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4"/>
    <p:sldMasterId id="2147483671" r:id="rId5"/>
    <p:sldMasterId id="2147483683" r:id="rId6"/>
  </p:sldMasterIdLst>
  <p:notesMasterIdLst>
    <p:notesMasterId r:id="rId29"/>
  </p:notesMasterIdLst>
  <p:sldIdLst>
    <p:sldId id="256" r:id="rId7"/>
    <p:sldId id="288" r:id="rId8"/>
    <p:sldId id="289" r:id="rId9"/>
    <p:sldId id="303" r:id="rId10"/>
    <p:sldId id="304" r:id="rId11"/>
    <p:sldId id="290" r:id="rId12"/>
    <p:sldId id="292" r:id="rId13"/>
    <p:sldId id="293" r:id="rId14"/>
    <p:sldId id="294" r:id="rId15"/>
    <p:sldId id="305" r:id="rId16"/>
    <p:sldId id="302" r:id="rId17"/>
    <p:sldId id="285" r:id="rId18"/>
    <p:sldId id="287" r:id="rId19"/>
    <p:sldId id="286" r:id="rId20"/>
    <p:sldId id="296" r:id="rId21"/>
    <p:sldId id="295" r:id="rId22"/>
    <p:sldId id="297" r:id="rId23"/>
    <p:sldId id="298" r:id="rId24"/>
    <p:sldId id="299" r:id="rId25"/>
    <p:sldId id="300" r:id="rId26"/>
    <p:sldId id="301" r:id="rId27"/>
    <p:sldId id="275" r:id="rId28"/>
  </p:sldIdLst>
  <p:sldSz cx="20104100" cy="11309350"/>
  <p:notesSz cx="20104100" cy="1130935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26820"/>
    <a:srgbClr val="787878"/>
    <a:srgbClr val="464646"/>
    <a:srgbClr val="669B4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028"/>
    <p:restoredTop sz="94558"/>
  </p:normalViewPr>
  <p:slideViewPr>
    <p:cSldViewPr>
      <p:cViewPr varScale="1">
        <p:scale>
          <a:sx n="47" d="100"/>
          <a:sy n="47" d="100"/>
        </p:scale>
        <p:origin x="1099" y="53"/>
      </p:cViewPr>
      <p:guideLst>
        <p:guide orient="horz" pos="2880"/>
        <p:guide pos="216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8712200" cy="56673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11387138" y="0"/>
            <a:ext cx="8712200" cy="566738"/>
          </a:xfrm>
          <a:prstGeom prst="rect">
            <a:avLst/>
          </a:prstGeom>
        </p:spPr>
        <p:txBody>
          <a:bodyPr vert="horz" lIns="91440" tIns="45720" rIns="91440" bIns="45720" rtlCol="0"/>
          <a:lstStyle>
            <a:lvl1pPr algn="r">
              <a:defRPr sz="1200"/>
            </a:lvl1pPr>
          </a:lstStyle>
          <a:p>
            <a:fld id="{CAA9B830-95EE-A54D-B31D-5A4F884EC213}" type="datetimeFigureOut">
              <a:rPr lang="en-US" smtClean="0"/>
              <a:t>12/21/2022</a:t>
            </a:fld>
            <a:endParaRPr lang="en-US"/>
          </a:p>
        </p:txBody>
      </p:sp>
      <p:sp>
        <p:nvSpPr>
          <p:cNvPr id="4" name="Slide Image Placeholder 3"/>
          <p:cNvSpPr>
            <a:spLocks noGrp="1" noRot="1" noChangeAspect="1"/>
          </p:cNvSpPr>
          <p:nvPr>
            <p:ph type="sldImg" idx="2"/>
          </p:nvPr>
        </p:nvSpPr>
        <p:spPr>
          <a:xfrm>
            <a:off x="6659563" y="1414463"/>
            <a:ext cx="6784975" cy="38163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2009775" y="5441950"/>
            <a:ext cx="16084550" cy="44545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10742613"/>
            <a:ext cx="8712200" cy="56673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11387138" y="10742613"/>
            <a:ext cx="8712200" cy="566737"/>
          </a:xfrm>
          <a:prstGeom prst="rect">
            <a:avLst/>
          </a:prstGeom>
        </p:spPr>
        <p:txBody>
          <a:bodyPr vert="horz" lIns="91440" tIns="45720" rIns="91440" bIns="45720" rtlCol="0" anchor="b"/>
          <a:lstStyle>
            <a:lvl1pPr algn="r">
              <a:defRPr sz="1200"/>
            </a:lvl1pPr>
          </a:lstStyle>
          <a:p>
            <a:fld id="{5A507013-4017-4845-84BA-EBB1461969E8}" type="slidenum">
              <a:rPr lang="en-US" smtClean="0"/>
              <a:t>‹#›</a:t>
            </a:fld>
            <a:endParaRPr lang="en-US"/>
          </a:p>
        </p:txBody>
      </p:sp>
    </p:spTree>
    <p:extLst>
      <p:ext uri="{BB962C8B-B14F-4D97-AF65-F5344CB8AC3E}">
        <p14:creationId xmlns:p14="http://schemas.microsoft.com/office/powerpoint/2010/main" val="327558043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3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4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2" name="object 51">
            <a:extLst>
              <a:ext uri="{FF2B5EF4-FFF2-40B4-BE49-F238E27FC236}">
                <a16:creationId xmlns:a16="http://schemas.microsoft.com/office/drawing/2014/main" id="{EBB2D18C-5663-E844-8A37-F40CC8AD0DB1}"/>
              </a:ext>
            </a:extLst>
          </p:cNvPr>
          <p:cNvSpPr/>
          <p:nvPr userDrawn="1"/>
        </p:nvSpPr>
        <p:spPr>
          <a:xfrm>
            <a:off x="4" y="9398943"/>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326820"/>
          </a:solidFill>
        </p:spPr>
        <p:txBody>
          <a:bodyPr wrap="square" lIns="0" tIns="0" rIns="0" bIns="0" rtlCol="0"/>
          <a:lstStyle/>
          <a:p>
            <a:endParaRPr/>
          </a:p>
        </p:txBody>
      </p:sp>
      <p:grpSp>
        <p:nvGrpSpPr>
          <p:cNvPr id="29" name="object 32">
            <a:extLst>
              <a:ext uri="{FF2B5EF4-FFF2-40B4-BE49-F238E27FC236}">
                <a16:creationId xmlns:a16="http://schemas.microsoft.com/office/drawing/2014/main" id="{6CA63899-9448-2C46-B78A-44991346E425}"/>
              </a:ext>
            </a:extLst>
          </p:cNvPr>
          <p:cNvGrpSpPr/>
          <p:nvPr userDrawn="1"/>
        </p:nvGrpSpPr>
        <p:grpSpPr>
          <a:xfrm>
            <a:off x="11896797" y="0"/>
            <a:ext cx="4911725" cy="3355975"/>
            <a:chOff x="11896797" y="0"/>
            <a:chExt cx="4911725" cy="3355975"/>
          </a:xfrm>
        </p:grpSpPr>
        <p:sp>
          <p:nvSpPr>
            <p:cNvPr id="30" name="object 33">
              <a:extLst>
                <a:ext uri="{FF2B5EF4-FFF2-40B4-BE49-F238E27FC236}">
                  <a16:creationId xmlns:a16="http://schemas.microsoft.com/office/drawing/2014/main" id="{191B1EC9-0FBF-ED45-BA53-1CF25E596E66}"/>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31" name="object 34">
              <a:extLst>
                <a:ext uri="{FF2B5EF4-FFF2-40B4-BE49-F238E27FC236}">
                  <a16:creationId xmlns:a16="http://schemas.microsoft.com/office/drawing/2014/main" id="{D9AFFA33-722B-5549-A9CA-CE3C6DE2205D}"/>
                </a:ext>
              </a:extLst>
            </p:cNvPr>
            <p:cNvSpPr/>
            <p:nvPr/>
          </p:nvSpPr>
          <p:spPr>
            <a:xfrm>
              <a:off x="11896788"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44"/>
                  </a:lnTo>
                  <a:lnTo>
                    <a:pt x="52235" y="3015831"/>
                  </a:lnTo>
                  <a:lnTo>
                    <a:pt x="43307" y="3064281"/>
                  </a:lnTo>
                  <a:lnTo>
                    <a:pt x="34861" y="3112770"/>
                  </a:lnTo>
                  <a:lnTo>
                    <a:pt x="26911" y="3161322"/>
                  </a:lnTo>
                  <a:lnTo>
                    <a:pt x="19456" y="3209925"/>
                  </a:lnTo>
                  <a:lnTo>
                    <a:pt x="12484" y="3258553"/>
                  </a:lnTo>
                  <a:lnTo>
                    <a:pt x="5994" y="3307232"/>
                  </a:lnTo>
                  <a:lnTo>
                    <a:pt x="0" y="3355949"/>
                  </a:lnTo>
                  <a:lnTo>
                    <a:pt x="1506181" y="2865526"/>
                  </a:lnTo>
                  <a:close/>
                </a:path>
                <a:path w="4911725" h="3355975">
                  <a:moveTo>
                    <a:pt x="4110151" y="2865399"/>
                  </a:moveTo>
                  <a:lnTo>
                    <a:pt x="2897492" y="1196327"/>
                  </a:lnTo>
                  <a:lnTo>
                    <a:pt x="807796" y="1198511"/>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grpSp>
      <p:grpSp>
        <p:nvGrpSpPr>
          <p:cNvPr id="32" name="object 37">
            <a:extLst>
              <a:ext uri="{FF2B5EF4-FFF2-40B4-BE49-F238E27FC236}">
                <a16:creationId xmlns:a16="http://schemas.microsoft.com/office/drawing/2014/main" id="{F84810D5-CE8B-AD41-8E46-7098308247A5}"/>
              </a:ext>
            </a:extLst>
          </p:cNvPr>
          <p:cNvGrpSpPr/>
          <p:nvPr userDrawn="1"/>
        </p:nvGrpSpPr>
        <p:grpSpPr>
          <a:xfrm>
            <a:off x="11856277" y="3164700"/>
            <a:ext cx="8248015" cy="5467350"/>
            <a:chOff x="11856277" y="3164700"/>
            <a:chExt cx="8248015" cy="5467350"/>
          </a:xfrm>
        </p:grpSpPr>
        <p:sp>
          <p:nvSpPr>
            <p:cNvPr id="33" name="object 38">
              <a:extLst>
                <a:ext uri="{FF2B5EF4-FFF2-40B4-BE49-F238E27FC236}">
                  <a16:creationId xmlns:a16="http://schemas.microsoft.com/office/drawing/2014/main" id="{CD60B9E2-BAA3-3B49-B8C4-FB8B0BE02A8E}"/>
                </a:ext>
              </a:extLst>
            </p:cNvPr>
            <p:cNvSpPr/>
            <p:nvPr/>
          </p:nvSpPr>
          <p:spPr>
            <a:xfrm>
              <a:off x="11856277" y="3164700"/>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34" name="object 39">
              <a:extLst>
                <a:ext uri="{FF2B5EF4-FFF2-40B4-BE49-F238E27FC236}">
                  <a16:creationId xmlns:a16="http://schemas.microsoft.com/office/drawing/2014/main" id="{B32C1978-0CED-EE44-9CE6-74E6EC0E9262}"/>
                </a:ext>
              </a:extLst>
            </p:cNvPr>
            <p:cNvSpPr/>
            <p:nvPr/>
          </p:nvSpPr>
          <p:spPr>
            <a:xfrm>
              <a:off x="12901920" y="4394757"/>
              <a:ext cx="2606040" cy="2625725"/>
            </a:xfrm>
            <a:custGeom>
              <a:avLst/>
              <a:gdLst/>
              <a:ahLst/>
              <a:cxnLst/>
              <a:rect l="l" t="t" r="r" b="b"/>
              <a:pathLst>
                <a:path w="2606040" h="2625725">
                  <a:moveTo>
                    <a:pt x="2605795" y="0"/>
                  </a:moveTo>
                  <a:lnTo>
                    <a:pt x="643666" y="637540"/>
                  </a:lnTo>
                  <a:lnTo>
                    <a:pt x="0" y="2625626"/>
                  </a:lnTo>
                  <a:lnTo>
                    <a:pt x="1959542" y="1988944"/>
                  </a:lnTo>
                  <a:lnTo>
                    <a:pt x="2605795" y="0"/>
                  </a:lnTo>
                  <a:close/>
                </a:path>
              </a:pathLst>
            </a:custGeom>
            <a:solidFill>
              <a:srgbClr val="000000">
                <a:alpha val="3498"/>
              </a:srgbClr>
            </a:solidFill>
          </p:spPr>
          <p:txBody>
            <a:bodyPr wrap="square" lIns="0" tIns="0" rIns="0" bIns="0" rtlCol="0"/>
            <a:lstStyle/>
            <a:p>
              <a:endParaRPr/>
            </a:p>
          </p:txBody>
        </p:sp>
        <p:sp>
          <p:nvSpPr>
            <p:cNvPr id="35" name="object 40">
              <a:extLst>
                <a:ext uri="{FF2B5EF4-FFF2-40B4-BE49-F238E27FC236}">
                  <a16:creationId xmlns:a16="http://schemas.microsoft.com/office/drawing/2014/main" id="{B79131C7-51F5-A64F-8163-B75789EF3D2E}"/>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36" name="object 41">
              <a:extLst>
                <a:ext uri="{FF2B5EF4-FFF2-40B4-BE49-F238E27FC236}">
                  <a16:creationId xmlns:a16="http://schemas.microsoft.com/office/drawing/2014/main" id="{30425739-8F73-C742-B318-D248C701A2E5}"/>
                </a:ext>
              </a:extLst>
            </p:cNvPr>
            <p:cNvSpPr/>
            <p:nvPr/>
          </p:nvSpPr>
          <p:spPr>
            <a:xfrm>
              <a:off x="16807943" y="5342162"/>
              <a:ext cx="1692275" cy="3289935"/>
            </a:xfrm>
            <a:custGeom>
              <a:avLst/>
              <a:gdLst/>
              <a:ahLst/>
              <a:cxnLst/>
              <a:rect l="l" t="t" r="r" b="b"/>
              <a:pathLst>
                <a:path w="1692275" h="3289934">
                  <a:moveTo>
                    <a:pt x="0" y="0"/>
                  </a:moveTo>
                  <a:lnTo>
                    <a:pt x="0" y="2063089"/>
                  </a:lnTo>
                  <a:lnTo>
                    <a:pt x="1691885" y="3289617"/>
                  </a:lnTo>
                  <a:lnTo>
                    <a:pt x="1691896" y="1229229"/>
                  </a:lnTo>
                  <a:lnTo>
                    <a:pt x="0" y="0"/>
                  </a:lnTo>
                  <a:close/>
                </a:path>
              </a:pathLst>
            </a:custGeom>
            <a:solidFill>
              <a:srgbClr val="000000">
                <a:alpha val="3498"/>
              </a:srgbClr>
            </a:solidFill>
          </p:spPr>
          <p:txBody>
            <a:bodyPr wrap="square" lIns="0" tIns="0" rIns="0" bIns="0" rtlCol="0"/>
            <a:lstStyle/>
            <a:p>
              <a:endParaRPr/>
            </a:p>
          </p:txBody>
        </p:sp>
        <p:sp>
          <p:nvSpPr>
            <p:cNvPr id="37" name="object 42">
              <a:extLst>
                <a:ext uri="{FF2B5EF4-FFF2-40B4-BE49-F238E27FC236}">
                  <a16:creationId xmlns:a16="http://schemas.microsoft.com/office/drawing/2014/main" id="{24B78CA1-7663-F547-B797-09C0F27E107C}"/>
                </a:ext>
              </a:extLst>
            </p:cNvPr>
            <p:cNvSpPr/>
            <p:nvPr/>
          </p:nvSpPr>
          <p:spPr>
            <a:xfrm>
              <a:off x="18110767" y="4398325"/>
              <a:ext cx="1993900" cy="2426970"/>
            </a:xfrm>
            <a:custGeom>
              <a:avLst/>
              <a:gdLst/>
              <a:ahLst/>
              <a:cxnLst/>
              <a:rect l="l" t="t" r="r" b="b"/>
              <a:pathLst>
                <a:path w="1993900" h="2426970">
                  <a:moveTo>
                    <a:pt x="0" y="0"/>
                  </a:moveTo>
                  <a:lnTo>
                    <a:pt x="643666" y="1988086"/>
                  </a:lnTo>
                  <a:lnTo>
                    <a:pt x="1993333" y="2426623"/>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38" name="object 43">
              <a:extLst>
                <a:ext uri="{FF2B5EF4-FFF2-40B4-BE49-F238E27FC236}">
                  <a16:creationId xmlns:a16="http://schemas.microsoft.com/office/drawing/2014/main" id="{5FE1B8A5-2DB4-C441-BC98-41D0CA55641C}"/>
                </a:ext>
              </a:extLst>
            </p:cNvPr>
            <p:cNvSpPr/>
            <p:nvPr/>
          </p:nvSpPr>
          <p:spPr>
            <a:xfrm>
              <a:off x="18110767" y="3169096"/>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grpSp>
      <p:grpSp>
        <p:nvGrpSpPr>
          <p:cNvPr id="39" name="object 44">
            <a:extLst>
              <a:ext uri="{FF2B5EF4-FFF2-40B4-BE49-F238E27FC236}">
                <a16:creationId xmlns:a16="http://schemas.microsoft.com/office/drawing/2014/main" id="{8D46C4DD-9E94-F34C-B582-F10197A559E1}"/>
              </a:ext>
            </a:extLst>
          </p:cNvPr>
          <p:cNvGrpSpPr/>
          <p:nvPr userDrawn="1"/>
        </p:nvGrpSpPr>
        <p:grpSpPr>
          <a:xfrm>
            <a:off x="16969477" y="0"/>
            <a:ext cx="3134995" cy="2865755"/>
            <a:chOff x="16969477" y="0"/>
            <a:chExt cx="3134995" cy="2865755"/>
          </a:xfrm>
        </p:grpSpPr>
        <p:sp>
          <p:nvSpPr>
            <p:cNvPr id="40" name="object 45">
              <a:extLst>
                <a:ext uri="{FF2B5EF4-FFF2-40B4-BE49-F238E27FC236}">
                  <a16:creationId xmlns:a16="http://schemas.microsoft.com/office/drawing/2014/main" id="{0438CF0E-F606-5F48-BE48-B06CEFCB999F}"/>
                </a:ext>
              </a:extLst>
            </p:cNvPr>
            <p:cNvSpPr/>
            <p:nvPr/>
          </p:nvSpPr>
          <p:spPr>
            <a:xfrm>
              <a:off x="17617321" y="1198532"/>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41" name="object 46">
              <a:extLst>
                <a:ext uri="{FF2B5EF4-FFF2-40B4-BE49-F238E27FC236}">
                  <a16:creationId xmlns:a16="http://schemas.microsoft.com/office/drawing/2014/main" id="{AA3FC75F-46AF-2645-A776-B1BC2ACC13BA}"/>
                </a:ext>
              </a:extLst>
            </p:cNvPr>
            <p:cNvSpPr/>
            <p:nvPr/>
          </p:nvSpPr>
          <p:spPr>
            <a:xfrm>
              <a:off x="16969477" y="0"/>
              <a:ext cx="1859280" cy="2865755"/>
            </a:xfrm>
            <a:custGeom>
              <a:avLst/>
              <a:gdLst/>
              <a:ahLst/>
              <a:cxnLst/>
              <a:rect l="l" t="t" r="r" b="b"/>
              <a:pathLst>
                <a:path w="1859280" h="2865755">
                  <a:moveTo>
                    <a:pt x="1468081" y="0"/>
                  </a:moveTo>
                  <a:lnTo>
                    <a:pt x="638386" y="0"/>
                  </a:lnTo>
                  <a:lnTo>
                    <a:pt x="0" y="878656"/>
                  </a:lnTo>
                  <a:lnTo>
                    <a:pt x="647843" y="2865399"/>
                  </a:lnTo>
                  <a:lnTo>
                    <a:pt x="1858850" y="1198594"/>
                  </a:lnTo>
                  <a:lnTo>
                    <a:pt x="1858850" y="1198391"/>
                  </a:lnTo>
                  <a:lnTo>
                    <a:pt x="1468081" y="0"/>
                  </a:lnTo>
                  <a:close/>
                </a:path>
              </a:pathLst>
            </a:custGeom>
            <a:solidFill>
              <a:srgbClr val="000000">
                <a:alpha val="3498"/>
              </a:srgbClr>
            </a:solidFill>
          </p:spPr>
          <p:txBody>
            <a:bodyPr wrap="square" lIns="0" tIns="0" rIns="0" bIns="0" rtlCol="0"/>
            <a:lstStyle/>
            <a:p>
              <a:endParaRPr/>
            </a:p>
          </p:txBody>
        </p:sp>
      </p:grpSp>
      <p:sp>
        <p:nvSpPr>
          <p:cNvPr id="43" name="object 52">
            <a:extLst>
              <a:ext uri="{FF2B5EF4-FFF2-40B4-BE49-F238E27FC236}">
                <a16:creationId xmlns:a16="http://schemas.microsoft.com/office/drawing/2014/main" id="{759E44A8-0135-7E46-9D6B-DFF2125689A9}"/>
              </a:ext>
            </a:extLst>
          </p:cNvPr>
          <p:cNvSpPr/>
          <p:nvPr userDrawn="1"/>
        </p:nvSpPr>
        <p:spPr>
          <a:xfrm>
            <a:off x="-9543" y="1255"/>
            <a:ext cx="20113643"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669B41"/>
          </a:solidFill>
        </p:spPr>
        <p:txBody>
          <a:bodyPr wrap="square" lIns="0" tIns="0" rIns="0" bIns="0" rtlCol="0"/>
          <a:lstStyle/>
          <a:p>
            <a:endParaRPr/>
          </a:p>
        </p:txBody>
      </p:sp>
      <p:sp>
        <p:nvSpPr>
          <p:cNvPr id="3" name="Title 2">
            <a:extLst>
              <a:ext uri="{FF2B5EF4-FFF2-40B4-BE49-F238E27FC236}">
                <a16:creationId xmlns:a16="http://schemas.microsoft.com/office/drawing/2014/main" id="{D8E7439B-6CDC-9E4D-B479-19DB8641CED8}"/>
              </a:ext>
            </a:extLst>
          </p:cNvPr>
          <p:cNvSpPr>
            <a:spLocks noGrp="1"/>
          </p:cNvSpPr>
          <p:nvPr>
            <p:ph type="title"/>
          </p:nvPr>
        </p:nvSpPr>
        <p:spPr/>
        <p:txBody>
          <a:bodyPr/>
          <a:lstStyle/>
          <a:p>
            <a:r>
              <a:rPr lang="en-US"/>
              <a:t>Click to edit Master title style</a:t>
            </a:r>
          </a:p>
        </p:txBody>
      </p:sp>
      <p:grpSp>
        <p:nvGrpSpPr>
          <p:cNvPr id="77" name="Group 76">
            <a:extLst>
              <a:ext uri="{FF2B5EF4-FFF2-40B4-BE49-F238E27FC236}">
                <a16:creationId xmlns:a16="http://schemas.microsoft.com/office/drawing/2014/main" id="{E73DBA80-11EC-8D49-B40E-D81CBA042D86}"/>
              </a:ext>
            </a:extLst>
          </p:cNvPr>
          <p:cNvGrpSpPr/>
          <p:nvPr userDrawn="1"/>
        </p:nvGrpSpPr>
        <p:grpSpPr>
          <a:xfrm>
            <a:off x="9112671" y="9530743"/>
            <a:ext cx="2962637" cy="486403"/>
            <a:chOff x="9207638" y="9347753"/>
            <a:chExt cx="2165412" cy="326022"/>
          </a:xfrm>
        </p:grpSpPr>
        <p:sp>
          <p:nvSpPr>
            <p:cNvPr id="78" name="object 2">
              <a:extLst>
                <a:ext uri="{FF2B5EF4-FFF2-40B4-BE49-F238E27FC236}">
                  <a16:creationId xmlns:a16="http://schemas.microsoft.com/office/drawing/2014/main" id="{36206B3C-23E1-2146-BA03-9C629177D37A}"/>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9" name="object 3">
              <a:extLst>
                <a:ext uri="{FF2B5EF4-FFF2-40B4-BE49-F238E27FC236}">
                  <a16:creationId xmlns:a16="http://schemas.microsoft.com/office/drawing/2014/main" id="{0191F9B2-DA27-EF40-A80E-59CCFBE87928}"/>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80" name="object 4">
              <a:extLst>
                <a:ext uri="{FF2B5EF4-FFF2-40B4-BE49-F238E27FC236}">
                  <a16:creationId xmlns:a16="http://schemas.microsoft.com/office/drawing/2014/main" id="{43AB4634-9C11-F940-87AB-F17A9C6D61B4}"/>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81" name="object 5">
              <a:extLst>
                <a:ext uri="{FF2B5EF4-FFF2-40B4-BE49-F238E27FC236}">
                  <a16:creationId xmlns:a16="http://schemas.microsoft.com/office/drawing/2014/main" id="{75979A44-82AE-E247-AF3C-D5AD62CF48D9}"/>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82" name="object 6">
              <a:extLst>
                <a:ext uri="{FF2B5EF4-FFF2-40B4-BE49-F238E27FC236}">
                  <a16:creationId xmlns:a16="http://schemas.microsoft.com/office/drawing/2014/main" id="{2CD5695D-FC78-5049-9B78-B58953F8160D}"/>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83" name="object 7">
              <a:extLst>
                <a:ext uri="{FF2B5EF4-FFF2-40B4-BE49-F238E27FC236}">
                  <a16:creationId xmlns:a16="http://schemas.microsoft.com/office/drawing/2014/main" id="{A278122E-F34E-074D-8E59-86F8E5D1433D}"/>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84" name="object 8">
              <a:extLst>
                <a:ext uri="{FF2B5EF4-FFF2-40B4-BE49-F238E27FC236}">
                  <a16:creationId xmlns:a16="http://schemas.microsoft.com/office/drawing/2014/main" id="{89DBCEDD-47EF-784E-8B3A-37B2BE4AEE6F}"/>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85" name="object 9">
              <a:extLst>
                <a:ext uri="{FF2B5EF4-FFF2-40B4-BE49-F238E27FC236}">
                  <a16:creationId xmlns:a16="http://schemas.microsoft.com/office/drawing/2014/main" id="{F2A72FC2-E232-474B-93A7-BDC22D817392}"/>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6" name="Group 85">
            <a:extLst>
              <a:ext uri="{FF2B5EF4-FFF2-40B4-BE49-F238E27FC236}">
                <a16:creationId xmlns:a16="http://schemas.microsoft.com/office/drawing/2014/main" id="{74985F30-171F-884B-9CDA-9B5D3FE9A06E}"/>
              </a:ext>
            </a:extLst>
          </p:cNvPr>
          <p:cNvGrpSpPr/>
          <p:nvPr userDrawn="1"/>
        </p:nvGrpSpPr>
        <p:grpSpPr>
          <a:xfrm>
            <a:off x="7616256" y="9093982"/>
            <a:ext cx="1325448" cy="1325638"/>
            <a:chOff x="7616256" y="9093982"/>
            <a:chExt cx="1325448" cy="1325638"/>
          </a:xfrm>
        </p:grpSpPr>
        <p:sp>
          <p:nvSpPr>
            <p:cNvPr id="87" name="object 11">
              <a:extLst>
                <a:ext uri="{FF2B5EF4-FFF2-40B4-BE49-F238E27FC236}">
                  <a16:creationId xmlns:a16="http://schemas.microsoft.com/office/drawing/2014/main" id="{99E811FB-C6C1-4F42-9632-F97A5ECE5D4A}"/>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8" name="object 12">
              <a:extLst>
                <a:ext uri="{FF2B5EF4-FFF2-40B4-BE49-F238E27FC236}">
                  <a16:creationId xmlns:a16="http://schemas.microsoft.com/office/drawing/2014/main" id="{D0425FD8-5704-9143-B552-FA5DB5E920E2}"/>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89" name="object 13">
              <a:extLst>
                <a:ext uri="{FF2B5EF4-FFF2-40B4-BE49-F238E27FC236}">
                  <a16:creationId xmlns:a16="http://schemas.microsoft.com/office/drawing/2014/main" id="{898F64B5-BE65-D844-8840-2661965A5086}"/>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0" name="object 14">
              <a:extLst>
                <a:ext uri="{FF2B5EF4-FFF2-40B4-BE49-F238E27FC236}">
                  <a16:creationId xmlns:a16="http://schemas.microsoft.com/office/drawing/2014/main" id="{E8E06218-6588-9C42-B85B-1D4D60C17D51}"/>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1" name="object 15">
              <a:extLst>
                <a:ext uri="{FF2B5EF4-FFF2-40B4-BE49-F238E27FC236}">
                  <a16:creationId xmlns:a16="http://schemas.microsoft.com/office/drawing/2014/main" id="{B88E8174-A137-DF41-B708-C6CF9FFE3957}"/>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2" name="object 16">
              <a:extLst>
                <a:ext uri="{FF2B5EF4-FFF2-40B4-BE49-F238E27FC236}">
                  <a16:creationId xmlns:a16="http://schemas.microsoft.com/office/drawing/2014/main" id="{59D16CDF-0C94-694C-B92A-B9555E2F9C0B}"/>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3" name="object 17">
              <a:extLst>
                <a:ext uri="{FF2B5EF4-FFF2-40B4-BE49-F238E27FC236}">
                  <a16:creationId xmlns:a16="http://schemas.microsoft.com/office/drawing/2014/main" id="{FA2B9E5E-702E-9049-A02F-0FFB110B7C64}"/>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4" name="object 18">
              <a:extLst>
                <a:ext uri="{FF2B5EF4-FFF2-40B4-BE49-F238E27FC236}">
                  <a16:creationId xmlns:a16="http://schemas.microsoft.com/office/drawing/2014/main" id="{6C3C0E6B-16C0-284E-BEA2-193EE0CE8756}"/>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5" name="object 19">
              <a:extLst>
                <a:ext uri="{FF2B5EF4-FFF2-40B4-BE49-F238E27FC236}">
                  <a16:creationId xmlns:a16="http://schemas.microsoft.com/office/drawing/2014/main" id="{827CAAE3-EEB8-5A4E-B8AD-CD506E54B744}"/>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6" name="object 20">
              <a:extLst>
                <a:ext uri="{FF2B5EF4-FFF2-40B4-BE49-F238E27FC236}">
                  <a16:creationId xmlns:a16="http://schemas.microsoft.com/office/drawing/2014/main" id="{7D19946D-1A8A-8C43-AB48-64577B22FA71}"/>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7" name="Group 96">
              <a:extLst>
                <a:ext uri="{FF2B5EF4-FFF2-40B4-BE49-F238E27FC236}">
                  <a16:creationId xmlns:a16="http://schemas.microsoft.com/office/drawing/2014/main" id="{21DA8479-BD86-EE49-B378-3E23A1B96DD9}"/>
                </a:ext>
              </a:extLst>
            </p:cNvPr>
            <p:cNvGrpSpPr/>
            <p:nvPr userDrawn="1"/>
          </p:nvGrpSpPr>
          <p:grpSpPr>
            <a:xfrm>
              <a:off x="7616256" y="9119870"/>
              <a:ext cx="1325448" cy="1260246"/>
              <a:chOff x="7616256" y="9119870"/>
              <a:chExt cx="1325448" cy="1260246"/>
            </a:xfrm>
          </p:grpSpPr>
          <p:sp>
            <p:nvSpPr>
              <p:cNvPr id="98" name="object 22">
                <a:extLst>
                  <a:ext uri="{FF2B5EF4-FFF2-40B4-BE49-F238E27FC236}">
                    <a16:creationId xmlns:a16="http://schemas.microsoft.com/office/drawing/2014/main" id="{7FEF1984-6B2D-8149-B978-0BA00BC21778}"/>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99" name="object 23">
                <a:extLst>
                  <a:ext uri="{FF2B5EF4-FFF2-40B4-BE49-F238E27FC236}">
                    <a16:creationId xmlns:a16="http://schemas.microsoft.com/office/drawing/2014/main" id="{4D57E452-3F92-9342-81B3-814F5ED54079}"/>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0" name="object 24">
                <a:extLst>
                  <a:ext uri="{FF2B5EF4-FFF2-40B4-BE49-F238E27FC236}">
                    <a16:creationId xmlns:a16="http://schemas.microsoft.com/office/drawing/2014/main" id="{08A9C2B2-C112-D34D-A6E1-EB8BE8B95AD6}"/>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1" name="object 25">
                <a:extLst>
                  <a:ext uri="{FF2B5EF4-FFF2-40B4-BE49-F238E27FC236}">
                    <a16:creationId xmlns:a16="http://schemas.microsoft.com/office/drawing/2014/main" id="{17A9E972-5CD5-884D-851C-D9A20BCAC7F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2" name="object 26">
                <a:extLst>
                  <a:ext uri="{FF2B5EF4-FFF2-40B4-BE49-F238E27FC236}">
                    <a16:creationId xmlns:a16="http://schemas.microsoft.com/office/drawing/2014/main" id="{FECFB9A1-8296-3549-855D-C52FCEB648E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3" name="object 27">
                <a:extLst>
                  <a:ext uri="{FF2B5EF4-FFF2-40B4-BE49-F238E27FC236}">
                    <a16:creationId xmlns:a16="http://schemas.microsoft.com/office/drawing/2014/main" id="{B2DBBE2D-A4D0-484F-B422-4AF93F570BA6}"/>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4" name="object 28">
                <a:extLst>
                  <a:ext uri="{FF2B5EF4-FFF2-40B4-BE49-F238E27FC236}">
                    <a16:creationId xmlns:a16="http://schemas.microsoft.com/office/drawing/2014/main" id="{CFC27D5F-58CB-2C40-8600-BB1B65F39DFC}"/>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5" name="object 29">
                <a:extLst>
                  <a:ext uri="{FF2B5EF4-FFF2-40B4-BE49-F238E27FC236}">
                    <a16:creationId xmlns:a16="http://schemas.microsoft.com/office/drawing/2014/main" id="{DBD94DF4-E3AC-9140-834E-18ECDD0AE8B3}"/>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6" name="object 30">
                <a:extLst>
                  <a:ext uri="{FF2B5EF4-FFF2-40B4-BE49-F238E27FC236}">
                    <a16:creationId xmlns:a16="http://schemas.microsoft.com/office/drawing/2014/main" id="{1614536E-637D-A641-A2A4-2EA8BD31941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7" name="object 31">
                <a:extLst>
                  <a:ext uri="{FF2B5EF4-FFF2-40B4-BE49-F238E27FC236}">
                    <a16:creationId xmlns:a16="http://schemas.microsoft.com/office/drawing/2014/main" id="{958F6CAE-B749-6D4F-A2B9-CCC4B863B2C9}"/>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Tree>
    <p:extLst>
      <p:ext uri="{BB962C8B-B14F-4D97-AF65-F5344CB8AC3E}">
        <p14:creationId xmlns:p14="http://schemas.microsoft.com/office/powerpoint/2010/main" val="11301420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pSp>
        <p:nvGrpSpPr>
          <p:cNvPr id="6" name="object 33">
            <a:extLst>
              <a:ext uri="{FF2B5EF4-FFF2-40B4-BE49-F238E27FC236}">
                <a16:creationId xmlns:a16="http://schemas.microsoft.com/office/drawing/2014/main" id="{71EF4DD8-BC9C-F841-8BE6-C5CE43508670}"/>
              </a:ext>
            </a:extLst>
          </p:cNvPr>
          <p:cNvGrpSpPr/>
          <p:nvPr userDrawn="1"/>
        </p:nvGrpSpPr>
        <p:grpSpPr>
          <a:xfrm>
            <a:off x="0" y="0"/>
            <a:ext cx="20104100" cy="8928100"/>
            <a:chOff x="0" y="0"/>
            <a:chExt cx="20104100" cy="8928100"/>
          </a:xfrm>
        </p:grpSpPr>
        <p:sp>
          <p:nvSpPr>
            <p:cNvPr id="7" name="object 34">
              <a:extLst>
                <a:ext uri="{FF2B5EF4-FFF2-40B4-BE49-F238E27FC236}">
                  <a16:creationId xmlns:a16="http://schemas.microsoft.com/office/drawing/2014/main" id="{ABBCD0F5-0994-324A-8E7E-48108E800150}"/>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8" name="object 35">
              <a:extLst>
                <a:ext uri="{FF2B5EF4-FFF2-40B4-BE49-F238E27FC236}">
                  <a16:creationId xmlns:a16="http://schemas.microsoft.com/office/drawing/2014/main" id="{41AB58B1-4B5E-214D-B5D3-91E3EA7BA4C5}"/>
                </a:ext>
              </a:extLst>
            </p:cNvPr>
            <p:cNvSpPr/>
            <p:nvPr/>
          </p:nvSpPr>
          <p:spPr>
            <a:xfrm>
              <a:off x="11896789"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31"/>
                  </a:lnTo>
                  <a:lnTo>
                    <a:pt x="52235" y="3015831"/>
                  </a:lnTo>
                  <a:lnTo>
                    <a:pt x="43307" y="3064268"/>
                  </a:lnTo>
                  <a:lnTo>
                    <a:pt x="34861" y="3112770"/>
                  </a:lnTo>
                  <a:lnTo>
                    <a:pt x="26911" y="3161322"/>
                  </a:lnTo>
                  <a:lnTo>
                    <a:pt x="19456" y="3209925"/>
                  </a:lnTo>
                  <a:lnTo>
                    <a:pt x="12484" y="3258553"/>
                  </a:lnTo>
                  <a:lnTo>
                    <a:pt x="5994" y="3307232"/>
                  </a:lnTo>
                  <a:lnTo>
                    <a:pt x="0" y="3355937"/>
                  </a:lnTo>
                  <a:lnTo>
                    <a:pt x="1506181" y="2865526"/>
                  </a:lnTo>
                  <a:close/>
                </a:path>
                <a:path w="4911725" h="3355975">
                  <a:moveTo>
                    <a:pt x="4110151" y="2865399"/>
                  </a:moveTo>
                  <a:lnTo>
                    <a:pt x="2897492" y="1196327"/>
                  </a:lnTo>
                  <a:lnTo>
                    <a:pt x="807796" y="1198524"/>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sp>
          <p:nvSpPr>
            <p:cNvPr id="9" name="object 36">
              <a:extLst>
                <a:ext uri="{FF2B5EF4-FFF2-40B4-BE49-F238E27FC236}">
                  <a16:creationId xmlns:a16="http://schemas.microsoft.com/office/drawing/2014/main" id="{CD48A40B-572A-F541-83C3-8B3B797E82D0}"/>
                </a:ext>
              </a:extLst>
            </p:cNvPr>
            <p:cNvSpPr/>
            <p:nvPr/>
          </p:nvSpPr>
          <p:spPr>
            <a:xfrm>
              <a:off x="11856277" y="3164698"/>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10" name="object 37">
              <a:extLst>
                <a:ext uri="{FF2B5EF4-FFF2-40B4-BE49-F238E27FC236}">
                  <a16:creationId xmlns:a16="http://schemas.microsoft.com/office/drawing/2014/main" id="{0C6DCB31-2724-0740-B627-FAA137AE593B}"/>
                </a:ext>
              </a:extLst>
            </p:cNvPr>
            <p:cNvSpPr/>
            <p:nvPr/>
          </p:nvSpPr>
          <p:spPr>
            <a:xfrm>
              <a:off x="12901917" y="4394764"/>
              <a:ext cx="2606040" cy="4057650"/>
            </a:xfrm>
            <a:custGeom>
              <a:avLst/>
              <a:gdLst/>
              <a:ahLst/>
              <a:cxnLst/>
              <a:rect l="l" t="t" r="r" b="b"/>
              <a:pathLst>
                <a:path w="2606040" h="4057650">
                  <a:moveTo>
                    <a:pt x="1802599" y="4057561"/>
                  </a:moveTo>
                  <a:lnTo>
                    <a:pt x="1801622" y="2473566"/>
                  </a:lnTo>
                  <a:lnTo>
                    <a:pt x="992632" y="3586188"/>
                  </a:lnTo>
                  <a:lnTo>
                    <a:pt x="1033233" y="3615029"/>
                  </a:lnTo>
                  <a:lnTo>
                    <a:pt x="1074077" y="3643426"/>
                  </a:lnTo>
                  <a:lnTo>
                    <a:pt x="1115161" y="3671379"/>
                  </a:lnTo>
                  <a:lnTo>
                    <a:pt x="1156487" y="3698875"/>
                  </a:lnTo>
                  <a:lnTo>
                    <a:pt x="1198054" y="3725938"/>
                  </a:lnTo>
                  <a:lnTo>
                    <a:pt x="1239850" y="3752545"/>
                  </a:lnTo>
                  <a:lnTo>
                    <a:pt x="1281874" y="3778707"/>
                  </a:lnTo>
                  <a:lnTo>
                    <a:pt x="1324114" y="3804424"/>
                  </a:lnTo>
                  <a:lnTo>
                    <a:pt x="1366583" y="3829685"/>
                  </a:lnTo>
                  <a:lnTo>
                    <a:pt x="1409268" y="3854500"/>
                  </a:lnTo>
                  <a:lnTo>
                    <a:pt x="1452168" y="3878872"/>
                  </a:lnTo>
                  <a:lnTo>
                    <a:pt x="1495285" y="3902786"/>
                  </a:lnTo>
                  <a:lnTo>
                    <a:pt x="1538592" y="3926243"/>
                  </a:lnTo>
                  <a:lnTo>
                    <a:pt x="1582115" y="3949268"/>
                  </a:lnTo>
                  <a:lnTo>
                    <a:pt x="1625828" y="3971823"/>
                  </a:lnTo>
                  <a:lnTo>
                    <a:pt x="1669745" y="3993934"/>
                  </a:lnTo>
                  <a:lnTo>
                    <a:pt x="1713839" y="4015600"/>
                  </a:lnTo>
                  <a:lnTo>
                    <a:pt x="1758124" y="4036809"/>
                  </a:lnTo>
                  <a:lnTo>
                    <a:pt x="1802599" y="4057561"/>
                  </a:lnTo>
                  <a:close/>
                </a:path>
                <a:path w="2606040" h="4057650">
                  <a:moveTo>
                    <a:pt x="2605786" y="0"/>
                  </a:moveTo>
                  <a:lnTo>
                    <a:pt x="643661" y="637540"/>
                  </a:lnTo>
                  <a:lnTo>
                    <a:pt x="0" y="2625623"/>
                  </a:lnTo>
                  <a:lnTo>
                    <a:pt x="1959533" y="1988947"/>
                  </a:lnTo>
                  <a:lnTo>
                    <a:pt x="2605786" y="0"/>
                  </a:lnTo>
                  <a:close/>
                </a:path>
              </a:pathLst>
            </a:custGeom>
            <a:solidFill>
              <a:srgbClr val="000000">
                <a:alpha val="3498"/>
              </a:srgbClr>
            </a:solidFill>
          </p:spPr>
          <p:txBody>
            <a:bodyPr wrap="square" lIns="0" tIns="0" rIns="0" bIns="0" rtlCol="0"/>
            <a:lstStyle/>
            <a:p>
              <a:endParaRPr/>
            </a:p>
          </p:txBody>
        </p:sp>
        <p:sp>
          <p:nvSpPr>
            <p:cNvPr id="11" name="object 38">
              <a:extLst>
                <a:ext uri="{FF2B5EF4-FFF2-40B4-BE49-F238E27FC236}">
                  <a16:creationId xmlns:a16="http://schemas.microsoft.com/office/drawing/2014/main" id="{4B7A85EF-11B8-DA46-B8C9-D67DBD10AD61}"/>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12" name="object 39">
              <a:extLst>
                <a:ext uri="{FF2B5EF4-FFF2-40B4-BE49-F238E27FC236}">
                  <a16:creationId xmlns:a16="http://schemas.microsoft.com/office/drawing/2014/main" id="{B5455BEF-5DFC-4248-80AB-56528878AE4E}"/>
                </a:ext>
              </a:extLst>
            </p:cNvPr>
            <p:cNvSpPr/>
            <p:nvPr/>
          </p:nvSpPr>
          <p:spPr>
            <a:xfrm>
              <a:off x="16807943" y="5342172"/>
              <a:ext cx="3296285" cy="3289935"/>
            </a:xfrm>
            <a:custGeom>
              <a:avLst/>
              <a:gdLst/>
              <a:ahLst/>
              <a:cxnLst/>
              <a:rect l="l" t="t" r="r" b="b"/>
              <a:pathLst>
                <a:path w="3296284" h="3289934">
                  <a:moveTo>
                    <a:pt x="1691894" y="1229220"/>
                  </a:moveTo>
                  <a:lnTo>
                    <a:pt x="0" y="0"/>
                  </a:lnTo>
                  <a:lnTo>
                    <a:pt x="0" y="2063089"/>
                  </a:lnTo>
                  <a:lnTo>
                    <a:pt x="1691881" y="3289617"/>
                  </a:lnTo>
                  <a:lnTo>
                    <a:pt x="1691894" y="1229220"/>
                  </a:lnTo>
                  <a:close/>
                </a:path>
                <a:path w="3296284" h="3289934">
                  <a:moveTo>
                    <a:pt x="3296145" y="1912569"/>
                  </a:moveTo>
                  <a:lnTo>
                    <a:pt x="2104402" y="1526159"/>
                  </a:lnTo>
                  <a:lnTo>
                    <a:pt x="2912567" y="2639364"/>
                  </a:lnTo>
                  <a:lnTo>
                    <a:pt x="2952546" y="2609672"/>
                  </a:lnTo>
                  <a:lnTo>
                    <a:pt x="2992170" y="2579598"/>
                  </a:lnTo>
                  <a:lnTo>
                    <a:pt x="3031452" y="2549169"/>
                  </a:lnTo>
                  <a:lnTo>
                    <a:pt x="3070377" y="2518359"/>
                  </a:lnTo>
                  <a:lnTo>
                    <a:pt x="3108960" y="2487193"/>
                  </a:lnTo>
                  <a:lnTo>
                    <a:pt x="3147174" y="2455672"/>
                  </a:lnTo>
                  <a:lnTo>
                    <a:pt x="3185045" y="2423782"/>
                  </a:lnTo>
                  <a:lnTo>
                    <a:pt x="3222548" y="2391549"/>
                  </a:lnTo>
                  <a:lnTo>
                    <a:pt x="3259709" y="2358974"/>
                  </a:lnTo>
                  <a:lnTo>
                    <a:pt x="3296145" y="2326360"/>
                  </a:lnTo>
                  <a:lnTo>
                    <a:pt x="3296145" y="1912569"/>
                  </a:lnTo>
                  <a:close/>
                </a:path>
              </a:pathLst>
            </a:custGeom>
            <a:solidFill>
              <a:srgbClr val="000000">
                <a:alpha val="3498"/>
              </a:srgbClr>
            </a:solidFill>
          </p:spPr>
          <p:txBody>
            <a:bodyPr wrap="square" lIns="0" tIns="0" rIns="0" bIns="0" rtlCol="0"/>
            <a:lstStyle/>
            <a:p>
              <a:endParaRPr/>
            </a:p>
          </p:txBody>
        </p:sp>
        <p:sp>
          <p:nvSpPr>
            <p:cNvPr id="13" name="object 40">
              <a:extLst>
                <a:ext uri="{FF2B5EF4-FFF2-40B4-BE49-F238E27FC236}">
                  <a16:creationId xmlns:a16="http://schemas.microsoft.com/office/drawing/2014/main" id="{B0FFC5BC-207E-A64A-9A14-72BA9CA67633}"/>
                </a:ext>
              </a:extLst>
            </p:cNvPr>
            <p:cNvSpPr/>
            <p:nvPr/>
          </p:nvSpPr>
          <p:spPr>
            <a:xfrm>
              <a:off x="18110767" y="4398324"/>
              <a:ext cx="1993900" cy="2426970"/>
            </a:xfrm>
            <a:custGeom>
              <a:avLst/>
              <a:gdLst/>
              <a:ahLst/>
              <a:cxnLst/>
              <a:rect l="l" t="t" r="r" b="b"/>
              <a:pathLst>
                <a:path w="1993900" h="2426970">
                  <a:moveTo>
                    <a:pt x="0" y="0"/>
                  </a:moveTo>
                  <a:lnTo>
                    <a:pt x="643666" y="1988096"/>
                  </a:lnTo>
                  <a:lnTo>
                    <a:pt x="1993333" y="2426627"/>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14" name="object 41">
              <a:extLst>
                <a:ext uri="{FF2B5EF4-FFF2-40B4-BE49-F238E27FC236}">
                  <a16:creationId xmlns:a16="http://schemas.microsoft.com/office/drawing/2014/main" id="{B49C63D0-E68C-F744-AFF9-041B153C0429}"/>
                </a:ext>
              </a:extLst>
            </p:cNvPr>
            <p:cNvSpPr/>
            <p:nvPr/>
          </p:nvSpPr>
          <p:spPr>
            <a:xfrm>
              <a:off x="18110767" y="3169095"/>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sp>
          <p:nvSpPr>
            <p:cNvPr id="15" name="object 42">
              <a:extLst>
                <a:ext uri="{FF2B5EF4-FFF2-40B4-BE49-F238E27FC236}">
                  <a16:creationId xmlns:a16="http://schemas.microsoft.com/office/drawing/2014/main" id="{D4EB3CBE-9738-CA46-A117-AB091B0A67C5}"/>
                </a:ext>
              </a:extLst>
            </p:cNvPr>
            <p:cNvSpPr/>
            <p:nvPr/>
          </p:nvSpPr>
          <p:spPr>
            <a:xfrm>
              <a:off x="17617321" y="1198531"/>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16" name="object 43">
              <a:extLst>
                <a:ext uri="{FF2B5EF4-FFF2-40B4-BE49-F238E27FC236}">
                  <a16:creationId xmlns:a16="http://schemas.microsoft.com/office/drawing/2014/main" id="{58F468D8-E53C-DB46-8113-C3614E39786A}"/>
                </a:ext>
              </a:extLst>
            </p:cNvPr>
            <p:cNvSpPr/>
            <p:nvPr/>
          </p:nvSpPr>
          <p:spPr>
            <a:xfrm>
              <a:off x="16969477" y="0"/>
              <a:ext cx="1859280" cy="2865755"/>
            </a:xfrm>
            <a:custGeom>
              <a:avLst/>
              <a:gdLst/>
              <a:ahLst/>
              <a:cxnLst/>
              <a:rect l="l" t="t" r="r" b="b"/>
              <a:pathLst>
                <a:path w="1859280" h="2865755">
                  <a:moveTo>
                    <a:pt x="1468082" y="0"/>
                  </a:moveTo>
                  <a:lnTo>
                    <a:pt x="638386" y="0"/>
                  </a:lnTo>
                  <a:lnTo>
                    <a:pt x="0" y="878655"/>
                  </a:lnTo>
                  <a:lnTo>
                    <a:pt x="647843" y="2865399"/>
                  </a:lnTo>
                  <a:lnTo>
                    <a:pt x="1858850" y="1198593"/>
                  </a:lnTo>
                  <a:lnTo>
                    <a:pt x="1858850" y="1198390"/>
                  </a:lnTo>
                  <a:lnTo>
                    <a:pt x="1468082" y="0"/>
                  </a:lnTo>
                  <a:close/>
                </a:path>
              </a:pathLst>
            </a:custGeom>
            <a:solidFill>
              <a:srgbClr val="000000">
                <a:alpha val="3498"/>
              </a:srgbClr>
            </a:solidFill>
          </p:spPr>
          <p:txBody>
            <a:bodyPr wrap="square" lIns="0" tIns="0" rIns="0" bIns="0" rtlCol="0"/>
            <a:lstStyle/>
            <a:p>
              <a:endParaRPr/>
            </a:p>
          </p:txBody>
        </p:sp>
        <p:sp>
          <p:nvSpPr>
            <p:cNvPr id="17" name="object 44">
              <a:extLst>
                <a:ext uri="{FF2B5EF4-FFF2-40B4-BE49-F238E27FC236}">
                  <a16:creationId xmlns:a16="http://schemas.microsoft.com/office/drawing/2014/main" id="{D6DDB06E-A3F4-E342-94EE-04E452BADA62}"/>
                </a:ext>
              </a:extLst>
            </p:cNvPr>
            <p:cNvSpPr/>
            <p:nvPr/>
          </p:nvSpPr>
          <p:spPr>
            <a:xfrm>
              <a:off x="12094642" y="5"/>
              <a:ext cx="7599045" cy="8928100"/>
            </a:xfrm>
            <a:custGeom>
              <a:avLst/>
              <a:gdLst/>
              <a:ahLst/>
              <a:cxnLst/>
              <a:rect l="l" t="t" r="r" b="b"/>
              <a:pathLst>
                <a:path w="7599044" h="8928100">
                  <a:moveTo>
                    <a:pt x="994829" y="5180088"/>
                  </a:moveTo>
                  <a:lnTo>
                    <a:pt x="0" y="5503316"/>
                  </a:lnTo>
                  <a:lnTo>
                    <a:pt x="15951" y="5551589"/>
                  </a:lnTo>
                  <a:lnTo>
                    <a:pt x="32346" y="5599595"/>
                  </a:lnTo>
                  <a:lnTo>
                    <a:pt x="49199" y="5647309"/>
                  </a:lnTo>
                  <a:lnTo>
                    <a:pt x="66484" y="5694756"/>
                  </a:lnTo>
                  <a:lnTo>
                    <a:pt x="84213" y="5741924"/>
                  </a:lnTo>
                  <a:lnTo>
                    <a:pt x="102374" y="5788812"/>
                  </a:lnTo>
                  <a:lnTo>
                    <a:pt x="120954" y="5835421"/>
                  </a:lnTo>
                  <a:lnTo>
                    <a:pt x="139979" y="5881738"/>
                  </a:lnTo>
                  <a:lnTo>
                    <a:pt x="159423" y="5927776"/>
                  </a:lnTo>
                  <a:lnTo>
                    <a:pt x="179298" y="5973534"/>
                  </a:lnTo>
                  <a:lnTo>
                    <a:pt x="199580" y="6018987"/>
                  </a:lnTo>
                  <a:lnTo>
                    <a:pt x="220281" y="6064174"/>
                  </a:lnTo>
                  <a:lnTo>
                    <a:pt x="241401" y="6109055"/>
                  </a:lnTo>
                  <a:lnTo>
                    <a:pt x="262915" y="6153645"/>
                  </a:lnTo>
                  <a:lnTo>
                    <a:pt x="284848" y="6197955"/>
                  </a:lnTo>
                  <a:lnTo>
                    <a:pt x="307187" y="6241961"/>
                  </a:lnTo>
                  <a:lnTo>
                    <a:pt x="329920" y="6285662"/>
                  </a:lnTo>
                  <a:lnTo>
                    <a:pt x="353060" y="6329070"/>
                  </a:lnTo>
                  <a:lnTo>
                    <a:pt x="376580" y="6372187"/>
                  </a:lnTo>
                  <a:lnTo>
                    <a:pt x="400494" y="6414998"/>
                  </a:lnTo>
                  <a:lnTo>
                    <a:pt x="424802" y="6457505"/>
                  </a:lnTo>
                  <a:lnTo>
                    <a:pt x="449491" y="6499707"/>
                  </a:lnTo>
                  <a:lnTo>
                    <a:pt x="474573" y="6541605"/>
                  </a:lnTo>
                  <a:lnTo>
                    <a:pt x="500011" y="6583197"/>
                  </a:lnTo>
                  <a:lnTo>
                    <a:pt x="525843" y="6624485"/>
                  </a:lnTo>
                  <a:lnTo>
                    <a:pt x="994829" y="5180088"/>
                  </a:lnTo>
                  <a:close/>
                </a:path>
                <a:path w="7599044" h="8928100">
                  <a:moveTo>
                    <a:pt x="2415146" y="808748"/>
                  </a:moveTo>
                  <a:lnTo>
                    <a:pt x="1827568" y="0"/>
                  </a:lnTo>
                  <a:lnTo>
                    <a:pt x="1749475" y="0"/>
                  </a:lnTo>
                  <a:lnTo>
                    <a:pt x="1718767" y="23025"/>
                  </a:lnTo>
                  <a:lnTo>
                    <a:pt x="1678584" y="53797"/>
                  </a:lnTo>
                  <a:lnTo>
                    <a:pt x="1638795" y="84899"/>
                  </a:lnTo>
                  <a:lnTo>
                    <a:pt x="1599412" y="116332"/>
                  </a:lnTo>
                  <a:lnTo>
                    <a:pt x="1560436" y="148094"/>
                  </a:lnTo>
                  <a:lnTo>
                    <a:pt x="1521853" y="180174"/>
                  </a:lnTo>
                  <a:lnTo>
                    <a:pt x="1483677" y="212572"/>
                  </a:lnTo>
                  <a:lnTo>
                    <a:pt x="1445907" y="245300"/>
                  </a:lnTo>
                  <a:lnTo>
                    <a:pt x="1408531" y="278333"/>
                  </a:lnTo>
                  <a:lnTo>
                    <a:pt x="1371561" y="311670"/>
                  </a:lnTo>
                  <a:lnTo>
                    <a:pt x="1334985" y="345325"/>
                  </a:lnTo>
                  <a:lnTo>
                    <a:pt x="1298829" y="379272"/>
                  </a:lnTo>
                  <a:lnTo>
                    <a:pt x="1263065" y="413524"/>
                  </a:lnTo>
                  <a:lnTo>
                    <a:pt x="1227709" y="448068"/>
                  </a:lnTo>
                  <a:lnTo>
                    <a:pt x="1192758" y="482917"/>
                  </a:lnTo>
                  <a:lnTo>
                    <a:pt x="1158214" y="518045"/>
                  </a:lnTo>
                  <a:lnTo>
                    <a:pt x="1124077" y="553453"/>
                  </a:lnTo>
                  <a:lnTo>
                    <a:pt x="1090345" y="589153"/>
                  </a:lnTo>
                  <a:lnTo>
                    <a:pt x="1057021" y="625132"/>
                  </a:lnTo>
                  <a:lnTo>
                    <a:pt x="1024102" y="661377"/>
                  </a:lnTo>
                  <a:lnTo>
                    <a:pt x="991603" y="697903"/>
                  </a:lnTo>
                  <a:lnTo>
                    <a:pt x="959497" y="734695"/>
                  </a:lnTo>
                  <a:lnTo>
                    <a:pt x="927811" y="771753"/>
                  </a:lnTo>
                  <a:lnTo>
                    <a:pt x="896531" y="809066"/>
                  </a:lnTo>
                  <a:lnTo>
                    <a:pt x="2415146" y="808748"/>
                  </a:lnTo>
                  <a:close/>
                </a:path>
                <a:path w="7599044" h="8928100">
                  <a:moveTo>
                    <a:pt x="5942088" y="8774087"/>
                  </a:moveTo>
                  <a:lnTo>
                    <a:pt x="4713300" y="7881721"/>
                  </a:lnTo>
                  <a:lnTo>
                    <a:pt x="4713300" y="8927732"/>
                  </a:lnTo>
                  <a:lnTo>
                    <a:pt x="4764138" y="8927478"/>
                  </a:lnTo>
                  <a:lnTo>
                    <a:pt x="4814849" y="8926716"/>
                  </a:lnTo>
                  <a:lnTo>
                    <a:pt x="4865446" y="8925433"/>
                  </a:lnTo>
                  <a:lnTo>
                    <a:pt x="4915903" y="8923655"/>
                  </a:lnTo>
                  <a:lnTo>
                    <a:pt x="4966246" y="8921382"/>
                  </a:lnTo>
                  <a:lnTo>
                    <a:pt x="5016449" y="8918600"/>
                  </a:lnTo>
                  <a:lnTo>
                    <a:pt x="5066512" y="8915311"/>
                  </a:lnTo>
                  <a:lnTo>
                    <a:pt x="5116449" y="8911539"/>
                  </a:lnTo>
                  <a:lnTo>
                    <a:pt x="5166245" y="8907272"/>
                  </a:lnTo>
                  <a:lnTo>
                    <a:pt x="5215902" y="8902522"/>
                  </a:lnTo>
                  <a:lnTo>
                    <a:pt x="5265407" y="8897277"/>
                  </a:lnTo>
                  <a:lnTo>
                    <a:pt x="5314772" y="8891549"/>
                  </a:lnTo>
                  <a:lnTo>
                    <a:pt x="5363984" y="8885339"/>
                  </a:lnTo>
                  <a:lnTo>
                    <a:pt x="5413045" y="8878646"/>
                  </a:lnTo>
                  <a:lnTo>
                    <a:pt x="5461952" y="8871471"/>
                  </a:lnTo>
                  <a:lnTo>
                    <a:pt x="5510708" y="8863825"/>
                  </a:lnTo>
                  <a:lnTo>
                    <a:pt x="5559298" y="8855710"/>
                  </a:lnTo>
                  <a:lnTo>
                    <a:pt x="5607736" y="8847125"/>
                  </a:lnTo>
                  <a:lnTo>
                    <a:pt x="5656008" y="8838070"/>
                  </a:lnTo>
                  <a:lnTo>
                    <a:pt x="5704116" y="8828557"/>
                  </a:lnTo>
                  <a:lnTo>
                    <a:pt x="5752058" y="8818575"/>
                  </a:lnTo>
                  <a:lnTo>
                    <a:pt x="5799823" y="8808136"/>
                  </a:lnTo>
                  <a:lnTo>
                    <a:pt x="5847423" y="8797239"/>
                  </a:lnTo>
                  <a:lnTo>
                    <a:pt x="5894844" y="8785885"/>
                  </a:lnTo>
                  <a:lnTo>
                    <a:pt x="5942088" y="8774087"/>
                  </a:lnTo>
                  <a:close/>
                </a:path>
                <a:path w="7599044" h="8928100">
                  <a:moveTo>
                    <a:pt x="7599032" y="0"/>
                  </a:moveTo>
                  <a:lnTo>
                    <a:pt x="6748475" y="0"/>
                  </a:lnTo>
                  <a:lnTo>
                    <a:pt x="7011441" y="808748"/>
                  </a:lnTo>
                  <a:lnTo>
                    <a:pt x="7599032" y="0"/>
                  </a:lnTo>
                  <a:close/>
                </a:path>
              </a:pathLst>
            </a:custGeom>
            <a:solidFill>
              <a:srgbClr val="000000">
                <a:alpha val="5000"/>
              </a:srgbClr>
            </a:solidFill>
          </p:spPr>
          <p:txBody>
            <a:bodyPr wrap="square" lIns="0" tIns="0" rIns="0" bIns="0" rtlCol="0"/>
            <a:lstStyle/>
            <a:p>
              <a:endParaRPr/>
            </a:p>
          </p:txBody>
        </p:sp>
        <p:sp>
          <p:nvSpPr>
            <p:cNvPr id="18" name="object 45">
              <a:extLst>
                <a:ext uri="{FF2B5EF4-FFF2-40B4-BE49-F238E27FC236}">
                  <a16:creationId xmlns:a16="http://schemas.microsoft.com/office/drawing/2014/main" id="{40BC1373-98D1-EE4A-B192-5AD4BC3DBA38}"/>
                </a:ext>
              </a:extLst>
            </p:cNvPr>
            <p:cNvSpPr/>
            <p:nvPr/>
          </p:nvSpPr>
          <p:spPr>
            <a:xfrm>
              <a:off x="0" y="0"/>
              <a:ext cx="20104100"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669B41"/>
            </a:solidFill>
          </p:spPr>
          <p:txBody>
            <a:bodyPr wrap="square" lIns="0" tIns="0" rIns="0" bIns="0" rtlCol="0"/>
            <a:lstStyle/>
            <a:p>
              <a:endParaRPr/>
            </a:p>
          </p:txBody>
        </p:sp>
      </p:grpSp>
      <p:sp>
        <p:nvSpPr>
          <p:cNvPr id="33" name="object 32">
            <a:extLst>
              <a:ext uri="{FF2B5EF4-FFF2-40B4-BE49-F238E27FC236}">
                <a16:creationId xmlns:a16="http://schemas.microsoft.com/office/drawing/2014/main" id="{54828878-70CA-4D48-9D5B-801BD756D05B}"/>
              </a:ext>
            </a:extLst>
          </p:cNvPr>
          <p:cNvSpPr/>
          <p:nvPr/>
        </p:nvSpPr>
        <p:spPr>
          <a:xfrm>
            <a:off x="7827" y="9399404"/>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326820"/>
          </a:solidFill>
        </p:spPr>
        <p:txBody>
          <a:bodyPr wrap="square" lIns="0" tIns="0" rIns="0" bIns="0" rtlCol="0"/>
          <a:lstStyle/>
          <a:p>
            <a:endParaRPr/>
          </a:p>
        </p:txBody>
      </p:sp>
      <p:sp>
        <p:nvSpPr>
          <p:cNvPr id="73" name="object 10">
            <a:extLst>
              <a:ext uri="{FF2B5EF4-FFF2-40B4-BE49-F238E27FC236}">
                <a16:creationId xmlns:a16="http://schemas.microsoft.com/office/drawing/2014/main" id="{E00ACCA6-EDB1-3C47-A16A-286D42AF6460}"/>
              </a:ext>
            </a:extLst>
          </p:cNvPr>
          <p:cNvSpPr txBox="1"/>
          <p:nvPr userDrawn="1"/>
        </p:nvSpPr>
        <p:spPr>
          <a:xfrm>
            <a:off x="9124448" y="9833002"/>
            <a:ext cx="2682831" cy="370294"/>
          </a:xfrm>
          <a:prstGeom prst="rect">
            <a:avLst/>
          </a:prstGeom>
        </p:spPr>
        <p:txBody>
          <a:bodyPr vert="horz" wrap="square" lIns="0" tIns="66040" rIns="0" bIns="0" rtlCol="0">
            <a:spAutoFit/>
          </a:bodyPr>
          <a:lstStyle/>
          <a:p>
            <a:pPr marL="12700" marR="5080">
              <a:lnSpc>
                <a:spcPts val="2330"/>
              </a:lnSpc>
              <a:spcBef>
                <a:spcPts val="520"/>
              </a:spcBef>
            </a:pPr>
            <a:r>
              <a:rPr sz="2600" spc="10" dirty="0">
                <a:solidFill>
                  <a:srgbClr val="326820"/>
                </a:solidFill>
                <a:latin typeface="Montserrat-Medium"/>
                <a:cs typeface="Montserrat-Medium"/>
              </a:rPr>
              <a:t>Juvenile</a:t>
            </a:r>
            <a:r>
              <a:rPr sz="2600" spc="-65" dirty="0">
                <a:solidFill>
                  <a:srgbClr val="326820"/>
                </a:solidFill>
                <a:latin typeface="Montserrat-Medium"/>
                <a:cs typeface="Montserrat-Medium"/>
              </a:rPr>
              <a:t> </a:t>
            </a:r>
            <a:r>
              <a:rPr sz="2600" spc="10" dirty="0">
                <a:solidFill>
                  <a:srgbClr val="326820"/>
                </a:solidFill>
                <a:latin typeface="Montserrat-Medium"/>
                <a:cs typeface="Montserrat-Medium"/>
              </a:rPr>
              <a:t>Affairs</a:t>
            </a:r>
            <a:endParaRPr sz="2600" dirty="0">
              <a:solidFill>
                <a:srgbClr val="326820"/>
              </a:solidFill>
              <a:latin typeface="Montserrat-Medium"/>
              <a:cs typeface="Montserrat-Medium"/>
            </a:endParaRPr>
          </a:p>
        </p:txBody>
      </p:sp>
      <p:grpSp>
        <p:nvGrpSpPr>
          <p:cNvPr id="74" name="Group 73">
            <a:extLst>
              <a:ext uri="{FF2B5EF4-FFF2-40B4-BE49-F238E27FC236}">
                <a16:creationId xmlns:a16="http://schemas.microsoft.com/office/drawing/2014/main" id="{57F233F5-5A94-0B4A-93C6-8863FC00FAD4}"/>
              </a:ext>
            </a:extLst>
          </p:cNvPr>
          <p:cNvGrpSpPr/>
          <p:nvPr userDrawn="1"/>
        </p:nvGrpSpPr>
        <p:grpSpPr>
          <a:xfrm>
            <a:off x="9132005" y="9331089"/>
            <a:ext cx="2599641" cy="486403"/>
            <a:chOff x="9207638" y="9347753"/>
            <a:chExt cx="2165412" cy="326022"/>
          </a:xfrm>
        </p:grpSpPr>
        <p:sp>
          <p:nvSpPr>
            <p:cNvPr id="75" name="object 2">
              <a:extLst>
                <a:ext uri="{FF2B5EF4-FFF2-40B4-BE49-F238E27FC236}">
                  <a16:creationId xmlns:a16="http://schemas.microsoft.com/office/drawing/2014/main" id="{677FAB2A-A96B-0849-9A21-029101A60F1A}"/>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6" name="object 3">
              <a:extLst>
                <a:ext uri="{FF2B5EF4-FFF2-40B4-BE49-F238E27FC236}">
                  <a16:creationId xmlns:a16="http://schemas.microsoft.com/office/drawing/2014/main" id="{6BED7594-8EE4-6E4B-995D-DFAF62658087}"/>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7" name="object 4">
              <a:extLst>
                <a:ext uri="{FF2B5EF4-FFF2-40B4-BE49-F238E27FC236}">
                  <a16:creationId xmlns:a16="http://schemas.microsoft.com/office/drawing/2014/main" id="{648C8401-3A51-164E-BF71-EA4CE47F35CC}"/>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8" name="object 5">
              <a:extLst>
                <a:ext uri="{FF2B5EF4-FFF2-40B4-BE49-F238E27FC236}">
                  <a16:creationId xmlns:a16="http://schemas.microsoft.com/office/drawing/2014/main" id="{6EA7D2EB-4F2C-3846-B52C-AF0BD6970CCF}"/>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9" name="object 6">
              <a:extLst>
                <a:ext uri="{FF2B5EF4-FFF2-40B4-BE49-F238E27FC236}">
                  <a16:creationId xmlns:a16="http://schemas.microsoft.com/office/drawing/2014/main" id="{071E5078-0266-1E44-B0D9-9E434020C85B}"/>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80" name="object 7">
              <a:extLst>
                <a:ext uri="{FF2B5EF4-FFF2-40B4-BE49-F238E27FC236}">
                  <a16:creationId xmlns:a16="http://schemas.microsoft.com/office/drawing/2014/main" id="{5382455D-BC27-9747-8C18-9DE072E5D438}"/>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81" name="object 8">
              <a:extLst>
                <a:ext uri="{FF2B5EF4-FFF2-40B4-BE49-F238E27FC236}">
                  <a16:creationId xmlns:a16="http://schemas.microsoft.com/office/drawing/2014/main" id="{4CE5DD3E-8E03-7F48-AD6A-478633FF1971}"/>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82" name="object 9">
              <a:extLst>
                <a:ext uri="{FF2B5EF4-FFF2-40B4-BE49-F238E27FC236}">
                  <a16:creationId xmlns:a16="http://schemas.microsoft.com/office/drawing/2014/main" id="{054079FC-6E53-0F46-9B62-6DBF2292EBE9}"/>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3" name="Group 82">
            <a:extLst>
              <a:ext uri="{FF2B5EF4-FFF2-40B4-BE49-F238E27FC236}">
                <a16:creationId xmlns:a16="http://schemas.microsoft.com/office/drawing/2014/main" id="{3FC3C7B7-B78B-8A48-AD58-274A0F93385E}"/>
              </a:ext>
            </a:extLst>
          </p:cNvPr>
          <p:cNvGrpSpPr/>
          <p:nvPr userDrawn="1"/>
        </p:nvGrpSpPr>
        <p:grpSpPr>
          <a:xfrm>
            <a:off x="7616256" y="9093982"/>
            <a:ext cx="1325448" cy="1325638"/>
            <a:chOff x="7616256" y="9093982"/>
            <a:chExt cx="1325448" cy="1325638"/>
          </a:xfrm>
        </p:grpSpPr>
        <p:sp>
          <p:nvSpPr>
            <p:cNvPr id="84" name="object 11">
              <a:extLst>
                <a:ext uri="{FF2B5EF4-FFF2-40B4-BE49-F238E27FC236}">
                  <a16:creationId xmlns:a16="http://schemas.microsoft.com/office/drawing/2014/main" id="{6B420C1D-9502-0D46-884B-A5CD1CD76A8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5" name="object 12">
              <a:extLst>
                <a:ext uri="{FF2B5EF4-FFF2-40B4-BE49-F238E27FC236}">
                  <a16:creationId xmlns:a16="http://schemas.microsoft.com/office/drawing/2014/main" id="{300259A4-70DF-4148-88BC-E8C655461856}"/>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86" name="object 13">
              <a:extLst>
                <a:ext uri="{FF2B5EF4-FFF2-40B4-BE49-F238E27FC236}">
                  <a16:creationId xmlns:a16="http://schemas.microsoft.com/office/drawing/2014/main" id="{8B81B1A2-4DC1-004F-A2B8-F35ACC184EC6}"/>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87" name="object 14">
              <a:extLst>
                <a:ext uri="{FF2B5EF4-FFF2-40B4-BE49-F238E27FC236}">
                  <a16:creationId xmlns:a16="http://schemas.microsoft.com/office/drawing/2014/main" id="{E882E4F1-ABF1-CD41-B2EC-2414BBBE4097}"/>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88" name="object 15">
              <a:extLst>
                <a:ext uri="{FF2B5EF4-FFF2-40B4-BE49-F238E27FC236}">
                  <a16:creationId xmlns:a16="http://schemas.microsoft.com/office/drawing/2014/main" id="{417EDF6D-9C7B-4F49-8A67-3315E58EF922}"/>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89" name="object 16">
              <a:extLst>
                <a:ext uri="{FF2B5EF4-FFF2-40B4-BE49-F238E27FC236}">
                  <a16:creationId xmlns:a16="http://schemas.microsoft.com/office/drawing/2014/main" id="{F4C4F1FE-DA38-F447-A9A1-2ABDCE9FA4D8}"/>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0" name="object 17">
              <a:extLst>
                <a:ext uri="{FF2B5EF4-FFF2-40B4-BE49-F238E27FC236}">
                  <a16:creationId xmlns:a16="http://schemas.microsoft.com/office/drawing/2014/main" id="{B9272E98-1639-D245-A33E-FD8EEF7435B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1" name="object 18">
              <a:extLst>
                <a:ext uri="{FF2B5EF4-FFF2-40B4-BE49-F238E27FC236}">
                  <a16:creationId xmlns:a16="http://schemas.microsoft.com/office/drawing/2014/main" id="{49F074B5-6165-3747-9EFE-C3A8E94E7AFC}"/>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2" name="object 19">
              <a:extLst>
                <a:ext uri="{FF2B5EF4-FFF2-40B4-BE49-F238E27FC236}">
                  <a16:creationId xmlns:a16="http://schemas.microsoft.com/office/drawing/2014/main" id="{6822DD17-A79F-EA4C-B1C8-171FFC44DC31}"/>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3" name="object 20">
              <a:extLst>
                <a:ext uri="{FF2B5EF4-FFF2-40B4-BE49-F238E27FC236}">
                  <a16:creationId xmlns:a16="http://schemas.microsoft.com/office/drawing/2014/main" id="{B1936FB5-43E3-7E4C-AD4F-B1866F92ECE9}"/>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4" name="Group 93">
              <a:extLst>
                <a:ext uri="{FF2B5EF4-FFF2-40B4-BE49-F238E27FC236}">
                  <a16:creationId xmlns:a16="http://schemas.microsoft.com/office/drawing/2014/main" id="{B408F5AD-E08B-B84F-B7A7-3B82362FEB92}"/>
                </a:ext>
              </a:extLst>
            </p:cNvPr>
            <p:cNvGrpSpPr/>
            <p:nvPr userDrawn="1"/>
          </p:nvGrpSpPr>
          <p:grpSpPr>
            <a:xfrm>
              <a:off x="7616256" y="9119870"/>
              <a:ext cx="1325448" cy="1260246"/>
              <a:chOff x="7616256" y="9119870"/>
              <a:chExt cx="1325448" cy="1260246"/>
            </a:xfrm>
          </p:grpSpPr>
          <p:sp>
            <p:nvSpPr>
              <p:cNvPr id="95" name="object 22">
                <a:extLst>
                  <a:ext uri="{FF2B5EF4-FFF2-40B4-BE49-F238E27FC236}">
                    <a16:creationId xmlns:a16="http://schemas.microsoft.com/office/drawing/2014/main" id="{1838A2AD-0312-EE42-82FD-B779426C03A8}"/>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96" name="object 23">
                <a:extLst>
                  <a:ext uri="{FF2B5EF4-FFF2-40B4-BE49-F238E27FC236}">
                    <a16:creationId xmlns:a16="http://schemas.microsoft.com/office/drawing/2014/main" id="{A92337D6-5081-E44A-93A3-D92A23D2AC4D}"/>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97" name="object 24">
                <a:extLst>
                  <a:ext uri="{FF2B5EF4-FFF2-40B4-BE49-F238E27FC236}">
                    <a16:creationId xmlns:a16="http://schemas.microsoft.com/office/drawing/2014/main" id="{C7D999E3-B06A-6648-80F0-9F32A8B7B123}"/>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98" name="object 25">
                <a:extLst>
                  <a:ext uri="{FF2B5EF4-FFF2-40B4-BE49-F238E27FC236}">
                    <a16:creationId xmlns:a16="http://schemas.microsoft.com/office/drawing/2014/main" id="{DB5720EC-EBC1-6C4D-BA8F-0BC139C093B8}"/>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99" name="object 26">
                <a:extLst>
                  <a:ext uri="{FF2B5EF4-FFF2-40B4-BE49-F238E27FC236}">
                    <a16:creationId xmlns:a16="http://schemas.microsoft.com/office/drawing/2014/main" id="{270287D1-F9BD-2D48-9B74-3EB9B2E596AB}"/>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0" name="object 27">
                <a:extLst>
                  <a:ext uri="{FF2B5EF4-FFF2-40B4-BE49-F238E27FC236}">
                    <a16:creationId xmlns:a16="http://schemas.microsoft.com/office/drawing/2014/main" id="{B2CCF1EC-BCA3-5A42-A5E6-9D8C1CD02C69}"/>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1" name="object 28">
                <a:extLst>
                  <a:ext uri="{FF2B5EF4-FFF2-40B4-BE49-F238E27FC236}">
                    <a16:creationId xmlns:a16="http://schemas.microsoft.com/office/drawing/2014/main" id="{8B100D20-626D-5A46-BD77-3D02C23CA470}"/>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2" name="object 29">
                <a:extLst>
                  <a:ext uri="{FF2B5EF4-FFF2-40B4-BE49-F238E27FC236}">
                    <a16:creationId xmlns:a16="http://schemas.microsoft.com/office/drawing/2014/main" id="{D13C54B9-98B7-E746-A4D8-4F512F78EFEE}"/>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3" name="object 30">
                <a:extLst>
                  <a:ext uri="{FF2B5EF4-FFF2-40B4-BE49-F238E27FC236}">
                    <a16:creationId xmlns:a16="http://schemas.microsoft.com/office/drawing/2014/main" id="{FB21DDD2-48AE-E544-8513-B39F7002C637}"/>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4" name="object 31">
                <a:extLst>
                  <a:ext uri="{FF2B5EF4-FFF2-40B4-BE49-F238E27FC236}">
                    <a16:creationId xmlns:a16="http://schemas.microsoft.com/office/drawing/2014/main" id="{31623014-66B8-334E-B096-CD6FD5177442}"/>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Tree>
    <p:extLst>
      <p:ext uri="{BB962C8B-B14F-4D97-AF65-F5344CB8AC3E}">
        <p14:creationId xmlns:p14="http://schemas.microsoft.com/office/powerpoint/2010/main" val="42719161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711525B3-0CE6-914B-A462-528A5684CEB4}"/>
              </a:ext>
            </a:extLst>
          </p:cNvPr>
          <p:cNvGrpSpPr/>
          <p:nvPr userDrawn="1"/>
        </p:nvGrpSpPr>
        <p:grpSpPr>
          <a:xfrm>
            <a:off x="11856277" y="0"/>
            <a:ext cx="8248195" cy="8928192"/>
            <a:chOff x="11856277" y="0"/>
            <a:chExt cx="8248195" cy="8928192"/>
          </a:xfrm>
        </p:grpSpPr>
        <p:grpSp>
          <p:nvGrpSpPr>
            <p:cNvPr id="38" name="object 32">
              <a:extLst>
                <a:ext uri="{FF2B5EF4-FFF2-40B4-BE49-F238E27FC236}">
                  <a16:creationId xmlns:a16="http://schemas.microsoft.com/office/drawing/2014/main" id="{BF818850-D1C9-3C42-8269-B3570E843057}"/>
                </a:ext>
              </a:extLst>
            </p:cNvPr>
            <p:cNvGrpSpPr/>
            <p:nvPr/>
          </p:nvGrpSpPr>
          <p:grpSpPr>
            <a:xfrm>
              <a:off x="11896797" y="0"/>
              <a:ext cx="4911725" cy="3355975"/>
              <a:chOff x="11896797" y="0"/>
              <a:chExt cx="4911725" cy="3355975"/>
            </a:xfrm>
          </p:grpSpPr>
          <p:sp>
            <p:nvSpPr>
              <p:cNvPr id="53" name="object 33">
                <a:extLst>
                  <a:ext uri="{FF2B5EF4-FFF2-40B4-BE49-F238E27FC236}">
                    <a16:creationId xmlns:a16="http://schemas.microsoft.com/office/drawing/2014/main" id="{81195866-6A38-6F4D-9339-EC21814262A5}"/>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54" name="object 34">
                <a:extLst>
                  <a:ext uri="{FF2B5EF4-FFF2-40B4-BE49-F238E27FC236}">
                    <a16:creationId xmlns:a16="http://schemas.microsoft.com/office/drawing/2014/main" id="{BA62E205-3C7D-5043-9E20-0E4009C7E8BF}"/>
                  </a:ext>
                </a:extLst>
              </p:cNvPr>
              <p:cNvSpPr/>
              <p:nvPr/>
            </p:nvSpPr>
            <p:spPr>
              <a:xfrm>
                <a:off x="11896788"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44"/>
                    </a:lnTo>
                    <a:lnTo>
                      <a:pt x="52235" y="3015831"/>
                    </a:lnTo>
                    <a:lnTo>
                      <a:pt x="43307" y="3064281"/>
                    </a:lnTo>
                    <a:lnTo>
                      <a:pt x="34861" y="3112770"/>
                    </a:lnTo>
                    <a:lnTo>
                      <a:pt x="26911" y="3161322"/>
                    </a:lnTo>
                    <a:lnTo>
                      <a:pt x="19456" y="3209925"/>
                    </a:lnTo>
                    <a:lnTo>
                      <a:pt x="12484" y="3258553"/>
                    </a:lnTo>
                    <a:lnTo>
                      <a:pt x="5994" y="3307232"/>
                    </a:lnTo>
                    <a:lnTo>
                      <a:pt x="0" y="3355949"/>
                    </a:lnTo>
                    <a:lnTo>
                      <a:pt x="1506181" y="2865526"/>
                    </a:lnTo>
                    <a:close/>
                  </a:path>
                  <a:path w="4911725" h="3355975">
                    <a:moveTo>
                      <a:pt x="4110151" y="2865399"/>
                    </a:moveTo>
                    <a:lnTo>
                      <a:pt x="2897492" y="1196327"/>
                    </a:lnTo>
                    <a:lnTo>
                      <a:pt x="807796" y="1198511"/>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grpSp>
        <p:sp>
          <p:nvSpPr>
            <p:cNvPr id="39" name="object 35">
              <a:extLst>
                <a:ext uri="{FF2B5EF4-FFF2-40B4-BE49-F238E27FC236}">
                  <a16:creationId xmlns:a16="http://schemas.microsoft.com/office/drawing/2014/main" id="{B980E69F-4E1D-A245-8D44-3F4A47D7F8D0}"/>
                </a:ext>
              </a:extLst>
            </p:cNvPr>
            <p:cNvSpPr/>
            <p:nvPr/>
          </p:nvSpPr>
          <p:spPr>
            <a:xfrm>
              <a:off x="13894559" y="6868322"/>
              <a:ext cx="810260" cy="1584325"/>
            </a:xfrm>
            <a:custGeom>
              <a:avLst/>
              <a:gdLst/>
              <a:ahLst/>
              <a:cxnLst/>
              <a:rect l="l" t="t" r="r" b="b"/>
              <a:pathLst>
                <a:path w="810259" h="1584325">
                  <a:moveTo>
                    <a:pt x="808991" y="0"/>
                  </a:moveTo>
                  <a:lnTo>
                    <a:pt x="0" y="1112625"/>
                  </a:lnTo>
                  <a:lnTo>
                    <a:pt x="40596" y="1141466"/>
                  </a:lnTo>
                  <a:lnTo>
                    <a:pt x="81439" y="1169861"/>
                  </a:lnTo>
                  <a:lnTo>
                    <a:pt x="122526" y="1197811"/>
                  </a:lnTo>
                  <a:lnTo>
                    <a:pt x="163853" y="1225314"/>
                  </a:lnTo>
                  <a:lnTo>
                    <a:pt x="205415" y="1252370"/>
                  </a:lnTo>
                  <a:lnTo>
                    <a:pt x="247210" y="1278979"/>
                  </a:lnTo>
                  <a:lnTo>
                    <a:pt x="289234" y="1305140"/>
                  </a:lnTo>
                  <a:lnTo>
                    <a:pt x="331482" y="1330854"/>
                  </a:lnTo>
                  <a:lnTo>
                    <a:pt x="373951" y="1356118"/>
                  </a:lnTo>
                  <a:lnTo>
                    <a:pt x="416638" y="1380934"/>
                  </a:lnTo>
                  <a:lnTo>
                    <a:pt x="459537" y="1405300"/>
                  </a:lnTo>
                  <a:lnTo>
                    <a:pt x="502647" y="1429216"/>
                  </a:lnTo>
                  <a:lnTo>
                    <a:pt x="545962" y="1452682"/>
                  </a:lnTo>
                  <a:lnTo>
                    <a:pt x="589479" y="1475697"/>
                  </a:lnTo>
                  <a:lnTo>
                    <a:pt x="633195" y="1498260"/>
                  </a:lnTo>
                  <a:lnTo>
                    <a:pt x="677105" y="1520372"/>
                  </a:lnTo>
                  <a:lnTo>
                    <a:pt x="721206" y="1542032"/>
                  </a:lnTo>
                  <a:lnTo>
                    <a:pt x="765493" y="1563239"/>
                  </a:lnTo>
                  <a:lnTo>
                    <a:pt x="809964" y="1583993"/>
                  </a:lnTo>
                  <a:lnTo>
                    <a:pt x="808991" y="0"/>
                  </a:lnTo>
                  <a:close/>
                </a:path>
              </a:pathLst>
            </a:custGeom>
            <a:solidFill>
              <a:srgbClr val="000000">
                <a:alpha val="3498"/>
              </a:srgbClr>
            </a:solidFill>
          </p:spPr>
          <p:txBody>
            <a:bodyPr wrap="square" lIns="0" tIns="0" rIns="0" bIns="0" rtlCol="0"/>
            <a:lstStyle/>
            <a:p>
              <a:endParaRPr/>
            </a:p>
          </p:txBody>
        </p:sp>
        <p:sp>
          <p:nvSpPr>
            <p:cNvPr id="40" name="object 36">
              <a:extLst>
                <a:ext uri="{FF2B5EF4-FFF2-40B4-BE49-F238E27FC236}">
                  <a16:creationId xmlns:a16="http://schemas.microsoft.com/office/drawing/2014/main" id="{71787966-24DD-1B45-A9FB-509EFBFB4697}"/>
                </a:ext>
              </a:extLst>
            </p:cNvPr>
            <p:cNvSpPr/>
            <p:nvPr/>
          </p:nvSpPr>
          <p:spPr>
            <a:xfrm>
              <a:off x="18912337" y="6868324"/>
              <a:ext cx="1191895" cy="1113790"/>
            </a:xfrm>
            <a:custGeom>
              <a:avLst/>
              <a:gdLst/>
              <a:ahLst/>
              <a:cxnLst/>
              <a:rect l="l" t="t" r="r" b="b"/>
              <a:pathLst>
                <a:path w="1191894" h="1113790">
                  <a:moveTo>
                    <a:pt x="4" y="0"/>
                  </a:moveTo>
                  <a:lnTo>
                    <a:pt x="808183" y="1113210"/>
                  </a:lnTo>
                  <a:lnTo>
                    <a:pt x="848157" y="1083514"/>
                  </a:lnTo>
                  <a:lnTo>
                    <a:pt x="887784" y="1053446"/>
                  </a:lnTo>
                  <a:lnTo>
                    <a:pt x="927062" y="1023008"/>
                  </a:lnTo>
                  <a:lnTo>
                    <a:pt x="965990" y="992204"/>
                  </a:lnTo>
                  <a:lnTo>
                    <a:pt x="1004566" y="961037"/>
                  </a:lnTo>
                  <a:lnTo>
                    <a:pt x="1042789" y="929512"/>
                  </a:lnTo>
                  <a:lnTo>
                    <a:pt x="1080656" y="897630"/>
                  </a:lnTo>
                  <a:lnTo>
                    <a:pt x="1118166" y="865397"/>
                  </a:lnTo>
                  <a:lnTo>
                    <a:pt x="1155318" y="832814"/>
                  </a:lnTo>
                  <a:lnTo>
                    <a:pt x="1191762" y="800197"/>
                  </a:lnTo>
                  <a:lnTo>
                    <a:pt x="1191762" y="386411"/>
                  </a:lnTo>
                  <a:lnTo>
                    <a:pt x="4" y="0"/>
                  </a:lnTo>
                  <a:close/>
                </a:path>
              </a:pathLst>
            </a:custGeom>
            <a:solidFill>
              <a:srgbClr val="000000">
                <a:alpha val="3498"/>
              </a:srgbClr>
            </a:solidFill>
          </p:spPr>
          <p:txBody>
            <a:bodyPr wrap="square" lIns="0" tIns="0" rIns="0" bIns="0" rtlCol="0"/>
            <a:lstStyle/>
            <a:p>
              <a:endParaRPr/>
            </a:p>
          </p:txBody>
        </p:sp>
        <p:grpSp>
          <p:nvGrpSpPr>
            <p:cNvPr id="41" name="object 37">
              <a:extLst>
                <a:ext uri="{FF2B5EF4-FFF2-40B4-BE49-F238E27FC236}">
                  <a16:creationId xmlns:a16="http://schemas.microsoft.com/office/drawing/2014/main" id="{6A9D694F-9BB6-5745-8896-BCD8F390E963}"/>
                </a:ext>
              </a:extLst>
            </p:cNvPr>
            <p:cNvGrpSpPr/>
            <p:nvPr/>
          </p:nvGrpSpPr>
          <p:grpSpPr>
            <a:xfrm>
              <a:off x="11856277" y="3164700"/>
              <a:ext cx="8248015" cy="5467350"/>
              <a:chOff x="11856277" y="3164700"/>
              <a:chExt cx="8248015" cy="5467350"/>
            </a:xfrm>
          </p:grpSpPr>
          <p:sp>
            <p:nvSpPr>
              <p:cNvPr id="47" name="object 38">
                <a:extLst>
                  <a:ext uri="{FF2B5EF4-FFF2-40B4-BE49-F238E27FC236}">
                    <a16:creationId xmlns:a16="http://schemas.microsoft.com/office/drawing/2014/main" id="{635A2F5E-A292-D24F-ADDB-6F35E0D1C174}"/>
                  </a:ext>
                </a:extLst>
              </p:cNvPr>
              <p:cNvSpPr/>
              <p:nvPr/>
            </p:nvSpPr>
            <p:spPr>
              <a:xfrm>
                <a:off x="11856277" y="3164700"/>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48" name="object 39">
                <a:extLst>
                  <a:ext uri="{FF2B5EF4-FFF2-40B4-BE49-F238E27FC236}">
                    <a16:creationId xmlns:a16="http://schemas.microsoft.com/office/drawing/2014/main" id="{293AD191-6DC8-5045-B9ED-AECCA5951638}"/>
                  </a:ext>
                </a:extLst>
              </p:cNvPr>
              <p:cNvSpPr/>
              <p:nvPr/>
            </p:nvSpPr>
            <p:spPr>
              <a:xfrm>
                <a:off x="12901920" y="4394757"/>
                <a:ext cx="2606040" cy="2625725"/>
              </a:xfrm>
              <a:custGeom>
                <a:avLst/>
                <a:gdLst/>
                <a:ahLst/>
                <a:cxnLst/>
                <a:rect l="l" t="t" r="r" b="b"/>
                <a:pathLst>
                  <a:path w="2606040" h="2625725">
                    <a:moveTo>
                      <a:pt x="2605795" y="0"/>
                    </a:moveTo>
                    <a:lnTo>
                      <a:pt x="643666" y="637540"/>
                    </a:lnTo>
                    <a:lnTo>
                      <a:pt x="0" y="2625626"/>
                    </a:lnTo>
                    <a:lnTo>
                      <a:pt x="1959542" y="1988944"/>
                    </a:lnTo>
                    <a:lnTo>
                      <a:pt x="2605795" y="0"/>
                    </a:lnTo>
                    <a:close/>
                  </a:path>
                </a:pathLst>
              </a:custGeom>
              <a:solidFill>
                <a:srgbClr val="000000">
                  <a:alpha val="3498"/>
                </a:srgbClr>
              </a:solidFill>
            </p:spPr>
            <p:txBody>
              <a:bodyPr wrap="square" lIns="0" tIns="0" rIns="0" bIns="0" rtlCol="0"/>
              <a:lstStyle/>
              <a:p>
                <a:endParaRPr/>
              </a:p>
            </p:txBody>
          </p:sp>
          <p:sp>
            <p:nvSpPr>
              <p:cNvPr id="49" name="object 40">
                <a:extLst>
                  <a:ext uri="{FF2B5EF4-FFF2-40B4-BE49-F238E27FC236}">
                    <a16:creationId xmlns:a16="http://schemas.microsoft.com/office/drawing/2014/main" id="{F1318741-3A15-994C-8FD4-6729D27BC6A7}"/>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50" name="object 41">
                <a:extLst>
                  <a:ext uri="{FF2B5EF4-FFF2-40B4-BE49-F238E27FC236}">
                    <a16:creationId xmlns:a16="http://schemas.microsoft.com/office/drawing/2014/main" id="{D9913369-8522-074C-95E8-239BA84E6626}"/>
                  </a:ext>
                </a:extLst>
              </p:cNvPr>
              <p:cNvSpPr/>
              <p:nvPr/>
            </p:nvSpPr>
            <p:spPr>
              <a:xfrm>
                <a:off x="16807943" y="5342162"/>
                <a:ext cx="1692275" cy="3289935"/>
              </a:xfrm>
              <a:custGeom>
                <a:avLst/>
                <a:gdLst/>
                <a:ahLst/>
                <a:cxnLst/>
                <a:rect l="l" t="t" r="r" b="b"/>
                <a:pathLst>
                  <a:path w="1692275" h="3289934">
                    <a:moveTo>
                      <a:pt x="0" y="0"/>
                    </a:moveTo>
                    <a:lnTo>
                      <a:pt x="0" y="2063089"/>
                    </a:lnTo>
                    <a:lnTo>
                      <a:pt x="1691885" y="3289617"/>
                    </a:lnTo>
                    <a:lnTo>
                      <a:pt x="1691896" y="1229229"/>
                    </a:lnTo>
                    <a:lnTo>
                      <a:pt x="0" y="0"/>
                    </a:lnTo>
                    <a:close/>
                  </a:path>
                </a:pathLst>
              </a:custGeom>
              <a:solidFill>
                <a:srgbClr val="000000">
                  <a:alpha val="3498"/>
                </a:srgbClr>
              </a:solidFill>
            </p:spPr>
            <p:txBody>
              <a:bodyPr wrap="square" lIns="0" tIns="0" rIns="0" bIns="0" rtlCol="0"/>
              <a:lstStyle/>
              <a:p>
                <a:endParaRPr/>
              </a:p>
            </p:txBody>
          </p:sp>
          <p:sp>
            <p:nvSpPr>
              <p:cNvPr id="51" name="object 42">
                <a:extLst>
                  <a:ext uri="{FF2B5EF4-FFF2-40B4-BE49-F238E27FC236}">
                    <a16:creationId xmlns:a16="http://schemas.microsoft.com/office/drawing/2014/main" id="{41123829-EF89-0544-B75E-5F81D4A95189}"/>
                  </a:ext>
                </a:extLst>
              </p:cNvPr>
              <p:cNvSpPr/>
              <p:nvPr/>
            </p:nvSpPr>
            <p:spPr>
              <a:xfrm>
                <a:off x="18110767" y="4398325"/>
                <a:ext cx="1993900" cy="2426970"/>
              </a:xfrm>
              <a:custGeom>
                <a:avLst/>
                <a:gdLst/>
                <a:ahLst/>
                <a:cxnLst/>
                <a:rect l="l" t="t" r="r" b="b"/>
                <a:pathLst>
                  <a:path w="1993900" h="2426970">
                    <a:moveTo>
                      <a:pt x="0" y="0"/>
                    </a:moveTo>
                    <a:lnTo>
                      <a:pt x="643666" y="1988086"/>
                    </a:lnTo>
                    <a:lnTo>
                      <a:pt x="1993333" y="2426623"/>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52" name="object 43">
                <a:extLst>
                  <a:ext uri="{FF2B5EF4-FFF2-40B4-BE49-F238E27FC236}">
                    <a16:creationId xmlns:a16="http://schemas.microsoft.com/office/drawing/2014/main" id="{78965C41-6815-304D-A4BC-464000CF2071}"/>
                  </a:ext>
                </a:extLst>
              </p:cNvPr>
              <p:cNvSpPr/>
              <p:nvPr/>
            </p:nvSpPr>
            <p:spPr>
              <a:xfrm>
                <a:off x="18110767" y="3169096"/>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grpSp>
        <p:grpSp>
          <p:nvGrpSpPr>
            <p:cNvPr id="42" name="object 44">
              <a:extLst>
                <a:ext uri="{FF2B5EF4-FFF2-40B4-BE49-F238E27FC236}">
                  <a16:creationId xmlns:a16="http://schemas.microsoft.com/office/drawing/2014/main" id="{DC24EE91-4927-0847-8893-AAC1D3914B46}"/>
                </a:ext>
              </a:extLst>
            </p:cNvPr>
            <p:cNvGrpSpPr/>
            <p:nvPr/>
          </p:nvGrpSpPr>
          <p:grpSpPr>
            <a:xfrm>
              <a:off x="16969477" y="0"/>
              <a:ext cx="3134995" cy="2865755"/>
              <a:chOff x="16969477" y="0"/>
              <a:chExt cx="3134995" cy="2865755"/>
            </a:xfrm>
          </p:grpSpPr>
          <p:sp>
            <p:nvSpPr>
              <p:cNvPr id="45" name="object 45">
                <a:extLst>
                  <a:ext uri="{FF2B5EF4-FFF2-40B4-BE49-F238E27FC236}">
                    <a16:creationId xmlns:a16="http://schemas.microsoft.com/office/drawing/2014/main" id="{F9EF235D-C704-AB4F-A628-AF2FBB8DC160}"/>
                  </a:ext>
                </a:extLst>
              </p:cNvPr>
              <p:cNvSpPr/>
              <p:nvPr/>
            </p:nvSpPr>
            <p:spPr>
              <a:xfrm>
                <a:off x="17617321" y="1198532"/>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46" name="object 46">
                <a:extLst>
                  <a:ext uri="{FF2B5EF4-FFF2-40B4-BE49-F238E27FC236}">
                    <a16:creationId xmlns:a16="http://schemas.microsoft.com/office/drawing/2014/main" id="{3B66E38A-E3E3-7543-BEB1-40D63171B592}"/>
                  </a:ext>
                </a:extLst>
              </p:cNvPr>
              <p:cNvSpPr/>
              <p:nvPr/>
            </p:nvSpPr>
            <p:spPr>
              <a:xfrm>
                <a:off x="16969477" y="0"/>
                <a:ext cx="1859280" cy="2865755"/>
              </a:xfrm>
              <a:custGeom>
                <a:avLst/>
                <a:gdLst/>
                <a:ahLst/>
                <a:cxnLst/>
                <a:rect l="l" t="t" r="r" b="b"/>
                <a:pathLst>
                  <a:path w="1859280" h="2865755">
                    <a:moveTo>
                      <a:pt x="1468081" y="0"/>
                    </a:moveTo>
                    <a:lnTo>
                      <a:pt x="638386" y="0"/>
                    </a:lnTo>
                    <a:lnTo>
                      <a:pt x="0" y="878656"/>
                    </a:lnTo>
                    <a:lnTo>
                      <a:pt x="647843" y="2865399"/>
                    </a:lnTo>
                    <a:lnTo>
                      <a:pt x="1858850" y="1198594"/>
                    </a:lnTo>
                    <a:lnTo>
                      <a:pt x="1858850" y="1198391"/>
                    </a:lnTo>
                    <a:lnTo>
                      <a:pt x="1468081" y="0"/>
                    </a:lnTo>
                    <a:close/>
                  </a:path>
                </a:pathLst>
              </a:custGeom>
              <a:solidFill>
                <a:srgbClr val="000000">
                  <a:alpha val="3498"/>
                </a:srgbClr>
              </a:solidFill>
            </p:spPr>
            <p:txBody>
              <a:bodyPr wrap="square" lIns="0" tIns="0" rIns="0" bIns="0" rtlCol="0"/>
              <a:lstStyle/>
              <a:p>
                <a:endParaRPr/>
              </a:p>
            </p:txBody>
          </p:sp>
        </p:grpSp>
        <p:sp>
          <p:nvSpPr>
            <p:cNvPr id="43" name="object 47">
              <a:extLst>
                <a:ext uri="{FF2B5EF4-FFF2-40B4-BE49-F238E27FC236}">
                  <a16:creationId xmlns:a16="http://schemas.microsoft.com/office/drawing/2014/main" id="{95F81B44-DCB8-8A44-ADF0-E1D941DF9256}"/>
                </a:ext>
              </a:extLst>
            </p:cNvPr>
            <p:cNvSpPr/>
            <p:nvPr/>
          </p:nvSpPr>
          <p:spPr>
            <a:xfrm>
              <a:off x="16807943" y="7881712"/>
              <a:ext cx="1229360" cy="1046480"/>
            </a:xfrm>
            <a:custGeom>
              <a:avLst/>
              <a:gdLst/>
              <a:ahLst/>
              <a:cxnLst/>
              <a:rect l="l" t="t" r="r" b="b"/>
              <a:pathLst>
                <a:path w="1229359" h="1046479">
                  <a:moveTo>
                    <a:pt x="0" y="0"/>
                  </a:moveTo>
                  <a:lnTo>
                    <a:pt x="0" y="1046020"/>
                  </a:lnTo>
                  <a:lnTo>
                    <a:pt x="50839" y="1045764"/>
                  </a:lnTo>
                  <a:lnTo>
                    <a:pt x="101556" y="1044998"/>
                  </a:lnTo>
                  <a:lnTo>
                    <a:pt x="152149" y="1043724"/>
                  </a:lnTo>
                  <a:lnTo>
                    <a:pt x="202614" y="1041946"/>
                  </a:lnTo>
                  <a:lnTo>
                    <a:pt x="252950" y="1039664"/>
                  </a:lnTo>
                  <a:lnTo>
                    <a:pt x="303154" y="1036883"/>
                  </a:lnTo>
                  <a:lnTo>
                    <a:pt x="353223" y="1033604"/>
                  </a:lnTo>
                  <a:lnTo>
                    <a:pt x="403156" y="1029830"/>
                  </a:lnTo>
                  <a:lnTo>
                    <a:pt x="452950" y="1025563"/>
                  </a:lnTo>
                  <a:lnTo>
                    <a:pt x="502603" y="1020807"/>
                  </a:lnTo>
                  <a:lnTo>
                    <a:pt x="552111" y="1015563"/>
                  </a:lnTo>
                  <a:lnTo>
                    <a:pt x="601474" y="1009834"/>
                  </a:lnTo>
                  <a:lnTo>
                    <a:pt x="650688" y="1003622"/>
                  </a:lnTo>
                  <a:lnTo>
                    <a:pt x="699750" y="996931"/>
                  </a:lnTo>
                  <a:lnTo>
                    <a:pt x="748660" y="989762"/>
                  </a:lnTo>
                  <a:lnTo>
                    <a:pt x="797413" y="982119"/>
                  </a:lnTo>
                  <a:lnTo>
                    <a:pt x="846009" y="974002"/>
                  </a:lnTo>
                  <a:lnTo>
                    <a:pt x="894444" y="965417"/>
                  </a:lnTo>
                  <a:lnTo>
                    <a:pt x="942715" y="956363"/>
                  </a:lnTo>
                  <a:lnTo>
                    <a:pt x="990822" y="946845"/>
                  </a:lnTo>
                  <a:lnTo>
                    <a:pt x="1038760" y="936865"/>
                  </a:lnTo>
                  <a:lnTo>
                    <a:pt x="1086529" y="926425"/>
                  </a:lnTo>
                  <a:lnTo>
                    <a:pt x="1134125" y="915527"/>
                  </a:lnTo>
                  <a:lnTo>
                    <a:pt x="1181546" y="904175"/>
                  </a:lnTo>
                  <a:lnTo>
                    <a:pt x="1228789" y="892370"/>
                  </a:lnTo>
                  <a:lnTo>
                    <a:pt x="0" y="0"/>
                  </a:lnTo>
                  <a:close/>
                </a:path>
              </a:pathLst>
            </a:custGeom>
            <a:solidFill>
              <a:srgbClr val="000000">
                <a:alpha val="5000"/>
              </a:srgbClr>
            </a:solidFill>
          </p:spPr>
          <p:txBody>
            <a:bodyPr wrap="square" lIns="0" tIns="0" rIns="0" bIns="0" rtlCol="0"/>
            <a:lstStyle/>
            <a:p>
              <a:endParaRPr/>
            </a:p>
          </p:txBody>
        </p:sp>
        <p:sp>
          <p:nvSpPr>
            <p:cNvPr id="44" name="object 50">
              <a:extLst>
                <a:ext uri="{FF2B5EF4-FFF2-40B4-BE49-F238E27FC236}">
                  <a16:creationId xmlns:a16="http://schemas.microsoft.com/office/drawing/2014/main" id="{0A339469-6B03-584A-B707-0B7B2E5FBD5A}"/>
                </a:ext>
              </a:extLst>
            </p:cNvPr>
            <p:cNvSpPr/>
            <p:nvPr/>
          </p:nvSpPr>
          <p:spPr>
            <a:xfrm>
              <a:off x="12094643" y="5180088"/>
              <a:ext cx="995044" cy="1444625"/>
            </a:xfrm>
            <a:custGeom>
              <a:avLst/>
              <a:gdLst/>
              <a:ahLst/>
              <a:cxnLst/>
              <a:rect l="l" t="t" r="r" b="b"/>
              <a:pathLst>
                <a:path w="995044" h="1444625">
                  <a:moveTo>
                    <a:pt x="994828" y="0"/>
                  </a:moveTo>
                  <a:lnTo>
                    <a:pt x="0" y="323225"/>
                  </a:lnTo>
                  <a:lnTo>
                    <a:pt x="15954" y="371497"/>
                  </a:lnTo>
                  <a:lnTo>
                    <a:pt x="32356" y="419495"/>
                  </a:lnTo>
                  <a:lnTo>
                    <a:pt x="49203" y="467218"/>
                  </a:lnTo>
                  <a:lnTo>
                    <a:pt x="66490" y="514663"/>
                  </a:lnTo>
                  <a:lnTo>
                    <a:pt x="84215" y="561831"/>
                  </a:lnTo>
                  <a:lnTo>
                    <a:pt x="102374" y="608718"/>
                  </a:lnTo>
                  <a:lnTo>
                    <a:pt x="120965" y="655324"/>
                  </a:lnTo>
                  <a:lnTo>
                    <a:pt x="139985" y="701647"/>
                  </a:lnTo>
                  <a:lnTo>
                    <a:pt x="159430" y="747686"/>
                  </a:lnTo>
                  <a:lnTo>
                    <a:pt x="179297" y="793439"/>
                  </a:lnTo>
                  <a:lnTo>
                    <a:pt x="199584" y="838904"/>
                  </a:lnTo>
                  <a:lnTo>
                    <a:pt x="220286" y="884080"/>
                  </a:lnTo>
                  <a:lnTo>
                    <a:pt x="241401" y="928966"/>
                  </a:lnTo>
                  <a:lnTo>
                    <a:pt x="262926" y="973560"/>
                  </a:lnTo>
                  <a:lnTo>
                    <a:pt x="284858" y="1017860"/>
                  </a:lnTo>
                  <a:lnTo>
                    <a:pt x="307192" y="1061865"/>
                  </a:lnTo>
                  <a:lnTo>
                    <a:pt x="329928" y="1105574"/>
                  </a:lnTo>
                  <a:lnTo>
                    <a:pt x="353060" y="1148985"/>
                  </a:lnTo>
                  <a:lnTo>
                    <a:pt x="376587" y="1192095"/>
                  </a:lnTo>
                  <a:lnTo>
                    <a:pt x="400504" y="1234905"/>
                  </a:lnTo>
                  <a:lnTo>
                    <a:pt x="424810" y="1277413"/>
                  </a:lnTo>
                  <a:lnTo>
                    <a:pt x="449500" y="1319616"/>
                  </a:lnTo>
                  <a:lnTo>
                    <a:pt x="474572" y="1361513"/>
                  </a:lnTo>
                  <a:lnTo>
                    <a:pt x="500022" y="1403103"/>
                  </a:lnTo>
                  <a:lnTo>
                    <a:pt x="525847" y="1444385"/>
                  </a:lnTo>
                  <a:lnTo>
                    <a:pt x="994828" y="0"/>
                  </a:lnTo>
                  <a:close/>
                </a:path>
              </a:pathLst>
            </a:custGeom>
            <a:solidFill>
              <a:srgbClr val="000000">
                <a:alpha val="5000"/>
              </a:srgbClr>
            </a:solidFill>
          </p:spPr>
          <p:txBody>
            <a:bodyPr wrap="square" lIns="0" tIns="0" rIns="0" bIns="0" rtlCol="0"/>
            <a:lstStyle/>
            <a:p>
              <a:endParaRPr/>
            </a:p>
          </p:txBody>
        </p:sp>
      </p:grpSp>
      <p:sp>
        <p:nvSpPr>
          <p:cNvPr id="55" name="object 51">
            <a:extLst>
              <a:ext uri="{FF2B5EF4-FFF2-40B4-BE49-F238E27FC236}">
                <a16:creationId xmlns:a16="http://schemas.microsoft.com/office/drawing/2014/main" id="{8045D527-8651-414A-87B9-B9AD2585896B}"/>
              </a:ext>
            </a:extLst>
          </p:cNvPr>
          <p:cNvSpPr/>
          <p:nvPr userDrawn="1"/>
        </p:nvSpPr>
        <p:spPr>
          <a:xfrm>
            <a:off x="4" y="9398943"/>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326820"/>
          </a:solidFill>
        </p:spPr>
        <p:txBody>
          <a:bodyPr wrap="square" lIns="0" tIns="0" rIns="0" bIns="0" rtlCol="0"/>
          <a:lstStyle/>
          <a:p>
            <a:endParaRPr/>
          </a:p>
        </p:txBody>
      </p:sp>
      <p:sp>
        <p:nvSpPr>
          <p:cNvPr id="56" name="object 52">
            <a:extLst>
              <a:ext uri="{FF2B5EF4-FFF2-40B4-BE49-F238E27FC236}">
                <a16:creationId xmlns:a16="http://schemas.microsoft.com/office/drawing/2014/main" id="{182989D5-98B8-5846-AB38-9DA5D6A8E5B9}"/>
              </a:ext>
            </a:extLst>
          </p:cNvPr>
          <p:cNvSpPr/>
          <p:nvPr userDrawn="1"/>
        </p:nvSpPr>
        <p:spPr>
          <a:xfrm>
            <a:off x="-9543" y="1255"/>
            <a:ext cx="20113643"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669B41"/>
          </a:solidFill>
        </p:spPr>
        <p:txBody>
          <a:bodyPr wrap="square" lIns="0" tIns="0" rIns="0" bIns="0" rtlCol="0"/>
          <a:lstStyle/>
          <a:p>
            <a:endParaRPr/>
          </a:p>
        </p:txBody>
      </p:sp>
      <p:grpSp>
        <p:nvGrpSpPr>
          <p:cNvPr id="57" name="Group 56">
            <a:extLst>
              <a:ext uri="{FF2B5EF4-FFF2-40B4-BE49-F238E27FC236}">
                <a16:creationId xmlns:a16="http://schemas.microsoft.com/office/drawing/2014/main" id="{3FF9DB77-E09D-0044-8FA6-F2B72EB7D9C5}"/>
              </a:ext>
            </a:extLst>
          </p:cNvPr>
          <p:cNvGrpSpPr/>
          <p:nvPr userDrawn="1"/>
        </p:nvGrpSpPr>
        <p:grpSpPr>
          <a:xfrm>
            <a:off x="9112671" y="9530743"/>
            <a:ext cx="2962637" cy="486403"/>
            <a:chOff x="9207638" y="9347753"/>
            <a:chExt cx="2165412" cy="326022"/>
          </a:xfrm>
        </p:grpSpPr>
        <p:sp>
          <p:nvSpPr>
            <p:cNvPr id="58" name="object 2">
              <a:extLst>
                <a:ext uri="{FF2B5EF4-FFF2-40B4-BE49-F238E27FC236}">
                  <a16:creationId xmlns:a16="http://schemas.microsoft.com/office/drawing/2014/main" id="{91B9E48E-EBEF-DF43-85DA-3FBCCB845A31}"/>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59" name="object 3">
              <a:extLst>
                <a:ext uri="{FF2B5EF4-FFF2-40B4-BE49-F238E27FC236}">
                  <a16:creationId xmlns:a16="http://schemas.microsoft.com/office/drawing/2014/main" id="{B81C4FB9-37C1-8E49-A5BE-7B5E2511FF9B}"/>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0" name="object 4">
              <a:extLst>
                <a:ext uri="{FF2B5EF4-FFF2-40B4-BE49-F238E27FC236}">
                  <a16:creationId xmlns:a16="http://schemas.microsoft.com/office/drawing/2014/main" id="{2B34F4D8-D46F-B24C-9F65-CC0C55BC0554}"/>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61" name="object 5">
              <a:extLst>
                <a:ext uri="{FF2B5EF4-FFF2-40B4-BE49-F238E27FC236}">
                  <a16:creationId xmlns:a16="http://schemas.microsoft.com/office/drawing/2014/main" id="{0DAFAC6B-0013-F440-AFBF-E088C1DFD5E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62" name="object 6">
              <a:extLst>
                <a:ext uri="{FF2B5EF4-FFF2-40B4-BE49-F238E27FC236}">
                  <a16:creationId xmlns:a16="http://schemas.microsoft.com/office/drawing/2014/main" id="{143E18D0-3938-8346-9354-F8E9EDCEF442}"/>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63" name="object 7">
              <a:extLst>
                <a:ext uri="{FF2B5EF4-FFF2-40B4-BE49-F238E27FC236}">
                  <a16:creationId xmlns:a16="http://schemas.microsoft.com/office/drawing/2014/main" id="{A9DAB3D9-0242-F849-B65A-1F024D8D6B2D}"/>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64" name="object 8">
              <a:extLst>
                <a:ext uri="{FF2B5EF4-FFF2-40B4-BE49-F238E27FC236}">
                  <a16:creationId xmlns:a16="http://schemas.microsoft.com/office/drawing/2014/main" id="{DFA45185-A57C-614D-B5FB-AE046020DC7A}"/>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65" name="object 9">
              <a:extLst>
                <a:ext uri="{FF2B5EF4-FFF2-40B4-BE49-F238E27FC236}">
                  <a16:creationId xmlns:a16="http://schemas.microsoft.com/office/drawing/2014/main" id="{7EB52CBD-497C-4745-A91A-23C8D4D941FD}"/>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66" name="Group 65">
            <a:extLst>
              <a:ext uri="{FF2B5EF4-FFF2-40B4-BE49-F238E27FC236}">
                <a16:creationId xmlns:a16="http://schemas.microsoft.com/office/drawing/2014/main" id="{AF867D3C-AD80-DF4B-B4F3-094B00906354}"/>
              </a:ext>
            </a:extLst>
          </p:cNvPr>
          <p:cNvGrpSpPr/>
          <p:nvPr userDrawn="1"/>
        </p:nvGrpSpPr>
        <p:grpSpPr>
          <a:xfrm>
            <a:off x="7616256" y="9093982"/>
            <a:ext cx="1325448" cy="1325638"/>
            <a:chOff x="7616256" y="9093982"/>
            <a:chExt cx="1325448" cy="1325638"/>
          </a:xfrm>
        </p:grpSpPr>
        <p:sp>
          <p:nvSpPr>
            <p:cNvPr id="67" name="object 11">
              <a:extLst>
                <a:ext uri="{FF2B5EF4-FFF2-40B4-BE49-F238E27FC236}">
                  <a16:creationId xmlns:a16="http://schemas.microsoft.com/office/drawing/2014/main" id="{96CBFEF2-425E-3649-B5B8-533665A0380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68" name="object 12">
              <a:extLst>
                <a:ext uri="{FF2B5EF4-FFF2-40B4-BE49-F238E27FC236}">
                  <a16:creationId xmlns:a16="http://schemas.microsoft.com/office/drawing/2014/main" id="{A32E0DE7-DB52-9047-83A7-F742458D1C20}"/>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69" name="object 13">
              <a:extLst>
                <a:ext uri="{FF2B5EF4-FFF2-40B4-BE49-F238E27FC236}">
                  <a16:creationId xmlns:a16="http://schemas.microsoft.com/office/drawing/2014/main" id="{31096693-D20D-6E43-949C-82F607D8F5D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70" name="object 14">
              <a:extLst>
                <a:ext uri="{FF2B5EF4-FFF2-40B4-BE49-F238E27FC236}">
                  <a16:creationId xmlns:a16="http://schemas.microsoft.com/office/drawing/2014/main" id="{B78BE439-75DF-E540-979A-2E9743BE0BAF}"/>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71" name="object 15">
              <a:extLst>
                <a:ext uri="{FF2B5EF4-FFF2-40B4-BE49-F238E27FC236}">
                  <a16:creationId xmlns:a16="http://schemas.microsoft.com/office/drawing/2014/main" id="{A9F13076-89D7-9C49-A98C-92FB369DCD62}"/>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72" name="object 16">
              <a:extLst>
                <a:ext uri="{FF2B5EF4-FFF2-40B4-BE49-F238E27FC236}">
                  <a16:creationId xmlns:a16="http://schemas.microsoft.com/office/drawing/2014/main" id="{44EDE861-69E7-FC46-B243-45A85A0D6002}"/>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73" name="object 17">
              <a:extLst>
                <a:ext uri="{FF2B5EF4-FFF2-40B4-BE49-F238E27FC236}">
                  <a16:creationId xmlns:a16="http://schemas.microsoft.com/office/drawing/2014/main" id="{D8A8C656-7B37-F441-9B61-050EDBBEADEB}"/>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74" name="object 18">
              <a:extLst>
                <a:ext uri="{FF2B5EF4-FFF2-40B4-BE49-F238E27FC236}">
                  <a16:creationId xmlns:a16="http://schemas.microsoft.com/office/drawing/2014/main" id="{E4731CFC-ECBE-164E-8777-71FA327521AD}"/>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75" name="object 19">
              <a:extLst>
                <a:ext uri="{FF2B5EF4-FFF2-40B4-BE49-F238E27FC236}">
                  <a16:creationId xmlns:a16="http://schemas.microsoft.com/office/drawing/2014/main" id="{02A65B37-1F28-394F-ABF3-F756046BAF8F}"/>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76" name="object 20">
              <a:extLst>
                <a:ext uri="{FF2B5EF4-FFF2-40B4-BE49-F238E27FC236}">
                  <a16:creationId xmlns:a16="http://schemas.microsoft.com/office/drawing/2014/main" id="{5BE7E544-D1B1-BB4D-AA51-79647D5C9D6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77" name="Group 76">
              <a:extLst>
                <a:ext uri="{FF2B5EF4-FFF2-40B4-BE49-F238E27FC236}">
                  <a16:creationId xmlns:a16="http://schemas.microsoft.com/office/drawing/2014/main" id="{3351E6CB-667B-B64E-9933-95CE21CA9AA1}"/>
                </a:ext>
              </a:extLst>
            </p:cNvPr>
            <p:cNvGrpSpPr/>
            <p:nvPr userDrawn="1"/>
          </p:nvGrpSpPr>
          <p:grpSpPr>
            <a:xfrm>
              <a:off x="7616256" y="9119870"/>
              <a:ext cx="1325448" cy="1260246"/>
              <a:chOff x="7616256" y="9119870"/>
              <a:chExt cx="1325448" cy="1260246"/>
            </a:xfrm>
          </p:grpSpPr>
          <p:sp>
            <p:nvSpPr>
              <p:cNvPr id="78" name="object 22">
                <a:extLst>
                  <a:ext uri="{FF2B5EF4-FFF2-40B4-BE49-F238E27FC236}">
                    <a16:creationId xmlns:a16="http://schemas.microsoft.com/office/drawing/2014/main" id="{79DFFA4E-C18F-8045-8F25-D02AD6E4F967}"/>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79" name="object 23">
                <a:extLst>
                  <a:ext uri="{FF2B5EF4-FFF2-40B4-BE49-F238E27FC236}">
                    <a16:creationId xmlns:a16="http://schemas.microsoft.com/office/drawing/2014/main" id="{96DFA7BB-D6F6-0E41-B16C-A0D5F30B07E6}"/>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80" name="object 24">
                <a:extLst>
                  <a:ext uri="{FF2B5EF4-FFF2-40B4-BE49-F238E27FC236}">
                    <a16:creationId xmlns:a16="http://schemas.microsoft.com/office/drawing/2014/main" id="{EFEFBF8A-F4DF-0243-B969-DF5A2FD75B98}"/>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81" name="object 25">
                <a:extLst>
                  <a:ext uri="{FF2B5EF4-FFF2-40B4-BE49-F238E27FC236}">
                    <a16:creationId xmlns:a16="http://schemas.microsoft.com/office/drawing/2014/main" id="{1303ADDA-272C-6D41-B049-E93B4DE8819F}"/>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82" name="object 26">
                <a:extLst>
                  <a:ext uri="{FF2B5EF4-FFF2-40B4-BE49-F238E27FC236}">
                    <a16:creationId xmlns:a16="http://schemas.microsoft.com/office/drawing/2014/main" id="{384ABC26-9DA8-6A45-AD4A-428DDE61D031}"/>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83" name="object 27">
                <a:extLst>
                  <a:ext uri="{FF2B5EF4-FFF2-40B4-BE49-F238E27FC236}">
                    <a16:creationId xmlns:a16="http://schemas.microsoft.com/office/drawing/2014/main" id="{37AD8856-667A-6948-B7D7-C3A96B689AF0}"/>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84" name="object 28">
                <a:extLst>
                  <a:ext uri="{FF2B5EF4-FFF2-40B4-BE49-F238E27FC236}">
                    <a16:creationId xmlns:a16="http://schemas.microsoft.com/office/drawing/2014/main" id="{733807B0-743F-8B41-AD60-C8ACFD66D5A0}"/>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85" name="object 29">
                <a:extLst>
                  <a:ext uri="{FF2B5EF4-FFF2-40B4-BE49-F238E27FC236}">
                    <a16:creationId xmlns:a16="http://schemas.microsoft.com/office/drawing/2014/main" id="{D5B6A7DB-B639-004B-96C0-D2AF060E86B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86" name="object 30">
                <a:extLst>
                  <a:ext uri="{FF2B5EF4-FFF2-40B4-BE49-F238E27FC236}">
                    <a16:creationId xmlns:a16="http://schemas.microsoft.com/office/drawing/2014/main" id="{D1341EEA-CC66-3745-8598-61FFD03753B4}"/>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87" name="object 31">
                <a:extLst>
                  <a:ext uri="{FF2B5EF4-FFF2-40B4-BE49-F238E27FC236}">
                    <a16:creationId xmlns:a16="http://schemas.microsoft.com/office/drawing/2014/main" id="{B9C75746-D290-2D47-9337-AB60BE7AA7F0}"/>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Tree>
    <p:extLst>
      <p:ext uri="{BB962C8B-B14F-4D97-AF65-F5344CB8AC3E}">
        <p14:creationId xmlns:p14="http://schemas.microsoft.com/office/powerpoint/2010/main" val="1382233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ABDC17-D1B3-4749-A456-9F58C8B66922}"/>
              </a:ext>
            </a:extLst>
          </p:cNvPr>
          <p:cNvSpPr>
            <a:spLocks noGrp="1"/>
          </p:cNvSpPr>
          <p:nvPr>
            <p:ph type="ctrTitle"/>
          </p:nvPr>
        </p:nvSpPr>
        <p:spPr>
          <a:xfrm>
            <a:off x="2513013" y="1851025"/>
            <a:ext cx="15078075" cy="39370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209B6CD-438F-6646-8175-47B4BBD7AE11}"/>
              </a:ext>
            </a:extLst>
          </p:cNvPr>
          <p:cNvSpPr>
            <a:spLocks noGrp="1"/>
          </p:cNvSpPr>
          <p:nvPr>
            <p:ph type="subTitle" idx="1"/>
          </p:nvPr>
        </p:nvSpPr>
        <p:spPr>
          <a:xfrm>
            <a:off x="2513013" y="5940425"/>
            <a:ext cx="15078075" cy="2730500"/>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7" name="Group 6">
            <a:extLst>
              <a:ext uri="{FF2B5EF4-FFF2-40B4-BE49-F238E27FC236}">
                <a16:creationId xmlns:a16="http://schemas.microsoft.com/office/drawing/2014/main" id="{197F8515-6568-554E-9F24-2EB7FDD64608}"/>
              </a:ext>
            </a:extLst>
          </p:cNvPr>
          <p:cNvGrpSpPr/>
          <p:nvPr userDrawn="1"/>
        </p:nvGrpSpPr>
        <p:grpSpPr>
          <a:xfrm>
            <a:off x="0" y="10516780"/>
            <a:ext cx="20104100" cy="792570"/>
            <a:chOff x="0" y="11399442"/>
            <a:chExt cx="16256394" cy="792570"/>
          </a:xfrm>
        </p:grpSpPr>
        <p:sp>
          <p:nvSpPr>
            <p:cNvPr id="8" name="bg object 44">
              <a:extLst>
                <a:ext uri="{FF2B5EF4-FFF2-40B4-BE49-F238E27FC236}">
                  <a16:creationId xmlns:a16="http://schemas.microsoft.com/office/drawing/2014/main" id="{B405CD5E-6BAD-8F49-833A-AEDC215CF0B0}"/>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9" name="bg object 50">
              <a:extLst>
                <a:ext uri="{FF2B5EF4-FFF2-40B4-BE49-F238E27FC236}">
                  <a16:creationId xmlns:a16="http://schemas.microsoft.com/office/drawing/2014/main" id="{79370ED4-8104-F545-84DB-D6761D8AEA79}"/>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56">
              <a:extLst>
                <a:ext uri="{FF2B5EF4-FFF2-40B4-BE49-F238E27FC236}">
                  <a16:creationId xmlns:a16="http://schemas.microsoft.com/office/drawing/2014/main" id="{0BBF38F5-B233-0F41-B8F0-A85855B2B55C}"/>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1" name="bg object 58">
              <a:extLst>
                <a:ext uri="{FF2B5EF4-FFF2-40B4-BE49-F238E27FC236}">
                  <a16:creationId xmlns:a16="http://schemas.microsoft.com/office/drawing/2014/main" id="{9CDBD6AF-9128-2E4F-870D-5DD3B9C20E3C}"/>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64">
              <a:extLst>
                <a:ext uri="{FF2B5EF4-FFF2-40B4-BE49-F238E27FC236}">
                  <a16:creationId xmlns:a16="http://schemas.microsoft.com/office/drawing/2014/main" id="{D8B17857-6E35-AF43-98CC-B63D3C8859B1}"/>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0">
              <a:extLst>
                <a:ext uri="{FF2B5EF4-FFF2-40B4-BE49-F238E27FC236}">
                  <a16:creationId xmlns:a16="http://schemas.microsoft.com/office/drawing/2014/main" id="{07A75EAD-3108-6B45-BEF8-A796E457EF55}"/>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4" name="bg object 72">
              <a:extLst>
                <a:ext uri="{FF2B5EF4-FFF2-40B4-BE49-F238E27FC236}">
                  <a16:creationId xmlns:a16="http://schemas.microsoft.com/office/drawing/2014/main" id="{09E81F27-2D22-F740-9B76-16001D1E51EF}"/>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78">
              <a:extLst>
                <a:ext uri="{FF2B5EF4-FFF2-40B4-BE49-F238E27FC236}">
                  <a16:creationId xmlns:a16="http://schemas.microsoft.com/office/drawing/2014/main" id="{001B073C-4487-5042-8FA7-D93A189A7827}"/>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0">
              <a:extLst>
                <a:ext uri="{FF2B5EF4-FFF2-40B4-BE49-F238E27FC236}">
                  <a16:creationId xmlns:a16="http://schemas.microsoft.com/office/drawing/2014/main" id="{BCF47016-79CD-204A-B290-998A1E2D8BA0}"/>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2">
              <a:extLst>
                <a:ext uri="{FF2B5EF4-FFF2-40B4-BE49-F238E27FC236}">
                  <a16:creationId xmlns:a16="http://schemas.microsoft.com/office/drawing/2014/main" id="{92C3AEDD-28F8-C946-AA77-56C4967ADF38}"/>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8" name="bg object 84">
              <a:extLst>
                <a:ext uri="{FF2B5EF4-FFF2-40B4-BE49-F238E27FC236}">
                  <a16:creationId xmlns:a16="http://schemas.microsoft.com/office/drawing/2014/main" id="{CCCDBF89-BEC2-5F4F-B087-348F87B3165B}"/>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19" name="Title 1">
            <a:extLst>
              <a:ext uri="{FF2B5EF4-FFF2-40B4-BE49-F238E27FC236}">
                <a16:creationId xmlns:a16="http://schemas.microsoft.com/office/drawing/2014/main" id="{E784B2E9-F25B-5F4C-A2F3-8BCA2EEB9DE5}"/>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a:solidFill>
                  <a:sysClr val="windowText" lastClr="000000"/>
                </a:solidFill>
                <a:latin typeface="Montserrat" pitchFamily="2" charset="77"/>
              </a:rPr>
              <a:t>Title</a:t>
            </a:r>
            <a:endParaRPr lang="en-US" sz="4400" kern="0" dirty="0">
              <a:solidFill>
                <a:sysClr val="windowText" lastClr="000000"/>
              </a:solidFill>
              <a:latin typeface="Montserrat" pitchFamily="2" charset="77"/>
            </a:endParaRPr>
          </a:p>
        </p:txBody>
      </p:sp>
      <p:sp>
        <p:nvSpPr>
          <p:cNvPr id="4" name="Date Placeholder 3">
            <a:extLst>
              <a:ext uri="{FF2B5EF4-FFF2-40B4-BE49-F238E27FC236}">
                <a16:creationId xmlns:a16="http://schemas.microsoft.com/office/drawing/2014/main" id="{11F908B3-DF2C-D042-8840-091608C50068}"/>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28B97A1F-BC79-E44F-A927-92A61DF18CA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9A20413-AD85-7244-B3E8-45307A5B9B80}"/>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51" name="Group 50">
            <a:extLst>
              <a:ext uri="{FF2B5EF4-FFF2-40B4-BE49-F238E27FC236}">
                <a16:creationId xmlns:a16="http://schemas.microsoft.com/office/drawing/2014/main" id="{96889DD2-B007-8F4A-9B1B-0DCB0AFB8891}"/>
              </a:ext>
            </a:extLst>
          </p:cNvPr>
          <p:cNvGrpSpPr/>
          <p:nvPr userDrawn="1"/>
        </p:nvGrpSpPr>
        <p:grpSpPr>
          <a:xfrm>
            <a:off x="17214850" y="9558523"/>
            <a:ext cx="2435794" cy="802545"/>
            <a:chOff x="7616256" y="9093982"/>
            <a:chExt cx="4191023" cy="1325638"/>
          </a:xfrm>
        </p:grpSpPr>
        <p:sp>
          <p:nvSpPr>
            <p:cNvPr id="52" name="object 10">
              <a:extLst>
                <a:ext uri="{FF2B5EF4-FFF2-40B4-BE49-F238E27FC236}">
                  <a16:creationId xmlns:a16="http://schemas.microsoft.com/office/drawing/2014/main" id="{0CC97F7D-8BD0-894A-AF2B-7125641C31E6}"/>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53" name="Group 52">
              <a:extLst>
                <a:ext uri="{FF2B5EF4-FFF2-40B4-BE49-F238E27FC236}">
                  <a16:creationId xmlns:a16="http://schemas.microsoft.com/office/drawing/2014/main" id="{98082B16-AA53-7143-875C-72FA6EC1960D}"/>
                </a:ext>
              </a:extLst>
            </p:cNvPr>
            <p:cNvGrpSpPr/>
            <p:nvPr userDrawn="1"/>
          </p:nvGrpSpPr>
          <p:grpSpPr>
            <a:xfrm>
              <a:off x="9132005" y="9331089"/>
              <a:ext cx="2599641" cy="486403"/>
              <a:chOff x="9207638" y="9347753"/>
              <a:chExt cx="2165412" cy="326022"/>
            </a:xfrm>
          </p:grpSpPr>
          <p:sp>
            <p:nvSpPr>
              <p:cNvPr id="76" name="object 2">
                <a:extLst>
                  <a:ext uri="{FF2B5EF4-FFF2-40B4-BE49-F238E27FC236}">
                    <a16:creationId xmlns:a16="http://schemas.microsoft.com/office/drawing/2014/main" id="{BE5D935A-B4CB-AB43-A6AC-69280F03E517}"/>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7" name="object 3">
                <a:extLst>
                  <a:ext uri="{FF2B5EF4-FFF2-40B4-BE49-F238E27FC236}">
                    <a16:creationId xmlns:a16="http://schemas.microsoft.com/office/drawing/2014/main" id="{B1253AD1-4479-CE4F-A815-3934D31122AA}"/>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8" name="object 4">
                <a:extLst>
                  <a:ext uri="{FF2B5EF4-FFF2-40B4-BE49-F238E27FC236}">
                    <a16:creationId xmlns:a16="http://schemas.microsoft.com/office/drawing/2014/main" id="{F026262B-9BEC-584B-BE3D-D22A1EEECC8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9" name="object 5">
                <a:extLst>
                  <a:ext uri="{FF2B5EF4-FFF2-40B4-BE49-F238E27FC236}">
                    <a16:creationId xmlns:a16="http://schemas.microsoft.com/office/drawing/2014/main" id="{228520D3-7621-A344-8FA3-F93F3CF22A8C}"/>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80" name="object 6">
                <a:extLst>
                  <a:ext uri="{FF2B5EF4-FFF2-40B4-BE49-F238E27FC236}">
                    <a16:creationId xmlns:a16="http://schemas.microsoft.com/office/drawing/2014/main" id="{27CCEC05-AEB7-5448-9626-ADAEB91EFE7E}"/>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81" name="object 7">
                <a:extLst>
                  <a:ext uri="{FF2B5EF4-FFF2-40B4-BE49-F238E27FC236}">
                    <a16:creationId xmlns:a16="http://schemas.microsoft.com/office/drawing/2014/main" id="{D90CCF1B-0C15-E24E-AD43-4229614C4F28}"/>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82" name="object 8">
                <a:extLst>
                  <a:ext uri="{FF2B5EF4-FFF2-40B4-BE49-F238E27FC236}">
                    <a16:creationId xmlns:a16="http://schemas.microsoft.com/office/drawing/2014/main" id="{78199DDF-27D7-2F4F-B02F-7FF5C34C4DD6}"/>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83" name="object 9">
                <a:extLst>
                  <a:ext uri="{FF2B5EF4-FFF2-40B4-BE49-F238E27FC236}">
                    <a16:creationId xmlns:a16="http://schemas.microsoft.com/office/drawing/2014/main" id="{F536DB0B-C600-3C43-8B4C-84A292A20D28}"/>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54" name="Group 53">
              <a:extLst>
                <a:ext uri="{FF2B5EF4-FFF2-40B4-BE49-F238E27FC236}">
                  <a16:creationId xmlns:a16="http://schemas.microsoft.com/office/drawing/2014/main" id="{27877A20-C6B7-5B43-82A8-7435C80CC059}"/>
                </a:ext>
              </a:extLst>
            </p:cNvPr>
            <p:cNvGrpSpPr/>
            <p:nvPr userDrawn="1"/>
          </p:nvGrpSpPr>
          <p:grpSpPr>
            <a:xfrm>
              <a:off x="7616256" y="9093982"/>
              <a:ext cx="1325448" cy="1325638"/>
              <a:chOff x="7616256" y="9093982"/>
              <a:chExt cx="1325448" cy="1325638"/>
            </a:xfrm>
          </p:grpSpPr>
          <p:sp>
            <p:nvSpPr>
              <p:cNvPr id="55" name="object 11">
                <a:extLst>
                  <a:ext uri="{FF2B5EF4-FFF2-40B4-BE49-F238E27FC236}">
                    <a16:creationId xmlns:a16="http://schemas.microsoft.com/office/drawing/2014/main" id="{12CB12E1-2421-C84F-B386-52A42CB119C0}"/>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6" name="object 12">
                <a:extLst>
                  <a:ext uri="{FF2B5EF4-FFF2-40B4-BE49-F238E27FC236}">
                    <a16:creationId xmlns:a16="http://schemas.microsoft.com/office/drawing/2014/main" id="{F64210C4-6EAD-6E4A-99E1-33CA248C12AC}"/>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7" name="object 13">
                <a:extLst>
                  <a:ext uri="{FF2B5EF4-FFF2-40B4-BE49-F238E27FC236}">
                    <a16:creationId xmlns:a16="http://schemas.microsoft.com/office/drawing/2014/main" id="{E7DDE6F2-74B7-3145-A192-B9920A97D489}"/>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8" name="object 14">
                <a:extLst>
                  <a:ext uri="{FF2B5EF4-FFF2-40B4-BE49-F238E27FC236}">
                    <a16:creationId xmlns:a16="http://schemas.microsoft.com/office/drawing/2014/main" id="{343504F0-320E-3447-96E0-C77572D97707}"/>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9" name="object 15">
                <a:extLst>
                  <a:ext uri="{FF2B5EF4-FFF2-40B4-BE49-F238E27FC236}">
                    <a16:creationId xmlns:a16="http://schemas.microsoft.com/office/drawing/2014/main" id="{D95BB017-7C76-F945-AD69-7134140520A6}"/>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60" name="object 16">
                <a:extLst>
                  <a:ext uri="{FF2B5EF4-FFF2-40B4-BE49-F238E27FC236}">
                    <a16:creationId xmlns:a16="http://schemas.microsoft.com/office/drawing/2014/main" id="{DF2C85CE-CE64-A148-8360-970036A3F4B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61" name="object 17">
                <a:extLst>
                  <a:ext uri="{FF2B5EF4-FFF2-40B4-BE49-F238E27FC236}">
                    <a16:creationId xmlns:a16="http://schemas.microsoft.com/office/drawing/2014/main" id="{29197F08-E4D1-304E-BB94-ED477B9B5F6A}"/>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62" name="object 18">
                <a:extLst>
                  <a:ext uri="{FF2B5EF4-FFF2-40B4-BE49-F238E27FC236}">
                    <a16:creationId xmlns:a16="http://schemas.microsoft.com/office/drawing/2014/main" id="{DC7875CF-5220-004C-875F-10E4EE6A62E5}"/>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63" name="object 19">
                <a:extLst>
                  <a:ext uri="{FF2B5EF4-FFF2-40B4-BE49-F238E27FC236}">
                    <a16:creationId xmlns:a16="http://schemas.microsoft.com/office/drawing/2014/main" id="{617F7987-6890-714B-80F2-282146D77077}"/>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64" name="object 20">
                <a:extLst>
                  <a:ext uri="{FF2B5EF4-FFF2-40B4-BE49-F238E27FC236}">
                    <a16:creationId xmlns:a16="http://schemas.microsoft.com/office/drawing/2014/main" id="{C0D81B35-AB27-8C43-B2E7-A5D1421A4F9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65" name="Group 64">
                <a:extLst>
                  <a:ext uri="{FF2B5EF4-FFF2-40B4-BE49-F238E27FC236}">
                    <a16:creationId xmlns:a16="http://schemas.microsoft.com/office/drawing/2014/main" id="{96793622-80A4-8141-B462-F16DBE8135E9}"/>
                  </a:ext>
                </a:extLst>
              </p:cNvPr>
              <p:cNvGrpSpPr/>
              <p:nvPr userDrawn="1"/>
            </p:nvGrpSpPr>
            <p:grpSpPr>
              <a:xfrm>
                <a:off x="7616256" y="9119870"/>
                <a:ext cx="1325448" cy="1260246"/>
                <a:chOff x="7616256" y="9119870"/>
                <a:chExt cx="1325448" cy="1260246"/>
              </a:xfrm>
            </p:grpSpPr>
            <p:sp>
              <p:nvSpPr>
                <p:cNvPr id="66" name="object 22">
                  <a:extLst>
                    <a:ext uri="{FF2B5EF4-FFF2-40B4-BE49-F238E27FC236}">
                      <a16:creationId xmlns:a16="http://schemas.microsoft.com/office/drawing/2014/main" id="{D3ECA019-D8F9-F148-8FC5-A23A2FC65B3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7" name="object 23">
                  <a:extLst>
                    <a:ext uri="{FF2B5EF4-FFF2-40B4-BE49-F238E27FC236}">
                      <a16:creationId xmlns:a16="http://schemas.microsoft.com/office/drawing/2014/main" id="{FF671DAF-F605-8544-BF70-F3696802F5A9}"/>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8" name="object 24">
                  <a:extLst>
                    <a:ext uri="{FF2B5EF4-FFF2-40B4-BE49-F238E27FC236}">
                      <a16:creationId xmlns:a16="http://schemas.microsoft.com/office/drawing/2014/main" id="{87F8E66D-DCBF-AE4F-A1D1-79B245243BF7}"/>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9" name="object 25">
                  <a:extLst>
                    <a:ext uri="{FF2B5EF4-FFF2-40B4-BE49-F238E27FC236}">
                      <a16:creationId xmlns:a16="http://schemas.microsoft.com/office/drawing/2014/main" id="{5C8F988F-3045-0A4A-BAE5-09BD5CF640A1}"/>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70" name="object 26">
                  <a:extLst>
                    <a:ext uri="{FF2B5EF4-FFF2-40B4-BE49-F238E27FC236}">
                      <a16:creationId xmlns:a16="http://schemas.microsoft.com/office/drawing/2014/main" id="{496B6437-C812-3A4F-9643-F5BD38E74689}"/>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71" name="object 27">
                  <a:extLst>
                    <a:ext uri="{FF2B5EF4-FFF2-40B4-BE49-F238E27FC236}">
                      <a16:creationId xmlns:a16="http://schemas.microsoft.com/office/drawing/2014/main" id="{D99BCDFC-2B6E-1242-9956-6FCC0F0A40E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72" name="object 28">
                  <a:extLst>
                    <a:ext uri="{FF2B5EF4-FFF2-40B4-BE49-F238E27FC236}">
                      <a16:creationId xmlns:a16="http://schemas.microsoft.com/office/drawing/2014/main" id="{6C57547C-C1B8-5B42-B897-5A2308E88163}"/>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73" name="object 29">
                  <a:extLst>
                    <a:ext uri="{FF2B5EF4-FFF2-40B4-BE49-F238E27FC236}">
                      <a16:creationId xmlns:a16="http://schemas.microsoft.com/office/drawing/2014/main" id="{D62DAD9D-B318-F846-B68F-B4F0FAAE05A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74" name="object 30">
                  <a:extLst>
                    <a:ext uri="{FF2B5EF4-FFF2-40B4-BE49-F238E27FC236}">
                      <a16:creationId xmlns:a16="http://schemas.microsoft.com/office/drawing/2014/main" id="{F159EECB-ACBA-0040-B130-06B8AA7ECEC0}"/>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75" name="object 31">
                  <a:extLst>
                    <a:ext uri="{FF2B5EF4-FFF2-40B4-BE49-F238E27FC236}">
                      <a16:creationId xmlns:a16="http://schemas.microsoft.com/office/drawing/2014/main" id="{3DC6D6C0-F9FC-F749-A606-B519EA75374C}"/>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29711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C6310C-D790-864D-9747-A12466C3120D}"/>
              </a:ext>
            </a:extLst>
          </p:cNvPr>
          <p:cNvSpPr>
            <a:spLocks noGrp="1"/>
          </p:cNvSpPr>
          <p:nvPr>
            <p:ph type="title"/>
          </p:nvPr>
        </p:nvSpPr>
        <p:spPr/>
        <p:txBody>
          <a:bodyPr/>
          <a:lstStyle>
            <a:lvl1pPr>
              <a:defRPr>
                <a:latin typeface="Montserrat" pitchFamily="2" charset="77"/>
              </a:defRPr>
            </a:lvl1pPr>
          </a:lstStyle>
          <a:p>
            <a:r>
              <a:rPr lang="en-US"/>
              <a:t>Click to edit Master title style</a:t>
            </a:r>
          </a:p>
        </p:txBody>
      </p:sp>
      <p:sp>
        <p:nvSpPr>
          <p:cNvPr id="3" name="Content Placeholder 2">
            <a:extLst>
              <a:ext uri="{FF2B5EF4-FFF2-40B4-BE49-F238E27FC236}">
                <a16:creationId xmlns:a16="http://schemas.microsoft.com/office/drawing/2014/main" id="{496FE8E0-BEF3-DB4E-B146-936310D533EC}"/>
              </a:ext>
            </a:extLst>
          </p:cNvPr>
          <p:cNvSpPr>
            <a:spLocks noGrp="1"/>
          </p:cNvSpPr>
          <p:nvPr>
            <p:ph idx="1"/>
          </p:nvPr>
        </p:nvSpPr>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Group 6">
            <a:extLst>
              <a:ext uri="{FF2B5EF4-FFF2-40B4-BE49-F238E27FC236}">
                <a16:creationId xmlns:a16="http://schemas.microsoft.com/office/drawing/2014/main" id="{DE7BE75D-163B-B94E-818A-80200C37A3BD}"/>
              </a:ext>
            </a:extLst>
          </p:cNvPr>
          <p:cNvGrpSpPr/>
          <p:nvPr userDrawn="1"/>
        </p:nvGrpSpPr>
        <p:grpSpPr>
          <a:xfrm>
            <a:off x="0" y="10516780"/>
            <a:ext cx="20104100" cy="792570"/>
            <a:chOff x="0" y="11399442"/>
            <a:chExt cx="16256394" cy="792570"/>
          </a:xfrm>
        </p:grpSpPr>
        <p:sp>
          <p:nvSpPr>
            <p:cNvPr id="8" name="bg object 44">
              <a:extLst>
                <a:ext uri="{FF2B5EF4-FFF2-40B4-BE49-F238E27FC236}">
                  <a16:creationId xmlns:a16="http://schemas.microsoft.com/office/drawing/2014/main" id="{9070FE6E-C111-8F47-BF9C-5A370C5FBF5C}"/>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9" name="bg object 50">
              <a:extLst>
                <a:ext uri="{FF2B5EF4-FFF2-40B4-BE49-F238E27FC236}">
                  <a16:creationId xmlns:a16="http://schemas.microsoft.com/office/drawing/2014/main" id="{1BEA5439-B78A-814E-8AC1-6D3A23897B3C}"/>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56">
              <a:extLst>
                <a:ext uri="{FF2B5EF4-FFF2-40B4-BE49-F238E27FC236}">
                  <a16:creationId xmlns:a16="http://schemas.microsoft.com/office/drawing/2014/main" id="{AEC992A2-1154-8C4E-BA68-AF2B9DB201F9}"/>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1" name="bg object 58">
              <a:extLst>
                <a:ext uri="{FF2B5EF4-FFF2-40B4-BE49-F238E27FC236}">
                  <a16:creationId xmlns:a16="http://schemas.microsoft.com/office/drawing/2014/main" id="{5F25F88C-274E-4C41-A9AD-F53A6969BF63}"/>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64">
              <a:extLst>
                <a:ext uri="{FF2B5EF4-FFF2-40B4-BE49-F238E27FC236}">
                  <a16:creationId xmlns:a16="http://schemas.microsoft.com/office/drawing/2014/main" id="{1D026868-2842-DE4F-A4A6-E380ABE0AD39}"/>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0">
              <a:extLst>
                <a:ext uri="{FF2B5EF4-FFF2-40B4-BE49-F238E27FC236}">
                  <a16:creationId xmlns:a16="http://schemas.microsoft.com/office/drawing/2014/main" id="{F22AB883-B284-8A4C-8C32-8DC7CCA7890C}"/>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4" name="bg object 72">
              <a:extLst>
                <a:ext uri="{FF2B5EF4-FFF2-40B4-BE49-F238E27FC236}">
                  <a16:creationId xmlns:a16="http://schemas.microsoft.com/office/drawing/2014/main" id="{0B644AFC-44D5-0245-AA25-078F2EFC1961}"/>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78">
              <a:extLst>
                <a:ext uri="{FF2B5EF4-FFF2-40B4-BE49-F238E27FC236}">
                  <a16:creationId xmlns:a16="http://schemas.microsoft.com/office/drawing/2014/main" id="{5B0011E5-556E-CC43-845E-1716B393C938}"/>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0">
              <a:extLst>
                <a:ext uri="{FF2B5EF4-FFF2-40B4-BE49-F238E27FC236}">
                  <a16:creationId xmlns:a16="http://schemas.microsoft.com/office/drawing/2014/main" id="{C86BC451-D5C0-B542-BA12-B3087EE36101}"/>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2">
              <a:extLst>
                <a:ext uri="{FF2B5EF4-FFF2-40B4-BE49-F238E27FC236}">
                  <a16:creationId xmlns:a16="http://schemas.microsoft.com/office/drawing/2014/main" id="{D3D01C6D-45C5-6340-860D-657007A29A54}"/>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8" name="bg object 84">
              <a:extLst>
                <a:ext uri="{FF2B5EF4-FFF2-40B4-BE49-F238E27FC236}">
                  <a16:creationId xmlns:a16="http://schemas.microsoft.com/office/drawing/2014/main" id="{F09B213A-1BD3-C046-9689-7AC799373F96}"/>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4" name="Date Placeholder 3">
            <a:extLst>
              <a:ext uri="{FF2B5EF4-FFF2-40B4-BE49-F238E27FC236}">
                <a16:creationId xmlns:a16="http://schemas.microsoft.com/office/drawing/2014/main" id="{5E6605DD-4C5B-BF47-A283-5FAD522D0DA7}"/>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BD42B3C0-9A20-B643-AC28-E5B9EFB209A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D963895-166B-0A45-BB5F-6EF2911BC125}"/>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51" name="Group 50">
            <a:extLst>
              <a:ext uri="{FF2B5EF4-FFF2-40B4-BE49-F238E27FC236}">
                <a16:creationId xmlns:a16="http://schemas.microsoft.com/office/drawing/2014/main" id="{63D5913C-7591-EA4D-BAD5-7796F831AB06}"/>
              </a:ext>
            </a:extLst>
          </p:cNvPr>
          <p:cNvGrpSpPr/>
          <p:nvPr userDrawn="1"/>
        </p:nvGrpSpPr>
        <p:grpSpPr>
          <a:xfrm>
            <a:off x="17214850" y="9558523"/>
            <a:ext cx="2435794" cy="802545"/>
            <a:chOff x="7616256" y="9093982"/>
            <a:chExt cx="4191023" cy="1325638"/>
          </a:xfrm>
        </p:grpSpPr>
        <p:sp>
          <p:nvSpPr>
            <p:cNvPr id="52" name="object 10">
              <a:extLst>
                <a:ext uri="{FF2B5EF4-FFF2-40B4-BE49-F238E27FC236}">
                  <a16:creationId xmlns:a16="http://schemas.microsoft.com/office/drawing/2014/main" id="{DE1F86F0-33CA-5C43-9288-E5088E0C235D}"/>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53" name="Group 52">
              <a:extLst>
                <a:ext uri="{FF2B5EF4-FFF2-40B4-BE49-F238E27FC236}">
                  <a16:creationId xmlns:a16="http://schemas.microsoft.com/office/drawing/2014/main" id="{89E5C962-9984-3949-AD24-887A6E195C3D}"/>
                </a:ext>
              </a:extLst>
            </p:cNvPr>
            <p:cNvGrpSpPr/>
            <p:nvPr userDrawn="1"/>
          </p:nvGrpSpPr>
          <p:grpSpPr>
            <a:xfrm>
              <a:off x="9132005" y="9331089"/>
              <a:ext cx="2599641" cy="486403"/>
              <a:chOff x="9207638" y="9347753"/>
              <a:chExt cx="2165412" cy="326022"/>
            </a:xfrm>
          </p:grpSpPr>
          <p:sp>
            <p:nvSpPr>
              <p:cNvPr id="76" name="object 2">
                <a:extLst>
                  <a:ext uri="{FF2B5EF4-FFF2-40B4-BE49-F238E27FC236}">
                    <a16:creationId xmlns:a16="http://schemas.microsoft.com/office/drawing/2014/main" id="{11E7A34A-4506-9943-8F50-090A9184F7E6}"/>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7" name="object 3">
                <a:extLst>
                  <a:ext uri="{FF2B5EF4-FFF2-40B4-BE49-F238E27FC236}">
                    <a16:creationId xmlns:a16="http://schemas.microsoft.com/office/drawing/2014/main" id="{ED0C90E3-5342-D746-BF4E-0938FA3DEBBD}"/>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8" name="object 4">
                <a:extLst>
                  <a:ext uri="{FF2B5EF4-FFF2-40B4-BE49-F238E27FC236}">
                    <a16:creationId xmlns:a16="http://schemas.microsoft.com/office/drawing/2014/main" id="{81F82F10-95BD-3648-B195-10F5A5A787A2}"/>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9" name="object 5">
                <a:extLst>
                  <a:ext uri="{FF2B5EF4-FFF2-40B4-BE49-F238E27FC236}">
                    <a16:creationId xmlns:a16="http://schemas.microsoft.com/office/drawing/2014/main" id="{7E594886-1C69-8344-9CDC-8976C6181F31}"/>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80" name="object 6">
                <a:extLst>
                  <a:ext uri="{FF2B5EF4-FFF2-40B4-BE49-F238E27FC236}">
                    <a16:creationId xmlns:a16="http://schemas.microsoft.com/office/drawing/2014/main" id="{51284E81-13BA-1C42-A253-1EBB165A8728}"/>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81" name="object 7">
                <a:extLst>
                  <a:ext uri="{FF2B5EF4-FFF2-40B4-BE49-F238E27FC236}">
                    <a16:creationId xmlns:a16="http://schemas.microsoft.com/office/drawing/2014/main" id="{5B85EE3A-D148-AA41-A478-EC1E522A7074}"/>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82" name="object 8">
                <a:extLst>
                  <a:ext uri="{FF2B5EF4-FFF2-40B4-BE49-F238E27FC236}">
                    <a16:creationId xmlns:a16="http://schemas.microsoft.com/office/drawing/2014/main" id="{48062F36-EE83-1043-9CA5-EFA7F3279CFB}"/>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83" name="object 9">
                <a:extLst>
                  <a:ext uri="{FF2B5EF4-FFF2-40B4-BE49-F238E27FC236}">
                    <a16:creationId xmlns:a16="http://schemas.microsoft.com/office/drawing/2014/main" id="{A8E4FC7D-79A8-7546-BE44-CD170D61DD50}"/>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54" name="Group 53">
              <a:extLst>
                <a:ext uri="{FF2B5EF4-FFF2-40B4-BE49-F238E27FC236}">
                  <a16:creationId xmlns:a16="http://schemas.microsoft.com/office/drawing/2014/main" id="{1C6E073A-1969-044B-98EB-4BBBA7DBF912}"/>
                </a:ext>
              </a:extLst>
            </p:cNvPr>
            <p:cNvGrpSpPr/>
            <p:nvPr userDrawn="1"/>
          </p:nvGrpSpPr>
          <p:grpSpPr>
            <a:xfrm>
              <a:off x="7616256" y="9093982"/>
              <a:ext cx="1325448" cy="1325638"/>
              <a:chOff x="7616256" y="9093982"/>
              <a:chExt cx="1325448" cy="1325638"/>
            </a:xfrm>
          </p:grpSpPr>
          <p:sp>
            <p:nvSpPr>
              <p:cNvPr id="55" name="object 11">
                <a:extLst>
                  <a:ext uri="{FF2B5EF4-FFF2-40B4-BE49-F238E27FC236}">
                    <a16:creationId xmlns:a16="http://schemas.microsoft.com/office/drawing/2014/main" id="{F9D2D660-A717-E145-B6CC-5D61FC7BD4F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6" name="object 12">
                <a:extLst>
                  <a:ext uri="{FF2B5EF4-FFF2-40B4-BE49-F238E27FC236}">
                    <a16:creationId xmlns:a16="http://schemas.microsoft.com/office/drawing/2014/main" id="{97C300DA-E7F6-CD44-9AB8-08439A6ACCF3}"/>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7" name="object 13">
                <a:extLst>
                  <a:ext uri="{FF2B5EF4-FFF2-40B4-BE49-F238E27FC236}">
                    <a16:creationId xmlns:a16="http://schemas.microsoft.com/office/drawing/2014/main" id="{C98C72DC-8280-A54C-B769-C1A11E693697}"/>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8" name="object 14">
                <a:extLst>
                  <a:ext uri="{FF2B5EF4-FFF2-40B4-BE49-F238E27FC236}">
                    <a16:creationId xmlns:a16="http://schemas.microsoft.com/office/drawing/2014/main" id="{C4CE02B2-2CB7-B847-8AA3-57A86CF96E2A}"/>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9" name="object 15">
                <a:extLst>
                  <a:ext uri="{FF2B5EF4-FFF2-40B4-BE49-F238E27FC236}">
                    <a16:creationId xmlns:a16="http://schemas.microsoft.com/office/drawing/2014/main" id="{34E54805-72EE-4E42-85B9-D6AEB8666CF8}"/>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60" name="object 16">
                <a:extLst>
                  <a:ext uri="{FF2B5EF4-FFF2-40B4-BE49-F238E27FC236}">
                    <a16:creationId xmlns:a16="http://schemas.microsoft.com/office/drawing/2014/main" id="{C26F950D-FE36-584B-ADA8-DF70F8BA90C8}"/>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61" name="object 17">
                <a:extLst>
                  <a:ext uri="{FF2B5EF4-FFF2-40B4-BE49-F238E27FC236}">
                    <a16:creationId xmlns:a16="http://schemas.microsoft.com/office/drawing/2014/main" id="{AA03A694-D9A3-4D44-B473-9AA1DA83F203}"/>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62" name="object 18">
                <a:extLst>
                  <a:ext uri="{FF2B5EF4-FFF2-40B4-BE49-F238E27FC236}">
                    <a16:creationId xmlns:a16="http://schemas.microsoft.com/office/drawing/2014/main" id="{FAB579DC-0DF1-B544-BC3F-ECFB3593BD9F}"/>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63" name="object 19">
                <a:extLst>
                  <a:ext uri="{FF2B5EF4-FFF2-40B4-BE49-F238E27FC236}">
                    <a16:creationId xmlns:a16="http://schemas.microsoft.com/office/drawing/2014/main" id="{8E73713D-5529-F342-BB79-890A9B0AE96C}"/>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64" name="object 20">
                <a:extLst>
                  <a:ext uri="{FF2B5EF4-FFF2-40B4-BE49-F238E27FC236}">
                    <a16:creationId xmlns:a16="http://schemas.microsoft.com/office/drawing/2014/main" id="{D9D35D57-18B7-C64F-98A1-9A0D4BCBC686}"/>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65" name="Group 64">
                <a:extLst>
                  <a:ext uri="{FF2B5EF4-FFF2-40B4-BE49-F238E27FC236}">
                    <a16:creationId xmlns:a16="http://schemas.microsoft.com/office/drawing/2014/main" id="{7A993E6A-89C4-B449-9BB7-47E1A0593CBE}"/>
                  </a:ext>
                </a:extLst>
              </p:cNvPr>
              <p:cNvGrpSpPr/>
              <p:nvPr userDrawn="1"/>
            </p:nvGrpSpPr>
            <p:grpSpPr>
              <a:xfrm>
                <a:off x="7616256" y="9119870"/>
                <a:ext cx="1325448" cy="1260246"/>
                <a:chOff x="7616256" y="9119870"/>
                <a:chExt cx="1325448" cy="1260246"/>
              </a:xfrm>
            </p:grpSpPr>
            <p:sp>
              <p:nvSpPr>
                <p:cNvPr id="66" name="object 22">
                  <a:extLst>
                    <a:ext uri="{FF2B5EF4-FFF2-40B4-BE49-F238E27FC236}">
                      <a16:creationId xmlns:a16="http://schemas.microsoft.com/office/drawing/2014/main" id="{0E1C9864-7A44-5140-8E57-1F8B32ABAC04}"/>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7" name="object 23">
                  <a:extLst>
                    <a:ext uri="{FF2B5EF4-FFF2-40B4-BE49-F238E27FC236}">
                      <a16:creationId xmlns:a16="http://schemas.microsoft.com/office/drawing/2014/main" id="{F578A05F-E0C6-E640-BB3F-0538ADB2AFFA}"/>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8" name="object 24">
                  <a:extLst>
                    <a:ext uri="{FF2B5EF4-FFF2-40B4-BE49-F238E27FC236}">
                      <a16:creationId xmlns:a16="http://schemas.microsoft.com/office/drawing/2014/main" id="{F4551074-33A8-0147-A93B-17B94F1D828F}"/>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9" name="object 25">
                  <a:extLst>
                    <a:ext uri="{FF2B5EF4-FFF2-40B4-BE49-F238E27FC236}">
                      <a16:creationId xmlns:a16="http://schemas.microsoft.com/office/drawing/2014/main" id="{4DA2174A-CC56-1545-B56A-ABE6B56658DF}"/>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70" name="object 26">
                  <a:extLst>
                    <a:ext uri="{FF2B5EF4-FFF2-40B4-BE49-F238E27FC236}">
                      <a16:creationId xmlns:a16="http://schemas.microsoft.com/office/drawing/2014/main" id="{DB02D66D-36FE-0F43-AFCE-37CC8C6B19BE}"/>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71" name="object 27">
                  <a:extLst>
                    <a:ext uri="{FF2B5EF4-FFF2-40B4-BE49-F238E27FC236}">
                      <a16:creationId xmlns:a16="http://schemas.microsoft.com/office/drawing/2014/main" id="{49F4346B-1179-A64B-A4A1-A0A364210C33}"/>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72" name="object 28">
                  <a:extLst>
                    <a:ext uri="{FF2B5EF4-FFF2-40B4-BE49-F238E27FC236}">
                      <a16:creationId xmlns:a16="http://schemas.microsoft.com/office/drawing/2014/main" id="{FA863707-3424-F049-902B-D2C9278264DC}"/>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73" name="object 29">
                  <a:extLst>
                    <a:ext uri="{FF2B5EF4-FFF2-40B4-BE49-F238E27FC236}">
                      <a16:creationId xmlns:a16="http://schemas.microsoft.com/office/drawing/2014/main" id="{71DC1824-A1A7-0741-B5B2-50C3396A93C0}"/>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74" name="object 30">
                  <a:extLst>
                    <a:ext uri="{FF2B5EF4-FFF2-40B4-BE49-F238E27FC236}">
                      <a16:creationId xmlns:a16="http://schemas.microsoft.com/office/drawing/2014/main" id="{3B8C4C86-2DFA-6B4D-A3D2-0F255EBD0659}"/>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75" name="object 31">
                  <a:extLst>
                    <a:ext uri="{FF2B5EF4-FFF2-40B4-BE49-F238E27FC236}">
                      <a16:creationId xmlns:a16="http://schemas.microsoft.com/office/drawing/2014/main" id="{6C5738A8-64A9-4B4F-ADC7-66A3E985CB10}"/>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7558517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2FBBD7-718B-1F4E-827C-69C589CA2118}"/>
              </a:ext>
            </a:extLst>
          </p:cNvPr>
          <p:cNvSpPr>
            <a:spLocks noGrp="1"/>
          </p:cNvSpPr>
          <p:nvPr>
            <p:ph type="title"/>
          </p:nvPr>
        </p:nvSpPr>
        <p:spPr>
          <a:xfrm>
            <a:off x="1426702" y="1672691"/>
            <a:ext cx="17340263" cy="4703763"/>
          </a:xfrm>
        </p:spPr>
        <p:txBody>
          <a:bodyPr anchor="b"/>
          <a:lstStyle>
            <a:lvl1pPr>
              <a:defRPr sz="6000">
                <a:latin typeface="Montserrat" pitchFamily="2" charset="77"/>
              </a:defRPr>
            </a:lvl1pPr>
          </a:lstStyle>
          <a:p>
            <a:r>
              <a:rPr lang="en-US"/>
              <a:t>Click to edit Master title style</a:t>
            </a:r>
          </a:p>
        </p:txBody>
      </p:sp>
      <p:sp>
        <p:nvSpPr>
          <p:cNvPr id="3" name="Text Placeholder 2">
            <a:extLst>
              <a:ext uri="{FF2B5EF4-FFF2-40B4-BE49-F238E27FC236}">
                <a16:creationId xmlns:a16="http://schemas.microsoft.com/office/drawing/2014/main" id="{09B4F0D0-37F8-D246-9B03-1D0816F2E6A4}"/>
              </a:ext>
            </a:extLst>
          </p:cNvPr>
          <p:cNvSpPr>
            <a:spLocks noGrp="1"/>
          </p:cNvSpPr>
          <p:nvPr>
            <p:ph type="body" idx="1"/>
          </p:nvPr>
        </p:nvSpPr>
        <p:spPr>
          <a:xfrm>
            <a:off x="1426702" y="6420904"/>
            <a:ext cx="17340263" cy="2474912"/>
          </a:xfrm>
        </p:spPr>
        <p:txBody>
          <a:bodyPr/>
          <a:lstStyle>
            <a:lvl1pPr marL="0" indent="0">
              <a:buNone/>
              <a:defRPr sz="2400">
                <a:solidFill>
                  <a:schemeClr val="tx1">
                    <a:tint val="75000"/>
                  </a:schemeClr>
                </a:solidFill>
                <a:latin typeface="Montserra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7" name="Group 6">
            <a:extLst>
              <a:ext uri="{FF2B5EF4-FFF2-40B4-BE49-F238E27FC236}">
                <a16:creationId xmlns:a16="http://schemas.microsoft.com/office/drawing/2014/main" id="{F75D6EFB-956E-2C4B-80A5-9378E4E0451E}"/>
              </a:ext>
            </a:extLst>
          </p:cNvPr>
          <p:cNvGrpSpPr/>
          <p:nvPr userDrawn="1"/>
        </p:nvGrpSpPr>
        <p:grpSpPr>
          <a:xfrm>
            <a:off x="0" y="10516780"/>
            <a:ext cx="20104100" cy="792570"/>
            <a:chOff x="0" y="11399442"/>
            <a:chExt cx="16256394" cy="792570"/>
          </a:xfrm>
        </p:grpSpPr>
        <p:sp>
          <p:nvSpPr>
            <p:cNvPr id="8" name="bg object 44">
              <a:extLst>
                <a:ext uri="{FF2B5EF4-FFF2-40B4-BE49-F238E27FC236}">
                  <a16:creationId xmlns:a16="http://schemas.microsoft.com/office/drawing/2014/main" id="{B958E09C-AAAC-0241-A152-1370A597BA27}"/>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9" name="bg object 50">
              <a:extLst>
                <a:ext uri="{FF2B5EF4-FFF2-40B4-BE49-F238E27FC236}">
                  <a16:creationId xmlns:a16="http://schemas.microsoft.com/office/drawing/2014/main" id="{3BBB3A2B-57CA-034B-9CAB-53CA7123819A}"/>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56">
              <a:extLst>
                <a:ext uri="{FF2B5EF4-FFF2-40B4-BE49-F238E27FC236}">
                  <a16:creationId xmlns:a16="http://schemas.microsoft.com/office/drawing/2014/main" id="{B0578B77-BFDA-8841-B225-357E18BA00BB}"/>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1" name="bg object 58">
              <a:extLst>
                <a:ext uri="{FF2B5EF4-FFF2-40B4-BE49-F238E27FC236}">
                  <a16:creationId xmlns:a16="http://schemas.microsoft.com/office/drawing/2014/main" id="{DE0ACCFA-14CA-3740-B720-892E1052DFCE}"/>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64">
              <a:extLst>
                <a:ext uri="{FF2B5EF4-FFF2-40B4-BE49-F238E27FC236}">
                  <a16:creationId xmlns:a16="http://schemas.microsoft.com/office/drawing/2014/main" id="{B3CA588A-8646-2B4E-8C48-47CA05DE1EF4}"/>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0">
              <a:extLst>
                <a:ext uri="{FF2B5EF4-FFF2-40B4-BE49-F238E27FC236}">
                  <a16:creationId xmlns:a16="http://schemas.microsoft.com/office/drawing/2014/main" id="{705CB30A-4182-FC49-9B12-A46EA733360E}"/>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4" name="bg object 72">
              <a:extLst>
                <a:ext uri="{FF2B5EF4-FFF2-40B4-BE49-F238E27FC236}">
                  <a16:creationId xmlns:a16="http://schemas.microsoft.com/office/drawing/2014/main" id="{482DE170-AFA1-B646-B0DC-4082997549E9}"/>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78">
              <a:extLst>
                <a:ext uri="{FF2B5EF4-FFF2-40B4-BE49-F238E27FC236}">
                  <a16:creationId xmlns:a16="http://schemas.microsoft.com/office/drawing/2014/main" id="{B197CE18-79B2-144E-BCD1-5D81F7E083C3}"/>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0">
              <a:extLst>
                <a:ext uri="{FF2B5EF4-FFF2-40B4-BE49-F238E27FC236}">
                  <a16:creationId xmlns:a16="http://schemas.microsoft.com/office/drawing/2014/main" id="{4AFDCE65-303F-E741-A624-9C03257A593E}"/>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2">
              <a:extLst>
                <a:ext uri="{FF2B5EF4-FFF2-40B4-BE49-F238E27FC236}">
                  <a16:creationId xmlns:a16="http://schemas.microsoft.com/office/drawing/2014/main" id="{E597EED5-D4BB-2648-A2BA-18CB4436A837}"/>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8" name="bg object 84">
              <a:extLst>
                <a:ext uri="{FF2B5EF4-FFF2-40B4-BE49-F238E27FC236}">
                  <a16:creationId xmlns:a16="http://schemas.microsoft.com/office/drawing/2014/main" id="{D02A5AFB-82C6-6C41-96D6-C2BE1D98718B}"/>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4" name="Date Placeholder 3">
            <a:extLst>
              <a:ext uri="{FF2B5EF4-FFF2-40B4-BE49-F238E27FC236}">
                <a16:creationId xmlns:a16="http://schemas.microsoft.com/office/drawing/2014/main" id="{D46E3DF7-6565-344B-A231-2735678353F8}"/>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EE5AA42B-4DE2-364E-883F-8EB386B5718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807E1FE-7D24-CE4E-B8FC-00DCDAC5C051}"/>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51" name="Group 50">
            <a:extLst>
              <a:ext uri="{FF2B5EF4-FFF2-40B4-BE49-F238E27FC236}">
                <a16:creationId xmlns:a16="http://schemas.microsoft.com/office/drawing/2014/main" id="{DB5228EC-CC32-5A4B-A173-BCF74F3C5A8C}"/>
              </a:ext>
            </a:extLst>
          </p:cNvPr>
          <p:cNvGrpSpPr/>
          <p:nvPr userDrawn="1"/>
        </p:nvGrpSpPr>
        <p:grpSpPr>
          <a:xfrm>
            <a:off x="17214850" y="9558523"/>
            <a:ext cx="2435794" cy="802545"/>
            <a:chOff x="7616256" y="9093982"/>
            <a:chExt cx="4191023" cy="1325638"/>
          </a:xfrm>
        </p:grpSpPr>
        <p:sp>
          <p:nvSpPr>
            <p:cNvPr id="52" name="object 10">
              <a:extLst>
                <a:ext uri="{FF2B5EF4-FFF2-40B4-BE49-F238E27FC236}">
                  <a16:creationId xmlns:a16="http://schemas.microsoft.com/office/drawing/2014/main" id="{2C3F43DA-6CF1-BC48-A044-5BF76AEC8439}"/>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53" name="Group 52">
              <a:extLst>
                <a:ext uri="{FF2B5EF4-FFF2-40B4-BE49-F238E27FC236}">
                  <a16:creationId xmlns:a16="http://schemas.microsoft.com/office/drawing/2014/main" id="{E4613A59-39E9-474A-8E9B-D292FC8BEA91}"/>
                </a:ext>
              </a:extLst>
            </p:cNvPr>
            <p:cNvGrpSpPr/>
            <p:nvPr userDrawn="1"/>
          </p:nvGrpSpPr>
          <p:grpSpPr>
            <a:xfrm>
              <a:off x="9132005" y="9331089"/>
              <a:ext cx="2599641" cy="486403"/>
              <a:chOff x="9207638" y="9347753"/>
              <a:chExt cx="2165412" cy="326022"/>
            </a:xfrm>
          </p:grpSpPr>
          <p:sp>
            <p:nvSpPr>
              <p:cNvPr id="76" name="object 2">
                <a:extLst>
                  <a:ext uri="{FF2B5EF4-FFF2-40B4-BE49-F238E27FC236}">
                    <a16:creationId xmlns:a16="http://schemas.microsoft.com/office/drawing/2014/main" id="{279272E8-B55D-C44C-BA9A-E16A7B2C51C0}"/>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7" name="object 3">
                <a:extLst>
                  <a:ext uri="{FF2B5EF4-FFF2-40B4-BE49-F238E27FC236}">
                    <a16:creationId xmlns:a16="http://schemas.microsoft.com/office/drawing/2014/main" id="{F04D59CA-C5EB-AC4E-975A-11E2E052F15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8" name="object 4">
                <a:extLst>
                  <a:ext uri="{FF2B5EF4-FFF2-40B4-BE49-F238E27FC236}">
                    <a16:creationId xmlns:a16="http://schemas.microsoft.com/office/drawing/2014/main" id="{41C4D38F-C4B0-184F-92EA-583E6DA151B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9" name="object 5">
                <a:extLst>
                  <a:ext uri="{FF2B5EF4-FFF2-40B4-BE49-F238E27FC236}">
                    <a16:creationId xmlns:a16="http://schemas.microsoft.com/office/drawing/2014/main" id="{CFCF78C5-9D73-D741-98ED-0035431D5572}"/>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80" name="object 6">
                <a:extLst>
                  <a:ext uri="{FF2B5EF4-FFF2-40B4-BE49-F238E27FC236}">
                    <a16:creationId xmlns:a16="http://schemas.microsoft.com/office/drawing/2014/main" id="{370B7A24-64DB-EB44-A29D-9E0FE602ACF6}"/>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81" name="object 7">
                <a:extLst>
                  <a:ext uri="{FF2B5EF4-FFF2-40B4-BE49-F238E27FC236}">
                    <a16:creationId xmlns:a16="http://schemas.microsoft.com/office/drawing/2014/main" id="{1CEEDB81-CFD0-D043-BF4B-B6D848A7F75C}"/>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82" name="object 8">
                <a:extLst>
                  <a:ext uri="{FF2B5EF4-FFF2-40B4-BE49-F238E27FC236}">
                    <a16:creationId xmlns:a16="http://schemas.microsoft.com/office/drawing/2014/main" id="{234E28C1-E55C-0746-AB8A-20E87026AFA8}"/>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83" name="object 9">
                <a:extLst>
                  <a:ext uri="{FF2B5EF4-FFF2-40B4-BE49-F238E27FC236}">
                    <a16:creationId xmlns:a16="http://schemas.microsoft.com/office/drawing/2014/main" id="{24954FC7-245B-4843-B502-C83FB646A443}"/>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54" name="Group 53">
              <a:extLst>
                <a:ext uri="{FF2B5EF4-FFF2-40B4-BE49-F238E27FC236}">
                  <a16:creationId xmlns:a16="http://schemas.microsoft.com/office/drawing/2014/main" id="{3C1CB94D-3ED5-9546-B058-9E5FD809D2AD}"/>
                </a:ext>
              </a:extLst>
            </p:cNvPr>
            <p:cNvGrpSpPr/>
            <p:nvPr userDrawn="1"/>
          </p:nvGrpSpPr>
          <p:grpSpPr>
            <a:xfrm>
              <a:off x="7616256" y="9093982"/>
              <a:ext cx="1325448" cy="1325638"/>
              <a:chOff x="7616256" y="9093982"/>
              <a:chExt cx="1325448" cy="1325638"/>
            </a:xfrm>
          </p:grpSpPr>
          <p:sp>
            <p:nvSpPr>
              <p:cNvPr id="55" name="object 11">
                <a:extLst>
                  <a:ext uri="{FF2B5EF4-FFF2-40B4-BE49-F238E27FC236}">
                    <a16:creationId xmlns:a16="http://schemas.microsoft.com/office/drawing/2014/main" id="{20B1C990-0CB8-E543-92C7-68150D922FB3}"/>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6" name="object 12">
                <a:extLst>
                  <a:ext uri="{FF2B5EF4-FFF2-40B4-BE49-F238E27FC236}">
                    <a16:creationId xmlns:a16="http://schemas.microsoft.com/office/drawing/2014/main" id="{BED96399-41EE-7C49-BE5D-80B6A55CE689}"/>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7" name="object 13">
                <a:extLst>
                  <a:ext uri="{FF2B5EF4-FFF2-40B4-BE49-F238E27FC236}">
                    <a16:creationId xmlns:a16="http://schemas.microsoft.com/office/drawing/2014/main" id="{C9B8587A-9391-7E49-BA03-D9728B40CD6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8" name="object 14">
                <a:extLst>
                  <a:ext uri="{FF2B5EF4-FFF2-40B4-BE49-F238E27FC236}">
                    <a16:creationId xmlns:a16="http://schemas.microsoft.com/office/drawing/2014/main" id="{89822CEE-AD0A-1F41-93AA-6FE70968DF40}"/>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9" name="object 15">
                <a:extLst>
                  <a:ext uri="{FF2B5EF4-FFF2-40B4-BE49-F238E27FC236}">
                    <a16:creationId xmlns:a16="http://schemas.microsoft.com/office/drawing/2014/main" id="{E76940F1-0F56-6540-9C06-F74B79DFB21F}"/>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60" name="object 16">
                <a:extLst>
                  <a:ext uri="{FF2B5EF4-FFF2-40B4-BE49-F238E27FC236}">
                    <a16:creationId xmlns:a16="http://schemas.microsoft.com/office/drawing/2014/main" id="{F9EFD423-B014-1841-8271-2D3EFDC1EDE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61" name="object 17">
                <a:extLst>
                  <a:ext uri="{FF2B5EF4-FFF2-40B4-BE49-F238E27FC236}">
                    <a16:creationId xmlns:a16="http://schemas.microsoft.com/office/drawing/2014/main" id="{79A9C88C-6A37-6541-8FB3-9DC0E8378AF1}"/>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62" name="object 18">
                <a:extLst>
                  <a:ext uri="{FF2B5EF4-FFF2-40B4-BE49-F238E27FC236}">
                    <a16:creationId xmlns:a16="http://schemas.microsoft.com/office/drawing/2014/main" id="{FA6B2746-9CB2-9E44-841C-679B656ADFB3}"/>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63" name="object 19">
                <a:extLst>
                  <a:ext uri="{FF2B5EF4-FFF2-40B4-BE49-F238E27FC236}">
                    <a16:creationId xmlns:a16="http://schemas.microsoft.com/office/drawing/2014/main" id="{460DCBE7-62B8-E047-88AB-2E014E052ED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64" name="object 20">
                <a:extLst>
                  <a:ext uri="{FF2B5EF4-FFF2-40B4-BE49-F238E27FC236}">
                    <a16:creationId xmlns:a16="http://schemas.microsoft.com/office/drawing/2014/main" id="{AB0717AF-EC1D-5540-B8AB-F6B3B904043C}"/>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65" name="Group 64">
                <a:extLst>
                  <a:ext uri="{FF2B5EF4-FFF2-40B4-BE49-F238E27FC236}">
                    <a16:creationId xmlns:a16="http://schemas.microsoft.com/office/drawing/2014/main" id="{74A2F43E-7380-3F41-A08F-FE018689E066}"/>
                  </a:ext>
                </a:extLst>
              </p:cNvPr>
              <p:cNvGrpSpPr/>
              <p:nvPr userDrawn="1"/>
            </p:nvGrpSpPr>
            <p:grpSpPr>
              <a:xfrm>
                <a:off x="7616256" y="9119870"/>
                <a:ext cx="1325448" cy="1260246"/>
                <a:chOff x="7616256" y="9119870"/>
                <a:chExt cx="1325448" cy="1260246"/>
              </a:xfrm>
            </p:grpSpPr>
            <p:sp>
              <p:nvSpPr>
                <p:cNvPr id="66" name="object 22">
                  <a:extLst>
                    <a:ext uri="{FF2B5EF4-FFF2-40B4-BE49-F238E27FC236}">
                      <a16:creationId xmlns:a16="http://schemas.microsoft.com/office/drawing/2014/main" id="{334777F5-1DDF-FF49-8720-FF9FC005A2F8}"/>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7" name="object 23">
                  <a:extLst>
                    <a:ext uri="{FF2B5EF4-FFF2-40B4-BE49-F238E27FC236}">
                      <a16:creationId xmlns:a16="http://schemas.microsoft.com/office/drawing/2014/main" id="{DCD8FCB1-2841-7D41-AF02-E6AA84BC527E}"/>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8" name="object 24">
                  <a:extLst>
                    <a:ext uri="{FF2B5EF4-FFF2-40B4-BE49-F238E27FC236}">
                      <a16:creationId xmlns:a16="http://schemas.microsoft.com/office/drawing/2014/main" id="{CED320B7-D547-B844-ACC9-A9DFCA02B25C}"/>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9" name="object 25">
                  <a:extLst>
                    <a:ext uri="{FF2B5EF4-FFF2-40B4-BE49-F238E27FC236}">
                      <a16:creationId xmlns:a16="http://schemas.microsoft.com/office/drawing/2014/main" id="{4634B0D8-7D66-5642-A18B-7B1B1C9101DA}"/>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70" name="object 26">
                  <a:extLst>
                    <a:ext uri="{FF2B5EF4-FFF2-40B4-BE49-F238E27FC236}">
                      <a16:creationId xmlns:a16="http://schemas.microsoft.com/office/drawing/2014/main" id="{5C690651-107C-884B-B5F3-799927E9D795}"/>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71" name="object 27">
                  <a:extLst>
                    <a:ext uri="{FF2B5EF4-FFF2-40B4-BE49-F238E27FC236}">
                      <a16:creationId xmlns:a16="http://schemas.microsoft.com/office/drawing/2014/main" id="{A159BA00-F852-4E4E-B734-88ED879843AA}"/>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72" name="object 28">
                  <a:extLst>
                    <a:ext uri="{FF2B5EF4-FFF2-40B4-BE49-F238E27FC236}">
                      <a16:creationId xmlns:a16="http://schemas.microsoft.com/office/drawing/2014/main" id="{AF632912-FE76-C148-9DD5-1F470010BD73}"/>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73" name="object 29">
                  <a:extLst>
                    <a:ext uri="{FF2B5EF4-FFF2-40B4-BE49-F238E27FC236}">
                      <a16:creationId xmlns:a16="http://schemas.microsoft.com/office/drawing/2014/main" id="{161001C6-29FB-7340-8FFA-FEC379BC2205}"/>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74" name="object 30">
                  <a:extLst>
                    <a:ext uri="{FF2B5EF4-FFF2-40B4-BE49-F238E27FC236}">
                      <a16:creationId xmlns:a16="http://schemas.microsoft.com/office/drawing/2014/main" id="{3455FCF5-60F2-0946-AD93-612140BC6121}"/>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75" name="object 31">
                  <a:extLst>
                    <a:ext uri="{FF2B5EF4-FFF2-40B4-BE49-F238E27FC236}">
                      <a16:creationId xmlns:a16="http://schemas.microsoft.com/office/drawing/2014/main" id="{E6A3608C-7A76-D242-8D60-22F4F90EA1F8}"/>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2749456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63FA39-2C7F-BF4D-A433-6D781AC39500}"/>
              </a:ext>
            </a:extLst>
          </p:cNvPr>
          <p:cNvSpPr>
            <a:spLocks noGrp="1"/>
          </p:cNvSpPr>
          <p:nvPr>
            <p:ph type="title"/>
          </p:nvPr>
        </p:nvSpPr>
        <p:spPr/>
        <p:txBody>
          <a:bodyPr/>
          <a:lstStyle>
            <a:lvl1pPr>
              <a:defRPr>
                <a:latin typeface="Montserrat" pitchFamily="2" charset="77"/>
              </a:defRPr>
            </a:lvl1pPr>
          </a:lstStyle>
          <a:p>
            <a:r>
              <a:rPr lang="en-US"/>
              <a:t>Click to edit Master title style</a:t>
            </a:r>
          </a:p>
        </p:txBody>
      </p:sp>
      <p:sp>
        <p:nvSpPr>
          <p:cNvPr id="3" name="Content Placeholder 2">
            <a:extLst>
              <a:ext uri="{FF2B5EF4-FFF2-40B4-BE49-F238E27FC236}">
                <a16:creationId xmlns:a16="http://schemas.microsoft.com/office/drawing/2014/main" id="{F5B61733-A038-0B44-9531-832670E05518}"/>
              </a:ext>
            </a:extLst>
          </p:cNvPr>
          <p:cNvSpPr>
            <a:spLocks noGrp="1"/>
          </p:cNvSpPr>
          <p:nvPr>
            <p:ph sz="half" idx="1"/>
          </p:nvPr>
        </p:nvSpPr>
        <p:spPr>
          <a:xfrm>
            <a:off x="1382713" y="3009900"/>
            <a:ext cx="8593137" cy="7177088"/>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952E0E7-6B1B-0C4C-AB10-E4DB8A3E44B0}"/>
              </a:ext>
            </a:extLst>
          </p:cNvPr>
          <p:cNvSpPr>
            <a:spLocks noGrp="1"/>
          </p:cNvSpPr>
          <p:nvPr>
            <p:ph sz="half" idx="2"/>
          </p:nvPr>
        </p:nvSpPr>
        <p:spPr>
          <a:xfrm>
            <a:off x="10128250" y="3009900"/>
            <a:ext cx="8593138" cy="7177088"/>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8" name="Group 7">
            <a:extLst>
              <a:ext uri="{FF2B5EF4-FFF2-40B4-BE49-F238E27FC236}">
                <a16:creationId xmlns:a16="http://schemas.microsoft.com/office/drawing/2014/main" id="{2DD7198F-3839-C44B-B895-08BD9570165E}"/>
              </a:ext>
            </a:extLst>
          </p:cNvPr>
          <p:cNvGrpSpPr/>
          <p:nvPr userDrawn="1"/>
        </p:nvGrpSpPr>
        <p:grpSpPr>
          <a:xfrm>
            <a:off x="0" y="10516780"/>
            <a:ext cx="20104100" cy="792570"/>
            <a:chOff x="0" y="11399442"/>
            <a:chExt cx="16256394" cy="792570"/>
          </a:xfrm>
        </p:grpSpPr>
        <p:sp>
          <p:nvSpPr>
            <p:cNvPr id="9" name="bg object 44">
              <a:extLst>
                <a:ext uri="{FF2B5EF4-FFF2-40B4-BE49-F238E27FC236}">
                  <a16:creationId xmlns:a16="http://schemas.microsoft.com/office/drawing/2014/main" id="{F8B323BD-C2E3-A540-8AF7-99A9056E657C}"/>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10" name="bg object 50">
              <a:extLst>
                <a:ext uri="{FF2B5EF4-FFF2-40B4-BE49-F238E27FC236}">
                  <a16:creationId xmlns:a16="http://schemas.microsoft.com/office/drawing/2014/main" id="{0EA8B173-337B-294C-86FD-424BAB89A0BD}"/>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1" name="bg object 56">
              <a:extLst>
                <a:ext uri="{FF2B5EF4-FFF2-40B4-BE49-F238E27FC236}">
                  <a16:creationId xmlns:a16="http://schemas.microsoft.com/office/drawing/2014/main" id="{35A95F37-CF71-414D-92CD-978ADD022AC8}"/>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2" name="bg object 58">
              <a:extLst>
                <a:ext uri="{FF2B5EF4-FFF2-40B4-BE49-F238E27FC236}">
                  <a16:creationId xmlns:a16="http://schemas.microsoft.com/office/drawing/2014/main" id="{E5D6F202-949F-2B48-A4EC-6152B2CD79F3}"/>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64">
              <a:extLst>
                <a:ext uri="{FF2B5EF4-FFF2-40B4-BE49-F238E27FC236}">
                  <a16:creationId xmlns:a16="http://schemas.microsoft.com/office/drawing/2014/main" id="{CD05D206-C1DD-DB48-8A9F-2B2D6BBED0D4}"/>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4" name="bg object 70">
              <a:extLst>
                <a:ext uri="{FF2B5EF4-FFF2-40B4-BE49-F238E27FC236}">
                  <a16:creationId xmlns:a16="http://schemas.microsoft.com/office/drawing/2014/main" id="{0D91A691-2926-AE42-8200-74486C9ECD6A}"/>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5" name="bg object 72">
              <a:extLst>
                <a:ext uri="{FF2B5EF4-FFF2-40B4-BE49-F238E27FC236}">
                  <a16:creationId xmlns:a16="http://schemas.microsoft.com/office/drawing/2014/main" id="{3FCB861D-0A00-6744-8192-B791915FF136}"/>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6" name="bg object 78">
              <a:extLst>
                <a:ext uri="{FF2B5EF4-FFF2-40B4-BE49-F238E27FC236}">
                  <a16:creationId xmlns:a16="http://schemas.microsoft.com/office/drawing/2014/main" id="{95515FE6-89F2-6149-BAE1-7CEF376B0CCB}"/>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0">
              <a:extLst>
                <a:ext uri="{FF2B5EF4-FFF2-40B4-BE49-F238E27FC236}">
                  <a16:creationId xmlns:a16="http://schemas.microsoft.com/office/drawing/2014/main" id="{94F4B107-AC90-CC4E-A6B6-55A906100B69}"/>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8" name="bg object 82">
              <a:extLst>
                <a:ext uri="{FF2B5EF4-FFF2-40B4-BE49-F238E27FC236}">
                  <a16:creationId xmlns:a16="http://schemas.microsoft.com/office/drawing/2014/main" id="{D56D4F9D-FC0B-8544-83D4-B356FC77D54A}"/>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9" name="bg object 84">
              <a:extLst>
                <a:ext uri="{FF2B5EF4-FFF2-40B4-BE49-F238E27FC236}">
                  <a16:creationId xmlns:a16="http://schemas.microsoft.com/office/drawing/2014/main" id="{8FB13634-AA93-9746-BCC7-B8D30A3417A7}"/>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5" name="Date Placeholder 4">
            <a:extLst>
              <a:ext uri="{FF2B5EF4-FFF2-40B4-BE49-F238E27FC236}">
                <a16:creationId xmlns:a16="http://schemas.microsoft.com/office/drawing/2014/main" id="{29C07C83-85FB-AC43-8A02-397038801894}"/>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6" name="Footer Placeholder 5">
            <a:extLst>
              <a:ext uri="{FF2B5EF4-FFF2-40B4-BE49-F238E27FC236}">
                <a16:creationId xmlns:a16="http://schemas.microsoft.com/office/drawing/2014/main" id="{153B6032-69D0-D946-80CE-08D257E525A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EE8C4AF-15A7-3B40-90F6-008F8FB94BC5}"/>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5" name="Group 84">
            <a:extLst>
              <a:ext uri="{FF2B5EF4-FFF2-40B4-BE49-F238E27FC236}">
                <a16:creationId xmlns:a16="http://schemas.microsoft.com/office/drawing/2014/main" id="{4117F19A-B20F-B446-A6C3-83771BE86B04}"/>
              </a:ext>
            </a:extLst>
          </p:cNvPr>
          <p:cNvGrpSpPr/>
          <p:nvPr userDrawn="1"/>
        </p:nvGrpSpPr>
        <p:grpSpPr>
          <a:xfrm>
            <a:off x="17214850" y="9558523"/>
            <a:ext cx="2435794" cy="802545"/>
            <a:chOff x="7616256" y="9093982"/>
            <a:chExt cx="4191023" cy="1325638"/>
          </a:xfrm>
        </p:grpSpPr>
        <p:sp>
          <p:nvSpPr>
            <p:cNvPr id="86" name="object 10">
              <a:extLst>
                <a:ext uri="{FF2B5EF4-FFF2-40B4-BE49-F238E27FC236}">
                  <a16:creationId xmlns:a16="http://schemas.microsoft.com/office/drawing/2014/main" id="{6361672C-7199-9145-821D-3CC15D2C0F93}"/>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7" name="Group 86">
              <a:extLst>
                <a:ext uri="{FF2B5EF4-FFF2-40B4-BE49-F238E27FC236}">
                  <a16:creationId xmlns:a16="http://schemas.microsoft.com/office/drawing/2014/main" id="{F86341BE-1E08-274F-BC62-674687566C5F}"/>
                </a:ext>
              </a:extLst>
            </p:cNvPr>
            <p:cNvGrpSpPr/>
            <p:nvPr userDrawn="1"/>
          </p:nvGrpSpPr>
          <p:grpSpPr>
            <a:xfrm>
              <a:off x="9132005" y="9331089"/>
              <a:ext cx="2599641" cy="486403"/>
              <a:chOff x="9207638" y="9347753"/>
              <a:chExt cx="2165412" cy="326022"/>
            </a:xfrm>
          </p:grpSpPr>
          <p:sp>
            <p:nvSpPr>
              <p:cNvPr id="110" name="object 2">
                <a:extLst>
                  <a:ext uri="{FF2B5EF4-FFF2-40B4-BE49-F238E27FC236}">
                    <a16:creationId xmlns:a16="http://schemas.microsoft.com/office/drawing/2014/main" id="{1C981068-1165-5A4B-AEA2-2F3F4A03F47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1" name="object 3">
                <a:extLst>
                  <a:ext uri="{FF2B5EF4-FFF2-40B4-BE49-F238E27FC236}">
                    <a16:creationId xmlns:a16="http://schemas.microsoft.com/office/drawing/2014/main" id="{B781F7B1-E988-A748-99D5-535F999AA7D4}"/>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2" name="object 4">
                <a:extLst>
                  <a:ext uri="{FF2B5EF4-FFF2-40B4-BE49-F238E27FC236}">
                    <a16:creationId xmlns:a16="http://schemas.microsoft.com/office/drawing/2014/main" id="{434812CF-B53B-634B-8C0C-8A1C58237631}"/>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3" name="object 5">
                <a:extLst>
                  <a:ext uri="{FF2B5EF4-FFF2-40B4-BE49-F238E27FC236}">
                    <a16:creationId xmlns:a16="http://schemas.microsoft.com/office/drawing/2014/main" id="{7C9E64C1-0C4A-B74E-A737-0BAE3C38507A}"/>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4" name="object 6">
                <a:extLst>
                  <a:ext uri="{FF2B5EF4-FFF2-40B4-BE49-F238E27FC236}">
                    <a16:creationId xmlns:a16="http://schemas.microsoft.com/office/drawing/2014/main" id="{CAAC4E0B-4928-3245-B31C-D426C1E8CA69}"/>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5" name="object 7">
                <a:extLst>
                  <a:ext uri="{FF2B5EF4-FFF2-40B4-BE49-F238E27FC236}">
                    <a16:creationId xmlns:a16="http://schemas.microsoft.com/office/drawing/2014/main" id="{25179904-022F-9847-A58D-3BC37A8D9D4B}"/>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6" name="object 8">
                <a:extLst>
                  <a:ext uri="{FF2B5EF4-FFF2-40B4-BE49-F238E27FC236}">
                    <a16:creationId xmlns:a16="http://schemas.microsoft.com/office/drawing/2014/main" id="{39B1C593-92FA-E648-97E1-395C9A83900D}"/>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7" name="object 9">
                <a:extLst>
                  <a:ext uri="{FF2B5EF4-FFF2-40B4-BE49-F238E27FC236}">
                    <a16:creationId xmlns:a16="http://schemas.microsoft.com/office/drawing/2014/main" id="{317D8C39-8D60-6A47-BF5A-2B58E1FF3529}"/>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8" name="Group 87">
              <a:extLst>
                <a:ext uri="{FF2B5EF4-FFF2-40B4-BE49-F238E27FC236}">
                  <a16:creationId xmlns:a16="http://schemas.microsoft.com/office/drawing/2014/main" id="{7B55AE0A-0ED1-B94D-977C-79371F2659C3}"/>
                </a:ext>
              </a:extLst>
            </p:cNvPr>
            <p:cNvGrpSpPr/>
            <p:nvPr userDrawn="1"/>
          </p:nvGrpSpPr>
          <p:grpSpPr>
            <a:xfrm>
              <a:off x="7616256" y="9093982"/>
              <a:ext cx="1325448" cy="1325638"/>
              <a:chOff x="7616256" y="9093982"/>
              <a:chExt cx="1325448" cy="1325638"/>
            </a:xfrm>
          </p:grpSpPr>
          <p:sp>
            <p:nvSpPr>
              <p:cNvPr id="89" name="object 11">
                <a:extLst>
                  <a:ext uri="{FF2B5EF4-FFF2-40B4-BE49-F238E27FC236}">
                    <a16:creationId xmlns:a16="http://schemas.microsoft.com/office/drawing/2014/main" id="{D5142373-2A38-C14A-8022-82930159095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0" name="object 12">
                <a:extLst>
                  <a:ext uri="{FF2B5EF4-FFF2-40B4-BE49-F238E27FC236}">
                    <a16:creationId xmlns:a16="http://schemas.microsoft.com/office/drawing/2014/main" id="{623F5663-2A12-CD41-A708-D5128C57F55A}"/>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1" name="object 13">
                <a:extLst>
                  <a:ext uri="{FF2B5EF4-FFF2-40B4-BE49-F238E27FC236}">
                    <a16:creationId xmlns:a16="http://schemas.microsoft.com/office/drawing/2014/main" id="{1EFFB1B0-73AC-FE48-B72C-8159BC1DC612}"/>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2" name="object 14">
                <a:extLst>
                  <a:ext uri="{FF2B5EF4-FFF2-40B4-BE49-F238E27FC236}">
                    <a16:creationId xmlns:a16="http://schemas.microsoft.com/office/drawing/2014/main" id="{43C90412-AEDE-964C-904F-5478077CB94E}"/>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3" name="object 15">
                <a:extLst>
                  <a:ext uri="{FF2B5EF4-FFF2-40B4-BE49-F238E27FC236}">
                    <a16:creationId xmlns:a16="http://schemas.microsoft.com/office/drawing/2014/main" id="{E3BD73A1-F130-AB4B-978D-08B95A84FBED}"/>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4" name="object 16">
                <a:extLst>
                  <a:ext uri="{FF2B5EF4-FFF2-40B4-BE49-F238E27FC236}">
                    <a16:creationId xmlns:a16="http://schemas.microsoft.com/office/drawing/2014/main" id="{F69C6388-E558-5449-B057-319DF033CFE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5" name="object 17">
                <a:extLst>
                  <a:ext uri="{FF2B5EF4-FFF2-40B4-BE49-F238E27FC236}">
                    <a16:creationId xmlns:a16="http://schemas.microsoft.com/office/drawing/2014/main" id="{361A07EB-3E8A-B848-8B0C-2414A067B7F6}"/>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6" name="object 18">
                <a:extLst>
                  <a:ext uri="{FF2B5EF4-FFF2-40B4-BE49-F238E27FC236}">
                    <a16:creationId xmlns:a16="http://schemas.microsoft.com/office/drawing/2014/main" id="{4E4CF13A-EB16-6C48-8E2A-7D5137219326}"/>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7" name="object 19">
                <a:extLst>
                  <a:ext uri="{FF2B5EF4-FFF2-40B4-BE49-F238E27FC236}">
                    <a16:creationId xmlns:a16="http://schemas.microsoft.com/office/drawing/2014/main" id="{AE6A5BEB-6C6A-5446-9938-2B4EE85A3ABD}"/>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8" name="object 20">
                <a:extLst>
                  <a:ext uri="{FF2B5EF4-FFF2-40B4-BE49-F238E27FC236}">
                    <a16:creationId xmlns:a16="http://schemas.microsoft.com/office/drawing/2014/main" id="{A1A96FFE-43BF-5745-B41A-2203CF7EA7D6}"/>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9" name="Group 98">
                <a:extLst>
                  <a:ext uri="{FF2B5EF4-FFF2-40B4-BE49-F238E27FC236}">
                    <a16:creationId xmlns:a16="http://schemas.microsoft.com/office/drawing/2014/main" id="{60BFBBAC-863D-524A-9CA2-1B1ABB9620EA}"/>
                  </a:ext>
                </a:extLst>
              </p:cNvPr>
              <p:cNvGrpSpPr/>
              <p:nvPr userDrawn="1"/>
            </p:nvGrpSpPr>
            <p:grpSpPr>
              <a:xfrm>
                <a:off x="7616256" y="9119870"/>
                <a:ext cx="1325448" cy="1260246"/>
                <a:chOff x="7616256" y="9119870"/>
                <a:chExt cx="1325448" cy="1260246"/>
              </a:xfrm>
            </p:grpSpPr>
            <p:sp>
              <p:nvSpPr>
                <p:cNvPr id="100" name="object 22">
                  <a:extLst>
                    <a:ext uri="{FF2B5EF4-FFF2-40B4-BE49-F238E27FC236}">
                      <a16:creationId xmlns:a16="http://schemas.microsoft.com/office/drawing/2014/main" id="{1E6EA6BB-E430-044A-88DB-DC9E67A9381D}"/>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1" name="object 23">
                  <a:extLst>
                    <a:ext uri="{FF2B5EF4-FFF2-40B4-BE49-F238E27FC236}">
                      <a16:creationId xmlns:a16="http://schemas.microsoft.com/office/drawing/2014/main" id="{3D3BA4F8-F958-A64E-8983-06A402FEC189}"/>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2" name="object 24">
                  <a:extLst>
                    <a:ext uri="{FF2B5EF4-FFF2-40B4-BE49-F238E27FC236}">
                      <a16:creationId xmlns:a16="http://schemas.microsoft.com/office/drawing/2014/main" id="{6653FBB4-6EE1-9444-874C-B68A343A15CC}"/>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3" name="object 25">
                  <a:extLst>
                    <a:ext uri="{FF2B5EF4-FFF2-40B4-BE49-F238E27FC236}">
                      <a16:creationId xmlns:a16="http://schemas.microsoft.com/office/drawing/2014/main" id="{8751C49D-E1AD-DA4A-9CA1-7A98A5F49F16}"/>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4" name="object 26">
                  <a:extLst>
                    <a:ext uri="{FF2B5EF4-FFF2-40B4-BE49-F238E27FC236}">
                      <a16:creationId xmlns:a16="http://schemas.microsoft.com/office/drawing/2014/main" id="{40DC7B40-1E68-E041-B06C-259A7AF97B57}"/>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5" name="object 27">
                  <a:extLst>
                    <a:ext uri="{FF2B5EF4-FFF2-40B4-BE49-F238E27FC236}">
                      <a16:creationId xmlns:a16="http://schemas.microsoft.com/office/drawing/2014/main" id="{FB3C9B27-73E0-3C4C-8CCF-7708C9047125}"/>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6" name="object 28">
                  <a:extLst>
                    <a:ext uri="{FF2B5EF4-FFF2-40B4-BE49-F238E27FC236}">
                      <a16:creationId xmlns:a16="http://schemas.microsoft.com/office/drawing/2014/main" id="{E07CE5A2-9D6C-314B-A7D8-DDCD1B1C1073}"/>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7" name="object 29">
                  <a:extLst>
                    <a:ext uri="{FF2B5EF4-FFF2-40B4-BE49-F238E27FC236}">
                      <a16:creationId xmlns:a16="http://schemas.microsoft.com/office/drawing/2014/main" id="{9528D65A-1A25-644C-A28D-CD3C7421C7E3}"/>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8" name="object 30">
                  <a:extLst>
                    <a:ext uri="{FF2B5EF4-FFF2-40B4-BE49-F238E27FC236}">
                      <a16:creationId xmlns:a16="http://schemas.microsoft.com/office/drawing/2014/main" id="{916D532C-B1DF-A94A-89C2-CD1D0E5BAE56}"/>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9" name="object 31">
                  <a:extLst>
                    <a:ext uri="{FF2B5EF4-FFF2-40B4-BE49-F238E27FC236}">
                      <a16:creationId xmlns:a16="http://schemas.microsoft.com/office/drawing/2014/main" id="{8D6EC2BC-5D91-6D4F-9669-C0DEED82B1C6}"/>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57555981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91EEAE-56C2-5845-9BB4-96CE5E6A2A5D}"/>
              </a:ext>
            </a:extLst>
          </p:cNvPr>
          <p:cNvSpPr>
            <a:spLocks noGrp="1"/>
          </p:cNvSpPr>
          <p:nvPr>
            <p:ph type="title"/>
          </p:nvPr>
        </p:nvSpPr>
        <p:spPr>
          <a:xfrm>
            <a:off x="1384300" y="601663"/>
            <a:ext cx="17340263" cy="2185987"/>
          </a:xfrm>
        </p:spPr>
        <p:txBody>
          <a:bodyPr/>
          <a:lstStyle>
            <a:lvl1pPr>
              <a:defRPr>
                <a:latin typeface="Montserrat" pitchFamily="2" charset="77"/>
              </a:defRPr>
            </a:lvl1pPr>
          </a:lstStyle>
          <a:p>
            <a:r>
              <a:rPr lang="en-US"/>
              <a:t>Click to edit Master title style</a:t>
            </a:r>
          </a:p>
        </p:txBody>
      </p:sp>
      <p:sp>
        <p:nvSpPr>
          <p:cNvPr id="3" name="Text Placeholder 2">
            <a:extLst>
              <a:ext uri="{FF2B5EF4-FFF2-40B4-BE49-F238E27FC236}">
                <a16:creationId xmlns:a16="http://schemas.microsoft.com/office/drawing/2014/main" id="{A88C514A-F63F-594D-BAF7-C2872693C7CD}"/>
              </a:ext>
            </a:extLst>
          </p:cNvPr>
          <p:cNvSpPr>
            <a:spLocks noGrp="1"/>
          </p:cNvSpPr>
          <p:nvPr>
            <p:ph type="body" idx="1"/>
          </p:nvPr>
        </p:nvSpPr>
        <p:spPr>
          <a:xfrm>
            <a:off x="1384300" y="2771775"/>
            <a:ext cx="8505825" cy="1358900"/>
          </a:xfrm>
        </p:spPr>
        <p:txBody>
          <a:bodyPr anchor="b"/>
          <a:lstStyle>
            <a:lvl1pPr marL="0" indent="0">
              <a:buNone/>
              <a:defRPr sz="2400" b="1">
                <a:latin typeface="Montserrat"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C10DBB4-D1BE-D54F-A026-EC2384A7A890}"/>
              </a:ext>
            </a:extLst>
          </p:cNvPr>
          <p:cNvSpPr>
            <a:spLocks noGrp="1"/>
          </p:cNvSpPr>
          <p:nvPr>
            <p:ph sz="half" idx="2"/>
          </p:nvPr>
        </p:nvSpPr>
        <p:spPr>
          <a:xfrm>
            <a:off x="1384300" y="4130675"/>
            <a:ext cx="8505825" cy="6076950"/>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6430A5B-814E-FE4B-B1EB-9991716CA720}"/>
              </a:ext>
            </a:extLst>
          </p:cNvPr>
          <p:cNvSpPr>
            <a:spLocks noGrp="1"/>
          </p:cNvSpPr>
          <p:nvPr>
            <p:ph type="body" sz="quarter" idx="3"/>
          </p:nvPr>
        </p:nvSpPr>
        <p:spPr>
          <a:xfrm>
            <a:off x="10177463" y="2771775"/>
            <a:ext cx="8547100" cy="1358900"/>
          </a:xfrm>
        </p:spPr>
        <p:txBody>
          <a:bodyPr anchor="b"/>
          <a:lstStyle>
            <a:lvl1pPr marL="0" indent="0">
              <a:buNone/>
              <a:defRPr sz="2400" b="1">
                <a:latin typeface="Montserrat"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8E72BA0-B46B-A345-B4FB-0BD3A93E582D}"/>
              </a:ext>
            </a:extLst>
          </p:cNvPr>
          <p:cNvSpPr>
            <a:spLocks noGrp="1"/>
          </p:cNvSpPr>
          <p:nvPr>
            <p:ph sz="quarter" idx="4"/>
          </p:nvPr>
        </p:nvSpPr>
        <p:spPr>
          <a:xfrm>
            <a:off x="10177463" y="4130675"/>
            <a:ext cx="8547100" cy="6076950"/>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C5AFC45D-8FBD-F64B-A91E-0888DD0573D0}"/>
              </a:ext>
            </a:extLst>
          </p:cNvPr>
          <p:cNvGrpSpPr/>
          <p:nvPr userDrawn="1"/>
        </p:nvGrpSpPr>
        <p:grpSpPr>
          <a:xfrm>
            <a:off x="0" y="10516780"/>
            <a:ext cx="20104100" cy="792570"/>
            <a:chOff x="0" y="11399442"/>
            <a:chExt cx="16256394" cy="792570"/>
          </a:xfrm>
        </p:grpSpPr>
        <p:sp>
          <p:nvSpPr>
            <p:cNvPr id="11" name="bg object 44">
              <a:extLst>
                <a:ext uri="{FF2B5EF4-FFF2-40B4-BE49-F238E27FC236}">
                  <a16:creationId xmlns:a16="http://schemas.microsoft.com/office/drawing/2014/main" id="{A72847B2-753F-D34F-8A09-B4D0E0488CEB}"/>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12" name="bg object 50">
              <a:extLst>
                <a:ext uri="{FF2B5EF4-FFF2-40B4-BE49-F238E27FC236}">
                  <a16:creationId xmlns:a16="http://schemas.microsoft.com/office/drawing/2014/main" id="{26DCED69-9AC9-6A4D-94D6-B4044A260D75}"/>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56">
              <a:extLst>
                <a:ext uri="{FF2B5EF4-FFF2-40B4-BE49-F238E27FC236}">
                  <a16:creationId xmlns:a16="http://schemas.microsoft.com/office/drawing/2014/main" id="{3592BB9E-C858-524B-9A78-4022F670E948}"/>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4" name="bg object 58">
              <a:extLst>
                <a:ext uri="{FF2B5EF4-FFF2-40B4-BE49-F238E27FC236}">
                  <a16:creationId xmlns:a16="http://schemas.microsoft.com/office/drawing/2014/main" id="{DF29AA67-A65A-444C-95D2-C98CC4F4216A}"/>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64">
              <a:extLst>
                <a:ext uri="{FF2B5EF4-FFF2-40B4-BE49-F238E27FC236}">
                  <a16:creationId xmlns:a16="http://schemas.microsoft.com/office/drawing/2014/main" id="{CDACE11F-ABD7-4D49-A24E-95F2C24CFF75}"/>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6" name="bg object 70">
              <a:extLst>
                <a:ext uri="{FF2B5EF4-FFF2-40B4-BE49-F238E27FC236}">
                  <a16:creationId xmlns:a16="http://schemas.microsoft.com/office/drawing/2014/main" id="{5FE82FAB-7F8C-4A49-AD34-A42A14845EF6}"/>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7" name="bg object 72">
              <a:extLst>
                <a:ext uri="{FF2B5EF4-FFF2-40B4-BE49-F238E27FC236}">
                  <a16:creationId xmlns:a16="http://schemas.microsoft.com/office/drawing/2014/main" id="{086CCA80-92FE-724F-8DAD-51399D3CB535}"/>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8" name="bg object 78">
              <a:extLst>
                <a:ext uri="{FF2B5EF4-FFF2-40B4-BE49-F238E27FC236}">
                  <a16:creationId xmlns:a16="http://schemas.microsoft.com/office/drawing/2014/main" id="{2BD3AAAC-E918-D340-8BE4-A58A6044C33B}"/>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9" name="bg object 80">
              <a:extLst>
                <a:ext uri="{FF2B5EF4-FFF2-40B4-BE49-F238E27FC236}">
                  <a16:creationId xmlns:a16="http://schemas.microsoft.com/office/drawing/2014/main" id="{FC6E75AE-5B58-6A40-B8A6-809892CC9751}"/>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20" name="bg object 82">
              <a:extLst>
                <a:ext uri="{FF2B5EF4-FFF2-40B4-BE49-F238E27FC236}">
                  <a16:creationId xmlns:a16="http://schemas.microsoft.com/office/drawing/2014/main" id="{13DBD54B-6FEC-2545-94EC-03DF009E8BA7}"/>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21" name="bg object 84">
              <a:extLst>
                <a:ext uri="{FF2B5EF4-FFF2-40B4-BE49-F238E27FC236}">
                  <a16:creationId xmlns:a16="http://schemas.microsoft.com/office/drawing/2014/main" id="{94FE5634-9DE3-1D48-88D1-A93F443B3534}"/>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7" name="Date Placeholder 6">
            <a:extLst>
              <a:ext uri="{FF2B5EF4-FFF2-40B4-BE49-F238E27FC236}">
                <a16:creationId xmlns:a16="http://schemas.microsoft.com/office/drawing/2014/main" id="{983C556B-84DB-F147-B06A-2AC494A093C5}"/>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8" name="Footer Placeholder 7">
            <a:extLst>
              <a:ext uri="{FF2B5EF4-FFF2-40B4-BE49-F238E27FC236}">
                <a16:creationId xmlns:a16="http://schemas.microsoft.com/office/drawing/2014/main" id="{E389FA57-A813-BC48-82B9-0B240449692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7B4A613-4A2F-2645-98FA-21BFA9FFA710}"/>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7" name="Group 86">
            <a:extLst>
              <a:ext uri="{FF2B5EF4-FFF2-40B4-BE49-F238E27FC236}">
                <a16:creationId xmlns:a16="http://schemas.microsoft.com/office/drawing/2014/main" id="{C3E4C839-733B-1A4E-9453-43291F13312F}"/>
              </a:ext>
            </a:extLst>
          </p:cNvPr>
          <p:cNvGrpSpPr/>
          <p:nvPr userDrawn="1"/>
        </p:nvGrpSpPr>
        <p:grpSpPr>
          <a:xfrm>
            <a:off x="17214850" y="9558523"/>
            <a:ext cx="2435794" cy="802545"/>
            <a:chOff x="7616256" y="9093982"/>
            <a:chExt cx="4191023" cy="1325638"/>
          </a:xfrm>
        </p:grpSpPr>
        <p:sp>
          <p:nvSpPr>
            <p:cNvPr id="88" name="object 10">
              <a:extLst>
                <a:ext uri="{FF2B5EF4-FFF2-40B4-BE49-F238E27FC236}">
                  <a16:creationId xmlns:a16="http://schemas.microsoft.com/office/drawing/2014/main" id="{EA6C0CD8-C738-384A-8BE0-129CCB878975}"/>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9" name="Group 88">
              <a:extLst>
                <a:ext uri="{FF2B5EF4-FFF2-40B4-BE49-F238E27FC236}">
                  <a16:creationId xmlns:a16="http://schemas.microsoft.com/office/drawing/2014/main" id="{E1348D7F-7872-414A-9860-36AEA3C56582}"/>
                </a:ext>
              </a:extLst>
            </p:cNvPr>
            <p:cNvGrpSpPr/>
            <p:nvPr userDrawn="1"/>
          </p:nvGrpSpPr>
          <p:grpSpPr>
            <a:xfrm>
              <a:off x="9132005" y="9331089"/>
              <a:ext cx="2599641" cy="486403"/>
              <a:chOff x="9207638" y="9347753"/>
              <a:chExt cx="2165412" cy="326022"/>
            </a:xfrm>
          </p:grpSpPr>
          <p:sp>
            <p:nvSpPr>
              <p:cNvPr id="112" name="object 2">
                <a:extLst>
                  <a:ext uri="{FF2B5EF4-FFF2-40B4-BE49-F238E27FC236}">
                    <a16:creationId xmlns:a16="http://schemas.microsoft.com/office/drawing/2014/main" id="{399B6435-D05D-A545-BD87-BDB40AF4DD2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3" name="object 3">
                <a:extLst>
                  <a:ext uri="{FF2B5EF4-FFF2-40B4-BE49-F238E27FC236}">
                    <a16:creationId xmlns:a16="http://schemas.microsoft.com/office/drawing/2014/main" id="{9E489BBE-1E32-DC42-AE58-9216F9B1E356}"/>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4" name="object 4">
                <a:extLst>
                  <a:ext uri="{FF2B5EF4-FFF2-40B4-BE49-F238E27FC236}">
                    <a16:creationId xmlns:a16="http://schemas.microsoft.com/office/drawing/2014/main" id="{51647A93-4CA1-2D4F-B652-33011F383032}"/>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5" name="object 5">
                <a:extLst>
                  <a:ext uri="{FF2B5EF4-FFF2-40B4-BE49-F238E27FC236}">
                    <a16:creationId xmlns:a16="http://schemas.microsoft.com/office/drawing/2014/main" id="{9E06DF5A-9BDB-E54B-90DF-598E7355894E}"/>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6" name="object 6">
                <a:extLst>
                  <a:ext uri="{FF2B5EF4-FFF2-40B4-BE49-F238E27FC236}">
                    <a16:creationId xmlns:a16="http://schemas.microsoft.com/office/drawing/2014/main" id="{E7EE74F3-14E0-CA40-80F4-E0E1CDA98FA2}"/>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7" name="object 7">
                <a:extLst>
                  <a:ext uri="{FF2B5EF4-FFF2-40B4-BE49-F238E27FC236}">
                    <a16:creationId xmlns:a16="http://schemas.microsoft.com/office/drawing/2014/main" id="{E70B2FA8-D00D-6849-8EC9-363ECCD8CA06}"/>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8" name="object 8">
                <a:extLst>
                  <a:ext uri="{FF2B5EF4-FFF2-40B4-BE49-F238E27FC236}">
                    <a16:creationId xmlns:a16="http://schemas.microsoft.com/office/drawing/2014/main" id="{CB5653B5-3F99-6444-A18B-89E91813716B}"/>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9" name="object 9">
                <a:extLst>
                  <a:ext uri="{FF2B5EF4-FFF2-40B4-BE49-F238E27FC236}">
                    <a16:creationId xmlns:a16="http://schemas.microsoft.com/office/drawing/2014/main" id="{27666D4C-F084-3749-9BAD-7D5A01CD1985}"/>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90" name="Group 89">
              <a:extLst>
                <a:ext uri="{FF2B5EF4-FFF2-40B4-BE49-F238E27FC236}">
                  <a16:creationId xmlns:a16="http://schemas.microsoft.com/office/drawing/2014/main" id="{5D959CCA-7019-774E-9B3C-A34F90959F18}"/>
                </a:ext>
              </a:extLst>
            </p:cNvPr>
            <p:cNvGrpSpPr/>
            <p:nvPr userDrawn="1"/>
          </p:nvGrpSpPr>
          <p:grpSpPr>
            <a:xfrm>
              <a:off x="7616256" y="9093982"/>
              <a:ext cx="1325448" cy="1325638"/>
              <a:chOff x="7616256" y="9093982"/>
              <a:chExt cx="1325448" cy="1325638"/>
            </a:xfrm>
          </p:grpSpPr>
          <p:sp>
            <p:nvSpPr>
              <p:cNvPr id="91" name="object 11">
                <a:extLst>
                  <a:ext uri="{FF2B5EF4-FFF2-40B4-BE49-F238E27FC236}">
                    <a16:creationId xmlns:a16="http://schemas.microsoft.com/office/drawing/2014/main" id="{38EB0282-B70C-D149-A5DF-2FEF2C5E15B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2" name="object 12">
                <a:extLst>
                  <a:ext uri="{FF2B5EF4-FFF2-40B4-BE49-F238E27FC236}">
                    <a16:creationId xmlns:a16="http://schemas.microsoft.com/office/drawing/2014/main" id="{2535E106-7649-E945-9095-939C0813A93D}"/>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3" name="object 13">
                <a:extLst>
                  <a:ext uri="{FF2B5EF4-FFF2-40B4-BE49-F238E27FC236}">
                    <a16:creationId xmlns:a16="http://schemas.microsoft.com/office/drawing/2014/main" id="{14E1BAEF-9DB8-944F-8CF7-300A9E853889}"/>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4" name="object 14">
                <a:extLst>
                  <a:ext uri="{FF2B5EF4-FFF2-40B4-BE49-F238E27FC236}">
                    <a16:creationId xmlns:a16="http://schemas.microsoft.com/office/drawing/2014/main" id="{EF5984F6-BB8E-6642-B679-8CDA87C2E685}"/>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5" name="object 15">
                <a:extLst>
                  <a:ext uri="{FF2B5EF4-FFF2-40B4-BE49-F238E27FC236}">
                    <a16:creationId xmlns:a16="http://schemas.microsoft.com/office/drawing/2014/main" id="{43D71304-AF02-7245-8EAE-670C1BAF7BDC}"/>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6" name="object 16">
                <a:extLst>
                  <a:ext uri="{FF2B5EF4-FFF2-40B4-BE49-F238E27FC236}">
                    <a16:creationId xmlns:a16="http://schemas.microsoft.com/office/drawing/2014/main" id="{9703013B-89F7-1545-825E-9B5C7BB1D071}"/>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7" name="object 17">
                <a:extLst>
                  <a:ext uri="{FF2B5EF4-FFF2-40B4-BE49-F238E27FC236}">
                    <a16:creationId xmlns:a16="http://schemas.microsoft.com/office/drawing/2014/main" id="{A835E485-E4A2-364F-8212-961563CB3860}"/>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8" name="object 18">
                <a:extLst>
                  <a:ext uri="{FF2B5EF4-FFF2-40B4-BE49-F238E27FC236}">
                    <a16:creationId xmlns:a16="http://schemas.microsoft.com/office/drawing/2014/main" id="{F57F3653-90BB-2642-B1AF-74AF4A3DF651}"/>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9" name="object 19">
                <a:extLst>
                  <a:ext uri="{FF2B5EF4-FFF2-40B4-BE49-F238E27FC236}">
                    <a16:creationId xmlns:a16="http://schemas.microsoft.com/office/drawing/2014/main" id="{E35C1B7B-6340-7542-8B74-FE3FD149F13B}"/>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100" name="object 20">
                <a:extLst>
                  <a:ext uri="{FF2B5EF4-FFF2-40B4-BE49-F238E27FC236}">
                    <a16:creationId xmlns:a16="http://schemas.microsoft.com/office/drawing/2014/main" id="{4F8EC263-5DFB-1547-9D26-84CC65C04950}"/>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101" name="Group 100">
                <a:extLst>
                  <a:ext uri="{FF2B5EF4-FFF2-40B4-BE49-F238E27FC236}">
                    <a16:creationId xmlns:a16="http://schemas.microsoft.com/office/drawing/2014/main" id="{756194F8-3511-2647-84DA-8C56021ACD93}"/>
                  </a:ext>
                </a:extLst>
              </p:cNvPr>
              <p:cNvGrpSpPr/>
              <p:nvPr userDrawn="1"/>
            </p:nvGrpSpPr>
            <p:grpSpPr>
              <a:xfrm>
                <a:off x="7616256" y="9119870"/>
                <a:ext cx="1325448" cy="1260246"/>
                <a:chOff x="7616256" y="9119870"/>
                <a:chExt cx="1325448" cy="1260246"/>
              </a:xfrm>
            </p:grpSpPr>
            <p:sp>
              <p:nvSpPr>
                <p:cNvPr id="102" name="object 22">
                  <a:extLst>
                    <a:ext uri="{FF2B5EF4-FFF2-40B4-BE49-F238E27FC236}">
                      <a16:creationId xmlns:a16="http://schemas.microsoft.com/office/drawing/2014/main" id="{9617A4EB-61D4-C34F-90F6-F80E4BCB62B7}"/>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3" name="object 23">
                  <a:extLst>
                    <a:ext uri="{FF2B5EF4-FFF2-40B4-BE49-F238E27FC236}">
                      <a16:creationId xmlns:a16="http://schemas.microsoft.com/office/drawing/2014/main" id="{AD6EBD9E-3A54-054C-B61F-A5ABC08C6610}"/>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4" name="object 24">
                  <a:extLst>
                    <a:ext uri="{FF2B5EF4-FFF2-40B4-BE49-F238E27FC236}">
                      <a16:creationId xmlns:a16="http://schemas.microsoft.com/office/drawing/2014/main" id="{B7DB717D-35D6-E747-8A12-D5184E5ED331}"/>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5" name="object 25">
                  <a:extLst>
                    <a:ext uri="{FF2B5EF4-FFF2-40B4-BE49-F238E27FC236}">
                      <a16:creationId xmlns:a16="http://schemas.microsoft.com/office/drawing/2014/main" id="{73F0306B-0618-5045-B3A9-13185049E3D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6" name="object 26">
                  <a:extLst>
                    <a:ext uri="{FF2B5EF4-FFF2-40B4-BE49-F238E27FC236}">
                      <a16:creationId xmlns:a16="http://schemas.microsoft.com/office/drawing/2014/main" id="{8DD6936D-92C8-FB43-B0BF-B6AD53AF3C02}"/>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7" name="object 27">
                  <a:extLst>
                    <a:ext uri="{FF2B5EF4-FFF2-40B4-BE49-F238E27FC236}">
                      <a16:creationId xmlns:a16="http://schemas.microsoft.com/office/drawing/2014/main" id="{1D90D7D8-7E50-CF4E-9F81-99242DF6E5B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8" name="object 28">
                  <a:extLst>
                    <a:ext uri="{FF2B5EF4-FFF2-40B4-BE49-F238E27FC236}">
                      <a16:creationId xmlns:a16="http://schemas.microsoft.com/office/drawing/2014/main" id="{352898BC-78B1-6E49-AE05-F32592C682A8}"/>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9" name="object 29">
                  <a:extLst>
                    <a:ext uri="{FF2B5EF4-FFF2-40B4-BE49-F238E27FC236}">
                      <a16:creationId xmlns:a16="http://schemas.microsoft.com/office/drawing/2014/main" id="{D97FDB7F-A421-954A-A130-4A3595A62B6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10" name="object 30">
                  <a:extLst>
                    <a:ext uri="{FF2B5EF4-FFF2-40B4-BE49-F238E27FC236}">
                      <a16:creationId xmlns:a16="http://schemas.microsoft.com/office/drawing/2014/main" id="{30AB3A09-C16F-5D4D-B0A9-EB03FB76659E}"/>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11" name="object 31">
                  <a:extLst>
                    <a:ext uri="{FF2B5EF4-FFF2-40B4-BE49-F238E27FC236}">
                      <a16:creationId xmlns:a16="http://schemas.microsoft.com/office/drawing/2014/main" id="{5A05CDB0-8688-E24E-8A19-568F27BF114C}"/>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4716798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B3BC67C-0EFF-9340-BF69-58CEEE9DE72C}"/>
              </a:ext>
            </a:extLst>
          </p:cNvPr>
          <p:cNvGrpSpPr/>
          <p:nvPr userDrawn="1"/>
        </p:nvGrpSpPr>
        <p:grpSpPr>
          <a:xfrm>
            <a:off x="0" y="10516780"/>
            <a:ext cx="20104100" cy="792570"/>
            <a:chOff x="0" y="11399442"/>
            <a:chExt cx="16256394" cy="792570"/>
          </a:xfrm>
        </p:grpSpPr>
        <p:sp>
          <p:nvSpPr>
            <p:cNvPr id="7" name="bg object 44">
              <a:extLst>
                <a:ext uri="{FF2B5EF4-FFF2-40B4-BE49-F238E27FC236}">
                  <a16:creationId xmlns:a16="http://schemas.microsoft.com/office/drawing/2014/main" id="{551C09C4-C80E-F049-B7B8-0063B93A1391}"/>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8" name="bg object 50">
              <a:extLst>
                <a:ext uri="{FF2B5EF4-FFF2-40B4-BE49-F238E27FC236}">
                  <a16:creationId xmlns:a16="http://schemas.microsoft.com/office/drawing/2014/main" id="{D4A006D9-B1A8-2344-AAFA-E73C34FC3619}"/>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9" name="bg object 56">
              <a:extLst>
                <a:ext uri="{FF2B5EF4-FFF2-40B4-BE49-F238E27FC236}">
                  <a16:creationId xmlns:a16="http://schemas.microsoft.com/office/drawing/2014/main" id="{7A35E0B3-FD9B-5645-920E-7497E48CF5D2}"/>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0" name="bg object 58">
              <a:extLst>
                <a:ext uri="{FF2B5EF4-FFF2-40B4-BE49-F238E27FC236}">
                  <a16:creationId xmlns:a16="http://schemas.microsoft.com/office/drawing/2014/main" id="{CB238C13-5DF2-9B4E-B312-591CB5712AA0}"/>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1" name="bg object 64">
              <a:extLst>
                <a:ext uri="{FF2B5EF4-FFF2-40B4-BE49-F238E27FC236}">
                  <a16:creationId xmlns:a16="http://schemas.microsoft.com/office/drawing/2014/main" id="{D034439D-BEE0-6C41-A4DD-076D1BF2707A}"/>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70">
              <a:extLst>
                <a:ext uri="{FF2B5EF4-FFF2-40B4-BE49-F238E27FC236}">
                  <a16:creationId xmlns:a16="http://schemas.microsoft.com/office/drawing/2014/main" id="{8FB15C67-17FF-6541-8B70-15FFA6A49451}"/>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3" name="bg object 72">
              <a:extLst>
                <a:ext uri="{FF2B5EF4-FFF2-40B4-BE49-F238E27FC236}">
                  <a16:creationId xmlns:a16="http://schemas.microsoft.com/office/drawing/2014/main" id="{4E9F5E75-ECCF-374A-BEFB-E2AA29D675E6}"/>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4" name="bg object 78">
              <a:extLst>
                <a:ext uri="{FF2B5EF4-FFF2-40B4-BE49-F238E27FC236}">
                  <a16:creationId xmlns:a16="http://schemas.microsoft.com/office/drawing/2014/main" id="{5BBC1CC6-36C4-7846-9295-F4386FB83DDD}"/>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5" name="bg object 80">
              <a:extLst>
                <a:ext uri="{FF2B5EF4-FFF2-40B4-BE49-F238E27FC236}">
                  <a16:creationId xmlns:a16="http://schemas.microsoft.com/office/drawing/2014/main" id="{451AD341-71EC-E940-91CC-E4DF16BA0AF4}"/>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2">
              <a:extLst>
                <a:ext uri="{FF2B5EF4-FFF2-40B4-BE49-F238E27FC236}">
                  <a16:creationId xmlns:a16="http://schemas.microsoft.com/office/drawing/2014/main" id="{78DCFACB-7A9F-EE49-95DD-3684BE5B19CC}"/>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7" name="bg object 84">
              <a:extLst>
                <a:ext uri="{FF2B5EF4-FFF2-40B4-BE49-F238E27FC236}">
                  <a16:creationId xmlns:a16="http://schemas.microsoft.com/office/drawing/2014/main" id="{F675FD14-9018-4742-8D4B-6CD9A236E7C5}"/>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3" name="Date Placeholder 2">
            <a:extLst>
              <a:ext uri="{FF2B5EF4-FFF2-40B4-BE49-F238E27FC236}">
                <a16:creationId xmlns:a16="http://schemas.microsoft.com/office/drawing/2014/main" id="{AF234DB6-B205-1247-9607-9B1F2C6D009A}"/>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4" name="Footer Placeholder 3">
            <a:extLst>
              <a:ext uri="{FF2B5EF4-FFF2-40B4-BE49-F238E27FC236}">
                <a16:creationId xmlns:a16="http://schemas.microsoft.com/office/drawing/2014/main" id="{AD5A767D-C700-8D4A-8597-48C7005F9F1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77B1683-3E04-754A-A8F4-DCA3E0EE699D}"/>
              </a:ext>
            </a:extLst>
          </p:cNvPr>
          <p:cNvSpPr>
            <a:spLocks noGrp="1"/>
          </p:cNvSpPr>
          <p:nvPr>
            <p:ph type="sldNum" sz="quarter" idx="12"/>
          </p:nvPr>
        </p:nvSpPr>
        <p:spPr/>
        <p:txBody>
          <a:bodyPr/>
          <a:lstStyle/>
          <a:p>
            <a:fld id="{BF435C9A-4936-9843-984A-CE1270E811F6}" type="slidenum">
              <a:rPr lang="en-US" smtClean="0"/>
              <a:t>‹#›</a:t>
            </a:fld>
            <a:endParaRPr lang="en-US"/>
          </a:p>
        </p:txBody>
      </p:sp>
      <p:sp>
        <p:nvSpPr>
          <p:cNvPr id="57" name="Content Placeholder 56">
            <a:extLst>
              <a:ext uri="{FF2B5EF4-FFF2-40B4-BE49-F238E27FC236}">
                <a16:creationId xmlns:a16="http://schemas.microsoft.com/office/drawing/2014/main" id="{C43A3FFE-145D-F240-B0F9-6E627A0C6386}"/>
              </a:ext>
            </a:extLst>
          </p:cNvPr>
          <p:cNvSpPr>
            <a:spLocks noGrp="1"/>
          </p:cNvSpPr>
          <p:nvPr>
            <p:ph sz="quarter" idx="13"/>
          </p:nvPr>
        </p:nvSpPr>
        <p:spPr>
          <a:xfrm>
            <a:off x="1136650" y="2561280"/>
            <a:ext cx="8676026" cy="914400"/>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 name="Content Placeholder 56">
            <a:extLst>
              <a:ext uri="{FF2B5EF4-FFF2-40B4-BE49-F238E27FC236}">
                <a16:creationId xmlns:a16="http://schemas.microsoft.com/office/drawing/2014/main" id="{9F4614A8-AE85-A545-851F-200EC6D53AE8}"/>
              </a:ext>
            </a:extLst>
          </p:cNvPr>
          <p:cNvSpPr>
            <a:spLocks noGrp="1"/>
          </p:cNvSpPr>
          <p:nvPr>
            <p:ph sz="quarter" idx="14"/>
          </p:nvPr>
        </p:nvSpPr>
        <p:spPr>
          <a:xfrm>
            <a:off x="10403015" y="2561280"/>
            <a:ext cx="8676026" cy="914400"/>
          </a:xfrm>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 name="Title 58">
            <a:extLst>
              <a:ext uri="{FF2B5EF4-FFF2-40B4-BE49-F238E27FC236}">
                <a16:creationId xmlns:a16="http://schemas.microsoft.com/office/drawing/2014/main" id="{31C81FBF-B0E5-A946-8456-EE9E2C26EB1E}"/>
              </a:ext>
            </a:extLst>
          </p:cNvPr>
          <p:cNvSpPr>
            <a:spLocks noGrp="1"/>
          </p:cNvSpPr>
          <p:nvPr>
            <p:ph type="title"/>
          </p:nvPr>
        </p:nvSpPr>
        <p:spPr>
          <a:xfrm>
            <a:off x="1135055" y="456858"/>
            <a:ext cx="17338675" cy="2185987"/>
          </a:xfrm>
        </p:spPr>
        <p:txBody>
          <a:bodyPr/>
          <a:lstStyle>
            <a:lvl1pPr>
              <a:defRPr>
                <a:latin typeface="Montserrat" pitchFamily="2" charset="77"/>
              </a:defRPr>
            </a:lvl1pPr>
          </a:lstStyle>
          <a:p>
            <a:r>
              <a:rPr lang="en-US"/>
              <a:t>Click to edit Master title style</a:t>
            </a:r>
          </a:p>
        </p:txBody>
      </p:sp>
      <p:grpSp>
        <p:nvGrpSpPr>
          <p:cNvPr id="87" name="Group 86">
            <a:extLst>
              <a:ext uri="{FF2B5EF4-FFF2-40B4-BE49-F238E27FC236}">
                <a16:creationId xmlns:a16="http://schemas.microsoft.com/office/drawing/2014/main" id="{371E83C5-E0AA-124D-A35A-B780E30ABBD3}"/>
              </a:ext>
            </a:extLst>
          </p:cNvPr>
          <p:cNvGrpSpPr/>
          <p:nvPr userDrawn="1"/>
        </p:nvGrpSpPr>
        <p:grpSpPr>
          <a:xfrm>
            <a:off x="17214850" y="9558523"/>
            <a:ext cx="2435794" cy="802545"/>
            <a:chOff x="7616256" y="9093982"/>
            <a:chExt cx="4191023" cy="1325638"/>
          </a:xfrm>
        </p:grpSpPr>
        <p:sp>
          <p:nvSpPr>
            <p:cNvPr id="88" name="object 10">
              <a:extLst>
                <a:ext uri="{FF2B5EF4-FFF2-40B4-BE49-F238E27FC236}">
                  <a16:creationId xmlns:a16="http://schemas.microsoft.com/office/drawing/2014/main" id="{AFA53768-A165-D345-A301-BA9E54DF19E5}"/>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9" name="Group 88">
              <a:extLst>
                <a:ext uri="{FF2B5EF4-FFF2-40B4-BE49-F238E27FC236}">
                  <a16:creationId xmlns:a16="http://schemas.microsoft.com/office/drawing/2014/main" id="{3814DBBA-CEF7-834D-98C9-9A9CF2603AEE}"/>
                </a:ext>
              </a:extLst>
            </p:cNvPr>
            <p:cNvGrpSpPr/>
            <p:nvPr userDrawn="1"/>
          </p:nvGrpSpPr>
          <p:grpSpPr>
            <a:xfrm>
              <a:off x="9132005" y="9331089"/>
              <a:ext cx="2599641" cy="486403"/>
              <a:chOff x="9207638" y="9347753"/>
              <a:chExt cx="2165412" cy="326022"/>
            </a:xfrm>
          </p:grpSpPr>
          <p:sp>
            <p:nvSpPr>
              <p:cNvPr id="112" name="object 2">
                <a:extLst>
                  <a:ext uri="{FF2B5EF4-FFF2-40B4-BE49-F238E27FC236}">
                    <a16:creationId xmlns:a16="http://schemas.microsoft.com/office/drawing/2014/main" id="{3B3528F7-8976-0149-983E-F1A686CDC153}"/>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3" name="object 3">
                <a:extLst>
                  <a:ext uri="{FF2B5EF4-FFF2-40B4-BE49-F238E27FC236}">
                    <a16:creationId xmlns:a16="http://schemas.microsoft.com/office/drawing/2014/main" id="{7CC02E87-0693-104A-A1FC-7FBD0F431D7F}"/>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4" name="object 4">
                <a:extLst>
                  <a:ext uri="{FF2B5EF4-FFF2-40B4-BE49-F238E27FC236}">
                    <a16:creationId xmlns:a16="http://schemas.microsoft.com/office/drawing/2014/main" id="{C74C354A-19D3-4145-AFB2-A03B0109E2E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5" name="object 5">
                <a:extLst>
                  <a:ext uri="{FF2B5EF4-FFF2-40B4-BE49-F238E27FC236}">
                    <a16:creationId xmlns:a16="http://schemas.microsoft.com/office/drawing/2014/main" id="{BC66BFA6-887F-2846-A096-8B7999CDA73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6" name="object 6">
                <a:extLst>
                  <a:ext uri="{FF2B5EF4-FFF2-40B4-BE49-F238E27FC236}">
                    <a16:creationId xmlns:a16="http://schemas.microsoft.com/office/drawing/2014/main" id="{D9AD6750-9466-7C4B-A9A6-728DD5F11C61}"/>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7" name="object 7">
                <a:extLst>
                  <a:ext uri="{FF2B5EF4-FFF2-40B4-BE49-F238E27FC236}">
                    <a16:creationId xmlns:a16="http://schemas.microsoft.com/office/drawing/2014/main" id="{A3B91509-4B4B-A54B-910B-E53B7B37D3F6}"/>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8" name="object 8">
                <a:extLst>
                  <a:ext uri="{FF2B5EF4-FFF2-40B4-BE49-F238E27FC236}">
                    <a16:creationId xmlns:a16="http://schemas.microsoft.com/office/drawing/2014/main" id="{7B2475CC-5442-B34C-8B00-111DF219FDD0}"/>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9" name="object 9">
                <a:extLst>
                  <a:ext uri="{FF2B5EF4-FFF2-40B4-BE49-F238E27FC236}">
                    <a16:creationId xmlns:a16="http://schemas.microsoft.com/office/drawing/2014/main" id="{9B0B8400-E500-594E-B3E3-8656C4DDBAEB}"/>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90" name="Group 89">
              <a:extLst>
                <a:ext uri="{FF2B5EF4-FFF2-40B4-BE49-F238E27FC236}">
                  <a16:creationId xmlns:a16="http://schemas.microsoft.com/office/drawing/2014/main" id="{41DCFCBC-92D3-9E4E-9635-7530C3C62DDA}"/>
                </a:ext>
              </a:extLst>
            </p:cNvPr>
            <p:cNvGrpSpPr/>
            <p:nvPr userDrawn="1"/>
          </p:nvGrpSpPr>
          <p:grpSpPr>
            <a:xfrm>
              <a:off x="7616256" y="9093982"/>
              <a:ext cx="1325448" cy="1325638"/>
              <a:chOff x="7616256" y="9093982"/>
              <a:chExt cx="1325448" cy="1325638"/>
            </a:xfrm>
          </p:grpSpPr>
          <p:sp>
            <p:nvSpPr>
              <p:cNvPr id="91" name="object 11">
                <a:extLst>
                  <a:ext uri="{FF2B5EF4-FFF2-40B4-BE49-F238E27FC236}">
                    <a16:creationId xmlns:a16="http://schemas.microsoft.com/office/drawing/2014/main" id="{9DEE2CB2-B2D4-524B-B822-C4D31E7676DF}"/>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2" name="object 12">
                <a:extLst>
                  <a:ext uri="{FF2B5EF4-FFF2-40B4-BE49-F238E27FC236}">
                    <a16:creationId xmlns:a16="http://schemas.microsoft.com/office/drawing/2014/main" id="{D693898C-41A1-EF4A-8ACF-3B0303483461}"/>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3" name="object 13">
                <a:extLst>
                  <a:ext uri="{FF2B5EF4-FFF2-40B4-BE49-F238E27FC236}">
                    <a16:creationId xmlns:a16="http://schemas.microsoft.com/office/drawing/2014/main" id="{C3201C6C-DCCC-194B-9681-1F549A913CBD}"/>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4" name="object 14">
                <a:extLst>
                  <a:ext uri="{FF2B5EF4-FFF2-40B4-BE49-F238E27FC236}">
                    <a16:creationId xmlns:a16="http://schemas.microsoft.com/office/drawing/2014/main" id="{811FC3B9-63A4-184F-865B-36E8181EE440}"/>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5" name="object 15">
                <a:extLst>
                  <a:ext uri="{FF2B5EF4-FFF2-40B4-BE49-F238E27FC236}">
                    <a16:creationId xmlns:a16="http://schemas.microsoft.com/office/drawing/2014/main" id="{92275925-73FD-4B44-B921-D4F80D47DBB9}"/>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6" name="object 16">
                <a:extLst>
                  <a:ext uri="{FF2B5EF4-FFF2-40B4-BE49-F238E27FC236}">
                    <a16:creationId xmlns:a16="http://schemas.microsoft.com/office/drawing/2014/main" id="{633307A2-E84F-B448-89A4-8C19A6CE3C39}"/>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7" name="object 17">
                <a:extLst>
                  <a:ext uri="{FF2B5EF4-FFF2-40B4-BE49-F238E27FC236}">
                    <a16:creationId xmlns:a16="http://schemas.microsoft.com/office/drawing/2014/main" id="{19DB10FB-F76E-8A42-857F-1FC56ACB6F7A}"/>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8" name="object 18">
                <a:extLst>
                  <a:ext uri="{FF2B5EF4-FFF2-40B4-BE49-F238E27FC236}">
                    <a16:creationId xmlns:a16="http://schemas.microsoft.com/office/drawing/2014/main" id="{D0C4F486-479A-D741-9DE1-4D9B22264FA1}"/>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9" name="object 19">
                <a:extLst>
                  <a:ext uri="{FF2B5EF4-FFF2-40B4-BE49-F238E27FC236}">
                    <a16:creationId xmlns:a16="http://schemas.microsoft.com/office/drawing/2014/main" id="{2F061202-0F61-7B41-9DA5-2B652A2BFBCA}"/>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100" name="object 20">
                <a:extLst>
                  <a:ext uri="{FF2B5EF4-FFF2-40B4-BE49-F238E27FC236}">
                    <a16:creationId xmlns:a16="http://schemas.microsoft.com/office/drawing/2014/main" id="{48AAAE0E-A2E3-CA46-8340-99C9F6C5FF0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101" name="Group 100">
                <a:extLst>
                  <a:ext uri="{FF2B5EF4-FFF2-40B4-BE49-F238E27FC236}">
                    <a16:creationId xmlns:a16="http://schemas.microsoft.com/office/drawing/2014/main" id="{8875F3D2-F03C-8A46-9104-A3C63DC348A4}"/>
                  </a:ext>
                </a:extLst>
              </p:cNvPr>
              <p:cNvGrpSpPr/>
              <p:nvPr userDrawn="1"/>
            </p:nvGrpSpPr>
            <p:grpSpPr>
              <a:xfrm>
                <a:off x="7616256" y="9119870"/>
                <a:ext cx="1325448" cy="1260246"/>
                <a:chOff x="7616256" y="9119870"/>
                <a:chExt cx="1325448" cy="1260246"/>
              </a:xfrm>
            </p:grpSpPr>
            <p:sp>
              <p:nvSpPr>
                <p:cNvPr id="102" name="object 22">
                  <a:extLst>
                    <a:ext uri="{FF2B5EF4-FFF2-40B4-BE49-F238E27FC236}">
                      <a16:creationId xmlns:a16="http://schemas.microsoft.com/office/drawing/2014/main" id="{189E4994-6856-C742-A995-8DCEABF2ACB2}"/>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3" name="object 23">
                  <a:extLst>
                    <a:ext uri="{FF2B5EF4-FFF2-40B4-BE49-F238E27FC236}">
                      <a16:creationId xmlns:a16="http://schemas.microsoft.com/office/drawing/2014/main" id="{3906BD56-CF90-B847-ACB6-8E3110C9B371}"/>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4" name="object 24">
                  <a:extLst>
                    <a:ext uri="{FF2B5EF4-FFF2-40B4-BE49-F238E27FC236}">
                      <a16:creationId xmlns:a16="http://schemas.microsoft.com/office/drawing/2014/main" id="{CA1D2061-41BE-8C4F-BC7A-8CB48F79746F}"/>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5" name="object 25">
                  <a:extLst>
                    <a:ext uri="{FF2B5EF4-FFF2-40B4-BE49-F238E27FC236}">
                      <a16:creationId xmlns:a16="http://schemas.microsoft.com/office/drawing/2014/main" id="{89A286EA-FB58-B04D-A41D-C073D2C19C64}"/>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6" name="object 26">
                  <a:extLst>
                    <a:ext uri="{FF2B5EF4-FFF2-40B4-BE49-F238E27FC236}">
                      <a16:creationId xmlns:a16="http://schemas.microsoft.com/office/drawing/2014/main" id="{4050C796-2F7A-C54D-A984-B267EDC62AF3}"/>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7" name="object 27">
                  <a:extLst>
                    <a:ext uri="{FF2B5EF4-FFF2-40B4-BE49-F238E27FC236}">
                      <a16:creationId xmlns:a16="http://schemas.microsoft.com/office/drawing/2014/main" id="{FC28FA35-6F8B-8344-8EB1-F6FF7BD205D4}"/>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8" name="object 28">
                  <a:extLst>
                    <a:ext uri="{FF2B5EF4-FFF2-40B4-BE49-F238E27FC236}">
                      <a16:creationId xmlns:a16="http://schemas.microsoft.com/office/drawing/2014/main" id="{6EA3A762-E350-6641-BBC1-E2CBA98AB8B1}"/>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9" name="object 29">
                  <a:extLst>
                    <a:ext uri="{FF2B5EF4-FFF2-40B4-BE49-F238E27FC236}">
                      <a16:creationId xmlns:a16="http://schemas.microsoft.com/office/drawing/2014/main" id="{74B4B0B6-7FA8-2D42-9D4E-E554F90F10DF}"/>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10" name="object 30">
                  <a:extLst>
                    <a:ext uri="{FF2B5EF4-FFF2-40B4-BE49-F238E27FC236}">
                      <a16:creationId xmlns:a16="http://schemas.microsoft.com/office/drawing/2014/main" id="{6D51F43A-654F-4249-AA3B-D3FA2EEAB4C3}"/>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11" name="object 31">
                  <a:extLst>
                    <a:ext uri="{FF2B5EF4-FFF2-40B4-BE49-F238E27FC236}">
                      <a16:creationId xmlns:a16="http://schemas.microsoft.com/office/drawing/2014/main" id="{408F08E5-285B-A34B-96AF-BD1D95139549}"/>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4746025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41FCA5E0-4DCA-F94A-A12B-B4811247BAA7}"/>
              </a:ext>
            </a:extLst>
          </p:cNvPr>
          <p:cNvGrpSpPr/>
          <p:nvPr userDrawn="1"/>
        </p:nvGrpSpPr>
        <p:grpSpPr>
          <a:xfrm>
            <a:off x="0" y="10516780"/>
            <a:ext cx="20104100" cy="792570"/>
            <a:chOff x="0" y="11399442"/>
            <a:chExt cx="16256394" cy="792570"/>
          </a:xfrm>
        </p:grpSpPr>
        <p:sp>
          <p:nvSpPr>
            <p:cNvPr id="6" name="bg object 44">
              <a:extLst>
                <a:ext uri="{FF2B5EF4-FFF2-40B4-BE49-F238E27FC236}">
                  <a16:creationId xmlns:a16="http://schemas.microsoft.com/office/drawing/2014/main" id="{B58B1313-71C8-104E-A896-8F8E00B798D7}"/>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7" name="bg object 50">
              <a:extLst>
                <a:ext uri="{FF2B5EF4-FFF2-40B4-BE49-F238E27FC236}">
                  <a16:creationId xmlns:a16="http://schemas.microsoft.com/office/drawing/2014/main" id="{E9251943-612A-714C-96A7-0A2CF20895E6}"/>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8" name="bg object 56">
              <a:extLst>
                <a:ext uri="{FF2B5EF4-FFF2-40B4-BE49-F238E27FC236}">
                  <a16:creationId xmlns:a16="http://schemas.microsoft.com/office/drawing/2014/main" id="{D73B71DF-1B25-BD42-9ED7-1975F0F6611E}"/>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9" name="bg object 58">
              <a:extLst>
                <a:ext uri="{FF2B5EF4-FFF2-40B4-BE49-F238E27FC236}">
                  <a16:creationId xmlns:a16="http://schemas.microsoft.com/office/drawing/2014/main" id="{3D39122B-1B67-6042-8156-7D60475C5F46}"/>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64">
              <a:extLst>
                <a:ext uri="{FF2B5EF4-FFF2-40B4-BE49-F238E27FC236}">
                  <a16:creationId xmlns:a16="http://schemas.microsoft.com/office/drawing/2014/main" id="{EBA31199-1C68-964F-9088-C5F3EDFB20DF}"/>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1" name="bg object 70">
              <a:extLst>
                <a:ext uri="{FF2B5EF4-FFF2-40B4-BE49-F238E27FC236}">
                  <a16:creationId xmlns:a16="http://schemas.microsoft.com/office/drawing/2014/main" id="{25C8DAF3-4535-9048-8635-C0919C05758D}"/>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2" name="bg object 72">
              <a:extLst>
                <a:ext uri="{FF2B5EF4-FFF2-40B4-BE49-F238E27FC236}">
                  <a16:creationId xmlns:a16="http://schemas.microsoft.com/office/drawing/2014/main" id="{3D2FEA1A-72FE-674F-8665-9B99489ED5B4}"/>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8">
              <a:extLst>
                <a:ext uri="{FF2B5EF4-FFF2-40B4-BE49-F238E27FC236}">
                  <a16:creationId xmlns:a16="http://schemas.microsoft.com/office/drawing/2014/main" id="{E0ED74B1-FBC7-1549-B7CD-F3E10C87E2F5}"/>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4" name="bg object 80">
              <a:extLst>
                <a:ext uri="{FF2B5EF4-FFF2-40B4-BE49-F238E27FC236}">
                  <a16:creationId xmlns:a16="http://schemas.microsoft.com/office/drawing/2014/main" id="{A8361F59-BB9B-A142-BD09-81B79DA0A1D6}"/>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5" name="bg object 82">
              <a:extLst>
                <a:ext uri="{FF2B5EF4-FFF2-40B4-BE49-F238E27FC236}">
                  <a16:creationId xmlns:a16="http://schemas.microsoft.com/office/drawing/2014/main" id="{E0EED9FA-97FD-D347-B0CB-B7158DBABC02}"/>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6" name="bg object 84">
              <a:extLst>
                <a:ext uri="{FF2B5EF4-FFF2-40B4-BE49-F238E27FC236}">
                  <a16:creationId xmlns:a16="http://schemas.microsoft.com/office/drawing/2014/main" id="{49831625-1101-FF41-B47A-2349964BE596}"/>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2" name="Date Placeholder 1">
            <a:extLst>
              <a:ext uri="{FF2B5EF4-FFF2-40B4-BE49-F238E27FC236}">
                <a16:creationId xmlns:a16="http://schemas.microsoft.com/office/drawing/2014/main" id="{25CA2820-F68F-004F-A0C3-ECA5831AF9B0}"/>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3" name="Footer Placeholder 2">
            <a:extLst>
              <a:ext uri="{FF2B5EF4-FFF2-40B4-BE49-F238E27FC236}">
                <a16:creationId xmlns:a16="http://schemas.microsoft.com/office/drawing/2014/main" id="{7271A902-260F-8042-8C8D-2226EB6851C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1598852-29E7-694B-B5E6-66A6E6BC66D2}"/>
              </a:ext>
            </a:extLst>
          </p:cNvPr>
          <p:cNvSpPr>
            <a:spLocks noGrp="1"/>
          </p:cNvSpPr>
          <p:nvPr>
            <p:ph type="sldNum" sz="quarter" idx="12"/>
          </p:nvPr>
        </p:nvSpPr>
        <p:spPr/>
        <p:txBody>
          <a:bodyPr/>
          <a:lstStyle/>
          <a:p>
            <a:fld id="{BF435C9A-4936-9843-984A-CE1270E811F6}" type="slidenum">
              <a:rPr lang="en-US" smtClean="0"/>
              <a:t>‹#›</a:t>
            </a:fld>
            <a:endParaRPr lang="en-US"/>
          </a:p>
        </p:txBody>
      </p:sp>
      <p:sp>
        <p:nvSpPr>
          <p:cNvPr id="103" name="Title 102">
            <a:extLst>
              <a:ext uri="{FF2B5EF4-FFF2-40B4-BE49-F238E27FC236}">
                <a16:creationId xmlns:a16="http://schemas.microsoft.com/office/drawing/2014/main" id="{C3C417FB-825F-6A41-BD41-7809454F6F64}"/>
              </a:ext>
            </a:extLst>
          </p:cNvPr>
          <p:cNvSpPr>
            <a:spLocks noGrp="1"/>
          </p:cNvSpPr>
          <p:nvPr>
            <p:ph type="title"/>
          </p:nvPr>
        </p:nvSpPr>
        <p:spPr>
          <a:xfrm>
            <a:off x="1382713" y="276031"/>
            <a:ext cx="17338675" cy="2185987"/>
          </a:xfrm>
        </p:spPr>
        <p:txBody>
          <a:bodyPr/>
          <a:lstStyle>
            <a:lvl1pPr>
              <a:defRPr>
                <a:latin typeface="Montserrat" pitchFamily="2" charset="77"/>
              </a:defRPr>
            </a:lvl1pPr>
          </a:lstStyle>
          <a:p>
            <a:r>
              <a:rPr lang="en-US"/>
              <a:t>Click to edit Master title style</a:t>
            </a:r>
          </a:p>
        </p:txBody>
      </p:sp>
      <p:grpSp>
        <p:nvGrpSpPr>
          <p:cNvPr id="82" name="Group 81">
            <a:extLst>
              <a:ext uri="{FF2B5EF4-FFF2-40B4-BE49-F238E27FC236}">
                <a16:creationId xmlns:a16="http://schemas.microsoft.com/office/drawing/2014/main" id="{E531243F-CC9A-5A45-AF8F-571CB512724B}"/>
              </a:ext>
            </a:extLst>
          </p:cNvPr>
          <p:cNvGrpSpPr/>
          <p:nvPr userDrawn="1"/>
        </p:nvGrpSpPr>
        <p:grpSpPr>
          <a:xfrm>
            <a:off x="17214850" y="9558523"/>
            <a:ext cx="2435794" cy="802545"/>
            <a:chOff x="7616256" y="9093982"/>
            <a:chExt cx="4191023" cy="1325638"/>
          </a:xfrm>
        </p:grpSpPr>
        <p:sp>
          <p:nvSpPr>
            <p:cNvPr id="83" name="object 10">
              <a:extLst>
                <a:ext uri="{FF2B5EF4-FFF2-40B4-BE49-F238E27FC236}">
                  <a16:creationId xmlns:a16="http://schemas.microsoft.com/office/drawing/2014/main" id="{B3147B6A-C560-744A-B520-8F313A53FD90}"/>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4" name="Group 83">
              <a:extLst>
                <a:ext uri="{FF2B5EF4-FFF2-40B4-BE49-F238E27FC236}">
                  <a16:creationId xmlns:a16="http://schemas.microsoft.com/office/drawing/2014/main" id="{2E0117D1-98F4-5549-8937-6757A27FAC7B}"/>
                </a:ext>
              </a:extLst>
            </p:cNvPr>
            <p:cNvGrpSpPr/>
            <p:nvPr userDrawn="1"/>
          </p:nvGrpSpPr>
          <p:grpSpPr>
            <a:xfrm>
              <a:off x="9132005" y="9331089"/>
              <a:ext cx="2599641" cy="486403"/>
              <a:chOff x="9207638" y="9347753"/>
              <a:chExt cx="2165412" cy="326022"/>
            </a:xfrm>
          </p:grpSpPr>
          <p:sp>
            <p:nvSpPr>
              <p:cNvPr id="108" name="object 2">
                <a:extLst>
                  <a:ext uri="{FF2B5EF4-FFF2-40B4-BE49-F238E27FC236}">
                    <a16:creationId xmlns:a16="http://schemas.microsoft.com/office/drawing/2014/main" id="{6F57C1A6-17B2-3649-96CA-C57B6A1B4CD8}"/>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09" name="object 3">
                <a:extLst>
                  <a:ext uri="{FF2B5EF4-FFF2-40B4-BE49-F238E27FC236}">
                    <a16:creationId xmlns:a16="http://schemas.microsoft.com/office/drawing/2014/main" id="{05340676-F843-424E-A740-9F59FC702217}"/>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0" name="object 4">
                <a:extLst>
                  <a:ext uri="{FF2B5EF4-FFF2-40B4-BE49-F238E27FC236}">
                    <a16:creationId xmlns:a16="http://schemas.microsoft.com/office/drawing/2014/main" id="{63B4C0BB-071E-9542-B6EF-02520EA157D1}"/>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1" name="object 5">
                <a:extLst>
                  <a:ext uri="{FF2B5EF4-FFF2-40B4-BE49-F238E27FC236}">
                    <a16:creationId xmlns:a16="http://schemas.microsoft.com/office/drawing/2014/main" id="{1D25A4B1-75FF-3746-BA9C-77E6CBDE15B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2" name="object 6">
                <a:extLst>
                  <a:ext uri="{FF2B5EF4-FFF2-40B4-BE49-F238E27FC236}">
                    <a16:creationId xmlns:a16="http://schemas.microsoft.com/office/drawing/2014/main" id="{AC5FC77F-451E-A645-9495-6BA1A5072F63}"/>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3" name="object 7">
                <a:extLst>
                  <a:ext uri="{FF2B5EF4-FFF2-40B4-BE49-F238E27FC236}">
                    <a16:creationId xmlns:a16="http://schemas.microsoft.com/office/drawing/2014/main" id="{3B8F05A4-C5B3-DC45-913F-600D23C3E3F7}"/>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4" name="object 8">
                <a:extLst>
                  <a:ext uri="{FF2B5EF4-FFF2-40B4-BE49-F238E27FC236}">
                    <a16:creationId xmlns:a16="http://schemas.microsoft.com/office/drawing/2014/main" id="{452DF0A0-5E6F-4D49-BA2B-529590CB8A9C}"/>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5" name="object 9">
                <a:extLst>
                  <a:ext uri="{FF2B5EF4-FFF2-40B4-BE49-F238E27FC236}">
                    <a16:creationId xmlns:a16="http://schemas.microsoft.com/office/drawing/2014/main" id="{A36A0F76-5B67-CA4E-A4DE-4056741721FC}"/>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5" name="Group 84">
              <a:extLst>
                <a:ext uri="{FF2B5EF4-FFF2-40B4-BE49-F238E27FC236}">
                  <a16:creationId xmlns:a16="http://schemas.microsoft.com/office/drawing/2014/main" id="{3E076030-E601-D64E-BC98-1EC0D4AB4F22}"/>
                </a:ext>
              </a:extLst>
            </p:cNvPr>
            <p:cNvGrpSpPr/>
            <p:nvPr userDrawn="1"/>
          </p:nvGrpSpPr>
          <p:grpSpPr>
            <a:xfrm>
              <a:off x="7616256" y="9093982"/>
              <a:ext cx="1325448" cy="1325638"/>
              <a:chOff x="7616256" y="9093982"/>
              <a:chExt cx="1325448" cy="1325638"/>
            </a:xfrm>
          </p:grpSpPr>
          <p:sp>
            <p:nvSpPr>
              <p:cNvPr id="86" name="object 11">
                <a:extLst>
                  <a:ext uri="{FF2B5EF4-FFF2-40B4-BE49-F238E27FC236}">
                    <a16:creationId xmlns:a16="http://schemas.microsoft.com/office/drawing/2014/main" id="{43B4FFCA-F367-244C-80D0-556E355F124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7" name="object 12">
                <a:extLst>
                  <a:ext uri="{FF2B5EF4-FFF2-40B4-BE49-F238E27FC236}">
                    <a16:creationId xmlns:a16="http://schemas.microsoft.com/office/drawing/2014/main" id="{2143314D-6A40-5E49-B1C3-97EC068D6D1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88" name="object 13">
                <a:extLst>
                  <a:ext uri="{FF2B5EF4-FFF2-40B4-BE49-F238E27FC236}">
                    <a16:creationId xmlns:a16="http://schemas.microsoft.com/office/drawing/2014/main" id="{4AC29134-8414-944D-8A5A-B74B19725D4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89" name="object 14">
                <a:extLst>
                  <a:ext uri="{FF2B5EF4-FFF2-40B4-BE49-F238E27FC236}">
                    <a16:creationId xmlns:a16="http://schemas.microsoft.com/office/drawing/2014/main" id="{6F9499BE-8F35-474E-B3AD-0BBF8188541C}"/>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0" name="object 15">
                <a:extLst>
                  <a:ext uri="{FF2B5EF4-FFF2-40B4-BE49-F238E27FC236}">
                    <a16:creationId xmlns:a16="http://schemas.microsoft.com/office/drawing/2014/main" id="{FF06E7C2-813D-AD4E-B3B5-1F49A9E288D0}"/>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1" name="object 16">
                <a:extLst>
                  <a:ext uri="{FF2B5EF4-FFF2-40B4-BE49-F238E27FC236}">
                    <a16:creationId xmlns:a16="http://schemas.microsoft.com/office/drawing/2014/main" id="{618B2037-DCBC-0648-922E-D9C5620167FC}"/>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2" name="object 17">
                <a:extLst>
                  <a:ext uri="{FF2B5EF4-FFF2-40B4-BE49-F238E27FC236}">
                    <a16:creationId xmlns:a16="http://schemas.microsoft.com/office/drawing/2014/main" id="{9D2D3990-B40C-D640-A3E8-42D53F62AB0B}"/>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3" name="object 18">
                <a:extLst>
                  <a:ext uri="{FF2B5EF4-FFF2-40B4-BE49-F238E27FC236}">
                    <a16:creationId xmlns:a16="http://schemas.microsoft.com/office/drawing/2014/main" id="{D53B8C91-4222-A543-9193-C42EF5C802F5}"/>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4" name="object 19">
                <a:extLst>
                  <a:ext uri="{FF2B5EF4-FFF2-40B4-BE49-F238E27FC236}">
                    <a16:creationId xmlns:a16="http://schemas.microsoft.com/office/drawing/2014/main" id="{E3B656A6-D14D-0E4E-AC5E-85F7D93FEC33}"/>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5" name="object 20">
                <a:extLst>
                  <a:ext uri="{FF2B5EF4-FFF2-40B4-BE49-F238E27FC236}">
                    <a16:creationId xmlns:a16="http://schemas.microsoft.com/office/drawing/2014/main" id="{36AF37A9-527E-034F-B097-0BC2C7EE503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6" name="Group 95">
                <a:extLst>
                  <a:ext uri="{FF2B5EF4-FFF2-40B4-BE49-F238E27FC236}">
                    <a16:creationId xmlns:a16="http://schemas.microsoft.com/office/drawing/2014/main" id="{E58A757E-7179-8345-8022-164513B620E4}"/>
                  </a:ext>
                </a:extLst>
              </p:cNvPr>
              <p:cNvGrpSpPr/>
              <p:nvPr userDrawn="1"/>
            </p:nvGrpSpPr>
            <p:grpSpPr>
              <a:xfrm>
                <a:off x="7616256" y="9119870"/>
                <a:ext cx="1325448" cy="1260246"/>
                <a:chOff x="7616256" y="9119870"/>
                <a:chExt cx="1325448" cy="1260246"/>
              </a:xfrm>
            </p:grpSpPr>
            <p:sp>
              <p:nvSpPr>
                <p:cNvPr id="97" name="object 22">
                  <a:extLst>
                    <a:ext uri="{FF2B5EF4-FFF2-40B4-BE49-F238E27FC236}">
                      <a16:creationId xmlns:a16="http://schemas.microsoft.com/office/drawing/2014/main" id="{DA0B3F0D-56F8-D141-B62D-CAF9D4612D83}"/>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98" name="object 23">
                  <a:extLst>
                    <a:ext uri="{FF2B5EF4-FFF2-40B4-BE49-F238E27FC236}">
                      <a16:creationId xmlns:a16="http://schemas.microsoft.com/office/drawing/2014/main" id="{7ADBC577-3C74-CC4B-B2E7-CEE8ABA55EF1}"/>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99" name="object 24">
                  <a:extLst>
                    <a:ext uri="{FF2B5EF4-FFF2-40B4-BE49-F238E27FC236}">
                      <a16:creationId xmlns:a16="http://schemas.microsoft.com/office/drawing/2014/main" id="{8E711195-D0CF-0B43-96FC-8D7DDD1BEF3F}"/>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0" name="object 25">
                  <a:extLst>
                    <a:ext uri="{FF2B5EF4-FFF2-40B4-BE49-F238E27FC236}">
                      <a16:creationId xmlns:a16="http://schemas.microsoft.com/office/drawing/2014/main" id="{1F45B0D4-4F63-7643-8918-0C97033171EA}"/>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1" name="object 26">
                  <a:extLst>
                    <a:ext uri="{FF2B5EF4-FFF2-40B4-BE49-F238E27FC236}">
                      <a16:creationId xmlns:a16="http://schemas.microsoft.com/office/drawing/2014/main" id="{0CA11F7C-8044-1E40-B0C5-56B2CAC013A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2" name="object 27">
                  <a:extLst>
                    <a:ext uri="{FF2B5EF4-FFF2-40B4-BE49-F238E27FC236}">
                      <a16:creationId xmlns:a16="http://schemas.microsoft.com/office/drawing/2014/main" id="{58177E97-C07B-3F4D-84F4-E0B38AB6DAE4}"/>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4" name="object 28">
                  <a:extLst>
                    <a:ext uri="{FF2B5EF4-FFF2-40B4-BE49-F238E27FC236}">
                      <a16:creationId xmlns:a16="http://schemas.microsoft.com/office/drawing/2014/main" id="{2FCEB09A-DE93-9C43-A569-5C0C2B79F891}"/>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5" name="object 29">
                  <a:extLst>
                    <a:ext uri="{FF2B5EF4-FFF2-40B4-BE49-F238E27FC236}">
                      <a16:creationId xmlns:a16="http://schemas.microsoft.com/office/drawing/2014/main" id="{2AC009E1-304F-1E4B-A580-A4911E42253D}"/>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6" name="object 30">
                  <a:extLst>
                    <a:ext uri="{FF2B5EF4-FFF2-40B4-BE49-F238E27FC236}">
                      <a16:creationId xmlns:a16="http://schemas.microsoft.com/office/drawing/2014/main" id="{80F829AB-986F-FA41-B0F5-2770A58E6D76}"/>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7" name="object 31">
                  <a:extLst>
                    <a:ext uri="{FF2B5EF4-FFF2-40B4-BE49-F238E27FC236}">
                      <a16:creationId xmlns:a16="http://schemas.microsoft.com/office/drawing/2014/main" id="{C7F59B11-CCE1-2248-A514-344DF6CFC5B7}"/>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5126030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9D2259-8488-C14D-A2EB-C1568ADB76A1}"/>
              </a:ext>
            </a:extLst>
          </p:cNvPr>
          <p:cNvSpPr>
            <a:spLocks noGrp="1"/>
          </p:cNvSpPr>
          <p:nvPr>
            <p:ph type="title"/>
          </p:nvPr>
        </p:nvSpPr>
        <p:spPr>
          <a:xfrm>
            <a:off x="1384300" y="754063"/>
            <a:ext cx="6484938" cy="2638425"/>
          </a:xfrm>
        </p:spPr>
        <p:txBody>
          <a:bodyPr anchor="b"/>
          <a:lstStyle>
            <a:lvl1pPr>
              <a:defRPr sz="3200">
                <a:latin typeface="Montserrat" pitchFamily="2" charset="77"/>
              </a:defRPr>
            </a:lvl1pPr>
          </a:lstStyle>
          <a:p>
            <a:r>
              <a:rPr lang="en-US"/>
              <a:t>Click to edit Master title style</a:t>
            </a:r>
          </a:p>
        </p:txBody>
      </p:sp>
      <p:sp>
        <p:nvSpPr>
          <p:cNvPr id="3" name="Content Placeholder 2">
            <a:extLst>
              <a:ext uri="{FF2B5EF4-FFF2-40B4-BE49-F238E27FC236}">
                <a16:creationId xmlns:a16="http://schemas.microsoft.com/office/drawing/2014/main" id="{39E0AFC7-AE4C-B243-953E-E5A07BE4B929}"/>
              </a:ext>
            </a:extLst>
          </p:cNvPr>
          <p:cNvSpPr>
            <a:spLocks noGrp="1"/>
          </p:cNvSpPr>
          <p:nvPr>
            <p:ph idx="1"/>
          </p:nvPr>
        </p:nvSpPr>
        <p:spPr>
          <a:xfrm>
            <a:off x="8547100" y="1628775"/>
            <a:ext cx="10177463" cy="8035925"/>
          </a:xfrm>
        </p:spPr>
        <p:txBody>
          <a:bodyPr/>
          <a:lstStyle>
            <a:lvl1pPr>
              <a:defRPr sz="3200">
                <a:latin typeface="Montserrat" pitchFamily="2" charset="77"/>
              </a:defRPr>
            </a:lvl1pPr>
            <a:lvl2pPr>
              <a:defRPr sz="2800">
                <a:latin typeface="Montserrat" pitchFamily="2" charset="77"/>
              </a:defRPr>
            </a:lvl2pPr>
            <a:lvl3pPr>
              <a:defRPr sz="2400">
                <a:latin typeface="Montserrat" pitchFamily="2" charset="77"/>
              </a:defRPr>
            </a:lvl3pPr>
            <a:lvl4pPr>
              <a:defRPr sz="2000">
                <a:latin typeface="Montserrat" pitchFamily="2" charset="77"/>
              </a:defRPr>
            </a:lvl4pPr>
            <a:lvl5pPr>
              <a:defRPr sz="2000">
                <a:latin typeface="Montserrat" pitchFamily="2" charset="77"/>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B02B30A-7A9B-4941-BD1A-F855A3C71A94}"/>
              </a:ext>
            </a:extLst>
          </p:cNvPr>
          <p:cNvSpPr>
            <a:spLocks noGrp="1"/>
          </p:cNvSpPr>
          <p:nvPr>
            <p:ph type="body" sz="half" idx="2"/>
          </p:nvPr>
        </p:nvSpPr>
        <p:spPr>
          <a:xfrm>
            <a:off x="1384300" y="3392488"/>
            <a:ext cx="6484938" cy="6286500"/>
          </a:xfrm>
        </p:spPr>
        <p:txBody>
          <a:bodyPr/>
          <a:lstStyle>
            <a:lvl1pPr marL="0" indent="0">
              <a:buNone/>
              <a:defRPr sz="1600">
                <a:latin typeface="Montserra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Group 7">
            <a:extLst>
              <a:ext uri="{FF2B5EF4-FFF2-40B4-BE49-F238E27FC236}">
                <a16:creationId xmlns:a16="http://schemas.microsoft.com/office/drawing/2014/main" id="{71BEEDB8-3759-424A-AFC0-9F40A7CA6893}"/>
              </a:ext>
            </a:extLst>
          </p:cNvPr>
          <p:cNvGrpSpPr/>
          <p:nvPr userDrawn="1"/>
        </p:nvGrpSpPr>
        <p:grpSpPr>
          <a:xfrm>
            <a:off x="0" y="10516780"/>
            <a:ext cx="20104100" cy="792570"/>
            <a:chOff x="0" y="11399442"/>
            <a:chExt cx="16256394" cy="792570"/>
          </a:xfrm>
        </p:grpSpPr>
        <p:sp>
          <p:nvSpPr>
            <p:cNvPr id="9" name="bg object 44">
              <a:extLst>
                <a:ext uri="{FF2B5EF4-FFF2-40B4-BE49-F238E27FC236}">
                  <a16:creationId xmlns:a16="http://schemas.microsoft.com/office/drawing/2014/main" id="{AB87A8C0-CBB4-264D-85E1-B4F97C61E682}"/>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10" name="bg object 50">
              <a:extLst>
                <a:ext uri="{FF2B5EF4-FFF2-40B4-BE49-F238E27FC236}">
                  <a16:creationId xmlns:a16="http://schemas.microsoft.com/office/drawing/2014/main" id="{9ED11C68-56EC-8747-A0CB-6DA666E1DC63}"/>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1" name="bg object 56">
              <a:extLst>
                <a:ext uri="{FF2B5EF4-FFF2-40B4-BE49-F238E27FC236}">
                  <a16:creationId xmlns:a16="http://schemas.microsoft.com/office/drawing/2014/main" id="{3A7D70B4-B90A-8848-BCF6-08172F2C258D}"/>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2" name="bg object 58">
              <a:extLst>
                <a:ext uri="{FF2B5EF4-FFF2-40B4-BE49-F238E27FC236}">
                  <a16:creationId xmlns:a16="http://schemas.microsoft.com/office/drawing/2014/main" id="{529367E6-65DA-794C-85EC-5AB8D14F3F86}"/>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64">
              <a:extLst>
                <a:ext uri="{FF2B5EF4-FFF2-40B4-BE49-F238E27FC236}">
                  <a16:creationId xmlns:a16="http://schemas.microsoft.com/office/drawing/2014/main" id="{29A8B5A4-1B0B-1A4D-9021-7EA834714F8F}"/>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4" name="bg object 70">
              <a:extLst>
                <a:ext uri="{FF2B5EF4-FFF2-40B4-BE49-F238E27FC236}">
                  <a16:creationId xmlns:a16="http://schemas.microsoft.com/office/drawing/2014/main" id="{81AA8B7F-7A1D-EA49-B2CE-7D54B23C67ED}"/>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5" name="bg object 72">
              <a:extLst>
                <a:ext uri="{FF2B5EF4-FFF2-40B4-BE49-F238E27FC236}">
                  <a16:creationId xmlns:a16="http://schemas.microsoft.com/office/drawing/2014/main" id="{963DAE3E-B498-284C-A4B7-BF85DB03AA17}"/>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6" name="bg object 78">
              <a:extLst>
                <a:ext uri="{FF2B5EF4-FFF2-40B4-BE49-F238E27FC236}">
                  <a16:creationId xmlns:a16="http://schemas.microsoft.com/office/drawing/2014/main" id="{C8580BC2-8B23-7240-8D65-511319EA669A}"/>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0">
              <a:extLst>
                <a:ext uri="{FF2B5EF4-FFF2-40B4-BE49-F238E27FC236}">
                  <a16:creationId xmlns:a16="http://schemas.microsoft.com/office/drawing/2014/main" id="{105E7525-8026-184A-A898-AD0BB2F1BBC7}"/>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8" name="bg object 82">
              <a:extLst>
                <a:ext uri="{FF2B5EF4-FFF2-40B4-BE49-F238E27FC236}">
                  <a16:creationId xmlns:a16="http://schemas.microsoft.com/office/drawing/2014/main" id="{6DE804AE-0F11-1142-818B-703DC890EA81}"/>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9" name="bg object 84">
              <a:extLst>
                <a:ext uri="{FF2B5EF4-FFF2-40B4-BE49-F238E27FC236}">
                  <a16:creationId xmlns:a16="http://schemas.microsoft.com/office/drawing/2014/main" id="{10C6C4A1-F278-0B49-A18E-07BB74A0D4CC}"/>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5" name="Date Placeholder 4">
            <a:extLst>
              <a:ext uri="{FF2B5EF4-FFF2-40B4-BE49-F238E27FC236}">
                <a16:creationId xmlns:a16="http://schemas.microsoft.com/office/drawing/2014/main" id="{A10B2ACD-E53C-A940-8A4C-3B0EC572B168}"/>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6" name="Footer Placeholder 5">
            <a:extLst>
              <a:ext uri="{FF2B5EF4-FFF2-40B4-BE49-F238E27FC236}">
                <a16:creationId xmlns:a16="http://schemas.microsoft.com/office/drawing/2014/main" id="{96ECD9CE-CD4D-594C-9D1E-DB89C8C5576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BD1E9F2-96BC-2142-8A4F-3F7CBF6E4AED}"/>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5" name="Group 84">
            <a:extLst>
              <a:ext uri="{FF2B5EF4-FFF2-40B4-BE49-F238E27FC236}">
                <a16:creationId xmlns:a16="http://schemas.microsoft.com/office/drawing/2014/main" id="{3BC6011D-F4C4-4147-8152-AAC7B1D3D475}"/>
              </a:ext>
            </a:extLst>
          </p:cNvPr>
          <p:cNvGrpSpPr/>
          <p:nvPr userDrawn="1"/>
        </p:nvGrpSpPr>
        <p:grpSpPr>
          <a:xfrm>
            <a:off x="17214850" y="9558523"/>
            <a:ext cx="2435794" cy="802545"/>
            <a:chOff x="7616256" y="9093982"/>
            <a:chExt cx="4191023" cy="1325638"/>
          </a:xfrm>
        </p:grpSpPr>
        <p:sp>
          <p:nvSpPr>
            <p:cNvPr id="86" name="object 10">
              <a:extLst>
                <a:ext uri="{FF2B5EF4-FFF2-40B4-BE49-F238E27FC236}">
                  <a16:creationId xmlns:a16="http://schemas.microsoft.com/office/drawing/2014/main" id="{4E181C13-060F-874C-8B75-6408FCC89BDD}"/>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7" name="Group 86">
              <a:extLst>
                <a:ext uri="{FF2B5EF4-FFF2-40B4-BE49-F238E27FC236}">
                  <a16:creationId xmlns:a16="http://schemas.microsoft.com/office/drawing/2014/main" id="{E53D8C64-853C-E74E-89D9-061630EB6936}"/>
                </a:ext>
              </a:extLst>
            </p:cNvPr>
            <p:cNvGrpSpPr/>
            <p:nvPr userDrawn="1"/>
          </p:nvGrpSpPr>
          <p:grpSpPr>
            <a:xfrm>
              <a:off x="9132005" y="9331089"/>
              <a:ext cx="2599641" cy="486403"/>
              <a:chOff x="9207638" y="9347753"/>
              <a:chExt cx="2165412" cy="326022"/>
            </a:xfrm>
          </p:grpSpPr>
          <p:sp>
            <p:nvSpPr>
              <p:cNvPr id="110" name="object 2">
                <a:extLst>
                  <a:ext uri="{FF2B5EF4-FFF2-40B4-BE49-F238E27FC236}">
                    <a16:creationId xmlns:a16="http://schemas.microsoft.com/office/drawing/2014/main" id="{9AA0C401-68DD-7340-B83F-441D5BB2EA8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1" name="object 3">
                <a:extLst>
                  <a:ext uri="{FF2B5EF4-FFF2-40B4-BE49-F238E27FC236}">
                    <a16:creationId xmlns:a16="http://schemas.microsoft.com/office/drawing/2014/main" id="{3792F575-ADC7-CC4D-9930-F8397251C8E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2" name="object 4">
                <a:extLst>
                  <a:ext uri="{FF2B5EF4-FFF2-40B4-BE49-F238E27FC236}">
                    <a16:creationId xmlns:a16="http://schemas.microsoft.com/office/drawing/2014/main" id="{1272D2FA-EDA7-E44A-BF08-BE69D4CA113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3" name="object 5">
                <a:extLst>
                  <a:ext uri="{FF2B5EF4-FFF2-40B4-BE49-F238E27FC236}">
                    <a16:creationId xmlns:a16="http://schemas.microsoft.com/office/drawing/2014/main" id="{5D1984AD-A307-F240-B5A5-AE08A717D31B}"/>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4" name="object 6">
                <a:extLst>
                  <a:ext uri="{FF2B5EF4-FFF2-40B4-BE49-F238E27FC236}">
                    <a16:creationId xmlns:a16="http://schemas.microsoft.com/office/drawing/2014/main" id="{E4699D48-DA2D-4345-A952-BEF9DE19A005}"/>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5" name="object 7">
                <a:extLst>
                  <a:ext uri="{FF2B5EF4-FFF2-40B4-BE49-F238E27FC236}">
                    <a16:creationId xmlns:a16="http://schemas.microsoft.com/office/drawing/2014/main" id="{A8917947-2709-6F45-8097-8B691AF6CF59}"/>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6" name="object 8">
                <a:extLst>
                  <a:ext uri="{FF2B5EF4-FFF2-40B4-BE49-F238E27FC236}">
                    <a16:creationId xmlns:a16="http://schemas.microsoft.com/office/drawing/2014/main" id="{DB4BE13C-4D07-0045-8E48-02A128097AD3}"/>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7" name="object 9">
                <a:extLst>
                  <a:ext uri="{FF2B5EF4-FFF2-40B4-BE49-F238E27FC236}">
                    <a16:creationId xmlns:a16="http://schemas.microsoft.com/office/drawing/2014/main" id="{9316FC39-DE16-154D-9300-A25400411845}"/>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8" name="Group 87">
              <a:extLst>
                <a:ext uri="{FF2B5EF4-FFF2-40B4-BE49-F238E27FC236}">
                  <a16:creationId xmlns:a16="http://schemas.microsoft.com/office/drawing/2014/main" id="{A57E3BC6-F768-4545-B9D0-1BF37B3D1F39}"/>
                </a:ext>
              </a:extLst>
            </p:cNvPr>
            <p:cNvGrpSpPr/>
            <p:nvPr userDrawn="1"/>
          </p:nvGrpSpPr>
          <p:grpSpPr>
            <a:xfrm>
              <a:off x="7616256" y="9093982"/>
              <a:ext cx="1325448" cy="1325638"/>
              <a:chOff x="7616256" y="9093982"/>
              <a:chExt cx="1325448" cy="1325638"/>
            </a:xfrm>
          </p:grpSpPr>
          <p:sp>
            <p:nvSpPr>
              <p:cNvPr id="89" name="object 11">
                <a:extLst>
                  <a:ext uri="{FF2B5EF4-FFF2-40B4-BE49-F238E27FC236}">
                    <a16:creationId xmlns:a16="http://schemas.microsoft.com/office/drawing/2014/main" id="{27BC3840-6862-9147-8265-D86A9402EA24}"/>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0" name="object 12">
                <a:extLst>
                  <a:ext uri="{FF2B5EF4-FFF2-40B4-BE49-F238E27FC236}">
                    <a16:creationId xmlns:a16="http://schemas.microsoft.com/office/drawing/2014/main" id="{D9D75C3A-76BE-544A-83D5-4A2BFC472999}"/>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1" name="object 13">
                <a:extLst>
                  <a:ext uri="{FF2B5EF4-FFF2-40B4-BE49-F238E27FC236}">
                    <a16:creationId xmlns:a16="http://schemas.microsoft.com/office/drawing/2014/main" id="{C9A0351C-9F85-0546-807E-4556EA79094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2" name="object 14">
                <a:extLst>
                  <a:ext uri="{FF2B5EF4-FFF2-40B4-BE49-F238E27FC236}">
                    <a16:creationId xmlns:a16="http://schemas.microsoft.com/office/drawing/2014/main" id="{A69B8721-E7CF-BD4B-A435-EECD69AC3E44}"/>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3" name="object 15">
                <a:extLst>
                  <a:ext uri="{FF2B5EF4-FFF2-40B4-BE49-F238E27FC236}">
                    <a16:creationId xmlns:a16="http://schemas.microsoft.com/office/drawing/2014/main" id="{331D7F38-9605-2143-8F88-F037AD954B76}"/>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4" name="object 16">
                <a:extLst>
                  <a:ext uri="{FF2B5EF4-FFF2-40B4-BE49-F238E27FC236}">
                    <a16:creationId xmlns:a16="http://schemas.microsoft.com/office/drawing/2014/main" id="{89CF9EC9-C1E3-4445-9CB4-481B826E443B}"/>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5" name="object 17">
                <a:extLst>
                  <a:ext uri="{FF2B5EF4-FFF2-40B4-BE49-F238E27FC236}">
                    <a16:creationId xmlns:a16="http://schemas.microsoft.com/office/drawing/2014/main" id="{E1F49F4C-AEB3-9545-8F5F-02F33A56DC6E}"/>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6" name="object 18">
                <a:extLst>
                  <a:ext uri="{FF2B5EF4-FFF2-40B4-BE49-F238E27FC236}">
                    <a16:creationId xmlns:a16="http://schemas.microsoft.com/office/drawing/2014/main" id="{90F6E23C-147E-8144-8F96-6C81078D7BE8}"/>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7" name="object 19">
                <a:extLst>
                  <a:ext uri="{FF2B5EF4-FFF2-40B4-BE49-F238E27FC236}">
                    <a16:creationId xmlns:a16="http://schemas.microsoft.com/office/drawing/2014/main" id="{88C1F4AC-5925-0F44-80EF-85015C3A97E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8" name="object 20">
                <a:extLst>
                  <a:ext uri="{FF2B5EF4-FFF2-40B4-BE49-F238E27FC236}">
                    <a16:creationId xmlns:a16="http://schemas.microsoft.com/office/drawing/2014/main" id="{02DA7FE0-9F58-8243-B1CE-C1D91F7389B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9" name="Group 98">
                <a:extLst>
                  <a:ext uri="{FF2B5EF4-FFF2-40B4-BE49-F238E27FC236}">
                    <a16:creationId xmlns:a16="http://schemas.microsoft.com/office/drawing/2014/main" id="{A89021C7-32DE-0141-97C5-250D892394DF}"/>
                  </a:ext>
                </a:extLst>
              </p:cNvPr>
              <p:cNvGrpSpPr/>
              <p:nvPr userDrawn="1"/>
            </p:nvGrpSpPr>
            <p:grpSpPr>
              <a:xfrm>
                <a:off x="7616256" y="9119870"/>
                <a:ext cx="1325448" cy="1260246"/>
                <a:chOff x="7616256" y="9119870"/>
                <a:chExt cx="1325448" cy="1260246"/>
              </a:xfrm>
            </p:grpSpPr>
            <p:sp>
              <p:nvSpPr>
                <p:cNvPr id="100" name="object 22">
                  <a:extLst>
                    <a:ext uri="{FF2B5EF4-FFF2-40B4-BE49-F238E27FC236}">
                      <a16:creationId xmlns:a16="http://schemas.microsoft.com/office/drawing/2014/main" id="{150AC3AF-FB5D-854C-BB8A-A51B8E672A63}"/>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1" name="object 23">
                  <a:extLst>
                    <a:ext uri="{FF2B5EF4-FFF2-40B4-BE49-F238E27FC236}">
                      <a16:creationId xmlns:a16="http://schemas.microsoft.com/office/drawing/2014/main" id="{75F99A76-1542-AF4D-979B-36129498BCE2}"/>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2" name="object 24">
                  <a:extLst>
                    <a:ext uri="{FF2B5EF4-FFF2-40B4-BE49-F238E27FC236}">
                      <a16:creationId xmlns:a16="http://schemas.microsoft.com/office/drawing/2014/main" id="{2408A3A2-A8DF-EA4F-9196-D5E15E84D4C7}"/>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3" name="object 25">
                  <a:extLst>
                    <a:ext uri="{FF2B5EF4-FFF2-40B4-BE49-F238E27FC236}">
                      <a16:creationId xmlns:a16="http://schemas.microsoft.com/office/drawing/2014/main" id="{F2F62321-9DE5-0446-853C-57AED23BEF4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4" name="object 26">
                  <a:extLst>
                    <a:ext uri="{FF2B5EF4-FFF2-40B4-BE49-F238E27FC236}">
                      <a16:creationId xmlns:a16="http://schemas.microsoft.com/office/drawing/2014/main" id="{15FBB549-D606-D648-BADB-BAE6DC85394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5" name="object 27">
                  <a:extLst>
                    <a:ext uri="{FF2B5EF4-FFF2-40B4-BE49-F238E27FC236}">
                      <a16:creationId xmlns:a16="http://schemas.microsoft.com/office/drawing/2014/main" id="{D0366FEC-B913-3F44-B027-B957EC55E68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6" name="object 28">
                  <a:extLst>
                    <a:ext uri="{FF2B5EF4-FFF2-40B4-BE49-F238E27FC236}">
                      <a16:creationId xmlns:a16="http://schemas.microsoft.com/office/drawing/2014/main" id="{EC0E7F5E-A850-6D4E-8F52-1097CFE23B15}"/>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7" name="object 29">
                  <a:extLst>
                    <a:ext uri="{FF2B5EF4-FFF2-40B4-BE49-F238E27FC236}">
                      <a16:creationId xmlns:a16="http://schemas.microsoft.com/office/drawing/2014/main" id="{D0C54369-766B-8948-A012-DA075EE2BC4B}"/>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8" name="object 30">
                  <a:extLst>
                    <a:ext uri="{FF2B5EF4-FFF2-40B4-BE49-F238E27FC236}">
                      <a16:creationId xmlns:a16="http://schemas.microsoft.com/office/drawing/2014/main" id="{D829C2C9-D398-8B4B-9E51-00702A702573}"/>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9" name="object 31">
                  <a:extLst>
                    <a:ext uri="{FF2B5EF4-FFF2-40B4-BE49-F238E27FC236}">
                      <a16:creationId xmlns:a16="http://schemas.microsoft.com/office/drawing/2014/main" id="{4447C3A8-BB18-E040-90FB-531DA432B962}"/>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4538764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0" name="object 10">
            <a:extLst>
              <a:ext uri="{FF2B5EF4-FFF2-40B4-BE49-F238E27FC236}">
                <a16:creationId xmlns:a16="http://schemas.microsoft.com/office/drawing/2014/main" id="{885F1000-4FD3-154D-AC61-4E80A952788B}"/>
              </a:ext>
            </a:extLst>
          </p:cNvPr>
          <p:cNvSpPr txBox="1"/>
          <p:nvPr/>
        </p:nvSpPr>
        <p:spPr>
          <a:xfrm>
            <a:off x="9169044" y="9851807"/>
            <a:ext cx="2772341" cy="376642"/>
          </a:xfrm>
          <a:prstGeom prst="rect">
            <a:avLst/>
          </a:prstGeom>
        </p:spPr>
        <p:txBody>
          <a:bodyPr vert="horz" wrap="square" lIns="0" tIns="66040" rIns="0" bIns="0" rtlCol="0">
            <a:spAutoFit/>
          </a:bodyPr>
          <a:lstStyle/>
          <a:p>
            <a:pPr marL="12700" marR="5080">
              <a:lnSpc>
                <a:spcPts val="2330"/>
              </a:lnSpc>
              <a:spcBef>
                <a:spcPts val="520"/>
              </a:spcBef>
            </a:pPr>
            <a:r>
              <a:rPr sz="2800" spc="10" dirty="0">
                <a:solidFill>
                  <a:srgbClr val="326820"/>
                </a:solidFill>
                <a:latin typeface="Montserrat-Medium"/>
                <a:cs typeface="Montserrat-Medium"/>
              </a:rPr>
              <a:t>Juvenile</a:t>
            </a:r>
            <a:r>
              <a:rPr sz="2800" spc="-65" dirty="0">
                <a:solidFill>
                  <a:srgbClr val="326820"/>
                </a:solidFill>
                <a:latin typeface="Montserrat-Medium"/>
                <a:cs typeface="Montserrat-Medium"/>
              </a:rPr>
              <a:t> </a:t>
            </a:r>
            <a:r>
              <a:rPr sz="2800" spc="10" dirty="0">
                <a:solidFill>
                  <a:srgbClr val="326820"/>
                </a:solidFill>
                <a:latin typeface="Montserrat-Medium"/>
                <a:cs typeface="Montserrat-Medium"/>
              </a:rPr>
              <a:t>Affairs</a:t>
            </a:r>
            <a:endParaRPr sz="2800" dirty="0">
              <a:solidFill>
                <a:srgbClr val="326820"/>
              </a:solidFill>
              <a:latin typeface="Montserrat-Medium"/>
              <a:cs typeface="Montserrat-Medium"/>
            </a:endParaRPr>
          </a:p>
        </p:txBody>
      </p:sp>
      <p:grpSp>
        <p:nvGrpSpPr>
          <p:cNvPr id="4" name="Group 3">
            <a:extLst>
              <a:ext uri="{FF2B5EF4-FFF2-40B4-BE49-F238E27FC236}">
                <a16:creationId xmlns:a16="http://schemas.microsoft.com/office/drawing/2014/main" id="{B2271653-EE92-914A-ADEF-BBC2035D0E05}"/>
              </a:ext>
            </a:extLst>
          </p:cNvPr>
          <p:cNvGrpSpPr/>
          <p:nvPr userDrawn="1"/>
        </p:nvGrpSpPr>
        <p:grpSpPr>
          <a:xfrm>
            <a:off x="9132005" y="9331089"/>
            <a:ext cx="2962637" cy="486403"/>
            <a:chOff x="9207638" y="9347753"/>
            <a:chExt cx="2165412" cy="326022"/>
          </a:xfrm>
        </p:grpSpPr>
        <p:sp>
          <p:nvSpPr>
            <p:cNvPr id="34" name="object 2">
              <a:extLst>
                <a:ext uri="{FF2B5EF4-FFF2-40B4-BE49-F238E27FC236}">
                  <a16:creationId xmlns:a16="http://schemas.microsoft.com/office/drawing/2014/main" id="{EE237A6B-61FA-214F-828F-20D8DE890C4A}"/>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35" name="object 3">
              <a:extLst>
                <a:ext uri="{FF2B5EF4-FFF2-40B4-BE49-F238E27FC236}">
                  <a16:creationId xmlns:a16="http://schemas.microsoft.com/office/drawing/2014/main" id="{821DB1A9-A99B-5743-BDEE-05918365418B}"/>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36" name="object 4">
              <a:extLst>
                <a:ext uri="{FF2B5EF4-FFF2-40B4-BE49-F238E27FC236}">
                  <a16:creationId xmlns:a16="http://schemas.microsoft.com/office/drawing/2014/main" id="{0AC8689F-E4CD-B74B-884F-EF7E45719AC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37" name="object 5">
              <a:extLst>
                <a:ext uri="{FF2B5EF4-FFF2-40B4-BE49-F238E27FC236}">
                  <a16:creationId xmlns:a16="http://schemas.microsoft.com/office/drawing/2014/main" id="{81869FCD-3118-D744-AE67-70C9FB01B7E1}"/>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38" name="object 6">
              <a:extLst>
                <a:ext uri="{FF2B5EF4-FFF2-40B4-BE49-F238E27FC236}">
                  <a16:creationId xmlns:a16="http://schemas.microsoft.com/office/drawing/2014/main" id="{3B76D2E8-11B0-BC45-BE73-73CC7FF8DE8B}"/>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39" name="object 7">
              <a:extLst>
                <a:ext uri="{FF2B5EF4-FFF2-40B4-BE49-F238E27FC236}">
                  <a16:creationId xmlns:a16="http://schemas.microsoft.com/office/drawing/2014/main" id="{EFAAC93C-7086-E745-8967-C9D56BC839F3}"/>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40" name="object 8">
              <a:extLst>
                <a:ext uri="{FF2B5EF4-FFF2-40B4-BE49-F238E27FC236}">
                  <a16:creationId xmlns:a16="http://schemas.microsoft.com/office/drawing/2014/main" id="{FE33D439-33B3-6D45-A5D8-E5B75A1F344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41" name="object 9">
              <a:extLst>
                <a:ext uri="{FF2B5EF4-FFF2-40B4-BE49-F238E27FC236}">
                  <a16:creationId xmlns:a16="http://schemas.microsoft.com/office/drawing/2014/main" id="{9DF5C20A-53E2-A342-ABA9-B67B2474407E}"/>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5" name="Group 4">
            <a:extLst>
              <a:ext uri="{FF2B5EF4-FFF2-40B4-BE49-F238E27FC236}">
                <a16:creationId xmlns:a16="http://schemas.microsoft.com/office/drawing/2014/main" id="{EDD55F37-5ABB-A940-A296-AAEFDFC33425}"/>
              </a:ext>
            </a:extLst>
          </p:cNvPr>
          <p:cNvGrpSpPr/>
          <p:nvPr userDrawn="1"/>
        </p:nvGrpSpPr>
        <p:grpSpPr>
          <a:xfrm>
            <a:off x="7616256" y="9093982"/>
            <a:ext cx="1325448" cy="1325638"/>
            <a:chOff x="7616256" y="9093982"/>
            <a:chExt cx="1325448" cy="1325638"/>
          </a:xfrm>
        </p:grpSpPr>
        <p:sp>
          <p:nvSpPr>
            <p:cNvPr id="42" name="object 11">
              <a:extLst>
                <a:ext uri="{FF2B5EF4-FFF2-40B4-BE49-F238E27FC236}">
                  <a16:creationId xmlns:a16="http://schemas.microsoft.com/office/drawing/2014/main" id="{556E2399-A897-D340-AC5E-9808F5DF28C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3" name="object 12">
              <a:extLst>
                <a:ext uri="{FF2B5EF4-FFF2-40B4-BE49-F238E27FC236}">
                  <a16:creationId xmlns:a16="http://schemas.microsoft.com/office/drawing/2014/main" id="{E1E91FE4-3680-2F41-9A30-5839A37545D8}"/>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4" name="object 13">
              <a:extLst>
                <a:ext uri="{FF2B5EF4-FFF2-40B4-BE49-F238E27FC236}">
                  <a16:creationId xmlns:a16="http://schemas.microsoft.com/office/drawing/2014/main" id="{68F25D48-B240-1C42-85E6-5EF9FE239DB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5" name="object 14">
              <a:extLst>
                <a:ext uri="{FF2B5EF4-FFF2-40B4-BE49-F238E27FC236}">
                  <a16:creationId xmlns:a16="http://schemas.microsoft.com/office/drawing/2014/main" id="{3F840231-0799-4B40-8ACF-BFC8C740E17B}"/>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46" name="object 15">
              <a:extLst>
                <a:ext uri="{FF2B5EF4-FFF2-40B4-BE49-F238E27FC236}">
                  <a16:creationId xmlns:a16="http://schemas.microsoft.com/office/drawing/2014/main" id="{C4FD6BBF-67A8-1E45-9850-98E441884F55}"/>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47" name="object 16">
              <a:extLst>
                <a:ext uri="{FF2B5EF4-FFF2-40B4-BE49-F238E27FC236}">
                  <a16:creationId xmlns:a16="http://schemas.microsoft.com/office/drawing/2014/main" id="{2D1C0462-18FB-7749-B3EC-43D8FBA9A2DC}"/>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48" name="object 17">
              <a:extLst>
                <a:ext uri="{FF2B5EF4-FFF2-40B4-BE49-F238E27FC236}">
                  <a16:creationId xmlns:a16="http://schemas.microsoft.com/office/drawing/2014/main" id="{9738A352-261C-724A-9E94-0792D4075C18}"/>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49" name="object 18">
              <a:extLst>
                <a:ext uri="{FF2B5EF4-FFF2-40B4-BE49-F238E27FC236}">
                  <a16:creationId xmlns:a16="http://schemas.microsoft.com/office/drawing/2014/main" id="{A0B47157-6618-7E44-A49D-8090EF461A02}"/>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0" name="object 19">
              <a:extLst>
                <a:ext uri="{FF2B5EF4-FFF2-40B4-BE49-F238E27FC236}">
                  <a16:creationId xmlns:a16="http://schemas.microsoft.com/office/drawing/2014/main" id="{0FE2F834-EF30-5D4C-88B7-1B99EDFAE0D6}"/>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1" name="object 20">
              <a:extLst>
                <a:ext uri="{FF2B5EF4-FFF2-40B4-BE49-F238E27FC236}">
                  <a16:creationId xmlns:a16="http://schemas.microsoft.com/office/drawing/2014/main" id="{74BB4171-011C-0C44-AFF5-2BB23724CDAF}"/>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3" name="Group 2">
              <a:extLst>
                <a:ext uri="{FF2B5EF4-FFF2-40B4-BE49-F238E27FC236}">
                  <a16:creationId xmlns:a16="http://schemas.microsoft.com/office/drawing/2014/main" id="{BC273D1B-B013-9744-9C8A-8FF3DE1C676B}"/>
                </a:ext>
              </a:extLst>
            </p:cNvPr>
            <p:cNvGrpSpPr/>
            <p:nvPr userDrawn="1"/>
          </p:nvGrpSpPr>
          <p:grpSpPr>
            <a:xfrm>
              <a:off x="7616256" y="9119870"/>
              <a:ext cx="1325448" cy="1260246"/>
              <a:chOff x="7616256" y="9119870"/>
              <a:chExt cx="1325448" cy="1260246"/>
            </a:xfrm>
          </p:grpSpPr>
          <p:sp>
            <p:nvSpPr>
              <p:cNvPr id="23" name="object 22">
                <a:extLst>
                  <a:ext uri="{FF2B5EF4-FFF2-40B4-BE49-F238E27FC236}">
                    <a16:creationId xmlns:a16="http://schemas.microsoft.com/office/drawing/2014/main" id="{EDE179E3-8405-744C-ABEE-86A53AC632AF}"/>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24" name="object 23">
                <a:extLst>
                  <a:ext uri="{FF2B5EF4-FFF2-40B4-BE49-F238E27FC236}">
                    <a16:creationId xmlns:a16="http://schemas.microsoft.com/office/drawing/2014/main" id="{E96CF1F5-493D-C342-A115-D0F35FB7F4E8}"/>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25" name="object 24">
                <a:extLst>
                  <a:ext uri="{FF2B5EF4-FFF2-40B4-BE49-F238E27FC236}">
                    <a16:creationId xmlns:a16="http://schemas.microsoft.com/office/drawing/2014/main" id="{A0905AA7-BEBC-CF4E-A296-16C966A3442F}"/>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26" name="object 25">
                <a:extLst>
                  <a:ext uri="{FF2B5EF4-FFF2-40B4-BE49-F238E27FC236}">
                    <a16:creationId xmlns:a16="http://schemas.microsoft.com/office/drawing/2014/main" id="{2606CC0E-9CB4-FC4F-B5AA-686120CFAD30}"/>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27" name="object 26">
                <a:extLst>
                  <a:ext uri="{FF2B5EF4-FFF2-40B4-BE49-F238E27FC236}">
                    <a16:creationId xmlns:a16="http://schemas.microsoft.com/office/drawing/2014/main" id="{E302AB18-1703-0940-B414-47CCC6C10960}"/>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28" name="object 27">
                <a:extLst>
                  <a:ext uri="{FF2B5EF4-FFF2-40B4-BE49-F238E27FC236}">
                    <a16:creationId xmlns:a16="http://schemas.microsoft.com/office/drawing/2014/main" id="{2C2C8D7D-458D-7D42-A88F-75464646C234}"/>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29" name="object 28">
                <a:extLst>
                  <a:ext uri="{FF2B5EF4-FFF2-40B4-BE49-F238E27FC236}">
                    <a16:creationId xmlns:a16="http://schemas.microsoft.com/office/drawing/2014/main" id="{B043D0DB-D7D9-1B41-87EB-61D663F4F068}"/>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30" name="object 29">
                <a:extLst>
                  <a:ext uri="{FF2B5EF4-FFF2-40B4-BE49-F238E27FC236}">
                    <a16:creationId xmlns:a16="http://schemas.microsoft.com/office/drawing/2014/main" id="{D6A2EE36-FBA3-A54E-A97B-3044F3BF4E90}"/>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31" name="object 30">
                <a:extLst>
                  <a:ext uri="{FF2B5EF4-FFF2-40B4-BE49-F238E27FC236}">
                    <a16:creationId xmlns:a16="http://schemas.microsoft.com/office/drawing/2014/main" id="{6EB6BCC0-50B1-A649-AF0F-71BF6EE92A1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32" name="object 31">
                <a:extLst>
                  <a:ext uri="{FF2B5EF4-FFF2-40B4-BE49-F238E27FC236}">
                    <a16:creationId xmlns:a16="http://schemas.microsoft.com/office/drawing/2014/main" id="{F9B4DAED-1012-2F46-900F-EA4AAD507C27}"/>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
        <p:nvSpPr>
          <p:cNvPr id="33" name="object 32">
            <a:extLst>
              <a:ext uri="{FF2B5EF4-FFF2-40B4-BE49-F238E27FC236}">
                <a16:creationId xmlns:a16="http://schemas.microsoft.com/office/drawing/2014/main" id="{B1041F60-C588-384E-8F6E-7F1A9B335A15}"/>
              </a:ext>
            </a:extLst>
          </p:cNvPr>
          <p:cNvSpPr/>
          <p:nvPr/>
        </p:nvSpPr>
        <p:spPr>
          <a:xfrm>
            <a:off x="7827" y="9399404"/>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326820"/>
          </a:solidFill>
        </p:spPr>
        <p:txBody>
          <a:bodyPr wrap="square" lIns="0" tIns="0" rIns="0" bIns="0" rtlCol="0"/>
          <a:lstStyle/>
          <a:p>
            <a:endParaRPr/>
          </a:p>
        </p:txBody>
      </p:sp>
      <p:grpSp>
        <p:nvGrpSpPr>
          <p:cNvPr id="6" name="object 33">
            <a:extLst>
              <a:ext uri="{FF2B5EF4-FFF2-40B4-BE49-F238E27FC236}">
                <a16:creationId xmlns:a16="http://schemas.microsoft.com/office/drawing/2014/main" id="{03625803-50C0-CE4C-B58F-5968DD9FD761}"/>
              </a:ext>
            </a:extLst>
          </p:cNvPr>
          <p:cNvGrpSpPr/>
          <p:nvPr/>
        </p:nvGrpSpPr>
        <p:grpSpPr>
          <a:xfrm>
            <a:off x="0" y="0"/>
            <a:ext cx="20104100" cy="8928100"/>
            <a:chOff x="0" y="0"/>
            <a:chExt cx="20104100" cy="8928100"/>
          </a:xfrm>
        </p:grpSpPr>
        <p:sp>
          <p:nvSpPr>
            <p:cNvPr id="7" name="object 34">
              <a:extLst>
                <a:ext uri="{FF2B5EF4-FFF2-40B4-BE49-F238E27FC236}">
                  <a16:creationId xmlns:a16="http://schemas.microsoft.com/office/drawing/2014/main" id="{D48A4CE3-BCCA-9646-B42A-128DE8CB95A2}"/>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8" name="object 35">
              <a:extLst>
                <a:ext uri="{FF2B5EF4-FFF2-40B4-BE49-F238E27FC236}">
                  <a16:creationId xmlns:a16="http://schemas.microsoft.com/office/drawing/2014/main" id="{3135D5DB-9706-8445-B89E-048A894DF0AE}"/>
                </a:ext>
              </a:extLst>
            </p:cNvPr>
            <p:cNvSpPr/>
            <p:nvPr/>
          </p:nvSpPr>
          <p:spPr>
            <a:xfrm>
              <a:off x="11896789"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31"/>
                  </a:lnTo>
                  <a:lnTo>
                    <a:pt x="52235" y="3015831"/>
                  </a:lnTo>
                  <a:lnTo>
                    <a:pt x="43307" y="3064268"/>
                  </a:lnTo>
                  <a:lnTo>
                    <a:pt x="34861" y="3112770"/>
                  </a:lnTo>
                  <a:lnTo>
                    <a:pt x="26911" y="3161322"/>
                  </a:lnTo>
                  <a:lnTo>
                    <a:pt x="19456" y="3209925"/>
                  </a:lnTo>
                  <a:lnTo>
                    <a:pt x="12484" y="3258553"/>
                  </a:lnTo>
                  <a:lnTo>
                    <a:pt x="5994" y="3307232"/>
                  </a:lnTo>
                  <a:lnTo>
                    <a:pt x="0" y="3355937"/>
                  </a:lnTo>
                  <a:lnTo>
                    <a:pt x="1506181" y="2865526"/>
                  </a:lnTo>
                  <a:close/>
                </a:path>
                <a:path w="4911725" h="3355975">
                  <a:moveTo>
                    <a:pt x="4110151" y="2865399"/>
                  </a:moveTo>
                  <a:lnTo>
                    <a:pt x="2897492" y="1196327"/>
                  </a:lnTo>
                  <a:lnTo>
                    <a:pt x="807796" y="1198524"/>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sp>
          <p:nvSpPr>
            <p:cNvPr id="9" name="object 36">
              <a:extLst>
                <a:ext uri="{FF2B5EF4-FFF2-40B4-BE49-F238E27FC236}">
                  <a16:creationId xmlns:a16="http://schemas.microsoft.com/office/drawing/2014/main" id="{0B255FE5-1A60-DD44-B302-CB81E381EB5B}"/>
                </a:ext>
              </a:extLst>
            </p:cNvPr>
            <p:cNvSpPr/>
            <p:nvPr/>
          </p:nvSpPr>
          <p:spPr>
            <a:xfrm>
              <a:off x="11856277" y="3164698"/>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10" name="object 37">
              <a:extLst>
                <a:ext uri="{FF2B5EF4-FFF2-40B4-BE49-F238E27FC236}">
                  <a16:creationId xmlns:a16="http://schemas.microsoft.com/office/drawing/2014/main" id="{643834B4-082D-1B4D-AA70-0DED1342ECBA}"/>
                </a:ext>
              </a:extLst>
            </p:cNvPr>
            <p:cNvSpPr/>
            <p:nvPr/>
          </p:nvSpPr>
          <p:spPr>
            <a:xfrm>
              <a:off x="12901917" y="4394764"/>
              <a:ext cx="2606040" cy="4057650"/>
            </a:xfrm>
            <a:custGeom>
              <a:avLst/>
              <a:gdLst/>
              <a:ahLst/>
              <a:cxnLst/>
              <a:rect l="l" t="t" r="r" b="b"/>
              <a:pathLst>
                <a:path w="2606040" h="4057650">
                  <a:moveTo>
                    <a:pt x="1802599" y="4057561"/>
                  </a:moveTo>
                  <a:lnTo>
                    <a:pt x="1801622" y="2473566"/>
                  </a:lnTo>
                  <a:lnTo>
                    <a:pt x="992632" y="3586188"/>
                  </a:lnTo>
                  <a:lnTo>
                    <a:pt x="1033233" y="3615029"/>
                  </a:lnTo>
                  <a:lnTo>
                    <a:pt x="1074077" y="3643426"/>
                  </a:lnTo>
                  <a:lnTo>
                    <a:pt x="1115161" y="3671379"/>
                  </a:lnTo>
                  <a:lnTo>
                    <a:pt x="1156487" y="3698875"/>
                  </a:lnTo>
                  <a:lnTo>
                    <a:pt x="1198054" y="3725938"/>
                  </a:lnTo>
                  <a:lnTo>
                    <a:pt x="1239850" y="3752545"/>
                  </a:lnTo>
                  <a:lnTo>
                    <a:pt x="1281874" y="3778707"/>
                  </a:lnTo>
                  <a:lnTo>
                    <a:pt x="1324114" y="3804424"/>
                  </a:lnTo>
                  <a:lnTo>
                    <a:pt x="1366583" y="3829685"/>
                  </a:lnTo>
                  <a:lnTo>
                    <a:pt x="1409268" y="3854500"/>
                  </a:lnTo>
                  <a:lnTo>
                    <a:pt x="1452168" y="3878872"/>
                  </a:lnTo>
                  <a:lnTo>
                    <a:pt x="1495285" y="3902786"/>
                  </a:lnTo>
                  <a:lnTo>
                    <a:pt x="1538592" y="3926243"/>
                  </a:lnTo>
                  <a:lnTo>
                    <a:pt x="1582115" y="3949268"/>
                  </a:lnTo>
                  <a:lnTo>
                    <a:pt x="1625828" y="3971823"/>
                  </a:lnTo>
                  <a:lnTo>
                    <a:pt x="1669745" y="3993934"/>
                  </a:lnTo>
                  <a:lnTo>
                    <a:pt x="1713839" y="4015600"/>
                  </a:lnTo>
                  <a:lnTo>
                    <a:pt x="1758124" y="4036809"/>
                  </a:lnTo>
                  <a:lnTo>
                    <a:pt x="1802599" y="4057561"/>
                  </a:lnTo>
                  <a:close/>
                </a:path>
                <a:path w="2606040" h="4057650">
                  <a:moveTo>
                    <a:pt x="2605786" y="0"/>
                  </a:moveTo>
                  <a:lnTo>
                    <a:pt x="643661" y="637540"/>
                  </a:lnTo>
                  <a:lnTo>
                    <a:pt x="0" y="2625623"/>
                  </a:lnTo>
                  <a:lnTo>
                    <a:pt x="1959533" y="1988947"/>
                  </a:lnTo>
                  <a:lnTo>
                    <a:pt x="2605786" y="0"/>
                  </a:lnTo>
                  <a:close/>
                </a:path>
              </a:pathLst>
            </a:custGeom>
            <a:solidFill>
              <a:srgbClr val="000000">
                <a:alpha val="3498"/>
              </a:srgbClr>
            </a:solidFill>
          </p:spPr>
          <p:txBody>
            <a:bodyPr wrap="square" lIns="0" tIns="0" rIns="0" bIns="0" rtlCol="0"/>
            <a:lstStyle/>
            <a:p>
              <a:endParaRPr/>
            </a:p>
          </p:txBody>
        </p:sp>
        <p:sp>
          <p:nvSpPr>
            <p:cNvPr id="11" name="object 38">
              <a:extLst>
                <a:ext uri="{FF2B5EF4-FFF2-40B4-BE49-F238E27FC236}">
                  <a16:creationId xmlns:a16="http://schemas.microsoft.com/office/drawing/2014/main" id="{2F9A0717-7083-BE41-8FED-A26DE9115EC0}"/>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12" name="object 39">
              <a:extLst>
                <a:ext uri="{FF2B5EF4-FFF2-40B4-BE49-F238E27FC236}">
                  <a16:creationId xmlns:a16="http://schemas.microsoft.com/office/drawing/2014/main" id="{2D9B56D4-06F8-CC4C-AFD0-4058EEBCA626}"/>
                </a:ext>
              </a:extLst>
            </p:cNvPr>
            <p:cNvSpPr/>
            <p:nvPr/>
          </p:nvSpPr>
          <p:spPr>
            <a:xfrm>
              <a:off x="16807943" y="5342172"/>
              <a:ext cx="3296285" cy="3289935"/>
            </a:xfrm>
            <a:custGeom>
              <a:avLst/>
              <a:gdLst/>
              <a:ahLst/>
              <a:cxnLst/>
              <a:rect l="l" t="t" r="r" b="b"/>
              <a:pathLst>
                <a:path w="3296284" h="3289934">
                  <a:moveTo>
                    <a:pt x="1691894" y="1229220"/>
                  </a:moveTo>
                  <a:lnTo>
                    <a:pt x="0" y="0"/>
                  </a:lnTo>
                  <a:lnTo>
                    <a:pt x="0" y="2063089"/>
                  </a:lnTo>
                  <a:lnTo>
                    <a:pt x="1691881" y="3289617"/>
                  </a:lnTo>
                  <a:lnTo>
                    <a:pt x="1691894" y="1229220"/>
                  </a:lnTo>
                  <a:close/>
                </a:path>
                <a:path w="3296284" h="3289934">
                  <a:moveTo>
                    <a:pt x="3296145" y="1912569"/>
                  </a:moveTo>
                  <a:lnTo>
                    <a:pt x="2104402" y="1526159"/>
                  </a:lnTo>
                  <a:lnTo>
                    <a:pt x="2912567" y="2639364"/>
                  </a:lnTo>
                  <a:lnTo>
                    <a:pt x="2952546" y="2609672"/>
                  </a:lnTo>
                  <a:lnTo>
                    <a:pt x="2992170" y="2579598"/>
                  </a:lnTo>
                  <a:lnTo>
                    <a:pt x="3031452" y="2549169"/>
                  </a:lnTo>
                  <a:lnTo>
                    <a:pt x="3070377" y="2518359"/>
                  </a:lnTo>
                  <a:lnTo>
                    <a:pt x="3108960" y="2487193"/>
                  </a:lnTo>
                  <a:lnTo>
                    <a:pt x="3147174" y="2455672"/>
                  </a:lnTo>
                  <a:lnTo>
                    <a:pt x="3185045" y="2423782"/>
                  </a:lnTo>
                  <a:lnTo>
                    <a:pt x="3222548" y="2391549"/>
                  </a:lnTo>
                  <a:lnTo>
                    <a:pt x="3259709" y="2358974"/>
                  </a:lnTo>
                  <a:lnTo>
                    <a:pt x="3296145" y="2326360"/>
                  </a:lnTo>
                  <a:lnTo>
                    <a:pt x="3296145" y="1912569"/>
                  </a:lnTo>
                  <a:close/>
                </a:path>
              </a:pathLst>
            </a:custGeom>
            <a:solidFill>
              <a:srgbClr val="000000">
                <a:alpha val="3498"/>
              </a:srgbClr>
            </a:solidFill>
          </p:spPr>
          <p:txBody>
            <a:bodyPr wrap="square" lIns="0" tIns="0" rIns="0" bIns="0" rtlCol="0"/>
            <a:lstStyle/>
            <a:p>
              <a:endParaRPr/>
            </a:p>
          </p:txBody>
        </p:sp>
        <p:sp>
          <p:nvSpPr>
            <p:cNvPr id="13" name="object 40">
              <a:extLst>
                <a:ext uri="{FF2B5EF4-FFF2-40B4-BE49-F238E27FC236}">
                  <a16:creationId xmlns:a16="http://schemas.microsoft.com/office/drawing/2014/main" id="{8B086A18-65EE-5442-A2C5-03006D680283}"/>
                </a:ext>
              </a:extLst>
            </p:cNvPr>
            <p:cNvSpPr/>
            <p:nvPr/>
          </p:nvSpPr>
          <p:spPr>
            <a:xfrm>
              <a:off x="18110767" y="4398324"/>
              <a:ext cx="1993900" cy="2426970"/>
            </a:xfrm>
            <a:custGeom>
              <a:avLst/>
              <a:gdLst/>
              <a:ahLst/>
              <a:cxnLst/>
              <a:rect l="l" t="t" r="r" b="b"/>
              <a:pathLst>
                <a:path w="1993900" h="2426970">
                  <a:moveTo>
                    <a:pt x="0" y="0"/>
                  </a:moveTo>
                  <a:lnTo>
                    <a:pt x="643666" y="1988096"/>
                  </a:lnTo>
                  <a:lnTo>
                    <a:pt x="1993333" y="2426627"/>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14" name="object 41">
              <a:extLst>
                <a:ext uri="{FF2B5EF4-FFF2-40B4-BE49-F238E27FC236}">
                  <a16:creationId xmlns:a16="http://schemas.microsoft.com/office/drawing/2014/main" id="{A2914FFB-5E16-0B40-BC8E-257D4D001678}"/>
                </a:ext>
              </a:extLst>
            </p:cNvPr>
            <p:cNvSpPr/>
            <p:nvPr/>
          </p:nvSpPr>
          <p:spPr>
            <a:xfrm>
              <a:off x="18110767" y="3169095"/>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sp>
          <p:nvSpPr>
            <p:cNvPr id="15" name="object 42">
              <a:extLst>
                <a:ext uri="{FF2B5EF4-FFF2-40B4-BE49-F238E27FC236}">
                  <a16:creationId xmlns:a16="http://schemas.microsoft.com/office/drawing/2014/main" id="{3C6FCE06-C907-2E46-BD12-0EA47E14635E}"/>
                </a:ext>
              </a:extLst>
            </p:cNvPr>
            <p:cNvSpPr/>
            <p:nvPr/>
          </p:nvSpPr>
          <p:spPr>
            <a:xfrm>
              <a:off x="17617321" y="1198531"/>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16" name="object 43">
              <a:extLst>
                <a:ext uri="{FF2B5EF4-FFF2-40B4-BE49-F238E27FC236}">
                  <a16:creationId xmlns:a16="http://schemas.microsoft.com/office/drawing/2014/main" id="{7720C657-91BA-A64E-A1BB-D213DD497F2D}"/>
                </a:ext>
              </a:extLst>
            </p:cNvPr>
            <p:cNvSpPr/>
            <p:nvPr/>
          </p:nvSpPr>
          <p:spPr>
            <a:xfrm>
              <a:off x="16969477" y="0"/>
              <a:ext cx="1859280" cy="2865755"/>
            </a:xfrm>
            <a:custGeom>
              <a:avLst/>
              <a:gdLst/>
              <a:ahLst/>
              <a:cxnLst/>
              <a:rect l="l" t="t" r="r" b="b"/>
              <a:pathLst>
                <a:path w="1859280" h="2865755">
                  <a:moveTo>
                    <a:pt x="1468082" y="0"/>
                  </a:moveTo>
                  <a:lnTo>
                    <a:pt x="638386" y="0"/>
                  </a:lnTo>
                  <a:lnTo>
                    <a:pt x="0" y="878655"/>
                  </a:lnTo>
                  <a:lnTo>
                    <a:pt x="647843" y="2865399"/>
                  </a:lnTo>
                  <a:lnTo>
                    <a:pt x="1858850" y="1198593"/>
                  </a:lnTo>
                  <a:lnTo>
                    <a:pt x="1858850" y="1198390"/>
                  </a:lnTo>
                  <a:lnTo>
                    <a:pt x="1468082" y="0"/>
                  </a:lnTo>
                  <a:close/>
                </a:path>
              </a:pathLst>
            </a:custGeom>
            <a:solidFill>
              <a:srgbClr val="000000">
                <a:alpha val="3498"/>
              </a:srgbClr>
            </a:solidFill>
          </p:spPr>
          <p:txBody>
            <a:bodyPr wrap="square" lIns="0" tIns="0" rIns="0" bIns="0" rtlCol="0"/>
            <a:lstStyle/>
            <a:p>
              <a:endParaRPr/>
            </a:p>
          </p:txBody>
        </p:sp>
        <p:sp>
          <p:nvSpPr>
            <p:cNvPr id="17" name="object 44">
              <a:extLst>
                <a:ext uri="{FF2B5EF4-FFF2-40B4-BE49-F238E27FC236}">
                  <a16:creationId xmlns:a16="http://schemas.microsoft.com/office/drawing/2014/main" id="{DD954A56-E103-CA46-94A5-E85CE7DCE415}"/>
                </a:ext>
              </a:extLst>
            </p:cNvPr>
            <p:cNvSpPr/>
            <p:nvPr/>
          </p:nvSpPr>
          <p:spPr>
            <a:xfrm>
              <a:off x="12094642" y="5"/>
              <a:ext cx="7599045" cy="8928100"/>
            </a:xfrm>
            <a:custGeom>
              <a:avLst/>
              <a:gdLst/>
              <a:ahLst/>
              <a:cxnLst/>
              <a:rect l="l" t="t" r="r" b="b"/>
              <a:pathLst>
                <a:path w="7599044" h="8928100">
                  <a:moveTo>
                    <a:pt x="994829" y="5180088"/>
                  </a:moveTo>
                  <a:lnTo>
                    <a:pt x="0" y="5503316"/>
                  </a:lnTo>
                  <a:lnTo>
                    <a:pt x="15951" y="5551589"/>
                  </a:lnTo>
                  <a:lnTo>
                    <a:pt x="32346" y="5599595"/>
                  </a:lnTo>
                  <a:lnTo>
                    <a:pt x="49199" y="5647309"/>
                  </a:lnTo>
                  <a:lnTo>
                    <a:pt x="66484" y="5694756"/>
                  </a:lnTo>
                  <a:lnTo>
                    <a:pt x="84213" y="5741924"/>
                  </a:lnTo>
                  <a:lnTo>
                    <a:pt x="102374" y="5788812"/>
                  </a:lnTo>
                  <a:lnTo>
                    <a:pt x="120954" y="5835421"/>
                  </a:lnTo>
                  <a:lnTo>
                    <a:pt x="139979" y="5881738"/>
                  </a:lnTo>
                  <a:lnTo>
                    <a:pt x="159423" y="5927776"/>
                  </a:lnTo>
                  <a:lnTo>
                    <a:pt x="179298" y="5973534"/>
                  </a:lnTo>
                  <a:lnTo>
                    <a:pt x="199580" y="6018987"/>
                  </a:lnTo>
                  <a:lnTo>
                    <a:pt x="220281" y="6064174"/>
                  </a:lnTo>
                  <a:lnTo>
                    <a:pt x="241401" y="6109055"/>
                  </a:lnTo>
                  <a:lnTo>
                    <a:pt x="262915" y="6153645"/>
                  </a:lnTo>
                  <a:lnTo>
                    <a:pt x="284848" y="6197955"/>
                  </a:lnTo>
                  <a:lnTo>
                    <a:pt x="307187" y="6241961"/>
                  </a:lnTo>
                  <a:lnTo>
                    <a:pt x="329920" y="6285662"/>
                  </a:lnTo>
                  <a:lnTo>
                    <a:pt x="353060" y="6329070"/>
                  </a:lnTo>
                  <a:lnTo>
                    <a:pt x="376580" y="6372187"/>
                  </a:lnTo>
                  <a:lnTo>
                    <a:pt x="400494" y="6414998"/>
                  </a:lnTo>
                  <a:lnTo>
                    <a:pt x="424802" y="6457505"/>
                  </a:lnTo>
                  <a:lnTo>
                    <a:pt x="449491" y="6499707"/>
                  </a:lnTo>
                  <a:lnTo>
                    <a:pt x="474573" y="6541605"/>
                  </a:lnTo>
                  <a:lnTo>
                    <a:pt x="500011" y="6583197"/>
                  </a:lnTo>
                  <a:lnTo>
                    <a:pt x="525843" y="6624485"/>
                  </a:lnTo>
                  <a:lnTo>
                    <a:pt x="994829" y="5180088"/>
                  </a:lnTo>
                  <a:close/>
                </a:path>
                <a:path w="7599044" h="8928100">
                  <a:moveTo>
                    <a:pt x="2415146" y="808748"/>
                  </a:moveTo>
                  <a:lnTo>
                    <a:pt x="1827568" y="0"/>
                  </a:lnTo>
                  <a:lnTo>
                    <a:pt x="1749475" y="0"/>
                  </a:lnTo>
                  <a:lnTo>
                    <a:pt x="1718767" y="23025"/>
                  </a:lnTo>
                  <a:lnTo>
                    <a:pt x="1678584" y="53797"/>
                  </a:lnTo>
                  <a:lnTo>
                    <a:pt x="1638795" y="84899"/>
                  </a:lnTo>
                  <a:lnTo>
                    <a:pt x="1599412" y="116332"/>
                  </a:lnTo>
                  <a:lnTo>
                    <a:pt x="1560436" y="148094"/>
                  </a:lnTo>
                  <a:lnTo>
                    <a:pt x="1521853" y="180174"/>
                  </a:lnTo>
                  <a:lnTo>
                    <a:pt x="1483677" y="212572"/>
                  </a:lnTo>
                  <a:lnTo>
                    <a:pt x="1445907" y="245300"/>
                  </a:lnTo>
                  <a:lnTo>
                    <a:pt x="1408531" y="278333"/>
                  </a:lnTo>
                  <a:lnTo>
                    <a:pt x="1371561" y="311670"/>
                  </a:lnTo>
                  <a:lnTo>
                    <a:pt x="1334985" y="345325"/>
                  </a:lnTo>
                  <a:lnTo>
                    <a:pt x="1298829" y="379272"/>
                  </a:lnTo>
                  <a:lnTo>
                    <a:pt x="1263065" y="413524"/>
                  </a:lnTo>
                  <a:lnTo>
                    <a:pt x="1227709" y="448068"/>
                  </a:lnTo>
                  <a:lnTo>
                    <a:pt x="1192758" y="482917"/>
                  </a:lnTo>
                  <a:lnTo>
                    <a:pt x="1158214" y="518045"/>
                  </a:lnTo>
                  <a:lnTo>
                    <a:pt x="1124077" y="553453"/>
                  </a:lnTo>
                  <a:lnTo>
                    <a:pt x="1090345" y="589153"/>
                  </a:lnTo>
                  <a:lnTo>
                    <a:pt x="1057021" y="625132"/>
                  </a:lnTo>
                  <a:lnTo>
                    <a:pt x="1024102" y="661377"/>
                  </a:lnTo>
                  <a:lnTo>
                    <a:pt x="991603" y="697903"/>
                  </a:lnTo>
                  <a:lnTo>
                    <a:pt x="959497" y="734695"/>
                  </a:lnTo>
                  <a:lnTo>
                    <a:pt x="927811" y="771753"/>
                  </a:lnTo>
                  <a:lnTo>
                    <a:pt x="896531" y="809066"/>
                  </a:lnTo>
                  <a:lnTo>
                    <a:pt x="2415146" y="808748"/>
                  </a:lnTo>
                  <a:close/>
                </a:path>
                <a:path w="7599044" h="8928100">
                  <a:moveTo>
                    <a:pt x="5942088" y="8774087"/>
                  </a:moveTo>
                  <a:lnTo>
                    <a:pt x="4713300" y="7881721"/>
                  </a:lnTo>
                  <a:lnTo>
                    <a:pt x="4713300" y="8927732"/>
                  </a:lnTo>
                  <a:lnTo>
                    <a:pt x="4764138" y="8927478"/>
                  </a:lnTo>
                  <a:lnTo>
                    <a:pt x="4814849" y="8926716"/>
                  </a:lnTo>
                  <a:lnTo>
                    <a:pt x="4865446" y="8925433"/>
                  </a:lnTo>
                  <a:lnTo>
                    <a:pt x="4915903" y="8923655"/>
                  </a:lnTo>
                  <a:lnTo>
                    <a:pt x="4966246" y="8921382"/>
                  </a:lnTo>
                  <a:lnTo>
                    <a:pt x="5016449" y="8918600"/>
                  </a:lnTo>
                  <a:lnTo>
                    <a:pt x="5066512" y="8915311"/>
                  </a:lnTo>
                  <a:lnTo>
                    <a:pt x="5116449" y="8911539"/>
                  </a:lnTo>
                  <a:lnTo>
                    <a:pt x="5166245" y="8907272"/>
                  </a:lnTo>
                  <a:lnTo>
                    <a:pt x="5215902" y="8902522"/>
                  </a:lnTo>
                  <a:lnTo>
                    <a:pt x="5265407" y="8897277"/>
                  </a:lnTo>
                  <a:lnTo>
                    <a:pt x="5314772" y="8891549"/>
                  </a:lnTo>
                  <a:lnTo>
                    <a:pt x="5363984" y="8885339"/>
                  </a:lnTo>
                  <a:lnTo>
                    <a:pt x="5413045" y="8878646"/>
                  </a:lnTo>
                  <a:lnTo>
                    <a:pt x="5461952" y="8871471"/>
                  </a:lnTo>
                  <a:lnTo>
                    <a:pt x="5510708" y="8863825"/>
                  </a:lnTo>
                  <a:lnTo>
                    <a:pt x="5559298" y="8855710"/>
                  </a:lnTo>
                  <a:lnTo>
                    <a:pt x="5607736" y="8847125"/>
                  </a:lnTo>
                  <a:lnTo>
                    <a:pt x="5656008" y="8838070"/>
                  </a:lnTo>
                  <a:lnTo>
                    <a:pt x="5704116" y="8828557"/>
                  </a:lnTo>
                  <a:lnTo>
                    <a:pt x="5752058" y="8818575"/>
                  </a:lnTo>
                  <a:lnTo>
                    <a:pt x="5799823" y="8808136"/>
                  </a:lnTo>
                  <a:lnTo>
                    <a:pt x="5847423" y="8797239"/>
                  </a:lnTo>
                  <a:lnTo>
                    <a:pt x="5894844" y="8785885"/>
                  </a:lnTo>
                  <a:lnTo>
                    <a:pt x="5942088" y="8774087"/>
                  </a:lnTo>
                  <a:close/>
                </a:path>
                <a:path w="7599044" h="8928100">
                  <a:moveTo>
                    <a:pt x="7599032" y="0"/>
                  </a:moveTo>
                  <a:lnTo>
                    <a:pt x="6748475" y="0"/>
                  </a:lnTo>
                  <a:lnTo>
                    <a:pt x="7011441" y="808748"/>
                  </a:lnTo>
                  <a:lnTo>
                    <a:pt x="7599032" y="0"/>
                  </a:lnTo>
                  <a:close/>
                </a:path>
              </a:pathLst>
            </a:custGeom>
            <a:solidFill>
              <a:srgbClr val="000000">
                <a:alpha val="5000"/>
              </a:srgbClr>
            </a:solidFill>
          </p:spPr>
          <p:txBody>
            <a:bodyPr wrap="square" lIns="0" tIns="0" rIns="0" bIns="0" rtlCol="0"/>
            <a:lstStyle/>
            <a:p>
              <a:endParaRPr/>
            </a:p>
          </p:txBody>
        </p:sp>
        <p:sp>
          <p:nvSpPr>
            <p:cNvPr id="18" name="object 45">
              <a:extLst>
                <a:ext uri="{FF2B5EF4-FFF2-40B4-BE49-F238E27FC236}">
                  <a16:creationId xmlns:a16="http://schemas.microsoft.com/office/drawing/2014/main" id="{B770200B-9EF6-264F-BCC0-15E69077ECA6}"/>
                </a:ext>
              </a:extLst>
            </p:cNvPr>
            <p:cNvSpPr/>
            <p:nvPr/>
          </p:nvSpPr>
          <p:spPr>
            <a:xfrm>
              <a:off x="0" y="0"/>
              <a:ext cx="20104100"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669B41"/>
            </a:solidFill>
          </p:spPr>
          <p:txBody>
            <a:bodyPr wrap="square" lIns="0" tIns="0" rIns="0" bIns="0" rtlCol="0"/>
            <a:lstStyle/>
            <a:p>
              <a:endParaRPr/>
            </a:p>
          </p:txBody>
        </p:sp>
      </p:grpSp>
    </p:spTree>
    <p:extLst>
      <p:ext uri="{BB962C8B-B14F-4D97-AF65-F5344CB8AC3E}">
        <p14:creationId xmlns:p14="http://schemas.microsoft.com/office/powerpoint/2010/main" val="39142740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10051D-48FB-AD4A-B37C-C876C70A48D2}"/>
              </a:ext>
            </a:extLst>
          </p:cNvPr>
          <p:cNvSpPr>
            <a:spLocks noGrp="1"/>
          </p:cNvSpPr>
          <p:nvPr>
            <p:ph type="title"/>
          </p:nvPr>
        </p:nvSpPr>
        <p:spPr>
          <a:xfrm>
            <a:off x="1384300" y="754063"/>
            <a:ext cx="6484938" cy="2638425"/>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93231F9-8240-534B-9661-0A770836AECF}"/>
              </a:ext>
            </a:extLst>
          </p:cNvPr>
          <p:cNvSpPr>
            <a:spLocks noGrp="1"/>
          </p:cNvSpPr>
          <p:nvPr>
            <p:ph type="pic" idx="1"/>
          </p:nvPr>
        </p:nvSpPr>
        <p:spPr>
          <a:xfrm>
            <a:off x="8547100" y="1628775"/>
            <a:ext cx="10177463" cy="80359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4C6880-F726-4C45-8630-C08D69850E55}"/>
              </a:ext>
            </a:extLst>
          </p:cNvPr>
          <p:cNvSpPr>
            <a:spLocks noGrp="1"/>
          </p:cNvSpPr>
          <p:nvPr>
            <p:ph type="body" sz="half" idx="2"/>
          </p:nvPr>
        </p:nvSpPr>
        <p:spPr>
          <a:xfrm>
            <a:off x="1384300" y="3392488"/>
            <a:ext cx="6484938" cy="628650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Group 7">
            <a:extLst>
              <a:ext uri="{FF2B5EF4-FFF2-40B4-BE49-F238E27FC236}">
                <a16:creationId xmlns:a16="http://schemas.microsoft.com/office/drawing/2014/main" id="{98DEB988-F259-AB4F-BF8B-FCC8ED64C2C4}"/>
              </a:ext>
            </a:extLst>
          </p:cNvPr>
          <p:cNvGrpSpPr/>
          <p:nvPr userDrawn="1"/>
        </p:nvGrpSpPr>
        <p:grpSpPr>
          <a:xfrm>
            <a:off x="0" y="10516780"/>
            <a:ext cx="20104100" cy="792570"/>
            <a:chOff x="0" y="11399442"/>
            <a:chExt cx="16256394" cy="792570"/>
          </a:xfrm>
        </p:grpSpPr>
        <p:sp>
          <p:nvSpPr>
            <p:cNvPr id="9" name="bg object 44">
              <a:extLst>
                <a:ext uri="{FF2B5EF4-FFF2-40B4-BE49-F238E27FC236}">
                  <a16:creationId xmlns:a16="http://schemas.microsoft.com/office/drawing/2014/main" id="{3895121D-A72B-534B-9EA3-C368873C111D}"/>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10" name="bg object 50">
              <a:extLst>
                <a:ext uri="{FF2B5EF4-FFF2-40B4-BE49-F238E27FC236}">
                  <a16:creationId xmlns:a16="http://schemas.microsoft.com/office/drawing/2014/main" id="{2CAFBA96-FF5D-9E40-BBE3-9ED0BBCD98D4}"/>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1" name="bg object 56">
              <a:extLst>
                <a:ext uri="{FF2B5EF4-FFF2-40B4-BE49-F238E27FC236}">
                  <a16:creationId xmlns:a16="http://schemas.microsoft.com/office/drawing/2014/main" id="{03B69CAA-A1A2-B54F-8898-2FC191940A65}"/>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2" name="bg object 58">
              <a:extLst>
                <a:ext uri="{FF2B5EF4-FFF2-40B4-BE49-F238E27FC236}">
                  <a16:creationId xmlns:a16="http://schemas.microsoft.com/office/drawing/2014/main" id="{1F2074D3-4BBC-DE49-8325-5C151AC4A826}"/>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64">
              <a:extLst>
                <a:ext uri="{FF2B5EF4-FFF2-40B4-BE49-F238E27FC236}">
                  <a16:creationId xmlns:a16="http://schemas.microsoft.com/office/drawing/2014/main" id="{5D2CF1B4-EA17-F845-9804-BF735F9C1404}"/>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4" name="bg object 70">
              <a:extLst>
                <a:ext uri="{FF2B5EF4-FFF2-40B4-BE49-F238E27FC236}">
                  <a16:creationId xmlns:a16="http://schemas.microsoft.com/office/drawing/2014/main" id="{B9C324C3-76FB-C840-8ECB-BB3D77E68923}"/>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5" name="bg object 72">
              <a:extLst>
                <a:ext uri="{FF2B5EF4-FFF2-40B4-BE49-F238E27FC236}">
                  <a16:creationId xmlns:a16="http://schemas.microsoft.com/office/drawing/2014/main" id="{EFA5873D-A787-6F45-9B75-398ED0927827}"/>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6" name="bg object 78">
              <a:extLst>
                <a:ext uri="{FF2B5EF4-FFF2-40B4-BE49-F238E27FC236}">
                  <a16:creationId xmlns:a16="http://schemas.microsoft.com/office/drawing/2014/main" id="{29962F4D-5B10-2C4F-B52C-4E1E0A0495CA}"/>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0">
              <a:extLst>
                <a:ext uri="{FF2B5EF4-FFF2-40B4-BE49-F238E27FC236}">
                  <a16:creationId xmlns:a16="http://schemas.microsoft.com/office/drawing/2014/main" id="{32368C2A-5BB0-BB4F-9BC9-B2750FF6F72B}"/>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8" name="bg object 82">
              <a:extLst>
                <a:ext uri="{FF2B5EF4-FFF2-40B4-BE49-F238E27FC236}">
                  <a16:creationId xmlns:a16="http://schemas.microsoft.com/office/drawing/2014/main" id="{925D7134-F9E7-D142-A40D-2D35F29C8AB8}"/>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9" name="bg object 84">
              <a:extLst>
                <a:ext uri="{FF2B5EF4-FFF2-40B4-BE49-F238E27FC236}">
                  <a16:creationId xmlns:a16="http://schemas.microsoft.com/office/drawing/2014/main" id="{CC88283F-893F-F34B-9A4E-8566F8C81BB2}"/>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20" name="Title 1">
            <a:extLst>
              <a:ext uri="{FF2B5EF4-FFF2-40B4-BE49-F238E27FC236}">
                <a16:creationId xmlns:a16="http://schemas.microsoft.com/office/drawing/2014/main" id="{1377C291-BFBC-8546-A587-E1B603670F53}"/>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51A4EB53-0975-7045-B5CD-760994D6C7FC}"/>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6" name="Footer Placeholder 5">
            <a:extLst>
              <a:ext uri="{FF2B5EF4-FFF2-40B4-BE49-F238E27FC236}">
                <a16:creationId xmlns:a16="http://schemas.microsoft.com/office/drawing/2014/main" id="{5FB9F55E-205E-B74A-BDE6-8F85F86B8E8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42D15EC-75FA-FC41-9960-8DA7A884025B}"/>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5" name="Group 84">
            <a:extLst>
              <a:ext uri="{FF2B5EF4-FFF2-40B4-BE49-F238E27FC236}">
                <a16:creationId xmlns:a16="http://schemas.microsoft.com/office/drawing/2014/main" id="{374DE12E-B8CB-B143-8592-8DFF317B879C}"/>
              </a:ext>
            </a:extLst>
          </p:cNvPr>
          <p:cNvGrpSpPr/>
          <p:nvPr userDrawn="1"/>
        </p:nvGrpSpPr>
        <p:grpSpPr>
          <a:xfrm>
            <a:off x="17214850" y="9558523"/>
            <a:ext cx="2435794" cy="802545"/>
            <a:chOff x="7616256" y="9093982"/>
            <a:chExt cx="4191023" cy="1325638"/>
          </a:xfrm>
        </p:grpSpPr>
        <p:sp>
          <p:nvSpPr>
            <p:cNvPr id="86" name="object 10">
              <a:extLst>
                <a:ext uri="{FF2B5EF4-FFF2-40B4-BE49-F238E27FC236}">
                  <a16:creationId xmlns:a16="http://schemas.microsoft.com/office/drawing/2014/main" id="{1745FBBB-8AAF-1041-A096-5762228CF4F2}"/>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7" name="Group 86">
              <a:extLst>
                <a:ext uri="{FF2B5EF4-FFF2-40B4-BE49-F238E27FC236}">
                  <a16:creationId xmlns:a16="http://schemas.microsoft.com/office/drawing/2014/main" id="{5027BEA9-21D1-494A-AA62-780A1EE60F95}"/>
                </a:ext>
              </a:extLst>
            </p:cNvPr>
            <p:cNvGrpSpPr/>
            <p:nvPr userDrawn="1"/>
          </p:nvGrpSpPr>
          <p:grpSpPr>
            <a:xfrm>
              <a:off x="9132005" y="9331089"/>
              <a:ext cx="2599641" cy="486403"/>
              <a:chOff x="9207638" y="9347753"/>
              <a:chExt cx="2165412" cy="326022"/>
            </a:xfrm>
          </p:grpSpPr>
          <p:sp>
            <p:nvSpPr>
              <p:cNvPr id="110" name="object 2">
                <a:extLst>
                  <a:ext uri="{FF2B5EF4-FFF2-40B4-BE49-F238E27FC236}">
                    <a16:creationId xmlns:a16="http://schemas.microsoft.com/office/drawing/2014/main" id="{B9730D74-E1C0-ED48-BF6C-6080B0685547}"/>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1" name="object 3">
                <a:extLst>
                  <a:ext uri="{FF2B5EF4-FFF2-40B4-BE49-F238E27FC236}">
                    <a16:creationId xmlns:a16="http://schemas.microsoft.com/office/drawing/2014/main" id="{FA1AD246-9A32-1145-8481-D2D4B38775D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2" name="object 4">
                <a:extLst>
                  <a:ext uri="{FF2B5EF4-FFF2-40B4-BE49-F238E27FC236}">
                    <a16:creationId xmlns:a16="http://schemas.microsoft.com/office/drawing/2014/main" id="{FE7492F3-AEB7-4241-83D6-D0BC1B775AD1}"/>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3" name="object 5">
                <a:extLst>
                  <a:ext uri="{FF2B5EF4-FFF2-40B4-BE49-F238E27FC236}">
                    <a16:creationId xmlns:a16="http://schemas.microsoft.com/office/drawing/2014/main" id="{4198C917-6A0B-B14D-BFD5-73478D187D7D}"/>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4" name="object 6">
                <a:extLst>
                  <a:ext uri="{FF2B5EF4-FFF2-40B4-BE49-F238E27FC236}">
                    <a16:creationId xmlns:a16="http://schemas.microsoft.com/office/drawing/2014/main" id="{1FFFE5AD-2532-F04B-AB0E-6C9723201C0A}"/>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5" name="object 7">
                <a:extLst>
                  <a:ext uri="{FF2B5EF4-FFF2-40B4-BE49-F238E27FC236}">
                    <a16:creationId xmlns:a16="http://schemas.microsoft.com/office/drawing/2014/main" id="{0C88E057-008F-844E-BF3B-5761531A36F6}"/>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6" name="object 8">
                <a:extLst>
                  <a:ext uri="{FF2B5EF4-FFF2-40B4-BE49-F238E27FC236}">
                    <a16:creationId xmlns:a16="http://schemas.microsoft.com/office/drawing/2014/main" id="{69241365-BA47-C043-93F6-CDBC83B9DA74}"/>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7" name="object 9">
                <a:extLst>
                  <a:ext uri="{FF2B5EF4-FFF2-40B4-BE49-F238E27FC236}">
                    <a16:creationId xmlns:a16="http://schemas.microsoft.com/office/drawing/2014/main" id="{86C67318-BB5B-2B4D-9635-50EB594F5D04}"/>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8" name="Group 87">
              <a:extLst>
                <a:ext uri="{FF2B5EF4-FFF2-40B4-BE49-F238E27FC236}">
                  <a16:creationId xmlns:a16="http://schemas.microsoft.com/office/drawing/2014/main" id="{3EDB2CF4-FBD3-4545-B3C6-5B594219193E}"/>
                </a:ext>
              </a:extLst>
            </p:cNvPr>
            <p:cNvGrpSpPr/>
            <p:nvPr userDrawn="1"/>
          </p:nvGrpSpPr>
          <p:grpSpPr>
            <a:xfrm>
              <a:off x="7616256" y="9093982"/>
              <a:ext cx="1325448" cy="1325638"/>
              <a:chOff x="7616256" y="9093982"/>
              <a:chExt cx="1325448" cy="1325638"/>
            </a:xfrm>
          </p:grpSpPr>
          <p:sp>
            <p:nvSpPr>
              <p:cNvPr id="89" name="object 11">
                <a:extLst>
                  <a:ext uri="{FF2B5EF4-FFF2-40B4-BE49-F238E27FC236}">
                    <a16:creationId xmlns:a16="http://schemas.microsoft.com/office/drawing/2014/main" id="{3333611F-2EDC-1C4B-AE67-70ACF81FB2F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0" name="object 12">
                <a:extLst>
                  <a:ext uri="{FF2B5EF4-FFF2-40B4-BE49-F238E27FC236}">
                    <a16:creationId xmlns:a16="http://schemas.microsoft.com/office/drawing/2014/main" id="{2649173F-A142-BF45-B350-DBD7D753375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1" name="object 13">
                <a:extLst>
                  <a:ext uri="{FF2B5EF4-FFF2-40B4-BE49-F238E27FC236}">
                    <a16:creationId xmlns:a16="http://schemas.microsoft.com/office/drawing/2014/main" id="{80D252E7-DB18-1C47-8B64-9909B273BF9C}"/>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2" name="object 14">
                <a:extLst>
                  <a:ext uri="{FF2B5EF4-FFF2-40B4-BE49-F238E27FC236}">
                    <a16:creationId xmlns:a16="http://schemas.microsoft.com/office/drawing/2014/main" id="{9D612DA6-F568-5E46-92C5-CB50226D9005}"/>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3" name="object 15">
                <a:extLst>
                  <a:ext uri="{FF2B5EF4-FFF2-40B4-BE49-F238E27FC236}">
                    <a16:creationId xmlns:a16="http://schemas.microsoft.com/office/drawing/2014/main" id="{04A3A14E-6B97-B840-BF19-C0234C55951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4" name="object 16">
                <a:extLst>
                  <a:ext uri="{FF2B5EF4-FFF2-40B4-BE49-F238E27FC236}">
                    <a16:creationId xmlns:a16="http://schemas.microsoft.com/office/drawing/2014/main" id="{2CC62B4A-C8CC-D74D-BFC6-A420C332AFD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5" name="object 17">
                <a:extLst>
                  <a:ext uri="{FF2B5EF4-FFF2-40B4-BE49-F238E27FC236}">
                    <a16:creationId xmlns:a16="http://schemas.microsoft.com/office/drawing/2014/main" id="{15DDF57F-C7A3-2649-B73B-187E0A143A53}"/>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6" name="object 18">
                <a:extLst>
                  <a:ext uri="{FF2B5EF4-FFF2-40B4-BE49-F238E27FC236}">
                    <a16:creationId xmlns:a16="http://schemas.microsoft.com/office/drawing/2014/main" id="{08CBB1D8-7E18-1348-AD0D-4EAF314A4989}"/>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7" name="object 19">
                <a:extLst>
                  <a:ext uri="{FF2B5EF4-FFF2-40B4-BE49-F238E27FC236}">
                    <a16:creationId xmlns:a16="http://schemas.microsoft.com/office/drawing/2014/main" id="{53BCC901-1FBD-EC4F-A0FE-A6DDA2AB178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8" name="object 20">
                <a:extLst>
                  <a:ext uri="{FF2B5EF4-FFF2-40B4-BE49-F238E27FC236}">
                    <a16:creationId xmlns:a16="http://schemas.microsoft.com/office/drawing/2014/main" id="{FEEB8366-9AE7-2B49-BA36-A7505D31BA23}"/>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9" name="Group 98">
                <a:extLst>
                  <a:ext uri="{FF2B5EF4-FFF2-40B4-BE49-F238E27FC236}">
                    <a16:creationId xmlns:a16="http://schemas.microsoft.com/office/drawing/2014/main" id="{09814458-DC4D-1346-B094-B1AD8B177900}"/>
                  </a:ext>
                </a:extLst>
              </p:cNvPr>
              <p:cNvGrpSpPr/>
              <p:nvPr userDrawn="1"/>
            </p:nvGrpSpPr>
            <p:grpSpPr>
              <a:xfrm>
                <a:off x="7616256" y="9119870"/>
                <a:ext cx="1325448" cy="1260246"/>
                <a:chOff x="7616256" y="9119870"/>
                <a:chExt cx="1325448" cy="1260246"/>
              </a:xfrm>
            </p:grpSpPr>
            <p:sp>
              <p:nvSpPr>
                <p:cNvPr id="100" name="object 22">
                  <a:extLst>
                    <a:ext uri="{FF2B5EF4-FFF2-40B4-BE49-F238E27FC236}">
                      <a16:creationId xmlns:a16="http://schemas.microsoft.com/office/drawing/2014/main" id="{EAF8499E-A11B-D84A-8D0D-92135AA59669}"/>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1" name="object 23">
                  <a:extLst>
                    <a:ext uri="{FF2B5EF4-FFF2-40B4-BE49-F238E27FC236}">
                      <a16:creationId xmlns:a16="http://schemas.microsoft.com/office/drawing/2014/main" id="{ED4B04F8-3031-DF4E-A58A-5AC4C760B2F1}"/>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2" name="object 24">
                  <a:extLst>
                    <a:ext uri="{FF2B5EF4-FFF2-40B4-BE49-F238E27FC236}">
                      <a16:creationId xmlns:a16="http://schemas.microsoft.com/office/drawing/2014/main" id="{781D0839-04C0-914D-BE11-8EB3D953704A}"/>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3" name="object 25">
                  <a:extLst>
                    <a:ext uri="{FF2B5EF4-FFF2-40B4-BE49-F238E27FC236}">
                      <a16:creationId xmlns:a16="http://schemas.microsoft.com/office/drawing/2014/main" id="{DD855F5A-705C-FA4B-A8E5-C19CDF3D4D02}"/>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4" name="object 26">
                  <a:extLst>
                    <a:ext uri="{FF2B5EF4-FFF2-40B4-BE49-F238E27FC236}">
                      <a16:creationId xmlns:a16="http://schemas.microsoft.com/office/drawing/2014/main" id="{0EA18B50-4FAA-7D47-AC1E-FB0F225BF115}"/>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5" name="object 27">
                  <a:extLst>
                    <a:ext uri="{FF2B5EF4-FFF2-40B4-BE49-F238E27FC236}">
                      <a16:creationId xmlns:a16="http://schemas.microsoft.com/office/drawing/2014/main" id="{8C12E6CE-7527-C24F-9817-C942D52D27A6}"/>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6" name="object 28">
                  <a:extLst>
                    <a:ext uri="{FF2B5EF4-FFF2-40B4-BE49-F238E27FC236}">
                      <a16:creationId xmlns:a16="http://schemas.microsoft.com/office/drawing/2014/main" id="{EF178EA9-A3B1-F24A-A957-5517998CFACE}"/>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7" name="object 29">
                  <a:extLst>
                    <a:ext uri="{FF2B5EF4-FFF2-40B4-BE49-F238E27FC236}">
                      <a16:creationId xmlns:a16="http://schemas.microsoft.com/office/drawing/2014/main" id="{67E5EF2C-9178-EF47-BA95-43690614920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8" name="object 30">
                  <a:extLst>
                    <a:ext uri="{FF2B5EF4-FFF2-40B4-BE49-F238E27FC236}">
                      <a16:creationId xmlns:a16="http://schemas.microsoft.com/office/drawing/2014/main" id="{2E697749-EFB4-9944-907E-6057739D2B81}"/>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9" name="object 31">
                  <a:extLst>
                    <a:ext uri="{FF2B5EF4-FFF2-40B4-BE49-F238E27FC236}">
                      <a16:creationId xmlns:a16="http://schemas.microsoft.com/office/drawing/2014/main" id="{4D320093-481B-1C46-9892-426E6D83B638}"/>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41202420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F7B8F3-5F90-E743-9742-4D7CF23851E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B106CE7-454B-5244-B2C9-177262BBA2C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Group 6">
            <a:extLst>
              <a:ext uri="{FF2B5EF4-FFF2-40B4-BE49-F238E27FC236}">
                <a16:creationId xmlns:a16="http://schemas.microsoft.com/office/drawing/2014/main" id="{B8C41C55-C458-2E4A-AC31-8FEF7ACE13E5}"/>
              </a:ext>
            </a:extLst>
          </p:cNvPr>
          <p:cNvGrpSpPr/>
          <p:nvPr userDrawn="1"/>
        </p:nvGrpSpPr>
        <p:grpSpPr>
          <a:xfrm>
            <a:off x="0" y="10516780"/>
            <a:ext cx="20104100" cy="792570"/>
            <a:chOff x="0" y="11399442"/>
            <a:chExt cx="16256394" cy="792570"/>
          </a:xfrm>
        </p:grpSpPr>
        <p:sp>
          <p:nvSpPr>
            <p:cNvPr id="8" name="bg object 44">
              <a:extLst>
                <a:ext uri="{FF2B5EF4-FFF2-40B4-BE49-F238E27FC236}">
                  <a16:creationId xmlns:a16="http://schemas.microsoft.com/office/drawing/2014/main" id="{66D0FA72-6545-DF42-8F19-E38121EDC865}"/>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9" name="bg object 50">
              <a:extLst>
                <a:ext uri="{FF2B5EF4-FFF2-40B4-BE49-F238E27FC236}">
                  <a16:creationId xmlns:a16="http://schemas.microsoft.com/office/drawing/2014/main" id="{E3EEA2C0-083D-344E-AC11-90494F6E1C1D}"/>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56">
              <a:extLst>
                <a:ext uri="{FF2B5EF4-FFF2-40B4-BE49-F238E27FC236}">
                  <a16:creationId xmlns:a16="http://schemas.microsoft.com/office/drawing/2014/main" id="{D232BB5A-FE5B-DF4E-980B-A7FCDDD885EA}"/>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1" name="bg object 58">
              <a:extLst>
                <a:ext uri="{FF2B5EF4-FFF2-40B4-BE49-F238E27FC236}">
                  <a16:creationId xmlns:a16="http://schemas.microsoft.com/office/drawing/2014/main" id="{B67D77F9-DFB4-224B-88BD-D3C90EB0EB70}"/>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64">
              <a:extLst>
                <a:ext uri="{FF2B5EF4-FFF2-40B4-BE49-F238E27FC236}">
                  <a16:creationId xmlns:a16="http://schemas.microsoft.com/office/drawing/2014/main" id="{D19DEF7D-6DA2-A840-BA83-FE729D4AC819}"/>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0">
              <a:extLst>
                <a:ext uri="{FF2B5EF4-FFF2-40B4-BE49-F238E27FC236}">
                  <a16:creationId xmlns:a16="http://schemas.microsoft.com/office/drawing/2014/main" id="{2ACCBA04-900D-BA4B-A842-E6BDDD30388D}"/>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4" name="bg object 72">
              <a:extLst>
                <a:ext uri="{FF2B5EF4-FFF2-40B4-BE49-F238E27FC236}">
                  <a16:creationId xmlns:a16="http://schemas.microsoft.com/office/drawing/2014/main" id="{DCA25C3E-7037-654A-A33B-9288BE1A8163}"/>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78">
              <a:extLst>
                <a:ext uri="{FF2B5EF4-FFF2-40B4-BE49-F238E27FC236}">
                  <a16:creationId xmlns:a16="http://schemas.microsoft.com/office/drawing/2014/main" id="{3DCA2105-2B36-F749-833F-E1D89F7D966F}"/>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0">
              <a:extLst>
                <a:ext uri="{FF2B5EF4-FFF2-40B4-BE49-F238E27FC236}">
                  <a16:creationId xmlns:a16="http://schemas.microsoft.com/office/drawing/2014/main" id="{7797BF10-3C7A-4645-A3F6-DCDF660A8CB1}"/>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2">
              <a:extLst>
                <a:ext uri="{FF2B5EF4-FFF2-40B4-BE49-F238E27FC236}">
                  <a16:creationId xmlns:a16="http://schemas.microsoft.com/office/drawing/2014/main" id="{52A6158B-36B5-254F-971D-02279A6CFE33}"/>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8" name="bg object 84">
              <a:extLst>
                <a:ext uri="{FF2B5EF4-FFF2-40B4-BE49-F238E27FC236}">
                  <a16:creationId xmlns:a16="http://schemas.microsoft.com/office/drawing/2014/main" id="{9E768D49-C95B-8B4C-8191-BA3A18A34915}"/>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19" name="Title 1">
            <a:extLst>
              <a:ext uri="{FF2B5EF4-FFF2-40B4-BE49-F238E27FC236}">
                <a16:creationId xmlns:a16="http://schemas.microsoft.com/office/drawing/2014/main" id="{40867C5E-3AFD-4749-81F0-0E84E0550382}"/>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a:solidFill>
                  <a:sysClr val="windowText" lastClr="000000"/>
                </a:solidFill>
                <a:latin typeface="Montserrat" pitchFamily="2" charset="77"/>
              </a:rPr>
              <a:t>Title</a:t>
            </a:r>
            <a:endParaRPr lang="en-US" sz="4400" kern="0" dirty="0">
              <a:solidFill>
                <a:sysClr val="windowText" lastClr="000000"/>
              </a:solidFill>
              <a:latin typeface="Montserrat" pitchFamily="2" charset="77"/>
            </a:endParaRPr>
          </a:p>
        </p:txBody>
      </p:sp>
      <p:sp>
        <p:nvSpPr>
          <p:cNvPr id="4" name="Date Placeholder 3">
            <a:extLst>
              <a:ext uri="{FF2B5EF4-FFF2-40B4-BE49-F238E27FC236}">
                <a16:creationId xmlns:a16="http://schemas.microsoft.com/office/drawing/2014/main" id="{54E0E20D-9F21-3E41-9665-814523C19876}"/>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72E3433B-83D6-1A4B-B2D2-1A0A253E109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9125B7-EB91-6A4B-82D6-FEF60D9B1168}"/>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4" name="Group 83">
            <a:extLst>
              <a:ext uri="{FF2B5EF4-FFF2-40B4-BE49-F238E27FC236}">
                <a16:creationId xmlns:a16="http://schemas.microsoft.com/office/drawing/2014/main" id="{68CE9382-E208-174A-A771-1AC395713B19}"/>
              </a:ext>
            </a:extLst>
          </p:cNvPr>
          <p:cNvGrpSpPr/>
          <p:nvPr userDrawn="1"/>
        </p:nvGrpSpPr>
        <p:grpSpPr>
          <a:xfrm>
            <a:off x="17214850" y="9558523"/>
            <a:ext cx="2435794" cy="802545"/>
            <a:chOff x="7616256" y="9093982"/>
            <a:chExt cx="4191023" cy="1325638"/>
          </a:xfrm>
        </p:grpSpPr>
        <p:sp>
          <p:nvSpPr>
            <p:cNvPr id="85" name="object 10">
              <a:extLst>
                <a:ext uri="{FF2B5EF4-FFF2-40B4-BE49-F238E27FC236}">
                  <a16:creationId xmlns:a16="http://schemas.microsoft.com/office/drawing/2014/main" id="{9023C5C0-A2FB-364F-909D-391C485485C8}"/>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6" name="Group 85">
              <a:extLst>
                <a:ext uri="{FF2B5EF4-FFF2-40B4-BE49-F238E27FC236}">
                  <a16:creationId xmlns:a16="http://schemas.microsoft.com/office/drawing/2014/main" id="{1956078C-2C8B-3948-94AB-0694F69DA3F6}"/>
                </a:ext>
              </a:extLst>
            </p:cNvPr>
            <p:cNvGrpSpPr/>
            <p:nvPr userDrawn="1"/>
          </p:nvGrpSpPr>
          <p:grpSpPr>
            <a:xfrm>
              <a:off x="9132005" y="9331089"/>
              <a:ext cx="2599641" cy="486403"/>
              <a:chOff x="9207638" y="9347753"/>
              <a:chExt cx="2165412" cy="326022"/>
            </a:xfrm>
          </p:grpSpPr>
          <p:sp>
            <p:nvSpPr>
              <p:cNvPr id="109" name="object 2">
                <a:extLst>
                  <a:ext uri="{FF2B5EF4-FFF2-40B4-BE49-F238E27FC236}">
                    <a16:creationId xmlns:a16="http://schemas.microsoft.com/office/drawing/2014/main" id="{0C2D119D-6E56-AB49-A2E3-5C52E069A4A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0" name="object 3">
                <a:extLst>
                  <a:ext uri="{FF2B5EF4-FFF2-40B4-BE49-F238E27FC236}">
                    <a16:creationId xmlns:a16="http://schemas.microsoft.com/office/drawing/2014/main" id="{E0957A40-AF07-6145-A394-7B1735B29CC5}"/>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1" name="object 4">
                <a:extLst>
                  <a:ext uri="{FF2B5EF4-FFF2-40B4-BE49-F238E27FC236}">
                    <a16:creationId xmlns:a16="http://schemas.microsoft.com/office/drawing/2014/main" id="{1AC2CDA8-C61D-AC46-A9BC-730DEF6C9633}"/>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2" name="object 5">
                <a:extLst>
                  <a:ext uri="{FF2B5EF4-FFF2-40B4-BE49-F238E27FC236}">
                    <a16:creationId xmlns:a16="http://schemas.microsoft.com/office/drawing/2014/main" id="{0A841E7B-CF4D-274E-A9EF-42ADDB08DEB7}"/>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3" name="object 6">
                <a:extLst>
                  <a:ext uri="{FF2B5EF4-FFF2-40B4-BE49-F238E27FC236}">
                    <a16:creationId xmlns:a16="http://schemas.microsoft.com/office/drawing/2014/main" id="{9C012567-43ED-CC4B-8C7A-3BC583C67B67}"/>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4" name="object 7">
                <a:extLst>
                  <a:ext uri="{FF2B5EF4-FFF2-40B4-BE49-F238E27FC236}">
                    <a16:creationId xmlns:a16="http://schemas.microsoft.com/office/drawing/2014/main" id="{928F35C5-780F-3645-BB0B-9AAEEDA4CA9D}"/>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5" name="object 8">
                <a:extLst>
                  <a:ext uri="{FF2B5EF4-FFF2-40B4-BE49-F238E27FC236}">
                    <a16:creationId xmlns:a16="http://schemas.microsoft.com/office/drawing/2014/main" id="{4000CB2F-7A09-1A4F-A13A-037DE62E4C30}"/>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6" name="object 9">
                <a:extLst>
                  <a:ext uri="{FF2B5EF4-FFF2-40B4-BE49-F238E27FC236}">
                    <a16:creationId xmlns:a16="http://schemas.microsoft.com/office/drawing/2014/main" id="{FB1D6720-ACAA-A34D-A5EB-E2C72850303B}"/>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7" name="Group 86">
              <a:extLst>
                <a:ext uri="{FF2B5EF4-FFF2-40B4-BE49-F238E27FC236}">
                  <a16:creationId xmlns:a16="http://schemas.microsoft.com/office/drawing/2014/main" id="{C467BCAC-9272-574D-99E7-E72813578737}"/>
                </a:ext>
              </a:extLst>
            </p:cNvPr>
            <p:cNvGrpSpPr/>
            <p:nvPr userDrawn="1"/>
          </p:nvGrpSpPr>
          <p:grpSpPr>
            <a:xfrm>
              <a:off x="7616256" y="9093982"/>
              <a:ext cx="1325448" cy="1325638"/>
              <a:chOff x="7616256" y="9093982"/>
              <a:chExt cx="1325448" cy="1325638"/>
            </a:xfrm>
          </p:grpSpPr>
          <p:sp>
            <p:nvSpPr>
              <p:cNvPr id="88" name="object 11">
                <a:extLst>
                  <a:ext uri="{FF2B5EF4-FFF2-40B4-BE49-F238E27FC236}">
                    <a16:creationId xmlns:a16="http://schemas.microsoft.com/office/drawing/2014/main" id="{30AB0D68-5ED8-8749-87E2-7DAFA8B34DFB}"/>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9" name="object 12">
                <a:extLst>
                  <a:ext uri="{FF2B5EF4-FFF2-40B4-BE49-F238E27FC236}">
                    <a16:creationId xmlns:a16="http://schemas.microsoft.com/office/drawing/2014/main" id="{F1D58E49-E22C-FF42-8332-EFC62AEEAE29}"/>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0" name="object 13">
                <a:extLst>
                  <a:ext uri="{FF2B5EF4-FFF2-40B4-BE49-F238E27FC236}">
                    <a16:creationId xmlns:a16="http://schemas.microsoft.com/office/drawing/2014/main" id="{F2991018-F0B9-4140-8D49-CB600DA65F61}"/>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1" name="object 14">
                <a:extLst>
                  <a:ext uri="{FF2B5EF4-FFF2-40B4-BE49-F238E27FC236}">
                    <a16:creationId xmlns:a16="http://schemas.microsoft.com/office/drawing/2014/main" id="{042927E3-22CA-AD4C-93A1-C2B077B467C6}"/>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2" name="object 15">
                <a:extLst>
                  <a:ext uri="{FF2B5EF4-FFF2-40B4-BE49-F238E27FC236}">
                    <a16:creationId xmlns:a16="http://schemas.microsoft.com/office/drawing/2014/main" id="{564627B1-8499-F944-B2B9-89A4977AA565}"/>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3" name="object 16">
                <a:extLst>
                  <a:ext uri="{FF2B5EF4-FFF2-40B4-BE49-F238E27FC236}">
                    <a16:creationId xmlns:a16="http://schemas.microsoft.com/office/drawing/2014/main" id="{371B12A1-079C-1C48-910F-A52B1601FFDC}"/>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4" name="object 17">
                <a:extLst>
                  <a:ext uri="{FF2B5EF4-FFF2-40B4-BE49-F238E27FC236}">
                    <a16:creationId xmlns:a16="http://schemas.microsoft.com/office/drawing/2014/main" id="{7342A408-8CAC-2448-85A3-CAA52CC3ED62}"/>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5" name="object 18">
                <a:extLst>
                  <a:ext uri="{FF2B5EF4-FFF2-40B4-BE49-F238E27FC236}">
                    <a16:creationId xmlns:a16="http://schemas.microsoft.com/office/drawing/2014/main" id="{1408BF7D-7226-7F48-9F13-FC4207ADD042}"/>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6" name="object 19">
                <a:extLst>
                  <a:ext uri="{FF2B5EF4-FFF2-40B4-BE49-F238E27FC236}">
                    <a16:creationId xmlns:a16="http://schemas.microsoft.com/office/drawing/2014/main" id="{3E1874E6-0E11-5944-8865-85DD22665A14}"/>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7" name="object 20">
                <a:extLst>
                  <a:ext uri="{FF2B5EF4-FFF2-40B4-BE49-F238E27FC236}">
                    <a16:creationId xmlns:a16="http://schemas.microsoft.com/office/drawing/2014/main" id="{CD2C868D-A8E4-5647-920C-E6377E6EFA28}"/>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8" name="Group 97">
                <a:extLst>
                  <a:ext uri="{FF2B5EF4-FFF2-40B4-BE49-F238E27FC236}">
                    <a16:creationId xmlns:a16="http://schemas.microsoft.com/office/drawing/2014/main" id="{0037FA77-8758-4E45-BD2A-E2C1BAAFD847}"/>
                  </a:ext>
                </a:extLst>
              </p:cNvPr>
              <p:cNvGrpSpPr/>
              <p:nvPr userDrawn="1"/>
            </p:nvGrpSpPr>
            <p:grpSpPr>
              <a:xfrm>
                <a:off x="7616256" y="9119870"/>
                <a:ext cx="1325448" cy="1260246"/>
                <a:chOff x="7616256" y="9119870"/>
                <a:chExt cx="1325448" cy="1260246"/>
              </a:xfrm>
            </p:grpSpPr>
            <p:sp>
              <p:nvSpPr>
                <p:cNvPr id="99" name="object 22">
                  <a:extLst>
                    <a:ext uri="{FF2B5EF4-FFF2-40B4-BE49-F238E27FC236}">
                      <a16:creationId xmlns:a16="http://schemas.microsoft.com/office/drawing/2014/main" id="{A5ACA7E9-79B0-A642-8D53-4B12B64DFBC4}"/>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0" name="object 23">
                  <a:extLst>
                    <a:ext uri="{FF2B5EF4-FFF2-40B4-BE49-F238E27FC236}">
                      <a16:creationId xmlns:a16="http://schemas.microsoft.com/office/drawing/2014/main" id="{1CF835B4-6479-0946-A247-7B2B601471A8}"/>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1" name="object 24">
                  <a:extLst>
                    <a:ext uri="{FF2B5EF4-FFF2-40B4-BE49-F238E27FC236}">
                      <a16:creationId xmlns:a16="http://schemas.microsoft.com/office/drawing/2014/main" id="{DA7CDEC8-DA82-8B4D-8633-1639C5E58EBC}"/>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2" name="object 25">
                  <a:extLst>
                    <a:ext uri="{FF2B5EF4-FFF2-40B4-BE49-F238E27FC236}">
                      <a16:creationId xmlns:a16="http://schemas.microsoft.com/office/drawing/2014/main" id="{3D94A49A-819C-2947-893C-6BB1905347DF}"/>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3" name="object 26">
                  <a:extLst>
                    <a:ext uri="{FF2B5EF4-FFF2-40B4-BE49-F238E27FC236}">
                      <a16:creationId xmlns:a16="http://schemas.microsoft.com/office/drawing/2014/main" id="{885D980E-D44D-BA4F-846F-EADDB50F00F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4" name="object 27">
                  <a:extLst>
                    <a:ext uri="{FF2B5EF4-FFF2-40B4-BE49-F238E27FC236}">
                      <a16:creationId xmlns:a16="http://schemas.microsoft.com/office/drawing/2014/main" id="{FD3E0C16-EE12-4446-8829-AC18E444B968}"/>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5" name="object 28">
                  <a:extLst>
                    <a:ext uri="{FF2B5EF4-FFF2-40B4-BE49-F238E27FC236}">
                      <a16:creationId xmlns:a16="http://schemas.microsoft.com/office/drawing/2014/main" id="{163BEDDC-4D2A-7F49-8776-F2D36267AFBF}"/>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6" name="object 29">
                  <a:extLst>
                    <a:ext uri="{FF2B5EF4-FFF2-40B4-BE49-F238E27FC236}">
                      <a16:creationId xmlns:a16="http://schemas.microsoft.com/office/drawing/2014/main" id="{7E510197-35DF-7D4F-A9F4-A58503F8C528}"/>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7" name="object 30">
                  <a:extLst>
                    <a:ext uri="{FF2B5EF4-FFF2-40B4-BE49-F238E27FC236}">
                      <a16:creationId xmlns:a16="http://schemas.microsoft.com/office/drawing/2014/main" id="{C849AF50-6AFE-4544-9FE7-565FFCEE7A20}"/>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8" name="object 31">
                  <a:extLst>
                    <a:ext uri="{FF2B5EF4-FFF2-40B4-BE49-F238E27FC236}">
                      <a16:creationId xmlns:a16="http://schemas.microsoft.com/office/drawing/2014/main" id="{1C4D2F8F-EA1E-1A4E-971D-B47FC3E66E3D}"/>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40456233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3298DC6-160C-6E48-81F5-645720D71D62}"/>
              </a:ext>
            </a:extLst>
          </p:cNvPr>
          <p:cNvSpPr>
            <a:spLocks noGrp="1"/>
          </p:cNvSpPr>
          <p:nvPr>
            <p:ph type="title" orient="vert"/>
          </p:nvPr>
        </p:nvSpPr>
        <p:spPr>
          <a:xfrm>
            <a:off x="14387513" y="601663"/>
            <a:ext cx="4333875" cy="95853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D6A1AE0-3D81-C248-A48A-3E29A538A32B}"/>
              </a:ext>
            </a:extLst>
          </p:cNvPr>
          <p:cNvSpPr>
            <a:spLocks noGrp="1"/>
          </p:cNvSpPr>
          <p:nvPr>
            <p:ph type="body" orient="vert" idx="1"/>
          </p:nvPr>
        </p:nvSpPr>
        <p:spPr>
          <a:xfrm>
            <a:off x="1382713" y="601663"/>
            <a:ext cx="12852400" cy="9585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Group 6">
            <a:extLst>
              <a:ext uri="{FF2B5EF4-FFF2-40B4-BE49-F238E27FC236}">
                <a16:creationId xmlns:a16="http://schemas.microsoft.com/office/drawing/2014/main" id="{DBC7BB41-0243-1E44-BBCC-B89656EF1505}"/>
              </a:ext>
            </a:extLst>
          </p:cNvPr>
          <p:cNvGrpSpPr/>
          <p:nvPr userDrawn="1"/>
        </p:nvGrpSpPr>
        <p:grpSpPr>
          <a:xfrm>
            <a:off x="0" y="10516780"/>
            <a:ext cx="20104100" cy="792570"/>
            <a:chOff x="0" y="11399442"/>
            <a:chExt cx="16256394" cy="792570"/>
          </a:xfrm>
        </p:grpSpPr>
        <p:sp>
          <p:nvSpPr>
            <p:cNvPr id="8" name="bg object 44">
              <a:extLst>
                <a:ext uri="{FF2B5EF4-FFF2-40B4-BE49-F238E27FC236}">
                  <a16:creationId xmlns:a16="http://schemas.microsoft.com/office/drawing/2014/main" id="{D1B31AF0-937D-2949-91B8-1B40C1E77DFC}"/>
                </a:ext>
              </a:extLst>
            </p:cNvPr>
            <p:cNvSpPr/>
            <p:nvPr/>
          </p:nvSpPr>
          <p:spPr>
            <a:xfrm>
              <a:off x="9723797"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21" y="359410"/>
                  </a:lnTo>
                  <a:lnTo>
                    <a:pt x="1549781" y="360680"/>
                  </a:lnTo>
                  <a:lnTo>
                    <a:pt x="2740037" y="360680"/>
                  </a:lnTo>
                  <a:lnTo>
                    <a:pt x="2741539" y="351790"/>
                  </a:lnTo>
                  <a:lnTo>
                    <a:pt x="2743165" y="344170"/>
                  </a:lnTo>
                  <a:lnTo>
                    <a:pt x="2743641" y="342900"/>
                  </a:lnTo>
                  <a:close/>
                </a:path>
                <a:path w="3169920" h="688340">
                  <a:moveTo>
                    <a:pt x="2783165"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296" y="358140"/>
                  </a:lnTo>
                  <a:lnTo>
                    <a:pt x="2812331" y="358140"/>
                  </a:lnTo>
                  <a:lnTo>
                    <a:pt x="2811391" y="345440"/>
                  </a:lnTo>
                  <a:lnTo>
                    <a:pt x="2801356" y="345440"/>
                  </a:lnTo>
                  <a:lnTo>
                    <a:pt x="2783165"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2"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48" y="325120"/>
                  </a:lnTo>
                  <a:lnTo>
                    <a:pt x="485978" y="327660"/>
                  </a:lnTo>
                  <a:lnTo>
                    <a:pt x="43586" y="327660"/>
                  </a:lnTo>
                  <a:lnTo>
                    <a:pt x="43573"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17"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6"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60"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6" y="336550"/>
                  </a:lnTo>
                  <a:lnTo>
                    <a:pt x="3011989" y="332740"/>
                  </a:lnTo>
                  <a:lnTo>
                    <a:pt x="3012516" y="331470"/>
                  </a:lnTo>
                  <a:lnTo>
                    <a:pt x="2823789" y="331470"/>
                  </a:lnTo>
                  <a:lnTo>
                    <a:pt x="2819712"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60" y="332740"/>
                  </a:lnTo>
                  <a:lnTo>
                    <a:pt x="2749145" y="332740"/>
                  </a:lnTo>
                  <a:lnTo>
                    <a:pt x="2751226" y="330200"/>
                  </a:lnTo>
                  <a:lnTo>
                    <a:pt x="2751226" y="328930"/>
                  </a:lnTo>
                  <a:close/>
                </a:path>
                <a:path w="3169920" h="688340">
                  <a:moveTo>
                    <a:pt x="2827299" y="323850"/>
                  </a:moveTo>
                  <a:lnTo>
                    <a:pt x="2826435" y="327660"/>
                  </a:lnTo>
                  <a:lnTo>
                    <a:pt x="2823789" y="331470"/>
                  </a:lnTo>
                  <a:lnTo>
                    <a:pt x="3012516" y="331470"/>
                  </a:lnTo>
                  <a:lnTo>
                    <a:pt x="3013044" y="330200"/>
                  </a:lnTo>
                  <a:lnTo>
                    <a:pt x="2838183" y="330200"/>
                  </a:lnTo>
                  <a:lnTo>
                    <a:pt x="2827299" y="323850"/>
                  </a:lnTo>
                  <a:close/>
                </a:path>
                <a:path w="3169920" h="688340">
                  <a:moveTo>
                    <a:pt x="2836824" y="311150"/>
                  </a:moveTo>
                  <a:lnTo>
                    <a:pt x="2834932" y="316230"/>
                  </a:lnTo>
                  <a:lnTo>
                    <a:pt x="2837345" y="318770"/>
                  </a:lnTo>
                  <a:lnTo>
                    <a:pt x="2838716"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75"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19"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5" y="299720"/>
                  </a:lnTo>
                  <a:close/>
                </a:path>
                <a:path w="3169920" h="688340">
                  <a:moveTo>
                    <a:pt x="39357" y="320040"/>
                  </a:moveTo>
                  <a:lnTo>
                    <a:pt x="29159" y="320040"/>
                  </a:lnTo>
                  <a:lnTo>
                    <a:pt x="30530" y="323850"/>
                  </a:lnTo>
                  <a:lnTo>
                    <a:pt x="38925" y="323850"/>
                  </a:lnTo>
                  <a:lnTo>
                    <a:pt x="39077"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42"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63"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83"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58" y="302260"/>
                  </a:lnTo>
                  <a:lnTo>
                    <a:pt x="580644" y="306070"/>
                  </a:lnTo>
                  <a:lnTo>
                    <a:pt x="1365250" y="306070"/>
                  </a:lnTo>
                  <a:lnTo>
                    <a:pt x="1365719" y="307340"/>
                  </a:lnTo>
                  <a:lnTo>
                    <a:pt x="1366583" y="307340"/>
                  </a:lnTo>
                  <a:lnTo>
                    <a:pt x="1366507"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08"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4" y="278130"/>
                  </a:lnTo>
                  <a:lnTo>
                    <a:pt x="3018143" y="276860"/>
                  </a:lnTo>
                  <a:lnTo>
                    <a:pt x="3008553" y="276860"/>
                  </a:lnTo>
                  <a:lnTo>
                    <a:pt x="3006202" y="274320"/>
                  </a:lnTo>
                  <a:lnTo>
                    <a:pt x="2957309" y="274320"/>
                  </a:lnTo>
                  <a:lnTo>
                    <a:pt x="2956052" y="271780"/>
                  </a:lnTo>
                  <a:lnTo>
                    <a:pt x="2955975"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793" y="295910"/>
                  </a:moveTo>
                  <a:lnTo>
                    <a:pt x="1441386" y="295910"/>
                  </a:lnTo>
                  <a:lnTo>
                    <a:pt x="1443812" y="297180"/>
                  </a:lnTo>
                  <a:lnTo>
                    <a:pt x="1445552" y="297180"/>
                  </a:lnTo>
                  <a:lnTo>
                    <a:pt x="1445793" y="295910"/>
                  </a:lnTo>
                  <a:close/>
                </a:path>
                <a:path w="3169920" h="688340">
                  <a:moveTo>
                    <a:pt x="2223757" y="295910"/>
                  </a:moveTo>
                  <a:lnTo>
                    <a:pt x="2219236" y="295910"/>
                  </a:lnTo>
                  <a:lnTo>
                    <a:pt x="2221649" y="297180"/>
                  </a:lnTo>
                  <a:lnTo>
                    <a:pt x="2223401" y="297180"/>
                  </a:lnTo>
                  <a:lnTo>
                    <a:pt x="2223757"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27"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48"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08" y="284480"/>
                  </a:lnTo>
                  <a:lnTo>
                    <a:pt x="3016720"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44"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03" y="220980"/>
                  </a:lnTo>
                  <a:lnTo>
                    <a:pt x="574983" y="227330"/>
                  </a:lnTo>
                  <a:lnTo>
                    <a:pt x="571514" y="237490"/>
                  </a:lnTo>
                  <a:lnTo>
                    <a:pt x="567427"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78" y="283210"/>
                  </a:lnTo>
                  <a:lnTo>
                    <a:pt x="1355265" y="279400"/>
                  </a:lnTo>
                  <a:lnTo>
                    <a:pt x="1330274" y="279400"/>
                  </a:lnTo>
                  <a:lnTo>
                    <a:pt x="1323238" y="276860"/>
                  </a:lnTo>
                  <a:lnTo>
                    <a:pt x="1325473" y="266700"/>
                  </a:lnTo>
                  <a:close/>
                </a:path>
                <a:path w="3169920" h="688340">
                  <a:moveTo>
                    <a:pt x="1358878" y="283210"/>
                  </a:moveTo>
                  <a:lnTo>
                    <a:pt x="1332826" y="283210"/>
                  </a:lnTo>
                  <a:lnTo>
                    <a:pt x="1334236" y="284480"/>
                  </a:lnTo>
                  <a:lnTo>
                    <a:pt x="1333703" y="285750"/>
                  </a:lnTo>
                  <a:lnTo>
                    <a:pt x="1361287" y="285750"/>
                  </a:lnTo>
                  <a:lnTo>
                    <a:pt x="1358878"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08" y="280670"/>
                  </a:lnTo>
                  <a:lnTo>
                    <a:pt x="1430312" y="280670"/>
                  </a:lnTo>
                  <a:lnTo>
                    <a:pt x="1427492" y="278130"/>
                  </a:lnTo>
                  <a:lnTo>
                    <a:pt x="1431658" y="278130"/>
                  </a:lnTo>
                  <a:lnTo>
                    <a:pt x="1432026" y="276860"/>
                  </a:lnTo>
                  <a:lnTo>
                    <a:pt x="1432609" y="276860"/>
                  </a:lnTo>
                  <a:lnTo>
                    <a:pt x="1432373" y="269240"/>
                  </a:lnTo>
                  <a:lnTo>
                    <a:pt x="1430508" y="261620"/>
                  </a:lnTo>
                  <a:lnTo>
                    <a:pt x="1428016" y="254000"/>
                  </a:lnTo>
                  <a:lnTo>
                    <a:pt x="1426574" y="248920"/>
                  </a:lnTo>
                  <a:lnTo>
                    <a:pt x="1416418" y="248920"/>
                  </a:lnTo>
                  <a:lnTo>
                    <a:pt x="1413598" y="245110"/>
                  </a:lnTo>
                  <a:lnTo>
                    <a:pt x="1418678" y="245110"/>
                  </a:lnTo>
                  <a:lnTo>
                    <a:pt x="1416987" y="237490"/>
                  </a:lnTo>
                  <a:lnTo>
                    <a:pt x="1413749" y="231140"/>
                  </a:lnTo>
                  <a:lnTo>
                    <a:pt x="1409718"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77" y="273050"/>
                  </a:lnTo>
                  <a:lnTo>
                    <a:pt x="2538599"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4" y="278130"/>
                  </a:moveTo>
                  <a:lnTo>
                    <a:pt x="2981147" y="278130"/>
                  </a:lnTo>
                  <a:lnTo>
                    <a:pt x="2981617" y="279400"/>
                  </a:lnTo>
                  <a:lnTo>
                    <a:pt x="2982480" y="279400"/>
                  </a:lnTo>
                  <a:lnTo>
                    <a:pt x="2982404" y="280670"/>
                  </a:lnTo>
                  <a:lnTo>
                    <a:pt x="2981490" y="280670"/>
                  </a:lnTo>
                  <a:lnTo>
                    <a:pt x="2980956" y="281940"/>
                  </a:lnTo>
                  <a:lnTo>
                    <a:pt x="3016720" y="281940"/>
                  </a:lnTo>
                  <a:lnTo>
                    <a:pt x="3016676" y="280670"/>
                  </a:lnTo>
                  <a:lnTo>
                    <a:pt x="3017654"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11"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09" y="276860"/>
                  </a:moveTo>
                  <a:lnTo>
                    <a:pt x="1432267" y="276860"/>
                  </a:lnTo>
                  <a:lnTo>
                    <a:pt x="1432433" y="278130"/>
                  </a:lnTo>
                  <a:lnTo>
                    <a:pt x="1431658" y="278130"/>
                  </a:lnTo>
                  <a:lnTo>
                    <a:pt x="1430312" y="280670"/>
                  </a:lnTo>
                  <a:lnTo>
                    <a:pt x="1435608" y="280670"/>
                  </a:lnTo>
                  <a:lnTo>
                    <a:pt x="1432648" y="278130"/>
                  </a:lnTo>
                  <a:lnTo>
                    <a:pt x="1432609"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65" y="279400"/>
                  </a:lnTo>
                  <a:lnTo>
                    <a:pt x="1354061"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50" y="252730"/>
                  </a:lnTo>
                  <a:lnTo>
                    <a:pt x="389382"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2" y="264160"/>
                  </a:moveTo>
                  <a:lnTo>
                    <a:pt x="493298" y="264160"/>
                  </a:lnTo>
                  <a:lnTo>
                    <a:pt x="480025" y="265430"/>
                  </a:lnTo>
                  <a:lnTo>
                    <a:pt x="467029" y="270510"/>
                  </a:lnTo>
                  <a:lnTo>
                    <a:pt x="468617" y="274320"/>
                  </a:lnTo>
                  <a:lnTo>
                    <a:pt x="474243" y="274320"/>
                  </a:lnTo>
                  <a:lnTo>
                    <a:pt x="476961" y="276860"/>
                  </a:lnTo>
                  <a:lnTo>
                    <a:pt x="481901" y="278130"/>
                  </a:lnTo>
                  <a:lnTo>
                    <a:pt x="484632" y="271780"/>
                  </a:lnTo>
                  <a:lnTo>
                    <a:pt x="544220" y="271780"/>
                  </a:lnTo>
                  <a:lnTo>
                    <a:pt x="544220" y="266700"/>
                  </a:lnTo>
                  <a:lnTo>
                    <a:pt x="520814" y="266700"/>
                  </a:lnTo>
                  <a:lnTo>
                    <a:pt x="506882" y="264160"/>
                  </a:lnTo>
                  <a:close/>
                </a:path>
                <a:path w="3169920" h="688340">
                  <a:moveTo>
                    <a:pt x="3013506" y="269240"/>
                  </a:moveTo>
                  <a:lnTo>
                    <a:pt x="3008553" y="276860"/>
                  </a:lnTo>
                  <a:lnTo>
                    <a:pt x="3018143" y="276860"/>
                  </a:lnTo>
                  <a:lnTo>
                    <a:pt x="3018117"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42" y="255270"/>
                  </a:lnTo>
                  <a:lnTo>
                    <a:pt x="2546096" y="259080"/>
                  </a:lnTo>
                  <a:lnTo>
                    <a:pt x="2543924" y="259080"/>
                  </a:lnTo>
                  <a:lnTo>
                    <a:pt x="2541816" y="260350"/>
                  </a:lnTo>
                  <a:lnTo>
                    <a:pt x="2542056" y="262890"/>
                  </a:lnTo>
                  <a:lnTo>
                    <a:pt x="2545492" y="265430"/>
                  </a:lnTo>
                  <a:lnTo>
                    <a:pt x="2547166" y="267970"/>
                  </a:lnTo>
                  <a:lnTo>
                    <a:pt x="2542120" y="274320"/>
                  </a:lnTo>
                  <a:lnTo>
                    <a:pt x="2568879" y="274320"/>
                  </a:lnTo>
                  <a:lnTo>
                    <a:pt x="2566630" y="271780"/>
                  </a:lnTo>
                  <a:lnTo>
                    <a:pt x="2553652"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296"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63" y="265430"/>
                  </a:lnTo>
                  <a:lnTo>
                    <a:pt x="2272207" y="265430"/>
                  </a:lnTo>
                  <a:lnTo>
                    <a:pt x="2272728" y="264160"/>
                  </a:lnTo>
                  <a:lnTo>
                    <a:pt x="2319243" y="264160"/>
                  </a:lnTo>
                  <a:lnTo>
                    <a:pt x="2323439" y="260350"/>
                  </a:lnTo>
                  <a:lnTo>
                    <a:pt x="2523807" y="260350"/>
                  </a:lnTo>
                  <a:lnTo>
                    <a:pt x="2523192" y="257810"/>
                  </a:lnTo>
                  <a:lnTo>
                    <a:pt x="2293436"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3" y="269240"/>
                  </a:moveTo>
                  <a:lnTo>
                    <a:pt x="2532048" y="269240"/>
                  </a:lnTo>
                  <a:lnTo>
                    <a:pt x="2527719" y="271780"/>
                  </a:lnTo>
                  <a:lnTo>
                    <a:pt x="2538599" y="271780"/>
                  </a:lnTo>
                  <a:lnTo>
                    <a:pt x="2536243"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33"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24" y="236220"/>
                  </a:lnTo>
                  <a:lnTo>
                    <a:pt x="853576" y="250190"/>
                  </a:lnTo>
                  <a:lnTo>
                    <a:pt x="852195" y="257810"/>
                  </a:lnTo>
                  <a:lnTo>
                    <a:pt x="850303" y="264160"/>
                  </a:lnTo>
                  <a:lnTo>
                    <a:pt x="1324063" y="264160"/>
                  </a:lnTo>
                  <a:lnTo>
                    <a:pt x="1317305" y="259080"/>
                  </a:lnTo>
                  <a:lnTo>
                    <a:pt x="1312348" y="248920"/>
                  </a:lnTo>
                  <a:lnTo>
                    <a:pt x="1295107" y="248920"/>
                  </a:lnTo>
                  <a:lnTo>
                    <a:pt x="1294663" y="247650"/>
                  </a:lnTo>
                  <a:lnTo>
                    <a:pt x="1294193" y="247650"/>
                  </a:lnTo>
                  <a:lnTo>
                    <a:pt x="1295793" y="246380"/>
                  </a:lnTo>
                  <a:lnTo>
                    <a:pt x="1311161" y="246380"/>
                  </a:lnTo>
                  <a:lnTo>
                    <a:pt x="1309974" y="243840"/>
                  </a:lnTo>
                  <a:lnTo>
                    <a:pt x="902919" y="243840"/>
                  </a:lnTo>
                  <a:lnTo>
                    <a:pt x="899325" y="242570"/>
                  </a:lnTo>
                  <a:lnTo>
                    <a:pt x="899985" y="240030"/>
                  </a:lnTo>
                  <a:lnTo>
                    <a:pt x="901407" y="237490"/>
                  </a:lnTo>
                  <a:lnTo>
                    <a:pt x="1306297" y="237490"/>
                  </a:lnTo>
                  <a:lnTo>
                    <a:pt x="1299781" y="231140"/>
                  </a:lnTo>
                  <a:lnTo>
                    <a:pt x="1300412"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596" y="234950"/>
                  </a:lnTo>
                  <a:lnTo>
                    <a:pt x="2934970"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596" y="124460"/>
                  </a:moveTo>
                  <a:lnTo>
                    <a:pt x="703630" y="130810"/>
                  </a:lnTo>
                  <a:lnTo>
                    <a:pt x="705535" y="137160"/>
                  </a:lnTo>
                  <a:lnTo>
                    <a:pt x="705472" y="143510"/>
                  </a:lnTo>
                  <a:lnTo>
                    <a:pt x="705349" y="191770"/>
                  </a:lnTo>
                  <a:lnTo>
                    <a:pt x="705222" y="21845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6" y="156210"/>
                  </a:lnTo>
                  <a:lnTo>
                    <a:pt x="709405" y="140970"/>
                  </a:lnTo>
                  <a:lnTo>
                    <a:pt x="708596" y="124460"/>
                  </a:lnTo>
                  <a:close/>
                </a:path>
                <a:path w="3169920" h="688340">
                  <a:moveTo>
                    <a:pt x="2382634" y="247650"/>
                  </a:moveTo>
                  <a:lnTo>
                    <a:pt x="2305875" y="247650"/>
                  </a:lnTo>
                  <a:lnTo>
                    <a:pt x="2303715" y="254000"/>
                  </a:lnTo>
                  <a:lnTo>
                    <a:pt x="2299698"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6" y="246380"/>
                  </a:lnTo>
                  <a:lnTo>
                    <a:pt x="342531" y="246380"/>
                  </a:lnTo>
                  <a:lnTo>
                    <a:pt x="347306" y="251460"/>
                  </a:lnTo>
                  <a:lnTo>
                    <a:pt x="343852" y="256540"/>
                  </a:lnTo>
                  <a:lnTo>
                    <a:pt x="356656" y="256540"/>
                  </a:lnTo>
                  <a:lnTo>
                    <a:pt x="357619" y="255270"/>
                  </a:lnTo>
                  <a:lnTo>
                    <a:pt x="357251"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29" y="255270"/>
                  </a:lnTo>
                  <a:lnTo>
                    <a:pt x="2013483"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40" y="240030"/>
                  </a:lnTo>
                  <a:lnTo>
                    <a:pt x="1795945" y="247650"/>
                  </a:lnTo>
                  <a:lnTo>
                    <a:pt x="1786191" y="254000"/>
                  </a:lnTo>
                  <a:lnTo>
                    <a:pt x="2013483"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3" y="210820"/>
                  </a:lnTo>
                  <a:lnTo>
                    <a:pt x="1788826" y="208280"/>
                  </a:lnTo>
                  <a:lnTo>
                    <a:pt x="1788798"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706"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6"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1" y="246380"/>
                  </a:moveTo>
                  <a:lnTo>
                    <a:pt x="1295793" y="246380"/>
                  </a:lnTo>
                  <a:lnTo>
                    <a:pt x="1297203" y="247650"/>
                  </a:lnTo>
                  <a:lnTo>
                    <a:pt x="1296670" y="248920"/>
                  </a:lnTo>
                  <a:lnTo>
                    <a:pt x="1312348" y="248920"/>
                  </a:lnTo>
                  <a:lnTo>
                    <a:pt x="1311161" y="246380"/>
                  </a:lnTo>
                  <a:close/>
                </a:path>
                <a:path w="3169920" h="688340">
                  <a:moveTo>
                    <a:pt x="1418764" y="245125"/>
                  </a:moveTo>
                  <a:lnTo>
                    <a:pt x="1418513" y="246380"/>
                  </a:lnTo>
                  <a:lnTo>
                    <a:pt x="1417777" y="246380"/>
                  </a:lnTo>
                  <a:lnTo>
                    <a:pt x="1416418" y="248920"/>
                  </a:lnTo>
                  <a:lnTo>
                    <a:pt x="1426574" y="248920"/>
                  </a:lnTo>
                  <a:lnTo>
                    <a:pt x="1425854" y="246380"/>
                  </a:lnTo>
                  <a:lnTo>
                    <a:pt x="1418764" y="245125"/>
                  </a:lnTo>
                  <a:close/>
                </a:path>
                <a:path w="3169920" h="688340">
                  <a:moveTo>
                    <a:pt x="2519210" y="246380"/>
                  </a:moveTo>
                  <a:lnTo>
                    <a:pt x="2384298" y="246380"/>
                  </a:lnTo>
                  <a:lnTo>
                    <a:pt x="2384755"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297" y="237490"/>
                  </a:moveTo>
                  <a:lnTo>
                    <a:pt x="901407" y="237490"/>
                  </a:lnTo>
                  <a:lnTo>
                    <a:pt x="904989" y="238760"/>
                  </a:lnTo>
                  <a:lnTo>
                    <a:pt x="904252" y="241300"/>
                  </a:lnTo>
                  <a:lnTo>
                    <a:pt x="902919" y="243840"/>
                  </a:lnTo>
                  <a:lnTo>
                    <a:pt x="1309974" y="243840"/>
                  </a:lnTo>
                  <a:lnTo>
                    <a:pt x="1307600" y="238760"/>
                  </a:lnTo>
                  <a:lnTo>
                    <a:pt x="1306297" y="237490"/>
                  </a:lnTo>
                  <a:close/>
                </a:path>
                <a:path w="3169920" h="688340">
                  <a:moveTo>
                    <a:pt x="2167216" y="203200"/>
                  </a:moveTo>
                  <a:lnTo>
                    <a:pt x="2161997" y="210820"/>
                  </a:lnTo>
                  <a:lnTo>
                    <a:pt x="2165265" y="21845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8" y="180393"/>
                  </a:lnTo>
                  <a:lnTo>
                    <a:pt x="1854612" y="189230"/>
                  </a:lnTo>
                  <a:lnTo>
                    <a:pt x="1853755" y="196850"/>
                  </a:lnTo>
                  <a:lnTo>
                    <a:pt x="1856803" y="205740"/>
                  </a:lnTo>
                  <a:lnTo>
                    <a:pt x="1849632" y="209550"/>
                  </a:lnTo>
                  <a:lnTo>
                    <a:pt x="1845678" y="215900"/>
                  </a:lnTo>
                  <a:lnTo>
                    <a:pt x="1844105" y="222250"/>
                  </a:lnTo>
                  <a:lnTo>
                    <a:pt x="1844078"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41" y="218450"/>
                  </a:lnTo>
                  <a:lnTo>
                    <a:pt x="66001" y="218440"/>
                  </a:lnTo>
                  <a:lnTo>
                    <a:pt x="66103" y="217170"/>
                  </a:lnTo>
                  <a:lnTo>
                    <a:pt x="58420" y="214630"/>
                  </a:lnTo>
                  <a:close/>
                </a:path>
                <a:path w="3169920" h="688340">
                  <a:moveTo>
                    <a:pt x="1789319"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67" y="231140"/>
                  </a:lnTo>
                  <a:lnTo>
                    <a:pt x="1789936" y="219710"/>
                  </a:lnTo>
                  <a:lnTo>
                    <a:pt x="1789319"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84" y="232410"/>
                  </a:lnTo>
                  <a:lnTo>
                    <a:pt x="2944596" y="234950"/>
                  </a:lnTo>
                  <a:lnTo>
                    <a:pt x="2983903" y="234950"/>
                  </a:lnTo>
                  <a:lnTo>
                    <a:pt x="2988475" y="228600"/>
                  </a:lnTo>
                  <a:lnTo>
                    <a:pt x="2988358" y="226060"/>
                  </a:lnTo>
                  <a:lnTo>
                    <a:pt x="2966554"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78" y="231140"/>
                  </a:lnTo>
                  <a:lnTo>
                    <a:pt x="1837690"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19"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52" y="229870"/>
                  </a:lnTo>
                  <a:lnTo>
                    <a:pt x="2314219" y="231140"/>
                  </a:lnTo>
                  <a:lnTo>
                    <a:pt x="2502143" y="231140"/>
                  </a:lnTo>
                  <a:lnTo>
                    <a:pt x="2501633" y="227330"/>
                  </a:lnTo>
                  <a:lnTo>
                    <a:pt x="2499187" y="223520"/>
                  </a:lnTo>
                  <a:close/>
                </a:path>
                <a:path w="3169920" h="688340">
                  <a:moveTo>
                    <a:pt x="430657" y="227330"/>
                  </a:moveTo>
                  <a:lnTo>
                    <a:pt x="426008" y="229870"/>
                  </a:lnTo>
                  <a:lnTo>
                    <a:pt x="431179" y="229870"/>
                  </a:lnTo>
                  <a:lnTo>
                    <a:pt x="430657"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0" y="213360"/>
                  </a:lnTo>
                  <a:lnTo>
                    <a:pt x="890003" y="213360"/>
                  </a:lnTo>
                  <a:lnTo>
                    <a:pt x="887590" y="210820"/>
                  </a:lnTo>
                  <a:lnTo>
                    <a:pt x="889139" y="208280"/>
                  </a:lnTo>
                  <a:lnTo>
                    <a:pt x="908870" y="208280"/>
                  </a:lnTo>
                  <a:lnTo>
                    <a:pt x="911529"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11"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69"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56" y="222250"/>
                  </a:moveTo>
                  <a:lnTo>
                    <a:pt x="3103118" y="222250"/>
                  </a:lnTo>
                  <a:lnTo>
                    <a:pt x="3101759" y="226060"/>
                  </a:lnTo>
                  <a:lnTo>
                    <a:pt x="3108807" y="226060"/>
                  </a:lnTo>
                  <a:lnTo>
                    <a:pt x="3108960" y="224790"/>
                  </a:lnTo>
                  <a:lnTo>
                    <a:pt x="3108807" y="223520"/>
                  </a:lnTo>
                  <a:lnTo>
                    <a:pt x="3107956"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67177" y="218440"/>
                  </a:moveTo>
                  <a:lnTo>
                    <a:pt x="66840" y="218440"/>
                  </a:lnTo>
                  <a:lnTo>
                    <a:pt x="70027" y="219710"/>
                  </a:lnTo>
                  <a:lnTo>
                    <a:pt x="66700" y="222250"/>
                  </a:lnTo>
                  <a:lnTo>
                    <a:pt x="165852" y="222250"/>
                  </a:lnTo>
                  <a:lnTo>
                    <a:pt x="167177" y="218440"/>
                  </a:lnTo>
                  <a:close/>
                </a:path>
                <a:path w="3169920" h="688340">
                  <a:moveTo>
                    <a:pt x="2086444" y="147320"/>
                  </a:moveTo>
                  <a:lnTo>
                    <a:pt x="2080162" y="153670"/>
                  </a:lnTo>
                  <a:lnTo>
                    <a:pt x="2075905" y="161290"/>
                  </a:lnTo>
                  <a:lnTo>
                    <a:pt x="2072584" y="168910"/>
                  </a:lnTo>
                  <a:lnTo>
                    <a:pt x="2069109" y="176530"/>
                  </a:lnTo>
                  <a:lnTo>
                    <a:pt x="2065905" y="184150"/>
                  </a:lnTo>
                  <a:lnTo>
                    <a:pt x="2063489"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0" y="168910"/>
                  </a:lnTo>
                  <a:lnTo>
                    <a:pt x="2092447" y="162560"/>
                  </a:lnTo>
                  <a:lnTo>
                    <a:pt x="2087950"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84" y="201930"/>
                  </a:lnTo>
                  <a:close/>
                </a:path>
                <a:path w="3169920" h="688340">
                  <a:moveTo>
                    <a:pt x="2553195" y="218440"/>
                  </a:moveTo>
                  <a:lnTo>
                    <a:pt x="2552292" y="218450"/>
                  </a:lnTo>
                  <a:lnTo>
                    <a:pt x="2547264" y="222250"/>
                  </a:lnTo>
                  <a:lnTo>
                    <a:pt x="2553042" y="222250"/>
                  </a:lnTo>
                  <a:lnTo>
                    <a:pt x="2553360" y="219710"/>
                  </a:lnTo>
                  <a:lnTo>
                    <a:pt x="2553195" y="218440"/>
                  </a:lnTo>
                  <a:close/>
                </a:path>
                <a:path w="3169920" h="688340">
                  <a:moveTo>
                    <a:pt x="2701153" y="217170"/>
                  </a:moveTo>
                  <a:lnTo>
                    <a:pt x="2553106" y="217170"/>
                  </a:lnTo>
                  <a:lnTo>
                    <a:pt x="2553221" y="21845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29" y="198120"/>
                  </a:lnTo>
                  <a:lnTo>
                    <a:pt x="912939" y="204470"/>
                  </a:lnTo>
                  <a:lnTo>
                    <a:pt x="913466" y="209550"/>
                  </a:lnTo>
                  <a:lnTo>
                    <a:pt x="911611" y="214630"/>
                  </a:lnTo>
                  <a:lnTo>
                    <a:pt x="905878" y="219710"/>
                  </a:lnTo>
                  <a:lnTo>
                    <a:pt x="1130515" y="219710"/>
                  </a:lnTo>
                  <a:lnTo>
                    <a:pt x="1130211" y="215900"/>
                  </a:lnTo>
                  <a:lnTo>
                    <a:pt x="1132916"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7" y="214630"/>
                  </a:moveTo>
                  <a:lnTo>
                    <a:pt x="2713329" y="215900"/>
                  </a:lnTo>
                  <a:lnTo>
                    <a:pt x="2708845" y="218450"/>
                  </a:lnTo>
                  <a:lnTo>
                    <a:pt x="2704045" y="219710"/>
                  </a:lnTo>
                  <a:lnTo>
                    <a:pt x="2722947" y="219710"/>
                  </a:lnTo>
                  <a:lnTo>
                    <a:pt x="2723908" y="217170"/>
                  </a:lnTo>
                  <a:lnTo>
                    <a:pt x="2718097" y="214630"/>
                  </a:lnTo>
                  <a:close/>
                </a:path>
                <a:path w="3169920" h="688340">
                  <a:moveTo>
                    <a:pt x="3149688" y="215900"/>
                  </a:moveTo>
                  <a:lnTo>
                    <a:pt x="3143554" y="219710"/>
                  </a:lnTo>
                  <a:lnTo>
                    <a:pt x="3152927" y="219710"/>
                  </a:lnTo>
                  <a:lnTo>
                    <a:pt x="3149688" y="215900"/>
                  </a:lnTo>
                  <a:close/>
                </a:path>
                <a:path w="3169920" h="688340">
                  <a:moveTo>
                    <a:pt x="171469" y="208280"/>
                  </a:moveTo>
                  <a:lnTo>
                    <a:pt x="71501" y="208280"/>
                  </a:lnTo>
                  <a:lnTo>
                    <a:pt x="73863" y="209550"/>
                  </a:lnTo>
                  <a:lnTo>
                    <a:pt x="75298" y="210820"/>
                  </a:lnTo>
                  <a:lnTo>
                    <a:pt x="75158" y="213360"/>
                  </a:lnTo>
                  <a:lnTo>
                    <a:pt x="78803" y="213360"/>
                  </a:lnTo>
                  <a:lnTo>
                    <a:pt x="78600" y="215900"/>
                  </a:lnTo>
                  <a:lnTo>
                    <a:pt x="76085" y="217170"/>
                  </a:lnTo>
                  <a:lnTo>
                    <a:pt x="66763" y="217170"/>
                  </a:lnTo>
                  <a:lnTo>
                    <a:pt x="66841" y="218450"/>
                  </a:lnTo>
                  <a:lnTo>
                    <a:pt x="167177" y="218440"/>
                  </a:lnTo>
                  <a:lnTo>
                    <a:pt x="167618" y="217170"/>
                  </a:lnTo>
                  <a:lnTo>
                    <a:pt x="171469" y="20828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7" y="198120"/>
                  </a:lnTo>
                  <a:lnTo>
                    <a:pt x="1969058" y="190500"/>
                  </a:lnTo>
                  <a:lnTo>
                    <a:pt x="1968504"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84"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67"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1"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3" y="210820"/>
                  </a:moveTo>
                  <a:lnTo>
                    <a:pt x="1573669" y="210820"/>
                  </a:lnTo>
                  <a:lnTo>
                    <a:pt x="1580426" y="214630"/>
                  </a:lnTo>
                  <a:lnTo>
                    <a:pt x="1588262" y="213360"/>
                  </a:lnTo>
                  <a:lnTo>
                    <a:pt x="1789319" y="213360"/>
                  </a:lnTo>
                  <a:lnTo>
                    <a:pt x="1789073"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38" y="203200"/>
                  </a:lnTo>
                  <a:lnTo>
                    <a:pt x="3137027" y="198120"/>
                  </a:lnTo>
                  <a:lnTo>
                    <a:pt x="3143758" y="196850"/>
                  </a:lnTo>
                  <a:close/>
                </a:path>
                <a:path w="3169920" h="688340">
                  <a:moveTo>
                    <a:pt x="527469" y="180340"/>
                  </a:moveTo>
                  <a:lnTo>
                    <a:pt x="525056" y="185420"/>
                  </a:lnTo>
                  <a:lnTo>
                    <a:pt x="528329" y="190500"/>
                  </a:lnTo>
                  <a:lnTo>
                    <a:pt x="528320"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0" y="208280"/>
                  </a:moveTo>
                  <a:lnTo>
                    <a:pt x="891082" y="208280"/>
                  </a:lnTo>
                  <a:lnTo>
                    <a:pt x="893483" y="210820"/>
                  </a:lnTo>
                  <a:lnTo>
                    <a:pt x="891946" y="213360"/>
                  </a:lnTo>
                  <a:lnTo>
                    <a:pt x="907540" y="213360"/>
                  </a:lnTo>
                  <a:lnTo>
                    <a:pt x="908870" y="208280"/>
                  </a:lnTo>
                  <a:close/>
                </a:path>
                <a:path w="3169920" h="688340">
                  <a:moveTo>
                    <a:pt x="2913938" y="209550"/>
                  </a:moveTo>
                  <a:lnTo>
                    <a:pt x="2907423"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65" y="190500"/>
                  </a:lnTo>
                  <a:lnTo>
                    <a:pt x="283578"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6"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38" y="209550"/>
                  </a:lnTo>
                  <a:lnTo>
                    <a:pt x="2325014" y="210820"/>
                  </a:lnTo>
                  <a:lnTo>
                    <a:pt x="2324011"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36"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69"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8" y="203200"/>
                  </a:lnTo>
                  <a:lnTo>
                    <a:pt x="1788784" y="200660"/>
                  </a:lnTo>
                  <a:close/>
                </a:path>
                <a:path w="3169920" h="688340">
                  <a:moveTo>
                    <a:pt x="2682887" y="200660"/>
                  </a:moveTo>
                  <a:lnTo>
                    <a:pt x="2560751" y="200660"/>
                  </a:lnTo>
                  <a:lnTo>
                    <a:pt x="2561209" y="201930"/>
                  </a:lnTo>
                  <a:lnTo>
                    <a:pt x="2559621" y="203200"/>
                  </a:lnTo>
                  <a:lnTo>
                    <a:pt x="2683116" y="203200"/>
                  </a:lnTo>
                  <a:lnTo>
                    <a:pt x="2682887" y="200660"/>
                  </a:lnTo>
                  <a:close/>
                </a:path>
                <a:path w="3169920" h="688340">
                  <a:moveTo>
                    <a:pt x="2696305" y="195580"/>
                  </a:moveTo>
                  <a:lnTo>
                    <a:pt x="2689021" y="195580"/>
                  </a:lnTo>
                  <a:lnTo>
                    <a:pt x="2692019"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65"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44" y="184150"/>
                  </a:lnTo>
                  <a:lnTo>
                    <a:pt x="2332431" y="185420"/>
                  </a:lnTo>
                  <a:lnTo>
                    <a:pt x="2330183" y="185420"/>
                  </a:lnTo>
                  <a:lnTo>
                    <a:pt x="2330310" y="190500"/>
                  </a:lnTo>
                  <a:lnTo>
                    <a:pt x="2331440"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60" y="190500"/>
                  </a:lnTo>
                  <a:lnTo>
                    <a:pt x="2446553" y="190500"/>
                  </a:lnTo>
                  <a:lnTo>
                    <a:pt x="2446858"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59990"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20"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7" y="186690"/>
                  </a:lnTo>
                  <a:lnTo>
                    <a:pt x="1165936"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4" y="189230"/>
                  </a:lnTo>
                  <a:lnTo>
                    <a:pt x="1966289" y="184150"/>
                  </a:lnTo>
                  <a:lnTo>
                    <a:pt x="1960302" y="180352"/>
                  </a:lnTo>
                  <a:close/>
                </a:path>
                <a:path w="3169920" h="688340">
                  <a:moveTo>
                    <a:pt x="2387904" y="132080"/>
                  </a:moveTo>
                  <a:lnTo>
                    <a:pt x="2382951" y="139700"/>
                  </a:lnTo>
                  <a:lnTo>
                    <a:pt x="2390673"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04"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09" y="180340"/>
                  </a:lnTo>
                  <a:lnTo>
                    <a:pt x="937298" y="181610"/>
                  </a:lnTo>
                  <a:lnTo>
                    <a:pt x="940485" y="182880"/>
                  </a:lnTo>
                  <a:lnTo>
                    <a:pt x="937158" y="185420"/>
                  </a:lnTo>
                  <a:lnTo>
                    <a:pt x="1036770" y="185420"/>
                  </a:lnTo>
                  <a:lnTo>
                    <a:pt x="1036040" y="181610"/>
                  </a:lnTo>
                  <a:lnTo>
                    <a:pt x="1037478" y="179070"/>
                  </a:lnTo>
                  <a:lnTo>
                    <a:pt x="1029411" y="179070"/>
                  </a:lnTo>
                  <a:lnTo>
                    <a:pt x="1025212" y="170180"/>
                  </a:lnTo>
                  <a:lnTo>
                    <a:pt x="1018722" y="165100"/>
                  </a:lnTo>
                  <a:lnTo>
                    <a:pt x="1011982" y="160020"/>
                  </a:lnTo>
                  <a:lnTo>
                    <a:pt x="1009013"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07"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46" y="182880"/>
                  </a:lnTo>
                  <a:lnTo>
                    <a:pt x="3073476" y="184150"/>
                  </a:lnTo>
                  <a:lnTo>
                    <a:pt x="3104629" y="184150"/>
                  </a:lnTo>
                  <a:lnTo>
                    <a:pt x="3104692" y="182880"/>
                  </a:lnTo>
                  <a:lnTo>
                    <a:pt x="3105607" y="181610"/>
                  </a:lnTo>
                  <a:lnTo>
                    <a:pt x="3130892"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7"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2"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79"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292"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587"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2" y="154940"/>
                  </a:lnTo>
                  <a:lnTo>
                    <a:pt x="2573218" y="160020"/>
                  </a:lnTo>
                  <a:lnTo>
                    <a:pt x="2578371"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69"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3" y="152400"/>
                  </a:lnTo>
                  <a:lnTo>
                    <a:pt x="134988" y="147320"/>
                  </a:lnTo>
                  <a:lnTo>
                    <a:pt x="132372" y="143510"/>
                  </a:lnTo>
                  <a:lnTo>
                    <a:pt x="124904" y="139700"/>
                  </a:lnTo>
                  <a:lnTo>
                    <a:pt x="124142" y="132080"/>
                  </a:lnTo>
                  <a:close/>
                </a:path>
                <a:path w="3169920" h="688340">
                  <a:moveTo>
                    <a:pt x="286435" y="146050"/>
                  </a:moveTo>
                  <a:lnTo>
                    <a:pt x="283514" y="152400"/>
                  </a:lnTo>
                  <a:lnTo>
                    <a:pt x="276593" y="157480"/>
                  </a:lnTo>
                  <a:lnTo>
                    <a:pt x="290056" y="157480"/>
                  </a:lnTo>
                  <a:lnTo>
                    <a:pt x="291172" y="153670"/>
                  </a:lnTo>
                  <a:lnTo>
                    <a:pt x="286435"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42"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13" y="156210"/>
                  </a:lnTo>
                  <a:lnTo>
                    <a:pt x="1007033" y="153670"/>
                  </a:lnTo>
                  <a:lnTo>
                    <a:pt x="1006770" y="148590"/>
                  </a:lnTo>
                  <a:lnTo>
                    <a:pt x="1008897"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00"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50" y="148590"/>
                  </a:moveTo>
                  <a:lnTo>
                    <a:pt x="3093986" y="149860"/>
                  </a:lnTo>
                  <a:lnTo>
                    <a:pt x="3092297" y="154940"/>
                  </a:lnTo>
                  <a:lnTo>
                    <a:pt x="3087128" y="156210"/>
                  </a:lnTo>
                  <a:lnTo>
                    <a:pt x="3100167" y="156210"/>
                  </a:lnTo>
                  <a:lnTo>
                    <a:pt x="3098850"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69"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787" y="147320"/>
                  </a:lnTo>
                  <a:lnTo>
                    <a:pt x="2679573"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89" y="143510"/>
                  </a:lnTo>
                  <a:lnTo>
                    <a:pt x="2600419" y="143510"/>
                  </a:lnTo>
                  <a:lnTo>
                    <a:pt x="2609100"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25" y="135890"/>
                  </a:lnTo>
                  <a:lnTo>
                    <a:pt x="2657983" y="137160"/>
                  </a:lnTo>
                  <a:lnTo>
                    <a:pt x="2658440"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15" y="130810"/>
                  </a:lnTo>
                  <a:lnTo>
                    <a:pt x="2625572" y="132080"/>
                  </a:lnTo>
                  <a:lnTo>
                    <a:pt x="2626029"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57"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16" y="102870"/>
                  </a:lnTo>
                  <a:lnTo>
                    <a:pt x="2645079"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303" y="116840"/>
                  </a:lnTo>
                  <a:lnTo>
                    <a:pt x="1668614"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39"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829"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00" y="95250"/>
                  </a:lnTo>
                  <a:lnTo>
                    <a:pt x="2658497" y="95250"/>
                  </a:lnTo>
                  <a:lnTo>
                    <a:pt x="2658637"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75"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97" y="95250"/>
                  </a:moveTo>
                  <a:lnTo>
                    <a:pt x="2648000"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2" y="54610"/>
                  </a:lnTo>
                  <a:lnTo>
                    <a:pt x="1204377" y="58420"/>
                  </a:lnTo>
                  <a:lnTo>
                    <a:pt x="1202468"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5" y="59690"/>
                  </a:lnTo>
                  <a:lnTo>
                    <a:pt x="2641265" y="53340"/>
                  </a:lnTo>
                  <a:lnTo>
                    <a:pt x="2639606"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06" y="50800"/>
                  </a:lnTo>
                  <a:lnTo>
                    <a:pt x="2637119"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27" y="22860"/>
                  </a:lnTo>
                  <a:lnTo>
                    <a:pt x="977252" y="26670"/>
                  </a:lnTo>
                  <a:lnTo>
                    <a:pt x="974026" y="33020"/>
                  </a:lnTo>
                  <a:lnTo>
                    <a:pt x="969098" y="34290"/>
                  </a:lnTo>
                  <a:lnTo>
                    <a:pt x="992808" y="34290"/>
                  </a:lnTo>
                  <a:lnTo>
                    <a:pt x="995375" y="31750"/>
                  </a:lnTo>
                  <a:lnTo>
                    <a:pt x="995006" y="25400"/>
                  </a:lnTo>
                  <a:lnTo>
                    <a:pt x="987056" y="24130"/>
                  </a:lnTo>
                  <a:lnTo>
                    <a:pt x="984935" y="15240"/>
                  </a:lnTo>
                  <a:lnTo>
                    <a:pt x="984846" y="12700"/>
                  </a:lnTo>
                  <a:lnTo>
                    <a:pt x="991929" y="12700"/>
                  </a:lnTo>
                  <a:lnTo>
                    <a:pt x="991870" y="7620"/>
                  </a:lnTo>
                  <a:lnTo>
                    <a:pt x="991730" y="5080"/>
                  </a:lnTo>
                  <a:lnTo>
                    <a:pt x="988009" y="2540"/>
                  </a:lnTo>
                  <a:lnTo>
                    <a:pt x="983869" y="1270"/>
                  </a:lnTo>
                  <a:lnTo>
                    <a:pt x="976033" y="0"/>
                  </a:lnTo>
                  <a:close/>
                </a:path>
                <a:path w="3169920" h="688340">
                  <a:moveTo>
                    <a:pt x="991929" y="12700"/>
                  </a:moveTo>
                  <a:lnTo>
                    <a:pt x="984846" y="12700"/>
                  </a:lnTo>
                  <a:lnTo>
                    <a:pt x="991958" y="15240"/>
                  </a:lnTo>
                  <a:lnTo>
                    <a:pt x="991929" y="12700"/>
                  </a:lnTo>
                  <a:close/>
                </a:path>
              </a:pathLst>
            </a:custGeom>
            <a:solidFill>
              <a:srgbClr val="326920"/>
            </a:solidFill>
          </p:spPr>
          <p:txBody>
            <a:bodyPr wrap="square" lIns="0" tIns="0" rIns="0" bIns="0" rtlCol="0"/>
            <a:lstStyle/>
            <a:p>
              <a:endParaRPr/>
            </a:p>
          </p:txBody>
        </p:sp>
        <p:sp>
          <p:nvSpPr>
            <p:cNvPr id="9" name="bg object 50">
              <a:extLst>
                <a:ext uri="{FF2B5EF4-FFF2-40B4-BE49-F238E27FC236}">
                  <a16:creationId xmlns:a16="http://schemas.microsoft.com/office/drawing/2014/main" id="{7600D589-D713-BF49-AF32-6332C3E27203}"/>
                </a:ext>
              </a:extLst>
            </p:cNvPr>
            <p:cNvSpPr/>
            <p:nvPr/>
          </p:nvSpPr>
          <p:spPr>
            <a:xfrm>
              <a:off x="12884255" y="11399442"/>
              <a:ext cx="3169920" cy="688340"/>
            </a:xfrm>
            <a:custGeom>
              <a:avLst/>
              <a:gdLst/>
              <a:ahLst/>
              <a:cxnLst/>
              <a:rect l="l" t="t" r="r" b="b"/>
              <a:pathLst>
                <a:path w="3169919"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87" y="387350"/>
                  </a:lnTo>
                  <a:lnTo>
                    <a:pt x="2784430" y="383540"/>
                  </a:lnTo>
                  <a:lnTo>
                    <a:pt x="25031" y="383540"/>
                  </a:lnTo>
                  <a:lnTo>
                    <a:pt x="25336" y="381000"/>
                  </a:lnTo>
                  <a:lnTo>
                    <a:pt x="25184" y="379730"/>
                  </a:lnTo>
                  <a:lnTo>
                    <a:pt x="24345" y="379730"/>
                  </a:lnTo>
                  <a:lnTo>
                    <a:pt x="24510" y="378460"/>
                  </a:lnTo>
                  <a:lnTo>
                    <a:pt x="16014" y="375920"/>
                  </a:lnTo>
                  <a:close/>
                </a:path>
                <a:path w="3169919" h="688340">
                  <a:moveTo>
                    <a:pt x="3169780" y="393700"/>
                  </a:moveTo>
                  <a:lnTo>
                    <a:pt x="1555089" y="393700"/>
                  </a:lnTo>
                  <a:lnTo>
                    <a:pt x="1555559" y="394970"/>
                  </a:lnTo>
                  <a:lnTo>
                    <a:pt x="1556423" y="394970"/>
                  </a:lnTo>
                  <a:lnTo>
                    <a:pt x="1556346" y="396240"/>
                  </a:lnTo>
                  <a:lnTo>
                    <a:pt x="3169780" y="396240"/>
                  </a:lnTo>
                  <a:lnTo>
                    <a:pt x="3169780" y="393700"/>
                  </a:lnTo>
                  <a:close/>
                </a:path>
                <a:path w="3169919" h="688340">
                  <a:moveTo>
                    <a:pt x="3169780" y="388620"/>
                  </a:moveTo>
                  <a:lnTo>
                    <a:pt x="1545818" y="388620"/>
                  </a:lnTo>
                  <a:lnTo>
                    <a:pt x="1547228" y="391160"/>
                  </a:lnTo>
                  <a:lnTo>
                    <a:pt x="1546694" y="391160"/>
                  </a:lnTo>
                  <a:lnTo>
                    <a:pt x="1546136" y="392430"/>
                  </a:lnTo>
                  <a:lnTo>
                    <a:pt x="3169780" y="392430"/>
                  </a:lnTo>
                  <a:lnTo>
                    <a:pt x="3169780" y="388620"/>
                  </a:lnTo>
                  <a:close/>
                </a:path>
                <a:path w="3169919" h="688340">
                  <a:moveTo>
                    <a:pt x="3169780" y="374650"/>
                  </a:moveTo>
                  <a:lnTo>
                    <a:pt x="2789440" y="374650"/>
                  </a:lnTo>
                  <a:lnTo>
                    <a:pt x="2791383" y="375920"/>
                  </a:lnTo>
                  <a:lnTo>
                    <a:pt x="2792933" y="377190"/>
                  </a:lnTo>
                  <a:lnTo>
                    <a:pt x="2793758" y="382270"/>
                  </a:lnTo>
                  <a:lnTo>
                    <a:pt x="2790342" y="384810"/>
                  </a:lnTo>
                  <a:lnTo>
                    <a:pt x="2786087" y="387350"/>
                  </a:lnTo>
                  <a:lnTo>
                    <a:pt x="3169780" y="387350"/>
                  </a:lnTo>
                  <a:lnTo>
                    <a:pt x="3169780" y="374650"/>
                  </a:lnTo>
                  <a:close/>
                </a:path>
                <a:path w="3169919" h="688340">
                  <a:moveTo>
                    <a:pt x="23291" y="354330"/>
                  </a:moveTo>
                  <a:lnTo>
                    <a:pt x="21869" y="363220"/>
                  </a:lnTo>
                  <a:lnTo>
                    <a:pt x="27241" y="367030"/>
                  </a:lnTo>
                  <a:lnTo>
                    <a:pt x="24510" y="378460"/>
                  </a:lnTo>
                  <a:lnTo>
                    <a:pt x="25095" y="378460"/>
                  </a:lnTo>
                  <a:lnTo>
                    <a:pt x="25184" y="379730"/>
                  </a:lnTo>
                  <a:lnTo>
                    <a:pt x="28359" y="381000"/>
                  </a:lnTo>
                  <a:lnTo>
                    <a:pt x="25031" y="383540"/>
                  </a:lnTo>
                  <a:lnTo>
                    <a:pt x="2784430" y="383540"/>
                  </a:lnTo>
                  <a:lnTo>
                    <a:pt x="2783878" y="382270"/>
                  </a:lnTo>
                  <a:lnTo>
                    <a:pt x="1574736" y="382270"/>
                  </a:lnTo>
                  <a:lnTo>
                    <a:pt x="1569920" y="381000"/>
                  </a:lnTo>
                  <a:lnTo>
                    <a:pt x="1564605" y="38100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19"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19"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19" h="688340">
                  <a:moveTo>
                    <a:pt x="3169780" y="370840"/>
                  </a:moveTo>
                  <a:lnTo>
                    <a:pt x="2838081" y="370840"/>
                  </a:lnTo>
                  <a:lnTo>
                    <a:pt x="2838945" y="372110"/>
                  </a:lnTo>
                  <a:lnTo>
                    <a:pt x="2838881" y="373380"/>
                  </a:lnTo>
                  <a:lnTo>
                    <a:pt x="3169780" y="373380"/>
                  </a:lnTo>
                  <a:lnTo>
                    <a:pt x="3169780" y="370840"/>
                  </a:lnTo>
                  <a:close/>
                </a:path>
                <a:path w="3169919" h="688340">
                  <a:moveTo>
                    <a:pt x="2743642" y="342900"/>
                  </a:moveTo>
                  <a:lnTo>
                    <a:pt x="1549603" y="342900"/>
                  </a:lnTo>
                  <a:lnTo>
                    <a:pt x="1551622" y="349250"/>
                  </a:lnTo>
                  <a:lnTo>
                    <a:pt x="1558493" y="351790"/>
                  </a:lnTo>
                  <a:lnTo>
                    <a:pt x="1555534" y="359410"/>
                  </a:lnTo>
                  <a:lnTo>
                    <a:pt x="1549780" y="360680"/>
                  </a:lnTo>
                  <a:lnTo>
                    <a:pt x="2740050" y="360680"/>
                  </a:lnTo>
                  <a:lnTo>
                    <a:pt x="2741544" y="351790"/>
                  </a:lnTo>
                  <a:lnTo>
                    <a:pt x="2743166" y="344170"/>
                  </a:lnTo>
                  <a:lnTo>
                    <a:pt x="2743642" y="342900"/>
                  </a:lnTo>
                  <a:close/>
                </a:path>
                <a:path w="3169919" h="688340">
                  <a:moveTo>
                    <a:pt x="2783170" y="337820"/>
                  </a:moveTo>
                  <a:lnTo>
                    <a:pt x="2772752" y="339090"/>
                  </a:lnTo>
                  <a:lnTo>
                    <a:pt x="2767550" y="346710"/>
                  </a:lnTo>
                  <a:lnTo>
                    <a:pt x="2760621" y="354330"/>
                  </a:lnTo>
                  <a:lnTo>
                    <a:pt x="2751582" y="358140"/>
                  </a:lnTo>
                  <a:lnTo>
                    <a:pt x="2740050"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19" h="688340">
                  <a:moveTo>
                    <a:pt x="2812331" y="358140"/>
                  </a:moveTo>
                  <a:lnTo>
                    <a:pt x="2777743" y="358140"/>
                  </a:lnTo>
                  <a:lnTo>
                    <a:pt x="2777578" y="359410"/>
                  </a:lnTo>
                  <a:lnTo>
                    <a:pt x="2812425" y="359410"/>
                  </a:lnTo>
                  <a:lnTo>
                    <a:pt x="2812331" y="358140"/>
                  </a:lnTo>
                  <a:close/>
                </a:path>
                <a:path w="3169919"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85"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47" y="354330"/>
                  </a:lnTo>
                  <a:lnTo>
                    <a:pt x="1544573" y="350520"/>
                  </a:lnTo>
                  <a:lnTo>
                    <a:pt x="1550530" y="347980"/>
                  </a:lnTo>
                  <a:lnTo>
                    <a:pt x="1549603" y="342900"/>
                  </a:lnTo>
                  <a:lnTo>
                    <a:pt x="2743642" y="342900"/>
                  </a:lnTo>
                  <a:lnTo>
                    <a:pt x="2744119"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19"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19" h="688340">
                  <a:moveTo>
                    <a:pt x="2811297" y="344170"/>
                  </a:moveTo>
                  <a:lnTo>
                    <a:pt x="2801358" y="345440"/>
                  </a:lnTo>
                  <a:lnTo>
                    <a:pt x="2811391" y="345440"/>
                  </a:lnTo>
                  <a:lnTo>
                    <a:pt x="2811297" y="344170"/>
                  </a:lnTo>
                  <a:close/>
                </a:path>
                <a:path w="3169919" h="688340">
                  <a:moveTo>
                    <a:pt x="2745071" y="339090"/>
                  </a:moveTo>
                  <a:lnTo>
                    <a:pt x="2722791" y="339090"/>
                  </a:lnTo>
                  <a:lnTo>
                    <a:pt x="2723260" y="340360"/>
                  </a:lnTo>
                  <a:lnTo>
                    <a:pt x="2721673" y="341630"/>
                  </a:lnTo>
                  <a:lnTo>
                    <a:pt x="2744119" y="341630"/>
                  </a:lnTo>
                  <a:lnTo>
                    <a:pt x="2745071" y="339090"/>
                  </a:lnTo>
                  <a:close/>
                </a:path>
                <a:path w="3169919"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19"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19" h="688340">
                  <a:moveTo>
                    <a:pt x="3169780" y="320040"/>
                  </a:moveTo>
                  <a:lnTo>
                    <a:pt x="3018193" y="320040"/>
                  </a:lnTo>
                  <a:lnTo>
                    <a:pt x="3027921" y="337820"/>
                  </a:lnTo>
                  <a:lnTo>
                    <a:pt x="3037243" y="335280"/>
                  </a:lnTo>
                  <a:lnTo>
                    <a:pt x="3169780" y="335280"/>
                  </a:lnTo>
                  <a:lnTo>
                    <a:pt x="3169780" y="320040"/>
                  </a:lnTo>
                  <a:close/>
                </a:path>
                <a:path w="3169919" h="688340">
                  <a:moveTo>
                    <a:pt x="2748105" y="334010"/>
                  </a:moveTo>
                  <a:lnTo>
                    <a:pt x="2300516" y="334010"/>
                  </a:lnTo>
                  <a:lnTo>
                    <a:pt x="2301925" y="335280"/>
                  </a:lnTo>
                  <a:lnTo>
                    <a:pt x="2301392" y="336550"/>
                  </a:lnTo>
                  <a:lnTo>
                    <a:pt x="2746024" y="336550"/>
                  </a:lnTo>
                  <a:lnTo>
                    <a:pt x="2748105" y="334010"/>
                  </a:lnTo>
                  <a:close/>
                </a:path>
                <a:path w="3169919" h="688340">
                  <a:moveTo>
                    <a:pt x="2751226" y="328930"/>
                  </a:moveTo>
                  <a:lnTo>
                    <a:pt x="2722359" y="328930"/>
                  </a:lnTo>
                  <a:lnTo>
                    <a:pt x="2722791" y="330200"/>
                  </a:lnTo>
                  <a:lnTo>
                    <a:pt x="2723260" y="331470"/>
                  </a:lnTo>
                  <a:lnTo>
                    <a:pt x="2721673" y="332740"/>
                  </a:lnTo>
                  <a:lnTo>
                    <a:pt x="2749145" y="332740"/>
                  </a:lnTo>
                  <a:lnTo>
                    <a:pt x="2751226" y="330200"/>
                  </a:lnTo>
                  <a:lnTo>
                    <a:pt x="2751226" y="328930"/>
                  </a:lnTo>
                  <a:close/>
                </a:path>
                <a:path w="3169919" h="688340">
                  <a:moveTo>
                    <a:pt x="2827299" y="323850"/>
                  </a:moveTo>
                  <a:lnTo>
                    <a:pt x="2826435" y="327660"/>
                  </a:lnTo>
                  <a:lnTo>
                    <a:pt x="2823791" y="331470"/>
                  </a:lnTo>
                  <a:lnTo>
                    <a:pt x="3012516" y="331470"/>
                  </a:lnTo>
                  <a:lnTo>
                    <a:pt x="3013044" y="330200"/>
                  </a:lnTo>
                  <a:lnTo>
                    <a:pt x="2838183" y="330200"/>
                  </a:lnTo>
                  <a:lnTo>
                    <a:pt x="2827299" y="323850"/>
                  </a:lnTo>
                  <a:close/>
                </a:path>
                <a:path w="3169919"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19"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19"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19" h="688340">
                  <a:moveTo>
                    <a:pt x="39357" y="320040"/>
                  </a:moveTo>
                  <a:lnTo>
                    <a:pt x="29159" y="320040"/>
                  </a:lnTo>
                  <a:lnTo>
                    <a:pt x="30543" y="323850"/>
                  </a:lnTo>
                  <a:lnTo>
                    <a:pt x="38925" y="323850"/>
                  </a:lnTo>
                  <a:lnTo>
                    <a:pt x="39090" y="321310"/>
                  </a:lnTo>
                  <a:lnTo>
                    <a:pt x="39357" y="320040"/>
                  </a:lnTo>
                  <a:close/>
                </a:path>
                <a:path w="3169919" h="688340">
                  <a:moveTo>
                    <a:pt x="461076" y="320040"/>
                  </a:moveTo>
                  <a:lnTo>
                    <a:pt x="452539" y="322580"/>
                  </a:lnTo>
                  <a:lnTo>
                    <a:pt x="471377" y="322580"/>
                  </a:lnTo>
                  <a:lnTo>
                    <a:pt x="468869" y="321310"/>
                  </a:lnTo>
                  <a:lnTo>
                    <a:pt x="461076" y="320040"/>
                  </a:lnTo>
                  <a:close/>
                </a:path>
                <a:path w="3169919"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19" h="688340">
                  <a:moveTo>
                    <a:pt x="2751226" y="320040"/>
                  </a:moveTo>
                  <a:lnTo>
                    <a:pt x="2314879" y="320040"/>
                  </a:lnTo>
                  <a:lnTo>
                    <a:pt x="2315756" y="321310"/>
                  </a:lnTo>
                  <a:lnTo>
                    <a:pt x="2315679" y="322580"/>
                  </a:lnTo>
                  <a:lnTo>
                    <a:pt x="2751226" y="322580"/>
                  </a:lnTo>
                  <a:lnTo>
                    <a:pt x="2751226" y="320040"/>
                  </a:lnTo>
                  <a:close/>
                </a:path>
                <a:path w="3169919"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19" h="688340">
                  <a:moveTo>
                    <a:pt x="2271293" y="265430"/>
                  </a:moveTo>
                  <a:lnTo>
                    <a:pt x="2259075" y="265430"/>
                  </a:lnTo>
                  <a:lnTo>
                    <a:pt x="2262060" y="270510"/>
                  </a:lnTo>
                  <a:lnTo>
                    <a:pt x="2261996" y="275590"/>
                  </a:lnTo>
                  <a:lnTo>
                    <a:pt x="2244178" y="31115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92"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17"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19" h="688340">
                  <a:moveTo>
                    <a:pt x="2751226" y="307340"/>
                  </a:moveTo>
                  <a:lnTo>
                    <a:pt x="2746233" y="312420"/>
                  </a:lnTo>
                  <a:lnTo>
                    <a:pt x="2741060" y="313690"/>
                  </a:lnTo>
                  <a:lnTo>
                    <a:pt x="2735581" y="314960"/>
                  </a:lnTo>
                  <a:lnTo>
                    <a:pt x="2751226" y="314960"/>
                  </a:lnTo>
                  <a:lnTo>
                    <a:pt x="2751226" y="307340"/>
                  </a:lnTo>
                  <a:close/>
                </a:path>
                <a:path w="3169919" h="688340">
                  <a:moveTo>
                    <a:pt x="2228645" y="304800"/>
                  </a:moveTo>
                  <a:lnTo>
                    <a:pt x="1556829" y="304800"/>
                  </a:lnTo>
                  <a:lnTo>
                    <a:pt x="1566773" y="307340"/>
                  </a:lnTo>
                  <a:lnTo>
                    <a:pt x="1559356" y="313690"/>
                  </a:lnTo>
                  <a:lnTo>
                    <a:pt x="2228766" y="313690"/>
                  </a:lnTo>
                  <a:lnTo>
                    <a:pt x="2228924" y="307340"/>
                  </a:lnTo>
                  <a:lnTo>
                    <a:pt x="2228645" y="304800"/>
                  </a:lnTo>
                  <a:close/>
                </a:path>
                <a:path w="3169919" h="688340">
                  <a:moveTo>
                    <a:pt x="2293950" y="309880"/>
                  </a:moveTo>
                  <a:lnTo>
                    <a:pt x="2292857" y="309880"/>
                  </a:lnTo>
                  <a:lnTo>
                    <a:pt x="2291499" y="313690"/>
                  </a:lnTo>
                  <a:lnTo>
                    <a:pt x="2297578" y="313690"/>
                  </a:lnTo>
                  <a:lnTo>
                    <a:pt x="2293950" y="309880"/>
                  </a:lnTo>
                  <a:close/>
                </a:path>
                <a:path w="3169919"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19"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19" h="688340">
                  <a:moveTo>
                    <a:pt x="2292857" y="309880"/>
                  </a:moveTo>
                  <a:lnTo>
                    <a:pt x="2288692" y="309880"/>
                  </a:lnTo>
                  <a:lnTo>
                    <a:pt x="2291105" y="311150"/>
                  </a:lnTo>
                  <a:lnTo>
                    <a:pt x="2292857" y="309880"/>
                  </a:lnTo>
                  <a:close/>
                </a:path>
                <a:path w="3169919"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19" h="688340">
                  <a:moveTo>
                    <a:pt x="2987814" y="299720"/>
                  </a:moveTo>
                  <a:lnTo>
                    <a:pt x="2854109" y="299720"/>
                  </a:lnTo>
                  <a:lnTo>
                    <a:pt x="2854096" y="300990"/>
                  </a:lnTo>
                  <a:lnTo>
                    <a:pt x="2856522" y="300990"/>
                  </a:lnTo>
                  <a:lnTo>
                    <a:pt x="2857817" y="302260"/>
                  </a:lnTo>
                  <a:lnTo>
                    <a:pt x="2858020" y="304800"/>
                  </a:lnTo>
                  <a:lnTo>
                    <a:pt x="2864129" y="304800"/>
                  </a:lnTo>
                  <a:lnTo>
                    <a:pt x="2866250" y="307340"/>
                  </a:lnTo>
                  <a:lnTo>
                    <a:pt x="2862503" y="311150"/>
                  </a:lnTo>
                  <a:lnTo>
                    <a:pt x="3169780" y="311150"/>
                  </a:lnTo>
                  <a:lnTo>
                    <a:pt x="3169780" y="303530"/>
                  </a:lnTo>
                  <a:lnTo>
                    <a:pt x="2990189" y="303530"/>
                  </a:lnTo>
                  <a:lnTo>
                    <a:pt x="2987941" y="302260"/>
                  </a:lnTo>
                  <a:lnTo>
                    <a:pt x="2987814" y="299720"/>
                  </a:lnTo>
                  <a:close/>
                </a:path>
                <a:path w="3169919"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29"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19" h="688340">
                  <a:moveTo>
                    <a:pt x="2316941" y="304876"/>
                  </a:moveTo>
                  <a:lnTo>
                    <a:pt x="2317000" y="306070"/>
                  </a:lnTo>
                  <a:lnTo>
                    <a:pt x="2316010" y="306070"/>
                  </a:lnTo>
                  <a:lnTo>
                    <a:pt x="2314651" y="308610"/>
                  </a:lnTo>
                  <a:lnTo>
                    <a:pt x="2324544" y="308610"/>
                  </a:lnTo>
                  <a:lnTo>
                    <a:pt x="2316941" y="304876"/>
                  </a:lnTo>
                  <a:close/>
                </a:path>
                <a:path w="3169919"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62" y="294640"/>
                  </a:lnTo>
                  <a:lnTo>
                    <a:pt x="2738479" y="289560"/>
                  </a:lnTo>
                  <a:lnTo>
                    <a:pt x="2726575" y="289560"/>
                  </a:lnTo>
                  <a:lnTo>
                    <a:pt x="2723235" y="287020"/>
                  </a:lnTo>
                  <a:lnTo>
                    <a:pt x="2724048" y="284480"/>
                  </a:lnTo>
                  <a:lnTo>
                    <a:pt x="2728328" y="281940"/>
                  </a:lnTo>
                  <a:lnTo>
                    <a:pt x="2320099" y="281940"/>
                  </a:lnTo>
                  <a:lnTo>
                    <a:pt x="2319583" y="280670"/>
                  </a:lnTo>
                  <a:close/>
                </a:path>
                <a:path w="3169919" h="688340">
                  <a:moveTo>
                    <a:pt x="2864129" y="304800"/>
                  </a:moveTo>
                  <a:lnTo>
                    <a:pt x="2858795" y="304800"/>
                  </a:lnTo>
                  <a:lnTo>
                    <a:pt x="2858858" y="306070"/>
                  </a:lnTo>
                  <a:lnTo>
                    <a:pt x="2861500" y="306070"/>
                  </a:lnTo>
                  <a:lnTo>
                    <a:pt x="2864129" y="304800"/>
                  </a:lnTo>
                  <a:close/>
                </a:path>
                <a:path w="3169919" h="688340">
                  <a:moveTo>
                    <a:pt x="2316937" y="304800"/>
                  </a:moveTo>
                  <a:lnTo>
                    <a:pt x="2316784" y="304800"/>
                  </a:lnTo>
                  <a:lnTo>
                    <a:pt x="2316941" y="304876"/>
                  </a:lnTo>
                  <a:close/>
                </a:path>
                <a:path w="3169919" h="688340">
                  <a:moveTo>
                    <a:pt x="799972" y="302260"/>
                  </a:moveTo>
                  <a:lnTo>
                    <a:pt x="798550" y="303530"/>
                  </a:lnTo>
                  <a:lnTo>
                    <a:pt x="801242" y="303530"/>
                  </a:lnTo>
                  <a:lnTo>
                    <a:pt x="799972" y="302260"/>
                  </a:lnTo>
                  <a:close/>
                </a:path>
                <a:path w="3169919" h="688340">
                  <a:moveTo>
                    <a:pt x="817778" y="265430"/>
                  </a:moveTo>
                  <a:lnTo>
                    <a:pt x="812490" y="270510"/>
                  </a:lnTo>
                  <a:lnTo>
                    <a:pt x="808443" y="275590"/>
                  </a:lnTo>
                  <a:lnTo>
                    <a:pt x="807273" y="280670"/>
                  </a:lnTo>
                  <a:lnTo>
                    <a:pt x="810615" y="289560"/>
                  </a:lnTo>
                  <a:lnTo>
                    <a:pt x="803224" y="290830"/>
                  </a:lnTo>
                  <a:lnTo>
                    <a:pt x="802500" y="297180"/>
                  </a:lnTo>
                  <a:lnTo>
                    <a:pt x="801242" y="303530"/>
                  </a:lnTo>
                  <a:lnTo>
                    <a:pt x="1453349" y="303530"/>
                  </a:lnTo>
                  <a:lnTo>
                    <a:pt x="1449971" y="302260"/>
                  </a:lnTo>
                  <a:lnTo>
                    <a:pt x="1450261"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19"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4" y="292100"/>
                  </a:lnTo>
                  <a:lnTo>
                    <a:pt x="2222426" y="292100"/>
                  </a:lnTo>
                  <a:lnTo>
                    <a:pt x="2221800" y="290830"/>
                  </a:lnTo>
                  <a:lnTo>
                    <a:pt x="1515109" y="290830"/>
                  </a:lnTo>
                  <a:lnTo>
                    <a:pt x="1508539" y="288290"/>
                  </a:lnTo>
                  <a:lnTo>
                    <a:pt x="1467129" y="288290"/>
                  </a:lnTo>
                  <a:lnTo>
                    <a:pt x="1461503" y="285750"/>
                  </a:lnTo>
                  <a:close/>
                </a:path>
                <a:path w="3169919"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19"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19"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19" h="688340">
                  <a:moveTo>
                    <a:pt x="1450695" y="295910"/>
                  </a:moveTo>
                  <a:lnTo>
                    <a:pt x="1446288" y="295910"/>
                  </a:lnTo>
                  <a:lnTo>
                    <a:pt x="1445552" y="297180"/>
                  </a:lnTo>
                  <a:lnTo>
                    <a:pt x="1444205" y="299720"/>
                  </a:lnTo>
                  <a:lnTo>
                    <a:pt x="1450261" y="299720"/>
                  </a:lnTo>
                  <a:lnTo>
                    <a:pt x="1450695" y="295910"/>
                  </a:lnTo>
                  <a:close/>
                </a:path>
                <a:path w="3169919"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19" h="688340">
                  <a:moveTo>
                    <a:pt x="1445806" y="295910"/>
                  </a:moveTo>
                  <a:lnTo>
                    <a:pt x="1441386" y="295910"/>
                  </a:lnTo>
                  <a:lnTo>
                    <a:pt x="1443812" y="297180"/>
                  </a:lnTo>
                  <a:lnTo>
                    <a:pt x="1445552" y="297180"/>
                  </a:lnTo>
                  <a:lnTo>
                    <a:pt x="1445806" y="295910"/>
                  </a:lnTo>
                  <a:close/>
                </a:path>
                <a:path w="3169919" h="688340">
                  <a:moveTo>
                    <a:pt x="2223769" y="295910"/>
                  </a:moveTo>
                  <a:lnTo>
                    <a:pt x="2219236" y="295910"/>
                  </a:lnTo>
                  <a:lnTo>
                    <a:pt x="2221661" y="297180"/>
                  </a:lnTo>
                  <a:lnTo>
                    <a:pt x="2223401" y="297180"/>
                  </a:lnTo>
                  <a:lnTo>
                    <a:pt x="2223769" y="295910"/>
                  </a:lnTo>
                  <a:close/>
                </a:path>
                <a:path w="3169919"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19"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19"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19" h="688340">
                  <a:moveTo>
                    <a:pt x="2746095" y="289560"/>
                  </a:moveTo>
                  <a:lnTo>
                    <a:pt x="2743225" y="294640"/>
                  </a:lnTo>
                  <a:lnTo>
                    <a:pt x="2750985" y="294640"/>
                  </a:lnTo>
                  <a:lnTo>
                    <a:pt x="2746095" y="289560"/>
                  </a:lnTo>
                  <a:close/>
                </a:path>
                <a:path w="3169919"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35" y="280670"/>
                  </a:lnTo>
                  <a:lnTo>
                    <a:pt x="2979686" y="279400"/>
                  </a:lnTo>
                  <a:close/>
                </a:path>
                <a:path w="3169919"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19" h="688340">
                  <a:moveTo>
                    <a:pt x="344253" y="288290"/>
                  </a:moveTo>
                  <a:lnTo>
                    <a:pt x="207721" y="288290"/>
                  </a:lnTo>
                  <a:lnTo>
                    <a:pt x="209130" y="289560"/>
                  </a:lnTo>
                  <a:lnTo>
                    <a:pt x="208597" y="289560"/>
                  </a:lnTo>
                  <a:lnTo>
                    <a:pt x="208038" y="290830"/>
                  </a:lnTo>
                  <a:lnTo>
                    <a:pt x="345190" y="290830"/>
                  </a:lnTo>
                  <a:lnTo>
                    <a:pt x="344253" y="288290"/>
                  </a:lnTo>
                  <a:close/>
                </a:path>
                <a:path w="3169919" h="688340">
                  <a:moveTo>
                    <a:pt x="1537563" y="237490"/>
                  </a:moveTo>
                  <a:lnTo>
                    <a:pt x="1530397" y="247650"/>
                  </a:lnTo>
                  <a:lnTo>
                    <a:pt x="1528351" y="260350"/>
                  </a:lnTo>
                  <a:lnTo>
                    <a:pt x="1525460" y="273050"/>
                  </a:lnTo>
                  <a:lnTo>
                    <a:pt x="1515757" y="280670"/>
                  </a:lnTo>
                  <a:lnTo>
                    <a:pt x="1518157" y="289560"/>
                  </a:lnTo>
                  <a:lnTo>
                    <a:pt x="1516773" y="289560"/>
                  </a:lnTo>
                  <a:lnTo>
                    <a:pt x="1515109" y="290830"/>
                  </a:lnTo>
                  <a:lnTo>
                    <a:pt x="2221800" y="290830"/>
                  </a:lnTo>
                  <a:lnTo>
                    <a:pt x="2217421" y="281940"/>
                  </a:lnTo>
                  <a:lnTo>
                    <a:pt x="2211286" y="267970"/>
                  </a:lnTo>
                  <a:lnTo>
                    <a:pt x="1540509"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19"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19" h="688340">
                  <a:moveTo>
                    <a:pt x="2736913" y="279400"/>
                  </a:moveTo>
                  <a:lnTo>
                    <a:pt x="2728696" y="281940"/>
                  </a:lnTo>
                  <a:lnTo>
                    <a:pt x="2728328" y="281940"/>
                  </a:lnTo>
                  <a:lnTo>
                    <a:pt x="2728836" y="288290"/>
                  </a:lnTo>
                  <a:lnTo>
                    <a:pt x="2726575" y="289560"/>
                  </a:lnTo>
                  <a:lnTo>
                    <a:pt x="2738479" y="289560"/>
                  </a:lnTo>
                  <a:lnTo>
                    <a:pt x="2736913" y="279400"/>
                  </a:lnTo>
                  <a:close/>
                </a:path>
                <a:path w="3169919" h="688340">
                  <a:moveTo>
                    <a:pt x="1485671" y="245110"/>
                  </a:moveTo>
                  <a:lnTo>
                    <a:pt x="1480531" y="251460"/>
                  </a:lnTo>
                  <a:lnTo>
                    <a:pt x="1476241" y="257810"/>
                  </a:lnTo>
                  <a:lnTo>
                    <a:pt x="1474237" y="265430"/>
                  </a:lnTo>
                  <a:lnTo>
                    <a:pt x="1475955" y="273050"/>
                  </a:lnTo>
                  <a:lnTo>
                    <a:pt x="1478305" y="278130"/>
                  </a:lnTo>
                  <a:lnTo>
                    <a:pt x="1474622" y="283210"/>
                  </a:lnTo>
                  <a:lnTo>
                    <a:pt x="1467129" y="288290"/>
                  </a:lnTo>
                  <a:lnTo>
                    <a:pt x="1508539" y="288290"/>
                  </a:lnTo>
                  <a:lnTo>
                    <a:pt x="1505254" y="287020"/>
                  </a:lnTo>
                  <a:lnTo>
                    <a:pt x="1498206" y="281940"/>
                  </a:lnTo>
                  <a:lnTo>
                    <a:pt x="1497495" y="271780"/>
                  </a:lnTo>
                  <a:lnTo>
                    <a:pt x="1496078" y="264160"/>
                  </a:lnTo>
                  <a:lnTo>
                    <a:pt x="1493273" y="257810"/>
                  </a:lnTo>
                  <a:lnTo>
                    <a:pt x="1489624" y="252730"/>
                  </a:lnTo>
                  <a:lnTo>
                    <a:pt x="1485671" y="245110"/>
                  </a:lnTo>
                  <a:close/>
                </a:path>
                <a:path w="3169919" h="688340">
                  <a:moveTo>
                    <a:pt x="571322" y="287020"/>
                  </a:moveTo>
                  <a:close/>
                </a:path>
                <a:path w="3169919" h="688340">
                  <a:moveTo>
                    <a:pt x="566572" y="276860"/>
                  </a:moveTo>
                  <a:lnTo>
                    <a:pt x="561606" y="278130"/>
                  </a:lnTo>
                  <a:lnTo>
                    <a:pt x="562686" y="284480"/>
                  </a:lnTo>
                  <a:lnTo>
                    <a:pt x="556793" y="287020"/>
                  </a:lnTo>
                  <a:lnTo>
                    <a:pt x="570712" y="287020"/>
                  </a:lnTo>
                  <a:lnTo>
                    <a:pt x="565784" y="285750"/>
                  </a:lnTo>
                  <a:lnTo>
                    <a:pt x="566559" y="281940"/>
                  </a:lnTo>
                  <a:lnTo>
                    <a:pt x="566991" y="278130"/>
                  </a:lnTo>
                  <a:lnTo>
                    <a:pt x="566445" y="278130"/>
                  </a:lnTo>
                  <a:lnTo>
                    <a:pt x="566572" y="276860"/>
                  </a:lnTo>
                  <a:close/>
                </a:path>
                <a:path w="3169919"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91"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41" y="226060"/>
                  </a:lnTo>
                  <a:lnTo>
                    <a:pt x="637476" y="219710"/>
                  </a:lnTo>
                  <a:lnTo>
                    <a:pt x="639341" y="217170"/>
                  </a:lnTo>
                  <a:close/>
                </a:path>
                <a:path w="3169919" h="688340">
                  <a:moveTo>
                    <a:pt x="445648" y="283210"/>
                  </a:moveTo>
                  <a:lnTo>
                    <a:pt x="379552" y="283210"/>
                  </a:lnTo>
                  <a:lnTo>
                    <a:pt x="380415" y="284480"/>
                  </a:lnTo>
                  <a:lnTo>
                    <a:pt x="380352" y="285750"/>
                  </a:lnTo>
                  <a:lnTo>
                    <a:pt x="446534" y="285750"/>
                  </a:lnTo>
                  <a:lnTo>
                    <a:pt x="445648" y="283210"/>
                  </a:lnTo>
                  <a:close/>
                </a:path>
                <a:path w="3169919"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19"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39" y="284480"/>
                  </a:lnTo>
                  <a:lnTo>
                    <a:pt x="1332839" y="283210"/>
                  </a:lnTo>
                  <a:lnTo>
                    <a:pt x="1358891" y="283210"/>
                  </a:lnTo>
                  <a:lnTo>
                    <a:pt x="1355278" y="279400"/>
                  </a:lnTo>
                  <a:lnTo>
                    <a:pt x="1330274" y="279400"/>
                  </a:lnTo>
                  <a:lnTo>
                    <a:pt x="1323238" y="276860"/>
                  </a:lnTo>
                  <a:lnTo>
                    <a:pt x="1325473" y="266700"/>
                  </a:lnTo>
                  <a:close/>
                </a:path>
                <a:path w="3169919" h="688340">
                  <a:moveTo>
                    <a:pt x="1358891" y="283210"/>
                  </a:moveTo>
                  <a:lnTo>
                    <a:pt x="1332839" y="283210"/>
                  </a:lnTo>
                  <a:lnTo>
                    <a:pt x="1334236" y="284480"/>
                  </a:lnTo>
                  <a:lnTo>
                    <a:pt x="1333715" y="285750"/>
                  </a:lnTo>
                  <a:lnTo>
                    <a:pt x="1361300" y="285750"/>
                  </a:lnTo>
                  <a:lnTo>
                    <a:pt x="1358891" y="283210"/>
                  </a:lnTo>
                  <a:close/>
                </a:path>
                <a:path w="3169919"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70"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91" y="245110"/>
                  </a:lnTo>
                  <a:lnTo>
                    <a:pt x="1416994" y="237490"/>
                  </a:lnTo>
                  <a:lnTo>
                    <a:pt x="1413757" y="231140"/>
                  </a:lnTo>
                  <a:lnTo>
                    <a:pt x="1409729" y="223520"/>
                  </a:lnTo>
                  <a:lnTo>
                    <a:pt x="1405661" y="214630"/>
                  </a:lnTo>
                  <a:close/>
                </a:path>
                <a:path w="3169919" h="688340">
                  <a:moveTo>
                    <a:pt x="3169780" y="283210"/>
                  </a:moveTo>
                  <a:lnTo>
                    <a:pt x="3050590" y="283210"/>
                  </a:lnTo>
                  <a:lnTo>
                    <a:pt x="3052000" y="284480"/>
                  </a:lnTo>
                  <a:lnTo>
                    <a:pt x="3051467" y="285750"/>
                  </a:lnTo>
                  <a:lnTo>
                    <a:pt x="3169780" y="285750"/>
                  </a:lnTo>
                  <a:lnTo>
                    <a:pt x="3169780" y="283210"/>
                  </a:lnTo>
                  <a:close/>
                </a:path>
                <a:path w="3169919"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19"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19"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19"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8" y="269240"/>
                  </a:lnTo>
                  <a:lnTo>
                    <a:pt x="52120" y="269240"/>
                  </a:lnTo>
                  <a:lnTo>
                    <a:pt x="52184" y="267970"/>
                  </a:lnTo>
                  <a:lnTo>
                    <a:pt x="44856" y="265430"/>
                  </a:lnTo>
                  <a:close/>
                </a:path>
                <a:path w="3169919" h="688340">
                  <a:moveTo>
                    <a:pt x="833996" y="276860"/>
                  </a:moveTo>
                  <a:lnTo>
                    <a:pt x="828408" y="280670"/>
                  </a:lnTo>
                  <a:lnTo>
                    <a:pt x="836059" y="280670"/>
                  </a:lnTo>
                  <a:lnTo>
                    <a:pt x="833996" y="276860"/>
                  </a:lnTo>
                  <a:close/>
                </a:path>
                <a:path w="3169919" h="688340">
                  <a:moveTo>
                    <a:pt x="1432621" y="276860"/>
                  </a:moveTo>
                  <a:lnTo>
                    <a:pt x="1432267" y="276860"/>
                  </a:lnTo>
                  <a:lnTo>
                    <a:pt x="1432432" y="278130"/>
                  </a:lnTo>
                  <a:lnTo>
                    <a:pt x="1431670" y="278130"/>
                  </a:lnTo>
                  <a:lnTo>
                    <a:pt x="1430312" y="280670"/>
                  </a:lnTo>
                  <a:lnTo>
                    <a:pt x="1435614" y="280670"/>
                  </a:lnTo>
                  <a:lnTo>
                    <a:pt x="1432661" y="278130"/>
                  </a:lnTo>
                  <a:lnTo>
                    <a:pt x="1432621" y="276860"/>
                  </a:lnTo>
                  <a:close/>
                </a:path>
                <a:path w="3169919"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32" y="273050"/>
                  </a:lnTo>
                  <a:lnTo>
                    <a:pt x="1362824" y="269240"/>
                  </a:lnTo>
                  <a:lnTo>
                    <a:pt x="1361262" y="264160"/>
                  </a:lnTo>
                  <a:lnTo>
                    <a:pt x="1357693" y="264160"/>
                  </a:lnTo>
                  <a:lnTo>
                    <a:pt x="1355356" y="262890"/>
                  </a:lnTo>
                  <a:lnTo>
                    <a:pt x="1358226" y="254000"/>
                  </a:lnTo>
                  <a:lnTo>
                    <a:pt x="1353705" y="250190"/>
                  </a:lnTo>
                  <a:close/>
                </a:path>
                <a:path w="3169919" h="688340">
                  <a:moveTo>
                    <a:pt x="422833" y="205740"/>
                  </a:moveTo>
                  <a:lnTo>
                    <a:pt x="416598"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56"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19"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19" h="688340">
                  <a:moveTo>
                    <a:pt x="3013506" y="269240"/>
                  </a:moveTo>
                  <a:lnTo>
                    <a:pt x="3008553" y="276860"/>
                  </a:lnTo>
                  <a:lnTo>
                    <a:pt x="3018145" y="276860"/>
                  </a:lnTo>
                  <a:lnTo>
                    <a:pt x="3018118" y="273050"/>
                  </a:lnTo>
                  <a:lnTo>
                    <a:pt x="3013506" y="269240"/>
                  </a:lnTo>
                  <a:close/>
                </a:path>
                <a:path w="3169919" h="688340">
                  <a:moveTo>
                    <a:pt x="3169780" y="274320"/>
                  </a:moveTo>
                  <a:lnTo>
                    <a:pt x="3133928" y="274320"/>
                  </a:lnTo>
                  <a:lnTo>
                    <a:pt x="3135337" y="275590"/>
                  </a:lnTo>
                  <a:lnTo>
                    <a:pt x="3134804" y="275590"/>
                  </a:lnTo>
                  <a:lnTo>
                    <a:pt x="3134245" y="276860"/>
                  </a:lnTo>
                  <a:lnTo>
                    <a:pt x="3169780" y="276860"/>
                  </a:lnTo>
                  <a:lnTo>
                    <a:pt x="3169780" y="274320"/>
                  </a:lnTo>
                  <a:close/>
                </a:path>
                <a:path w="3169919" h="688340">
                  <a:moveTo>
                    <a:pt x="2723125"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5" y="270510"/>
                  </a:lnTo>
                  <a:lnTo>
                    <a:pt x="2554630" y="269240"/>
                  </a:lnTo>
                  <a:lnTo>
                    <a:pt x="2564385"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5" y="252730"/>
                  </a:lnTo>
                  <a:close/>
                </a:path>
                <a:path w="3169919"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19"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19"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46"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19" h="688340">
                  <a:moveTo>
                    <a:pt x="2280018" y="227330"/>
                  </a:moveTo>
                  <a:lnTo>
                    <a:pt x="2279294" y="227330"/>
                  </a:lnTo>
                  <a:lnTo>
                    <a:pt x="2275175" y="233680"/>
                  </a:lnTo>
                  <a:lnTo>
                    <a:pt x="2271018" y="238760"/>
                  </a:lnTo>
                  <a:lnTo>
                    <a:pt x="2265698" y="243840"/>
                  </a:lnTo>
                  <a:lnTo>
                    <a:pt x="2258085" y="246380"/>
                  </a:lnTo>
                  <a:lnTo>
                    <a:pt x="2260612" y="255270"/>
                  </a:lnTo>
                  <a:lnTo>
                    <a:pt x="2258323" y="259080"/>
                  </a:lnTo>
                  <a:lnTo>
                    <a:pt x="2253956"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19" h="688340">
                  <a:moveTo>
                    <a:pt x="2536248" y="269240"/>
                  </a:moveTo>
                  <a:lnTo>
                    <a:pt x="2532049" y="269240"/>
                  </a:lnTo>
                  <a:lnTo>
                    <a:pt x="2527719" y="271780"/>
                  </a:lnTo>
                  <a:lnTo>
                    <a:pt x="2538604" y="271780"/>
                  </a:lnTo>
                  <a:lnTo>
                    <a:pt x="2536248" y="269240"/>
                  </a:lnTo>
                  <a:close/>
                </a:path>
                <a:path w="3169919" h="688340">
                  <a:moveTo>
                    <a:pt x="2564385" y="269240"/>
                  </a:moveTo>
                  <a:lnTo>
                    <a:pt x="2555163" y="269240"/>
                  </a:lnTo>
                  <a:lnTo>
                    <a:pt x="2556573" y="270510"/>
                  </a:lnTo>
                  <a:lnTo>
                    <a:pt x="2556040" y="271780"/>
                  </a:lnTo>
                  <a:lnTo>
                    <a:pt x="2566639" y="271780"/>
                  </a:lnTo>
                  <a:lnTo>
                    <a:pt x="2564385" y="269240"/>
                  </a:lnTo>
                  <a:close/>
                </a:path>
                <a:path w="3169919" h="688340">
                  <a:moveTo>
                    <a:pt x="2722156" y="269240"/>
                  </a:moveTo>
                  <a:lnTo>
                    <a:pt x="2578798" y="269240"/>
                  </a:lnTo>
                  <a:lnTo>
                    <a:pt x="2579662" y="270510"/>
                  </a:lnTo>
                  <a:lnTo>
                    <a:pt x="2579585" y="271780"/>
                  </a:lnTo>
                  <a:lnTo>
                    <a:pt x="2722058" y="271780"/>
                  </a:lnTo>
                  <a:lnTo>
                    <a:pt x="2722156" y="269240"/>
                  </a:lnTo>
                  <a:close/>
                </a:path>
                <a:path w="3169919"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19"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19"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19" h="688340">
                  <a:moveTo>
                    <a:pt x="2319243" y="264160"/>
                  </a:moveTo>
                  <a:lnTo>
                    <a:pt x="2272728" y="264160"/>
                  </a:lnTo>
                  <a:lnTo>
                    <a:pt x="2274138" y="266700"/>
                  </a:lnTo>
                  <a:lnTo>
                    <a:pt x="2273604" y="266700"/>
                  </a:lnTo>
                  <a:lnTo>
                    <a:pt x="2273058" y="267970"/>
                  </a:lnTo>
                  <a:lnTo>
                    <a:pt x="2315048" y="267970"/>
                  </a:lnTo>
                  <a:lnTo>
                    <a:pt x="2319243" y="264160"/>
                  </a:lnTo>
                  <a:close/>
                </a:path>
                <a:path w="3169919"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19"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19"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19"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20" y="237490"/>
                  </a:lnTo>
                  <a:lnTo>
                    <a:pt x="1306301" y="237490"/>
                  </a:lnTo>
                  <a:lnTo>
                    <a:pt x="1299781" y="231140"/>
                  </a:lnTo>
                  <a:lnTo>
                    <a:pt x="1300412" y="228600"/>
                  </a:lnTo>
                  <a:lnTo>
                    <a:pt x="869149" y="228600"/>
                  </a:lnTo>
                  <a:lnTo>
                    <a:pt x="861644" y="224790"/>
                  </a:lnTo>
                  <a:close/>
                </a:path>
                <a:path w="3169919"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19"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8" y="242570"/>
                  </a:lnTo>
                  <a:lnTo>
                    <a:pt x="2144307" y="234950"/>
                  </a:lnTo>
                  <a:lnTo>
                    <a:pt x="2140420" y="228600"/>
                  </a:lnTo>
                  <a:lnTo>
                    <a:pt x="2140311" y="222250"/>
                  </a:lnTo>
                  <a:lnTo>
                    <a:pt x="2038883" y="222250"/>
                  </a:lnTo>
                  <a:lnTo>
                    <a:pt x="2030806" y="213360"/>
                  </a:lnTo>
                  <a:close/>
                </a:path>
                <a:path w="3169919"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19" h="688340">
                  <a:moveTo>
                    <a:pt x="708609" y="124460"/>
                  </a:moveTo>
                  <a:lnTo>
                    <a:pt x="703643" y="130810"/>
                  </a:lnTo>
                  <a:lnTo>
                    <a:pt x="705548" y="137160"/>
                  </a:lnTo>
                  <a:lnTo>
                    <a:pt x="705463" y="14605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19"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19"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5" y="252730"/>
                  </a:lnTo>
                  <a:lnTo>
                    <a:pt x="2720636" y="250190"/>
                  </a:lnTo>
                  <a:lnTo>
                    <a:pt x="2593466" y="250190"/>
                  </a:lnTo>
                  <a:lnTo>
                    <a:pt x="2581782" y="242570"/>
                  </a:lnTo>
                  <a:lnTo>
                    <a:pt x="2592946" y="236220"/>
                  </a:lnTo>
                  <a:lnTo>
                    <a:pt x="2713418" y="236220"/>
                  </a:lnTo>
                  <a:lnTo>
                    <a:pt x="2716771" y="232410"/>
                  </a:lnTo>
                  <a:close/>
                </a:path>
                <a:path w="3169919" h="688340">
                  <a:moveTo>
                    <a:pt x="2734627" y="255270"/>
                  </a:moveTo>
                  <a:lnTo>
                    <a:pt x="2554985" y="255270"/>
                  </a:lnTo>
                  <a:lnTo>
                    <a:pt x="2556433" y="256540"/>
                  </a:lnTo>
                  <a:lnTo>
                    <a:pt x="2555874" y="257810"/>
                  </a:lnTo>
                  <a:lnTo>
                    <a:pt x="2731926" y="257810"/>
                  </a:lnTo>
                  <a:lnTo>
                    <a:pt x="2734627" y="255270"/>
                  </a:lnTo>
                  <a:close/>
                </a:path>
                <a:path w="3169919"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19" h="688340">
                  <a:moveTo>
                    <a:pt x="1784807" y="247650"/>
                  </a:moveTo>
                  <a:lnTo>
                    <a:pt x="1565986" y="247650"/>
                  </a:lnTo>
                  <a:lnTo>
                    <a:pt x="1566075" y="256540"/>
                  </a:lnTo>
                  <a:lnTo>
                    <a:pt x="2155393" y="256540"/>
                  </a:lnTo>
                  <a:lnTo>
                    <a:pt x="2156993" y="255270"/>
                  </a:lnTo>
                  <a:lnTo>
                    <a:pt x="2014842" y="255270"/>
                  </a:lnTo>
                  <a:lnTo>
                    <a:pt x="2013492" y="254000"/>
                  </a:lnTo>
                  <a:lnTo>
                    <a:pt x="1786191" y="254000"/>
                  </a:lnTo>
                  <a:lnTo>
                    <a:pt x="1784807" y="247650"/>
                  </a:lnTo>
                  <a:close/>
                </a:path>
                <a:path w="3169919" h="688340">
                  <a:moveTo>
                    <a:pt x="339953" y="252730"/>
                  </a:moveTo>
                  <a:lnTo>
                    <a:pt x="335775" y="254000"/>
                  </a:lnTo>
                  <a:lnTo>
                    <a:pt x="341253" y="254000"/>
                  </a:lnTo>
                  <a:lnTo>
                    <a:pt x="339953" y="252730"/>
                  </a:lnTo>
                  <a:close/>
                </a:path>
                <a:path w="3169919"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19" h="688340">
                  <a:moveTo>
                    <a:pt x="2303846" y="251460"/>
                  </a:moveTo>
                  <a:lnTo>
                    <a:pt x="2294394" y="251460"/>
                  </a:lnTo>
                  <a:lnTo>
                    <a:pt x="2302484" y="254000"/>
                  </a:lnTo>
                  <a:lnTo>
                    <a:pt x="2303846" y="251460"/>
                  </a:lnTo>
                  <a:close/>
                </a:path>
                <a:path w="3169919" h="688340">
                  <a:moveTo>
                    <a:pt x="2521664" y="251460"/>
                  </a:moveTo>
                  <a:lnTo>
                    <a:pt x="2314409" y="251460"/>
                  </a:lnTo>
                  <a:lnTo>
                    <a:pt x="2315819" y="252730"/>
                  </a:lnTo>
                  <a:lnTo>
                    <a:pt x="2315286" y="252730"/>
                  </a:lnTo>
                  <a:lnTo>
                    <a:pt x="2314727" y="254000"/>
                  </a:lnTo>
                  <a:lnTo>
                    <a:pt x="2522276" y="254000"/>
                  </a:lnTo>
                  <a:lnTo>
                    <a:pt x="2521664" y="251460"/>
                  </a:lnTo>
                  <a:close/>
                </a:path>
                <a:path w="3169919" h="688340">
                  <a:moveTo>
                    <a:pt x="2991929" y="251460"/>
                  </a:moveTo>
                  <a:lnTo>
                    <a:pt x="2963544" y="251460"/>
                  </a:lnTo>
                  <a:lnTo>
                    <a:pt x="2964014" y="252730"/>
                  </a:lnTo>
                  <a:lnTo>
                    <a:pt x="2963481" y="252730"/>
                  </a:lnTo>
                  <a:lnTo>
                    <a:pt x="2962922" y="254000"/>
                  </a:lnTo>
                  <a:lnTo>
                    <a:pt x="2990837" y="254000"/>
                  </a:lnTo>
                  <a:lnTo>
                    <a:pt x="2991929" y="251460"/>
                  </a:lnTo>
                  <a:close/>
                </a:path>
                <a:path w="3169919" h="688340">
                  <a:moveTo>
                    <a:pt x="694423" y="247650"/>
                  </a:moveTo>
                  <a:lnTo>
                    <a:pt x="688492" y="252730"/>
                  </a:lnTo>
                  <a:lnTo>
                    <a:pt x="695998" y="252730"/>
                  </a:lnTo>
                  <a:lnTo>
                    <a:pt x="697268" y="250190"/>
                  </a:lnTo>
                  <a:lnTo>
                    <a:pt x="694423" y="247650"/>
                  </a:lnTo>
                  <a:close/>
                </a:path>
                <a:path w="3169919"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4" y="241300"/>
                  </a:lnTo>
                  <a:lnTo>
                    <a:pt x="2158834" y="241300"/>
                  </a:lnTo>
                  <a:lnTo>
                    <a:pt x="2158860" y="240030"/>
                  </a:lnTo>
                  <a:close/>
                </a:path>
                <a:path w="3169919"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7" y="247650"/>
                  </a:lnTo>
                  <a:lnTo>
                    <a:pt x="1784531" y="246380"/>
                  </a:lnTo>
                  <a:lnTo>
                    <a:pt x="1785700" y="241300"/>
                  </a:lnTo>
                  <a:lnTo>
                    <a:pt x="1788033"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19" h="688340">
                  <a:moveTo>
                    <a:pt x="2713418" y="236220"/>
                  </a:moveTo>
                  <a:lnTo>
                    <a:pt x="2592946" y="236220"/>
                  </a:lnTo>
                  <a:lnTo>
                    <a:pt x="2599639" y="243840"/>
                  </a:lnTo>
                  <a:lnTo>
                    <a:pt x="2593466" y="250190"/>
                  </a:lnTo>
                  <a:lnTo>
                    <a:pt x="2720636" y="250190"/>
                  </a:lnTo>
                  <a:lnTo>
                    <a:pt x="2717352" y="242570"/>
                  </a:lnTo>
                  <a:lnTo>
                    <a:pt x="2713418" y="236220"/>
                  </a:lnTo>
                  <a:close/>
                </a:path>
                <a:path w="3169919" h="688340">
                  <a:moveTo>
                    <a:pt x="3115373" y="248920"/>
                  </a:moveTo>
                  <a:lnTo>
                    <a:pt x="3113633" y="250190"/>
                  </a:lnTo>
                  <a:lnTo>
                    <a:pt x="3117799" y="250190"/>
                  </a:lnTo>
                  <a:lnTo>
                    <a:pt x="3115373" y="248920"/>
                  </a:lnTo>
                  <a:close/>
                </a:path>
                <a:path w="3169919"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19" h="688340">
                  <a:moveTo>
                    <a:pt x="1311166" y="246380"/>
                  </a:moveTo>
                  <a:lnTo>
                    <a:pt x="1295793" y="246380"/>
                  </a:lnTo>
                  <a:lnTo>
                    <a:pt x="1297203" y="247650"/>
                  </a:lnTo>
                  <a:lnTo>
                    <a:pt x="1296669" y="248920"/>
                  </a:lnTo>
                  <a:lnTo>
                    <a:pt x="1312352" y="248920"/>
                  </a:lnTo>
                  <a:lnTo>
                    <a:pt x="1311166" y="246380"/>
                  </a:lnTo>
                  <a:close/>
                </a:path>
                <a:path w="3169919" h="688340">
                  <a:moveTo>
                    <a:pt x="1418765" y="245123"/>
                  </a:moveTo>
                  <a:lnTo>
                    <a:pt x="1418513" y="246380"/>
                  </a:lnTo>
                  <a:lnTo>
                    <a:pt x="1417777" y="246380"/>
                  </a:lnTo>
                  <a:lnTo>
                    <a:pt x="1416418" y="248920"/>
                  </a:lnTo>
                  <a:lnTo>
                    <a:pt x="1426575" y="248920"/>
                  </a:lnTo>
                  <a:lnTo>
                    <a:pt x="1425854" y="246380"/>
                  </a:lnTo>
                  <a:lnTo>
                    <a:pt x="1418765" y="245123"/>
                  </a:lnTo>
                  <a:close/>
                </a:path>
                <a:path w="3169919" h="688340">
                  <a:moveTo>
                    <a:pt x="2519216" y="246380"/>
                  </a:moveTo>
                  <a:lnTo>
                    <a:pt x="2384297" y="246380"/>
                  </a:lnTo>
                  <a:lnTo>
                    <a:pt x="2384767" y="247650"/>
                  </a:lnTo>
                  <a:lnTo>
                    <a:pt x="2384132" y="248920"/>
                  </a:lnTo>
                  <a:lnTo>
                    <a:pt x="2521051" y="248920"/>
                  </a:lnTo>
                  <a:lnTo>
                    <a:pt x="2519216" y="246380"/>
                  </a:lnTo>
                  <a:close/>
                </a:path>
                <a:path w="3169919" h="688340">
                  <a:moveTo>
                    <a:pt x="551919" y="243840"/>
                  </a:moveTo>
                  <a:lnTo>
                    <a:pt x="545287" y="243840"/>
                  </a:lnTo>
                  <a:lnTo>
                    <a:pt x="552056" y="246380"/>
                  </a:lnTo>
                  <a:lnTo>
                    <a:pt x="551919" y="243840"/>
                  </a:lnTo>
                  <a:close/>
                </a:path>
                <a:path w="3169919" h="688340">
                  <a:moveTo>
                    <a:pt x="1418132" y="245110"/>
                  </a:moveTo>
                  <a:lnTo>
                    <a:pt x="1413598" y="245110"/>
                  </a:lnTo>
                  <a:lnTo>
                    <a:pt x="1416024" y="246380"/>
                  </a:lnTo>
                  <a:lnTo>
                    <a:pt x="1417777" y="246380"/>
                  </a:lnTo>
                  <a:lnTo>
                    <a:pt x="1418132" y="245110"/>
                  </a:lnTo>
                  <a:close/>
                </a:path>
                <a:path w="3169919" h="688340">
                  <a:moveTo>
                    <a:pt x="1418767" y="245110"/>
                  </a:moveTo>
                  <a:close/>
                </a:path>
                <a:path w="3169919" h="688340">
                  <a:moveTo>
                    <a:pt x="2195791" y="237490"/>
                  </a:moveTo>
                  <a:lnTo>
                    <a:pt x="2185771" y="241300"/>
                  </a:lnTo>
                  <a:lnTo>
                    <a:pt x="2159634" y="241300"/>
                  </a:lnTo>
                  <a:lnTo>
                    <a:pt x="2162822" y="242570"/>
                  </a:lnTo>
                  <a:lnTo>
                    <a:pt x="2159495" y="245110"/>
                  </a:lnTo>
                  <a:lnTo>
                    <a:pt x="2200102" y="245110"/>
                  </a:lnTo>
                  <a:lnTo>
                    <a:pt x="2195791" y="237490"/>
                  </a:lnTo>
                  <a:close/>
                </a:path>
                <a:path w="3169919" h="688340">
                  <a:moveTo>
                    <a:pt x="670191" y="236220"/>
                  </a:moveTo>
                  <a:lnTo>
                    <a:pt x="663460" y="236220"/>
                  </a:lnTo>
                  <a:lnTo>
                    <a:pt x="661441" y="242570"/>
                  </a:lnTo>
                  <a:lnTo>
                    <a:pt x="656399" y="243840"/>
                  </a:lnTo>
                  <a:lnTo>
                    <a:pt x="675208" y="243840"/>
                  </a:lnTo>
                  <a:lnTo>
                    <a:pt x="670191" y="236220"/>
                  </a:lnTo>
                  <a:close/>
                </a:path>
                <a:path w="3169919" h="688340">
                  <a:moveTo>
                    <a:pt x="681367" y="238760"/>
                  </a:moveTo>
                  <a:lnTo>
                    <a:pt x="678548" y="243840"/>
                  </a:lnTo>
                  <a:lnTo>
                    <a:pt x="685914" y="243840"/>
                  </a:lnTo>
                  <a:lnTo>
                    <a:pt x="685545" y="242570"/>
                  </a:lnTo>
                  <a:lnTo>
                    <a:pt x="681367" y="238760"/>
                  </a:lnTo>
                  <a:close/>
                </a:path>
                <a:path w="3169919" h="688340">
                  <a:moveTo>
                    <a:pt x="1306301" y="237490"/>
                  </a:moveTo>
                  <a:lnTo>
                    <a:pt x="901420" y="237490"/>
                  </a:lnTo>
                  <a:lnTo>
                    <a:pt x="904989" y="238760"/>
                  </a:lnTo>
                  <a:lnTo>
                    <a:pt x="904252" y="241300"/>
                  </a:lnTo>
                  <a:lnTo>
                    <a:pt x="902919" y="243840"/>
                  </a:lnTo>
                  <a:lnTo>
                    <a:pt x="1309979" y="243840"/>
                  </a:lnTo>
                  <a:lnTo>
                    <a:pt x="1307606" y="238760"/>
                  </a:lnTo>
                  <a:lnTo>
                    <a:pt x="1306301" y="237490"/>
                  </a:lnTo>
                  <a:close/>
                </a:path>
                <a:path w="3169919"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19" h="688340">
                  <a:moveTo>
                    <a:pt x="432485" y="236220"/>
                  </a:moveTo>
                  <a:lnTo>
                    <a:pt x="431571" y="236220"/>
                  </a:lnTo>
                  <a:lnTo>
                    <a:pt x="430212" y="240030"/>
                  </a:lnTo>
                  <a:lnTo>
                    <a:pt x="439597" y="240030"/>
                  </a:lnTo>
                  <a:lnTo>
                    <a:pt x="432485" y="236220"/>
                  </a:lnTo>
                  <a:close/>
                </a:path>
                <a:path w="3169919" h="688340">
                  <a:moveTo>
                    <a:pt x="443204" y="228600"/>
                  </a:moveTo>
                  <a:lnTo>
                    <a:pt x="439597" y="240030"/>
                  </a:lnTo>
                  <a:lnTo>
                    <a:pt x="443881" y="240030"/>
                  </a:lnTo>
                  <a:lnTo>
                    <a:pt x="445639" y="238760"/>
                  </a:lnTo>
                  <a:lnTo>
                    <a:pt x="450684" y="229870"/>
                  </a:lnTo>
                  <a:lnTo>
                    <a:pt x="443204" y="228600"/>
                  </a:lnTo>
                  <a:close/>
                </a:path>
                <a:path w="3169919"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20" y="203200"/>
                  </a:lnTo>
                  <a:lnTo>
                    <a:pt x="1872080" y="193040"/>
                  </a:lnTo>
                  <a:lnTo>
                    <a:pt x="1868079" y="182880"/>
                  </a:lnTo>
                  <a:lnTo>
                    <a:pt x="1860727" y="172720"/>
                  </a:lnTo>
                  <a:close/>
                </a:path>
                <a:path w="3169919"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19"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19" h="688340">
                  <a:moveTo>
                    <a:pt x="349338" y="233680"/>
                  </a:moveTo>
                  <a:lnTo>
                    <a:pt x="336576" y="238760"/>
                  </a:lnTo>
                  <a:lnTo>
                    <a:pt x="348343" y="238760"/>
                  </a:lnTo>
                  <a:lnTo>
                    <a:pt x="349338" y="233680"/>
                  </a:lnTo>
                  <a:close/>
                </a:path>
                <a:path w="3169919"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19" h="688340">
                  <a:moveTo>
                    <a:pt x="1789323" y="213360"/>
                  </a:moveTo>
                  <a:lnTo>
                    <a:pt x="1588261" y="213360"/>
                  </a:lnTo>
                  <a:lnTo>
                    <a:pt x="1585633" y="220980"/>
                  </a:lnTo>
                  <a:lnTo>
                    <a:pt x="1584032" y="227330"/>
                  </a:lnTo>
                  <a:lnTo>
                    <a:pt x="1585709" y="237490"/>
                  </a:lnTo>
                  <a:lnTo>
                    <a:pt x="1788033" y="237490"/>
                  </a:lnTo>
                  <a:lnTo>
                    <a:pt x="1788811" y="236220"/>
                  </a:lnTo>
                  <a:lnTo>
                    <a:pt x="1792973" y="232410"/>
                  </a:lnTo>
                  <a:lnTo>
                    <a:pt x="1792935" y="231140"/>
                  </a:lnTo>
                  <a:lnTo>
                    <a:pt x="1793379" y="231140"/>
                  </a:lnTo>
                  <a:lnTo>
                    <a:pt x="1789941" y="219710"/>
                  </a:lnTo>
                  <a:lnTo>
                    <a:pt x="1789323" y="213360"/>
                  </a:lnTo>
                  <a:close/>
                </a:path>
                <a:path w="3169919" h="688340">
                  <a:moveTo>
                    <a:pt x="2378697" y="232410"/>
                  </a:moveTo>
                  <a:lnTo>
                    <a:pt x="2291257" y="232410"/>
                  </a:lnTo>
                  <a:lnTo>
                    <a:pt x="2292667" y="233680"/>
                  </a:lnTo>
                  <a:lnTo>
                    <a:pt x="2292134" y="234950"/>
                  </a:lnTo>
                  <a:lnTo>
                    <a:pt x="2378544" y="234950"/>
                  </a:lnTo>
                  <a:lnTo>
                    <a:pt x="2377706" y="233680"/>
                  </a:lnTo>
                  <a:lnTo>
                    <a:pt x="2378697" y="232410"/>
                  </a:lnTo>
                  <a:close/>
                </a:path>
                <a:path w="3169919" h="688340">
                  <a:moveTo>
                    <a:pt x="2502314" y="232410"/>
                  </a:moveTo>
                  <a:lnTo>
                    <a:pt x="2379230" y="232410"/>
                  </a:lnTo>
                  <a:lnTo>
                    <a:pt x="2380640" y="233680"/>
                  </a:lnTo>
                  <a:lnTo>
                    <a:pt x="2380106" y="234950"/>
                  </a:lnTo>
                  <a:lnTo>
                    <a:pt x="2506416" y="234950"/>
                  </a:lnTo>
                  <a:lnTo>
                    <a:pt x="2502484" y="233680"/>
                  </a:lnTo>
                  <a:lnTo>
                    <a:pt x="2502314" y="232410"/>
                  </a:lnTo>
                  <a:close/>
                </a:path>
                <a:path w="3169919" h="688340">
                  <a:moveTo>
                    <a:pt x="2535364" y="219710"/>
                  </a:moveTo>
                  <a:lnTo>
                    <a:pt x="2535466" y="227330"/>
                  </a:lnTo>
                  <a:lnTo>
                    <a:pt x="2540165" y="229870"/>
                  </a:lnTo>
                  <a:lnTo>
                    <a:pt x="2544000" y="234950"/>
                  </a:lnTo>
                  <a:lnTo>
                    <a:pt x="2550950" y="232410"/>
                  </a:lnTo>
                  <a:lnTo>
                    <a:pt x="2716771" y="232410"/>
                  </a:lnTo>
                  <a:lnTo>
                    <a:pt x="2721025" y="224790"/>
                  </a:lnTo>
                  <a:lnTo>
                    <a:pt x="2721986" y="222250"/>
                  </a:lnTo>
                  <a:lnTo>
                    <a:pt x="2541612" y="222250"/>
                  </a:lnTo>
                  <a:lnTo>
                    <a:pt x="2535364" y="219710"/>
                  </a:lnTo>
                  <a:close/>
                </a:path>
                <a:path w="3169919"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29"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19"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72" y="212090"/>
                  </a:lnTo>
                  <a:lnTo>
                    <a:pt x="3057974" y="207010"/>
                  </a:lnTo>
                  <a:lnTo>
                    <a:pt x="3058541" y="205740"/>
                  </a:lnTo>
                  <a:lnTo>
                    <a:pt x="3041014" y="205740"/>
                  </a:lnTo>
                  <a:lnTo>
                    <a:pt x="3036277" y="204470"/>
                  </a:lnTo>
                  <a:lnTo>
                    <a:pt x="3032213" y="200660"/>
                  </a:lnTo>
                  <a:close/>
                </a:path>
                <a:path w="3169919" h="688340">
                  <a:moveTo>
                    <a:pt x="1809064" y="209550"/>
                  </a:moveTo>
                  <a:lnTo>
                    <a:pt x="1805139" y="217170"/>
                  </a:lnTo>
                  <a:lnTo>
                    <a:pt x="1801609" y="223520"/>
                  </a:lnTo>
                  <a:lnTo>
                    <a:pt x="1801291" y="231140"/>
                  </a:lnTo>
                  <a:lnTo>
                    <a:pt x="1844090" y="231140"/>
                  </a:lnTo>
                  <a:lnTo>
                    <a:pt x="1837689" y="227330"/>
                  </a:lnTo>
                  <a:lnTo>
                    <a:pt x="1836089" y="220980"/>
                  </a:lnTo>
                  <a:lnTo>
                    <a:pt x="1834756" y="212090"/>
                  </a:lnTo>
                  <a:lnTo>
                    <a:pt x="1815240" y="212090"/>
                  </a:lnTo>
                  <a:lnTo>
                    <a:pt x="1809064" y="209550"/>
                  </a:lnTo>
                  <a:close/>
                </a:path>
                <a:path w="3169919" h="688340">
                  <a:moveTo>
                    <a:pt x="2314422" y="227330"/>
                  </a:moveTo>
                  <a:lnTo>
                    <a:pt x="2280018" y="227330"/>
                  </a:lnTo>
                  <a:lnTo>
                    <a:pt x="2283205" y="228600"/>
                  </a:lnTo>
                  <a:lnTo>
                    <a:pt x="2279878" y="231140"/>
                  </a:lnTo>
                  <a:lnTo>
                    <a:pt x="2314232" y="231140"/>
                  </a:lnTo>
                  <a:lnTo>
                    <a:pt x="2312822" y="228600"/>
                  </a:lnTo>
                  <a:lnTo>
                    <a:pt x="2314422" y="227330"/>
                  </a:lnTo>
                  <a:close/>
                </a:path>
                <a:path w="3169919"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56" y="228600"/>
                  </a:lnTo>
                  <a:lnTo>
                    <a:pt x="2315717" y="229870"/>
                  </a:lnTo>
                  <a:lnTo>
                    <a:pt x="2314752" y="229870"/>
                  </a:lnTo>
                  <a:lnTo>
                    <a:pt x="2314232" y="231140"/>
                  </a:lnTo>
                  <a:lnTo>
                    <a:pt x="2502143" y="231140"/>
                  </a:lnTo>
                  <a:lnTo>
                    <a:pt x="2501633" y="227330"/>
                  </a:lnTo>
                  <a:lnTo>
                    <a:pt x="2499190" y="223520"/>
                  </a:lnTo>
                  <a:close/>
                </a:path>
                <a:path w="3169919" h="688340">
                  <a:moveTo>
                    <a:pt x="430656" y="227330"/>
                  </a:moveTo>
                  <a:lnTo>
                    <a:pt x="426008" y="229870"/>
                  </a:lnTo>
                  <a:lnTo>
                    <a:pt x="431179" y="229870"/>
                  </a:lnTo>
                  <a:lnTo>
                    <a:pt x="430656" y="227330"/>
                  </a:lnTo>
                  <a:close/>
                </a:path>
                <a:path w="3169919"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71" y="226060"/>
                  </a:lnTo>
                  <a:lnTo>
                    <a:pt x="3098952" y="222250"/>
                  </a:lnTo>
                  <a:lnTo>
                    <a:pt x="3104299" y="222250"/>
                  </a:lnTo>
                  <a:lnTo>
                    <a:pt x="3104603" y="220980"/>
                  </a:lnTo>
                  <a:lnTo>
                    <a:pt x="3104845" y="219710"/>
                  </a:lnTo>
                  <a:lnTo>
                    <a:pt x="3107651" y="218440"/>
                  </a:lnTo>
                  <a:close/>
                </a:path>
                <a:path w="3169919"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5" y="184150"/>
                  </a:lnTo>
                  <a:lnTo>
                    <a:pt x="908885" y="182880"/>
                  </a:lnTo>
                  <a:lnTo>
                    <a:pt x="890333" y="182880"/>
                  </a:lnTo>
                  <a:lnTo>
                    <a:pt x="887082" y="179070"/>
                  </a:lnTo>
                  <a:lnTo>
                    <a:pt x="882319" y="177800"/>
                  </a:lnTo>
                  <a:close/>
                </a:path>
                <a:path w="3169919" h="688340">
                  <a:moveTo>
                    <a:pt x="1997113" y="224790"/>
                  </a:moveTo>
                  <a:lnTo>
                    <a:pt x="1989988" y="228600"/>
                  </a:lnTo>
                  <a:lnTo>
                    <a:pt x="1999656" y="228600"/>
                  </a:lnTo>
                  <a:lnTo>
                    <a:pt x="1997113" y="224790"/>
                  </a:lnTo>
                  <a:close/>
                </a:path>
                <a:path w="3169919"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45" y="222250"/>
                  </a:lnTo>
                  <a:lnTo>
                    <a:pt x="2468206" y="219710"/>
                  </a:lnTo>
                  <a:lnTo>
                    <a:pt x="2312923" y="219710"/>
                  </a:lnTo>
                  <a:lnTo>
                    <a:pt x="2311057" y="217170"/>
                  </a:lnTo>
                  <a:lnTo>
                    <a:pt x="2281313" y="217170"/>
                  </a:lnTo>
                  <a:lnTo>
                    <a:pt x="2280475" y="215900"/>
                  </a:lnTo>
                  <a:lnTo>
                    <a:pt x="2280538" y="214630"/>
                  </a:lnTo>
                  <a:lnTo>
                    <a:pt x="2281466" y="214630"/>
                  </a:lnTo>
                  <a:lnTo>
                    <a:pt x="2281999"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19" h="688340">
                  <a:moveTo>
                    <a:pt x="3141129" y="218440"/>
                  </a:moveTo>
                  <a:lnTo>
                    <a:pt x="3107651" y="218440"/>
                  </a:lnTo>
                  <a:lnTo>
                    <a:pt x="3107880"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19" h="688340">
                  <a:moveTo>
                    <a:pt x="187134" y="208280"/>
                  </a:moveTo>
                  <a:lnTo>
                    <a:pt x="186524" y="208280"/>
                  </a:lnTo>
                  <a:lnTo>
                    <a:pt x="181900" y="213360"/>
                  </a:lnTo>
                  <a:lnTo>
                    <a:pt x="177903" y="219710"/>
                  </a:lnTo>
                  <a:lnTo>
                    <a:pt x="172717"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19"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19" h="688340">
                  <a:moveTo>
                    <a:pt x="649604" y="223520"/>
                  </a:moveTo>
                  <a:lnTo>
                    <a:pt x="643547" y="226060"/>
                  </a:lnTo>
                  <a:lnTo>
                    <a:pt x="649337" y="226060"/>
                  </a:lnTo>
                  <a:lnTo>
                    <a:pt x="649604" y="223520"/>
                  </a:lnTo>
                  <a:close/>
                </a:path>
                <a:path w="3169919" h="688340">
                  <a:moveTo>
                    <a:pt x="1301673" y="223520"/>
                  </a:moveTo>
                  <a:lnTo>
                    <a:pt x="1143469" y="223520"/>
                  </a:lnTo>
                  <a:lnTo>
                    <a:pt x="1144333" y="224790"/>
                  </a:lnTo>
                  <a:lnTo>
                    <a:pt x="1143355" y="226060"/>
                  </a:lnTo>
                  <a:lnTo>
                    <a:pt x="1301043" y="226060"/>
                  </a:lnTo>
                  <a:lnTo>
                    <a:pt x="1301673" y="223520"/>
                  </a:lnTo>
                  <a:close/>
                </a:path>
                <a:path w="3169919"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19" h="688340">
                  <a:moveTo>
                    <a:pt x="2988241" y="223520"/>
                  </a:moveTo>
                  <a:lnTo>
                    <a:pt x="2967240" y="223520"/>
                  </a:lnTo>
                  <a:lnTo>
                    <a:pt x="2968650" y="224790"/>
                  </a:lnTo>
                  <a:lnTo>
                    <a:pt x="2968116" y="224790"/>
                  </a:lnTo>
                  <a:lnTo>
                    <a:pt x="2967570" y="226060"/>
                  </a:lnTo>
                  <a:lnTo>
                    <a:pt x="2988358" y="226060"/>
                  </a:lnTo>
                  <a:lnTo>
                    <a:pt x="2988241" y="223520"/>
                  </a:lnTo>
                  <a:close/>
                </a:path>
                <a:path w="3169919" h="688340">
                  <a:moveTo>
                    <a:pt x="3107969" y="222250"/>
                  </a:moveTo>
                  <a:lnTo>
                    <a:pt x="3103117" y="222250"/>
                  </a:lnTo>
                  <a:lnTo>
                    <a:pt x="3101771" y="226060"/>
                  </a:lnTo>
                  <a:lnTo>
                    <a:pt x="3108813" y="226060"/>
                  </a:lnTo>
                  <a:lnTo>
                    <a:pt x="3108972" y="224790"/>
                  </a:lnTo>
                  <a:lnTo>
                    <a:pt x="3108807" y="223520"/>
                  </a:lnTo>
                  <a:lnTo>
                    <a:pt x="3107969" y="222250"/>
                  </a:lnTo>
                  <a:close/>
                </a:path>
                <a:path w="3169919"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19" h="688340">
                  <a:moveTo>
                    <a:pt x="3103117" y="222250"/>
                  </a:moveTo>
                  <a:lnTo>
                    <a:pt x="3098952" y="222250"/>
                  </a:lnTo>
                  <a:lnTo>
                    <a:pt x="3101378" y="223520"/>
                  </a:lnTo>
                  <a:lnTo>
                    <a:pt x="3103117" y="222250"/>
                  </a:lnTo>
                  <a:close/>
                </a:path>
                <a:path w="3169919"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19" h="688340">
                  <a:moveTo>
                    <a:pt x="2086444" y="147320"/>
                  </a:moveTo>
                  <a:lnTo>
                    <a:pt x="2080164" y="153670"/>
                  </a:lnTo>
                  <a:lnTo>
                    <a:pt x="2075911" y="161290"/>
                  </a:lnTo>
                  <a:lnTo>
                    <a:pt x="2072594" y="168910"/>
                  </a:lnTo>
                  <a:lnTo>
                    <a:pt x="2069122" y="176530"/>
                  </a:lnTo>
                  <a:lnTo>
                    <a:pt x="2065910" y="184150"/>
                  </a:lnTo>
                  <a:lnTo>
                    <a:pt x="2063492" y="193040"/>
                  </a:lnTo>
                  <a:lnTo>
                    <a:pt x="2060003" y="200660"/>
                  </a:lnTo>
                  <a:lnTo>
                    <a:pt x="2053577" y="207010"/>
                  </a:lnTo>
                  <a:lnTo>
                    <a:pt x="2049995" y="209550"/>
                  </a:lnTo>
                  <a:lnTo>
                    <a:pt x="2059558" y="214630"/>
                  </a:lnTo>
                  <a:lnTo>
                    <a:pt x="2052840" y="219710"/>
                  </a:lnTo>
                  <a:lnTo>
                    <a:pt x="2046338" y="219710"/>
                  </a:lnTo>
                  <a:lnTo>
                    <a:pt x="2038883" y="222250"/>
                  </a:lnTo>
                  <a:lnTo>
                    <a:pt x="2140311"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19" h="688340">
                  <a:moveTo>
                    <a:pt x="2489796" y="201930"/>
                  </a:moveTo>
                  <a:lnTo>
                    <a:pt x="2494521" y="209550"/>
                  </a:lnTo>
                  <a:lnTo>
                    <a:pt x="2490393" y="210820"/>
                  </a:lnTo>
                  <a:lnTo>
                    <a:pt x="2482659" y="210820"/>
                  </a:lnTo>
                  <a:lnTo>
                    <a:pt x="2482913" y="217170"/>
                  </a:lnTo>
                  <a:lnTo>
                    <a:pt x="2479459" y="220980"/>
                  </a:lnTo>
                  <a:lnTo>
                    <a:pt x="2473845" y="222250"/>
                  </a:lnTo>
                  <a:lnTo>
                    <a:pt x="2498376" y="222250"/>
                  </a:lnTo>
                  <a:lnTo>
                    <a:pt x="2497561" y="220980"/>
                  </a:lnTo>
                  <a:lnTo>
                    <a:pt x="2497194" y="215900"/>
                  </a:lnTo>
                  <a:lnTo>
                    <a:pt x="2497257" y="208280"/>
                  </a:lnTo>
                  <a:lnTo>
                    <a:pt x="2495029" y="203200"/>
                  </a:lnTo>
                  <a:lnTo>
                    <a:pt x="2489796" y="201930"/>
                  </a:lnTo>
                  <a:close/>
                </a:path>
                <a:path w="3169919" h="688340">
                  <a:moveTo>
                    <a:pt x="2553195" y="218440"/>
                  </a:moveTo>
                  <a:lnTo>
                    <a:pt x="2552306" y="218440"/>
                  </a:lnTo>
                  <a:lnTo>
                    <a:pt x="2547264" y="222250"/>
                  </a:lnTo>
                  <a:lnTo>
                    <a:pt x="2553055" y="222250"/>
                  </a:lnTo>
                  <a:lnTo>
                    <a:pt x="2553360" y="219710"/>
                  </a:lnTo>
                  <a:lnTo>
                    <a:pt x="2553195" y="218440"/>
                  </a:lnTo>
                  <a:close/>
                </a:path>
                <a:path w="3169919"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19"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19" h="688340">
                  <a:moveTo>
                    <a:pt x="2459713" y="213360"/>
                  </a:moveTo>
                  <a:lnTo>
                    <a:pt x="2312530" y="213360"/>
                  </a:lnTo>
                  <a:lnTo>
                    <a:pt x="2314524" y="214630"/>
                  </a:lnTo>
                  <a:lnTo>
                    <a:pt x="2312923" y="219710"/>
                  </a:lnTo>
                  <a:lnTo>
                    <a:pt x="2462174" y="219710"/>
                  </a:lnTo>
                  <a:lnTo>
                    <a:pt x="2459713" y="213360"/>
                  </a:lnTo>
                  <a:close/>
                </a:path>
                <a:path w="3169919" h="688340">
                  <a:moveTo>
                    <a:pt x="2469095" y="194310"/>
                  </a:moveTo>
                  <a:lnTo>
                    <a:pt x="2464777" y="194310"/>
                  </a:lnTo>
                  <a:lnTo>
                    <a:pt x="2464282" y="195580"/>
                  </a:lnTo>
                  <a:lnTo>
                    <a:pt x="2464956" y="203327"/>
                  </a:lnTo>
                  <a:lnTo>
                    <a:pt x="2465730" y="210820"/>
                  </a:lnTo>
                  <a:lnTo>
                    <a:pt x="2462174" y="219710"/>
                  </a:lnTo>
                  <a:lnTo>
                    <a:pt x="2468206" y="219710"/>
                  </a:lnTo>
                  <a:lnTo>
                    <a:pt x="2469273" y="215900"/>
                  </a:lnTo>
                  <a:lnTo>
                    <a:pt x="2471165"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8" y="195580"/>
                  </a:lnTo>
                  <a:lnTo>
                    <a:pt x="2469095" y="195580"/>
                  </a:lnTo>
                  <a:lnTo>
                    <a:pt x="2469095" y="194310"/>
                  </a:lnTo>
                  <a:close/>
                </a:path>
                <a:path w="3169919" h="688340">
                  <a:moveTo>
                    <a:pt x="2718099" y="214630"/>
                  </a:moveTo>
                  <a:lnTo>
                    <a:pt x="2713334" y="215900"/>
                  </a:lnTo>
                  <a:lnTo>
                    <a:pt x="2708890" y="218440"/>
                  </a:lnTo>
                  <a:lnTo>
                    <a:pt x="2704045" y="219710"/>
                  </a:lnTo>
                  <a:lnTo>
                    <a:pt x="2722947" y="219710"/>
                  </a:lnTo>
                  <a:lnTo>
                    <a:pt x="2723908" y="217170"/>
                  </a:lnTo>
                  <a:lnTo>
                    <a:pt x="2718099" y="214630"/>
                  </a:lnTo>
                  <a:close/>
                </a:path>
                <a:path w="3169919" h="688340">
                  <a:moveTo>
                    <a:pt x="3149688" y="215900"/>
                  </a:moveTo>
                  <a:lnTo>
                    <a:pt x="3143554" y="219710"/>
                  </a:lnTo>
                  <a:lnTo>
                    <a:pt x="3152927" y="219710"/>
                  </a:lnTo>
                  <a:lnTo>
                    <a:pt x="3149688" y="215900"/>
                  </a:lnTo>
                  <a:close/>
                </a:path>
                <a:path w="3169919"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6"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19"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1" y="213360"/>
                  </a:lnTo>
                  <a:lnTo>
                    <a:pt x="1881835" y="213360"/>
                  </a:lnTo>
                  <a:lnTo>
                    <a:pt x="1885022"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19"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91" y="200660"/>
                  </a:lnTo>
                  <a:lnTo>
                    <a:pt x="2682773" y="199390"/>
                  </a:lnTo>
                  <a:lnTo>
                    <a:pt x="2681998" y="199390"/>
                  </a:lnTo>
                  <a:lnTo>
                    <a:pt x="2681935" y="198120"/>
                  </a:lnTo>
                  <a:lnTo>
                    <a:pt x="2573934" y="198120"/>
                  </a:lnTo>
                  <a:lnTo>
                    <a:pt x="2571114" y="195580"/>
                  </a:lnTo>
                  <a:lnTo>
                    <a:pt x="2575293" y="195580"/>
                  </a:lnTo>
                  <a:lnTo>
                    <a:pt x="2575648" y="194310"/>
                  </a:lnTo>
                  <a:lnTo>
                    <a:pt x="2561400" y="194310"/>
                  </a:lnTo>
                  <a:lnTo>
                    <a:pt x="2557929" y="193040"/>
                  </a:lnTo>
                  <a:lnTo>
                    <a:pt x="2554100" y="191770"/>
                  </a:lnTo>
                  <a:close/>
                </a:path>
                <a:path w="3169919"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23"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19" h="688340">
                  <a:moveTo>
                    <a:pt x="2323680" y="209550"/>
                  </a:moveTo>
                  <a:lnTo>
                    <a:pt x="2295905" y="209550"/>
                  </a:lnTo>
                  <a:lnTo>
                    <a:pt x="2298191" y="212090"/>
                  </a:lnTo>
                  <a:lnTo>
                    <a:pt x="2298268" y="214630"/>
                  </a:lnTo>
                  <a:lnTo>
                    <a:pt x="2295677" y="215900"/>
                  </a:lnTo>
                  <a:lnTo>
                    <a:pt x="2282875"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19" h="688340">
                  <a:moveTo>
                    <a:pt x="2293365" y="213360"/>
                  </a:moveTo>
                  <a:lnTo>
                    <a:pt x="2281999" y="213360"/>
                  </a:lnTo>
                  <a:lnTo>
                    <a:pt x="2283409" y="215900"/>
                  </a:lnTo>
                  <a:lnTo>
                    <a:pt x="2295677" y="215900"/>
                  </a:lnTo>
                  <a:lnTo>
                    <a:pt x="2293429" y="214630"/>
                  </a:lnTo>
                  <a:lnTo>
                    <a:pt x="2293365" y="213360"/>
                  </a:lnTo>
                  <a:close/>
                </a:path>
                <a:path w="3169919" h="688340">
                  <a:moveTo>
                    <a:pt x="3145021" y="208280"/>
                  </a:moveTo>
                  <a:lnTo>
                    <a:pt x="3120250" y="208280"/>
                  </a:lnTo>
                  <a:lnTo>
                    <a:pt x="3120707" y="213360"/>
                  </a:lnTo>
                  <a:lnTo>
                    <a:pt x="3118218" y="214630"/>
                  </a:lnTo>
                  <a:lnTo>
                    <a:pt x="3115881" y="215900"/>
                  </a:lnTo>
                  <a:lnTo>
                    <a:pt x="3138406" y="215900"/>
                  </a:lnTo>
                  <a:lnTo>
                    <a:pt x="3137217" y="210820"/>
                  </a:lnTo>
                  <a:lnTo>
                    <a:pt x="3145027" y="209550"/>
                  </a:lnTo>
                  <a:lnTo>
                    <a:pt x="3145021" y="208280"/>
                  </a:lnTo>
                  <a:close/>
                </a:path>
                <a:path w="3169919" h="688340">
                  <a:moveTo>
                    <a:pt x="1789076" y="210820"/>
                  </a:moveTo>
                  <a:lnTo>
                    <a:pt x="1573669" y="210820"/>
                  </a:lnTo>
                  <a:lnTo>
                    <a:pt x="1580426" y="214630"/>
                  </a:lnTo>
                  <a:lnTo>
                    <a:pt x="1588261" y="213360"/>
                  </a:lnTo>
                  <a:lnTo>
                    <a:pt x="1789323" y="213360"/>
                  </a:lnTo>
                  <a:lnTo>
                    <a:pt x="1789076" y="210820"/>
                  </a:lnTo>
                  <a:close/>
                </a:path>
                <a:path w="3169919" h="688340">
                  <a:moveTo>
                    <a:pt x="3143757" y="196850"/>
                  </a:moveTo>
                  <a:lnTo>
                    <a:pt x="3123869" y="196850"/>
                  </a:lnTo>
                  <a:lnTo>
                    <a:pt x="3127641" y="198120"/>
                  </a:lnTo>
                  <a:lnTo>
                    <a:pt x="3127019" y="200660"/>
                  </a:lnTo>
                  <a:lnTo>
                    <a:pt x="3125254" y="201930"/>
                  </a:lnTo>
                  <a:lnTo>
                    <a:pt x="3123806"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0" y="203200"/>
                  </a:lnTo>
                  <a:lnTo>
                    <a:pt x="3137026" y="198120"/>
                  </a:lnTo>
                  <a:lnTo>
                    <a:pt x="3143757" y="196850"/>
                  </a:lnTo>
                  <a:close/>
                </a:path>
                <a:path w="3169919" h="688340">
                  <a:moveTo>
                    <a:pt x="527469" y="180340"/>
                  </a:moveTo>
                  <a:lnTo>
                    <a:pt x="525068" y="185420"/>
                  </a:lnTo>
                  <a:lnTo>
                    <a:pt x="528337" y="190500"/>
                  </a:lnTo>
                  <a:lnTo>
                    <a:pt x="528327" y="196850"/>
                  </a:lnTo>
                  <a:lnTo>
                    <a:pt x="527773" y="201930"/>
                  </a:lnTo>
                  <a:lnTo>
                    <a:pt x="527655" y="203327"/>
                  </a:lnTo>
                  <a:lnTo>
                    <a:pt x="528853" y="210820"/>
                  </a:lnTo>
                  <a:lnTo>
                    <a:pt x="527037" y="213360"/>
                  </a:lnTo>
                  <a:lnTo>
                    <a:pt x="543705" y="213360"/>
                  </a:lnTo>
                  <a:lnTo>
                    <a:pt x="543876" y="201930"/>
                  </a:lnTo>
                  <a:lnTo>
                    <a:pt x="547052" y="189230"/>
                  </a:lnTo>
                  <a:lnTo>
                    <a:pt x="544592" y="181610"/>
                  </a:lnTo>
                  <a:lnTo>
                    <a:pt x="533730" y="181610"/>
                  </a:lnTo>
                  <a:lnTo>
                    <a:pt x="527469" y="180340"/>
                  </a:lnTo>
                  <a:close/>
                </a:path>
                <a:path w="3169919" h="688340">
                  <a:moveTo>
                    <a:pt x="908876" y="208280"/>
                  </a:moveTo>
                  <a:lnTo>
                    <a:pt x="891082" y="208280"/>
                  </a:lnTo>
                  <a:lnTo>
                    <a:pt x="893495" y="210820"/>
                  </a:lnTo>
                  <a:lnTo>
                    <a:pt x="891946" y="213360"/>
                  </a:lnTo>
                  <a:lnTo>
                    <a:pt x="907544" y="213360"/>
                  </a:lnTo>
                  <a:lnTo>
                    <a:pt x="908876" y="208280"/>
                  </a:lnTo>
                  <a:close/>
                </a:path>
                <a:path w="3169919" h="688340">
                  <a:moveTo>
                    <a:pt x="2913938" y="209550"/>
                  </a:moveTo>
                  <a:lnTo>
                    <a:pt x="2907436" y="213360"/>
                  </a:lnTo>
                  <a:lnTo>
                    <a:pt x="2927498" y="213360"/>
                  </a:lnTo>
                  <a:lnTo>
                    <a:pt x="2926067" y="212090"/>
                  </a:lnTo>
                  <a:lnTo>
                    <a:pt x="2920491" y="210820"/>
                  </a:lnTo>
                  <a:lnTo>
                    <a:pt x="2913938" y="209550"/>
                  </a:lnTo>
                  <a:close/>
                </a:path>
                <a:path w="3169919"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19"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64"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19"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19"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19" h="688340">
                  <a:moveTo>
                    <a:pt x="2374607" y="209550"/>
                  </a:moveTo>
                  <a:lnTo>
                    <a:pt x="2324150" y="209550"/>
                  </a:lnTo>
                  <a:lnTo>
                    <a:pt x="2325014" y="210820"/>
                  </a:lnTo>
                  <a:lnTo>
                    <a:pt x="2324023" y="212090"/>
                  </a:lnTo>
                  <a:lnTo>
                    <a:pt x="2374417" y="212090"/>
                  </a:lnTo>
                  <a:lnTo>
                    <a:pt x="2373007" y="210820"/>
                  </a:lnTo>
                  <a:lnTo>
                    <a:pt x="2374607" y="209550"/>
                  </a:lnTo>
                  <a:close/>
                </a:path>
                <a:path w="3169919" h="688340">
                  <a:moveTo>
                    <a:pt x="2458995" y="209550"/>
                  </a:moveTo>
                  <a:lnTo>
                    <a:pt x="2375077" y="209550"/>
                  </a:lnTo>
                  <a:lnTo>
                    <a:pt x="2375941" y="210820"/>
                  </a:lnTo>
                  <a:lnTo>
                    <a:pt x="2374950" y="212090"/>
                  </a:lnTo>
                  <a:lnTo>
                    <a:pt x="2459221" y="212090"/>
                  </a:lnTo>
                  <a:lnTo>
                    <a:pt x="2458995" y="209550"/>
                  </a:lnTo>
                  <a:close/>
                </a:path>
                <a:path w="3169919"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19" h="688340">
                  <a:moveTo>
                    <a:pt x="3100806" y="193040"/>
                  </a:moveTo>
                  <a:lnTo>
                    <a:pt x="3063341" y="193040"/>
                  </a:lnTo>
                  <a:lnTo>
                    <a:pt x="3068459" y="203200"/>
                  </a:lnTo>
                  <a:lnTo>
                    <a:pt x="3065970" y="208280"/>
                  </a:lnTo>
                  <a:lnTo>
                    <a:pt x="3059772" y="212090"/>
                  </a:lnTo>
                  <a:lnTo>
                    <a:pt x="3078391" y="212090"/>
                  </a:lnTo>
                  <a:lnTo>
                    <a:pt x="3073984" y="205740"/>
                  </a:lnTo>
                  <a:lnTo>
                    <a:pt x="3079026" y="204470"/>
                  </a:lnTo>
                  <a:lnTo>
                    <a:pt x="3083280" y="199390"/>
                  </a:lnTo>
                  <a:lnTo>
                    <a:pt x="3118929" y="199390"/>
                  </a:lnTo>
                  <a:lnTo>
                    <a:pt x="3121863" y="198120"/>
                  </a:lnTo>
                  <a:lnTo>
                    <a:pt x="3123869" y="196850"/>
                  </a:lnTo>
                  <a:lnTo>
                    <a:pt x="3143757" y="196850"/>
                  </a:lnTo>
                  <a:lnTo>
                    <a:pt x="3143571" y="194310"/>
                  </a:lnTo>
                  <a:lnTo>
                    <a:pt x="3101276" y="194310"/>
                  </a:lnTo>
                  <a:lnTo>
                    <a:pt x="3100806" y="193040"/>
                  </a:lnTo>
                  <a:close/>
                </a:path>
                <a:path w="3169919" h="688340">
                  <a:moveTo>
                    <a:pt x="2485974" y="208280"/>
                  </a:moveTo>
                  <a:lnTo>
                    <a:pt x="2476639" y="208280"/>
                  </a:lnTo>
                  <a:lnTo>
                    <a:pt x="2480119" y="209550"/>
                  </a:lnTo>
                  <a:lnTo>
                    <a:pt x="2481313" y="210820"/>
                  </a:lnTo>
                  <a:lnTo>
                    <a:pt x="2490393" y="210820"/>
                  </a:lnTo>
                  <a:lnTo>
                    <a:pt x="2485974" y="208280"/>
                  </a:lnTo>
                  <a:close/>
                </a:path>
                <a:path w="3169919" h="688340">
                  <a:moveTo>
                    <a:pt x="1167803" y="152400"/>
                  </a:moveTo>
                  <a:lnTo>
                    <a:pt x="1152804" y="153670"/>
                  </a:lnTo>
                  <a:lnTo>
                    <a:pt x="1153548" y="158750"/>
                  </a:lnTo>
                  <a:lnTo>
                    <a:pt x="1150343"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66" y="157480"/>
                  </a:lnTo>
                  <a:lnTo>
                    <a:pt x="1168958" y="154940"/>
                  </a:lnTo>
                  <a:lnTo>
                    <a:pt x="1168806" y="153670"/>
                  </a:lnTo>
                  <a:lnTo>
                    <a:pt x="1167866" y="153670"/>
                  </a:lnTo>
                  <a:lnTo>
                    <a:pt x="1167803" y="152400"/>
                  </a:lnTo>
                  <a:close/>
                </a:path>
                <a:path w="3169919" h="688340">
                  <a:moveTo>
                    <a:pt x="1114907" y="204470"/>
                  </a:moveTo>
                  <a:lnTo>
                    <a:pt x="1105954" y="204470"/>
                  </a:lnTo>
                  <a:lnTo>
                    <a:pt x="1107363" y="205740"/>
                  </a:lnTo>
                  <a:lnTo>
                    <a:pt x="1106830" y="207010"/>
                  </a:lnTo>
                  <a:lnTo>
                    <a:pt x="1115504" y="207010"/>
                  </a:lnTo>
                  <a:lnTo>
                    <a:pt x="1114907" y="204470"/>
                  </a:lnTo>
                  <a:close/>
                </a:path>
                <a:path w="3169919" h="688340">
                  <a:moveTo>
                    <a:pt x="1974063" y="203327"/>
                  </a:moveTo>
                  <a:lnTo>
                    <a:pt x="1974189" y="204470"/>
                  </a:lnTo>
                  <a:lnTo>
                    <a:pt x="1973376" y="204470"/>
                  </a:lnTo>
                  <a:lnTo>
                    <a:pt x="1972030" y="207010"/>
                  </a:lnTo>
                  <a:lnTo>
                    <a:pt x="1979620" y="207010"/>
                  </a:lnTo>
                  <a:lnTo>
                    <a:pt x="1974063" y="203327"/>
                  </a:lnTo>
                  <a:close/>
                </a:path>
                <a:path w="3169919"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19"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41" y="205740"/>
                  </a:lnTo>
                  <a:lnTo>
                    <a:pt x="3059676"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19" h="688340">
                  <a:moveTo>
                    <a:pt x="2266391" y="191770"/>
                  </a:moveTo>
                  <a:lnTo>
                    <a:pt x="2265375" y="203200"/>
                  </a:lnTo>
                  <a:lnTo>
                    <a:pt x="2266010" y="203200"/>
                  </a:lnTo>
                  <a:lnTo>
                    <a:pt x="2266010" y="204470"/>
                  </a:lnTo>
                  <a:lnTo>
                    <a:pt x="2272461" y="204470"/>
                  </a:lnTo>
                  <a:lnTo>
                    <a:pt x="2272664" y="194310"/>
                  </a:lnTo>
                  <a:lnTo>
                    <a:pt x="2266391" y="191770"/>
                  </a:lnTo>
                  <a:close/>
                </a:path>
                <a:path w="3169919" h="688340">
                  <a:moveTo>
                    <a:pt x="2483548" y="199390"/>
                  </a:moveTo>
                  <a:lnTo>
                    <a:pt x="2482938" y="199390"/>
                  </a:lnTo>
                  <a:lnTo>
                    <a:pt x="2482468" y="201930"/>
                  </a:lnTo>
                  <a:lnTo>
                    <a:pt x="2480729" y="204470"/>
                  </a:lnTo>
                  <a:lnTo>
                    <a:pt x="2488006" y="204470"/>
                  </a:lnTo>
                  <a:lnTo>
                    <a:pt x="2490038" y="200660"/>
                  </a:lnTo>
                  <a:lnTo>
                    <a:pt x="2483548" y="199390"/>
                  </a:lnTo>
                  <a:close/>
                </a:path>
                <a:path w="3169919"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19" h="688340">
                  <a:moveTo>
                    <a:pt x="1974049" y="203200"/>
                  </a:moveTo>
                  <a:lnTo>
                    <a:pt x="1973872" y="203200"/>
                  </a:lnTo>
                  <a:lnTo>
                    <a:pt x="1974063" y="203327"/>
                  </a:lnTo>
                  <a:lnTo>
                    <a:pt x="1974049" y="203200"/>
                  </a:lnTo>
                  <a:close/>
                </a:path>
                <a:path w="3169919" h="688340">
                  <a:moveTo>
                    <a:pt x="1788788" y="200660"/>
                  </a:moveTo>
                  <a:lnTo>
                    <a:pt x="1781949" y="200660"/>
                  </a:lnTo>
                  <a:lnTo>
                    <a:pt x="1783359" y="201930"/>
                  </a:lnTo>
                  <a:lnTo>
                    <a:pt x="1782825" y="201930"/>
                  </a:lnTo>
                  <a:lnTo>
                    <a:pt x="1782267" y="203200"/>
                  </a:lnTo>
                  <a:lnTo>
                    <a:pt x="1788802" y="203200"/>
                  </a:lnTo>
                  <a:lnTo>
                    <a:pt x="1788788" y="200660"/>
                  </a:lnTo>
                  <a:close/>
                </a:path>
                <a:path w="3169919" h="688340">
                  <a:moveTo>
                    <a:pt x="2682891" y="200660"/>
                  </a:moveTo>
                  <a:lnTo>
                    <a:pt x="2560751" y="200660"/>
                  </a:lnTo>
                  <a:lnTo>
                    <a:pt x="2561221" y="201930"/>
                  </a:lnTo>
                  <a:lnTo>
                    <a:pt x="2559621" y="203200"/>
                  </a:lnTo>
                  <a:lnTo>
                    <a:pt x="2683128" y="203200"/>
                  </a:lnTo>
                  <a:lnTo>
                    <a:pt x="2682891" y="200660"/>
                  </a:lnTo>
                  <a:close/>
                </a:path>
                <a:path w="3169919" h="688340">
                  <a:moveTo>
                    <a:pt x="2696310" y="195580"/>
                  </a:moveTo>
                  <a:lnTo>
                    <a:pt x="2689021" y="195580"/>
                  </a:lnTo>
                  <a:lnTo>
                    <a:pt x="2692018" y="199390"/>
                  </a:lnTo>
                  <a:lnTo>
                    <a:pt x="2686646" y="199390"/>
                  </a:lnTo>
                  <a:lnTo>
                    <a:pt x="2686278" y="200660"/>
                  </a:lnTo>
                  <a:lnTo>
                    <a:pt x="2685961" y="201930"/>
                  </a:lnTo>
                  <a:lnTo>
                    <a:pt x="2683128" y="203200"/>
                  </a:lnTo>
                  <a:lnTo>
                    <a:pt x="2695792" y="203200"/>
                  </a:lnTo>
                  <a:lnTo>
                    <a:pt x="2696340" y="198120"/>
                  </a:lnTo>
                  <a:lnTo>
                    <a:pt x="2696310" y="195580"/>
                  </a:lnTo>
                  <a:close/>
                </a:path>
                <a:path w="3169919" h="688340">
                  <a:moveTo>
                    <a:pt x="163423" y="189230"/>
                  </a:moveTo>
                  <a:lnTo>
                    <a:pt x="157733"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19"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19" h="688340">
                  <a:moveTo>
                    <a:pt x="1276055" y="194310"/>
                  </a:moveTo>
                  <a:lnTo>
                    <a:pt x="1159459" y="194310"/>
                  </a:lnTo>
                  <a:lnTo>
                    <a:pt x="1159548" y="195580"/>
                  </a:lnTo>
                  <a:lnTo>
                    <a:pt x="1162723" y="196850"/>
                  </a:lnTo>
                  <a:lnTo>
                    <a:pt x="1159395" y="199390"/>
                  </a:lnTo>
                  <a:lnTo>
                    <a:pt x="1275247" y="199390"/>
                  </a:lnTo>
                  <a:lnTo>
                    <a:pt x="1276055" y="194310"/>
                  </a:lnTo>
                  <a:close/>
                </a:path>
                <a:path w="3169919" h="688340">
                  <a:moveTo>
                    <a:pt x="1788452" y="182880"/>
                  </a:moveTo>
                  <a:lnTo>
                    <a:pt x="1765198" y="199390"/>
                  </a:lnTo>
                  <a:lnTo>
                    <a:pt x="1788781" y="199390"/>
                  </a:lnTo>
                  <a:lnTo>
                    <a:pt x="1788668" y="191770"/>
                  </a:lnTo>
                  <a:lnTo>
                    <a:pt x="1788452" y="182880"/>
                  </a:lnTo>
                  <a:close/>
                </a:path>
                <a:path w="3169919"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19" h="688340">
                  <a:moveTo>
                    <a:pt x="2695727" y="185420"/>
                  </a:moveTo>
                  <a:lnTo>
                    <a:pt x="2685886" y="186690"/>
                  </a:lnTo>
                  <a:lnTo>
                    <a:pt x="2676124" y="189230"/>
                  </a:lnTo>
                  <a:lnTo>
                    <a:pt x="2666277"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19" h="688340">
                  <a:moveTo>
                    <a:pt x="2689605" y="198120"/>
                  </a:moveTo>
                  <a:lnTo>
                    <a:pt x="2687815" y="199390"/>
                  </a:lnTo>
                  <a:lnTo>
                    <a:pt x="2692018" y="199390"/>
                  </a:lnTo>
                  <a:lnTo>
                    <a:pt x="2689605" y="198120"/>
                  </a:lnTo>
                  <a:close/>
                </a:path>
                <a:path w="3169919" h="688340">
                  <a:moveTo>
                    <a:pt x="2906204" y="194310"/>
                  </a:moveTo>
                  <a:lnTo>
                    <a:pt x="2902978" y="199390"/>
                  </a:lnTo>
                  <a:lnTo>
                    <a:pt x="2909764" y="199390"/>
                  </a:lnTo>
                  <a:lnTo>
                    <a:pt x="2908947" y="198120"/>
                  </a:lnTo>
                  <a:lnTo>
                    <a:pt x="2906204" y="194310"/>
                  </a:lnTo>
                  <a:close/>
                </a:path>
                <a:path w="3169919" h="688340">
                  <a:moveTo>
                    <a:pt x="2117369" y="194310"/>
                  </a:moveTo>
                  <a:lnTo>
                    <a:pt x="2111209" y="198120"/>
                  </a:lnTo>
                  <a:lnTo>
                    <a:pt x="2120093" y="198120"/>
                  </a:lnTo>
                  <a:lnTo>
                    <a:pt x="2117369" y="194310"/>
                  </a:lnTo>
                  <a:close/>
                </a:path>
                <a:path w="3169919"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19" h="688340">
                  <a:moveTo>
                    <a:pt x="2464282" y="195580"/>
                  </a:moveTo>
                  <a:lnTo>
                    <a:pt x="2346820" y="195580"/>
                  </a:lnTo>
                  <a:lnTo>
                    <a:pt x="2348217" y="196850"/>
                  </a:lnTo>
                  <a:lnTo>
                    <a:pt x="2347696" y="198120"/>
                  </a:lnTo>
                  <a:lnTo>
                    <a:pt x="2462330" y="198120"/>
                  </a:lnTo>
                  <a:lnTo>
                    <a:pt x="2464282" y="195580"/>
                  </a:lnTo>
                  <a:close/>
                </a:path>
                <a:path w="3169919"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19" h="688340">
                  <a:moveTo>
                    <a:pt x="2989452" y="194310"/>
                  </a:moveTo>
                  <a:lnTo>
                    <a:pt x="2981604" y="194310"/>
                  </a:lnTo>
                  <a:lnTo>
                    <a:pt x="2986100" y="195580"/>
                  </a:lnTo>
                  <a:lnTo>
                    <a:pt x="2989452" y="194310"/>
                  </a:lnTo>
                  <a:close/>
                </a:path>
                <a:path w="3169919" h="688340">
                  <a:moveTo>
                    <a:pt x="2466733" y="190500"/>
                  </a:moveTo>
                  <a:lnTo>
                    <a:pt x="2421394" y="190500"/>
                  </a:lnTo>
                  <a:lnTo>
                    <a:pt x="2422321" y="193040"/>
                  </a:lnTo>
                  <a:lnTo>
                    <a:pt x="2420708" y="194310"/>
                  </a:lnTo>
                  <a:lnTo>
                    <a:pt x="2464930" y="194310"/>
                  </a:lnTo>
                  <a:lnTo>
                    <a:pt x="2465362" y="191770"/>
                  </a:lnTo>
                  <a:lnTo>
                    <a:pt x="2466733" y="190500"/>
                  </a:lnTo>
                  <a:close/>
                </a:path>
                <a:path w="3169919" h="688340">
                  <a:moveTo>
                    <a:pt x="2609049" y="185420"/>
                  </a:moveTo>
                  <a:lnTo>
                    <a:pt x="2564155" y="185420"/>
                  </a:lnTo>
                  <a:lnTo>
                    <a:pt x="2564955" y="191770"/>
                  </a:lnTo>
                  <a:lnTo>
                    <a:pt x="2561400" y="194310"/>
                  </a:lnTo>
                  <a:lnTo>
                    <a:pt x="2576220" y="194310"/>
                  </a:lnTo>
                  <a:lnTo>
                    <a:pt x="2576017" y="191770"/>
                  </a:lnTo>
                  <a:lnTo>
                    <a:pt x="2575737" y="189230"/>
                  </a:lnTo>
                  <a:lnTo>
                    <a:pt x="2578239" y="186690"/>
                  </a:lnTo>
                  <a:lnTo>
                    <a:pt x="2607195" y="186690"/>
                  </a:lnTo>
                  <a:lnTo>
                    <a:pt x="2609049" y="185420"/>
                  </a:lnTo>
                  <a:close/>
                </a:path>
                <a:path w="3169919" h="688340">
                  <a:moveTo>
                    <a:pt x="2607195"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41" y="187960"/>
                  </a:lnTo>
                  <a:lnTo>
                    <a:pt x="2607195" y="186690"/>
                  </a:lnTo>
                  <a:close/>
                </a:path>
                <a:path w="3169919" h="688340">
                  <a:moveTo>
                    <a:pt x="3137017" y="190500"/>
                  </a:moveTo>
                  <a:lnTo>
                    <a:pt x="3101479" y="190500"/>
                  </a:lnTo>
                  <a:lnTo>
                    <a:pt x="3102863" y="193040"/>
                  </a:lnTo>
                  <a:lnTo>
                    <a:pt x="3101276" y="194310"/>
                  </a:lnTo>
                  <a:lnTo>
                    <a:pt x="3143571" y="194310"/>
                  </a:lnTo>
                  <a:lnTo>
                    <a:pt x="3143478" y="193040"/>
                  </a:lnTo>
                  <a:lnTo>
                    <a:pt x="3136188" y="193040"/>
                  </a:lnTo>
                  <a:lnTo>
                    <a:pt x="3137017" y="190500"/>
                  </a:lnTo>
                  <a:close/>
                </a:path>
                <a:path w="3169919"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19"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19" h="688340">
                  <a:moveTo>
                    <a:pt x="2420404" y="190500"/>
                  </a:moveTo>
                  <a:lnTo>
                    <a:pt x="2403982" y="190500"/>
                  </a:lnTo>
                  <a:lnTo>
                    <a:pt x="2402624" y="193040"/>
                  </a:lnTo>
                  <a:lnTo>
                    <a:pt x="2419388" y="193040"/>
                  </a:lnTo>
                  <a:lnTo>
                    <a:pt x="2419451" y="191770"/>
                  </a:lnTo>
                  <a:lnTo>
                    <a:pt x="2420404" y="190500"/>
                  </a:lnTo>
                  <a:close/>
                </a:path>
                <a:path w="3169919" h="688340">
                  <a:moveTo>
                    <a:pt x="168376" y="189230"/>
                  </a:moveTo>
                  <a:lnTo>
                    <a:pt x="168567" y="190500"/>
                  </a:lnTo>
                  <a:lnTo>
                    <a:pt x="172504" y="190500"/>
                  </a:lnTo>
                  <a:lnTo>
                    <a:pt x="168376" y="189230"/>
                  </a:lnTo>
                  <a:close/>
                </a:path>
                <a:path w="3169919"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19"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19" h="688340">
                  <a:moveTo>
                    <a:pt x="2470335" y="189230"/>
                  </a:moveTo>
                  <a:lnTo>
                    <a:pt x="2469629" y="189230"/>
                  </a:lnTo>
                  <a:lnTo>
                    <a:pt x="2469908" y="190500"/>
                  </a:lnTo>
                  <a:lnTo>
                    <a:pt x="2470335" y="189230"/>
                  </a:lnTo>
                  <a:close/>
                </a:path>
                <a:path w="3169919" h="688340">
                  <a:moveTo>
                    <a:pt x="2616669" y="189230"/>
                  </a:moveTo>
                  <a:lnTo>
                    <a:pt x="2612821" y="190500"/>
                  </a:lnTo>
                  <a:lnTo>
                    <a:pt x="2617177" y="190500"/>
                  </a:lnTo>
                  <a:lnTo>
                    <a:pt x="2616669" y="189230"/>
                  </a:lnTo>
                  <a:close/>
                </a:path>
                <a:path w="3169919" h="688340">
                  <a:moveTo>
                    <a:pt x="2658839" y="184150"/>
                  </a:moveTo>
                  <a:lnTo>
                    <a:pt x="2611119" y="184150"/>
                  </a:lnTo>
                  <a:lnTo>
                    <a:pt x="2616669" y="189230"/>
                  </a:lnTo>
                  <a:lnTo>
                    <a:pt x="2617812" y="189230"/>
                  </a:lnTo>
                  <a:lnTo>
                    <a:pt x="2617939" y="190500"/>
                  </a:lnTo>
                  <a:lnTo>
                    <a:pt x="2666277" y="190500"/>
                  </a:lnTo>
                  <a:lnTo>
                    <a:pt x="2656179" y="187960"/>
                  </a:lnTo>
                  <a:lnTo>
                    <a:pt x="2658839" y="184150"/>
                  </a:lnTo>
                  <a:close/>
                </a:path>
                <a:path w="3169919" h="688340">
                  <a:moveTo>
                    <a:pt x="2991700" y="180340"/>
                  </a:moveTo>
                  <a:lnTo>
                    <a:pt x="2985947" y="180340"/>
                  </a:lnTo>
                  <a:lnTo>
                    <a:pt x="2982112" y="182880"/>
                  </a:lnTo>
                  <a:lnTo>
                    <a:pt x="2981807" y="190500"/>
                  </a:lnTo>
                  <a:lnTo>
                    <a:pt x="2990066" y="190500"/>
                  </a:lnTo>
                  <a:lnTo>
                    <a:pt x="2991700" y="180340"/>
                  </a:lnTo>
                  <a:close/>
                </a:path>
                <a:path w="3169919" h="688340">
                  <a:moveTo>
                    <a:pt x="1281120" y="181610"/>
                  </a:moveTo>
                  <a:lnTo>
                    <a:pt x="1166164" y="181610"/>
                  </a:lnTo>
                  <a:lnTo>
                    <a:pt x="1168450" y="184150"/>
                  </a:lnTo>
                  <a:lnTo>
                    <a:pt x="1168526" y="186690"/>
                  </a:lnTo>
                  <a:lnTo>
                    <a:pt x="1165948" y="189230"/>
                  </a:lnTo>
                  <a:lnTo>
                    <a:pt x="1276862" y="189230"/>
                  </a:lnTo>
                  <a:lnTo>
                    <a:pt x="1277467" y="185420"/>
                  </a:lnTo>
                  <a:lnTo>
                    <a:pt x="1281120" y="181610"/>
                  </a:lnTo>
                  <a:close/>
                </a:path>
                <a:path w="3169919" h="688340">
                  <a:moveTo>
                    <a:pt x="1960302" y="180352"/>
                  </a:moveTo>
                  <a:lnTo>
                    <a:pt x="1959725" y="181620"/>
                  </a:lnTo>
                  <a:lnTo>
                    <a:pt x="1960308" y="186690"/>
                  </a:lnTo>
                  <a:lnTo>
                    <a:pt x="1957946" y="189230"/>
                  </a:lnTo>
                  <a:lnTo>
                    <a:pt x="1968509" y="189230"/>
                  </a:lnTo>
                  <a:lnTo>
                    <a:pt x="1966294" y="184150"/>
                  </a:lnTo>
                  <a:lnTo>
                    <a:pt x="1960302" y="180352"/>
                  </a:lnTo>
                  <a:close/>
                </a:path>
                <a:path w="3169919"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19" h="688340">
                  <a:moveTo>
                    <a:pt x="1121841" y="185420"/>
                  </a:moveTo>
                  <a:lnTo>
                    <a:pt x="1114120" y="187960"/>
                  </a:lnTo>
                  <a:lnTo>
                    <a:pt x="1122244" y="187960"/>
                  </a:lnTo>
                  <a:lnTo>
                    <a:pt x="1121841" y="185420"/>
                  </a:lnTo>
                  <a:close/>
                </a:path>
                <a:path w="3169919" h="688340">
                  <a:moveTo>
                    <a:pt x="2445913" y="185489"/>
                  </a:moveTo>
                  <a:lnTo>
                    <a:pt x="2436685" y="187960"/>
                  </a:lnTo>
                  <a:lnTo>
                    <a:pt x="2446870" y="187960"/>
                  </a:lnTo>
                  <a:lnTo>
                    <a:pt x="2446705" y="186690"/>
                  </a:lnTo>
                  <a:lnTo>
                    <a:pt x="2445913" y="185489"/>
                  </a:lnTo>
                  <a:close/>
                </a:path>
                <a:path w="3169919" h="688340">
                  <a:moveTo>
                    <a:pt x="2553550" y="176530"/>
                  </a:moveTo>
                  <a:lnTo>
                    <a:pt x="2553017" y="187960"/>
                  </a:lnTo>
                  <a:lnTo>
                    <a:pt x="2564155" y="185420"/>
                  </a:lnTo>
                  <a:lnTo>
                    <a:pt x="2609049" y="185420"/>
                  </a:lnTo>
                  <a:lnTo>
                    <a:pt x="2610904" y="184150"/>
                  </a:lnTo>
                  <a:lnTo>
                    <a:pt x="2658839" y="184150"/>
                  </a:lnTo>
                  <a:lnTo>
                    <a:pt x="2660613" y="181610"/>
                  </a:lnTo>
                  <a:lnTo>
                    <a:pt x="2662511" y="180340"/>
                  </a:lnTo>
                  <a:lnTo>
                    <a:pt x="2562874" y="180340"/>
                  </a:lnTo>
                  <a:lnTo>
                    <a:pt x="2553550" y="176530"/>
                  </a:lnTo>
                  <a:close/>
                </a:path>
                <a:path w="3169919"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19" h="688340">
                  <a:moveTo>
                    <a:pt x="2446172" y="185420"/>
                  </a:moveTo>
                  <a:lnTo>
                    <a:pt x="2445867" y="185420"/>
                  </a:lnTo>
                  <a:lnTo>
                    <a:pt x="2446172" y="185420"/>
                  </a:lnTo>
                  <a:close/>
                </a:path>
                <a:path w="3169919" h="688340">
                  <a:moveTo>
                    <a:pt x="1036040" y="181610"/>
                  </a:moveTo>
                  <a:lnTo>
                    <a:pt x="937298" y="181610"/>
                  </a:lnTo>
                  <a:lnTo>
                    <a:pt x="940485" y="182880"/>
                  </a:lnTo>
                  <a:lnTo>
                    <a:pt x="937158" y="185420"/>
                  </a:lnTo>
                  <a:lnTo>
                    <a:pt x="1036770" y="185420"/>
                  </a:lnTo>
                  <a:lnTo>
                    <a:pt x="1036040" y="181610"/>
                  </a:lnTo>
                  <a:close/>
                </a:path>
                <a:path w="3169919" h="688340">
                  <a:moveTo>
                    <a:pt x="1566214" y="166370"/>
                  </a:moveTo>
                  <a:lnTo>
                    <a:pt x="1559839" y="170180"/>
                  </a:lnTo>
                  <a:lnTo>
                    <a:pt x="1562684" y="175260"/>
                  </a:lnTo>
                  <a:lnTo>
                    <a:pt x="1561718"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19" h="688340">
                  <a:moveTo>
                    <a:pt x="1113160" y="181610"/>
                  </a:moveTo>
                  <a:lnTo>
                    <a:pt x="1073543" y="181610"/>
                  </a:lnTo>
                  <a:lnTo>
                    <a:pt x="1074953" y="182880"/>
                  </a:lnTo>
                  <a:lnTo>
                    <a:pt x="1074419" y="184150"/>
                  </a:lnTo>
                  <a:lnTo>
                    <a:pt x="1113139" y="184150"/>
                  </a:lnTo>
                  <a:lnTo>
                    <a:pt x="1112812" y="182880"/>
                  </a:lnTo>
                  <a:lnTo>
                    <a:pt x="1113160" y="181610"/>
                  </a:lnTo>
                  <a:close/>
                </a:path>
                <a:path w="3169919" h="688340">
                  <a:moveTo>
                    <a:pt x="2465095" y="180348"/>
                  </a:moveTo>
                  <a:lnTo>
                    <a:pt x="2465158" y="181610"/>
                  </a:lnTo>
                  <a:lnTo>
                    <a:pt x="2464162" y="181620"/>
                  </a:lnTo>
                  <a:lnTo>
                    <a:pt x="2462809" y="184150"/>
                  </a:lnTo>
                  <a:lnTo>
                    <a:pt x="2472040" y="184150"/>
                  </a:lnTo>
                  <a:lnTo>
                    <a:pt x="2472893" y="181610"/>
                  </a:lnTo>
                  <a:lnTo>
                    <a:pt x="2465095" y="180348"/>
                  </a:lnTo>
                  <a:close/>
                </a:path>
                <a:path w="3169919" h="688340">
                  <a:moveTo>
                    <a:pt x="3077654" y="149860"/>
                  </a:moveTo>
                  <a:lnTo>
                    <a:pt x="3075297" y="156210"/>
                  </a:lnTo>
                  <a:lnTo>
                    <a:pt x="3070272" y="160020"/>
                  </a:lnTo>
                  <a:lnTo>
                    <a:pt x="3065652" y="163830"/>
                  </a:lnTo>
                  <a:lnTo>
                    <a:pt x="3064509" y="170180"/>
                  </a:lnTo>
                  <a:lnTo>
                    <a:pt x="3056127"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14" y="161290"/>
                  </a:lnTo>
                  <a:lnTo>
                    <a:pt x="3128822" y="157480"/>
                  </a:lnTo>
                  <a:lnTo>
                    <a:pt x="3100387" y="157480"/>
                  </a:lnTo>
                  <a:lnTo>
                    <a:pt x="3100169" y="156210"/>
                  </a:lnTo>
                  <a:lnTo>
                    <a:pt x="3087128" y="156210"/>
                  </a:lnTo>
                  <a:lnTo>
                    <a:pt x="3077654" y="149860"/>
                  </a:lnTo>
                  <a:close/>
                </a:path>
                <a:path w="3169919" h="688340">
                  <a:moveTo>
                    <a:pt x="3115411" y="181610"/>
                  </a:moveTo>
                  <a:lnTo>
                    <a:pt x="3106623" y="181610"/>
                  </a:lnTo>
                  <a:lnTo>
                    <a:pt x="3107550" y="182880"/>
                  </a:lnTo>
                  <a:lnTo>
                    <a:pt x="3107029" y="184150"/>
                  </a:lnTo>
                  <a:lnTo>
                    <a:pt x="3114281" y="184150"/>
                  </a:lnTo>
                  <a:lnTo>
                    <a:pt x="3113811" y="182880"/>
                  </a:lnTo>
                  <a:lnTo>
                    <a:pt x="3115411" y="181610"/>
                  </a:lnTo>
                  <a:close/>
                </a:path>
                <a:path w="3169919" h="688340">
                  <a:moveTo>
                    <a:pt x="3126727" y="181610"/>
                  </a:moveTo>
                  <a:lnTo>
                    <a:pt x="3115411" y="181610"/>
                  </a:lnTo>
                  <a:lnTo>
                    <a:pt x="3116821" y="182880"/>
                  </a:lnTo>
                  <a:lnTo>
                    <a:pt x="3116287" y="184150"/>
                  </a:lnTo>
                  <a:lnTo>
                    <a:pt x="3129546" y="184150"/>
                  </a:lnTo>
                  <a:lnTo>
                    <a:pt x="3126727" y="181610"/>
                  </a:lnTo>
                  <a:close/>
                </a:path>
                <a:path w="3169919" h="688340">
                  <a:moveTo>
                    <a:pt x="3140748" y="179070"/>
                  </a:moveTo>
                  <a:lnTo>
                    <a:pt x="3132175" y="180340"/>
                  </a:lnTo>
                  <a:lnTo>
                    <a:pt x="3131896" y="181610"/>
                  </a:lnTo>
                  <a:lnTo>
                    <a:pt x="3130899" y="181620"/>
                  </a:lnTo>
                  <a:lnTo>
                    <a:pt x="3129546" y="184150"/>
                  </a:lnTo>
                  <a:lnTo>
                    <a:pt x="3139090" y="184150"/>
                  </a:lnTo>
                  <a:lnTo>
                    <a:pt x="3140748" y="179070"/>
                  </a:lnTo>
                  <a:close/>
                </a:path>
                <a:path w="3169919" h="688340">
                  <a:moveTo>
                    <a:pt x="99250" y="148590"/>
                  </a:moveTo>
                  <a:lnTo>
                    <a:pt x="99669" y="154940"/>
                  </a:lnTo>
                  <a:lnTo>
                    <a:pt x="94475" y="158750"/>
                  </a:lnTo>
                  <a:lnTo>
                    <a:pt x="91351" y="163830"/>
                  </a:lnTo>
                  <a:lnTo>
                    <a:pt x="98729"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19" h="688340">
                  <a:moveTo>
                    <a:pt x="896708" y="151130"/>
                  </a:moveTo>
                  <a:lnTo>
                    <a:pt x="893125" y="158750"/>
                  </a:lnTo>
                  <a:lnTo>
                    <a:pt x="891905" y="165100"/>
                  </a:lnTo>
                  <a:lnTo>
                    <a:pt x="892651" y="171450"/>
                  </a:lnTo>
                  <a:lnTo>
                    <a:pt x="894968" y="177800"/>
                  </a:lnTo>
                  <a:lnTo>
                    <a:pt x="890333" y="182880"/>
                  </a:lnTo>
                  <a:lnTo>
                    <a:pt x="908885" y="182880"/>
                  </a:lnTo>
                  <a:lnTo>
                    <a:pt x="908342" y="179070"/>
                  </a:lnTo>
                  <a:lnTo>
                    <a:pt x="913104" y="173990"/>
                  </a:lnTo>
                  <a:lnTo>
                    <a:pt x="906215" y="170180"/>
                  </a:lnTo>
                  <a:lnTo>
                    <a:pt x="901977" y="165100"/>
                  </a:lnTo>
                  <a:lnTo>
                    <a:pt x="899204" y="158750"/>
                  </a:lnTo>
                  <a:lnTo>
                    <a:pt x="896708" y="151130"/>
                  </a:lnTo>
                  <a:close/>
                </a:path>
                <a:path w="3169919"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19" h="688340">
                  <a:moveTo>
                    <a:pt x="522439" y="157480"/>
                  </a:moveTo>
                  <a:lnTo>
                    <a:pt x="522579" y="166370"/>
                  </a:lnTo>
                  <a:lnTo>
                    <a:pt x="532777" y="168910"/>
                  </a:lnTo>
                  <a:lnTo>
                    <a:pt x="533552" y="176530"/>
                  </a:lnTo>
                  <a:lnTo>
                    <a:pt x="533730" y="181610"/>
                  </a:lnTo>
                  <a:lnTo>
                    <a:pt x="544592" y="181610"/>
                  </a:lnTo>
                  <a:lnTo>
                    <a:pt x="543772" y="179070"/>
                  </a:lnTo>
                  <a:lnTo>
                    <a:pt x="539056" y="170180"/>
                  </a:lnTo>
                  <a:lnTo>
                    <a:pt x="532184" y="162560"/>
                  </a:lnTo>
                  <a:lnTo>
                    <a:pt x="522439" y="157480"/>
                  </a:lnTo>
                  <a:close/>
                </a:path>
                <a:path w="3169919" h="688340">
                  <a:moveTo>
                    <a:pt x="582726" y="163830"/>
                  </a:moveTo>
                  <a:lnTo>
                    <a:pt x="576249" y="175260"/>
                  </a:lnTo>
                  <a:lnTo>
                    <a:pt x="576605" y="181610"/>
                  </a:lnTo>
                  <a:lnTo>
                    <a:pt x="582815" y="180340"/>
                  </a:lnTo>
                  <a:lnTo>
                    <a:pt x="595972"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19"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7" y="105410"/>
                  </a:lnTo>
                  <a:lnTo>
                    <a:pt x="1603255" y="100330"/>
                  </a:lnTo>
                  <a:lnTo>
                    <a:pt x="1601329" y="93980"/>
                  </a:lnTo>
                  <a:lnTo>
                    <a:pt x="1595196" y="90170"/>
                  </a:lnTo>
                  <a:close/>
                </a:path>
                <a:path w="3169919" h="688340">
                  <a:moveTo>
                    <a:pt x="936586" y="180340"/>
                  </a:moveTo>
                  <a:close/>
                </a:path>
                <a:path w="3169919" h="688340">
                  <a:moveTo>
                    <a:pt x="2465095" y="180340"/>
                  </a:moveTo>
                  <a:close/>
                </a:path>
                <a:path w="3169919"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19"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19" h="688340">
                  <a:moveTo>
                    <a:pt x="2679592" y="179070"/>
                  </a:moveTo>
                  <a:lnTo>
                    <a:pt x="2669652" y="179070"/>
                  </a:lnTo>
                  <a:lnTo>
                    <a:pt x="2678429" y="180340"/>
                  </a:lnTo>
                  <a:lnTo>
                    <a:pt x="2679592" y="179070"/>
                  </a:lnTo>
                  <a:close/>
                </a:path>
                <a:path w="3169919" h="688340">
                  <a:moveTo>
                    <a:pt x="1052410" y="166370"/>
                  </a:moveTo>
                  <a:lnTo>
                    <a:pt x="1045875" y="166370"/>
                  </a:lnTo>
                  <a:lnTo>
                    <a:pt x="1039785" y="168910"/>
                  </a:lnTo>
                  <a:lnTo>
                    <a:pt x="1034302" y="173990"/>
                  </a:lnTo>
                  <a:lnTo>
                    <a:pt x="1029411" y="179070"/>
                  </a:lnTo>
                  <a:lnTo>
                    <a:pt x="1037478" y="179070"/>
                  </a:lnTo>
                  <a:lnTo>
                    <a:pt x="1039634" y="175260"/>
                  </a:lnTo>
                  <a:lnTo>
                    <a:pt x="1046848" y="175260"/>
                  </a:lnTo>
                  <a:lnTo>
                    <a:pt x="1052258" y="172720"/>
                  </a:lnTo>
                  <a:lnTo>
                    <a:pt x="1052233" y="171450"/>
                  </a:lnTo>
                  <a:lnTo>
                    <a:pt x="1052880" y="171450"/>
                  </a:lnTo>
                  <a:lnTo>
                    <a:pt x="1053007" y="167640"/>
                  </a:lnTo>
                  <a:lnTo>
                    <a:pt x="1052360" y="167640"/>
                  </a:lnTo>
                  <a:lnTo>
                    <a:pt x="1052410" y="166370"/>
                  </a:lnTo>
                  <a:close/>
                </a:path>
                <a:path w="3169919" h="688340">
                  <a:moveTo>
                    <a:pt x="3058426" y="161290"/>
                  </a:moveTo>
                  <a:lnTo>
                    <a:pt x="3051492"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19"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19" h="688340">
                  <a:moveTo>
                    <a:pt x="2426055" y="127000"/>
                  </a:moveTo>
                  <a:lnTo>
                    <a:pt x="2421153"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19"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19"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19" h="688340">
                  <a:moveTo>
                    <a:pt x="3129714"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14" y="161290"/>
                  </a:lnTo>
                  <a:close/>
                </a:path>
                <a:path w="3169919" h="688340">
                  <a:moveTo>
                    <a:pt x="135039" y="171450"/>
                  </a:moveTo>
                  <a:lnTo>
                    <a:pt x="130835" y="171450"/>
                  </a:lnTo>
                  <a:lnTo>
                    <a:pt x="133248" y="172720"/>
                  </a:lnTo>
                  <a:lnTo>
                    <a:pt x="135039" y="171450"/>
                  </a:lnTo>
                  <a:close/>
                </a:path>
                <a:path w="3169919" h="688340">
                  <a:moveTo>
                    <a:pt x="2702529" y="162560"/>
                  </a:moveTo>
                  <a:lnTo>
                    <a:pt x="2602572" y="162560"/>
                  </a:lnTo>
                  <a:lnTo>
                    <a:pt x="2604960" y="165100"/>
                  </a:lnTo>
                  <a:lnTo>
                    <a:pt x="2606865" y="170180"/>
                  </a:lnTo>
                  <a:lnTo>
                    <a:pt x="2602712" y="171450"/>
                  </a:lnTo>
                  <a:lnTo>
                    <a:pt x="2598699" y="172720"/>
                  </a:lnTo>
                  <a:lnTo>
                    <a:pt x="2613723" y="172720"/>
                  </a:lnTo>
                  <a:lnTo>
                    <a:pt x="2612783" y="171450"/>
                  </a:lnTo>
                  <a:lnTo>
                    <a:pt x="2618104" y="171450"/>
                  </a:lnTo>
                  <a:lnTo>
                    <a:pt x="2619273" y="166370"/>
                  </a:lnTo>
                  <a:lnTo>
                    <a:pt x="2645689" y="166370"/>
                  </a:lnTo>
                  <a:lnTo>
                    <a:pt x="2645778" y="163830"/>
                  </a:lnTo>
                  <a:lnTo>
                    <a:pt x="2701702" y="163830"/>
                  </a:lnTo>
                  <a:lnTo>
                    <a:pt x="2702529" y="162560"/>
                  </a:lnTo>
                  <a:close/>
                </a:path>
                <a:path w="3169919" h="688340">
                  <a:moveTo>
                    <a:pt x="2616961" y="171450"/>
                  </a:moveTo>
                  <a:lnTo>
                    <a:pt x="2612783" y="171450"/>
                  </a:lnTo>
                  <a:lnTo>
                    <a:pt x="2615209" y="172720"/>
                  </a:lnTo>
                  <a:lnTo>
                    <a:pt x="2616961" y="171450"/>
                  </a:lnTo>
                  <a:close/>
                </a:path>
                <a:path w="3169919"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19"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19"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19" h="688340">
                  <a:moveTo>
                    <a:pt x="2321369" y="167640"/>
                  </a:moveTo>
                  <a:lnTo>
                    <a:pt x="2311895" y="167640"/>
                  </a:lnTo>
                  <a:lnTo>
                    <a:pt x="2321001" y="171450"/>
                  </a:lnTo>
                  <a:lnTo>
                    <a:pt x="2321559" y="171450"/>
                  </a:lnTo>
                  <a:lnTo>
                    <a:pt x="2321369" y="167640"/>
                  </a:lnTo>
                  <a:close/>
                </a:path>
                <a:path w="3169919"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19" h="688340">
                  <a:moveTo>
                    <a:pt x="3133113" y="168910"/>
                  </a:moveTo>
                  <a:lnTo>
                    <a:pt x="3127495" y="171450"/>
                  </a:lnTo>
                  <a:lnTo>
                    <a:pt x="3135782" y="171450"/>
                  </a:lnTo>
                  <a:lnTo>
                    <a:pt x="3133113" y="168910"/>
                  </a:lnTo>
                  <a:close/>
                </a:path>
                <a:path w="3169919"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19" h="688340">
                  <a:moveTo>
                    <a:pt x="2701702" y="163830"/>
                  </a:moveTo>
                  <a:lnTo>
                    <a:pt x="2648229" y="163830"/>
                  </a:lnTo>
                  <a:lnTo>
                    <a:pt x="2648610" y="166370"/>
                  </a:lnTo>
                  <a:lnTo>
                    <a:pt x="2645689" y="166370"/>
                  </a:lnTo>
                  <a:lnTo>
                    <a:pt x="2645638" y="167640"/>
                  </a:lnTo>
                  <a:lnTo>
                    <a:pt x="2644647" y="167640"/>
                  </a:lnTo>
                  <a:lnTo>
                    <a:pt x="2643339" y="170180"/>
                  </a:lnTo>
                  <a:lnTo>
                    <a:pt x="2692287" y="170180"/>
                  </a:lnTo>
                  <a:lnTo>
                    <a:pt x="2700048" y="166370"/>
                  </a:lnTo>
                  <a:lnTo>
                    <a:pt x="2701702" y="163830"/>
                  </a:lnTo>
                  <a:close/>
                </a:path>
                <a:path w="3169919" h="688340">
                  <a:moveTo>
                    <a:pt x="1957984" y="167640"/>
                  </a:moveTo>
                  <a:lnTo>
                    <a:pt x="1948040" y="168910"/>
                  </a:lnTo>
                  <a:lnTo>
                    <a:pt x="1958470" y="168910"/>
                  </a:lnTo>
                  <a:lnTo>
                    <a:pt x="1957984" y="167640"/>
                  </a:lnTo>
                  <a:close/>
                </a:path>
                <a:path w="3169919" h="688340">
                  <a:moveTo>
                    <a:pt x="629081" y="165100"/>
                  </a:moveTo>
                  <a:lnTo>
                    <a:pt x="619455" y="167640"/>
                  </a:lnTo>
                  <a:lnTo>
                    <a:pt x="629938" y="167640"/>
                  </a:lnTo>
                  <a:lnTo>
                    <a:pt x="629081" y="165100"/>
                  </a:lnTo>
                  <a:close/>
                </a:path>
                <a:path w="3169919" h="688340">
                  <a:moveTo>
                    <a:pt x="1116596" y="165100"/>
                  </a:moveTo>
                  <a:lnTo>
                    <a:pt x="1112510" y="165100"/>
                  </a:lnTo>
                  <a:lnTo>
                    <a:pt x="1107338" y="166370"/>
                  </a:lnTo>
                  <a:lnTo>
                    <a:pt x="1102852" y="167640"/>
                  </a:lnTo>
                  <a:lnTo>
                    <a:pt x="1116636" y="167640"/>
                  </a:lnTo>
                  <a:lnTo>
                    <a:pt x="1116596" y="165100"/>
                  </a:lnTo>
                  <a:close/>
                </a:path>
                <a:path w="3169919"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19" h="688340">
                  <a:moveTo>
                    <a:pt x="2437206" y="162560"/>
                  </a:moveTo>
                  <a:lnTo>
                    <a:pt x="2436393" y="162560"/>
                  </a:lnTo>
                  <a:lnTo>
                    <a:pt x="2435034" y="166370"/>
                  </a:lnTo>
                  <a:lnTo>
                    <a:pt x="2444412" y="166370"/>
                  </a:lnTo>
                  <a:lnTo>
                    <a:pt x="2445067" y="163830"/>
                  </a:lnTo>
                  <a:lnTo>
                    <a:pt x="2437206" y="162560"/>
                  </a:lnTo>
                  <a:close/>
                </a:path>
                <a:path w="3169919" h="688340">
                  <a:moveTo>
                    <a:pt x="3108535" y="163830"/>
                  </a:moveTo>
                  <a:lnTo>
                    <a:pt x="3083940" y="163830"/>
                  </a:lnTo>
                  <a:lnTo>
                    <a:pt x="3084410" y="165100"/>
                  </a:lnTo>
                  <a:lnTo>
                    <a:pt x="3082823" y="166370"/>
                  </a:lnTo>
                  <a:lnTo>
                    <a:pt x="3108745" y="166370"/>
                  </a:lnTo>
                  <a:lnTo>
                    <a:pt x="3108535" y="163830"/>
                  </a:lnTo>
                  <a:close/>
                </a:path>
                <a:path w="3169919"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19"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41" y="158750"/>
                  </a:lnTo>
                  <a:lnTo>
                    <a:pt x="1677390" y="157480"/>
                  </a:lnTo>
                  <a:lnTo>
                    <a:pt x="1679536" y="154940"/>
                  </a:lnTo>
                  <a:lnTo>
                    <a:pt x="1686462" y="154940"/>
                  </a:lnTo>
                  <a:lnTo>
                    <a:pt x="1686471" y="152400"/>
                  </a:lnTo>
                  <a:close/>
                </a:path>
                <a:path w="3169919"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19" h="688340">
                  <a:moveTo>
                    <a:pt x="2977835" y="156210"/>
                  </a:moveTo>
                  <a:lnTo>
                    <a:pt x="2955543" y="156210"/>
                  </a:lnTo>
                  <a:lnTo>
                    <a:pt x="2955328" y="162560"/>
                  </a:lnTo>
                  <a:lnTo>
                    <a:pt x="2955963" y="161290"/>
                  </a:lnTo>
                  <a:lnTo>
                    <a:pt x="2977405" y="161290"/>
                  </a:lnTo>
                  <a:lnTo>
                    <a:pt x="2978280" y="157480"/>
                  </a:lnTo>
                  <a:lnTo>
                    <a:pt x="2977835" y="156210"/>
                  </a:lnTo>
                  <a:close/>
                </a:path>
                <a:path w="3169919" h="688340">
                  <a:moveTo>
                    <a:pt x="1686462" y="154940"/>
                  </a:moveTo>
                  <a:lnTo>
                    <a:pt x="1679536" y="154940"/>
                  </a:lnTo>
                  <a:lnTo>
                    <a:pt x="1682534" y="156210"/>
                  </a:lnTo>
                  <a:lnTo>
                    <a:pt x="1682635" y="158750"/>
                  </a:lnTo>
                  <a:lnTo>
                    <a:pt x="1680438" y="161290"/>
                  </a:lnTo>
                  <a:lnTo>
                    <a:pt x="1688998" y="161290"/>
                  </a:lnTo>
                  <a:lnTo>
                    <a:pt x="1686458" y="156210"/>
                  </a:lnTo>
                  <a:lnTo>
                    <a:pt x="1686462" y="154940"/>
                  </a:lnTo>
                  <a:close/>
                </a:path>
                <a:path w="3169919"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19"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19" h="688340">
                  <a:moveTo>
                    <a:pt x="2418105" y="157480"/>
                  </a:moveTo>
                  <a:lnTo>
                    <a:pt x="2418651" y="158750"/>
                  </a:lnTo>
                  <a:lnTo>
                    <a:pt x="2418105" y="157480"/>
                  </a:lnTo>
                  <a:close/>
                </a:path>
                <a:path w="3169919" h="688340">
                  <a:moveTo>
                    <a:pt x="2966084" y="118110"/>
                  </a:moveTo>
                  <a:lnTo>
                    <a:pt x="2964865" y="129540"/>
                  </a:lnTo>
                  <a:lnTo>
                    <a:pt x="2961190" y="138430"/>
                  </a:lnTo>
                  <a:lnTo>
                    <a:pt x="2955146" y="146050"/>
                  </a:lnTo>
                  <a:lnTo>
                    <a:pt x="2946819"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19"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19" h="688340">
                  <a:moveTo>
                    <a:pt x="286448" y="146050"/>
                  </a:moveTo>
                  <a:lnTo>
                    <a:pt x="283514" y="152400"/>
                  </a:lnTo>
                  <a:lnTo>
                    <a:pt x="276593" y="157480"/>
                  </a:lnTo>
                  <a:lnTo>
                    <a:pt x="290056" y="157480"/>
                  </a:lnTo>
                  <a:lnTo>
                    <a:pt x="291172" y="153670"/>
                  </a:lnTo>
                  <a:lnTo>
                    <a:pt x="286448" y="146050"/>
                  </a:lnTo>
                  <a:close/>
                </a:path>
                <a:path w="3169919" h="688340">
                  <a:moveTo>
                    <a:pt x="1179537" y="153670"/>
                  </a:moveTo>
                  <a:lnTo>
                    <a:pt x="1168806" y="153670"/>
                  </a:lnTo>
                  <a:lnTo>
                    <a:pt x="1171994" y="154940"/>
                  </a:lnTo>
                  <a:lnTo>
                    <a:pt x="1168666" y="157480"/>
                  </a:lnTo>
                  <a:lnTo>
                    <a:pt x="1179855" y="157480"/>
                  </a:lnTo>
                  <a:lnTo>
                    <a:pt x="1179385" y="156210"/>
                  </a:lnTo>
                  <a:lnTo>
                    <a:pt x="1178534" y="156210"/>
                  </a:lnTo>
                  <a:lnTo>
                    <a:pt x="1178598" y="154940"/>
                  </a:lnTo>
                  <a:lnTo>
                    <a:pt x="1179537" y="153670"/>
                  </a:lnTo>
                  <a:close/>
                </a:path>
                <a:path w="3169919" h="688340">
                  <a:moveTo>
                    <a:pt x="1162557"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66"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57" y="120650"/>
                  </a:lnTo>
                  <a:close/>
                </a:path>
                <a:path w="3169919"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27"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39"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19" h="688340">
                  <a:moveTo>
                    <a:pt x="1652689" y="148590"/>
                  </a:moveTo>
                  <a:lnTo>
                    <a:pt x="1631721" y="148590"/>
                  </a:lnTo>
                  <a:lnTo>
                    <a:pt x="1636255" y="149860"/>
                  </a:lnTo>
                  <a:lnTo>
                    <a:pt x="1636687" y="152400"/>
                  </a:lnTo>
                  <a:lnTo>
                    <a:pt x="1633664" y="156210"/>
                  </a:lnTo>
                  <a:lnTo>
                    <a:pt x="1653374" y="156210"/>
                  </a:lnTo>
                  <a:lnTo>
                    <a:pt x="1654505" y="153670"/>
                  </a:lnTo>
                  <a:lnTo>
                    <a:pt x="1654149" y="153670"/>
                  </a:lnTo>
                  <a:lnTo>
                    <a:pt x="1654149" y="152400"/>
                  </a:lnTo>
                  <a:lnTo>
                    <a:pt x="1651660" y="152400"/>
                  </a:lnTo>
                  <a:lnTo>
                    <a:pt x="1651076" y="149860"/>
                  </a:lnTo>
                  <a:lnTo>
                    <a:pt x="1652689" y="148590"/>
                  </a:lnTo>
                  <a:close/>
                </a:path>
                <a:path w="3169919"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19" h="688340">
                  <a:moveTo>
                    <a:pt x="3098863" y="148590"/>
                  </a:moveTo>
                  <a:lnTo>
                    <a:pt x="3093986" y="149860"/>
                  </a:lnTo>
                  <a:lnTo>
                    <a:pt x="3092310" y="154940"/>
                  </a:lnTo>
                  <a:lnTo>
                    <a:pt x="3087128" y="156210"/>
                  </a:lnTo>
                  <a:lnTo>
                    <a:pt x="3100169" y="156210"/>
                  </a:lnTo>
                  <a:lnTo>
                    <a:pt x="3098863" y="148590"/>
                  </a:lnTo>
                  <a:close/>
                </a:path>
                <a:path w="3169919" h="688340">
                  <a:moveTo>
                    <a:pt x="1631721" y="148590"/>
                  </a:moveTo>
                  <a:lnTo>
                    <a:pt x="1576247" y="148590"/>
                  </a:lnTo>
                  <a:lnTo>
                    <a:pt x="1579435" y="151130"/>
                  </a:lnTo>
                  <a:lnTo>
                    <a:pt x="1576108" y="153670"/>
                  </a:lnTo>
                  <a:lnTo>
                    <a:pt x="1631200" y="153670"/>
                  </a:lnTo>
                  <a:lnTo>
                    <a:pt x="1631721" y="148590"/>
                  </a:lnTo>
                  <a:close/>
                </a:path>
                <a:path w="3169919"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19"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19" h="688340">
                  <a:moveTo>
                    <a:pt x="1657057" y="147320"/>
                  </a:moveTo>
                  <a:lnTo>
                    <a:pt x="1655279" y="148590"/>
                  </a:lnTo>
                  <a:lnTo>
                    <a:pt x="1659381" y="148590"/>
                  </a:lnTo>
                  <a:lnTo>
                    <a:pt x="1657057" y="147320"/>
                  </a:lnTo>
                  <a:close/>
                </a:path>
                <a:path w="3169919"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19" h="688340">
                  <a:moveTo>
                    <a:pt x="2670390" y="144780"/>
                  </a:moveTo>
                  <a:lnTo>
                    <a:pt x="2647772" y="144780"/>
                  </a:lnTo>
                  <a:lnTo>
                    <a:pt x="2649181" y="146050"/>
                  </a:lnTo>
                  <a:lnTo>
                    <a:pt x="2648648" y="147320"/>
                  </a:lnTo>
                  <a:lnTo>
                    <a:pt x="2670238" y="147320"/>
                  </a:lnTo>
                  <a:lnTo>
                    <a:pt x="2669400" y="146050"/>
                  </a:lnTo>
                  <a:lnTo>
                    <a:pt x="2670390" y="144780"/>
                  </a:lnTo>
                  <a:close/>
                </a:path>
                <a:path w="3169919" h="688340">
                  <a:moveTo>
                    <a:pt x="2679975" y="144780"/>
                  </a:moveTo>
                  <a:lnTo>
                    <a:pt x="2670924" y="144780"/>
                  </a:lnTo>
                  <a:lnTo>
                    <a:pt x="2672333" y="146050"/>
                  </a:lnTo>
                  <a:lnTo>
                    <a:pt x="2671800" y="147320"/>
                  </a:lnTo>
                  <a:lnTo>
                    <a:pt x="2679572" y="147320"/>
                  </a:lnTo>
                  <a:lnTo>
                    <a:pt x="2679975" y="144780"/>
                  </a:lnTo>
                  <a:close/>
                </a:path>
                <a:path w="3169919" h="688340">
                  <a:moveTo>
                    <a:pt x="2693466" y="140970"/>
                  </a:moveTo>
                  <a:lnTo>
                    <a:pt x="2690472" y="142240"/>
                  </a:lnTo>
                  <a:lnTo>
                    <a:pt x="2687639" y="144780"/>
                  </a:lnTo>
                  <a:lnTo>
                    <a:pt x="2684246" y="147320"/>
                  </a:lnTo>
                  <a:lnTo>
                    <a:pt x="2698508" y="147320"/>
                  </a:lnTo>
                  <a:lnTo>
                    <a:pt x="2693466" y="140970"/>
                  </a:lnTo>
                  <a:close/>
                </a:path>
                <a:path w="3169919" h="688340">
                  <a:moveTo>
                    <a:pt x="2983166" y="142240"/>
                  </a:moveTo>
                  <a:lnTo>
                    <a:pt x="2976702" y="142240"/>
                  </a:lnTo>
                  <a:lnTo>
                    <a:pt x="2983445" y="144780"/>
                  </a:lnTo>
                  <a:lnTo>
                    <a:pt x="2983166" y="142240"/>
                  </a:lnTo>
                  <a:close/>
                </a:path>
                <a:path w="3169919"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19"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19" h="688340">
                  <a:moveTo>
                    <a:pt x="1748632" y="134620"/>
                  </a:moveTo>
                  <a:lnTo>
                    <a:pt x="1694738" y="134620"/>
                  </a:lnTo>
                  <a:lnTo>
                    <a:pt x="1689417" y="142240"/>
                  </a:lnTo>
                  <a:lnTo>
                    <a:pt x="1766898" y="142240"/>
                  </a:lnTo>
                  <a:lnTo>
                    <a:pt x="1765210" y="137160"/>
                  </a:lnTo>
                  <a:lnTo>
                    <a:pt x="1748637" y="137160"/>
                  </a:lnTo>
                  <a:lnTo>
                    <a:pt x="1748632" y="134620"/>
                  </a:lnTo>
                  <a:close/>
                </a:path>
                <a:path w="3169919" h="688340">
                  <a:moveTo>
                    <a:pt x="1618341" y="135890"/>
                  </a:moveTo>
                  <a:lnTo>
                    <a:pt x="1606003" y="135890"/>
                  </a:lnTo>
                  <a:lnTo>
                    <a:pt x="1607400" y="137160"/>
                  </a:lnTo>
                  <a:lnTo>
                    <a:pt x="1606880" y="137160"/>
                  </a:lnTo>
                  <a:lnTo>
                    <a:pt x="1606321" y="138430"/>
                  </a:lnTo>
                  <a:lnTo>
                    <a:pt x="1619503" y="138430"/>
                  </a:lnTo>
                  <a:lnTo>
                    <a:pt x="1618341" y="135890"/>
                  </a:lnTo>
                  <a:close/>
                </a:path>
                <a:path w="3169919" h="688340">
                  <a:moveTo>
                    <a:pt x="1647672" y="125730"/>
                  </a:moveTo>
                  <a:lnTo>
                    <a:pt x="1621815" y="125730"/>
                  </a:lnTo>
                  <a:lnTo>
                    <a:pt x="1625853" y="133350"/>
                  </a:lnTo>
                  <a:lnTo>
                    <a:pt x="1619503" y="138430"/>
                  </a:lnTo>
                  <a:lnTo>
                    <a:pt x="1656283" y="138430"/>
                  </a:lnTo>
                  <a:lnTo>
                    <a:pt x="1655432"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19" h="688340">
                  <a:moveTo>
                    <a:pt x="1665376" y="137160"/>
                  </a:moveTo>
                  <a:lnTo>
                    <a:pt x="1658353" y="137160"/>
                  </a:lnTo>
                  <a:lnTo>
                    <a:pt x="1656753" y="138430"/>
                  </a:lnTo>
                  <a:lnTo>
                    <a:pt x="1663877" y="138430"/>
                  </a:lnTo>
                  <a:lnTo>
                    <a:pt x="1665376" y="137160"/>
                  </a:lnTo>
                  <a:close/>
                </a:path>
                <a:path w="3169919"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19" h="688340">
                  <a:moveTo>
                    <a:pt x="2981934" y="134620"/>
                  </a:moveTo>
                  <a:lnTo>
                    <a:pt x="2978327" y="138430"/>
                  </a:lnTo>
                  <a:lnTo>
                    <a:pt x="2982550" y="138430"/>
                  </a:lnTo>
                  <a:lnTo>
                    <a:pt x="2981934" y="134620"/>
                  </a:lnTo>
                  <a:close/>
                </a:path>
                <a:path w="3169919" h="688340">
                  <a:moveTo>
                    <a:pt x="1086396" y="135348"/>
                  </a:moveTo>
                  <a:lnTo>
                    <a:pt x="1082890" y="137160"/>
                  </a:lnTo>
                  <a:lnTo>
                    <a:pt x="1090053" y="137160"/>
                  </a:lnTo>
                  <a:lnTo>
                    <a:pt x="1085951" y="135890"/>
                  </a:lnTo>
                  <a:lnTo>
                    <a:pt x="1086396" y="135348"/>
                  </a:lnTo>
                  <a:close/>
                </a:path>
                <a:path w="3169919" h="688340">
                  <a:moveTo>
                    <a:pt x="1759026" y="130810"/>
                  </a:moveTo>
                  <a:lnTo>
                    <a:pt x="1756294" y="134620"/>
                  </a:lnTo>
                  <a:lnTo>
                    <a:pt x="1753454" y="137160"/>
                  </a:lnTo>
                  <a:lnTo>
                    <a:pt x="1765210" y="137160"/>
                  </a:lnTo>
                  <a:lnTo>
                    <a:pt x="1763521" y="132080"/>
                  </a:lnTo>
                  <a:lnTo>
                    <a:pt x="1759026" y="130810"/>
                  </a:lnTo>
                  <a:close/>
                </a:path>
                <a:path w="3169919"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19" h="688340">
                  <a:moveTo>
                    <a:pt x="1087435" y="134083"/>
                  </a:moveTo>
                  <a:lnTo>
                    <a:pt x="1086396" y="135348"/>
                  </a:lnTo>
                  <a:lnTo>
                    <a:pt x="1087805" y="134620"/>
                  </a:lnTo>
                  <a:lnTo>
                    <a:pt x="1087435" y="134083"/>
                  </a:lnTo>
                  <a:close/>
                </a:path>
                <a:path w="3169919"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19" h="688340">
                  <a:moveTo>
                    <a:pt x="1088288" y="124460"/>
                  </a:moveTo>
                  <a:lnTo>
                    <a:pt x="1081671" y="125730"/>
                  </a:lnTo>
                  <a:lnTo>
                    <a:pt x="1087435" y="134083"/>
                  </a:lnTo>
                  <a:lnTo>
                    <a:pt x="1092212" y="128270"/>
                  </a:lnTo>
                  <a:lnTo>
                    <a:pt x="1088288" y="124460"/>
                  </a:lnTo>
                  <a:close/>
                </a:path>
                <a:path w="3169919"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19"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19" h="688340">
                  <a:moveTo>
                    <a:pt x="1281205" y="125730"/>
                  </a:moveTo>
                  <a:lnTo>
                    <a:pt x="1180033" y="125730"/>
                  </a:lnTo>
                  <a:lnTo>
                    <a:pt x="1181442" y="128270"/>
                  </a:lnTo>
                  <a:lnTo>
                    <a:pt x="1180909" y="128270"/>
                  </a:lnTo>
                  <a:lnTo>
                    <a:pt x="1180363" y="129540"/>
                  </a:lnTo>
                  <a:lnTo>
                    <a:pt x="1260951" y="129540"/>
                  </a:lnTo>
                  <a:lnTo>
                    <a:pt x="1262875" y="127000"/>
                  </a:lnTo>
                  <a:lnTo>
                    <a:pt x="1280117" y="127000"/>
                  </a:lnTo>
                  <a:lnTo>
                    <a:pt x="1281205" y="125730"/>
                  </a:lnTo>
                  <a:close/>
                </a:path>
                <a:path w="3169919" h="688340">
                  <a:moveTo>
                    <a:pt x="1280117" y="127000"/>
                  </a:moveTo>
                  <a:lnTo>
                    <a:pt x="1267698" y="127000"/>
                  </a:lnTo>
                  <a:lnTo>
                    <a:pt x="1277941" y="129540"/>
                  </a:lnTo>
                  <a:lnTo>
                    <a:pt x="1280117" y="127000"/>
                  </a:lnTo>
                  <a:close/>
                </a:path>
                <a:path w="3169919"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19"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19" h="688340">
                  <a:moveTo>
                    <a:pt x="1642008" y="53340"/>
                  </a:moveTo>
                  <a:lnTo>
                    <a:pt x="1638492" y="66040"/>
                  </a:lnTo>
                  <a:lnTo>
                    <a:pt x="1634247" y="78740"/>
                  </a:lnTo>
                  <a:lnTo>
                    <a:pt x="1632751"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19"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19" h="688340">
                  <a:moveTo>
                    <a:pt x="1681225" y="111760"/>
                  </a:moveTo>
                  <a:lnTo>
                    <a:pt x="1672793" y="111760"/>
                  </a:lnTo>
                  <a:lnTo>
                    <a:pt x="1672856" y="115570"/>
                  </a:lnTo>
                  <a:lnTo>
                    <a:pt x="1674101" y="120650"/>
                  </a:lnTo>
                  <a:lnTo>
                    <a:pt x="1670735" y="123190"/>
                  </a:lnTo>
                  <a:lnTo>
                    <a:pt x="1692160" y="123190"/>
                  </a:lnTo>
                  <a:lnTo>
                    <a:pt x="1692008" y="121920"/>
                  </a:lnTo>
                  <a:lnTo>
                    <a:pt x="1683829" y="121920"/>
                  </a:lnTo>
                  <a:lnTo>
                    <a:pt x="1681225" y="111760"/>
                  </a:lnTo>
                  <a:close/>
                </a:path>
                <a:path w="3169919"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19" h="688340">
                  <a:moveTo>
                    <a:pt x="1691157" y="120650"/>
                  </a:moveTo>
                  <a:lnTo>
                    <a:pt x="1687817" y="120650"/>
                  </a:lnTo>
                  <a:lnTo>
                    <a:pt x="1683829" y="121920"/>
                  </a:lnTo>
                  <a:lnTo>
                    <a:pt x="1692008" y="121920"/>
                  </a:lnTo>
                  <a:lnTo>
                    <a:pt x="1691157" y="120650"/>
                  </a:lnTo>
                  <a:close/>
                </a:path>
                <a:path w="3169919"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43" y="73660"/>
                  </a:lnTo>
                  <a:lnTo>
                    <a:pt x="2632197" y="71120"/>
                  </a:lnTo>
                  <a:lnTo>
                    <a:pt x="2622473" y="71120"/>
                  </a:lnTo>
                  <a:lnTo>
                    <a:pt x="2618689" y="60960"/>
                  </a:lnTo>
                  <a:close/>
                </a:path>
                <a:path w="3169919"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19" h="688340">
                  <a:moveTo>
                    <a:pt x="1749983" y="114300"/>
                  </a:moveTo>
                  <a:lnTo>
                    <a:pt x="1746923" y="114300"/>
                  </a:lnTo>
                  <a:lnTo>
                    <a:pt x="1747177" y="119380"/>
                  </a:lnTo>
                  <a:lnTo>
                    <a:pt x="1752252" y="119380"/>
                  </a:lnTo>
                  <a:lnTo>
                    <a:pt x="1749983" y="114300"/>
                  </a:lnTo>
                  <a:close/>
                </a:path>
                <a:path w="3169919" h="688340">
                  <a:moveTo>
                    <a:pt x="2614434" y="114300"/>
                  </a:moveTo>
                  <a:lnTo>
                    <a:pt x="2608402" y="115570"/>
                  </a:lnTo>
                  <a:lnTo>
                    <a:pt x="2608618" y="116840"/>
                  </a:lnTo>
                  <a:lnTo>
                    <a:pt x="2607703" y="116840"/>
                  </a:lnTo>
                  <a:lnTo>
                    <a:pt x="2606344" y="119380"/>
                  </a:lnTo>
                  <a:lnTo>
                    <a:pt x="2617211" y="119380"/>
                  </a:lnTo>
                  <a:lnTo>
                    <a:pt x="2614434" y="114300"/>
                  </a:lnTo>
                  <a:close/>
                </a:path>
                <a:path w="3169919" h="688340">
                  <a:moveTo>
                    <a:pt x="1266669" y="115570"/>
                  </a:moveTo>
                  <a:lnTo>
                    <a:pt x="1249044" y="118110"/>
                  </a:lnTo>
                  <a:lnTo>
                    <a:pt x="1274883" y="118110"/>
                  </a:lnTo>
                  <a:lnTo>
                    <a:pt x="1266669" y="115570"/>
                  </a:lnTo>
                  <a:close/>
                </a:path>
                <a:path w="3169919" h="688340">
                  <a:moveTo>
                    <a:pt x="2668244" y="116840"/>
                  </a:moveTo>
                  <a:lnTo>
                    <a:pt x="2662669" y="118110"/>
                  </a:lnTo>
                  <a:lnTo>
                    <a:pt x="2668435" y="118110"/>
                  </a:lnTo>
                  <a:lnTo>
                    <a:pt x="2668244" y="116840"/>
                  </a:lnTo>
                  <a:close/>
                </a:path>
                <a:path w="3169919" h="688340">
                  <a:moveTo>
                    <a:pt x="1668678" y="111760"/>
                  </a:moveTo>
                  <a:lnTo>
                    <a:pt x="1668157" y="111760"/>
                  </a:lnTo>
                  <a:lnTo>
                    <a:pt x="1658556" y="116840"/>
                  </a:lnTo>
                  <a:lnTo>
                    <a:pt x="1668303" y="116840"/>
                  </a:lnTo>
                  <a:lnTo>
                    <a:pt x="1668614" y="115570"/>
                  </a:lnTo>
                  <a:lnTo>
                    <a:pt x="1668678" y="111760"/>
                  </a:lnTo>
                  <a:close/>
                </a:path>
                <a:path w="3169919" h="688340">
                  <a:moveTo>
                    <a:pt x="2658084" y="109220"/>
                  </a:moveTo>
                  <a:lnTo>
                    <a:pt x="2652382" y="115570"/>
                  </a:lnTo>
                  <a:lnTo>
                    <a:pt x="2661359" y="115570"/>
                  </a:lnTo>
                  <a:lnTo>
                    <a:pt x="2658084" y="109220"/>
                  </a:lnTo>
                  <a:close/>
                </a:path>
                <a:path w="3169919" h="688340">
                  <a:moveTo>
                    <a:pt x="1255475" y="110490"/>
                  </a:moveTo>
                  <a:lnTo>
                    <a:pt x="1244460" y="110490"/>
                  </a:lnTo>
                  <a:lnTo>
                    <a:pt x="1254975" y="113030"/>
                  </a:lnTo>
                  <a:lnTo>
                    <a:pt x="1255475" y="110490"/>
                  </a:lnTo>
                  <a:close/>
                </a:path>
                <a:path w="3169919" h="688340">
                  <a:moveTo>
                    <a:pt x="953439" y="66040"/>
                  </a:moveTo>
                  <a:lnTo>
                    <a:pt x="948715" y="69850"/>
                  </a:lnTo>
                  <a:lnTo>
                    <a:pt x="948872" y="74930"/>
                  </a:lnTo>
                  <a:lnTo>
                    <a:pt x="954122" y="80010"/>
                  </a:lnTo>
                  <a:lnTo>
                    <a:pt x="963920" y="83820"/>
                  </a:lnTo>
                  <a:lnTo>
                    <a:pt x="977722" y="86360"/>
                  </a:lnTo>
                  <a:lnTo>
                    <a:pt x="979233"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19" h="688340">
                  <a:moveTo>
                    <a:pt x="996797" y="106680"/>
                  </a:moveTo>
                  <a:lnTo>
                    <a:pt x="992263" y="106680"/>
                  </a:lnTo>
                  <a:lnTo>
                    <a:pt x="994689" y="107950"/>
                  </a:lnTo>
                  <a:lnTo>
                    <a:pt x="996441" y="107950"/>
                  </a:lnTo>
                  <a:lnTo>
                    <a:pt x="996797" y="106680"/>
                  </a:lnTo>
                  <a:close/>
                </a:path>
                <a:path w="3169919"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19"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19" h="688340">
                  <a:moveTo>
                    <a:pt x="2645879" y="101600"/>
                  </a:moveTo>
                  <a:lnTo>
                    <a:pt x="2645765" y="102870"/>
                  </a:lnTo>
                  <a:lnTo>
                    <a:pt x="2645016" y="102870"/>
                  </a:lnTo>
                  <a:lnTo>
                    <a:pt x="2644952" y="105410"/>
                  </a:lnTo>
                  <a:lnTo>
                    <a:pt x="2653203" y="105410"/>
                  </a:lnTo>
                  <a:lnTo>
                    <a:pt x="2653944" y="104140"/>
                  </a:lnTo>
                  <a:lnTo>
                    <a:pt x="2645879" y="101600"/>
                  </a:lnTo>
                  <a:close/>
                </a:path>
                <a:path w="3169919" h="688340">
                  <a:moveTo>
                    <a:pt x="1727753" y="102870"/>
                  </a:moveTo>
                  <a:lnTo>
                    <a:pt x="1703247" y="102870"/>
                  </a:lnTo>
                  <a:lnTo>
                    <a:pt x="1703717" y="104140"/>
                  </a:lnTo>
                  <a:lnTo>
                    <a:pt x="1729054" y="104140"/>
                  </a:lnTo>
                  <a:lnTo>
                    <a:pt x="1727753" y="102870"/>
                  </a:lnTo>
                  <a:close/>
                </a:path>
                <a:path w="3169919" h="688340">
                  <a:moveTo>
                    <a:pt x="1181798" y="101597"/>
                  </a:moveTo>
                  <a:close/>
                </a:path>
                <a:path w="3169919"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19" h="688340">
                  <a:moveTo>
                    <a:pt x="1705889" y="66040"/>
                  </a:moveTo>
                  <a:lnTo>
                    <a:pt x="1705076"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93" y="92710"/>
                  </a:lnTo>
                  <a:lnTo>
                    <a:pt x="1728863" y="92710"/>
                  </a:lnTo>
                  <a:lnTo>
                    <a:pt x="1726666" y="78740"/>
                  </a:lnTo>
                  <a:lnTo>
                    <a:pt x="1716023" y="77470"/>
                  </a:lnTo>
                  <a:lnTo>
                    <a:pt x="1713077" y="72390"/>
                  </a:lnTo>
                  <a:lnTo>
                    <a:pt x="1714404" y="69850"/>
                  </a:lnTo>
                  <a:lnTo>
                    <a:pt x="1705749" y="69850"/>
                  </a:lnTo>
                  <a:lnTo>
                    <a:pt x="1706054" y="67310"/>
                  </a:lnTo>
                  <a:lnTo>
                    <a:pt x="1705889" y="66040"/>
                  </a:lnTo>
                  <a:close/>
                </a:path>
                <a:path w="3169919" h="688340">
                  <a:moveTo>
                    <a:pt x="2658497" y="95250"/>
                  </a:moveTo>
                  <a:lnTo>
                    <a:pt x="2648013" y="95250"/>
                  </a:lnTo>
                  <a:lnTo>
                    <a:pt x="2658427" y="96520"/>
                  </a:lnTo>
                  <a:lnTo>
                    <a:pt x="2658497" y="95250"/>
                  </a:lnTo>
                  <a:close/>
                </a:path>
                <a:path w="3169919"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19" h="688340">
                  <a:moveTo>
                    <a:pt x="2658846" y="88900"/>
                  </a:moveTo>
                  <a:lnTo>
                    <a:pt x="2651734" y="88900"/>
                  </a:lnTo>
                  <a:lnTo>
                    <a:pt x="2648076" y="92710"/>
                  </a:lnTo>
                  <a:lnTo>
                    <a:pt x="2658637" y="92710"/>
                  </a:lnTo>
                  <a:lnTo>
                    <a:pt x="2658846" y="88900"/>
                  </a:lnTo>
                  <a:close/>
                </a:path>
                <a:path w="3169919" h="688340">
                  <a:moveTo>
                    <a:pt x="1251627" y="82550"/>
                  </a:moveTo>
                  <a:lnTo>
                    <a:pt x="1241539" y="82550"/>
                  </a:lnTo>
                  <a:lnTo>
                    <a:pt x="1243393" y="83820"/>
                  </a:lnTo>
                  <a:lnTo>
                    <a:pt x="1245476" y="86360"/>
                  </a:lnTo>
                  <a:lnTo>
                    <a:pt x="1243685" y="88900"/>
                  </a:lnTo>
                  <a:lnTo>
                    <a:pt x="1252123" y="88900"/>
                  </a:lnTo>
                  <a:lnTo>
                    <a:pt x="1251627" y="82550"/>
                  </a:lnTo>
                  <a:close/>
                </a:path>
                <a:path w="3169919" h="688340">
                  <a:moveTo>
                    <a:pt x="1004620" y="72390"/>
                  </a:moveTo>
                  <a:lnTo>
                    <a:pt x="1000455" y="81280"/>
                  </a:lnTo>
                  <a:lnTo>
                    <a:pt x="999451" y="81280"/>
                  </a:lnTo>
                  <a:lnTo>
                    <a:pt x="1010513" y="83820"/>
                  </a:lnTo>
                  <a:lnTo>
                    <a:pt x="1010462" y="74930"/>
                  </a:lnTo>
                  <a:lnTo>
                    <a:pt x="1004620" y="72390"/>
                  </a:lnTo>
                  <a:close/>
                </a:path>
                <a:path w="3169919"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19" h="688340">
                  <a:moveTo>
                    <a:pt x="993114" y="74930"/>
                  </a:moveTo>
                  <a:lnTo>
                    <a:pt x="971702" y="74930"/>
                  </a:lnTo>
                  <a:lnTo>
                    <a:pt x="972159" y="76200"/>
                  </a:lnTo>
                  <a:lnTo>
                    <a:pt x="973035" y="76200"/>
                  </a:lnTo>
                  <a:lnTo>
                    <a:pt x="972959" y="77470"/>
                  </a:lnTo>
                  <a:lnTo>
                    <a:pt x="972045" y="77470"/>
                  </a:lnTo>
                  <a:lnTo>
                    <a:pt x="971511" y="78740"/>
                  </a:lnTo>
                  <a:lnTo>
                    <a:pt x="995409" y="78740"/>
                  </a:lnTo>
                  <a:lnTo>
                    <a:pt x="992885" y="77470"/>
                  </a:lnTo>
                  <a:lnTo>
                    <a:pt x="993114" y="74930"/>
                  </a:lnTo>
                  <a:close/>
                </a:path>
                <a:path w="3169919"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19" h="688340">
                  <a:moveTo>
                    <a:pt x="1653031" y="76200"/>
                  </a:moveTo>
                  <a:lnTo>
                    <a:pt x="1646720" y="77470"/>
                  </a:lnTo>
                  <a:lnTo>
                    <a:pt x="1653598" y="77470"/>
                  </a:lnTo>
                  <a:lnTo>
                    <a:pt x="1653031" y="76200"/>
                  </a:lnTo>
                  <a:close/>
                </a:path>
                <a:path w="3169919" h="688340">
                  <a:moveTo>
                    <a:pt x="966266" y="68580"/>
                  </a:moveTo>
                  <a:lnTo>
                    <a:pt x="962685" y="73660"/>
                  </a:lnTo>
                  <a:lnTo>
                    <a:pt x="993228" y="73660"/>
                  </a:lnTo>
                  <a:lnTo>
                    <a:pt x="993343" y="72390"/>
                  </a:lnTo>
                  <a:lnTo>
                    <a:pt x="973035" y="72390"/>
                  </a:lnTo>
                  <a:lnTo>
                    <a:pt x="966266" y="68580"/>
                  </a:lnTo>
                  <a:close/>
                </a:path>
                <a:path w="3169919" h="688340">
                  <a:moveTo>
                    <a:pt x="2650566" y="66040"/>
                  </a:moveTo>
                  <a:lnTo>
                    <a:pt x="2638082" y="66040"/>
                  </a:lnTo>
                  <a:lnTo>
                    <a:pt x="2640901" y="69850"/>
                  </a:lnTo>
                  <a:lnTo>
                    <a:pt x="2636735" y="69850"/>
                  </a:lnTo>
                  <a:lnTo>
                    <a:pt x="2636367" y="71120"/>
                  </a:lnTo>
                  <a:lnTo>
                    <a:pt x="2635402" y="71120"/>
                  </a:lnTo>
                  <a:lnTo>
                    <a:pt x="2634043" y="73660"/>
                  </a:lnTo>
                  <a:lnTo>
                    <a:pt x="2644260" y="73660"/>
                  </a:lnTo>
                  <a:lnTo>
                    <a:pt x="2650566" y="66040"/>
                  </a:lnTo>
                  <a:close/>
                </a:path>
                <a:path w="3169919"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19"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7" y="71120"/>
                  </a:lnTo>
                  <a:lnTo>
                    <a:pt x="2631274" y="69850"/>
                  </a:lnTo>
                  <a:lnTo>
                    <a:pt x="2636735"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19" h="688340">
                  <a:moveTo>
                    <a:pt x="2635732" y="69850"/>
                  </a:moveTo>
                  <a:lnTo>
                    <a:pt x="2631274" y="69850"/>
                  </a:lnTo>
                  <a:lnTo>
                    <a:pt x="2633598" y="71120"/>
                  </a:lnTo>
                  <a:lnTo>
                    <a:pt x="2635402" y="71120"/>
                  </a:lnTo>
                  <a:lnTo>
                    <a:pt x="2635732" y="69850"/>
                  </a:lnTo>
                  <a:close/>
                </a:path>
                <a:path w="3169919" h="688340">
                  <a:moveTo>
                    <a:pt x="1716830" y="64770"/>
                  </a:moveTo>
                  <a:lnTo>
                    <a:pt x="1705686" y="64770"/>
                  </a:lnTo>
                  <a:lnTo>
                    <a:pt x="1705813" y="66040"/>
                  </a:lnTo>
                  <a:lnTo>
                    <a:pt x="1709077" y="67310"/>
                  </a:lnTo>
                  <a:lnTo>
                    <a:pt x="1705749" y="69850"/>
                  </a:lnTo>
                  <a:lnTo>
                    <a:pt x="1714404" y="69850"/>
                  </a:lnTo>
                  <a:lnTo>
                    <a:pt x="1715731" y="67310"/>
                  </a:lnTo>
                  <a:lnTo>
                    <a:pt x="1716830" y="64770"/>
                  </a:lnTo>
                  <a:close/>
                </a:path>
                <a:path w="3169919" h="688340">
                  <a:moveTo>
                    <a:pt x="1712709" y="59690"/>
                  </a:moveTo>
                  <a:lnTo>
                    <a:pt x="1707984" y="59690"/>
                  </a:lnTo>
                  <a:lnTo>
                    <a:pt x="1705051" y="66040"/>
                  </a:lnTo>
                  <a:lnTo>
                    <a:pt x="1705686" y="64770"/>
                  </a:lnTo>
                  <a:lnTo>
                    <a:pt x="1716830" y="64770"/>
                  </a:lnTo>
                  <a:lnTo>
                    <a:pt x="1717928" y="62230"/>
                  </a:lnTo>
                  <a:lnTo>
                    <a:pt x="1712709" y="59690"/>
                  </a:lnTo>
                  <a:close/>
                </a:path>
                <a:path w="3169919" h="688340">
                  <a:moveTo>
                    <a:pt x="961859" y="30480"/>
                  </a:moveTo>
                  <a:lnTo>
                    <a:pt x="962019" y="39370"/>
                  </a:lnTo>
                  <a:lnTo>
                    <a:pt x="968267" y="44450"/>
                  </a:lnTo>
                  <a:lnTo>
                    <a:pt x="975258" y="48260"/>
                  </a:lnTo>
                  <a:lnTo>
                    <a:pt x="977645" y="53340"/>
                  </a:lnTo>
                  <a:lnTo>
                    <a:pt x="978585" y="60960"/>
                  </a:lnTo>
                  <a:lnTo>
                    <a:pt x="1006716" y="60960"/>
                  </a:lnTo>
                  <a:lnTo>
                    <a:pt x="1009395"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19" h="688340">
                  <a:moveTo>
                    <a:pt x="2631706" y="41910"/>
                  </a:moveTo>
                  <a:lnTo>
                    <a:pt x="2631452" y="43180"/>
                  </a:lnTo>
                  <a:lnTo>
                    <a:pt x="2631097" y="43180"/>
                  </a:lnTo>
                  <a:lnTo>
                    <a:pt x="2631401" y="45720"/>
                  </a:lnTo>
                  <a:lnTo>
                    <a:pt x="2631617" y="48260"/>
                  </a:lnTo>
                  <a:lnTo>
                    <a:pt x="2629344" y="50800"/>
                  </a:lnTo>
                  <a:lnTo>
                    <a:pt x="2639611" y="50800"/>
                  </a:lnTo>
                  <a:lnTo>
                    <a:pt x="2637125" y="46990"/>
                  </a:lnTo>
                  <a:lnTo>
                    <a:pt x="2631706" y="41910"/>
                  </a:lnTo>
                  <a:close/>
                </a:path>
                <a:path w="3169919"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19" h="688340">
                  <a:moveTo>
                    <a:pt x="1219390" y="10160"/>
                  </a:moveTo>
                  <a:lnTo>
                    <a:pt x="1212425" y="15240"/>
                  </a:lnTo>
                  <a:lnTo>
                    <a:pt x="1209305" y="22860"/>
                  </a:lnTo>
                  <a:lnTo>
                    <a:pt x="1207744" y="30480"/>
                  </a:lnTo>
                  <a:lnTo>
                    <a:pt x="1205458" y="36830"/>
                  </a:lnTo>
                  <a:lnTo>
                    <a:pt x="1208062" y="44450"/>
                  </a:lnTo>
                  <a:lnTo>
                    <a:pt x="1216799" y="39370"/>
                  </a:lnTo>
                  <a:lnTo>
                    <a:pt x="1233508" y="39370"/>
                  </a:lnTo>
                  <a:lnTo>
                    <a:pt x="1230085" y="30480"/>
                  </a:lnTo>
                  <a:lnTo>
                    <a:pt x="1225623" y="20320"/>
                  </a:lnTo>
                  <a:lnTo>
                    <a:pt x="1219390" y="10160"/>
                  </a:lnTo>
                  <a:close/>
                </a:path>
                <a:path w="3169919" h="688340">
                  <a:moveTo>
                    <a:pt x="976045"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45" y="0"/>
                  </a:lnTo>
                  <a:close/>
                </a:path>
                <a:path w="3169919"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0" name="bg object 56">
              <a:extLst>
                <a:ext uri="{FF2B5EF4-FFF2-40B4-BE49-F238E27FC236}">
                  <a16:creationId xmlns:a16="http://schemas.microsoft.com/office/drawing/2014/main" id="{A3D41EFB-82AB-EC48-A131-A1A0EF0CED00}"/>
                </a:ext>
              </a:extLst>
            </p:cNvPr>
            <p:cNvSpPr/>
            <p:nvPr/>
          </p:nvSpPr>
          <p:spPr>
            <a:xfrm>
              <a:off x="16051221" y="11531522"/>
              <a:ext cx="205104" cy="556260"/>
            </a:xfrm>
            <a:custGeom>
              <a:avLst/>
              <a:gdLst/>
              <a:ahLst/>
              <a:cxnLst/>
              <a:rect l="l" t="t" r="r" b="b"/>
              <a:pathLst>
                <a:path w="205105" h="556259">
                  <a:moveTo>
                    <a:pt x="16014" y="243839"/>
                  </a:moveTo>
                  <a:lnTo>
                    <a:pt x="12712" y="245109"/>
                  </a:lnTo>
                  <a:lnTo>
                    <a:pt x="1600" y="250189"/>
                  </a:lnTo>
                  <a:lnTo>
                    <a:pt x="1350" y="317499"/>
                  </a:lnTo>
                  <a:lnTo>
                    <a:pt x="800" y="420369"/>
                  </a:lnTo>
                  <a:lnTo>
                    <a:pt x="0" y="556259"/>
                  </a:lnTo>
                  <a:lnTo>
                    <a:pt x="204778" y="556259"/>
                  </a:lnTo>
                  <a:lnTo>
                    <a:pt x="204778" y="251459"/>
                  </a:lnTo>
                  <a:lnTo>
                    <a:pt x="25031" y="251459"/>
                  </a:lnTo>
                  <a:lnTo>
                    <a:pt x="25336" y="248919"/>
                  </a:lnTo>
                  <a:lnTo>
                    <a:pt x="25172" y="247660"/>
                  </a:lnTo>
                  <a:lnTo>
                    <a:pt x="24333" y="247649"/>
                  </a:lnTo>
                  <a:lnTo>
                    <a:pt x="24510" y="246379"/>
                  </a:lnTo>
                  <a:lnTo>
                    <a:pt x="16014" y="243839"/>
                  </a:lnTo>
                  <a:close/>
                </a:path>
                <a:path w="205105" h="556259">
                  <a:moveTo>
                    <a:pt x="204778" y="247649"/>
                  </a:moveTo>
                  <a:lnTo>
                    <a:pt x="25171" y="247649"/>
                  </a:lnTo>
                  <a:lnTo>
                    <a:pt x="28359" y="248919"/>
                  </a:lnTo>
                  <a:lnTo>
                    <a:pt x="25031" y="251459"/>
                  </a:lnTo>
                  <a:lnTo>
                    <a:pt x="204778" y="251459"/>
                  </a:lnTo>
                  <a:lnTo>
                    <a:pt x="204778" y="247649"/>
                  </a:lnTo>
                  <a:close/>
                </a:path>
                <a:path w="205105" h="556259">
                  <a:moveTo>
                    <a:pt x="23291" y="222249"/>
                  </a:moveTo>
                  <a:lnTo>
                    <a:pt x="21869" y="231139"/>
                  </a:lnTo>
                  <a:lnTo>
                    <a:pt x="27241" y="234949"/>
                  </a:lnTo>
                  <a:lnTo>
                    <a:pt x="24510" y="246379"/>
                  </a:lnTo>
                  <a:lnTo>
                    <a:pt x="25095" y="246379"/>
                  </a:lnTo>
                  <a:lnTo>
                    <a:pt x="25172" y="247660"/>
                  </a:lnTo>
                  <a:lnTo>
                    <a:pt x="204778" y="247649"/>
                  </a:lnTo>
                  <a:lnTo>
                    <a:pt x="204778" y="226059"/>
                  </a:lnTo>
                  <a:lnTo>
                    <a:pt x="32613" y="226059"/>
                  </a:lnTo>
                  <a:lnTo>
                    <a:pt x="23291" y="222249"/>
                  </a:lnTo>
                  <a:close/>
                </a:path>
                <a:path w="205105" h="556259">
                  <a:moveTo>
                    <a:pt x="204778" y="184149"/>
                  </a:moveTo>
                  <a:lnTo>
                    <a:pt x="31356" y="184149"/>
                  </a:lnTo>
                  <a:lnTo>
                    <a:pt x="34175" y="186689"/>
                  </a:lnTo>
                  <a:lnTo>
                    <a:pt x="29997" y="186689"/>
                  </a:lnTo>
                  <a:lnTo>
                    <a:pt x="29641" y="187959"/>
                  </a:lnTo>
                  <a:lnTo>
                    <a:pt x="39357" y="187959"/>
                  </a:lnTo>
                  <a:lnTo>
                    <a:pt x="42151" y="189229"/>
                  </a:lnTo>
                  <a:lnTo>
                    <a:pt x="42405" y="190499"/>
                  </a:lnTo>
                  <a:lnTo>
                    <a:pt x="42735" y="191769"/>
                  </a:lnTo>
                  <a:lnTo>
                    <a:pt x="43586" y="191769"/>
                  </a:lnTo>
                  <a:lnTo>
                    <a:pt x="44729" y="193039"/>
                  </a:lnTo>
                  <a:lnTo>
                    <a:pt x="46113" y="193039"/>
                  </a:lnTo>
                  <a:lnTo>
                    <a:pt x="46799" y="195579"/>
                  </a:lnTo>
                  <a:lnTo>
                    <a:pt x="43586" y="195579"/>
                  </a:lnTo>
                  <a:lnTo>
                    <a:pt x="43573" y="196849"/>
                  </a:lnTo>
                  <a:lnTo>
                    <a:pt x="42710" y="196849"/>
                  </a:lnTo>
                  <a:lnTo>
                    <a:pt x="39178" y="201929"/>
                  </a:lnTo>
                  <a:lnTo>
                    <a:pt x="36396" y="208279"/>
                  </a:lnTo>
                  <a:lnTo>
                    <a:pt x="35364" y="214629"/>
                  </a:lnTo>
                  <a:lnTo>
                    <a:pt x="37083" y="222249"/>
                  </a:lnTo>
                  <a:lnTo>
                    <a:pt x="32613" y="226059"/>
                  </a:lnTo>
                  <a:lnTo>
                    <a:pt x="204778" y="226059"/>
                  </a:lnTo>
                  <a:lnTo>
                    <a:pt x="204778" y="184149"/>
                  </a:lnTo>
                  <a:close/>
                </a:path>
                <a:path w="205105" h="556259">
                  <a:moveTo>
                    <a:pt x="39357" y="187959"/>
                  </a:moveTo>
                  <a:lnTo>
                    <a:pt x="29159" y="187959"/>
                  </a:lnTo>
                  <a:lnTo>
                    <a:pt x="30530" y="191769"/>
                  </a:lnTo>
                  <a:lnTo>
                    <a:pt x="38925" y="191769"/>
                  </a:lnTo>
                  <a:lnTo>
                    <a:pt x="39077" y="189229"/>
                  </a:lnTo>
                  <a:lnTo>
                    <a:pt x="39357" y="187959"/>
                  </a:lnTo>
                  <a:close/>
                </a:path>
                <a:path w="205105" h="556259">
                  <a:moveTo>
                    <a:pt x="204778" y="167639"/>
                  </a:moveTo>
                  <a:lnTo>
                    <a:pt x="15366" y="167639"/>
                  </a:lnTo>
                  <a:lnTo>
                    <a:pt x="20789" y="179069"/>
                  </a:lnTo>
                  <a:lnTo>
                    <a:pt x="22821" y="185419"/>
                  </a:lnTo>
                  <a:lnTo>
                    <a:pt x="29159" y="187959"/>
                  </a:lnTo>
                  <a:lnTo>
                    <a:pt x="29121" y="186689"/>
                  </a:lnTo>
                  <a:lnTo>
                    <a:pt x="29997" y="186689"/>
                  </a:lnTo>
                  <a:lnTo>
                    <a:pt x="31356" y="184149"/>
                  </a:lnTo>
                  <a:lnTo>
                    <a:pt x="204778" y="184149"/>
                  </a:lnTo>
                  <a:lnTo>
                    <a:pt x="204778" y="167639"/>
                  </a:lnTo>
                  <a:close/>
                </a:path>
                <a:path w="205105" h="556259">
                  <a:moveTo>
                    <a:pt x="26835" y="138429"/>
                  </a:moveTo>
                  <a:lnTo>
                    <a:pt x="22845" y="144779"/>
                  </a:lnTo>
                  <a:lnTo>
                    <a:pt x="17052" y="146049"/>
                  </a:lnTo>
                  <a:lnTo>
                    <a:pt x="10465" y="146049"/>
                  </a:lnTo>
                  <a:lnTo>
                    <a:pt x="4089" y="147319"/>
                  </a:lnTo>
                  <a:lnTo>
                    <a:pt x="0" y="152399"/>
                  </a:lnTo>
                  <a:lnTo>
                    <a:pt x="1549" y="160019"/>
                  </a:lnTo>
                  <a:lnTo>
                    <a:pt x="2743" y="166369"/>
                  </a:lnTo>
                  <a:lnTo>
                    <a:pt x="7391" y="170179"/>
                  </a:lnTo>
                  <a:lnTo>
                    <a:pt x="15366" y="167639"/>
                  </a:lnTo>
                  <a:lnTo>
                    <a:pt x="204778" y="167639"/>
                  </a:lnTo>
                  <a:lnTo>
                    <a:pt x="204778" y="148589"/>
                  </a:lnTo>
                  <a:lnTo>
                    <a:pt x="35661" y="148589"/>
                  </a:lnTo>
                  <a:lnTo>
                    <a:pt x="33820" y="139699"/>
                  </a:lnTo>
                  <a:lnTo>
                    <a:pt x="26835" y="138429"/>
                  </a:lnTo>
                  <a:close/>
                </a:path>
                <a:path w="205105" h="556259">
                  <a:moveTo>
                    <a:pt x="44856" y="133349"/>
                  </a:moveTo>
                  <a:lnTo>
                    <a:pt x="43488" y="137159"/>
                  </a:lnTo>
                  <a:lnTo>
                    <a:pt x="44846" y="140969"/>
                  </a:lnTo>
                  <a:lnTo>
                    <a:pt x="45238" y="144779"/>
                  </a:lnTo>
                  <a:lnTo>
                    <a:pt x="40970" y="148589"/>
                  </a:lnTo>
                  <a:lnTo>
                    <a:pt x="204778" y="148589"/>
                  </a:lnTo>
                  <a:lnTo>
                    <a:pt x="204778" y="140969"/>
                  </a:lnTo>
                  <a:lnTo>
                    <a:pt x="52806" y="140969"/>
                  </a:lnTo>
                  <a:lnTo>
                    <a:pt x="53111" y="138429"/>
                  </a:lnTo>
                  <a:lnTo>
                    <a:pt x="52958" y="137159"/>
                  </a:lnTo>
                  <a:lnTo>
                    <a:pt x="52120" y="137159"/>
                  </a:lnTo>
                  <a:lnTo>
                    <a:pt x="52184" y="135889"/>
                  </a:lnTo>
                  <a:lnTo>
                    <a:pt x="44856" y="133349"/>
                  </a:lnTo>
                  <a:close/>
                </a:path>
                <a:path w="205105" h="556259">
                  <a:moveTo>
                    <a:pt x="41325" y="93979"/>
                  </a:moveTo>
                  <a:lnTo>
                    <a:pt x="41300" y="100329"/>
                  </a:lnTo>
                  <a:lnTo>
                    <a:pt x="42760" y="104139"/>
                  </a:lnTo>
                  <a:lnTo>
                    <a:pt x="56413" y="116839"/>
                  </a:lnTo>
                  <a:lnTo>
                    <a:pt x="56324" y="118109"/>
                  </a:lnTo>
                  <a:lnTo>
                    <a:pt x="52616" y="126999"/>
                  </a:lnTo>
                  <a:lnTo>
                    <a:pt x="52933" y="126999"/>
                  </a:lnTo>
                  <a:lnTo>
                    <a:pt x="52184" y="135889"/>
                  </a:lnTo>
                  <a:lnTo>
                    <a:pt x="52870" y="135889"/>
                  </a:lnTo>
                  <a:lnTo>
                    <a:pt x="52958" y="137159"/>
                  </a:lnTo>
                  <a:lnTo>
                    <a:pt x="56133" y="138429"/>
                  </a:lnTo>
                  <a:lnTo>
                    <a:pt x="52806" y="140969"/>
                  </a:lnTo>
                  <a:lnTo>
                    <a:pt x="204778" y="140969"/>
                  </a:lnTo>
                  <a:lnTo>
                    <a:pt x="204778" y="107949"/>
                  </a:lnTo>
                  <a:lnTo>
                    <a:pt x="201218" y="105409"/>
                  </a:lnTo>
                  <a:lnTo>
                    <a:pt x="58908" y="105409"/>
                  </a:lnTo>
                  <a:lnTo>
                    <a:pt x="47831" y="97789"/>
                  </a:lnTo>
                  <a:lnTo>
                    <a:pt x="41325" y="93979"/>
                  </a:lnTo>
                  <a:close/>
                </a:path>
                <a:path w="205105" h="556259">
                  <a:moveTo>
                    <a:pt x="58419" y="82549"/>
                  </a:moveTo>
                  <a:lnTo>
                    <a:pt x="58696" y="88899"/>
                  </a:lnTo>
                  <a:lnTo>
                    <a:pt x="61367" y="93979"/>
                  </a:lnTo>
                  <a:lnTo>
                    <a:pt x="64365" y="100329"/>
                  </a:lnTo>
                  <a:lnTo>
                    <a:pt x="65620" y="105409"/>
                  </a:lnTo>
                  <a:lnTo>
                    <a:pt x="201218" y="105409"/>
                  </a:lnTo>
                  <a:lnTo>
                    <a:pt x="198786" y="100329"/>
                  </a:lnTo>
                  <a:lnTo>
                    <a:pt x="195487" y="93979"/>
                  </a:lnTo>
                  <a:lnTo>
                    <a:pt x="164528" y="93979"/>
                  </a:lnTo>
                  <a:lnTo>
                    <a:pt x="165852" y="90169"/>
                  </a:lnTo>
                  <a:lnTo>
                    <a:pt x="66700" y="90169"/>
                  </a:lnTo>
                  <a:lnTo>
                    <a:pt x="67005" y="87629"/>
                  </a:lnTo>
                  <a:lnTo>
                    <a:pt x="66841" y="86370"/>
                  </a:lnTo>
                  <a:lnTo>
                    <a:pt x="66001" y="86359"/>
                  </a:lnTo>
                  <a:lnTo>
                    <a:pt x="66103" y="85089"/>
                  </a:lnTo>
                  <a:lnTo>
                    <a:pt x="58419" y="82549"/>
                  </a:lnTo>
                  <a:close/>
                </a:path>
                <a:path w="205105" h="556259">
                  <a:moveTo>
                    <a:pt x="187134" y="76199"/>
                  </a:moveTo>
                  <a:lnTo>
                    <a:pt x="186524" y="76199"/>
                  </a:lnTo>
                  <a:lnTo>
                    <a:pt x="181894" y="81279"/>
                  </a:lnTo>
                  <a:lnTo>
                    <a:pt x="177898" y="87629"/>
                  </a:lnTo>
                  <a:lnTo>
                    <a:pt x="172716" y="92709"/>
                  </a:lnTo>
                  <a:lnTo>
                    <a:pt x="164528" y="93979"/>
                  </a:lnTo>
                  <a:lnTo>
                    <a:pt x="195487" y="93979"/>
                  </a:lnTo>
                  <a:lnTo>
                    <a:pt x="192632" y="87629"/>
                  </a:lnTo>
                  <a:lnTo>
                    <a:pt x="191528" y="81279"/>
                  </a:lnTo>
                  <a:lnTo>
                    <a:pt x="190893" y="81279"/>
                  </a:lnTo>
                  <a:lnTo>
                    <a:pt x="188569" y="80009"/>
                  </a:lnTo>
                  <a:lnTo>
                    <a:pt x="187299" y="78739"/>
                  </a:lnTo>
                  <a:lnTo>
                    <a:pt x="187134" y="76199"/>
                  </a:lnTo>
                  <a:close/>
                </a:path>
                <a:path w="205105" h="556259">
                  <a:moveTo>
                    <a:pt x="167177" y="86359"/>
                  </a:moveTo>
                  <a:lnTo>
                    <a:pt x="66840" y="86359"/>
                  </a:lnTo>
                  <a:lnTo>
                    <a:pt x="70027" y="87629"/>
                  </a:lnTo>
                  <a:lnTo>
                    <a:pt x="66700" y="90169"/>
                  </a:lnTo>
                  <a:lnTo>
                    <a:pt x="165852" y="90169"/>
                  </a:lnTo>
                  <a:lnTo>
                    <a:pt x="167177" y="86359"/>
                  </a:lnTo>
                  <a:close/>
                </a:path>
                <a:path w="205105" h="556259">
                  <a:moveTo>
                    <a:pt x="171469" y="76199"/>
                  </a:moveTo>
                  <a:lnTo>
                    <a:pt x="71500" y="76199"/>
                  </a:lnTo>
                  <a:lnTo>
                    <a:pt x="73863" y="77469"/>
                  </a:lnTo>
                  <a:lnTo>
                    <a:pt x="75298" y="78739"/>
                  </a:lnTo>
                  <a:lnTo>
                    <a:pt x="75158" y="81279"/>
                  </a:lnTo>
                  <a:lnTo>
                    <a:pt x="78803" y="81279"/>
                  </a:lnTo>
                  <a:lnTo>
                    <a:pt x="78600" y="83819"/>
                  </a:lnTo>
                  <a:lnTo>
                    <a:pt x="76085" y="85089"/>
                  </a:lnTo>
                  <a:lnTo>
                    <a:pt x="66763" y="85089"/>
                  </a:lnTo>
                  <a:lnTo>
                    <a:pt x="66841" y="86370"/>
                  </a:lnTo>
                  <a:lnTo>
                    <a:pt x="167177" y="86359"/>
                  </a:lnTo>
                  <a:lnTo>
                    <a:pt x="167618" y="85089"/>
                  </a:lnTo>
                  <a:lnTo>
                    <a:pt x="171469" y="76199"/>
                  </a:lnTo>
                  <a:close/>
                </a:path>
                <a:path w="205105" h="556259">
                  <a:moveTo>
                    <a:pt x="66700" y="40639"/>
                  </a:moveTo>
                  <a:lnTo>
                    <a:pt x="75895" y="69849"/>
                  </a:lnTo>
                  <a:lnTo>
                    <a:pt x="72021" y="72389"/>
                  </a:lnTo>
                  <a:lnTo>
                    <a:pt x="70967" y="76199"/>
                  </a:lnTo>
                  <a:lnTo>
                    <a:pt x="66281" y="77469"/>
                  </a:lnTo>
                  <a:lnTo>
                    <a:pt x="66560" y="81279"/>
                  </a:lnTo>
                  <a:lnTo>
                    <a:pt x="66103" y="85089"/>
                  </a:lnTo>
                  <a:lnTo>
                    <a:pt x="76085" y="85089"/>
                  </a:lnTo>
                  <a:lnTo>
                    <a:pt x="76111" y="82549"/>
                  </a:lnTo>
                  <a:lnTo>
                    <a:pt x="75882" y="81279"/>
                  </a:lnTo>
                  <a:lnTo>
                    <a:pt x="75158" y="81279"/>
                  </a:lnTo>
                  <a:lnTo>
                    <a:pt x="72732" y="80009"/>
                  </a:lnTo>
                  <a:lnTo>
                    <a:pt x="71577" y="78739"/>
                  </a:lnTo>
                  <a:lnTo>
                    <a:pt x="71500" y="76199"/>
                  </a:lnTo>
                  <a:lnTo>
                    <a:pt x="171469" y="76199"/>
                  </a:lnTo>
                  <a:lnTo>
                    <a:pt x="175862" y="68579"/>
                  </a:lnTo>
                  <a:lnTo>
                    <a:pt x="176536" y="67309"/>
                  </a:lnTo>
                  <a:lnTo>
                    <a:pt x="147307" y="67309"/>
                  </a:lnTo>
                  <a:lnTo>
                    <a:pt x="145298" y="59689"/>
                  </a:lnTo>
                  <a:lnTo>
                    <a:pt x="144787" y="53339"/>
                  </a:lnTo>
                  <a:lnTo>
                    <a:pt x="145464" y="50799"/>
                  </a:lnTo>
                  <a:lnTo>
                    <a:pt x="86147" y="50799"/>
                  </a:lnTo>
                  <a:lnTo>
                    <a:pt x="79389" y="48259"/>
                  </a:lnTo>
                  <a:lnTo>
                    <a:pt x="66700" y="40639"/>
                  </a:lnTo>
                  <a:close/>
                </a:path>
                <a:path w="205105" h="556259">
                  <a:moveTo>
                    <a:pt x="204778" y="76199"/>
                  </a:moveTo>
                  <a:lnTo>
                    <a:pt x="191084" y="76199"/>
                  </a:lnTo>
                  <a:lnTo>
                    <a:pt x="190893" y="81279"/>
                  </a:lnTo>
                  <a:lnTo>
                    <a:pt x="202691" y="81279"/>
                  </a:lnTo>
                  <a:lnTo>
                    <a:pt x="204778" y="83819"/>
                  </a:lnTo>
                  <a:lnTo>
                    <a:pt x="204778" y="76199"/>
                  </a:lnTo>
                  <a:close/>
                </a:path>
                <a:path w="205105" h="556259">
                  <a:moveTo>
                    <a:pt x="163423" y="57149"/>
                  </a:moveTo>
                  <a:lnTo>
                    <a:pt x="157733" y="59689"/>
                  </a:lnTo>
                  <a:lnTo>
                    <a:pt x="155371" y="66039"/>
                  </a:lnTo>
                  <a:lnTo>
                    <a:pt x="147307" y="67309"/>
                  </a:lnTo>
                  <a:lnTo>
                    <a:pt x="176536" y="67309"/>
                  </a:lnTo>
                  <a:lnTo>
                    <a:pt x="179907" y="60959"/>
                  </a:lnTo>
                  <a:lnTo>
                    <a:pt x="164668" y="60959"/>
                  </a:lnTo>
                  <a:lnTo>
                    <a:pt x="164401" y="59689"/>
                  </a:lnTo>
                  <a:lnTo>
                    <a:pt x="164058" y="58419"/>
                  </a:lnTo>
                  <a:lnTo>
                    <a:pt x="163258" y="58419"/>
                  </a:lnTo>
                  <a:lnTo>
                    <a:pt x="163423" y="57149"/>
                  </a:lnTo>
                  <a:close/>
                </a:path>
                <a:path w="205105" h="556259">
                  <a:moveTo>
                    <a:pt x="177139" y="57149"/>
                  </a:moveTo>
                  <a:lnTo>
                    <a:pt x="172504" y="58419"/>
                  </a:lnTo>
                  <a:lnTo>
                    <a:pt x="167995" y="58419"/>
                  </a:lnTo>
                  <a:lnTo>
                    <a:pt x="167817" y="59689"/>
                  </a:lnTo>
                  <a:lnTo>
                    <a:pt x="167538" y="60959"/>
                  </a:lnTo>
                  <a:lnTo>
                    <a:pt x="179907" y="60959"/>
                  </a:lnTo>
                  <a:lnTo>
                    <a:pt x="180581" y="59689"/>
                  </a:lnTo>
                  <a:lnTo>
                    <a:pt x="177139" y="57149"/>
                  </a:lnTo>
                  <a:close/>
                </a:path>
                <a:path w="205105" h="556259">
                  <a:moveTo>
                    <a:pt x="168376" y="57149"/>
                  </a:moveTo>
                  <a:lnTo>
                    <a:pt x="168567" y="58419"/>
                  </a:lnTo>
                  <a:lnTo>
                    <a:pt x="172504" y="58419"/>
                  </a:lnTo>
                  <a:lnTo>
                    <a:pt x="168376" y="57149"/>
                  </a:lnTo>
                  <a:close/>
                </a:path>
                <a:path w="205105" h="556259">
                  <a:moveTo>
                    <a:pt x="99250" y="16509"/>
                  </a:moveTo>
                  <a:lnTo>
                    <a:pt x="99669" y="22859"/>
                  </a:lnTo>
                  <a:lnTo>
                    <a:pt x="94475" y="26669"/>
                  </a:lnTo>
                  <a:lnTo>
                    <a:pt x="91351" y="31749"/>
                  </a:lnTo>
                  <a:lnTo>
                    <a:pt x="98717" y="40639"/>
                  </a:lnTo>
                  <a:lnTo>
                    <a:pt x="93687" y="50799"/>
                  </a:lnTo>
                  <a:lnTo>
                    <a:pt x="145464" y="50799"/>
                  </a:lnTo>
                  <a:lnTo>
                    <a:pt x="146480" y="46989"/>
                  </a:lnTo>
                  <a:lnTo>
                    <a:pt x="149239" y="43179"/>
                  </a:lnTo>
                  <a:lnTo>
                    <a:pt x="133870" y="43179"/>
                  </a:lnTo>
                  <a:lnTo>
                    <a:pt x="130835" y="39369"/>
                  </a:lnTo>
                  <a:lnTo>
                    <a:pt x="136080" y="39369"/>
                  </a:lnTo>
                  <a:lnTo>
                    <a:pt x="136423" y="36829"/>
                  </a:lnTo>
                  <a:lnTo>
                    <a:pt x="137769" y="35559"/>
                  </a:lnTo>
                  <a:lnTo>
                    <a:pt x="140157" y="35559"/>
                  </a:lnTo>
                  <a:lnTo>
                    <a:pt x="140233" y="34289"/>
                  </a:lnTo>
                  <a:lnTo>
                    <a:pt x="140804" y="34289"/>
                  </a:lnTo>
                  <a:lnTo>
                    <a:pt x="140169" y="25399"/>
                  </a:lnTo>
                  <a:lnTo>
                    <a:pt x="107035" y="25399"/>
                  </a:lnTo>
                  <a:lnTo>
                    <a:pt x="105181" y="17779"/>
                  </a:lnTo>
                  <a:lnTo>
                    <a:pt x="99250" y="16509"/>
                  </a:lnTo>
                  <a:close/>
                </a:path>
                <a:path w="205105" h="556259">
                  <a:moveTo>
                    <a:pt x="148920" y="29209"/>
                  </a:moveTo>
                  <a:lnTo>
                    <a:pt x="145351" y="33019"/>
                  </a:lnTo>
                  <a:lnTo>
                    <a:pt x="140804" y="34289"/>
                  </a:lnTo>
                  <a:lnTo>
                    <a:pt x="140868" y="35559"/>
                  </a:lnTo>
                  <a:lnTo>
                    <a:pt x="140131" y="35559"/>
                  </a:lnTo>
                  <a:lnTo>
                    <a:pt x="139903" y="38099"/>
                  </a:lnTo>
                  <a:lnTo>
                    <a:pt x="138544" y="39369"/>
                  </a:lnTo>
                  <a:lnTo>
                    <a:pt x="135039" y="39369"/>
                  </a:lnTo>
                  <a:lnTo>
                    <a:pt x="133870" y="43179"/>
                  </a:lnTo>
                  <a:lnTo>
                    <a:pt x="149239" y="43179"/>
                  </a:lnTo>
                  <a:lnTo>
                    <a:pt x="151079" y="40639"/>
                  </a:lnTo>
                  <a:lnTo>
                    <a:pt x="154114" y="38099"/>
                  </a:lnTo>
                  <a:lnTo>
                    <a:pt x="154457" y="34289"/>
                  </a:lnTo>
                  <a:lnTo>
                    <a:pt x="154063" y="30479"/>
                  </a:lnTo>
                  <a:lnTo>
                    <a:pt x="148920" y="29209"/>
                  </a:lnTo>
                  <a:close/>
                </a:path>
                <a:path w="205105" h="556259">
                  <a:moveTo>
                    <a:pt x="135039" y="39369"/>
                  </a:moveTo>
                  <a:lnTo>
                    <a:pt x="130835" y="39369"/>
                  </a:lnTo>
                  <a:lnTo>
                    <a:pt x="133248" y="40639"/>
                  </a:lnTo>
                  <a:lnTo>
                    <a:pt x="135039" y="39369"/>
                  </a:lnTo>
                  <a:close/>
                </a:path>
                <a:path w="205105" h="556259">
                  <a:moveTo>
                    <a:pt x="124142" y="0"/>
                  </a:moveTo>
                  <a:lnTo>
                    <a:pt x="122541" y="6349"/>
                  </a:lnTo>
                  <a:lnTo>
                    <a:pt x="120834" y="13969"/>
                  </a:lnTo>
                  <a:lnTo>
                    <a:pt x="118431" y="19049"/>
                  </a:lnTo>
                  <a:lnTo>
                    <a:pt x="114744" y="25399"/>
                  </a:lnTo>
                  <a:lnTo>
                    <a:pt x="134378" y="25399"/>
                  </a:lnTo>
                  <a:lnTo>
                    <a:pt x="130848" y="21589"/>
                  </a:lnTo>
                  <a:lnTo>
                    <a:pt x="135762" y="20319"/>
                  </a:lnTo>
                  <a:lnTo>
                    <a:pt x="134988" y="15239"/>
                  </a:lnTo>
                  <a:lnTo>
                    <a:pt x="132372" y="11429"/>
                  </a:lnTo>
                  <a:lnTo>
                    <a:pt x="124904" y="7619"/>
                  </a:lnTo>
                  <a:lnTo>
                    <a:pt x="124142" y="0"/>
                  </a:lnTo>
                  <a:close/>
                </a:path>
              </a:pathLst>
            </a:custGeom>
            <a:solidFill>
              <a:srgbClr val="326920"/>
            </a:solidFill>
          </p:spPr>
          <p:txBody>
            <a:bodyPr wrap="square" lIns="0" tIns="0" rIns="0" bIns="0" rtlCol="0"/>
            <a:lstStyle/>
            <a:p>
              <a:endParaRPr/>
            </a:p>
          </p:txBody>
        </p:sp>
        <p:sp>
          <p:nvSpPr>
            <p:cNvPr id="11" name="bg object 58">
              <a:extLst>
                <a:ext uri="{FF2B5EF4-FFF2-40B4-BE49-F238E27FC236}">
                  <a16:creationId xmlns:a16="http://schemas.microsoft.com/office/drawing/2014/main" id="{E2B89E6F-E7F5-DB46-981E-BF37B34A6F28}"/>
                </a:ext>
              </a:extLst>
            </p:cNvPr>
            <p:cNvSpPr/>
            <p:nvPr/>
          </p:nvSpPr>
          <p:spPr>
            <a:xfrm>
              <a:off x="3394442"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8" y="374650"/>
                  </a:lnTo>
                  <a:lnTo>
                    <a:pt x="2791383" y="375920"/>
                  </a:lnTo>
                  <a:lnTo>
                    <a:pt x="2792920"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5"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4" y="339090"/>
                  </a:lnTo>
                  <a:lnTo>
                    <a:pt x="3011565"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80"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56" y="274320"/>
                  </a:lnTo>
                  <a:lnTo>
                    <a:pt x="501586" y="283210"/>
                  </a:lnTo>
                  <a:lnTo>
                    <a:pt x="499059" y="293370"/>
                  </a:lnTo>
                  <a:lnTo>
                    <a:pt x="496785" y="300990"/>
                  </a:lnTo>
                  <a:lnTo>
                    <a:pt x="488632" y="303530"/>
                  </a:lnTo>
                  <a:lnTo>
                    <a:pt x="486460" y="311150"/>
                  </a:lnTo>
                  <a:lnTo>
                    <a:pt x="489419" y="317500"/>
                  </a:lnTo>
                  <a:lnTo>
                    <a:pt x="490372"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34"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796" y="304800"/>
                  </a:lnTo>
                  <a:lnTo>
                    <a:pt x="580783" y="300990"/>
                  </a:lnTo>
                  <a:lnTo>
                    <a:pt x="579996" y="300990"/>
                  </a:lnTo>
                  <a:lnTo>
                    <a:pt x="577583" y="299720"/>
                  </a:lnTo>
                  <a:lnTo>
                    <a:pt x="573430"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97743" y="316230"/>
                  </a:moveTo>
                  <a:lnTo>
                    <a:pt x="2249157" y="316230"/>
                  </a:lnTo>
                  <a:lnTo>
                    <a:pt x="2251976" y="318770"/>
                  </a:lnTo>
                  <a:lnTo>
                    <a:pt x="2247798" y="318770"/>
                  </a:lnTo>
                  <a:lnTo>
                    <a:pt x="2247442" y="320040"/>
                  </a:lnTo>
                  <a:lnTo>
                    <a:pt x="2246695" y="320040"/>
                  </a:lnTo>
                  <a:lnTo>
                    <a:pt x="2246134" y="326390"/>
                  </a:lnTo>
                  <a:lnTo>
                    <a:pt x="2253005" y="330200"/>
                  </a:lnTo>
                  <a:lnTo>
                    <a:pt x="2251494" y="337820"/>
                  </a:lnTo>
                  <a:lnTo>
                    <a:pt x="2252167" y="337820"/>
                  </a:lnTo>
                  <a:lnTo>
                    <a:pt x="2256497" y="340360"/>
                  </a:lnTo>
                  <a:lnTo>
                    <a:pt x="2720340"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6" y="328930"/>
                  </a:lnTo>
                  <a:lnTo>
                    <a:pt x="2751226" y="328930"/>
                  </a:lnTo>
                  <a:lnTo>
                    <a:pt x="2751226" y="327660"/>
                  </a:lnTo>
                  <a:lnTo>
                    <a:pt x="2304618" y="327660"/>
                  </a:lnTo>
                  <a:lnTo>
                    <a:pt x="2299056" y="325120"/>
                  </a:lnTo>
                  <a:lnTo>
                    <a:pt x="2297993" y="320040"/>
                  </a:lnTo>
                  <a:lnTo>
                    <a:pt x="2247023" y="320040"/>
                  </a:lnTo>
                  <a:lnTo>
                    <a:pt x="2246807" y="318770"/>
                  </a:lnTo>
                  <a:lnTo>
                    <a:pt x="2297910" y="318770"/>
                  </a:lnTo>
                  <a:lnTo>
                    <a:pt x="2297743" y="316230"/>
                  </a:lnTo>
                  <a:close/>
                </a:path>
                <a:path w="3169920" h="688340">
                  <a:moveTo>
                    <a:pt x="2819712" y="330200"/>
                  </a:moveTo>
                  <a:lnTo>
                    <a:pt x="2816172" y="330200"/>
                  </a:lnTo>
                  <a:lnTo>
                    <a:pt x="2815132" y="336550"/>
                  </a:lnTo>
                  <a:lnTo>
                    <a:pt x="2816352" y="340360"/>
                  </a:lnTo>
                  <a:lnTo>
                    <a:pt x="2825051" y="336550"/>
                  </a:lnTo>
                  <a:lnTo>
                    <a:pt x="3011565" y="336550"/>
                  </a:lnTo>
                  <a:lnTo>
                    <a:pt x="3011987" y="332740"/>
                  </a:lnTo>
                  <a:lnTo>
                    <a:pt x="3012514" y="331470"/>
                  </a:lnTo>
                  <a:lnTo>
                    <a:pt x="2823789" y="331470"/>
                  </a:lnTo>
                  <a:lnTo>
                    <a:pt x="2819712" y="330200"/>
                  </a:lnTo>
                  <a:close/>
                </a:path>
                <a:path w="3169920" h="688340">
                  <a:moveTo>
                    <a:pt x="3169780" y="320040"/>
                  </a:moveTo>
                  <a:lnTo>
                    <a:pt x="3018180"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89" y="331470"/>
                  </a:lnTo>
                  <a:lnTo>
                    <a:pt x="3012514" y="331470"/>
                  </a:lnTo>
                  <a:lnTo>
                    <a:pt x="3013041" y="330200"/>
                  </a:lnTo>
                  <a:lnTo>
                    <a:pt x="2838183" y="330200"/>
                  </a:lnTo>
                  <a:lnTo>
                    <a:pt x="2827299" y="323850"/>
                  </a:lnTo>
                  <a:close/>
                </a:path>
                <a:path w="3169920" h="688340">
                  <a:moveTo>
                    <a:pt x="2836824" y="311150"/>
                  </a:moveTo>
                  <a:lnTo>
                    <a:pt x="2834944" y="316230"/>
                  </a:lnTo>
                  <a:lnTo>
                    <a:pt x="2837345" y="318770"/>
                  </a:lnTo>
                  <a:lnTo>
                    <a:pt x="2838716" y="321310"/>
                  </a:lnTo>
                  <a:lnTo>
                    <a:pt x="2838183" y="330200"/>
                  </a:lnTo>
                  <a:lnTo>
                    <a:pt x="3013041" y="330200"/>
                  </a:lnTo>
                  <a:lnTo>
                    <a:pt x="3014621" y="326390"/>
                  </a:lnTo>
                  <a:lnTo>
                    <a:pt x="3018180"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05"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2314562"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09" y="321310"/>
                  </a:lnTo>
                  <a:lnTo>
                    <a:pt x="2314409"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62"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7"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297743" y="316230"/>
                  </a:lnTo>
                  <a:lnTo>
                    <a:pt x="2297576" y="313690"/>
                  </a:lnTo>
                  <a:lnTo>
                    <a:pt x="2291499" y="313690"/>
                  </a:lnTo>
                  <a:lnTo>
                    <a:pt x="2288679" y="309880"/>
                  </a:lnTo>
                  <a:lnTo>
                    <a:pt x="2293950" y="309880"/>
                  </a:lnTo>
                  <a:lnTo>
                    <a:pt x="2296588" y="302260"/>
                  </a:lnTo>
                  <a:lnTo>
                    <a:pt x="2300138" y="295910"/>
                  </a:lnTo>
                  <a:lnTo>
                    <a:pt x="2291080" y="295910"/>
                  </a:lnTo>
                  <a:lnTo>
                    <a:pt x="2289670" y="293370"/>
                  </a:lnTo>
                  <a:lnTo>
                    <a:pt x="2291270" y="292100"/>
                  </a:lnTo>
                  <a:lnTo>
                    <a:pt x="2302685" y="292100"/>
                  </a:lnTo>
                  <a:lnTo>
                    <a:pt x="2303604" y="290830"/>
                  </a:lnTo>
                  <a:lnTo>
                    <a:pt x="2281021" y="290830"/>
                  </a:lnTo>
                  <a:lnTo>
                    <a:pt x="2278989" y="281940"/>
                  </a:lnTo>
                  <a:lnTo>
                    <a:pt x="2286317" y="279400"/>
                  </a:lnTo>
                  <a:lnTo>
                    <a:pt x="2286304" y="273050"/>
                  </a:lnTo>
                  <a:lnTo>
                    <a:pt x="2291473" y="273050"/>
                  </a:lnTo>
                  <a:lnTo>
                    <a:pt x="2295525"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8" y="309880"/>
                  </a:lnTo>
                  <a:lnTo>
                    <a:pt x="2291499" y="313690"/>
                  </a:lnTo>
                  <a:lnTo>
                    <a:pt x="2297576" y="313690"/>
                  </a:lnTo>
                  <a:lnTo>
                    <a:pt x="2293950" y="309880"/>
                  </a:lnTo>
                  <a:close/>
                </a:path>
                <a:path w="3169920" h="688340">
                  <a:moveTo>
                    <a:pt x="2854172" y="300990"/>
                  </a:moveTo>
                  <a:lnTo>
                    <a:pt x="2853486"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8" y="309880"/>
                  </a:moveTo>
                  <a:lnTo>
                    <a:pt x="2288679" y="309880"/>
                  </a:lnTo>
                  <a:lnTo>
                    <a:pt x="2291105" y="311150"/>
                  </a:lnTo>
                  <a:lnTo>
                    <a:pt x="2292858" y="309880"/>
                  </a:lnTo>
                  <a:close/>
                </a:path>
                <a:path w="3169920" h="688340">
                  <a:moveTo>
                    <a:pt x="2744424" y="302260"/>
                  </a:moveTo>
                  <a:lnTo>
                    <a:pt x="2735313" y="302260"/>
                  </a:lnTo>
                  <a:lnTo>
                    <a:pt x="2738132" y="304800"/>
                  </a:lnTo>
                  <a:lnTo>
                    <a:pt x="2733954"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09"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7" y="292100"/>
                  </a:lnTo>
                  <a:lnTo>
                    <a:pt x="780647" y="284480"/>
                  </a:lnTo>
                  <a:lnTo>
                    <a:pt x="779335" y="275590"/>
                  </a:lnTo>
                  <a:lnTo>
                    <a:pt x="779653"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088" y="280670"/>
                  </a:lnTo>
                  <a:lnTo>
                    <a:pt x="2315116" y="285750"/>
                  </a:lnTo>
                  <a:lnTo>
                    <a:pt x="2319831" y="292100"/>
                  </a:lnTo>
                  <a:lnTo>
                    <a:pt x="2323038" y="299720"/>
                  </a:lnTo>
                  <a:lnTo>
                    <a:pt x="2324544" y="308610"/>
                  </a:lnTo>
                  <a:lnTo>
                    <a:pt x="2728810" y="308610"/>
                  </a:lnTo>
                  <a:lnTo>
                    <a:pt x="2729674" y="306070"/>
                  </a:lnTo>
                  <a:lnTo>
                    <a:pt x="2733509" y="306070"/>
                  </a:lnTo>
                  <a:lnTo>
                    <a:pt x="2732963" y="304800"/>
                  </a:lnTo>
                  <a:lnTo>
                    <a:pt x="2733954" y="304800"/>
                  </a:lnTo>
                  <a:lnTo>
                    <a:pt x="2735313" y="302260"/>
                  </a:lnTo>
                  <a:lnTo>
                    <a:pt x="2744424" y="302260"/>
                  </a:lnTo>
                  <a:lnTo>
                    <a:pt x="2744127" y="297180"/>
                  </a:lnTo>
                  <a:lnTo>
                    <a:pt x="2750972" y="294640"/>
                  </a:lnTo>
                  <a:lnTo>
                    <a:pt x="2739250" y="294640"/>
                  </a:lnTo>
                  <a:lnTo>
                    <a:pt x="2738471" y="289560"/>
                  </a:lnTo>
                  <a:lnTo>
                    <a:pt x="2726575" y="289560"/>
                  </a:lnTo>
                  <a:lnTo>
                    <a:pt x="2723235" y="287020"/>
                  </a:lnTo>
                  <a:lnTo>
                    <a:pt x="2724048" y="284480"/>
                  </a:lnTo>
                  <a:lnTo>
                    <a:pt x="2728328"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59" y="302260"/>
                  </a:lnTo>
                  <a:lnTo>
                    <a:pt x="1450253" y="299720"/>
                  </a:lnTo>
                  <a:lnTo>
                    <a:pt x="1444193"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59"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5" y="292100"/>
                  </a:lnTo>
                  <a:lnTo>
                    <a:pt x="2222426" y="292100"/>
                  </a:lnTo>
                  <a:lnTo>
                    <a:pt x="2221800" y="290830"/>
                  </a:lnTo>
                  <a:lnTo>
                    <a:pt x="1514055" y="290830"/>
                  </a:lnTo>
                  <a:lnTo>
                    <a:pt x="1508188"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7"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3" y="278130"/>
                  </a:lnTo>
                  <a:lnTo>
                    <a:pt x="3018140"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193" y="299720"/>
                  </a:lnTo>
                  <a:lnTo>
                    <a:pt x="1450253"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49"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5" y="292100"/>
                  </a:moveTo>
                  <a:lnTo>
                    <a:pt x="2291270" y="292100"/>
                  </a:lnTo>
                  <a:lnTo>
                    <a:pt x="2291740" y="293370"/>
                  </a:lnTo>
                  <a:lnTo>
                    <a:pt x="2292604" y="293370"/>
                  </a:lnTo>
                  <a:lnTo>
                    <a:pt x="2292527" y="294640"/>
                  </a:lnTo>
                  <a:lnTo>
                    <a:pt x="2291613" y="294640"/>
                  </a:lnTo>
                  <a:lnTo>
                    <a:pt x="2291080" y="295910"/>
                  </a:lnTo>
                  <a:lnTo>
                    <a:pt x="2300138" y="295910"/>
                  </a:lnTo>
                  <a:lnTo>
                    <a:pt x="2300847" y="294640"/>
                  </a:lnTo>
                  <a:lnTo>
                    <a:pt x="2302685" y="29210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72"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7"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51" y="256540"/>
                  </a:lnTo>
                  <a:lnTo>
                    <a:pt x="3104438" y="254000"/>
                  </a:lnTo>
                  <a:lnTo>
                    <a:pt x="3104972" y="252730"/>
                  </a:lnTo>
                  <a:lnTo>
                    <a:pt x="3106991" y="250190"/>
                  </a:lnTo>
                  <a:lnTo>
                    <a:pt x="3113620" y="250190"/>
                  </a:lnTo>
                  <a:lnTo>
                    <a:pt x="3114979" y="246380"/>
                  </a:lnTo>
                  <a:lnTo>
                    <a:pt x="3154718" y="246380"/>
                  </a:lnTo>
                  <a:lnTo>
                    <a:pt x="3146259" y="243840"/>
                  </a:lnTo>
                  <a:lnTo>
                    <a:pt x="3146074" y="240030"/>
                  </a:lnTo>
                  <a:lnTo>
                    <a:pt x="3026410" y="240030"/>
                  </a:lnTo>
                  <a:lnTo>
                    <a:pt x="3025038" y="234950"/>
                  </a:lnTo>
                  <a:lnTo>
                    <a:pt x="3013786" y="234950"/>
                  </a:lnTo>
                  <a:lnTo>
                    <a:pt x="3010966"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097" y="290830"/>
                  </a:lnTo>
                  <a:lnTo>
                    <a:pt x="2221800" y="290830"/>
                  </a:lnTo>
                  <a:lnTo>
                    <a:pt x="2217421" y="281940"/>
                  </a:lnTo>
                  <a:lnTo>
                    <a:pt x="2211286" y="267970"/>
                  </a:lnTo>
                  <a:lnTo>
                    <a:pt x="1540497"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287524" y="285750"/>
                  </a:moveTo>
                  <a:lnTo>
                    <a:pt x="2281021" y="290830"/>
                  </a:lnTo>
                  <a:lnTo>
                    <a:pt x="2303604" y="290830"/>
                  </a:lnTo>
                  <a:lnTo>
                    <a:pt x="2305442" y="288290"/>
                  </a:lnTo>
                  <a:lnTo>
                    <a:pt x="2306050" y="287020"/>
                  </a:lnTo>
                  <a:lnTo>
                    <a:pt x="2296871" y="287020"/>
                  </a:lnTo>
                  <a:lnTo>
                    <a:pt x="2287524" y="285750"/>
                  </a:lnTo>
                  <a:close/>
                </a:path>
                <a:path w="3169920" h="688340">
                  <a:moveTo>
                    <a:pt x="2736913" y="279400"/>
                  </a:moveTo>
                  <a:lnTo>
                    <a:pt x="2728696" y="281940"/>
                  </a:lnTo>
                  <a:lnTo>
                    <a:pt x="2728328" y="281940"/>
                  </a:lnTo>
                  <a:lnTo>
                    <a:pt x="2728836" y="288290"/>
                  </a:lnTo>
                  <a:lnTo>
                    <a:pt x="2726575" y="289560"/>
                  </a:lnTo>
                  <a:lnTo>
                    <a:pt x="2738471" y="289560"/>
                  </a:lnTo>
                  <a:lnTo>
                    <a:pt x="2736913" y="279400"/>
                  </a:lnTo>
                  <a:close/>
                </a:path>
                <a:path w="3169920" h="688340">
                  <a:moveTo>
                    <a:pt x="1485671" y="245110"/>
                  </a:moveTo>
                  <a:lnTo>
                    <a:pt x="1480529" y="251460"/>
                  </a:lnTo>
                  <a:lnTo>
                    <a:pt x="1476235" y="257810"/>
                  </a:lnTo>
                  <a:lnTo>
                    <a:pt x="1474227" y="265430"/>
                  </a:lnTo>
                  <a:lnTo>
                    <a:pt x="1475943"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66572" y="276860"/>
                  </a:moveTo>
                  <a:lnTo>
                    <a:pt x="561606" y="278130"/>
                  </a:lnTo>
                  <a:lnTo>
                    <a:pt x="562673"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11"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2313568" y="271780"/>
                  </a:moveTo>
                  <a:lnTo>
                    <a:pt x="2295525" y="271780"/>
                  </a:lnTo>
                  <a:lnTo>
                    <a:pt x="2297531" y="276860"/>
                  </a:lnTo>
                  <a:lnTo>
                    <a:pt x="2296871" y="287020"/>
                  </a:lnTo>
                  <a:lnTo>
                    <a:pt x="2306050" y="287020"/>
                  </a:lnTo>
                  <a:lnTo>
                    <a:pt x="2309088" y="280670"/>
                  </a:lnTo>
                  <a:lnTo>
                    <a:pt x="2319583" y="280670"/>
                  </a:lnTo>
                  <a:lnTo>
                    <a:pt x="2317521" y="275590"/>
                  </a:lnTo>
                  <a:lnTo>
                    <a:pt x="2313568" y="27178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58" y="278130"/>
                  </a:lnTo>
                  <a:lnTo>
                    <a:pt x="843622" y="280670"/>
                  </a:lnTo>
                  <a:lnTo>
                    <a:pt x="838809" y="285750"/>
                  </a:lnTo>
                  <a:lnTo>
                    <a:pt x="1332141" y="285750"/>
                  </a:lnTo>
                  <a:lnTo>
                    <a:pt x="1331696" y="284480"/>
                  </a:lnTo>
                  <a:lnTo>
                    <a:pt x="1331226" y="284480"/>
                  </a:lnTo>
                  <a:lnTo>
                    <a:pt x="1332826" y="283210"/>
                  </a:lnTo>
                  <a:lnTo>
                    <a:pt x="1358883" y="283210"/>
                  </a:lnTo>
                  <a:lnTo>
                    <a:pt x="1355276" y="279400"/>
                  </a:lnTo>
                  <a:lnTo>
                    <a:pt x="1330274" y="279400"/>
                  </a:lnTo>
                  <a:lnTo>
                    <a:pt x="1323238" y="276860"/>
                  </a:lnTo>
                  <a:lnTo>
                    <a:pt x="1325473" y="266700"/>
                  </a:lnTo>
                  <a:close/>
                </a:path>
                <a:path w="3169920" h="688340">
                  <a:moveTo>
                    <a:pt x="1358883" y="283210"/>
                  </a:moveTo>
                  <a:lnTo>
                    <a:pt x="1332826" y="283210"/>
                  </a:lnTo>
                  <a:lnTo>
                    <a:pt x="1334236" y="284480"/>
                  </a:lnTo>
                  <a:lnTo>
                    <a:pt x="1333703" y="285750"/>
                  </a:lnTo>
                  <a:lnTo>
                    <a:pt x="1361287" y="285750"/>
                  </a:lnTo>
                  <a:lnTo>
                    <a:pt x="1358883"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4" y="276860"/>
                  </a:lnTo>
                  <a:lnTo>
                    <a:pt x="1366033" y="281940"/>
                  </a:lnTo>
                  <a:lnTo>
                    <a:pt x="1361287" y="285750"/>
                  </a:lnTo>
                  <a:lnTo>
                    <a:pt x="1438334" y="285750"/>
                  </a:lnTo>
                  <a:lnTo>
                    <a:pt x="1438567" y="283210"/>
                  </a:lnTo>
                  <a:lnTo>
                    <a:pt x="1435614" y="280670"/>
                  </a:lnTo>
                  <a:lnTo>
                    <a:pt x="1430312" y="280670"/>
                  </a:lnTo>
                  <a:lnTo>
                    <a:pt x="1427492" y="278130"/>
                  </a:lnTo>
                  <a:lnTo>
                    <a:pt x="1431658" y="278130"/>
                  </a:lnTo>
                  <a:lnTo>
                    <a:pt x="1432013"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7" y="237490"/>
                  </a:lnTo>
                  <a:lnTo>
                    <a:pt x="1413751" y="231140"/>
                  </a:lnTo>
                  <a:lnTo>
                    <a:pt x="1409724" y="223520"/>
                  </a:lnTo>
                  <a:lnTo>
                    <a:pt x="1405661" y="214630"/>
                  </a:lnTo>
                  <a:close/>
                </a:path>
                <a:path w="3169920" h="688340">
                  <a:moveTo>
                    <a:pt x="3169780" y="283210"/>
                  </a:moveTo>
                  <a:lnTo>
                    <a:pt x="3050578" y="283210"/>
                  </a:lnTo>
                  <a:lnTo>
                    <a:pt x="3051987" y="284480"/>
                  </a:lnTo>
                  <a:lnTo>
                    <a:pt x="3051454"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3" y="278130"/>
                  </a:lnTo>
                  <a:lnTo>
                    <a:pt x="2724975" y="278130"/>
                  </a:lnTo>
                  <a:lnTo>
                    <a:pt x="2721864"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3" y="278130"/>
                  </a:moveTo>
                  <a:lnTo>
                    <a:pt x="2981147" y="278130"/>
                  </a:lnTo>
                  <a:lnTo>
                    <a:pt x="2981617" y="279400"/>
                  </a:lnTo>
                  <a:lnTo>
                    <a:pt x="2982480" y="279400"/>
                  </a:lnTo>
                  <a:lnTo>
                    <a:pt x="2982404" y="280670"/>
                  </a:lnTo>
                  <a:lnTo>
                    <a:pt x="2981490" y="280670"/>
                  </a:lnTo>
                  <a:lnTo>
                    <a:pt x="2980956" y="281940"/>
                  </a:lnTo>
                  <a:lnTo>
                    <a:pt x="3016727" y="281940"/>
                  </a:lnTo>
                  <a:lnTo>
                    <a:pt x="3016680" y="280670"/>
                  </a:lnTo>
                  <a:lnTo>
                    <a:pt x="3017653"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6" y="279400"/>
                  </a:lnTo>
                  <a:lnTo>
                    <a:pt x="1354074"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21" y="205740"/>
                  </a:moveTo>
                  <a:lnTo>
                    <a:pt x="416585" y="207010"/>
                  </a:lnTo>
                  <a:lnTo>
                    <a:pt x="415302" y="208280"/>
                  </a:lnTo>
                  <a:lnTo>
                    <a:pt x="416394" y="219710"/>
                  </a:lnTo>
                  <a:lnTo>
                    <a:pt x="413893" y="224790"/>
                  </a:lnTo>
                  <a:lnTo>
                    <a:pt x="387350"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21" y="228600"/>
                  </a:lnTo>
                  <a:lnTo>
                    <a:pt x="422821"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0" y="276860"/>
                  </a:lnTo>
                  <a:lnTo>
                    <a:pt x="3018112"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19"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39" y="271780"/>
                  </a:lnTo>
                  <a:lnTo>
                    <a:pt x="2553716"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6" y="255270"/>
                  </a:lnTo>
                  <a:lnTo>
                    <a:pt x="2725609" y="255270"/>
                  </a:lnTo>
                  <a:lnTo>
                    <a:pt x="2723119"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2" y="259080"/>
                  </a:lnTo>
                  <a:lnTo>
                    <a:pt x="2253949" y="259080"/>
                  </a:lnTo>
                  <a:lnTo>
                    <a:pt x="2249689" y="260350"/>
                  </a:lnTo>
                  <a:lnTo>
                    <a:pt x="2247709" y="264160"/>
                  </a:lnTo>
                  <a:lnTo>
                    <a:pt x="2250770" y="271780"/>
                  </a:lnTo>
                  <a:lnTo>
                    <a:pt x="2255126" y="266700"/>
                  </a:lnTo>
                  <a:lnTo>
                    <a:pt x="2259076" y="265430"/>
                  </a:lnTo>
                  <a:lnTo>
                    <a:pt x="2272207" y="265430"/>
                  </a:lnTo>
                  <a:lnTo>
                    <a:pt x="2272728" y="264160"/>
                  </a:lnTo>
                  <a:lnTo>
                    <a:pt x="2319243" y="264160"/>
                  </a:lnTo>
                  <a:lnTo>
                    <a:pt x="2323439" y="260350"/>
                  </a:lnTo>
                  <a:lnTo>
                    <a:pt x="2523807" y="260350"/>
                  </a:lnTo>
                  <a:lnTo>
                    <a:pt x="2523192" y="257810"/>
                  </a:lnTo>
                  <a:lnTo>
                    <a:pt x="2293431" y="257810"/>
                  </a:lnTo>
                  <a:lnTo>
                    <a:pt x="2284539" y="255270"/>
                  </a:lnTo>
                  <a:lnTo>
                    <a:pt x="2294394" y="251460"/>
                  </a:lnTo>
                  <a:lnTo>
                    <a:pt x="2303840" y="251460"/>
                  </a:lnTo>
                  <a:lnTo>
                    <a:pt x="2305875" y="247650"/>
                  </a:lnTo>
                  <a:lnTo>
                    <a:pt x="2382697" y="247650"/>
                  </a:lnTo>
                  <a:lnTo>
                    <a:pt x="2383256" y="246380"/>
                  </a:lnTo>
                  <a:lnTo>
                    <a:pt x="2519210"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3"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46" y="266700"/>
                  </a:lnTo>
                  <a:lnTo>
                    <a:pt x="1541500" y="267970"/>
                  </a:lnTo>
                  <a:lnTo>
                    <a:pt x="2211286" y="267970"/>
                  </a:lnTo>
                  <a:lnTo>
                    <a:pt x="2210728" y="266700"/>
                  </a:lnTo>
                  <a:lnTo>
                    <a:pt x="2209556" y="264160"/>
                  </a:lnTo>
                  <a:close/>
                </a:path>
                <a:path w="3169920" h="688340">
                  <a:moveTo>
                    <a:pt x="2319243" y="264160"/>
                  </a:moveTo>
                  <a:lnTo>
                    <a:pt x="2272728" y="264160"/>
                  </a:lnTo>
                  <a:lnTo>
                    <a:pt x="2274138" y="266700"/>
                  </a:lnTo>
                  <a:lnTo>
                    <a:pt x="2273604" y="266700"/>
                  </a:lnTo>
                  <a:lnTo>
                    <a:pt x="2273046"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24" y="224790"/>
                  </a:lnTo>
                  <a:lnTo>
                    <a:pt x="532498" y="229870"/>
                  </a:lnTo>
                  <a:lnTo>
                    <a:pt x="518236" y="232410"/>
                  </a:lnTo>
                  <a:lnTo>
                    <a:pt x="521887" y="241300"/>
                  </a:lnTo>
                  <a:lnTo>
                    <a:pt x="523559" y="248920"/>
                  </a:lnTo>
                  <a:lnTo>
                    <a:pt x="523213"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3" y="250190"/>
                  </a:lnTo>
                  <a:lnTo>
                    <a:pt x="852195" y="257810"/>
                  </a:lnTo>
                  <a:lnTo>
                    <a:pt x="850303" y="264160"/>
                  </a:lnTo>
                  <a:lnTo>
                    <a:pt x="1324063" y="264160"/>
                  </a:lnTo>
                  <a:lnTo>
                    <a:pt x="1317306" y="259080"/>
                  </a:lnTo>
                  <a:lnTo>
                    <a:pt x="1312351" y="248920"/>
                  </a:lnTo>
                  <a:lnTo>
                    <a:pt x="1295107" y="248920"/>
                  </a:lnTo>
                  <a:lnTo>
                    <a:pt x="1294663" y="247650"/>
                  </a:lnTo>
                  <a:lnTo>
                    <a:pt x="1294193" y="247650"/>
                  </a:lnTo>
                  <a:lnTo>
                    <a:pt x="1295793" y="246380"/>
                  </a:lnTo>
                  <a:lnTo>
                    <a:pt x="1311163" y="246380"/>
                  </a:lnTo>
                  <a:lnTo>
                    <a:pt x="1309976" y="243840"/>
                  </a:lnTo>
                  <a:lnTo>
                    <a:pt x="902919" y="243840"/>
                  </a:lnTo>
                  <a:lnTo>
                    <a:pt x="899325" y="242570"/>
                  </a:lnTo>
                  <a:lnTo>
                    <a:pt x="899985" y="240030"/>
                  </a:lnTo>
                  <a:lnTo>
                    <a:pt x="901407" y="237490"/>
                  </a:lnTo>
                  <a:lnTo>
                    <a:pt x="1306295" y="237490"/>
                  </a:lnTo>
                  <a:lnTo>
                    <a:pt x="1299768" y="231140"/>
                  </a:lnTo>
                  <a:lnTo>
                    <a:pt x="1300403" y="228600"/>
                  </a:lnTo>
                  <a:lnTo>
                    <a:pt x="869149" y="228600"/>
                  </a:lnTo>
                  <a:lnTo>
                    <a:pt x="861644" y="224790"/>
                  </a:lnTo>
                  <a:close/>
                </a:path>
                <a:path w="3169920" h="688340">
                  <a:moveTo>
                    <a:pt x="2898051" y="180340"/>
                  </a:moveTo>
                  <a:lnTo>
                    <a:pt x="2894888" y="190500"/>
                  </a:lnTo>
                  <a:lnTo>
                    <a:pt x="2888849" y="200660"/>
                  </a:lnTo>
                  <a:lnTo>
                    <a:pt x="2883649" y="209550"/>
                  </a:lnTo>
                  <a:lnTo>
                    <a:pt x="2883082" y="218440"/>
                  </a:lnTo>
                  <a:lnTo>
                    <a:pt x="2882966" y="222250"/>
                  </a:lnTo>
                  <a:lnTo>
                    <a:pt x="2882841" y="231140"/>
                  </a:lnTo>
                  <a:lnTo>
                    <a:pt x="2878243" y="241300"/>
                  </a:lnTo>
                  <a:lnTo>
                    <a:pt x="2873005" y="251460"/>
                  </a:lnTo>
                  <a:lnTo>
                    <a:pt x="2870923" y="261620"/>
                  </a:lnTo>
                  <a:lnTo>
                    <a:pt x="2997254" y="261620"/>
                  </a:lnTo>
                  <a:lnTo>
                    <a:pt x="2996202" y="260350"/>
                  </a:lnTo>
                  <a:lnTo>
                    <a:pt x="2989199" y="257810"/>
                  </a:lnTo>
                  <a:lnTo>
                    <a:pt x="2990837" y="254000"/>
                  </a:lnTo>
                  <a:lnTo>
                    <a:pt x="2961906" y="254000"/>
                  </a:lnTo>
                  <a:lnTo>
                    <a:pt x="2961449"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1" y="220980"/>
                  </a:lnTo>
                  <a:lnTo>
                    <a:pt x="2930362" y="215900"/>
                  </a:lnTo>
                  <a:lnTo>
                    <a:pt x="2927498" y="213360"/>
                  </a:lnTo>
                  <a:lnTo>
                    <a:pt x="2907436" y="213360"/>
                  </a:lnTo>
                  <a:lnTo>
                    <a:pt x="2906344" y="207010"/>
                  </a:lnTo>
                  <a:lnTo>
                    <a:pt x="2911398" y="201930"/>
                  </a:lnTo>
                  <a:lnTo>
                    <a:pt x="2909764" y="199390"/>
                  </a:lnTo>
                  <a:lnTo>
                    <a:pt x="2902978" y="199390"/>
                  </a:lnTo>
                  <a:lnTo>
                    <a:pt x="2900984" y="196850"/>
                  </a:lnTo>
                  <a:lnTo>
                    <a:pt x="2900822" y="193040"/>
                  </a:lnTo>
                  <a:lnTo>
                    <a:pt x="2902756" y="189230"/>
                  </a:lnTo>
                  <a:lnTo>
                    <a:pt x="2903070" y="184150"/>
                  </a:lnTo>
                  <a:lnTo>
                    <a:pt x="2898051"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30" y="130810"/>
                  </a:lnTo>
                  <a:lnTo>
                    <a:pt x="705548" y="137160"/>
                  </a:lnTo>
                  <a:lnTo>
                    <a:pt x="705459" y="14478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60"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75" y="247650"/>
                  </a:lnTo>
                  <a:lnTo>
                    <a:pt x="2303713" y="254000"/>
                  </a:lnTo>
                  <a:lnTo>
                    <a:pt x="2299693" y="257810"/>
                  </a:lnTo>
                  <a:lnTo>
                    <a:pt x="2523192" y="257810"/>
                  </a:lnTo>
                  <a:lnTo>
                    <a:pt x="2522269" y="254000"/>
                  </a:lnTo>
                  <a:lnTo>
                    <a:pt x="2313724" y="254000"/>
                  </a:lnTo>
                  <a:lnTo>
                    <a:pt x="2313279" y="252730"/>
                  </a:lnTo>
                  <a:lnTo>
                    <a:pt x="2312809" y="252730"/>
                  </a:lnTo>
                  <a:lnTo>
                    <a:pt x="2314409" y="251460"/>
                  </a:lnTo>
                  <a:lnTo>
                    <a:pt x="2521654" y="251460"/>
                  </a:lnTo>
                  <a:lnTo>
                    <a:pt x="2521038"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59" y="257810"/>
                  </a:lnTo>
                  <a:lnTo>
                    <a:pt x="2541041" y="252730"/>
                  </a:lnTo>
                  <a:lnTo>
                    <a:pt x="2723119" y="252730"/>
                  </a:lnTo>
                  <a:lnTo>
                    <a:pt x="2720630"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60"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54" y="251460"/>
                  </a:moveTo>
                  <a:lnTo>
                    <a:pt x="2314409" y="251460"/>
                  </a:lnTo>
                  <a:lnTo>
                    <a:pt x="2315819" y="252730"/>
                  </a:lnTo>
                  <a:lnTo>
                    <a:pt x="2315286" y="252730"/>
                  </a:lnTo>
                  <a:lnTo>
                    <a:pt x="2314727" y="254000"/>
                  </a:lnTo>
                  <a:lnTo>
                    <a:pt x="2522269" y="254000"/>
                  </a:lnTo>
                  <a:lnTo>
                    <a:pt x="252165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4" y="241300"/>
                  </a:lnTo>
                  <a:lnTo>
                    <a:pt x="1788024"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0" y="250190"/>
                  </a:lnTo>
                  <a:lnTo>
                    <a:pt x="2717344"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3" y="246380"/>
                  </a:moveTo>
                  <a:lnTo>
                    <a:pt x="1295793" y="246380"/>
                  </a:lnTo>
                  <a:lnTo>
                    <a:pt x="1297203" y="247650"/>
                  </a:lnTo>
                  <a:lnTo>
                    <a:pt x="1296670" y="248920"/>
                  </a:lnTo>
                  <a:lnTo>
                    <a:pt x="1312351" y="248920"/>
                  </a:lnTo>
                  <a:lnTo>
                    <a:pt x="1311163"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0" y="246380"/>
                  </a:moveTo>
                  <a:lnTo>
                    <a:pt x="2384298" y="246380"/>
                  </a:lnTo>
                  <a:lnTo>
                    <a:pt x="2384767" y="247650"/>
                  </a:lnTo>
                  <a:lnTo>
                    <a:pt x="2384132" y="248920"/>
                  </a:lnTo>
                  <a:lnTo>
                    <a:pt x="2521038" y="248920"/>
                  </a:lnTo>
                  <a:lnTo>
                    <a:pt x="2519210"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35" y="243840"/>
                  </a:lnTo>
                  <a:lnTo>
                    <a:pt x="685914" y="243840"/>
                  </a:lnTo>
                  <a:lnTo>
                    <a:pt x="685546" y="242570"/>
                  </a:lnTo>
                  <a:lnTo>
                    <a:pt x="681367" y="238760"/>
                  </a:lnTo>
                  <a:close/>
                </a:path>
                <a:path w="3169920" h="688340">
                  <a:moveTo>
                    <a:pt x="1306295" y="237490"/>
                  </a:moveTo>
                  <a:lnTo>
                    <a:pt x="901407" y="237490"/>
                  </a:lnTo>
                  <a:lnTo>
                    <a:pt x="904989" y="238760"/>
                  </a:lnTo>
                  <a:lnTo>
                    <a:pt x="904252" y="241300"/>
                  </a:lnTo>
                  <a:lnTo>
                    <a:pt x="902919" y="243840"/>
                  </a:lnTo>
                  <a:lnTo>
                    <a:pt x="1309976" y="243840"/>
                  </a:lnTo>
                  <a:lnTo>
                    <a:pt x="1307600" y="238760"/>
                  </a:lnTo>
                  <a:lnTo>
                    <a:pt x="1306295"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191" y="228600"/>
                  </a:moveTo>
                  <a:lnTo>
                    <a:pt x="439585" y="240030"/>
                  </a:lnTo>
                  <a:lnTo>
                    <a:pt x="443881" y="240030"/>
                  </a:lnTo>
                  <a:lnTo>
                    <a:pt x="445639" y="238760"/>
                  </a:lnTo>
                  <a:lnTo>
                    <a:pt x="450684" y="229870"/>
                  </a:lnTo>
                  <a:lnTo>
                    <a:pt x="443191" y="228600"/>
                  </a:lnTo>
                  <a:close/>
                </a:path>
                <a:path w="3169920" h="688340">
                  <a:moveTo>
                    <a:pt x="1860727" y="172720"/>
                  </a:moveTo>
                  <a:lnTo>
                    <a:pt x="1857528" y="180393"/>
                  </a:lnTo>
                  <a:lnTo>
                    <a:pt x="1854612" y="189230"/>
                  </a:lnTo>
                  <a:lnTo>
                    <a:pt x="1853755" y="196850"/>
                  </a:lnTo>
                  <a:lnTo>
                    <a:pt x="1856803" y="205740"/>
                  </a:lnTo>
                  <a:lnTo>
                    <a:pt x="1849632" y="209550"/>
                  </a:lnTo>
                  <a:lnTo>
                    <a:pt x="1845679" y="215900"/>
                  </a:lnTo>
                  <a:lnTo>
                    <a:pt x="1844110" y="222250"/>
                  </a:lnTo>
                  <a:lnTo>
                    <a:pt x="1844090" y="231140"/>
                  </a:lnTo>
                  <a:lnTo>
                    <a:pt x="1844814" y="231140"/>
                  </a:lnTo>
                  <a:lnTo>
                    <a:pt x="1844725" y="232410"/>
                  </a:lnTo>
                  <a:lnTo>
                    <a:pt x="1849043" y="233680"/>
                  </a:lnTo>
                  <a:lnTo>
                    <a:pt x="1849805" y="236220"/>
                  </a:lnTo>
                  <a:lnTo>
                    <a:pt x="1846529" y="240030"/>
                  </a:lnTo>
                  <a:lnTo>
                    <a:pt x="2005926" y="240030"/>
                  </a:lnTo>
                  <a:lnTo>
                    <a:pt x="2006917" y="236220"/>
                  </a:lnTo>
                  <a:lnTo>
                    <a:pt x="2000491" y="229870"/>
                  </a:lnTo>
                  <a:lnTo>
                    <a:pt x="1999646" y="228600"/>
                  </a:lnTo>
                  <a:lnTo>
                    <a:pt x="1989988" y="228600"/>
                  </a:lnTo>
                  <a:lnTo>
                    <a:pt x="1986534"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27"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28" y="234950"/>
                  </a:lnTo>
                  <a:lnTo>
                    <a:pt x="3076117" y="237490"/>
                  </a:lnTo>
                  <a:lnTo>
                    <a:pt x="3073527"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20" y="214630"/>
                  </a:moveTo>
                  <a:lnTo>
                    <a:pt x="58696" y="220980"/>
                  </a:lnTo>
                  <a:lnTo>
                    <a:pt x="61367" y="226060"/>
                  </a:lnTo>
                  <a:lnTo>
                    <a:pt x="64365" y="232410"/>
                  </a:lnTo>
                  <a:lnTo>
                    <a:pt x="65620" y="237490"/>
                  </a:lnTo>
                  <a:lnTo>
                    <a:pt x="201218" y="237490"/>
                  </a:lnTo>
                  <a:lnTo>
                    <a:pt x="198786" y="232410"/>
                  </a:lnTo>
                  <a:lnTo>
                    <a:pt x="195487" y="226060"/>
                  </a:lnTo>
                  <a:lnTo>
                    <a:pt x="164528" y="226060"/>
                  </a:lnTo>
                  <a:lnTo>
                    <a:pt x="165852" y="222250"/>
                  </a:lnTo>
                  <a:lnTo>
                    <a:pt x="66700" y="222250"/>
                  </a:lnTo>
                  <a:lnTo>
                    <a:pt x="67005" y="219710"/>
                  </a:lnTo>
                  <a:lnTo>
                    <a:pt x="66852" y="218440"/>
                  </a:lnTo>
                  <a:lnTo>
                    <a:pt x="66001" y="218440"/>
                  </a:lnTo>
                  <a:lnTo>
                    <a:pt x="66103" y="217170"/>
                  </a:lnTo>
                  <a:lnTo>
                    <a:pt x="58420" y="214630"/>
                  </a:lnTo>
                  <a:close/>
                </a:path>
                <a:path w="3169920" h="688340">
                  <a:moveTo>
                    <a:pt x="1789323" y="213360"/>
                  </a:moveTo>
                  <a:lnTo>
                    <a:pt x="1588262" y="213360"/>
                  </a:lnTo>
                  <a:lnTo>
                    <a:pt x="1585633" y="220980"/>
                  </a:lnTo>
                  <a:lnTo>
                    <a:pt x="1584032" y="227330"/>
                  </a:lnTo>
                  <a:lnTo>
                    <a:pt x="1585709" y="237490"/>
                  </a:lnTo>
                  <a:lnTo>
                    <a:pt x="1788024" y="237490"/>
                  </a:lnTo>
                  <a:lnTo>
                    <a:pt x="1788800" y="236220"/>
                  </a:lnTo>
                  <a:lnTo>
                    <a:pt x="1792960" y="232410"/>
                  </a:lnTo>
                  <a:lnTo>
                    <a:pt x="1792935" y="231140"/>
                  </a:lnTo>
                  <a:lnTo>
                    <a:pt x="1793379" y="231140"/>
                  </a:lnTo>
                  <a:lnTo>
                    <a:pt x="1789941" y="219710"/>
                  </a:lnTo>
                  <a:lnTo>
                    <a:pt x="1789323" y="213360"/>
                  </a:lnTo>
                  <a:close/>
                </a:path>
                <a:path w="3169920" h="688340">
                  <a:moveTo>
                    <a:pt x="2378684" y="232410"/>
                  </a:moveTo>
                  <a:lnTo>
                    <a:pt x="2291257" y="232410"/>
                  </a:lnTo>
                  <a:lnTo>
                    <a:pt x="2292667" y="233680"/>
                  </a:lnTo>
                  <a:lnTo>
                    <a:pt x="2292134" y="234950"/>
                  </a:lnTo>
                  <a:lnTo>
                    <a:pt x="2378544" y="234950"/>
                  </a:lnTo>
                  <a:lnTo>
                    <a:pt x="2377706" y="233680"/>
                  </a:lnTo>
                  <a:lnTo>
                    <a:pt x="2378684" y="232410"/>
                  </a:lnTo>
                  <a:close/>
                </a:path>
                <a:path w="3169920" h="688340">
                  <a:moveTo>
                    <a:pt x="2502314" y="232410"/>
                  </a:moveTo>
                  <a:lnTo>
                    <a:pt x="2379218" y="232410"/>
                  </a:lnTo>
                  <a:lnTo>
                    <a:pt x="2380627" y="233680"/>
                  </a:lnTo>
                  <a:lnTo>
                    <a:pt x="2380094"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50"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00" y="166370"/>
                  </a:lnTo>
                  <a:lnTo>
                    <a:pt x="2957410" y="166370"/>
                  </a:lnTo>
                  <a:lnTo>
                    <a:pt x="2956140"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40" y="232410"/>
                  </a:lnTo>
                  <a:lnTo>
                    <a:pt x="3028543" y="228600"/>
                  </a:lnTo>
                  <a:lnTo>
                    <a:pt x="3036404" y="224790"/>
                  </a:lnTo>
                  <a:lnTo>
                    <a:pt x="3086011" y="224790"/>
                  </a:lnTo>
                  <a:lnTo>
                    <a:pt x="3085553" y="223520"/>
                  </a:lnTo>
                  <a:lnTo>
                    <a:pt x="3082645" y="219710"/>
                  </a:lnTo>
                  <a:lnTo>
                    <a:pt x="3090164"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27" y="217170"/>
                  </a:lnTo>
                  <a:lnTo>
                    <a:pt x="1801609" y="223520"/>
                  </a:lnTo>
                  <a:lnTo>
                    <a:pt x="1801279" y="231140"/>
                  </a:lnTo>
                  <a:lnTo>
                    <a:pt x="1844090" y="231140"/>
                  </a:lnTo>
                  <a:lnTo>
                    <a:pt x="1837689" y="227330"/>
                  </a:lnTo>
                  <a:lnTo>
                    <a:pt x="1836089" y="220980"/>
                  </a:lnTo>
                  <a:lnTo>
                    <a:pt x="1834747" y="212090"/>
                  </a:lnTo>
                  <a:lnTo>
                    <a:pt x="1815233" y="212090"/>
                  </a:lnTo>
                  <a:lnTo>
                    <a:pt x="1809064" y="209550"/>
                  </a:lnTo>
                  <a:close/>
                </a:path>
                <a:path w="3169920" h="688340">
                  <a:moveTo>
                    <a:pt x="2314409" y="227330"/>
                  </a:moveTo>
                  <a:lnTo>
                    <a:pt x="2280018" y="227330"/>
                  </a:lnTo>
                  <a:lnTo>
                    <a:pt x="2283206" y="228600"/>
                  </a:lnTo>
                  <a:lnTo>
                    <a:pt x="2279878" y="231140"/>
                  </a:lnTo>
                  <a:lnTo>
                    <a:pt x="2314232" y="231140"/>
                  </a:lnTo>
                  <a:lnTo>
                    <a:pt x="2312809" y="228600"/>
                  </a:lnTo>
                  <a:lnTo>
                    <a:pt x="2314409" y="227330"/>
                  </a:lnTo>
                  <a:close/>
                </a:path>
                <a:path w="3169920" h="688340">
                  <a:moveTo>
                    <a:pt x="2499187" y="223520"/>
                  </a:moveTo>
                  <a:lnTo>
                    <a:pt x="2462568" y="223520"/>
                  </a:lnTo>
                  <a:lnTo>
                    <a:pt x="2463977" y="224790"/>
                  </a:lnTo>
                  <a:lnTo>
                    <a:pt x="2463444" y="224790"/>
                  </a:lnTo>
                  <a:lnTo>
                    <a:pt x="2462885" y="226060"/>
                  </a:lnTo>
                  <a:lnTo>
                    <a:pt x="2279815" y="226060"/>
                  </a:lnTo>
                  <a:lnTo>
                    <a:pt x="2279929" y="227330"/>
                  </a:lnTo>
                  <a:lnTo>
                    <a:pt x="2314409" y="227330"/>
                  </a:lnTo>
                  <a:lnTo>
                    <a:pt x="2314879" y="228600"/>
                  </a:lnTo>
                  <a:lnTo>
                    <a:pt x="2315743" y="228600"/>
                  </a:lnTo>
                  <a:lnTo>
                    <a:pt x="2315718" y="229870"/>
                  </a:lnTo>
                  <a:lnTo>
                    <a:pt x="2314752" y="229870"/>
                  </a:lnTo>
                  <a:lnTo>
                    <a:pt x="2314232" y="231140"/>
                  </a:lnTo>
                  <a:lnTo>
                    <a:pt x="2502143" y="231140"/>
                  </a:lnTo>
                  <a:lnTo>
                    <a:pt x="2501633" y="227330"/>
                  </a:lnTo>
                  <a:lnTo>
                    <a:pt x="2499187"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55" y="227330"/>
                  </a:lnTo>
                  <a:lnTo>
                    <a:pt x="3108807" y="226060"/>
                  </a:lnTo>
                  <a:lnTo>
                    <a:pt x="3101759" y="226060"/>
                  </a:lnTo>
                  <a:lnTo>
                    <a:pt x="3098952" y="222250"/>
                  </a:lnTo>
                  <a:lnTo>
                    <a:pt x="3104299" y="222250"/>
                  </a:lnTo>
                  <a:lnTo>
                    <a:pt x="3104591"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03" y="228600"/>
                  </a:lnTo>
                  <a:lnTo>
                    <a:pt x="1301038"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4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87" y="223520"/>
                  </a:lnTo>
                  <a:lnTo>
                    <a:pt x="2498371" y="222250"/>
                  </a:lnTo>
                  <a:lnTo>
                    <a:pt x="2473833" y="222250"/>
                  </a:lnTo>
                  <a:lnTo>
                    <a:pt x="2468206" y="219710"/>
                  </a:lnTo>
                  <a:lnTo>
                    <a:pt x="2312924" y="219710"/>
                  </a:lnTo>
                  <a:lnTo>
                    <a:pt x="2311057" y="217170"/>
                  </a:lnTo>
                  <a:lnTo>
                    <a:pt x="2281313" y="217170"/>
                  </a:lnTo>
                  <a:lnTo>
                    <a:pt x="2280462" y="215900"/>
                  </a:lnTo>
                  <a:lnTo>
                    <a:pt x="2280539" y="214630"/>
                  </a:lnTo>
                  <a:lnTo>
                    <a:pt x="2281453" y="214630"/>
                  </a:lnTo>
                  <a:lnTo>
                    <a:pt x="2281986"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87" y="226060"/>
                  </a:lnTo>
                  <a:lnTo>
                    <a:pt x="192632"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69" y="223520"/>
                  </a:lnTo>
                  <a:lnTo>
                    <a:pt x="1144333" y="224790"/>
                  </a:lnTo>
                  <a:lnTo>
                    <a:pt x="1143342" y="226060"/>
                  </a:lnTo>
                  <a:lnTo>
                    <a:pt x="1301038"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58" y="226060"/>
                  </a:lnTo>
                  <a:lnTo>
                    <a:pt x="2988358" y="226060"/>
                  </a:lnTo>
                  <a:lnTo>
                    <a:pt x="2988241" y="223520"/>
                  </a:lnTo>
                  <a:close/>
                </a:path>
                <a:path w="3169920" h="688340">
                  <a:moveTo>
                    <a:pt x="3107969" y="222250"/>
                  </a:moveTo>
                  <a:lnTo>
                    <a:pt x="3103118" y="222250"/>
                  </a:lnTo>
                  <a:lnTo>
                    <a:pt x="3101759" y="226060"/>
                  </a:lnTo>
                  <a:lnTo>
                    <a:pt x="3108807" y="226060"/>
                  </a:lnTo>
                  <a:lnTo>
                    <a:pt x="3108960"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2" y="153670"/>
                  </a:lnTo>
                  <a:lnTo>
                    <a:pt x="2075907" y="161290"/>
                  </a:lnTo>
                  <a:lnTo>
                    <a:pt x="2072589"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2993" y="173990"/>
                  </a:lnTo>
                  <a:lnTo>
                    <a:pt x="2098082" y="168910"/>
                  </a:lnTo>
                  <a:lnTo>
                    <a:pt x="2092452" y="162560"/>
                  </a:lnTo>
                  <a:lnTo>
                    <a:pt x="2087955"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1" y="222250"/>
                  </a:lnTo>
                  <a:lnTo>
                    <a:pt x="2497556" y="220980"/>
                  </a:lnTo>
                  <a:lnTo>
                    <a:pt x="2497189" y="215900"/>
                  </a:lnTo>
                  <a:lnTo>
                    <a:pt x="2497255" y="208280"/>
                  </a:lnTo>
                  <a:lnTo>
                    <a:pt x="2495029" y="203200"/>
                  </a:lnTo>
                  <a:lnTo>
                    <a:pt x="2489796" y="201930"/>
                  </a:lnTo>
                  <a:close/>
                </a:path>
                <a:path w="3169920" h="688340">
                  <a:moveTo>
                    <a:pt x="2553195" y="218440"/>
                  </a:moveTo>
                  <a:lnTo>
                    <a:pt x="2552306" y="218440"/>
                  </a:lnTo>
                  <a:lnTo>
                    <a:pt x="2547264" y="222250"/>
                  </a:lnTo>
                  <a:lnTo>
                    <a:pt x="2553042" y="222250"/>
                  </a:lnTo>
                  <a:lnTo>
                    <a:pt x="2553360" y="219710"/>
                  </a:lnTo>
                  <a:lnTo>
                    <a:pt x="2553195" y="218440"/>
                  </a:lnTo>
                  <a:close/>
                </a:path>
                <a:path w="3169920" h="688340">
                  <a:moveTo>
                    <a:pt x="2701153" y="217170"/>
                  </a:moveTo>
                  <a:lnTo>
                    <a:pt x="2553106" y="217170"/>
                  </a:lnTo>
                  <a:lnTo>
                    <a:pt x="2553195" y="218440"/>
                  </a:lnTo>
                  <a:lnTo>
                    <a:pt x="2556370" y="219710"/>
                  </a:lnTo>
                  <a:lnTo>
                    <a:pt x="2553042"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7"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21" y="207010"/>
                  </a:lnTo>
                  <a:lnTo>
                    <a:pt x="1881593" y="212090"/>
                  </a:lnTo>
                  <a:lnTo>
                    <a:pt x="1881632"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32" y="203200"/>
                  </a:lnTo>
                  <a:lnTo>
                    <a:pt x="1973872" y="203200"/>
                  </a:lnTo>
                  <a:lnTo>
                    <a:pt x="1970839" y="198120"/>
                  </a:lnTo>
                  <a:lnTo>
                    <a:pt x="1969063" y="190500"/>
                  </a:lnTo>
                  <a:lnTo>
                    <a:pt x="1968509" y="189230"/>
                  </a:lnTo>
                  <a:lnTo>
                    <a:pt x="1957946" y="189230"/>
                  </a:lnTo>
                  <a:lnTo>
                    <a:pt x="1954644" y="185420"/>
                  </a:lnTo>
                  <a:lnTo>
                    <a:pt x="1955457" y="182880"/>
                  </a:lnTo>
                  <a:lnTo>
                    <a:pt x="1959724" y="181610"/>
                  </a:lnTo>
                  <a:lnTo>
                    <a:pt x="1959635" y="180340"/>
                  </a:lnTo>
                  <a:lnTo>
                    <a:pt x="1960283" y="180340"/>
                  </a:lnTo>
                  <a:lnTo>
                    <a:pt x="1960164" y="177800"/>
                  </a:lnTo>
                  <a:lnTo>
                    <a:pt x="1908708" y="177800"/>
                  </a:lnTo>
                  <a:lnTo>
                    <a:pt x="1907336" y="168910"/>
                  </a:lnTo>
                  <a:close/>
                </a:path>
                <a:path w="3169920" h="688340">
                  <a:moveTo>
                    <a:pt x="2554089" y="191770"/>
                  </a:moveTo>
                  <a:lnTo>
                    <a:pt x="2549461" y="193040"/>
                  </a:lnTo>
                  <a:lnTo>
                    <a:pt x="2547907" y="198120"/>
                  </a:lnTo>
                  <a:lnTo>
                    <a:pt x="2547993" y="204470"/>
                  </a:lnTo>
                  <a:lnTo>
                    <a:pt x="2549524"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4" y="204470"/>
                  </a:lnTo>
                  <a:lnTo>
                    <a:pt x="2695790"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393" y="194310"/>
                  </a:lnTo>
                  <a:lnTo>
                    <a:pt x="2557921" y="193040"/>
                  </a:lnTo>
                  <a:lnTo>
                    <a:pt x="2554089"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21"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63"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86" y="213360"/>
                  </a:lnTo>
                  <a:lnTo>
                    <a:pt x="2283396"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3" y="215900"/>
                  </a:lnTo>
                  <a:lnTo>
                    <a:pt x="3137204"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29" y="190500"/>
                  </a:lnTo>
                  <a:lnTo>
                    <a:pt x="528319" y="196850"/>
                  </a:lnTo>
                  <a:lnTo>
                    <a:pt x="527624" y="203200"/>
                  </a:lnTo>
                  <a:lnTo>
                    <a:pt x="528840"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498" y="213360"/>
                  </a:lnTo>
                  <a:lnTo>
                    <a:pt x="2926067"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52" y="200660"/>
                  </a:lnTo>
                  <a:lnTo>
                    <a:pt x="3119247" y="200660"/>
                  </a:lnTo>
                  <a:lnTo>
                    <a:pt x="3118929" y="199390"/>
                  </a:lnTo>
                  <a:close/>
                </a:path>
                <a:path w="3169920" h="688340">
                  <a:moveTo>
                    <a:pt x="260809" y="153670"/>
                  </a:moveTo>
                  <a:lnTo>
                    <a:pt x="252466" y="156210"/>
                  </a:lnTo>
                  <a:lnTo>
                    <a:pt x="245575" y="162560"/>
                  </a:lnTo>
                  <a:lnTo>
                    <a:pt x="239268"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2"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75" y="154940"/>
                  </a:lnTo>
                  <a:lnTo>
                    <a:pt x="260809" y="153670"/>
                  </a:lnTo>
                  <a:close/>
                </a:path>
                <a:path w="3169920" h="688340">
                  <a:moveTo>
                    <a:pt x="1077328" y="132080"/>
                  </a:moveTo>
                  <a:lnTo>
                    <a:pt x="1076020" y="138430"/>
                  </a:lnTo>
                  <a:lnTo>
                    <a:pt x="1073556" y="144780"/>
                  </a:lnTo>
                  <a:lnTo>
                    <a:pt x="1066292" y="147320"/>
                  </a:lnTo>
                  <a:lnTo>
                    <a:pt x="1066292" y="161290"/>
                  </a:lnTo>
                  <a:lnTo>
                    <a:pt x="1066952" y="161290"/>
                  </a:lnTo>
                  <a:lnTo>
                    <a:pt x="1066876" y="162560"/>
                  </a:lnTo>
                  <a:lnTo>
                    <a:pt x="1071803" y="163830"/>
                  </a:lnTo>
                  <a:lnTo>
                    <a:pt x="1070317" y="167640"/>
                  </a:lnTo>
                  <a:lnTo>
                    <a:pt x="1070178" y="171450"/>
                  </a:lnTo>
                  <a:lnTo>
                    <a:pt x="1052664" y="171450"/>
                  </a:lnTo>
                  <a:lnTo>
                    <a:pt x="1052449"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37"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47" y="137160"/>
                  </a:lnTo>
                  <a:lnTo>
                    <a:pt x="1082890" y="137160"/>
                  </a:lnTo>
                  <a:lnTo>
                    <a:pt x="1077328" y="132080"/>
                  </a:lnTo>
                  <a:close/>
                </a:path>
                <a:path w="3169920" h="688340">
                  <a:moveTo>
                    <a:pt x="1824443" y="200660"/>
                  </a:moveTo>
                  <a:lnTo>
                    <a:pt x="1821153" y="204470"/>
                  </a:lnTo>
                  <a:lnTo>
                    <a:pt x="1818673" y="209550"/>
                  </a:lnTo>
                  <a:lnTo>
                    <a:pt x="1815233"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8"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791" y="153670"/>
                  </a:lnTo>
                  <a:lnTo>
                    <a:pt x="1153541" y="158750"/>
                  </a:lnTo>
                  <a:lnTo>
                    <a:pt x="1150337"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898" y="157480"/>
                  </a:lnTo>
                  <a:lnTo>
                    <a:pt x="1168654"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49"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18" y="18161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49" y="204470"/>
                  </a:lnTo>
                  <a:lnTo>
                    <a:pt x="2272652" y="194310"/>
                  </a:lnTo>
                  <a:lnTo>
                    <a:pt x="2266391" y="191770"/>
                  </a:lnTo>
                  <a:close/>
                </a:path>
                <a:path w="3169920" h="688340">
                  <a:moveTo>
                    <a:pt x="2483548" y="199390"/>
                  </a:moveTo>
                  <a:lnTo>
                    <a:pt x="2482938" y="199390"/>
                  </a:lnTo>
                  <a:lnTo>
                    <a:pt x="2482456" y="201930"/>
                  </a:lnTo>
                  <a:lnTo>
                    <a:pt x="2480729" y="204470"/>
                  </a:lnTo>
                  <a:lnTo>
                    <a:pt x="2487999" y="204470"/>
                  </a:lnTo>
                  <a:lnTo>
                    <a:pt x="2490038" y="200660"/>
                  </a:lnTo>
                  <a:lnTo>
                    <a:pt x="2483548" y="199390"/>
                  </a:lnTo>
                  <a:close/>
                </a:path>
                <a:path w="3169920" h="688340">
                  <a:moveTo>
                    <a:pt x="3119247" y="200660"/>
                  </a:moveTo>
                  <a:lnTo>
                    <a:pt x="3098152"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39" y="200660"/>
                  </a:lnTo>
                  <a:lnTo>
                    <a:pt x="2561221" y="201930"/>
                  </a:lnTo>
                  <a:lnTo>
                    <a:pt x="2559621" y="203200"/>
                  </a:lnTo>
                  <a:lnTo>
                    <a:pt x="2683116" y="203200"/>
                  </a:lnTo>
                  <a:lnTo>
                    <a:pt x="2682887" y="200660"/>
                  </a:lnTo>
                  <a:close/>
                </a:path>
                <a:path w="3169920" h="688340">
                  <a:moveTo>
                    <a:pt x="2696305" y="195580"/>
                  </a:moveTo>
                  <a:lnTo>
                    <a:pt x="2689021" y="195580"/>
                  </a:lnTo>
                  <a:lnTo>
                    <a:pt x="2692006" y="199390"/>
                  </a:lnTo>
                  <a:lnTo>
                    <a:pt x="2686646" y="199390"/>
                  </a:lnTo>
                  <a:lnTo>
                    <a:pt x="2686278" y="200660"/>
                  </a:lnTo>
                  <a:lnTo>
                    <a:pt x="2685961" y="201930"/>
                  </a:lnTo>
                  <a:lnTo>
                    <a:pt x="2683116" y="203200"/>
                  </a:lnTo>
                  <a:lnTo>
                    <a:pt x="2695790" y="203200"/>
                  </a:lnTo>
                  <a:lnTo>
                    <a:pt x="2696335" y="198120"/>
                  </a:lnTo>
                  <a:lnTo>
                    <a:pt x="2696305" y="195580"/>
                  </a:lnTo>
                  <a:close/>
                </a:path>
                <a:path w="3169920" h="688340">
                  <a:moveTo>
                    <a:pt x="163423" y="189230"/>
                  </a:moveTo>
                  <a:lnTo>
                    <a:pt x="157734"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5"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58" y="18161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03" y="152400"/>
                  </a:lnTo>
                  <a:lnTo>
                    <a:pt x="2351697" y="152400"/>
                  </a:lnTo>
                  <a:lnTo>
                    <a:pt x="2348865" y="148590"/>
                  </a:lnTo>
                  <a:lnTo>
                    <a:pt x="2353729" y="148590"/>
                  </a:lnTo>
                  <a:lnTo>
                    <a:pt x="2352522" y="144780"/>
                  </a:lnTo>
                  <a:lnTo>
                    <a:pt x="2349881"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63" y="194310"/>
                  </a:lnTo>
                  <a:lnTo>
                    <a:pt x="2682024" y="194310"/>
                  </a:lnTo>
                  <a:lnTo>
                    <a:pt x="2681795" y="196850"/>
                  </a:lnTo>
                  <a:lnTo>
                    <a:pt x="2681935" y="198120"/>
                  </a:lnTo>
                  <a:lnTo>
                    <a:pt x="2682709" y="199390"/>
                  </a:lnTo>
                  <a:lnTo>
                    <a:pt x="2687815" y="199390"/>
                  </a:lnTo>
                  <a:lnTo>
                    <a:pt x="2689021" y="195580"/>
                  </a:lnTo>
                  <a:lnTo>
                    <a:pt x="2696305" y="195580"/>
                  </a:lnTo>
                  <a:lnTo>
                    <a:pt x="2696261" y="191770"/>
                  </a:lnTo>
                  <a:lnTo>
                    <a:pt x="2695727" y="185420"/>
                  </a:lnTo>
                  <a:close/>
                </a:path>
                <a:path w="3169920" h="688340">
                  <a:moveTo>
                    <a:pt x="2689606" y="198120"/>
                  </a:moveTo>
                  <a:lnTo>
                    <a:pt x="2687815" y="199390"/>
                  </a:lnTo>
                  <a:lnTo>
                    <a:pt x="2692006"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61" y="181610"/>
                  </a:lnTo>
                  <a:lnTo>
                    <a:pt x="2291473" y="198120"/>
                  </a:lnTo>
                  <a:lnTo>
                    <a:pt x="2325905" y="198120"/>
                  </a:lnTo>
                  <a:lnTo>
                    <a:pt x="2320428" y="193040"/>
                  </a:lnTo>
                  <a:lnTo>
                    <a:pt x="2316279" y="185420"/>
                  </a:lnTo>
                  <a:lnTo>
                    <a:pt x="2313784" y="176530"/>
                  </a:lnTo>
                  <a:close/>
                </a:path>
                <a:path w="3169920" h="688340">
                  <a:moveTo>
                    <a:pt x="2464282" y="195580"/>
                  </a:moveTo>
                  <a:lnTo>
                    <a:pt x="2346807"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37" y="185420"/>
                  </a:moveTo>
                  <a:lnTo>
                    <a:pt x="2564155" y="185420"/>
                  </a:lnTo>
                  <a:lnTo>
                    <a:pt x="2564942" y="191770"/>
                  </a:lnTo>
                  <a:lnTo>
                    <a:pt x="2561393"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63"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17" y="191770"/>
                  </a:lnTo>
                  <a:lnTo>
                    <a:pt x="167538" y="193040"/>
                  </a:lnTo>
                  <a:lnTo>
                    <a:pt x="179907" y="193040"/>
                  </a:lnTo>
                  <a:lnTo>
                    <a:pt x="180581" y="191770"/>
                  </a:lnTo>
                  <a:lnTo>
                    <a:pt x="177139" y="189230"/>
                  </a:lnTo>
                  <a:close/>
                </a:path>
                <a:path w="3169920" h="688340">
                  <a:moveTo>
                    <a:pt x="918248"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14" y="186690"/>
                  </a:lnTo>
                  <a:lnTo>
                    <a:pt x="923975" y="184150"/>
                  </a:lnTo>
                  <a:lnTo>
                    <a:pt x="918248" y="181610"/>
                  </a:lnTo>
                  <a:close/>
                </a:path>
                <a:path w="3169920" h="688340">
                  <a:moveTo>
                    <a:pt x="2420391" y="190500"/>
                  </a:moveTo>
                  <a:lnTo>
                    <a:pt x="2403983"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291" y="189230"/>
                  </a:lnTo>
                  <a:lnTo>
                    <a:pt x="2404973" y="190500"/>
                  </a:lnTo>
                  <a:lnTo>
                    <a:pt x="2446553" y="190500"/>
                  </a:lnTo>
                  <a:lnTo>
                    <a:pt x="2446858" y="187960"/>
                  </a:lnTo>
                  <a:lnTo>
                    <a:pt x="2436685" y="187960"/>
                  </a:lnTo>
                  <a:lnTo>
                    <a:pt x="2436747" y="186690"/>
                  </a:lnTo>
                  <a:close/>
                </a:path>
                <a:path w="3169920" h="688340">
                  <a:moveTo>
                    <a:pt x="2448864"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64"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4" y="18161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60" y="144780"/>
                  </a:lnTo>
                  <a:lnTo>
                    <a:pt x="2391003" y="152400"/>
                  </a:lnTo>
                  <a:lnTo>
                    <a:pt x="2386023" y="161290"/>
                  </a:lnTo>
                  <a:lnTo>
                    <a:pt x="2382539" y="171450"/>
                  </a:lnTo>
                  <a:lnTo>
                    <a:pt x="2377730" y="180340"/>
                  </a:lnTo>
                  <a:lnTo>
                    <a:pt x="2368778" y="189230"/>
                  </a:lnTo>
                  <a:lnTo>
                    <a:pt x="2405291"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58"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69" y="180340"/>
                  </a:lnTo>
                  <a:lnTo>
                    <a:pt x="2553550" y="176530"/>
                  </a:lnTo>
                  <a:close/>
                </a:path>
                <a:path w="3169920" h="688340">
                  <a:moveTo>
                    <a:pt x="936535" y="180393"/>
                  </a:moveTo>
                  <a:lnTo>
                    <a:pt x="930414" y="186690"/>
                  </a:lnTo>
                  <a:lnTo>
                    <a:pt x="1037014" y="186690"/>
                  </a:lnTo>
                  <a:lnTo>
                    <a:pt x="1036770" y="185420"/>
                  </a:lnTo>
                  <a:lnTo>
                    <a:pt x="937158" y="185420"/>
                  </a:lnTo>
                  <a:lnTo>
                    <a:pt x="937463" y="182880"/>
                  </a:lnTo>
                  <a:lnTo>
                    <a:pt x="937298" y="181610"/>
                  </a:lnTo>
                  <a:lnTo>
                    <a:pt x="936510" y="181610"/>
                  </a:lnTo>
                  <a:lnTo>
                    <a:pt x="936535" y="180393"/>
                  </a:lnTo>
                  <a:close/>
                </a:path>
                <a:path w="3169920" h="688340">
                  <a:moveTo>
                    <a:pt x="2446172" y="185420"/>
                  </a:moveTo>
                  <a:lnTo>
                    <a:pt x="2445867" y="185420"/>
                  </a:lnTo>
                  <a:lnTo>
                    <a:pt x="2446172" y="185420"/>
                  </a:lnTo>
                  <a:close/>
                </a:path>
                <a:path w="3169920" h="688340">
                  <a:moveTo>
                    <a:pt x="953770" y="140970"/>
                  </a:moveTo>
                  <a:lnTo>
                    <a:pt x="946207" y="149860"/>
                  </a:lnTo>
                  <a:lnTo>
                    <a:pt x="942649" y="160020"/>
                  </a:lnTo>
                  <a:lnTo>
                    <a:pt x="940355" y="170180"/>
                  </a:lnTo>
                  <a:lnTo>
                    <a:pt x="936586" y="180340"/>
                  </a:lnTo>
                  <a:lnTo>
                    <a:pt x="937221" y="180340"/>
                  </a:lnTo>
                  <a:lnTo>
                    <a:pt x="937298" y="181610"/>
                  </a:lnTo>
                  <a:lnTo>
                    <a:pt x="940473" y="182880"/>
                  </a:lnTo>
                  <a:lnTo>
                    <a:pt x="937158" y="185420"/>
                  </a:lnTo>
                  <a:lnTo>
                    <a:pt x="1036770" y="1854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1566214" y="166370"/>
                  </a:moveTo>
                  <a:lnTo>
                    <a:pt x="1559826" y="170180"/>
                  </a:lnTo>
                  <a:lnTo>
                    <a:pt x="1562684" y="175260"/>
                  </a:lnTo>
                  <a:lnTo>
                    <a:pt x="1561706" y="180340"/>
                  </a:lnTo>
                  <a:lnTo>
                    <a:pt x="1562277" y="180340"/>
                  </a:lnTo>
                  <a:lnTo>
                    <a:pt x="1562366" y="18161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8" y="18161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10"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905" y="18161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9"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32" y="171450"/>
                  </a:lnTo>
                  <a:lnTo>
                    <a:pt x="1580832" y="172720"/>
                  </a:lnTo>
                  <a:lnTo>
                    <a:pt x="1583347" y="172720"/>
                  </a:lnTo>
                  <a:lnTo>
                    <a:pt x="1583855" y="175260"/>
                  </a:lnTo>
                  <a:lnTo>
                    <a:pt x="1580705" y="175260"/>
                  </a:lnTo>
                  <a:lnTo>
                    <a:pt x="1580680" y="176530"/>
                  </a:lnTo>
                  <a:lnTo>
                    <a:pt x="1579867" y="176530"/>
                  </a:lnTo>
                  <a:lnTo>
                    <a:pt x="1578838" y="181610"/>
                  </a:lnTo>
                  <a:lnTo>
                    <a:pt x="1767999" y="181610"/>
                  </a:lnTo>
                  <a:lnTo>
                    <a:pt x="1769603" y="165100"/>
                  </a:lnTo>
                  <a:lnTo>
                    <a:pt x="1654187"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18"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491"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07"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77" y="163830"/>
                  </a:lnTo>
                  <a:lnTo>
                    <a:pt x="2464823" y="158750"/>
                  </a:lnTo>
                  <a:lnTo>
                    <a:pt x="2464477" y="154940"/>
                  </a:lnTo>
                  <a:lnTo>
                    <a:pt x="2461907"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4" y="177800"/>
                  </a:lnTo>
                  <a:lnTo>
                    <a:pt x="2571483"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0" y="166370"/>
                  </a:lnTo>
                  <a:lnTo>
                    <a:pt x="1039780" y="168910"/>
                  </a:lnTo>
                  <a:lnTo>
                    <a:pt x="1034300" y="173990"/>
                  </a:lnTo>
                  <a:lnTo>
                    <a:pt x="1029411" y="179070"/>
                  </a:lnTo>
                  <a:lnTo>
                    <a:pt x="1037478" y="179070"/>
                  </a:lnTo>
                  <a:lnTo>
                    <a:pt x="1039634" y="175260"/>
                  </a:lnTo>
                  <a:lnTo>
                    <a:pt x="1046835" y="175260"/>
                  </a:lnTo>
                  <a:lnTo>
                    <a:pt x="1052258" y="172720"/>
                  </a:lnTo>
                  <a:lnTo>
                    <a:pt x="1052233" y="171450"/>
                  </a:lnTo>
                  <a:lnTo>
                    <a:pt x="1052880" y="171450"/>
                  </a:lnTo>
                  <a:lnTo>
                    <a:pt x="1052995"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0" y="163830"/>
                  </a:lnTo>
                  <a:lnTo>
                    <a:pt x="1943768" y="161290"/>
                  </a:lnTo>
                  <a:lnTo>
                    <a:pt x="1921078" y="161290"/>
                  </a:lnTo>
                  <a:lnTo>
                    <a:pt x="1918960" y="157480"/>
                  </a:lnTo>
                  <a:lnTo>
                    <a:pt x="1922624" y="148590"/>
                  </a:lnTo>
                  <a:lnTo>
                    <a:pt x="1920392" y="144780"/>
                  </a:lnTo>
                  <a:close/>
                </a:path>
                <a:path w="3169920" h="688340">
                  <a:moveTo>
                    <a:pt x="2426055" y="127000"/>
                  </a:moveTo>
                  <a:lnTo>
                    <a:pt x="2421153" y="132080"/>
                  </a:lnTo>
                  <a:lnTo>
                    <a:pt x="2424023" y="138430"/>
                  </a:lnTo>
                  <a:lnTo>
                    <a:pt x="2422829" y="143510"/>
                  </a:lnTo>
                  <a:lnTo>
                    <a:pt x="2423439" y="143510"/>
                  </a:lnTo>
                  <a:lnTo>
                    <a:pt x="2423439" y="144780"/>
                  </a:lnTo>
                  <a:lnTo>
                    <a:pt x="2426258" y="144780"/>
                  </a:lnTo>
                  <a:lnTo>
                    <a:pt x="2427757" y="146050"/>
                  </a:lnTo>
                  <a:lnTo>
                    <a:pt x="2426931" y="151130"/>
                  </a:lnTo>
                  <a:lnTo>
                    <a:pt x="2425446" y="152400"/>
                  </a:lnTo>
                  <a:lnTo>
                    <a:pt x="2423452"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03"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35" y="172720"/>
                  </a:lnTo>
                  <a:lnTo>
                    <a:pt x="135039" y="171450"/>
                  </a:lnTo>
                  <a:close/>
                </a:path>
                <a:path w="3169920" h="688340">
                  <a:moveTo>
                    <a:pt x="2702529" y="162560"/>
                  </a:moveTo>
                  <a:lnTo>
                    <a:pt x="2602560"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2995"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4" y="135890"/>
                  </a:lnTo>
                  <a:lnTo>
                    <a:pt x="2297401" y="146050"/>
                  </a:lnTo>
                  <a:lnTo>
                    <a:pt x="2296920" y="152400"/>
                  </a:lnTo>
                  <a:lnTo>
                    <a:pt x="2296800"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80"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10"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72" y="157480"/>
                  </a:lnTo>
                  <a:lnTo>
                    <a:pt x="1076109" y="158750"/>
                  </a:lnTo>
                  <a:lnTo>
                    <a:pt x="1080630"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18"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68" y="161290"/>
                  </a:lnTo>
                  <a:lnTo>
                    <a:pt x="1942461" y="157480"/>
                  </a:lnTo>
                  <a:lnTo>
                    <a:pt x="1940935"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898" y="157480"/>
                  </a:lnTo>
                  <a:lnTo>
                    <a:pt x="1270139"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76"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76"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297"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79" y="132080"/>
                  </a:moveTo>
                  <a:lnTo>
                    <a:pt x="2358597" y="135890"/>
                  </a:lnTo>
                  <a:lnTo>
                    <a:pt x="2358304" y="140970"/>
                  </a:lnTo>
                  <a:lnTo>
                    <a:pt x="2357710" y="144780"/>
                  </a:lnTo>
                  <a:lnTo>
                    <a:pt x="2353729" y="148590"/>
                  </a:lnTo>
                  <a:lnTo>
                    <a:pt x="2353043" y="148590"/>
                  </a:lnTo>
                  <a:lnTo>
                    <a:pt x="2351697" y="152400"/>
                  </a:lnTo>
                  <a:lnTo>
                    <a:pt x="2364203" y="152400"/>
                  </a:lnTo>
                  <a:lnTo>
                    <a:pt x="2361679"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11" y="144780"/>
                  </a:lnTo>
                  <a:lnTo>
                    <a:pt x="2672321" y="146050"/>
                  </a:lnTo>
                  <a:lnTo>
                    <a:pt x="2671800" y="147320"/>
                  </a:lnTo>
                  <a:lnTo>
                    <a:pt x="2679573" y="147320"/>
                  </a:lnTo>
                  <a:lnTo>
                    <a:pt x="2679975" y="144780"/>
                  </a:lnTo>
                  <a:close/>
                </a:path>
                <a:path w="3169920" h="688340">
                  <a:moveTo>
                    <a:pt x="2693466" y="140970"/>
                  </a:moveTo>
                  <a:lnTo>
                    <a:pt x="2690467" y="142240"/>
                  </a:lnTo>
                  <a:lnTo>
                    <a:pt x="2687634" y="144780"/>
                  </a:lnTo>
                  <a:lnTo>
                    <a:pt x="2684244"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46" y="138430"/>
                  </a:lnTo>
                  <a:lnTo>
                    <a:pt x="2656382" y="138430"/>
                  </a:lnTo>
                  <a:lnTo>
                    <a:pt x="2655519" y="137160"/>
                  </a:lnTo>
                  <a:lnTo>
                    <a:pt x="2655582" y="135890"/>
                  </a:lnTo>
                  <a:lnTo>
                    <a:pt x="2690329" y="135890"/>
                  </a:lnTo>
                  <a:lnTo>
                    <a:pt x="2690545"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63" y="137160"/>
                  </a:lnTo>
                  <a:lnTo>
                    <a:pt x="1669910" y="138430"/>
                  </a:lnTo>
                  <a:lnTo>
                    <a:pt x="1668145" y="139700"/>
                  </a:lnTo>
                  <a:lnTo>
                    <a:pt x="1665795" y="142240"/>
                  </a:lnTo>
                  <a:lnTo>
                    <a:pt x="1689417" y="142240"/>
                  </a:lnTo>
                  <a:lnTo>
                    <a:pt x="1684426" y="139700"/>
                  </a:lnTo>
                  <a:lnTo>
                    <a:pt x="1679321" y="137160"/>
                  </a:lnTo>
                  <a:lnTo>
                    <a:pt x="1679943" y="135890"/>
                  </a:lnTo>
                  <a:close/>
                </a:path>
                <a:path w="3169920" h="688340">
                  <a:moveTo>
                    <a:pt x="1748629" y="134620"/>
                  </a:moveTo>
                  <a:lnTo>
                    <a:pt x="1694738" y="134620"/>
                  </a:lnTo>
                  <a:lnTo>
                    <a:pt x="1689417" y="142240"/>
                  </a:lnTo>
                  <a:lnTo>
                    <a:pt x="1766898" y="142240"/>
                  </a:lnTo>
                  <a:lnTo>
                    <a:pt x="1765210" y="137160"/>
                  </a:lnTo>
                  <a:lnTo>
                    <a:pt x="1748637" y="137160"/>
                  </a:lnTo>
                  <a:lnTo>
                    <a:pt x="1748629"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63" y="137160"/>
                  </a:moveTo>
                  <a:lnTo>
                    <a:pt x="1658353" y="137160"/>
                  </a:lnTo>
                  <a:lnTo>
                    <a:pt x="1656753" y="138430"/>
                  </a:lnTo>
                  <a:lnTo>
                    <a:pt x="1663877" y="138430"/>
                  </a:lnTo>
                  <a:lnTo>
                    <a:pt x="1665363" y="137160"/>
                  </a:lnTo>
                  <a:close/>
                </a:path>
                <a:path w="3169920" h="688340">
                  <a:moveTo>
                    <a:pt x="2690329" y="135890"/>
                  </a:moveTo>
                  <a:lnTo>
                    <a:pt x="2657538" y="135890"/>
                  </a:lnTo>
                  <a:lnTo>
                    <a:pt x="2657970" y="137160"/>
                  </a:lnTo>
                  <a:lnTo>
                    <a:pt x="2658452" y="137160"/>
                  </a:lnTo>
                  <a:lnTo>
                    <a:pt x="2656852" y="138430"/>
                  </a:lnTo>
                  <a:lnTo>
                    <a:pt x="2685446" y="138430"/>
                  </a:lnTo>
                  <a:lnTo>
                    <a:pt x="2690114" y="137160"/>
                  </a:lnTo>
                  <a:lnTo>
                    <a:pt x="2690329" y="135890"/>
                  </a:lnTo>
                  <a:close/>
                </a:path>
                <a:path w="3169920" h="688340">
                  <a:moveTo>
                    <a:pt x="2981934" y="134620"/>
                  </a:moveTo>
                  <a:lnTo>
                    <a:pt x="2978327" y="138430"/>
                  </a:lnTo>
                  <a:lnTo>
                    <a:pt x="2982544" y="138430"/>
                  </a:lnTo>
                  <a:lnTo>
                    <a:pt x="2981934" y="134620"/>
                  </a:lnTo>
                  <a:close/>
                </a:path>
                <a:path w="3169920" h="688340">
                  <a:moveTo>
                    <a:pt x="1086376" y="135358"/>
                  </a:moveTo>
                  <a:lnTo>
                    <a:pt x="1082890" y="137160"/>
                  </a:lnTo>
                  <a:lnTo>
                    <a:pt x="1090047" y="137160"/>
                  </a:lnTo>
                  <a:lnTo>
                    <a:pt x="1085938" y="135890"/>
                  </a:lnTo>
                  <a:lnTo>
                    <a:pt x="1086376" y="13535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29" y="134620"/>
                  </a:lnTo>
                  <a:lnTo>
                    <a:pt x="1748621" y="132080"/>
                  </a:lnTo>
                  <a:lnTo>
                    <a:pt x="1750810" y="125730"/>
                  </a:lnTo>
                  <a:lnTo>
                    <a:pt x="1752250"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1" y="134077"/>
                  </a:moveTo>
                  <a:lnTo>
                    <a:pt x="1086376" y="135358"/>
                  </a:lnTo>
                  <a:lnTo>
                    <a:pt x="1087805" y="134620"/>
                  </a:lnTo>
                  <a:lnTo>
                    <a:pt x="1087431" y="134077"/>
                  </a:lnTo>
                  <a:close/>
                </a:path>
                <a:path w="3169920" h="688340">
                  <a:moveTo>
                    <a:pt x="2624124" y="130810"/>
                  </a:moveTo>
                  <a:lnTo>
                    <a:pt x="2577896" y="130810"/>
                  </a:lnTo>
                  <a:lnTo>
                    <a:pt x="2580703" y="134620"/>
                  </a:lnTo>
                  <a:lnTo>
                    <a:pt x="2690545" y="134620"/>
                  </a:lnTo>
                  <a:lnTo>
                    <a:pt x="2690761" y="133350"/>
                  </a:lnTo>
                  <a:lnTo>
                    <a:pt x="2623108" y="133350"/>
                  </a:lnTo>
                  <a:lnTo>
                    <a:pt x="2623172" y="132080"/>
                  </a:lnTo>
                  <a:lnTo>
                    <a:pt x="2624124" y="130810"/>
                  </a:lnTo>
                  <a:close/>
                </a:path>
                <a:path w="3169920" h="688340">
                  <a:moveTo>
                    <a:pt x="1088288" y="124460"/>
                  </a:moveTo>
                  <a:lnTo>
                    <a:pt x="1081671" y="125730"/>
                  </a:lnTo>
                  <a:lnTo>
                    <a:pt x="1087431" y="134077"/>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1"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294" y="116840"/>
                  </a:lnTo>
                  <a:lnTo>
                    <a:pt x="1658556" y="116840"/>
                  </a:lnTo>
                  <a:lnTo>
                    <a:pt x="1654378" y="111760"/>
                  </a:lnTo>
                  <a:lnTo>
                    <a:pt x="1661210" y="106680"/>
                  </a:lnTo>
                  <a:lnTo>
                    <a:pt x="1658912" y="102870"/>
                  </a:lnTo>
                  <a:lnTo>
                    <a:pt x="1652193"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088"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1" y="110490"/>
                  </a:lnTo>
                  <a:lnTo>
                    <a:pt x="1255725" y="109220"/>
                  </a:lnTo>
                  <a:lnTo>
                    <a:pt x="1255348"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7" y="76200"/>
                  </a:lnTo>
                  <a:lnTo>
                    <a:pt x="2611094" y="82550"/>
                  </a:lnTo>
                  <a:lnTo>
                    <a:pt x="2606448"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65"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0"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65" y="111760"/>
                  </a:moveTo>
                  <a:lnTo>
                    <a:pt x="1668157" y="111760"/>
                  </a:lnTo>
                  <a:lnTo>
                    <a:pt x="1658556" y="116840"/>
                  </a:lnTo>
                  <a:lnTo>
                    <a:pt x="1668294" y="116840"/>
                  </a:lnTo>
                  <a:lnTo>
                    <a:pt x="1668602" y="115570"/>
                  </a:lnTo>
                  <a:lnTo>
                    <a:pt x="1668665"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1" y="87630"/>
                  </a:lnTo>
                  <a:lnTo>
                    <a:pt x="999439"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22"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8" y="106680"/>
                  </a:lnTo>
                  <a:lnTo>
                    <a:pt x="1254406" y="100330"/>
                  </a:lnTo>
                  <a:lnTo>
                    <a:pt x="1252218" y="90170"/>
                  </a:lnTo>
                  <a:lnTo>
                    <a:pt x="1252119" y="88900"/>
                  </a:lnTo>
                  <a:lnTo>
                    <a:pt x="1241920" y="88900"/>
                  </a:lnTo>
                  <a:lnTo>
                    <a:pt x="1239926" y="87630"/>
                  </a:lnTo>
                  <a:lnTo>
                    <a:pt x="1241539" y="82550"/>
                  </a:lnTo>
                  <a:lnTo>
                    <a:pt x="1251622" y="82550"/>
                  </a:lnTo>
                  <a:lnTo>
                    <a:pt x="1251522"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86" y="95250"/>
                  </a:lnTo>
                  <a:lnTo>
                    <a:pt x="2658630" y="92710"/>
                  </a:lnTo>
                  <a:lnTo>
                    <a:pt x="2648077" y="92710"/>
                  </a:lnTo>
                  <a:lnTo>
                    <a:pt x="2645345" y="85090"/>
                  </a:lnTo>
                  <a:close/>
                </a:path>
                <a:path w="3169920" h="688340">
                  <a:moveTo>
                    <a:pt x="1705889" y="66040"/>
                  </a:moveTo>
                  <a:lnTo>
                    <a:pt x="1705063" y="66040"/>
                  </a:lnTo>
                  <a:lnTo>
                    <a:pt x="1699552" y="71120"/>
                  </a:lnTo>
                  <a:lnTo>
                    <a:pt x="1698650" y="80010"/>
                  </a:lnTo>
                  <a:lnTo>
                    <a:pt x="1692173" y="82550"/>
                  </a:lnTo>
                  <a:lnTo>
                    <a:pt x="1691220" y="87630"/>
                  </a:lnTo>
                  <a:lnTo>
                    <a:pt x="1692148"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398" y="69850"/>
                  </a:lnTo>
                  <a:lnTo>
                    <a:pt x="1705749" y="69850"/>
                  </a:lnTo>
                  <a:lnTo>
                    <a:pt x="1706054" y="67310"/>
                  </a:lnTo>
                  <a:lnTo>
                    <a:pt x="1705889" y="66040"/>
                  </a:lnTo>
                  <a:close/>
                </a:path>
                <a:path w="3169920" h="688340">
                  <a:moveTo>
                    <a:pt x="2658486" y="95250"/>
                  </a:moveTo>
                  <a:lnTo>
                    <a:pt x="2648013" y="95250"/>
                  </a:lnTo>
                  <a:lnTo>
                    <a:pt x="2658414" y="96520"/>
                  </a:lnTo>
                  <a:lnTo>
                    <a:pt x="2658486" y="95250"/>
                  </a:lnTo>
                  <a:close/>
                </a:path>
                <a:path w="3169920" h="688340">
                  <a:moveTo>
                    <a:pt x="997851" y="87630"/>
                  </a:moveTo>
                  <a:lnTo>
                    <a:pt x="996797" y="87630"/>
                  </a:lnTo>
                  <a:lnTo>
                    <a:pt x="997064" y="88900"/>
                  </a:lnTo>
                  <a:lnTo>
                    <a:pt x="996442" y="88900"/>
                  </a:lnTo>
                  <a:lnTo>
                    <a:pt x="995083" y="92710"/>
                  </a:lnTo>
                  <a:lnTo>
                    <a:pt x="1002741" y="92710"/>
                  </a:lnTo>
                  <a:lnTo>
                    <a:pt x="1001268" y="90170"/>
                  </a:lnTo>
                  <a:lnTo>
                    <a:pt x="997534" y="88900"/>
                  </a:lnTo>
                  <a:lnTo>
                    <a:pt x="997851" y="87630"/>
                  </a:lnTo>
                  <a:close/>
                </a:path>
                <a:path w="3169920" h="688340">
                  <a:moveTo>
                    <a:pt x="2658846" y="88900"/>
                  </a:moveTo>
                  <a:lnTo>
                    <a:pt x="2651734" y="88900"/>
                  </a:lnTo>
                  <a:lnTo>
                    <a:pt x="2648077" y="92710"/>
                  </a:lnTo>
                  <a:lnTo>
                    <a:pt x="2658630" y="92710"/>
                  </a:lnTo>
                  <a:lnTo>
                    <a:pt x="2658846" y="88900"/>
                  </a:lnTo>
                  <a:close/>
                </a:path>
                <a:path w="3169920" h="688340">
                  <a:moveTo>
                    <a:pt x="1251622" y="82550"/>
                  </a:moveTo>
                  <a:lnTo>
                    <a:pt x="1241539" y="82550"/>
                  </a:lnTo>
                  <a:lnTo>
                    <a:pt x="1243393" y="83820"/>
                  </a:lnTo>
                  <a:lnTo>
                    <a:pt x="1245476" y="86360"/>
                  </a:lnTo>
                  <a:lnTo>
                    <a:pt x="1243685" y="88900"/>
                  </a:lnTo>
                  <a:lnTo>
                    <a:pt x="1252119" y="88900"/>
                  </a:lnTo>
                  <a:lnTo>
                    <a:pt x="1251622" y="82550"/>
                  </a:lnTo>
                  <a:close/>
                </a:path>
                <a:path w="3169920" h="688340">
                  <a:moveTo>
                    <a:pt x="1004608" y="72390"/>
                  </a:moveTo>
                  <a:lnTo>
                    <a:pt x="1000455" y="81280"/>
                  </a:lnTo>
                  <a:lnTo>
                    <a:pt x="999439"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32" y="77470"/>
                  </a:lnTo>
                  <a:lnTo>
                    <a:pt x="971511" y="78740"/>
                  </a:lnTo>
                  <a:lnTo>
                    <a:pt x="995409" y="78740"/>
                  </a:lnTo>
                  <a:lnTo>
                    <a:pt x="992886"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9" y="71120"/>
                  </a:lnTo>
                  <a:lnTo>
                    <a:pt x="2635402" y="71120"/>
                  </a:lnTo>
                  <a:lnTo>
                    <a:pt x="2635732" y="69850"/>
                  </a:lnTo>
                  <a:close/>
                </a:path>
                <a:path w="3169920" h="688340">
                  <a:moveTo>
                    <a:pt x="1716817" y="64770"/>
                  </a:moveTo>
                  <a:lnTo>
                    <a:pt x="1705686" y="64770"/>
                  </a:lnTo>
                  <a:lnTo>
                    <a:pt x="1705813" y="66040"/>
                  </a:lnTo>
                  <a:lnTo>
                    <a:pt x="1709077" y="67310"/>
                  </a:lnTo>
                  <a:lnTo>
                    <a:pt x="1705749" y="69850"/>
                  </a:lnTo>
                  <a:lnTo>
                    <a:pt x="1714398" y="69850"/>
                  </a:lnTo>
                  <a:lnTo>
                    <a:pt x="1715719" y="67310"/>
                  </a:lnTo>
                  <a:lnTo>
                    <a:pt x="1716817" y="64770"/>
                  </a:lnTo>
                  <a:close/>
                </a:path>
                <a:path w="3169920" h="688340">
                  <a:moveTo>
                    <a:pt x="1712709" y="59690"/>
                  </a:moveTo>
                  <a:lnTo>
                    <a:pt x="1707984" y="59690"/>
                  </a:lnTo>
                  <a:lnTo>
                    <a:pt x="1705051" y="66040"/>
                  </a:lnTo>
                  <a:lnTo>
                    <a:pt x="1705686" y="64770"/>
                  </a:lnTo>
                  <a:lnTo>
                    <a:pt x="1716817" y="64770"/>
                  </a:lnTo>
                  <a:lnTo>
                    <a:pt x="1717916" y="62230"/>
                  </a:lnTo>
                  <a:lnTo>
                    <a:pt x="1712709" y="59690"/>
                  </a:lnTo>
                  <a:close/>
                </a:path>
                <a:path w="3169920" h="688340">
                  <a:moveTo>
                    <a:pt x="961847" y="30480"/>
                  </a:moveTo>
                  <a:lnTo>
                    <a:pt x="962006" y="39370"/>
                  </a:lnTo>
                  <a:lnTo>
                    <a:pt x="968255" y="44450"/>
                  </a:lnTo>
                  <a:lnTo>
                    <a:pt x="975250" y="48260"/>
                  </a:lnTo>
                  <a:lnTo>
                    <a:pt x="977646" y="53340"/>
                  </a:lnTo>
                  <a:lnTo>
                    <a:pt x="978585" y="60960"/>
                  </a:lnTo>
                  <a:lnTo>
                    <a:pt x="1006716" y="60960"/>
                  </a:lnTo>
                  <a:lnTo>
                    <a:pt x="1009396"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47"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44"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2" name="bg object 64">
              <a:extLst>
                <a:ext uri="{FF2B5EF4-FFF2-40B4-BE49-F238E27FC236}">
                  <a16:creationId xmlns:a16="http://schemas.microsoft.com/office/drawing/2014/main" id="{A2061C2E-68DF-174C-80AC-41538A4FFE67}"/>
                </a:ext>
              </a:extLst>
            </p:cNvPr>
            <p:cNvSpPr/>
            <p:nvPr/>
          </p:nvSpPr>
          <p:spPr>
            <a:xfrm>
              <a:off x="6554901"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0" y="378460"/>
                  </a:lnTo>
                  <a:lnTo>
                    <a:pt x="16014" y="375920"/>
                  </a:lnTo>
                  <a:close/>
                </a:path>
                <a:path w="3169920" h="688340">
                  <a:moveTo>
                    <a:pt x="3169780" y="393700"/>
                  </a:moveTo>
                  <a:lnTo>
                    <a:pt x="1555089" y="393700"/>
                  </a:lnTo>
                  <a:lnTo>
                    <a:pt x="1555546"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27"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3" y="379730"/>
                  </a:moveTo>
                  <a:lnTo>
                    <a:pt x="25171" y="379730"/>
                  </a:lnTo>
                  <a:lnTo>
                    <a:pt x="28359" y="381000"/>
                  </a:lnTo>
                  <a:lnTo>
                    <a:pt x="25031" y="383540"/>
                  </a:lnTo>
                  <a:lnTo>
                    <a:pt x="2784427" y="383540"/>
                  </a:lnTo>
                  <a:lnTo>
                    <a:pt x="2783878" y="382270"/>
                  </a:lnTo>
                  <a:lnTo>
                    <a:pt x="1574736" y="382270"/>
                  </a:lnTo>
                  <a:lnTo>
                    <a:pt x="1569920" y="381000"/>
                  </a:lnTo>
                  <a:lnTo>
                    <a:pt x="1564605" y="381000"/>
                  </a:lnTo>
                  <a:lnTo>
                    <a:pt x="1560113"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0" y="378460"/>
                  </a:lnTo>
                  <a:lnTo>
                    <a:pt x="25095" y="378460"/>
                  </a:lnTo>
                  <a:lnTo>
                    <a:pt x="25172" y="379740"/>
                  </a:lnTo>
                  <a:lnTo>
                    <a:pt x="1560113" y="379730"/>
                  </a:lnTo>
                  <a:lnTo>
                    <a:pt x="1557769" y="372110"/>
                  </a:lnTo>
                  <a:lnTo>
                    <a:pt x="1562379" y="368300"/>
                  </a:lnTo>
                  <a:lnTo>
                    <a:pt x="2820587" y="368300"/>
                  </a:lnTo>
                  <a:lnTo>
                    <a:pt x="2812707" y="363220"/>
                  </a:lnTo>
                  <a:lnTo>
                    <a:pt x="2812519" y="360680"/>
                  </a:lnTo>
                  <a:lnTo>
                    <a:pt x="1549780" y="360680"/>
                  </a:lnTo>
                  <a:lnTo>
                    <a:pt x="1547494"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6" y="347980"/>
                  </a:lnTo>
                  <a:lnTo>
                    <a:pt x="3021075" y="346710"/>
                  </a:lnTo>
                  <a:lnTo>
                    <a:pt x="3013519" y="346710"/>
                  </a:lnTo>
                  <a:lnTo>
                    <a:pt x="3011285" y="339090"/>
                  </a:lnTo>
                  <a:lnTo>
                    <a:pt x="3011566" y="336550"/>
                  </a:lnTo>
                  <a:close/>
                </a:path>
                <a:path w="3169920" h="688340">
                  <a:moveTo>
                    <a:pt x="3169780" y="370840"/>
                  </a:moveTo>
                  <a:lnTo>
                    <a:pt x="2838081" y="370840"/>
                  </a:lnTo>
                  <a:lnTo>
                    <a:pt x="2838945" y="372110"/>
                  </a:lnTo>
                  <a:lnTo>
                    <a:pt x="2838869"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0" y="360680"/>
                  </a:lnTo>
                  <a:lnTo>
                    <a:pt x="2740037" y="360680"/>
                  </a:lnTo>
                  <a:lnTo>
                    <a:pt x="2741539" y="351790"/>
                  </a:lnTo>
                  <a:lnTo>
                    <a:pt x="2743165" y="344170"/>
                  </a:lnTo>
                  <a:lnTo>
                    <a:pt x="2743641" y="342900"/>
                  </a:lnTo>
                  <a:close/>
                </a:path>
                <a:path w="3169920" h="688340">
                  <a:moveTo>
                    <a:pt x="2783170" y="337820"/>
                  </a:moveTo>
                  <a:lnTo>
                    <a:pt x="2772752" y="339090"/>
                  </a:lnTo>
                  <a:lnTo>
                    <a:pt x="2767548" y="346710"/>
                  </a:lnTo>
                  <a:lnTo>
                    <a:pt x="2760614" y="354330"/>
                  </a:lnTo>
                  <a:lnTo>
                    <a:pt x="2751571"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3"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59" y="293370"/>
                  </a:lnTo>
                  <a:lnTo>
                    <a:pt x="496785" y="300990"/>
                  </a:lnTo>
                  <a:lnTo>
                    <a:pt x="488632" y="303530"/>
                  </a:lnTo>
                  <a:lnTo>
                    <a:pt x="486460" y="311150"/>
                  </a:lnTo>
                  <a:lnTo>
                    <a:pt x="489419" y="317500"/>
                  </a:lnTo>
                  <a:lnTo>
                    <a:pt x="490372" y="325120"/>
                  </a:lnTo>
                  <a:lnTo>
                    <a:pt x="488060" y="325120"/>
                  </a:lnTo>
                  <a:lnTo>
                    <a:pt x="485978" y="327660"/>
                  </a:lnTo>
                  <a:lnTo>
                    <a:pt x="43586" y="327660"/>
                  </a:lnTo>
                  <a:lnTo>
                    <a:pt x="43586" y="328930"/>
                  </a:lnTo>
                  <a:lnTo>
                    <a:pt x="42710" y="328930"/>
                  </a:lnTo>
                  <a:lnTo>
                    <a:pt x="39178" y="334010"/>
                  </a:lnTo>
                  <a:lnTo>
                    <a:pt x="36396" y="340360"/>
                  </a:lnTo>
                  <a:lnTo>
                    <a:pt x="35364" y="346710"/>
                  </a:lnTo>
                  <a:lnTo>
                    <a:pt x="37083" y="354330"/>
                  </a:lnTo>
                  <a:lnTo>
                    <a:pt x="32613" y="358140"/>
                  </a:lnTo>
                  <a:lnTo>
                    <a:pt x="1547494" y="358140"/>
                  </a:lnTo>
                  <a:lnTo>
                    <a:pt x="1545234" y="354330"/>
                  </a:lnTo>
                  <a:lnTo>
                    <a:pt x="1544573" y="350520"/>
                  </a:lnTo>
                  <a:lnTo>
                    <a:pt x="1550530" y="347980"/>
                  </a:lnTo>
                  <a:lnTo>
                    <a:pt x="1549603" y="342900"/>
                  </a:lnTo>
                  <a:lnTo>
                    <a:pt x="2743641" y="342900"/>
                  </a:lnTo>
                  <a:lnTo>
                    <a:pt x="2744118" y="341630"/>
                  </a:lnTo>
                  <a:lnTo>
                    <a:pt x="2721673" y="341630"/>
                  </a:lnTo>
                  <a:lnTo>
                    <a:pt x="2721203" y="340360"/>
                  </a:lnTo>
                  <a:lnTo>
                    <a:pt x="2252764" y="340360"/>
                  </a:lnTo>
                  <a:lnTo>
                    <a:pt x="2252344"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49" y="306070"/>
                  </a:lnTo>
                  <a:lnTo>
                    <a:pt x="580643" y="306070"/>
                  </a:lnTo>
                  <a:lnTo>
                    <a:pt x="580796" y="30480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87" y="337820"/>
                  </a:lnTo>
                  <a:lnTo>
                    <a:pt x="3038906" y="341630"/>
                  </a:lnTo>
                  <a:lnTo>
                    <a:pt x="3037547" y="345440"/>
                  </a:lnTo>
                  <a:lnTo>
                    <a:pt x="3029076"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0" y="340360"/>
                  </a:lnTo>
                  <a:lnTo>
                    <a:pt x="2721673" y="341630"/>
                  </a:lnTo>
                  <a:lnTo>
                    <a:pt x="2744118" y="341630"/>
                  </a:lnTo>
                  <a:lnTo>
                    <a:pt x="2745071" y="339090"/>
                  </a:lnTo>
                  <a:close/>
                </a:path>
                <a:path w="3169920" h="688340">
                  <a:moveTo>
                    <a:pt x="2297746" y="316230"/>
                  </a:moveTo>
                  <a:lnTo>
                    <a:pt x="2249157" y="316230"/>
                  </a:lnTo>
                  <a:lnTo>
                    <a:pt x="2251976" y="318770"/>
                  </a:lnTo>
                  <a:lnTo>
                    <a:pt x="2247798" y="318770"/>
                  </a:lnTo>
                  <a:lnTo>
                    <a:pt x="2247442" y="320040"/>
                  </a:lnTo>
                  <a:lnTo>
                    <a:pt x="2246695" y="320040"/>
                  </a:lnTo>
                  <a:lnTo>
                    <a:pt x="2246134" y="326390"/>
                  </a:lnTo>
                  <a:lnTo>
                    <a:pt x="2253018" y="330200"/>
                  </a:lnTo>
                  <a:lnTo>
                    <a:pt x="2251494" y="337820"/>
                  </a:lnTo>
                  <a:lnTo>
                    <a:pt x="2252167" y="337820"/>
                  </a:lnTo>
                  <a:lnTo>
                    <a:pt x="2256497" y="340360"/>
                  </a:lnTo>
                  <a:lnTo>
                    <a:pt x="2720339"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03" y="330200"/>
                  </a:lnTo>
                  <a:lnTo>
                    <a:pt x="2721355" y="328930"/>
                  </a:lnTo>
                  <a:lnTo>
                    <a:pt x="2751226" y="328930"/>
                  </a:lnTo>
                  <a:lnTo>
                    <a:pt x="2751226" y="327660"/>
                  </a:lnTo>
                  <a:lnTo>
                    <a:pt x="2304618" y="327660"/>
                  </a:lnTo>
                  <a:lnTo>
                    <a:pt x="2299061" y="325120"/>
                  </a:lnTo>
                  <a:lnTo>
                    <a:pt x="2297998" y="320040"/>
                  </a:lnTo>
                  <a:lnTo>
                    <a:pt x="2247023" y="320040"/>
                  </a:lnTo>
                  <a:lnTo>
                    <a:pt x="2246807" y="318770"/>
                  </a:lnTo>
                  <a:lnTo>
                    <a:pt x="2297914" y="318770"/>
                  </a:lnTo>
                  <a:lnTo>
                    <a:pt x="2297746" y="316230"/>
                  </a:lnTo>
                  <a:close/>
                </a:path>
                <a:path w="3169920" h="688340">
                  <a:moveTo>
                    <a:pt x="2819717" y="330200"/>
                  </a:moveTo>
                  <a:lnTo>
                    <a:pt x="2816177" y="330200"/>
                  </a:lnTo>
                  <a:lnTo>
                    <a:pt x="2815132" y="336550"/>
                  </a:lnTo>
                  <a:lnTo>
                    <a:pt x="2816351"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46" y="328930"/>
                  </a:lnTo>
                  <a:lnTo>
                    <a:pt x="2723260"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7" y="322580"/>
                  </a:lnTo>
                  <a:lnTo>
                    <a:pt x="42735" y="323850"/>
                  </a:lnTo>
                  <a:lnTo>
                    <a:pt x="43586" y="323850"/>
                  </a:lnTo>
                  <a:lnTo>
                    <a:pt x="44729" y="325120"/>
                  </a:lnTo>
                  <a:lnTo>
                    <a:pt x="46113" y="325120"/>
                  </a:lnTo>
                  <a:lnTo>
                    <a:pt x="46799" y="327660"/>
                  </a:lnTo>
                  <a:lnTo>
                    <a:pt x="484123" y="327660"/>
                  </a:lnTo>
                  <a:lnTo>
                    <a:pt x="476393" y="325120"/>
                  </a:lnTo>
                  <a:lnTo>
                    <a:pt x="471377" y="322580"/>
                  </a:lnTo>
                  <a:lnTo>
                    <a:pt x="452539" y="322580"/>
                  </a:lnTo>
                  <a:lnTo>
                    <a:pt x="451301" y="316230"/>
                  </a:lnTo>
                  <a:close/>
                </a:path>
                <a:path w="3169920" h="688340">
                  <a:moveTo>
                    <a:pt x="2314574" y="299720"/>
                  </a:moveTo>
                  <a:lnTo>
                    <a:pt x="2310307" y="300990"/>
                  </a:lnTo>
                  <a:lnTo>
                    <a:pt x="2305596" y="302260"/>
                  </a:lnTo>
                  <a:lnTo>
                    <a:pt x="2306430" y="308610"/>
                  </a:lnTo>
                  <a:lnTo>
                    <a:pt x="2307166" y="313690"/>
                  </a:lnTo>
                  <a:lnTo>
                    <a:pt x="2307269" y="317500"/>
                  </a:lnTo>
                  <a:lnTo>
                    <a:pt x="2307148" y="321310"/>
                  </a:lnTo>
                  <a:lnTo>
                    <a:pt x="2304618" y="327660"/>
                  </a:lnTo>
                  <a:lnTo>
                    <a:pt x="2751226" y="327660"/>
                  </a:lnTo>
                  <a:lnTo>
                    <a:pt x="2751226" y="322580"/>
                  </a:lnTo>
                  <a:lnTo>
                    <a:pt x="2314232" y="322580"/>
                  </a:lnTo>
                  <a:lnTo>
                    <a:pt x="2312822" y="321310"/>
                  </a:lnTo>
                  <a:lnTo>
                    <a:pt x="2314422" y="320040"/>
                  </a:lnTo>
                  <a:lnTo>
                    <a:pt x="2751226" y="320040"/>
                  </a:lnTo>
                  <a:lnTo>
                    <a:pt x="2751226" y="314960"/>
                  </a:lnTo>
                  <a:lnTo>
                    <a:pt x="2735581" y="314960"/>
                  </a:lnTo>
                  <a:lnTo>
                    <a:pt x="2729674" y="312420"/>
                  </a:lnTo>
                  <a:lnTo>
                    <a:pt x="2728810" y="308610"/>
                  </a:lnTo>
                  <a:lnTo>
                    <a:pt x="2314651" y="308610"/>
                  </a:lnTo>
                  <a:lnTo>
                    <a:pt x="2311831" y="306070"/>
                  </a:lnTo>
                  <a:lnTo>
                    <a:pt x="2316010" y="306070"/>
                  </a:lnTo>
                  <a:lnTo>
                    <a:pt x="2316365" y="304800"/>
                  </a:lnTo>
                  <a:lnTo>
                    <a:pt x="2316784" y="304800"/>
                  </a:lnTo>
                  <a:lnTo>
                    <a:pt x="2314574" y="29972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8" y="320040"/>
                  </a:lnTo>
                  <a:lnTo>
                    <a:pt x="546074" y="322580"/>
                  </a:lnTo>
                  <a:lnTo>
                    <a:pt x="2236838" y="322580"/>
                  </a:lnTo>
                  <a:lnTo>
                    <a:pt x="2229992" y="321310"/>
                  </a:lnTo>
                  <a:lnTo>
                    <a:pt x="2228986" y="316230"/>
                  </a:lnTo>
                  <a:close/>
                </a:path>
                <a:path w="3169920" h="688340">
                  <a:moveTo>
                    <a:pt x="2751226" y="320040"/>
                  </a:moveTo>
                  <a:lnTo>
                    <a:pt x="2314879" y="320040"/>
                  </a:lnTo>
                  <a:lnTo>
                    <a:pt x="2315743" y="321310"/>
                  </a:lnTo>
                  <a:lnTo>
                    <a:pt x="2315679" y="322580"/>
                  </a:lnTo>
                  <a:lnTo>
                    <a:pt x="2751226" y="322580"/>
                  </a:lnTo>
                  <a:lnTo>
                    <a:pt x="2751226" y="320040"/>
                  </a:lnTo>
                  <a:close/>
                </a:path>
                <a:path w="3169920" h="688340">
                  <a:moveTo>
                    <a:pt x="448574" y="297180"/>
                  </a:moveTo>
                  <a:lnTo>
                    <a:pt x="374878" y="297180"/>
                  </a:lnTo>
                  <a:lnTo>
                    <a:pt x="375754" y="298450"/>
                  </a:lnTo>
                  <a:lnTo>
                    <a:pt x="374764" y="299720"/>
                  </a:lnTo>
                  <a:lnTo>
                    <a:pt x="15366" y="299720"/>
                  </a:lnTo>
                  <a:lnTo>
                    <a:pt x="20789" y="311150"/>
                  </a:lnTo>
                  <a:lnTo>
                    <a:pt x="22821" y="317500"/>
                  </a:lnTo>
                  <a:lnTo>
                    <a:pt x="29159" y="320040"/>
                  </a:lnTo>
                  <a:lnTo>
                    <a:pt x="29121" y="318770"/>
                  </a:lnTo>
                  <a:lnTo>
                    <a:pt x="29997" y="318770"/>
                  </a:lnTo>
                  <a:lnTo>
                    <a:pt x="31356" y="316230"/>
                  </a:lnTo>
                  <a:lnTo>
                    <a:pt x="451301" y="316230"/>
                  </a:lnTo>
                  <a:lnTo>
                    <a:pt x="450559" y="312420"/>
                  </a:lnTo>
                  <a:lnTo>
                    <a:pt x="360895" y="312420"/>
                  </a:lnTo>
                  <a:lnTo>
                    <a:pt x="357885" y="311150"/>
                  </a:lnTo>
                  <a:lnTo>
                    <a:pt x="357797" y="309880"/>
                  </a:lnTo>
                  <a:lnTo>
                    <a:pt x="359981" y="307340"/>
                  </a:lnTo>
                  <a:lnTo>
                    <a:pt x="449777" y="307340"/>
                  </a:lnTo>
                  <a:lnTo>
                    <a:pt x="448773" y="298450"/>
                  </a:lnTo>
                  <a:lnTo>
                    <a:pt x="448574" y="297180"/>
                  </a:lnTo>
                  <a:close/>
                </a:path>
                <a:path w="3169920" h="688340">
                  <a:moveTo>
                    <a:pt x="2271293" y="265430"/>
                  </a:moveTo>
                  <a:lnTo>
                    <a:pt x="2259075" y="265430"/>
                  </a:lnTo>
                  <a:lnTo>
                    <a:pt x="2262060" y="270510"/>
                  </a:lnTo>
                  <a:lnTo>
                    <a:pt x="2261996" y="275590"/>
                  </a:lnTo>
                  <a:lnTo>
                    <a:pt x="2241956" y="314960"/>
                  </a:lnTo>
                  <a:lnTo>
                    <a:pt x="2243010" y="317500"/>
                  </a:lnTo>
                  <a:lnTo>
                    <a:pt x="2246807" y="318770"/>
                  </a:lnTo>
                  <a:lnTo>
                    <a:pt x="2247798" y="318770"/>
                  </a:lnTo>
                  <a:lnTo>
                    <a:pt x="2249157" y="316230"/>
                  </a:lnTo>
                  <a:lnTo>
                    <a:pt x="2297746" y="316230"/>
                  </a:lnTo>
                  <a:lnTo>
                    <a:pt x="2297578" y="313690"/>
                  </a:lnTo>
                  <a:lnTo>
                    <a:pt x="2291499" y="313690"/>
                  </a:lnTo>
                  <a:lnTo>
                    <a:pt x="2288679" y="309880"/>
                  </a:lnTo>
                  <a:lnTo>
                    <a:pt x="2293950" y="309880"/>
                  </a:lnTo>
                  <a:lnTo>
                    <a:pt x="2296589" y="302260"/>
                  </a:lnTo>
                  <a:lnTo>
                    <a:pt x="2300139" y="295910"/>
                  </a:lnTo>
                  <a:lnTo>
                    <a:pt x="2291079" y="295910"/>
                  </a:lnTo>
                  <a:lnTo>
                    <a:pt x="2289670" y="293370"/>
                  </a:lnTo>
                  <a:lnTo>
                    <a:pt x="2291270" y="292100"/>
                  </a:lnTo>
                  <a:lnTo>
                    <a:pt x="2302688" y="292100"/>
                  </a:lnTo>
                  <a:lnTo>
                    <a:pt x="2303608" y="290830"/>
                  </a:lnTo>
                  <a:lnTo>
                    <a:pt x="2281021" y="290830"/>
                  </a:lnTo>
                  <a:lnTo>
                    <a:pt x="2278989" y="281940"/>
                  </a:lnTo>
                  <a:lnTo>
                    <a:pt x="2286317" y="279400"/>
                  </a:lnTo>
                  <a:lnTo>
                    <a:pt x="2286304" y="273050"/>
                  </a:lnTo>
                  <a:lnTo>
                    <a:pt x="2291473" y="273050"/>
                  </a:lnTo>
                  <a:lnTo>
                    <a:pt x="2295524" y="271780"/>
                  </a:lnTo>
                  <a:lnTo>
                    <a:pt x="2313568" y="271780"/>
                  </a:lnTo>
                  <a:lnTo>
                    <a:pt x="2312250" y="270510"/>
                  </a:lnTo>
                  <a:lnTo>
                    <a:pt x="2315048"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60" y="307340"/>
                  </a:lnTo>
                  <a:lnTo>
                    <a:pt x="1559356" y="313690"/>
                  </a:lnTo>
                  <a:lnTo>
                    <a:pt x="2228766" y="313690"/>
                  </a:lnTo>
                  <a:lnTo>
                    <a:pt x="2228924" y="307340"/>
                  </a:lnTo>
                  <a:lnTo>
                    <a:pt x="2228645" y="304800"/>
                  </a:lnTo>
                  <a:close/>
                </a:path>
                <a:path w="3169920" h="688340">
                  <a:moveTo>
                    <a:pt x="2293950" y="309880"/>
                  </a:moveTo>
                  <a:lnTo>
                    <a:pt x="2292857" y="309880"/>
                  </a:lnTo>
                  <a:lnTo>
                    <a:pt x="2291499" y="313690"/>
                  </a:lnTo>
                  <a:lnTo>
                    <a:pt x="2297578" y="313690"/>
                  </a:lnTo>
                  <a:lnTo>
                    <a:pt x="2293950" y="30988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44"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292857" y="309880"/>
                  </a:moveTo>
                  <a:lnTo>
                    <a:pt x="2288679" y="309880"/>
                  </a:lnTo>
                  <a:lnTo>
                    <a:pt x="2291105" y="311150"/>
                  </a:lnTo>
                  <a:lnTo>
                    <a:pt x="2292857" y="309880"/>
                  </a:lnTo>
                  <a:close/>
                </a:path>
                <a:path w="3169920" h="688340">
                  <a:moveTo>
                    <a:pt x="2744424" y="302260"/>
                  </a:moveTo>
                  <a:lnTo>
                    <a:pt x="2735313" y="302260"/>
                  </a:lnTo>
                  <a:lnTo>
                    <a:pt x="2738132" y="304800"/>
                  </a:lnTo>
                  <a:lnTo>
                    <a:pt x="2733967" y="304800"/>
                  </a:lnTo>
                  <a:lnTo>
                    <a:pt x="2733598" y="306070"/>
                  </a:lnTo>
                  <a:lnTo>
                    <a:pt x="2737611" y="311150"/>
                  </a:lnTo>
                  <a:lnTo>
                    <a:pt x="2744647" y="306070"/>
                  </a:lnTo>
                  <a:lnTo>
                    <a:pt x="2744424" y="302260"/>
                  </a:lnTo>
                  <a:close/>
                </a:path>
                <a:path w="3169920" h="688340">
                  <a:moveTo>
                    <a:pt x="2987814" y="299720"/>
                  </a:moveTo>
                  <a:lnTo>
                    <a:pt x="2854109" y="299720"/>
                  </a:lnTo>
                  <a:lnTo>
                    <a:pt x="2854096" y="300990"/>
                  </a:lnTo>
                  <a:lnTo>
                    <a:pt x="2856522" y="300990"/>
                  </a:lnTo>
                  <a:lnTo>
                    <a:pt x="2857804"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3" y="306070"/>
                  </a:lnTo>
                  <a:lnTo>
                    <a:pt x="1365249" y="306070"/>
                  </a:lnTo>
                  <a:lnTo>
                    <a:pt x="1365719" y="307340"/>
                  </a:lnTo>
                  <a:lnTo>
                    <a:pt x="1366583" y="307340"/>
                  </a:lnTo>
                  <a:lnTo>
                    <a:pt x="1366519"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2" y="267970"/>
                  </a:lnTo>
                  <a:lnTo>
                    <a:pt x="773290" y="264160"/>
                  </a:lnTo>
                  <a:lnTo>
                    <a:pt x="768083" y="260350"/>
                  </a:lnTo>
                  <a:close/>
                </a:path>
                <a:path w="3169920" h="688340">
                  <a:moveTo>
                    <a:pt x="2316941" y="304876"/>
                  </a:moveTo>
                  <a:lnTo>
                    <a:pt x="2317000" y="306070"/>
                  </a:lnTo>
                  <a:lnTo>
                    <a:pt x="2316010" y="306070"/>
                  </a:lnTo>
                  <a:lnTo>
                    <a:pt x="2314651" y="308610"/>
                  </a:lnTo>
                  <a:lnTo>
                    <a:pt x="2324544" y="308610"/>
                  </a:lnTo>
                  <a:lnTo>
                    <a:pt x="2316941" y="304876"/>
                  </a:lnTo>
                  <a:close/>
                </a:path>
                <a:path w="3169920" h="688340">
                  <a:moveTo>
                    <a:pt x="2319583" y="280670"/>
                  </a:moveTo>
                  <a:lnTo>
                    <a:pt x="2309101" y="280670"/>
                  </a:lnTo>
                  <a:lnTo>
                    <a:pt x="2315121" y="285750"/>
                  </a:lnTo>
                  <a:lnTo>
                    <a:pt x="2319832" y="292100"/>
                  </a:lnTo>
                  <a:lnTo>
                    <a:pt x="2323038" y="299720"/>
                  </a:lnTo>
                  <a:lnTo>
                    <a:pt x="2324544" y="308610"/>
                  </a:lnTo>
                  <a:lnTo>
                    <a:pt x="2728810" y="308610"/>
                  </a:lnTo>
                  <a:lnTo>
                    <a:pt x="2729687" y="306070"/>
                  </a:lnTo>
                  <a:lnTo>
                    <a:pt x="2733509" y="306070"/>
                  </a:lnTo>
                  <a:lnTo>
                    <a:pt x="2732963" y="304800"/>
                  </a:lnTo>
                  <a:lnTo>
                    <a:pt x="2733967" y="304800"/>
                  </a:lnTo>
                  <a:lnTo>
                    <a:pt x="2735313" y="302260"/>
                  </a:lnTo>
                  <a:lnTo>
                    <a:pt x="2744424" y="302260"/>
                  </a:lnTo>
                  <a:lnTo>
                    <a:pt x="2744127" y="297180"/>
                  </a:lnTo>
                  <a:lnTo>
                    <a:pt x="2750985" y="294640"/>
                  </a:lnTo>
                  <a:lnTo>
                    <a:pt x="2739250" y="294640"/>
                  </a:lnTo>
                  <a:lnTo>
                    <a:pt x="2738471" y="289560"/>
                  </a:lnTo>
                  <a:lnTo>
                    <a:pt x="2726575" y="289560"/>
                  </a:lnTo>
                  <a:lnTo>
                    <a:pt x="2723235" y="287020"/>
                  </a:lnTo>
                  <a:lnTo>
                    <a:pt x="2724048" y="284480"/>
                  </a:lnTo>
                  <a:lnTo>
                    <a:pt x="2728315" y="281940"/>
                  </a:lnTo>
                  <a:lnTo>
                    <a:pt x="2320099" y="281940"/>
                  </a:lnTo>
                  <a:lnTo>
                    <a:pt x="2319583" y="280670"/>
                  </a:lnTo>
                  <a:close/>
                </a:path>
                <a:path w="3169920" h="688340">
                  <a:moveTo>
                    <a:pt x="2864129" y="304800"/>
                  </a:moveTo>
                  <a:lnTo>
                    <a:pt x="2858795" y="304800"/>
                  </a:lnTo>
                  <a:lnTo>
                    <a:pt x="2858858" y="306070"/>
                  </a:lnTo>
                  <a:lnTo>
                    <a:pt x="2861500" y="306070"/>
                  </a:lnTo>
                  <a:lnTo>
                    <a:pt x="2864129" y="304800"/>
                  </a:lnTo>
                  <a:close/>
                </a:path>
                <a:path w="3169920" h="688340">
                  <a:moveTo>
                    <a:pt x="2316937" y="304800"/>
                  </a:moveTo>
                  <a:lnTo>
                    <a:pt x="2316784" y="304800"/>
                  </a:lnTo>
                  <a:lnTo>
                    <a:pt x="2316941" y="304876"/>
                  </a:lnTo>
                  <a:close/>
                </a:path>
                <a:path w="3169920" h="688340">
                  <a:moveTo>
                    <a:pt x="799972" y="302260"/>
                  </a:moveTo>
                  <a:lnTo>
                    <a:pt x="798550" y="303530"/>
                  </a:lnTo>
                  <a:lnTo>
                    <a:pt x="801242" y="303530"/>
                  </a:lnTo>
                  <a:lnTo>
                    <a:pt x="799972" y="302260"/>
                  </a:lnTo>
                  <a:close/>
                </a:path>
                <a:path w="3169920" h="688340">
                  <a:moveTo>
                    <a:pt x="817778" y="265430"/>
                  </a:moveTo>
                  <a:lnTo>
                    <a:pt x="812485" y="270510"/>
                  </a:lnTo>
                  <a:lnTo>
                    <a:pt x="808439" y="275590"/>
                  </a:lnTo>
                  <a:lnTo>
                    <a:pt x="807271" y="280670"/>
                  </a:lnTo>
                  <a:lnTo>
                    <a:pt x="810615" y="289560"/>
                  </a:lnTo>
                  <a:lnTo>
                    <a:pt x="803224" y="290830"/>
                  </a:lnTo>
                  <a:lnTo>
                    <a:pt x="802500" y="297180"/>
                  </a:lnTo>
                  <a:lnTo>
                    <a:pt x="801242" y="303530"/>
                  </a:lnTo>
                  <a:lnTo>
                    <a:pt x="1453349" y="303530"/>
                  </a:lnTo>
                  <a:lnTo>
                    <a:pt x="1449958" y="302260"/>
                  </a:lnTo>
                  <a:lnTo>
                    <a:pt x="1450253" y="299720"/>
                  </a:lnTo>
                  <a:lnTo>
                    <a:pt x="1444205" y="299720"/>
                  </a:lnTo>
                  <a:lnTo>
                    <a:pt x="1441386" y="295910"/>
                  </a:lnTo>
                  <a:lnTo>
                    <a:pt x="1445806" y="295910"/>
                  </a:lnTo>
                  <a:lnTo>
                    <a:pt x="1437766" y="292100"/>
                  </a:lnTo>
                  <a:lnTo>
                    <a:pt x="1438338"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42" y="299720"/>
                  </a:lnTo>
                  <a:lnTo>
                    <a:pt x="2219236" y="295910"/>
                  </a:lnTo>
                  <a:lnTo>
                    <a:pt x="1476184" y="295910"/>
                  </a:lnTo>
                  <a:lnTo>
                    <a:pt x="1474774" y="293370"/>
                  </a:lnTo>
                  <a:lnTo>
                    <a:pt x="1476374" y="292100"/>
                  </a:lnTo>
                  <a:lnTo>
                    <a:pt x="2222425" y="292100"/>
                  </a:lnTo>
                  <a:lnTo>
                    <a:pt x="2221798" y="290830"/>
                  </a:lnTo>
                  <a:lnTo>
                    <a:pt x="1514055" y="290830"/>
                  </a:lnTo>
                  <a:lnTo>
                    <a:pt x="1508188" y="288290"/>
                  </a:lnTo>
                  <a:lnTo>
                    <a:pt x="1467116" y="288290"/>
                  </a:lnTo>
                  <a:lnTo>
                    <a:pt x="1461503" y="285750"/>
                  </a:lnTo>
                  <a:close/>
                </a:path>
                <a:path w="3169920" h="688340">
                  <a:moveTo>
                    <a:pt x="3169780" y="290830"/>
                  </a:moveTo>
                  <a:lnTo>
                    <a:pt x="3097885" y="290830"/>
                  </a:lnTo>
                  <a:lnTo>
                    <a:pt x="3099638"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66"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880" y="299720"/>
                  </a:lnTo>
                  <a:lnTo>
                    <a:pt x="2987814" y="299720"/>
                  </a:lnTo>
                  <a:lnTo>
                    <a:pt x="2990418" y="297180"/>
                  </a:lnTo>
                  <a:lnTo>
                    <a:pt x="3100031" y="297180"/>
                  </a:lnTo>
                  <a:lnTo>
                    <a:pt x="3098164"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1"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53" y="299720"/>
                  </a:lnTo>
                  <a:lnTo>
                    <a:pt x="1450695" y="295910"/>
                  </a:lnTo>
                  <a:close/>
                </a:path>
                <a:path w="3169920" h="688340">
                  <a:moveTo>
                    <a:pt x="2222425" y="292100"/>
                  </a:moveTo>
                  <a:lnTo>
                    <a:pt x="1555089" y="292100"/>
                  </a:lnTo>
                  <a:lnTo>
                    <a:pt x="1555546" y="293370"/>
                  </a:lnTo>
                  <a:lnTo>
                    <a:pt x="1556423" y="293370"/>
                  </a:lnTo>
                  <a:lnTo>
                    <a:pt x="1556346" y="294640"/>
                  </a:lnTo>
                  <a:lnTo>
                    <a:pt x="1555432" y="294640"/>
                  </a:lnTo>
                  <a:lnTo>
                    <a:pt x="1554899" y="295910"/>
                  </a:lnTo>
                  <a:lnTo>
                    <a:pt x="2224138" y="295910"/>
                  </a:lnTo>
                  <a:lnTo>
                    <a:pt x="2223401" y="297180"/>
                  </a:lnTo>
                  <a:lnTo>
                    <a:pt x="2222042" y="299720"/>
                  </a:lnTo>
                  <a:lnTo>
                    <a:pt x="2227245" y="299720"/>
                  </a:lnTo>
                  <a:lnTo>
                    <a:pt x="2224303" y="295910"/>
                  </a:lnTo>
                  <a:lnTo>
                    <a:pt x="2222425" y="292100"/>
                  </a:lnTo>
                  <a:close/>
                </a:path>
                <a:path w="3169920" h="688340">
                  <a:moveTo>
                    <a:pt x="1445806" y="295910"/>
                  </a:moveTo>
                  <a:lnTo>
                    <a:pt x="1441386" y="295910"/>
                  </a:lnTo>
                  <a:lnTo>
                    <a:pt x="1443812" y="297180"/>
                  </a:lnTo>
                  <a:lnTo>
                    <a:pt x="1445552" y="297180"/>
                  </a:lnTo>
                  <a:lnTo>
                    <a:pt x="1445806" y="295910"/>
                  </a:lnTo>
                  <a:close/>
                </a:path>
                <a:path w="3169920" h="688340">
                  <a:moveTo>
                    <a:pt x="2223769" y="295910"/>
                  </a:moveTo>
                  <a:lnTo>
                    <a:pt x="2219236" y="295910"/>
                  </a:lnTo>
                  <a:lnTo>
                    <a:pt x="2221649" y="297180"/>
                  </a:lnTo>
                  <a:lnTo>
                    <a:pt x="2223401" y="297180"/>
                  </a:lnTo>
                  <a:lnTo>
                    <a:pt x="2223769" y="295910"/>
                  </a:lnTo>
                  <a:close/>
                </a:path>
                <a:path w="3169920" h="688340">
                  <a:moveTo>
                    <a:pt x="1555089" y="292100"/>
                  </a:moveTo>
                  <a:lnTo>
                    <a:pt x="1476374"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302688" y="292100"/>
                  </a:moveTo>
                  <a:lnTo>
                    <a:pt x="2291270" y="292100"/>
                  </a:lnTo>
                  <a:lnTo>
                    <a:pt x="2291740" y="293370"/>
                  </a:lnTo>
                  <a:lnTo>
                    <a:pt x="2292603" y="293370"/>
                  </a:lnTo>
                  <a:lnTo>
                    <a:pt x="2292527" y="294640"/>
                  </a:lnTo>
                  <a:lnTo>
                    <a:pt x="2291613" y="294640"/>
                  </a:lnTo>
                  <a:lnTo>
                    <a:pt x="2291079" y="295910"/>
                  </a:lnTo>
                  <a:lnTo>
                    <a:pt x="2300139" y="295910"/>
                  </a:lnTo>
                  <a:lnTo>
                    <a:pt x="2300849" y="294640"/>
                  </a:lnTo>
                  <a:lnTo>
                    <a:pt x="2302688" y="292100"/>
                  </a:lnTo>
                  <a:close/>
                </a:path>
                <a:path w="3169920" h="688340">
                  <a:moveTo>
                    <a:pt x="356882" y="267970"/>
                  </a:moveTo>
                  <a:lnTo>
                    <a:pt x="351294" y="275590"/>
                  </a:lnTo>
                  <a:lnTo>
                    <a:pt x="353377" y="281940"/>
                  </a:lnTo>
                  <a:lnTo>
                    <a:pt x="356615" y="289560"/>
                  </a:lnTo>
                  <a:lnTo>
                    <a:pt x="346595" y="294640"/>
                  </a:lnTo>
                  <a:lnTo>
                    <a:pt x="448174" y="294640"/>
                  </a:lnTo>
                  <a:lnTo>
                    <a:pt x="446977" y="287020"/>
                  </a:lnTo>
                  <a:lnTo>
                    <a:pt x="446534" y="285750"/>
                  </a:lnTo>
                  <a:lnTo>
                    <a:pt x="378421" y="285750"/>
                  </a:lnTo>
                  <a:lnTo>
                    <a:pt x="377570"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46095" y="289560"/>
                  </a:moveTo>
                  <a:lnTo>
                    <a:pt x="2743212" y="294640"/>
                  </a:lnTo>
                  <a:lnTo>
                    <a:pt x="2750985" y="294640"/>
                  </a:lnTo>
                  <a:lnTo>
                    <a:pt x="2746095" y="28956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42"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4"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4" y="285750"/>
                  </a:lnTo>
                  <a:lnTo>
                    <a:pt x="3049066" y="284480"/>
                  </a:lnTo>
                  <a:lnTo>
                    <a:pt x="3050057" y="283210"/>
                  </a:lnTo>
                  <a:lnTo>
                    <a:pt x="3169780" y="283210"/>
                  </a:lnTo>
                  <a:lnTo>
                    <a:pt x="3169780" y="276860"/>
                  </a:lnTo>
                  <a:lnTo>
                    <a:pt x="3133242" y="276860"/>
                  </a:lnTo>
                  <a:lnTo>
                    <a:pt x="3132797" y="275590"/>
                  </a:lnTo>
                  <a:lnTo>
                    <a:pt x="3132327"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38" y="254000"/>
                  </a:lnTo>
                  <a:lnTo>
                    <a:pt x="3104972" y="252730"/>
                  </a:lnTo>
                  <a:lnTo>
                    <a:pt x="3107004" y="250190"/>
                  </a:lnTo>
                  <a:lnTo>
                    <a:pt x="3113633" y="250190"/>
                  </a:lnTo>
                  <a:lnTo>
                    <a:pt x="3114979" y="246380"/>
                  </a:lnTo>
                  <a:lnTo>
                    <a:pt x="3154718" y="246380"/>
                  </a:lnTo>
                  <a:lnTo>
                    <a:pt x="3146259" y="243840"/>
                  </a:lnTo>
                  <a:lnTo>
                    <a:pt x="3146074" y="240030"/>
                  </a:lnTo>
                  <a:lnTo>
                    <a:pt x="3026409" y="240030"/>
                  </a:lnTo>
                  <a:lnTo>
                    <a:pt x="3025038" y="234950"/>
                  </a:lnTo>
                  <a:lnTo>
                    <a:pt x="3013786"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7" y="289560"/>
                  </a:lnTo>
                  <a:lnTo>
                    <a:pt x="1516773" y="289560"/>
                  </a:lnTo>
                  <a:lnTo>
                    <a:pt x="1515097" y="290830"/>
                  </a:lnTo>
                  <a:lnTo>
                    <a:pt x="2221798" y="290830"/>
                  </a:lnTo>
                  <a:lnTo>
                    <a:pt x="2217416" y="281940"/>
                  </a:lnTo>
                  <a:lnTo>
                    <a:pt x="2211281" y="267970"/>
                  </a:lnTo>
                  <a:lnTo>
                    <a:pt x="1540497" y="267970"/>
                  </a:lnTo>
                  <a:lnTo>
                    <a:pt x="1539671" y="266700"/>
                  </a:lnTo>
                  <a:lnTo>
                    <a:pt x="1539735" y="265430"/>
                  </a:lnTo>
                  <a:lnTo>
                    <a:pt x="1540649" y="265430"/>
                  </a:lnTo>
                  <a:lnTo>
                    <a:pt x="1541183" y="264160"/>
                  </a:lnTo>
                  <a:lnTo>
                    <a:pt x="2209552" y="264160"/>
                  </a:lnTo>
                  <a:lnTo>
                    <a:pt x="2207208" y="259080"/>
                  </a:lnTo>
                  <a:lnTo>
                    <a:pt x="2156802" y="259080"/>
                  </a:lnTo>
                  <a:lnTo>
                    <a:pt x="2155393" y="256540"/>
                  </a:lnTo>
                  <a:lnTo>
                    <a:pt x="1557735" y="256540"/>
                  </a:lnTo>
                  <a:lnTo>
                    <a:pt x="1551986" y="255270"/>
                  </a:lnTo>
                  <a:lnTo>
                    <a:pt x="1546152" y="250190"/>
                  </a:lnTo>
                  <a:lnTo>
                    <a:pt x="1537563" y="237490"/>
                  </a:lnTo>
                  <a:close/>
                </a:path>
                <a:path w="3169920" h="688340">
                  <a:moveTo>
                    <a:pt x="2313568" y="271780"/>
                  </a:moveTo>
                  <a:lnTo>
                    <a:pt x="2295524" y="271780"/>
                  </a:lnTo>
                  <a:lnTo>
                    <a:pt x="2297531" y="276860"/>
                  </a:lnTo>
                  <a:lnTo>
                    <a:pt x="2296871" y="287020"/>
                  </a:lnTo>
                  <a:lnTo>
                    <a:pt x="2285892" y="287024"/>
                  </a:lnTo>
                  <a:lnTo>
                    <a:pt x="2281021" y="290830"/>
                  </a:lnTo>
                  <a:lnTo>
                    <a:pt x="2303608" y="290830"/>
                  </a:lnTo>
                  <a:lnTo>
                    <a:pt x="2305448" y="288290"/>
                  </a:lnTo>
                  <a:lnTo>
                    <a:pt x="2306056" y="287020"/>
                  </a:lnTo>
                  <a:lnTo>
                    <a:pt x="2296871" y="287020"/>
                  </a:lnTo>
                  <a:lnTo>
                    <a:pt x="2287523" y="285750"/>
                  </a:lnTo>
                  <a:lnTo>
                    <a:pt x="2306665" y="285750"/>
                  </a:lnTo>
                  <a:lnTo>
                    <a:pt x="2309101" y="280670"/>
                  </a:lnTo>
                  <a:lnTo>
                    <a:pt x="2319583" y="280670"/>
                  </a:lnTo>
                  <a:lnTo>
                    <a:pt x="2317521" y="275590"/>
                  </a:lnTo>
                  <a:lnTo>
                    <a:pt x="2313568" y="271780"/>
                  </a:lnTo>
                  <a:close/>
                </a:path>
                <a:path w="3169920" h="688340">
                  <a:moveTo>
                    <a:pt x="2736913" y="279400"/>
                  </a:moveTo>
                  <a:lnTo>
                    <a:pt x="2728696" y="281940"/>
                  </a:lnTo>
                  <a:lnTo>
                    <a:pt x="2728315" y="281940"/>
                  </a:lnTo>
                  <a:lnTo>
                    <a:pt x="2728836" y="288290"/>
                  </a:lnTo>
                  <a:lnTo>
                    <a:pt x="2726575" y="289560"/>
                  </a:lnTo>
                  <a:lnTo>
                    <a:pt x="2738471" y="289560"/>
                  </a:lnTo>
                  <a:lnTo>
                    <a:pt x="2736913" y="279400"/>
                  </a:lnTo>
                  <a:close/>
                </a:path>
                <a:path w="3169920" h="688340">
                  <a:moveTo>
                    <a:pt x="1485671" y="245110"/>
                  </a:moveTo>
                  <a:lnTo>
                    <a:pt x="1480531" y="251460"/>
                  </a:lnTo>
                  <a:lnTo>
                    <a:pt x="1476241" y="257810"/>
                  </a:lnTo>
                  <a:lnTo>
                    <a:pt x="1474237" y="265430"/>
                  </a:lnTo>
                  <a:lnTo>
                    <a:pt x="1475955" y="273050"/>
                  </a:lnTo>
                  <a:lnTo>
                    <a:pt x="1478305" y="278130"/>
                  </a:lnTo>
                  <a:lnTo>
                    <a:pt x="1474622" y="283210"/>
                  </a:lnTo>
                  <a:lnTo>
                    <a:pt x="1467116" y="288290"/>
                  </a:lnTo>
                  <a:lnTo>
                    <a:pt x="1508188" y="288290"/>
                  </a:lnTo>
                  <a:lnTo>
                    <a:pt x="1505254" y="287020"/>
                  </a:lnTo>
                  <a:lnTo>
                    <a:pt x="1498206" y="281940"/>
                  </a:lnTo>
                  <a:lnTo>
                    <a:pt x="1497495" y="271780"/>
                  </a:lnTo>
                  <a:lnTo>
                    <a:pt x="1496078" y="264160"/>
                  </a:lnTo>
                  <a:lnTo>
                    <a:pt x="1493273" y="257810"/>
                  </a:lnTo>
                  <a:lnTo>
                    <a:pt x="1489624" y="252730"/>
                  </a:lnTo>
                  <a:lnTo>
                    <a:pt x="1485671" y="245110"/>
                  </a:lnTo>
                  <a:close/>
                </a:path>
                <a:path w="3169920" h="688340">
                  <a:moveTo>
                    <a:pt x="571322" y="287020"/>
                  </a:moveTo>
                  <a:close/>
                </a:path>
                <a:path w="3169920" h="688340">
                  <a:moveTo>
                    <a:pt x="566572" y="276860"/>
                  </a:moveTo>
                  <a:lnTo>
                    <a:pt x="561606" y="278130"/>
                  </a:lnTo>
                  <a:lnTo>
                    <a:pt x="562673" y="284480"/>
                  </a:lnTo>
                  <a:lnTo>
                    <a:pt x="556793" y="287020"/>
                  </a:lnTo>
                  <a:lnTo>
                    <a:pt x="570712" y="287020"/>
                  </a:lnTo>
                  <a:lnTo>
                    <a:pt x="565784" y="285750"/>
                  </a:lnTo>
                  <a:lnTo>
                    <a:pt x="566559" y="281940"/>
                  </a:lnTo>
                  <a:lnTo>
                    <a:pt x="566978" y="278130"/>
                  </a:lnTo>
                  <a:lnTo>
                    <a:pt x="566445" y="278130"/>
                  </a:lnTo>
                  <a:lnTo>
                    <a:pt x="566572" y="276860"/>
                  </a:lnTo>
                  <a:close/>
                </a:path>
                <a:path w="3169920" h="688340">
                  <a:moveTo>
                    <a:pt x="639332"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57"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63" y="219710"/>
                  </a:lnTo>
                  <a:lnTo>
                    <a:pt x="639332"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696" y="284480"/>
                  </a:lnTo>
                  <a:lnTo>
                    <a:pt x="1331226" y="284480"/>
                  </a:lnTo>
                  <a:lnTo>
                    <a:pt x="1332839" y="283210"/>
                  </a:lnTo>
                  <a:lnTo>
                    <a:pt x="1358891" y="283210"/>
                  </a:lnTo>
                  <a:lnTo>
                    <a:pt x="1355278" y="279400"/>
                  </a:lnTo>
                  <a:lnTo>
                    <a:pt x="1330274" y="279400"/>
                  </a:lnTo>
                  <a:lnTo>
                    <a:pt x="1323238" y="276860"/>
                  </a:lnTo>
                  <a:lnTo>
                    <a:pt x="1325473" y="266700"/>
                  </a:lnTo>
                  <a:close/>
                </a:path>
                <a:path w="3169920" h="688340">
                  <a:moveTo>
                    <a:pt x="1358891" y="283210"/>
                  </a:moveTo>
                  <a:lnTo>
                    <a:pt x="1332839" y="283210"/>
                  </a:lnTo>
                  <a:lnTo>
                    <a:pt x="1334236" y="284480"/>
                  </a:lnTo>
                  <a:lnTo>
                    <a:pt x="1333715" y="285750"/>
                  </a:lnTo>
                  <a:lnTo>
                    <a:pt x="1361300" y="285750"/>
                  </a:lnTo>
                  <a:lnTo>
                    <a:pt x="1358891" y="283210"/>
                  </a:lnTo>
                  <a:close/>
                </a:path>
                <a:path w="3169920" h="688340">
                  <a:moveTo>
                    <a:pt x="1405648"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8"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4" y="231140"/>
                  </a:lnTo>
                  <a:lnTo>
                    <a:pt x="1409724" y="223520"/>
                  </a:lnTo>
                  <a:lnTo>
                    <a:pt x="1405648" y="214630"/>
                  </a:lnTo>
                  <a:close/>
                </a:path>
                <a:path w="3169920" h="688340">
                  <a:moveTo>
                    <a:pt x="3169780" y="283210"/>
                  </a:moveTo>
                  <a:lnTo>
                    <a:pt x="3050578" y="283210"/>
                  </a:lnTo>
                  <a:lnTo>
                    <a:pt x="3052000" y="284480"/>
                  </a:lnTo>
                  <a:lnTo>
                    <a:pt x="3051467" y="285750"/>
                  </a:lnTo>
                  <a:lnTo>
                    <a:pt x="3169780" y="285750"/>
                  </a:lnTo>
                  <a:lnTo>
                    <a:pt x="3169780" y="283210"/>
                  </a:lnTo>
                  <a:close/>
                </a:path>
                <a:path w="3169920" h="688340">
                  <a:moveTo>
                    <a:pt x="2523807" y="260350"/>
                  </a:moveTo>
                  <a:lnTo>
                    <a:pt x="2323439" y="260350"/>
                  </a:lnTo>
                  <a:lnTo>
                    <a:pt x="2328571" y="265430"/>
                  </a:lnTo>
                  <a:lnTo>
                    <a:pt x="2330659" y="270510"/>
                  </a:lnTo>
                  <a:lnTo>
                    <a:pt x="2330347" y="275590"/>
                  </a:lnTo>
                  <a:lnTo>
                    <a:pt x="2328278" y="281940"/>
                  </a:lnTo>
                  <a:lnTo>
                    <a:pt x="2728696" y="281940"/>
                  </a:lnTo>
                  <a:lnTo>
                    <a:pt x="2727832" y="278130"/>
                  </a:lnTo>
                  <a:lnTo>
                    <a:pt x="2724975" y="278130"/>
                  </a:lnTo>
                  <a:lnTo>
                    <a:pt x="2721863" y="276860"/>
                  </a:lnTo>
                  <a:lnTo>
                    <a:pt x="2721961" y="274320"/>
                  </a:lnTo>
                  <a:lnTo>
                    <a:pt x="2542120" y="274320"/>
                  </a:lnTo>
                  <a:lnTo>
                    <a:pt x="2539783" y="273050"/>
                  </a:lnTo>
                  <a:lnTo>
                    <a:pt x="2538604" y="271780"/>
                  </a:lnTo>
                  <a:lnTo>
                    <a:pt x="2527719" y="271780"/>
                  </a:lnTo>
                  <a:lnTo>
                    <a:pt x="2522461" y="266700"/>
                  </a:lnTo>
                  <a:lnTo>
                    <a:pt x="2523807" y="260350"/>
                  </a:lnTo>
                  <a:close/>
                </a:path>
                <a:path w="3169920" h="688340">
                  <a:moveTo>
                    <a:pt x="2981147" y="278130"/>
                  </a:moveTo>
                  <a:lnTo>
                    <a:pt x="2865386" y="278130"/>
                  </a:lnTo>
                  <a:lnTo>
                    <a:pt x="2866796" y="280670"/>
                  </a:lnTo>
                  <a:lnTo>
                    <a:pt x="2866262"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06" y="273050"/>
                  </a:lnTo>
                  <a:lnTo>
                    <a:pt x="53124" y="270510"/>
                  </a:lnTo>
                  <a:lnTo>
                    <a:pt x="52958"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2"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3" y="278130"/>
                  </a:lnTo>
                  <a:lnTo>
                    <a:pt x="1361719"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2" y="224790"/>
                  </a:lnTo>
                  <a:lnTo>
                    <a:pt x="387362" y="252730"/>
                  </a:lnTo>
                  <a:lnTo>
                    <a:pt x="389381" y="259080"/>
                  </a:lnTo>
                  <a:lnTo>
                    <a:pt x="398170" y="261620"/>
                  </a:lnTo>
                  <a:lnTo>
                    <a:pt x="400049"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4" y="252730"/>
                  </a:moveTo>
                  <a:lnTo>
                    <a:pt x="2541041" y="252730"/>
                  </a:lnTo>
                  <a:lnTo>
                    <a:pt x="2545854" y="255270"/>
                  </a:lnTo>
                  <a:lnTo>
                    <a:pt x="2546095" y="259080"/>
                  </a:lnTo>
                  <a:lnTo>
                    <a:pt x="2543924" y="259080"/>
                  </a:lnTo>
                  <a:lnTo>
                    <a:pt x="2541816" y="260350"/>
                  </a:lnTo>
                  <a:lnTo>
                    <a:pt x="2542058" y="262890"/>
                  </a:lnTo>
                  <a:lnTo>
                    <a:pt x="2545497" y="265430"/>
                  </a:lnTo>
                  <a:lnTo>
                    <a:pt x="2547172" y="267970"/>
                  </a:lnTo>
                  <a:lnTo>
                    <a:pt x="2542120" y="274320"/>
                  </a:lnTo>
                  <a:lnTo>
                    <a:pt x="2568879" y="274320"/>
                  </a:lnTo>
                  <a:lnTo>
                    <a:pt x="2566630" y="271780"/>
                  </a:lnTo>
                  <a:lnTo>
                    <a:pt x="2553652" y="271780"/>
                  </a:lnTo>
                  <a:lnTo>
                    <a:pt x="2553715" y="270510"/>
                  </a:lnTo>
                  <a:lnTo>
                    <a:pt x="2554630" y="269240"/>
                  </a:lnTo>
                  <a:lnTo>
                    <a:pt x="2564380" y="269240"/>
                  </a:lnTo>
                  <a:lnTo>
                    <a:pt x="2561005" y="265430"/>
                  </a:lnTo>
                  <a:lnTo>
                    <a:pt x="2569654" y="264160"/>
                  </a:lnTo>
                  <a:lnTo>
                    <a:pt x="2725651" y="264160"/>
                  </a:lnTo>
                  <a:lnTo>
                    <a:pt x="2726524" y="262890"/>
                  </a:lnTo>
                  <a:lnTo>
                    <a:pt x="2731926" y="257810"/>
                  </a:lnTo>
                  <a:lnTo>
                    <a:pt x="2553779" y="257810"/>
                  </a:lnTo>
                  <a:lnTo>
                    <a:pt x="2553309" y="256540"/>
                  </a:lnTo>
                  <a:lnTo>
                    <a:pt x="2554985" y="255270"/>
                  </a:lnTo>
                  <a:lnTo>
                    <a:pt x="2725614" y="255270"/>
                  </a:lnTo>
                  <a:lnTo>
                    <a:pt x="2723124" y="252730"/>
                  </a:lnTo>
                  <a:close/>
                </a:path>
                <a:path w="3169920" h="688340">
                  <a:moveTo>
                    <a:pt x="2725651" y="264160"/>
                  </a:moveTo>
                  <a:lnTo>
                    <a:pt x="2569654" y="264160"/>
                  </a:lnTo>
                  <a:lnTo>
                    <a:pt x="2572283" y="265430"/>
                  </a:lnTo>
                  <a:lnTo>
                    <a:pt x="2568879"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8" y="269240"/>
                  </a:lnTo>
                  <a:lnTo>
                    <a:pt x="56133" y="270510"/>
                  </a:lnTo>
                  <a:lnTo>
                    <a:pt x="52806"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599" y="255270"/>
                  </a:lnTo>
                  <a:lnTo>
                    <a:pt x="2258317" y="259080"/>
                  </a:lnTo>
                  <a:lnTo>
                    <a:pt x="2253954" y="259080"/>
                  </a:lnTo>
                  <a:lnTo>
                    <a:pt x="2249691" y="260350"/>
                  </a:lnTo>
                  <a:lnTo>
                    <a:pt x="2247709" y="264160"/>
                  </a:lnTo>
                  <a:lnTo>
                    <a:pt x="2250770" y="271780"/>
                  </a:lnTo>
                  <a:lnTo>
                    <a:pt x="2255126" y="266700"/>
                  </a:lnTo>
                  <a:lnTo>
                    <a:pt x="2259075" y="265430"/>
                  </a:lnTo>
                  <a:lnTo>
                    <a:pt x="2272207" y="265430"/>
                  </a:lnTo>
                  <a:lnTo>
                    <a:pt x="2272728" y="264160"/>
                  </a:lnTo>
                  <a:lnTo>
                    <a:pt x="2319243" y="264160"/>
                  </a:lnTo>
                  <a:lnTo>
                    <a:pt x="2323439" y="260350"/>
                  </a:lnTo>
                  <a:lnTo>
                    <a:pt x="2523807" y="260350"/>
                  </a:lnTo>
                  <a:lnTo>
                    <a:pt x="2523195" y="257810"/>
                  </a:lnTo>
                  <a:lnTo>
                    <a:pt x="2293436" y="257810"/>
                  </a:lnTo>
                  <a:lnTo>
                    <a:pt x="2284539" y="255270"/>
                  </a:lnTo>
                  <a:lnTo>
                    <a:pt x="2294394" y="251460"/>
                  </a:lnTo>
                  <a:lnTo>
                    <a:pt x="2303840" y="251460"/>
                  </a:lnTo>
                  <a:lnTo>
                    <a:pt x="2305875" y="247650"/>
                  </a:lnTo>
                  <a:lnTo>
                    <a:pt x="2382697" y="247650"/>
                  </a:lnTo>
                  <a:lnTo>
                    <a:pt x="2383256" y="246380"/>
                  </a:lnTo>
                  <a:lnTo>
                    <a:pt x="2519216" y="246380"/>
                  </a:lnTo>
                  <a:lnTo>
                    <a:pt x="2517381" y="243840"/>
                  </a:lnTo>
                  <a:lnTo>
                    <a:pt x="2514269" y="237490"/>
                  </a:lnTo>
                  <a:lnTo>
                    <a:pt x="2506412"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36248" y="269240"/>
                  </a:moveTo>
                  <a:lnTo>
                    <a:pt x="2532049" y="269240"/>
                  </a:lnTo>
                  <a:lnTo>
                    <a:pt x="2527719" y="271780"/>
                  </a:lnTo>
                  <a:lnTo>
                    <a:pt x="2538604" y="271780"/>
                  </a:lnTo>
                  <a:lnTo>
                    <a:pt x="2536248" y="269240"/>
                  </a:lnTo>
                  <a:close/>
                </a:path>
                <a:path w="3169920" h="688340">
                  <a:moveTo>
                    <a:pt x="2564380" y="269240"/>
                  </a:moveTo>
                  <a:lnTo>
                    <a:pt x="2555163" y="269240"/>
                  </a:lnTo>
                  <a:lnTo>
                    <a:pt x="2556573" y="270510"/>
                  </a:lnTo>
                  <a:lnTo>
                    <a:pt x="2556040" y="271780"/>
                  </a:lnTo>
                  <a:lnTo>
                    <a:pt x="2566630" y="271780"/>
                  </a:lnTo>
                  <a:lnTo>
                    <a:pt x="2564380" y="269240"/>
                  </a:lnTo>
                  <a:close/>
                </a:path>
                <a:path w="3169920" h="688340">
                  <a:moveTo>
                    <a:pt x="2722156" y="269240"/>
                  </a:moveTo>
                  <a:lnTo>
                    <a:pt x="2578798" y="269240"/>
                  </a:lnTo>
                  <a:lnTo>
                    <a:pt x="2579662" y="270510"/>
                  </a:lnTo>
                  <a:lnTo>
                    <a:pt x="2579585" y="271780"/>
                  </a:lnTo>
                  <a:lnTo>
                    <a:pt x="2722058" y="271780"/>
                  </a:lnTo>
                  <a:lnTo>
                    <a:pt x="2722156" y="269240"/>
                  </a:lnTo>
                  <a:close/>
                </a:path>
                <a:path w="3169920" h="688340">
                  <a:moveTo>
                    <a:pt x="842721" y="259080"/>
                  </a:moveTo>
                  <a:lnTo>
                    <a:pt x="840079" y="264160"/>
                  </a:lnTo>
                  <a:lnTo>
                    <a:pt x="839457" y="269240"/>
                  </a:lnTo>
                  <a:lnTo>
                    <a:pt x="848550" y="266700"/>
                  </a:lnTo>
                  <a:lnTo>
                    <a:pt x="1325473" y="266700"/>
                  </a:lnTo>
                  <a:lnTo>
                    <a:pt x="1325752" y="265430"/>
                  </a:lnTo>
                  <a:lnTo>
                    <a:pt x="1324063" y="264160"/>
                  </a:lnTo>
                  <a:lnTo>
                    <a:pt x="850303" y="264160"/>
                  </a:lnTo>
                  <a:lnTo>
                    <a:pt x="842721"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2" y="264160"/>
                  </a:moveTo>
                  <a:lnTo>
                    <a:pt x="1541183" y="264160"/>
                  </a:lnTo>
                  <a:lnTo>
                    <a:pt x="1542580" y="266700"/>
                  </a:lnTo>
                  <a:lnTo>
                    <a:pt x="1542046" y="266700"/>
                  </a:lnTo>
                  <a:lnTo>
                    <a:pt x="1541500" y="267970"/>
                  </a:lnTo>
                  <a:lnTo>
                    <a:pt x="2211281" y="267970"/>
                  </a:lnTo>
                  <a:lnTo>
                    <a:pt x="2210723" y="266700"/>
                  </a:lnTo>
                  <a:lnTo>
                    <a:pt x="2209552" y="264160"/>
                  </a:lnTo>
                  <a:close/>
                </a:path>
                <a:path w="3169920" h="688340">
                  <a:moveTo>
                    <a:pt x="2319243" y="264160"/>
                  </a:moveTo>
                  <a:lnTo>
                    <a:pt x="2272728" y="264160"/>
                  </a:lnTo>
                  <a:lnTo>
                    <a:pt x="2274138" y="266700"/>
                  </a:lnTo>
                  <a:lnTo>
                    <a:pt x="2273604" y="266700"/>
                  </a:lnTo>
                  <a:lnTo>
                    <a:pt x="2273058" y="267970"/>
                  </a:lnTo>
                  <a:lnTo>
                    <a:pt x="2315048" y="267970"/>
                  </a:lnTo>
                  <a:lnTo>
                    <a:pt x="2319243"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0" y="264160"/>
                  </a:moveTo>
                  <a:lnTo>
                    <a:pt x="3133928" y="264160"/>
                  </a:lnTo>
                  <a:lnTo>
                    <a:pt x="3135337" y="266700"/>
                  </a:lnTo>
                  <a:lnTo>
                    <a:pt x="3134804" y="266700"/>
                  </a:lnTo>
                  <a:lnTo>
                    <a:pt x="3134245" y="267970"/>
                  </a:lnTo>
                  <a:lnTo>
                    <a:pt x="3166465" y="267970"/>
                  </a:lnTo>
                  <a:lnTo>
                    <a:pt x="3165246" y="266700"/>
                  </a:lnTo>
                  <a:lnTo>
                    <a:pt x="3166490"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6" y="214630"/>
                  </a:lnTo>
                  <a:lnTo>
                    <a:pt x="543705" y="213360"/>
                  </a:lnTo>
                  <a:lnTo>
                    <a:pt x="527037" y="213360"/>
                  </a:lnTo>
                  <a:lnTo>
                    <a:pt x="521284" y="212090"/>
                  </a:lnTo>
                  <a:close/>
                </a:path>
                <a:path w="3169920" h="688340">
                  <a:moveTo>
                    <a:pt x="861644" y="224790"/>
                  </a:moveTo>
                  <a:lnTo>
                    <a:pt x="855548" y="228600"/>
                  </a:lnTo>
                  <a:lnTo>
                    <a:pt x="853629" y="236220"/>
                  </a:lnTo>
                  <a:lnTo>
                    <a:pt x="853583"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8" y="257810"/>
                  </a:lnTo>
                  <a:lnTo>
                    <a:pt x="2990837" y="254000"/>
                  </a:lnTo>
                  <a:lnTo>
                    <a:pt x="2961906" y="254000"/>
                  </a:lnTo>
                  <a:lnTo>
                    <a:pt x="2961462" y="252730"/>
                  </a:lnTo>
                  <a:lnTo>
                    <a:pt x="2960979" y="252730"/>
                  </a:lnTo>
                  <a:lnTo>
                    <a:pt x="2961512" y="251460"/>
                  </a:lnTo>
                  <a:lnTo>
                    <a:pt x="2991929" y="251460"/>
                  </a:lnTo>
                  <a:lnTo>
                    <a:pt x="2995752" y="242570"/>
                  </a:lnTo>
                  <a:lnTo>
                    <a:pt x="2994139" y="238760"/>
                  </a:lnTo>
                  <a:lnTo>
                    <a:pt x="2989300" y="236220"/>
                  </a:lnTo>
                  <a:lnTo>
                    <a:pt x="2983903" y="234950"/>
                  </a:lnTo>
                  <a:lnTo>
                    <a:pt x="2944609" y="234950"/>
                  </a:lnTo>
                  <a:lnTo>
                    <a:pt x="2934969" y="231140"/>
                  </a:lnTo>
                  <a:lnTo>
                    <a:pt x="2932389" y="226060"/>
                  </a:lnTo>
                  <a:lnTo>
                    <a:pt x="2931661" y="220980"/>
                  </a:lnTo>
                  <a:lnTo>
                    <a:pt x="2930362" y="215900"/>
                  </a:lnTo>
                  <a:lnTo>
                    <a:pt x="2927498" y="213360"/>
                  </a:lnTo>
                  <a:lnTo>
                    <a:pt x="2907423"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08" y="259080"/>
                  </a:lnTo>
                  <a:lnTo>
                    <a:pt x="2203693"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35" y="137160"/>
                  </a:lnTo>
                  <a:lnTo>
                    <a:pt x="705459" y="144780"/>
                  </a:lnTo>
                  <a:lnTo>
                    <a:pt x="705342" y="19812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5" y="185420"/>
                  </a:lnTo>
                  <a:lnTo>
                    <a:pt x="709763" y="156210"/>
                  </a:lnTo>
                  <a:lnTo>
                    <a:pt x="709415" y="140970"/>
                  </a:lnTo>
                  <a:lnTo>
                    <a:pt x="708609" y="124460"/>
                  </a:lnTo>
                  <a:close/>
                </a:path>
                <a:path w="3169920" h="688340">
                  <a:moveTo>
                    <a:pt x="2382634" y="247650"/>
                  </a:moveTo>
                  <a:lnTo>
                    <a:pt x="2305875" y="247650"/>
                  </a:lnTo>
                  <a:lnTo>
                    <a:pt x="2303715" y="254000"/>
                  </a:lnTo>
                  <a:lnTo>
                    <a:pt x="2299698"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06" y="232410"/>
                  </a:lnTo>
                  <a:lnTo>
                    <a:pt x="2562931" y="234950"/>
                  </a:lnTo>
                  <a:lnTo>
                    <a:pt x="2566479" y="243840"/>
                  </a:lnTo>
                  <a:lnTo>
                    <a:pt x="2557793" y="247650"/>
                  </a:lnTo>
                  <a:lnTo>
                    <a:pt x="2548521" y="248920"/>
                  </a:lnTo>
                  <a:lnTo>
                    <a:pt x="2528468" y="248920"/>
                  </a:lnTo>
                  <a:lnTo>
                    <a:pt x="2533472" y="257810"/>
                  </a:lnTo>
                  <a:lnTo>
                    <a:pt x="2541041" y="252730"/>
                  </a:lnTo>
                  <a:lnTo>
                    <a:pt x="2723124" y="252730"/>
                  </a:lnTo>
                  <a:lnTo>
                    <a:pt x="2720635" y="250190"/>
                  </a:lnTo>
                  <a:lnTo>
                    <a:pt x="2593466" y="250190"/>
                  </a:lnTo>
                  <a:lnTo>
                    <a:pt x="2581782" y="242570"/>
                  </a:lnTo>
                  <a:lnTo>
                    <a:pt x="2592946" y="236220"/>
                  </a:lnTo>
                  <a:lnTo>
                    <a:pt x="2713405" y="236220"/>
                  </a:lnTo>
                  <a:lnTo>
                    <a:pt x="2716771" y="232410"/>
                  </a:lnTo>
                  <a:close/>
                </a:path>
                <a:path w="3169920" h="688340">
                  <a:moveTo>
                    <a:pt x="2734627" y="255270"/>
                  </a:moveTo>
                  <a:lnTo>
                    <a:pt x="2554985" y="255270"/>
                  </a:lnTo>
                  <a:lnTo>
                    <a:pt x="2556433" y="256540"/>
                  </a:lnTo>
                  <a:lnTo>
                    <a:pt x="2555874"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39"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0" y="251460"/>
                  </a:moveTo>
                  <a:lnTo>
                    <a:pt x="2294394" y="251460"/>
                  </a:lnTo>
                  <a:lnTo>
                    <a:pt x="2302484" y="254000"/>
                  </a:lnTo>
                  <a:lnTo>
                    <a:pt x="2303840"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4" y="251460"/>
                  </a:lnTo>
                  <a:lnTo>
                    <a:pt x="2964014" y="252730"/>
                  </a:lnTo>
                  <a:lnTo>
                    <a:pt x="2963481" y="252730"/>
                  </a:lnTo>
                  <a:lnTo>
                    <a:pt x="2962922" y="254000"/>
                  </a:lnTo>
                  <a:lnTo>
                    <a:pt x="2990837" y="254000"/>
                  </a:lnTo>
                  <a:lnTo>
                    <a:pt x="2991929" y="251460"/>
                  </a:lnTo>
                  <a:close/>
                </a:path>
                <a:path w="3169920" h="688340">
                  <a:moveTo>
                    <a:pt x="694423" y="247650"/>
                  </a:moveTo>
                  <a:lnTo>
                    <a:pt x="688492" y="252730"/>
                  </a:lnTo>
                  <a:lnTo>
                    <a:pt x="695998" y="252730"/>
                  </a:lnTo>
                  <a:lnTo>
                    <a:pt x="697268" y="250190"/>
                  </a:lnTo>
                  <a:lnTo>
                    <a:pt x="694423" y="247650"/>
                  </a:lnTo>
                  <a:close/>
                </a:path>
                <a:path w="3169920" h="688340">
                  <a:moveTo>
                    <a:pt x="2158860" y="240030"/>
                  </a:moveTo>
                  <a:lnTo>
                    <a:pt x="2155812" y="241300"/>
                  </a:lnTo>
                  <a:lnTo>
                    <a:pt x="2154656" y="243840"/>
                  </a:lnTo>
                  <a:lnTo>
                    <a:pt x="2152319" y="251460"/>
                  </a:lnTo>
                  <a:lnTo>
                    <a:pt x="2203693" y="251460"/>
                  </a:lnTo>
                  <a:lnTo>
                    <a:pt x="2200101" y="245110"/>
                  </a:lnTo>
                  <a:lnTo>
                    <a:pt x="2159495" y="245110"/>
                  </a:lnTo>
                  <a:lnTo>
                    <a:pt x="2159800" y="242570"/>
                  </a:lnTo>
                  <a:lnTo>
                    <a:pt x="2159634"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6" y="210820"/>
                  </a:lnTo>
                  <a:lnTo>
                    <a:pt x="1788829" y="208280"/>
                  </a:lnTo>
                  <a:lnTo>
                    <a:pt x="1788802" y="203200"/>
                  </a:lnTo>
                  <a:lnTo>
                    <a:pt x="1781263" y="203200"/>
                  </a:lnTo>
                  <a:lnTo>
                    <a:pt x="1780425" y="201930"/>
                  </a:lnTo>
                  <a:lnTo>
                    <a:pt x="1780489" y="200660"/>
                  </a:lnTo>
                  <a:lnTo>
                    <a:pt x="1788788" y="200660"/>
                  </a:lnTo>
                  <a:lnTo>
                    <a:pt x="1788781"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6" y="250190"/>
                  </a:lnTo>
                  <a:lnTo>
                    <a:pt x="2720635" y="250190"/>
                  </a:lnTo>
                  <a:lnTo>
                    <a:pt x="2717346" y="242570"/>
                  </a:lnTo>
                  <a:lnTo>
                    <a:pt x="2713405" y="236220"/>
                  </a:lnTo>
                  <a:close/>
                </a:path>
                <a:path w="3169920" h="688340">
                  <a:moveTo>
                    <a:pt x="3115373" y="248920"/>
                  </a:moveTo>
                  <a:lnTo>
                    <a:pt x="3113633" y="250190"/>
                  </a:lnTo>
                  <a:lnTo>
                    <a:pt x="3117799" y="250190"/>
                  </a:lnTo>
                  <a:lnTo>
                    <a:pt x="3115373" y="248920"/>
                  </a:lnTo>
                  <a:close/>
                </a:path>
                <a:path w="3169920" h="688340">
                  <a:moveTo>
                    <a:pt x="204976" y="208280"/>
                  </a:moveTo>
                  <a:lnTo>
                    <a:pt x="191084" y="208280"/>
                  </a:lnTo>
                  <a:lnTo>
                    <a:pt x="190893" y="213360"/>
                  </a:lnTo>
                  <a:lnTo>
                    <a:pt x="202691"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3"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69"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7"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4" y="241300"/>
                  </a:lnTo>
                  <a:lnTo>
                    <a:pt x="2162822" y="242570"/>
                  </a:lnTo>
                  <a:lnTo>
                    <a:pt x="2159495" y="245110"/>
                  </a:lnTo>
                  <a:lnTo>
                    <a:pt x="2200101"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5"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73"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85" y="240030"/>
                  </a:lnTo>
                  <a:lnTo>
                    <a:pt x="432485" y="236220"/>
                  </a:lnTo>
                  <a:close/>
                </a:path>
                <a:path w="3169920" h="688340">
                  <a:moveTo>
                    <a:pt x="443204" y="228600"/>
                  </a:moveTo>
                  <a:lnTo>
                    <a:pt x="439585"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3" y="229870"/>
                  </a:lnTo>
                  <a:lnTo>
                    <a:pt x="1999656" y="228600"/>
                  </a:lnTo>
                  <a:lnTo>
                    <a:pt x="1989988" y="228600"/>
                  </a:lnTo>
                  <a:lnTo>
                    <a:pt x="1986533" y="223520"/>
                  </a:lnTo>
                  <a:lnTo>
                    <a:pt x="1984021"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09"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88" y="232410"/>
                  </a:lnTo>
                  <a:lnTo>
                    <a:pt x="195492" y="226060"/>
                  </a:lnTo>
                  <a:lnTo>
                    <a:pt x="164528" y="226060"/>
                  </a:lnTo>
                  <a:lnTo>
                    <a:pt x="165852" y="222250"/>
                  </a:lnTo>
                  <a:lnTo>
                    <a:pt x="66700" y="222250"/>
                  </a:lnTo>
                  <a:lnTo>
                    <a:pt x="67005" y="219710"/>
                  </a:lnTo>
                  <a:lnTo>
                    <a:pt x="66852" y="218440"/>
                  </a:lnTo>
                  <a:lnTo>
                    <a:pt x="66001" y="218440"/>
                  </a:lnTo>
                  <a:lnTo>
                    <a:pt x="66103" y="217170"/>
                  </a:lnTo>
                  <a:lnTo>
                    <a:pt x="58432" y="214630"/>
                  </a:lnTo>
                  <a:close/>
                </a:path>
                <a:path w="3169920" h="688340">
                  <a:moveTo>
                    <a:pt x="1789323" y="213360"/>
                  </a:moveTo>
                  <a:lnTo>
                    <a:pt x="1588261"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27" y="233680"/>
                  </a:lnTo>
                  <a:lnTo>
                    <a:pt x="2380094" y="234950"/>
                  </a:lnTo>
                  <a:lnTo>
                    <a:pt x="2506412" y="234950"/>
                  </a:lnTo>
                  <a:lnTo>
                    <a:pt x="2502484" y="233680"/>
                  </a:lnTo>
                  <a:lnTo>
                    <a:pt x="2502314" y="232410"/>
                  </a:lnTo>
                  <a:close/>
                </a:path>
                <a:path w="3169920" h="688340">
                  <a:moveTo>
                    <a:pt x="2535364" y="219710"/>
                  </a:moveTo>
                  <a:lnTo>
                    <a:pt x="2535466" y="227330"/>
                  </a:lnTo>
                  <a:lnTo>
                    <a:pt x="2540165" y="229870"/>
                  </a:lnTo>
                  <a:lnTo>
                    <a:pt x="2544000" y="234950"/>
                  </a:lnTo>
                  <a:lnTo>
                    <a:pt x="2550948" y="232410"/>
                  </a:lnTo>
                  <a:lnTo>
                    <a:pt x="2716771" y="232410"/>
                  </a:lnTo>
                  <a:lnTo>
                    <a:pt x="2721025" y="224790"/>
                  </a:lnTo>
                  <a:lnTo>
                    <a:pt x="2721986" y="222250"/>
                  </a:lnTo>
                  <a:lnTo>
                    <a:pt x="2541612" y="222250"/>
                  </a:lnTo>
                  <a:lnTo>
                    <a:pt x="2535364" y="219710"/>
                  </a:lnTo>
                  <a:close/>
                </a:path>
                <a:path w="3169920" h="688340">
                  <a:moveTo>
                    <a:pt x="2956039" y="162560"/>
                  </a:moveTo>
                  <a:lnTo>
                    <a:pt x="2955328" y="162560"/>
                  </a:lnTo>
                  <a:lnTo>
                    <a:pt x="2949701" y="166370"/>
                  </a:lnTo>
                  <a:lnTo>
                    <a:pt x="2955048" y="172720"/>
                  </a:lnTo>
                  <a:lnTo>
                    <a:pt x="2958766" y="180393"/>
                  </a:lnTo>
                  <a:lnTo>
                    <a:pt x="2961712" y="187960"/>
                  </a:lnTo>
                  <a:lnTo>
                    <a:pt x="2964865" y="195580"/>
                  </a:lnTo>
                  <a:lnTo>
                    <a:pt x="2958833" y="199390"/>
                  </a:lnTo>
                  <a:lnTo>
                    <a:pt x="2954121" y="204470"/>
                  </a:lnTo>
                  <a:lnTo>
                    <a:pt x="2949740"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2" y="222250"/>
                  </a:lnTo>
                  <a:lnTo>
                    <a:pt x="2993491" y="218440"/>
                  </a:lnTo>
                  <a:lnTo>
                    <a:pt x="2986036" y="212090"/>
                  </a:lnTo>
                  <a:lnTo>
                    <a:pt x="2980550" y="205740"/>
                  </a:lnTo>
                  <a:lnTo>
                    <a:pt x="2978886" y="199390"/>
                  </a:lnTo>
                  <a:lnTo>
                    <a:pt x="2981604" y="194310"/>
                  </a:lnTo>
                  <a:lnTo>
                    <a:pt x="2989452" y="194310"/>
                  </a:lnTo>
                  <a:lnTo>
                    <a:pt x="2990066" y="190500"/>
                  </a:lnTo>
                  <a:lnTo>
                    <a:pt x="2981807" y="190500"/>
                  </a:lnTo>
                  <a:lnTo>
                    <a:pt x="2974885" y="179070"/>
                  </a:lnTo>
                  <a:lnTo>
                    <a:pt x="2975593" y="171450"/>
                  </a:lnTo>
                  <a:lnTo>
                    <a:pt x="2960560" y="171450"/>
                  </a:lnTo>
                  <a:lnTo>
                    <a:pt x="2960827" y="168910"/>
                  </a:lnTo>
                  <a:lnTo>
                    <a:pt x="2960738" y="167640"/>
                  </a:lnTo>
                  <a:lnTo>
                    <a:pt x="2959988"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86" y="234950"/>
                  </a:lnTo>
                  <a:lnTo>
                    <a:pt x="3025038" y="234950"/>
                  </a:lnTo>
                  <a:lnTo>
                    <a:pt x="3025139" y="232410"/>
                  </a:lnTo>
                  <a:lnTo>
                    <a:pt x="3028543" y="228600"/>
                  </a:lnTo>
                  <a:lnTo>
                    <a:pt x="3036404" y="224790"/>
                  </a:lnTo>
                  <a:lnTo>
                    <a:pt x="3086011" y="224790"/>
                  </a:lnTo>
                  <a:lnTo>
                    <a:pt x="3085553" y="223520"/>
                  </a:lnTo>
                  <a:lnTo>
                    <a:pt x="3082658" y="219710"/>
                  </a:lnTo>
                  <a:lnTo>
                    <a:pt x="3090163" y="218440"/>
                  </a:lnTo>
                  <a:lnTo>
                    <a:pt x="3141129" y="218440"/>
                  </a:lnTo>
                  <a:lnTo>
                    <a:pt x="3138703" y="217170"/>
                  </a:lnTo>
                  <a:lnTo>
                    <a:pt x="3138403"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4"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689" y="227330"/>
                  </a:lnTo>
                  <a:lnTo>
                    <a:pt x="1836089" y="220980"/>
                  </a:lnTo>
                  <a:lnTo>
                    <a:pt x="1834747" y="212090"/>
                  </a:lnTo>
                  <a:lnTo>
                    <a:pt x="1815240" y="212090"/>
                  </a:lnTo>
                  <a:lnTo>
                    <a:pt x="1809064" y="209550"/>
                  </a:lnTo>
                  <a:close/>
                </a:path>
                <a:path w="3169920" h="688340">
                  <a:moveTo>
                    <a:pt x="2314422" y="227330"/>
                  </a:moveTo>
                  <a:lnTo>
                    <a:pt x="2280018" y="227330"/>
                  </a:lnTo>
                  <a:lnTo>
                    <a:pt x="2283205" y="228600"/>
                  </a:lnTo>
                  <a:lnTo>
                    <a:pt x="2279878" y="231140"/>
                  </a:lnTo>
                  <a:lnTo>
                    <a:pt x="2314232" y="231140"/>
                  </a:lnTo>
                  <a:lnTo>
                    <a:pt x="2312822" y="228600"/>
                  </a:lnTo>
                  <a:lnTo>
                    <a:pt x="2314422"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22" y="227330"/>
                  </a:lnTo>
                  <a:lnTo>
                    <a:pt x="2314879" y="228600"/>
                  </a:lnTo>
                  <a:lnTo>
                    <a:pt x="2315743" y="228600"/>
                  </a:lnTo>
                  <a:lnTo>
                    <a:pt x="2315717" y="229870"/>
                  </a:lnTo>
                  <a:lnTo>
                    <a:pt x="2314752"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3" y="218440"/>
                  </a:lnTo>
                  <a:lnTo>
                    <a:pt x="3093542" y="222250"/>
                  </a:lnTo>
                  <a:lnTo>
                    <a:pt x="3094050" y="229870"/>
                  </a:lnTo>
                  <a:lnTo>
                    <a:pt x="3152442" y="229870"/>
                  </a:lnTo>
                  <a:lnTo>
                    <a:pt x="3154095" y="228600"/>
                  </a:lnTo>
                  <a:lnTo>
                    <a:pt x="3154080" y="227330"/>
                  </a:lnTo>
                  <a:lnTo>
                    <a:pt x="3108655" y="227330"/>
                  </a:lnTo>
                  <a:lnTo>
                    <a:pt x="3108813" y="226060"/>
                  </a:lnTo>
                  <a:lnTo>
                    <a:pt x="3101759"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0" y="200660"/>
                  </a:lnTo>
                  <a:lnTo>
                    <a:pt x="873275" y="212090"/>
                  </a:lnTo>
                  <a:lnTo>
                    <a:pt x="874394"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53" y="184150"/>
                  </a:lnTo>
                  <a:lnTo>
                    <a:pt x="90887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2" y="222250"/>
                  </a:lnTo>
                  <a:lnTo>
                    <a:pt x="2468206" y="219710"/>
                  </a:lnTo>
                  <a:lnTo>
                    <a:pt x="2312911" y="219710"/>
                  </a:lnTo>
                  <a:lnTo>
                    <a:pt x="2311057" y="217170"/>
                  </a:lnTo>
                  <a:lnTo>
                    <a:pt x="2281313" y="217170"/>
                  </a:lnTo>
                  <a:lnTo>
                    <a:pt x="2280462" y="215900"/>
                  </a:lnTo>
                  <a:lnTo>
                    <a:pt x="2280538" y="214630"/>
                  </a:lnTo>
                  <a:lnTo>
                    <a:pt x="2281453" y="214630"/>
                  </a:lnTo>
                  <a:lnTo>
                    <a:pt x="2281986" y="213360"/>
                  </a:lnTo>
                  <a:lnTo>
                    <a:pt x="2293365" y="213360"/>
                  </a:lnTo>
                  <a:lnTo>
                    <a:pt x="2293302" y="212090"/>
                  </a:lnTo>
                  <a:lnTo>
                    <a:pt x="2295905"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67" y="220980"/>
                  </a:lnTo>
                  <a:lnTo>
                    <a:pt x="3107931" y="222250"/>
                  </a:lnTo>
                  <a:lnTo>
                    <a:pt x="3108718" y="222250"/>
                  </a:lnTo>
                  <a:lnTo>
                    <a:pt x="3108807" y="223520"/>
                  </a:lnTo>
                  <a:lnTo>
                    <a:pt x="3111982" y="224790"/>
                  </a:lnTo>
                  <a:lnTo>
                    <a:pt x="3108655"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2" y="226060"/>
                  </a:lnTo>
                  <a:lnTo>
                    <a:pt x="192637"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4" y="223520"/>
                  </a:moveTo>
                  <a:lnTo>
                    <a:pt x="643547" y="226060"/>
                  </a:lnTo>
                  <a:lnTo>
                    <a:pt x="649337" y="226060"/>
                  </a:lnTo>
                  <a:lnTo>
                    <a:pt x="649604" y="223520"/>
                  </a:lnTo>
                  <a:close/>
                </a:path>
                <a:path w="3169920" h="688340">
                  <a:moveTo>
                    <a:pt x="1301673" y="223520"/>
                  </a:moveTo>
                  <a:lnTo>
                    <a:pt x="1143469" y="223520"/>
                  </a:lnTo>
                  <a:lnTo>
                    <a:pt x="1144333" y="224790"/>
                  </a:lnTo>
                  <a:lnTo>
                    <a:pt x="1143342" y="226060"/>
                  </a:lnTo>
                  <a:lnTo>
                    <a:pt x="1301043" y="226060"/>
                  </a:lnTo>
                  <a:lnTo>
                    <a:pt x="1301673" y="223520"/>
                  </a:lnTo>
                  <a:close/>
                </a:path>
                <a:path w="3169920" h="688340">
                  <a:moveTo>
                    <a:pt x="2461107" y="223520"/>
                  </a:moveTo>
                  <a:lnTo>
                    <a:pt x="2305151" y="223520"/>
                  </a:lnTo>
                  <a:lnTo>
                    <a:pt x="2306548"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6" y="224790"/>
                  </a:lnTo>
                  <a:lnTo>
                    <a:pt x="2967570" y="226060"/>
                  </a:lnTo>
                  <a:lnTo>
                    <a:pt x="2988358" y="226060"/>
                  </a:lnTo>
                  <a:lnTo>
                    <a:pt x="2988241" y="223520"/>
                  </a:lnTo>
                  <a:close/>
                </a:path>
                <a:path w="3169920" h="688340">
                  <a:moveTo>
                    <a:pt x="3107969" y="222250"/>
                  </a:moveTo>
                  <a:lnTo>
                    <a:pt x="3103117" y="222250"/>
                  </a:lnTo>
                  <a:lnTo>
                    <a:pt x="3101759" y="226060"/>
                  </a:lnTo>
                  <a:lnTo>
                    <a:pt x="3108813" y="226060"/>
                  </a:lnTo>
                  <a:lnTo>
                    <a:pt x="3108972" y="224790"/>
                  </a:lnTo>
                  <a:lnTo>
                    <a:pt x="3108807" y="223520"/>
                  </a:lnTo>
                  <a:lnTo>
                    <a:pt x="3107969" y="222250"/>
                  </a:lnTo>
                  <a:close/>
                </a:path>
                <a:path w="3169920" h="688340">
                  <a:moveTo>
                    <a:pt x="1300860"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0" y="210820"/>
                  </a:lnTo>
                  <a:close/>
                </a:path>
                <a:path w="3169920" h="688340">
                  <a:moveTo>
                    <a:pt x="3103117" y="222250"/>
                  </a:moveTo>
                  <a:lnTo>
                    <a:pt x="3098952" y="222250"/>
                  </a:lnTo>
                  <a:lnTo>
                    <a:pt x="3101378" y="223520"/>
                  </a:lnTo>
                  <a:lnTo>
                    <a:pt x="3103117"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0" y="161290"/>
                  </a:lnTo>
                  <a:lnTo>
                    <a:pt x="2072589" y="168910"/>
                  </a:lnTo>
                  <a:lnTo>
                    <a:pt x="2069109" y="176530"/>
                  </a:lnTo>
                  <a:lnTo>
                    <a:pt x="2065905" y="184150"/>
                  </a:lnTo>
                  <a:lnTo>
                    <a:pt x="2063489" y="193040"/>
                  </a:lnTo>
                  <a:lnTo>
                    <a:pt x="2059997" y="200660"/>
                  </a:lnTo>
                  <a:lnTo>
                    <a:pt x="2053564" y="207010"/>
                  </a:lnTo>
                  <a:lnTo>
                    <a:pt x="2049995" y="209550"/>
                  </a:lnTo>
                  <a:lnTo>
                    <a:pt x="2059558"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84" y="201930"/>
                  </a:moveTo>
                  <a:lnTo>
                    <a:pt x="2494521" y="209550"/>
                  </a:lnTo>
                  <a:lnTo>
                    <a:pt x="2490381" y="210820"/>
                  </a:lnTo>
                  <a:lnTo>
                    <a:pt x="2482659" y="210820"/>
                  </a:lnTo>
                  <a:lnTo>
                    <a:pt x="2482913" y="217170"/>
                  </a:lnTo>
                  <a:lnTo>
                    <a:pt x="2479459" y="220980"/>
                  </a:lnTo>
                  <a:lnTo>
                    <a:pt x="2473832" y="222250"/>
                  </a:lnTo>
                  <a:lnTo>
                    <a:pt x="2498376" y="222250"/>
                  </a:lnTo>
                  <a:lnTo>
                    <a:pt x="2497561" y="220980"/>
                  </a:lnTo>
                  <a:lnTo>
                    <a:pt x="2497194" y="215900"/>
                  </a:lnTo>
                  <a:lnTo>
                    <a:pt x="2497257" y="208280"/>
                  </a:lnTo>
                  <a:lnTo>
                    <a:pt x="2495029" y="203200"/>
                  </a:lnTo>
                  <a:lnTo>
                    <a:pt x="2489784"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19" y="217170"/>
                  </a:lnTo>
                  <a:lnTo>
                    <a:pt x="2553195" y="218440"/>
                  </a:lnTo>
                  <a:lnTo>
                    <a:pt x="2556370" y="219710"/>
                  </a:lnTo>
                  <a:lnTo>
                    <a:pt x="2553055" y="222250"/>
                  </a:lnTo>
                  <a:lnTo>
                    <a:pt x="2721986" y="222250"/>
                  </a:lnTo>
                  <a:lnTo>
                    <a:pt x="2722947"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11" y="219710"/>
                  </a:lnTo>
                  <a:lnTo>
                    <a:pt x="2462174" y="219710"/>
                  </a:lnTo>
                  <a:lnTo>
                    <a:pt x="2459713" y="213360"/>
                  </a:lnTo>
                  <a:close/>
                </a:path>
                <a:path w="3169920" h="688340">
                  <a:moveTo>
                    <a:pt x="2469768" y="195580"/>
                  </a:moveTo>
                  <a:lnTo>
                    <a:pt x="2464282" y="195580"/>
                  </a:lnTo>
                  <a:lnTo>
                    <a:pt x="2464942" y="203200"/>
                  </a:lnTo>
                  <a:lnTo>
                    <a:pt x="2465730" y="210820"/>
                  </a:lnTo>
                  <a:lnTo>
                    <a:pt x="2462174" y="219710"/>
                  </a:lnTo>
                  <a:lnTo>
                    <a:pt x="2468206" y="219710"/>
                  </a:lnTo>
                  <a:lnTo>
                    <a:pt x="2469273" y="215900"/>
                  </a:lnTo>
                  <a:lnTo>
                    <a:pt x="2471165" y="209550"/>
                  </a:lnTo>
                  <a:lnTo>
                    <a:pt x="2474417" y="209550"/>
                  </a:lnTo>
                  <a:lnTo>
                    <a:pt x="2476639" y="208280"/>
                  </a:lnTo>
                  <a:lnTo>
                    <a:pt x="2485961" y="208280"/>
                  </a:lnTo>
                  <a:lnTo>
                    <a:pt x="2487999" y="204470"/>
                  </a:lnTo>
                  <a:lnTo>
                    <a:pt x="2480729" y="204470"/>
                  </a:lnTo>
                  <a:lnTo>
                    <a:pt x="2475750" y="203200"/>
                  </a:lnTo>
                  <a:lnTo>
                    <a:pt x="2474671" y="201930"/>
                  </a:lnTo>
                  <a:lnTo>
                    <a:pt x="2474480" y="199390"/>
                  </a:lnTo>
                  <a:lnTo>
                    <a:pt x="2471280" y="199390"/>
                  </a:lnTo>
                  <a:lnTo>
                    <a:pt x="2469959" y="196850"/>
                  </a:lnTo>
                  <a:lnTo>
                    <a:pt x="2469768" y="195580"/>
                  </a:lnTo>
                  <a:close/>
                </a:path>
                <a:path w="3169920" h="688340">
                  <a:moveTo>
                    <a:pt x="2718099" y="214630"/>
                  </a:moveTo>
                  <a:lnTo>
                    <a:pt x="2713334" y="215900"/>
                  </a:lnTo>
                  <a:lnTo>
                    <a:pt x="2708890" y="218440"/>
                  </a:lnTo>
                  <a:lnTo>
                    <a:pt x="2704045" y="219710"/>
                  </a:lnTo>
                  <a:lnTo>
                    <a:pt x="2722947"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5" y="176530"/>
                  </a:lnTo>
                  <a:lnTo>
                    <a:pt x="598055" y="179070"/>
                  </a:lnTo>
                  <a:lnTo>
                    <a:pt x="597522" y="179070"/>
                  </a:lnTo>
                  <a:lnTo>
                    <a:pt x="596963" y="180340"/>
                  </a:lnTo>
                  <a:lnTo>
                    <a:pt x="582815" y="180340"/>
                  </a:lnTo>
                  <a:lnTo>
                    <a:pt x="583806" y="182880"/>
                  </a:lnTo>
                  <a:lnTo>
                    <a:pt x="587705" y="191770"/>
                  </a:lnTo>
                  <a:lnTo>
                    <a:pt x="580212" y="195580"/>
                  </a:lnTo>
                  <a:lnTo>
                    <a:pt x="577126" y="201930"/>
                  </a:lnTo>
                  <a:lnTo>
                    <a:pt x="582701" y="205740"/>
                  </a:lnTo>
                  <a:lnTo>
                    <a:pt x="583095" y="209550"/>
                  </a:lnTo>
                  <a:lnTo>
                    <a:pt x="575987" y="209550"/>
                  </a:lnTo>
                  <a:lnTo>
                    <a:pt x="576224" y="212090"/>
                  </a:lnTo>
                  <a:lnTo>
                    <a:pt x="575436" y="218440"/>
                  </a:lnTo>
                  <a:lnTo>
                    <a:pt x="581596" y="217170"/>
                  </a:lnTo>
                  <a:lnTo>
                    <a:pt x="639332"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52" y="194310"/>
                  </a:lnTo>
                  <a:lnTo>
                    <a:pt x="1893354" y="203200"/>
                  </a:lnTo>
                  <a:lnTo>
                    <a:pt x="1886508" y="207010"/>
                  </a:lnTo>
                  <a:lnTo>
                    <a:pt x="1881593" y="212090"/>
                  </a:lnTo>
                  <a:lnTo>
                    <a:pt x="1881631" y="213360"/>
                  </a:lnTo>
                  <a:lnTo>
                    <a:pt x="1881835" y="213360"/>
                  </a:lnTo>
                  <a:lnTo>
                    <a:pt x="1885010" y="214630"/>
                  </a:lnTo>
                  <a:lnTo>
                    <a:pt x="1881695" y="218440"/>
                  </a:lnTo>
                  <a:lnTo>
                    <a:pt x="1984021" y="218440"/>
                  </a:lnTo>
                  <a:lnTo>
                    <a:pt x="1982360"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095" y="191770"/>
                  </a:moveTo>
                  <a:lnTo>
                    <a:pt x="2549474" y="193040"/>
                  </a:lnTo>
                  <a:lnTo>
                    <a:pt x="2547912" y="198120"/>
                  </a:lnTo>
                  <a:lnTo>
                    <a:pt x="2547994" y="204470"/>
                  </a:lnTo>
                  <a:lnTo>
                    <a:pt x="2549524" y="210820"/>
                  </a:lnTo>
                  <a:lnTo>
                    <a:pt x="2552306" y="218440"/>
                  </a:lnTo>
                  <a:lnTo>
                    <a:pt x="2552763" y="217170"/>
                  </a:lnTo>
                  <a:lnTo>
                    <a:pt x="2701153" y="217170"/>
                  </a:lnTo>
                  <a:lnTo>
                    <a:pt x="2695369" y="212090"/>
                  </a:lnTo>
                  <a:lnTo>
                    <a:pt x="2605341" y="212090"/>
                  </a:lnTo>
                  <a:lnTo>
                    <a:pt x="2604896" y="210820"/>
                  </a:lnTo>
                  <a:lnTo>
                    <a:pt x="2604414" y="210820"/>
                  </a:lnTo>
                  <a:lnTo>
                    <a:pt x="2606065" y="209550"/>
                  </a:lnTo>
                  <a:lnTo>
                    <a:pt x="2694270" y="209550"/>
                  </a:lnTo>
                  <a:lnTo>
                    <a:pt x="2695655" y="204470"/>
                  </a:lnTo>
                  <a:lnTo>
                    <a:pt x="2695792" y="203200"/>
                  </a:lnTo>
                  <a:lnTo>
                    <a:pt x="2559621" y="203200"/>
                  </a:lnTo>
                  <a:lnTo>
                    <a:pt x="2559151" y="201930"/>
                  </a:lnTo>
                  <a:lnTo>
                    <a:pt x="2558287" y="201930"/>
                  </a:lnTo>
                  <a:lnTo>
                    <a:pt x="2558351" y="200660"/>
                  </a:lnTo>
                  <a:lnTo>
                    <a:pt x="2682887" y="200660"/>
                  </a:lnTo>
                  <a:lnTo>
                    <a:pt x="2682773" y="199390"/>
                  </a:lnTo>
                  <a:lnTo>
                    <a:pt x="2681998" y="199390"/>
                  </a:lnTo>
                  <a:lnTo>
                    <a:pt x="2681935" y="198120"/>
                  </a:lnTo>
                  <a:lnTo>
                    <a:pt x="2573934" y="198120"/>
                  </a:lnTo>
                  <a:lnTo>
                    <a:pt x="2571114" y="195580"/>
                  </a:lnTo>
                  <a:lnTo>
                    <a:pt x="2575293" y="195580"/>
                  </a:lnTo>
                  <a:lnTo>
                    <a:pt x="2575648" y="194310"/>
                  </a:lnTo>
                  <a:lnTo>
                    <a:pt x="2561393" y="194310"/>
                  </a:lnTo>
                  <a:lnTo>
                    <a:pt x="2557922" y="193040"/>
                  </a:lnTo>
                  <a:lnTo>
                    <a:pt x="2554095" y="191770"/>
                  </a:lnTo>
                  <a:close/>
                </a:path>
                <a:path w="3169920" h="688340">
                  <a:moveTo>
                    <a:pt x="66700" y="172720"/>
                  </a:moveTo>
                  <a:lnTo>
                    <a:pt x="66452" y="176530"/>
                  </a:lnTo>
                  <a:lnTo>
                    <a:pt x="66392" y="180340"/>
                  </a:lnTo>
                  <a:lnTo>
                    <a:pt x="66829" y="185489"/>
                  </a:lnTo>
                  <a:lnTo>
                    <a:pt x="68591" y="191770"/>
                  </a:lnTo>
                  <a:lnTo>
                    <a:pt x="71958" y="196850"/>
                  </a:lnTo>
                  <a:lnTo>
                    <a:pt x="75895" y="201930"/>
                  </a:lnTo>
                  <a:lnTo>
                    <a:pt x="72034" y="204470"/>
                  </a:lnTo>
                  <a:lnTo>
                    <a:pt x="70980" y="208280"/>
                  </a:lnTo>
                  <a:lnTo>
                    <a:pt x="66281" y="209550"/>
                  </a:lnTo>
                  <a:lnTo>
                    <a:pt x="66560" y="213360"/>
                  </a:lnTo>
                  <a:lnTo>
                    <a:pt x="66103"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5" y="209550"/>
                  </a:lnTo>
                  <a:lnTo>
                    <a:pt x="2298179" y="212090"/>
                  </a:lnTo>
                  <a:lnTo>
                    <a:pt x="2298268" y="214630"/>
                  </a:lnTo>
                  <a:lnTo>
                    <a:pt x="2295677" y="215900"/>
                  </a:lnTo>
                  <a:lnTo>
                    <a:pt x="2282863" y="215900"/>
                  </a:lnTo>
                  <a:lnTo>
                    <a:pt x="2282316" y="217170"/>
                  </a:lnTo>
                  <a:lnTo>
                    <a:pt x="2311057" y="217170"/>
                  </a:lnTo>
                  <a:lnTo>
                    <a:pt x="2308974" y="214630"/>
                  </a:lnTo>
                  <a:lnTo>
                    <a:pt x="2310764" y="213360"/>
                  </a:lnTo>
                  <a:lnTo>
                    <a:pt x="2459713" y="213360"/>
                  </a:lnTo>
                  <a:lnTo>
                    <a:pt x="2459221" y="212090"/>
                  </a:lnTo>
                  <a:lnTo>
                    <a:pt x="2323490" y="212090"/>
                  </a:lnTo>
                  <a:lnTo>
                    <a:pt x="2322080" y="210820"/>
                  </a:lnTo>
                  <a:lnTo>
                    <a:pt x="2323680" y="209550"/>
                  </a:lnTo>
                  <a:close/>
                </a:path>
                <a:path w="3169920" h="688340">
                  <a:moveTo>
                    <a:pt x="2293365" y="213360"/>
                  </a:moveTo>
                  <a:lnTo>
                    <a:pt x="2281986" y="213360"/>
                  </a:lnTo>
                  <a:lnTo>
                    <a:pt x="2283396" y="215900"/>
                  </a:lnTo>
                  <a:lnTo>
                    <a:pt x="2295677" y="215900"/>
                  </a:lnTo>
                  <a:lnTo>
                    <a:pt x="2293429" y="214630"/>
                  </a:lnTo>
                  <a:lnTo>
                    <a:pt x="2293365" y="213360"/>
                  </a:lnTo>
                  <a:close/>
                </a:path>
                <a:path w="3169920" h="688340">
                  <a:moveTo>
                    <a:pt x="3145012" y="208280"/>
                  </a:moveTo>
                  <a:lnTo>
                    <a:pt x="3120250" y="208280"/>
                  </a:lnTo>
                  <a:lnTo>
                    <a:pt x="3120707" y="213360"/>
                  </a:lnTo>
                  <a:lnTo>
                    <a:pt x="3118218" y="214630"/>
                  </a:lnTo>
                  <a:lnTo>
                    <a:pt x="3115881" y="215900"/>
                  </a:lnTo>
                  <a:lnTo>
                    <a:pt x="3138403" y="215900"/>
                  </a:lnTo>
                  <a:lnTo>
                    <a:pt x="3137204" y="210820"/>
                  </a:lnTo>
                  <a:lnTo>
                    <a:pt x="3145015" y="209550"/>
                  </a:lnTo>
                  <a:lnTo>
                    <a:pt x="3145012" y="208280"/>
                  </a:lnTo>
                  <a:close/>
                </a:path>
                <a:path w="3169920" h="688340">
                  <a:moveTo>
                    <a:pt x="1789076" y="210820"/>
                  </a:moveTo>
                  <a:lnTo>
                    <a:pt x="1573669" y="210820"/>
                  </a:lnTo>
                  <a:lnTo>
                    <a:pt x="1580426" y="214630"/>
                  </a:lnTo>
                  <a:lnTo>
                    <a:pt x="1588261" y="213360"/>
                  </a:lnTo>
                  <a:lnTo>
                    <a:pt x="1789323" y="213360"/>
                  </a:lnTo>
                  <a:lnTo>
                    <a:pt x="1789076" y="210820"/>
                  </a:lnTo>
                  <a:close/>
                </a:path>
                <a:path w="3169920" h="688340">
                  <a:moveTo>
                    <a:pt x="3143757" y="196850"/>
                  </a:moveTo>
                  <a:lnTo>
                    <a:pt x="3123857"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12" y="208280"/>
                  </a:lnTo>
                  <a:lnTo>
                    <a:pt x="3145002" y="204470"/>
                  </a:lnTo>
                  <a:lnTo>
                    <a:pt x="3138550" y="203200"/>
                  </a:lnTo>
                  <a:lnTo>
                    <a:pt x="3137026" y="198120"/>
                  </a:lnTo>
                  <a:lnTo>
                    <a:pt x="3143757" y="196850"/>
                  </a:lnTo>
                  <a:close/>
                </a:path>
                <a:path w="3169920" h="688340">
                  <a:moveTo>
                    <a:pt x="527469" y="180340"/>
                  </a:moveTo>
                  <a:lnTo>
                    <a:pt x="525056" y="185420"/>
                  </a:lnTo>
                  <a:lnTo>
                    <a:pt x="528331" y="190500"/>
                  </a:lnTo>
                  <a:lnTo>
                    <a:pt x="528326" y="196850"/>
                  </a:lnTo>
                  <a:lnTo>
                    <a:pt x="527634"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95" y="210820"/>
                  </a:lnTo>
                  <a:lnTo>
                    <a:pt x="891946" y="213360"/>
                  </a:lnTo>
                  <a:lnTo>
                    <a:pt x="907544" y="213360"/>
                  </a:lnTo>
                  <a:lnTo>
                    <a:pt x="908876" y="208280"/>
                  </a:lnTo>
                  <a:close/>
                </a:path>
                <a:path w="3169920" h="688340">
                  <a:moveTo>
                    <a:pt x="2913938" y="209550"/>
                  </a:moveTo>
                  <a:lnTo>
                    <a:pt x="2907423" y="213360"/>
                  </a:lnTo>
                  <a:lnTo>
                    <a:pt x="2927498" y="213360"/>
                  </a:lnTo>
                  <a:lnTo>
                    <a:pt x="2926067" y="212090"/>
                  </a:lnTo>
                  <a:lnTo>
                    <a:pt x="2920491"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4" y="200660"/>
                  </a:lnTo>
                  <a:lnTo>
                    <a:pt x="3119246"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8" y="201930"/>
                  </a:lnTo>
                  <a:lnTo>
                    <a:pt x="295170" y="199390"/>
                  </a:lnTo>
                  <a:lnTo>
                    <a:pt x="285470" y="199390"/>
                  </a:lnTo>
                  <a:lnTo>
                    <a:pt x="277583" y="198120"/>
                  </a:lnTo>
                  <a:lnTo>
                    <a:pt x="276351" y="193040"/>
                  </a:lnTo>
                  <a:lnTo>
                    <a:pt x="279882" y="191770"/>
                  </a:lnTo>
                  <a:lnTo>
                    <a:pt x="283578" y="190500"/>
                  </a:lnTo>
                  <a:lnTo>
                    <a:pt x="283603"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1" y="147320"/>
                  </a:lnTo>
                  <a:lnTo>
                    <a:pt x="1066291" y="161290"/>
                  </a:lnTo>
                  <a:lnTo>
                    <a:pt x="1066952" y="161290"/>
                  </a:lnTo>
                  <a:lnTo>
                    <a:pt x="1066876" y="162560"/>
                  </a:lnTo>
                  <a:lnTo>
                    <a:pt x="1071803" y="163830"/>
                  </a:lnTo>
                  <a:lnTo>
                    <a:pt x="1070317" y="167640"/>
                  </a:lnTo>
                  <a:lnTo>
                    <a:pt x="1070178" y="171450"/>
                  </a:lnTo>
                  <a:lnTo>
                    <a:pt x="1052664" y="171450"/>
                  </a:lnTo>
                  <a:lnTo>
                    <a:pt x="1052461" y="172720"/>
                  </a:lnTo>
                  <a:lnTo>
                    <a:pt x="1052258" y="172720"/>
                  </a:lnTo>
                  <a:lnTo>
                    <a:pt x="1051379" y="182880"/>
                  </a:lnTo>
                  <a:lnTo>
                    <a:pt x="1048199" y="191770"/>
                  </a:lnTo>
                  <a:lnTo>
                    <a:pt x="1044530" y="201930"/>
                  </a:lnTo>
                  <a:lnTo>
                    <a:pt x="1042187" y="212090"/>
                  </a:lnTo>
                  <a:lnTo>
                    <a:pt x="1132919" y="212090"/>
                  </a:lnTo>
                  <a:lnTo>
                    <a:pt x="1133817" y="210820"/>
                  </a:lnTo>
                  <a:lnTo>
                    <a:pt x="1300860" y="210820"/>
                  </a:lnTo>
                  <a:lnTo>
                    <a:pt x="1294366" y="208280"/>
                  </a:lnTo>
                  <a:lnTo>
                    <a:pt x="1120482" y="208280"/>
                  </a:lnTo>
                  <a:lnTo>
                    <a:pt x="1115504" y="207010"/>
                  </a:lnTo>
                  <a:lnTo>
                    <a:pt x="1104430" y="207010"/>
                  </a:lnTo>
                  <a:lnTo>
                    <a:pt x="1104506" y="205740"/>
                  </a:lnTo>
                  <a:lnTo>
                    <a:pt x="1105420" y="205740"/>
                  </a:lnTo>
                  <a:lnTo>
                    <a:pt x="1105954" y="204470"/>
                  </a:lnTo>
                  <a:lnTo>
                    <a:pt x="1114903" y="204470"/>
                  </a:lnTo>
                  <a:lnTo>
                    <a:pt x="1113701"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47" y="212090"/>
                  </a:lnTo>
                  <a:lnTo>
                    <a:pt x="1834172"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3"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57" y="196850"/>
                  </a:lnTo>
                  <a:lnTo>
                    <a:pt x="3143757" y="196850"/>
                  </a:lnTo>
                  <a:lnTo>
                    <a:pt x="3143571" y="194310"/>
                  </a:lnTo>
                  <a:lnTo>
                    <a:pt x="3101263" y="194310"/>
                  </a:lnTo>
                  <a:lnTo>
                    <a:pt x="3100806" y="193040"/>
                  </a:lnTo>
                  <a:close/>
                </a:path>
                <a:path w="3169920" h="688340">
                  <a:moveTo>
                    <a:pt x="2485961" y="208280"/>
                  </a:moveTo>
                  <a:lnTo>
                    <a:pt x="2476639" y="208280"/>
                  </a:lnTo>
                  <a:lnTo>
                    <a:pt x="2480119" y="209550"/>
                  </a:lnTo>
                  <a:lnTo>
                    <a:pt x="2481313" y="210820"/>
                  </a:lnTo>
                  <a:lnTo>
                    <a:pt x="2490381" y="210820"/>
                  </a:lnTo>
                  <a:lnTo>
                    <a:pt x="2485961" y="208280"/>
                  </a:lnTo>
                  <a:close/>
                </a:path>
                <a:path w="3169920" h="688340">
                  <a:moveTo>
                    <a:pt x="1167803" y="152400"/>
                  </a:moveTo>
                  <a:lnTo>
                    <a:pt x="1152804" y="153670"/>
                  </a:lnTo>
                  <a:lnTo>
                    <a:pt x="1153546" y="158750"/>
                  </a:lnTo>
                  <a:lnTo>
                    <a:pt x="1150339" y="161290"/>
                  </a:lnTo>
                  <a:lnTo>
                    <a:pt x="1146662" y="163830"/>
                  </a:lnTo>
                  <a:lnTo>
                    <a:pt x="1145997" y="168910"/>
                  </a:lnTo>
                  <a:lnTo>
                    <a:pt x="1154301" y="172720"/>
                  </a:lnTo>
                  <a:lnTo>
                    <a:pt x="1157182" y="179070"/>
                  </a:lnTo>
                  <a:lnTo>
                    <a:pt x="1157602"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3" y="157480"/>
                  </a:lnTo>
                  <a:lnTo>
                    <a:pt x="1168958" y="154940"/>
                  </a:lnTo>
                  <a:lnTo>
                    <a:pt x="1168806" y="153670"/>
                  </a:lnTo>
                  <a:lnTo>
                    <a:pt x="1167866" y="153670"/>
                  </a:lnTo>
                  <a:lnTo>
                    <a:pt x="1167803" y="152400"/>
                  </a:lnTo>
                  <a:close/>
                </a:path>
                <a:path w="3169920" h="688340">
                  <a:moveTo>
                    <a:pt x="1114903" y="204470"/>
                  </a:moveTo>
                  <a:lnTo>
                    <a:pt x="1105954" y="204470"/>
                  </a:lnTo>
                  <a:lnTo>
                    <a:pt x="1107363" y="205740"/>
                  </a:lnTo>
                  <a:lnTo>
                    <a:pt x="1106830" y="207010"/>
                  </a:lnTo>
                  <a:lnTo>
                    <a:pt x="1115504" y="207010"/>
                  </a:lnTo>
                  <a:lnTo>
                    <a:pt x="1114903"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4"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4"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8" y="201930"/>
                  </a:lnTo>
                  <a:lnTo>
                    <a:pt x="2480729" y="204470"/>
                  </a:lnTo>
                  <a:lnTo>
                    <a:pt x="2487999" y="204470"/>
                  </a:lnTo>
                  <a:lnTo>
                    <a:pt x="2490038" y="200660"/>
                  </a:lnTo>
                  <a:lnTo>
                    <a:pt x="2483548" y="199390"/>
                  </a:lnTo>
                  <a:close/>
                </a:path>
                <a:path w="3169920" h="688340">
                  <a:moveTo>
                    <a:pt x="3119246" y="200660"/>
                  </a:moveTo>
                  <a:lnTo>
                    <a:pt x="3098164" y="200660"/>
                  </a:lnTo>
                  <a:lnTo>
                    <a:pt x="3098571" y="201930"/>
                  </a:lnTo>
                  <a:lnTo>
                    <a:pt x="3098749" y="203200"/>
                  </a:lnTo>
                  <a:lnTo>
                    <a:pt x="3099523" y="203200"/>
                  </a:lnTo>
                  <a:lnTo>
                    <a:pt x="3099473" y="204470"/>
                  </a:lnTo>
                  <a:lnTo>
                    <a:pt x="3121609" y="204470"/>
                  </a:lnTo>
                  <a:lnTo>
                    <a:pt x="3119564" y="201930"/>
                  </a:lnTo>
                  <a:lnTo>
                    <a:pt x="3119246" y="200660"/>
                  </a:lnTo>
                  <a:close/>
                </a:path>
                <a:path w="3169920" h="688340">
                  <a:moveTo>
                    <a:pt x="1788788" y="200660"/>
                  </a:moveTo>
                  <a:lnTo>
                    <a:pt x="1781949" y="200660"/>
                  </a:lnTo>
                  <a:lnTo>
                    <a:pt x="1783359" y="201930"/>
                  </a:lnTo>
                  <a:lnTo>
                    <a:pt x="1782825" y="201930"/>
                  </a:lnTo>
                  <a:lnTo>
                    <a:pt x="1782267" y="203200"/>
                  </a:lnTo>
                  <a:lnTo>
                    <a:pt x="1788802" y="203200"/>
                  </a:lnTo>
                  <a:lnTo>
                    <a:pt x="1788788"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0" y="195580"/>
                  </a:moveTo>
                  <a:lnTo>
                    <a:pt x="2689021" y="195580"/>
                  </a:lnTo>
                  <a:lnTo>
                    <a:pt x="2692018" y="199390"/>
                  </a:lnTo>
                  <a:lnTo>
                    <a:pt x="2686646" y="199390"/>
                  </a:lnTo>
                  <a:lnTo>
                    <a:pt x="2686278" y="200660"/>
                  </a:lnTo>
                  <a:lnTo>
                    <a:pt x="2685961" y="201930"/>
                  </a:lnTo>
                  <a:lnTo>
                    <a:pt x="2683116" y="203200"/>
                  </a:lnTo>
                  <a:lnTo>
                    <a:pt x="2695792" y="203200"/>
                  </a:lnTo>
                  <a:lnTo>
                    <a:pt x="2696340" y="198120"/>
                  </a:lnTo>
                  <a:lnTo>
                    <a:pt x="2696310" y="195580"/>
                  </a:lnTo>
                  <a:close/>
                </a:path>
                <a:path w="3169920" h="688340">
                  <a:moveTo>
                    <a:pt x="163423" y="189230"/>
                  </a:moveTo>
                  <a:lnTo>
                    <a:pt x="157733" y="191770"/>
                  </a:lnTo>
                  <a:lnTo>
                    <a:pt x="155371" y="198120"/>
                  </a:lnTo>
                  <a:lnTo>
                    <a:pt x="147307" y="199390"/>
                  </a:lnTo>
                  <a:lnTo>
                    <a:pt x="176536" y="199390"/>
                  </a:lnTo>
                  <a:lnTo>
                    <a:pt x="179907" y="193040"/>
                  </a:lnTo>
                  <a:lnTo>
                    <a:pt x="164668" y="193040"/>
                  </a:lnTo>
                  <a:lnTo>
                    <a:pt x="164401" y="191770"/>
                  </a:lnTo>
                  <a:lnTo>
                    <a:pt x="164058" y="190500"/>
                  </a:lnTo>
                  <a:lnTo>
                    <a:pt x="163258" y="190500"/>
                  </a:lnTo>
                  <a:lnTo>
                    <a:pt x="163423" y="189230"/>
                  </a:lnTo>
                  <a:close/>
                </a:path>
                <a:path w="3169920" h="688340">
                  <a:moveTo>
                    <a:pt x="296557" y="177800"/>
                  </a:moveTo>
                  <a:lnTo>
                    <a:pt x="291464" y="180340"/>
                  </a:lnTo>
                  <a:lnTo>
                    <a:pt x="291223" y="189230"/>
                  </a:lnTo>
                  <a:lnTo>
                    <a:pt x="284340" y="189230"/>
                  </a:lnTo>
                  <a:lnTo>
                    <a:pt x="284264" y="190500"/>
                  </a:lnTo>
                  <a:lnTo>
                    <a:pt x="283578" y="190500"/>
                  </a:lnTo>
                  <a:lnTo>
                    <a:pt x="283578" y="194310"/>
                  </a:lnTo>
                  <a:lnTo>
                    <a:pt x="285470" y="199390"/>
                  </a:lnTo>
                  <a:lnTo>
                    <a:pt x="295170" y="199390"/>
                  </a:lnTo>
                  <a:lnTo>
                    <a:pt x="297944" y="190500"/>
                  </a:lnTo>
                  <a:lnTo>
                    <a:pt x="296557"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52" y="182880"/>
                  </a:moveTo>
                  <a:lnTo>
                    <a:pt x="1765198" y="199390"/>
                  </a:lnTo>
                  <a:lnTo>
                    <a:pt x="1788781" y="199390"/>
                  </a:lnTo>
                  <a:lnTo>
                    <a:pt x="1788668" y="191770"/>
                  </a:lnTo>
                  <a:lnTo>
                    <a:pt x="1788452"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44" y="184150"/>
                  </a:lnTo>
                  <a:lnTo>
                    <a:pt x="2332431" y="185420"/>
                  </a:lnTo>
                  <a:lnTo>
                    <a:pt x="2330183" y="185420"/>
                  </a:lnTo>
                  <a:lnTo>
                    <a:pt x="2330310" y="190500"/>
                  </a:lnTo>
                  <a:lnTo>
                    <a:pt x="2331453" y="194310"/>
                  </a:lnTo>
                  <a:lnTo>
                    <a:pt x="2327274" y="199390"/>
                  </a:lnTo>
                  <a:lnTo>
                    <a:pt x="2461353" y="199390"/>
                  </a:lnTo>
                  <a:lnTo>
                    <a:pt x="2462330" y="198120"/>
                  </a:lnTo>
                  <a:lnTo>
                    <a:pt x="2346134" y="198120"/>
                  </a:lnTo>
                  <a:lnTo>
                    <a:pt x="2345296" y="196850"/>
                  </a:lnTo>
                  <a:lnTo>
                    <a:pt x="2346286" y="195580"/>
                  </a:lnTo>
                  <a:lnTo>
                    <a:pt x="2464282" y="195580"/>
                  </a:lnTo>
                  <a:lnTo>
                    <a:pt x="2464180" y="194310"/>
                  </a:lnTo>
                  <a:lnTo>
                    <a:pt x="2420708" y="194310"/>
                  </a:lnTo>
                  <a:lnTo>
                    <a:pt x="2420251" y="193040"/>
                  </a:lnTo>
                  <a:lnTo>
                    <a:pt x="2402624" y="193040"/>
                  </a:lnTo>
                  <a:lnTo>
                    <a:pt x="2399804" y="190500"/>
                  </a:lnTo>
                  <a:lnTo>
                    <a:pt x="2403982" y="190500"/>
                  </a:lnTo>
                  <a:lnTo>
                    <a:pt x="2404338" y="189230"/>
                  </a:lnTo>
                  <a:lnTo>
                    <a:pt x="2368778" y="189230"/>
                  </a:lnTo>
                  <a:lnTo>
                    <a:pt x="2364211" y="152400"/>
                  </a:lnTo>
                  <a:lnTo>
                    <a:pt x="2351697" y="152400"/>
                  </a:lnTo>
                  <a:lnTo>
                    <a:pt x="2348864" y="148590"/>
                  </a:lnTo>
                  <a:lnTo>
                    <a:pt x="2353741" y="148590"/>
                  </a:lnTo>
                  <a:lnTo>
                    <a:pt x="2352522" y="144780"/>
                  </a:lnTo>
                  <a:lnTo>
                    <a:pt x="2349880" y="142240"/>
                  </a:lnTo>
                  <a:lnTo>
                    <a:pt x="2344775" y="139700"/>
                  </a:lnTo>
                  <a:close/>
                </a:path>
                <a:path w="3169920" h="688340">
                  <a:moveTo>
                    <a:pt x="2695727" y="185420"/>
                  </a:moveTo>
                  <a:lnTo>
                    <a:pt x="2685881" y="186690"/>
                  </a:lnTo>
                  <a:lnTo>
                    <a:pt x="2676120"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0" y="195580"/>
                  </a:lnTo>
                  <a:lnTo>
                    <a:pt x="2696267" y="191770"/>
                  </a:lnTo>
                  <a:lnTo>
                    <a:pt x="2695727" y="185420"/>
                  </a:lnTo>
                  <a:close/>
                </a:path>
                <a:path w="3169920" h="688340">
                  <a:moveTo>
                    <a:pt x="2689605" y="198120"/>
                  </a:moveTo>
                  <a:lnTo>
                    <a:pt x="2687815" y="199390"/>
                  </a:lnTo>
                  <a:lnTo>
                    <a:pt x="2692018" y="199390"/>
                  </a:lnTo>
                  <a:lnTo>
                    <a:pt x="2689605" y="198120"/>
                  </a:lnTo>
                  <a:close/>
                </a:path>
                <a:path w="3169920" h="688340">
                  <a:moveTo>
                    <a:pt x="2906204" y="194310"/>
                  </a:moveTo>
                  <a:lnTo>
                    <a:pt x="2902978" y="199390"/>
                  </a:lnTo>
                  <a:lnTo>
                    <a:pt x="2909764" y="199390"/>
                  </a:lnTo>
                  <a:lnTo>
                    <a:pt x="2908947" y="198120"/>
                  </a:lnTo>
                  <a:lnTo>
                    <a:pt x="2906204"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17" y="196850"/>
                  </a:lnTo>
                  <a:lnTo>
                    <a:pt x="2347683"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2" y="194310"/>
                  </a:moveTo>
                  <a:lnTo>
                    <a:pt x="2981604" y="194310"/>
                  </a:lnTo>
                  <a:lnTo>
                    <a:pt x="2986100" y="195580"/>
                  </a:lnTo>
                  <a:lnTo>
                    <a:pt x="2989452" y="194310"/>
                  </a:lnTo>
                  <a:close/>
                </a:path>
                <a:path w="3169920" h="688340">
                  <a:moveTo>
                    <a:pt x="2466733" y="190500"/>
                  </a:moveTo>
                  <a:lnTo>
                    <a:pt x="2421394" y="190500"/>
                  </a:lnTo>
                  <a:lnTo>
                    <a:pt x="2422309" y="193040"/>
                  </a:lnTo>
                  <a:lnTo>
                    <a:pt x="2420708" y="194310"/>
                  </a:lnTo>
                  <a:lnTo>
                    <a:pt x="2464930" y="194310"/>
                  </a:lnTo>
                  <a:lnTo>
                    <a:pt x="2465362" y="191770"/>
                  </a:lnTo>
                  <a:lnTo>
                    <a:pt x="2466733" y="190500"/>
                  </a:lnTo>
                  <a:close/>
                </a:path>
                <a:path w="3169920" h="688340">
                  <a:moveTo>
                    <a:pt x="2609045" y="185420"/>
                  </a:moveTo>
                  <a:lnTo>
                    <a:pt x="2564155" y="185420"/>
                  </a:lnTo>
                  <a:lnTo>
                    <a:pt x="2564942" y="191770"/>
                  </a:lnTo>
                  <a:lnTo>
                    <a:pt x="2561393" y="194310"/>
                  </a:lnTo>
                  <a:lnTo>
                    <a:pt x="2576220" y="194310"/>
                  </a:lnTo>
                  <a:lnTo>
                    <a:pt x="2576017" y="191770"/>
                  </a:lnTo>
                  <a:lnTo>
                    <a:pt x="2575725" y="189230"/>
                  </a:lnTo>
                  <a:lnTo>
                    <a:pt x="2578239" y="186690"/>
                  </a:lnTo>
                  <a:lnTo>
                    <a:pt x="2607187" y="186690"/>
                  </a:lnTo>
                  <a:lnTo>
                    <a:pt x="2609045" y="185420"/>
                  </a:lnTo>
                  <a:close/>
                </a:path>
                <a:path w="3169920" h="688340">
                  <a:moveTo>
                    <a:pt x="2607187"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7" y="186690"/>
                  </a:lnTo>
                  <a:close/>
                </a:path>
                <a:path w="3169920" h="688340">
                  <a:moveTo>
                    <a:pt x="3137017" y="190500"/>
                  </a:moveTo>
                  <a:lnTo>
                    <a:pt x="3101479" y="190500"/>
                  </a:lnTo>
                  <a:lnTo>
                    <a:pt x="3102863" y="193040"/>
                  </a:lnTo>
                  <a:lnTo>
                    <a:pt x="3101263" y="194310"/>
                  </a:lnTo>
                  <a:lnTo>
                    <a:pt x="3143571" y="194310"/>
                  </a:lnTo>
                  <a:lnTo>
                    <a:pt x="3143478" y="193040"/>
                  </a:lnTo>
                  <a:lnTo>
                    <a:pt x="3136188" y="193040"/>
                  </a:lnTo>
                  <a:lnTo>
                    <a:pt x="3137017" y="190500"/>
                  </a:lnTo>
                  <a:close/>
                </a:path>
                <a:path w="3169920" h="688340">
                  <a:moveTo>
                    <a:pt x="177139" y="189230"/>
                  </a:moveTo>
                  <a:lnTo>
                    <a:pt x="172504" y="190500"/>
                  </a:lnTo>
                  <a:lnTo>
                    <a:pt x="167995" y="190500"/>
                  </a:lnTo>
                  <a:lnTo>
                    <a:pt x="167830" y="191770"/>
                  </a:lnTo>
                  <a:lnTo>
                    <a:pt x="167538" y="193040"/>
                  </a:lnTo>
                  <a:lnTo>
                    <a:pt x="179907" y="193040"/>
                  </a:lnTo>
                  <a:lnTo>
                    <a:pt x="180581" y="191770"/>
                  </a:lnTo>
                  <a:lnTo>
                    <a:pt x="177139" y="189230"/>
                  </a:lnTo>
                  <a:close/>
                </a:path>
                <a:path w="3169920" h="688340">
                  <a:moveTo>
                    <a:pt x="918260" y="181610"/>
                  </a:moveTo>
                  <a:lnTo>
                    <a:pt x="912748"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75" y="184150"/>
                  </a:lnTo>
                  <a:lnTo>
                    <a:pt x="918260" y="181610"/>
                  </a:lnTo>
                  <a:close/>
                </a:path>
                <a:path w="3169920" h="688340">
                  <a:moveTo>
                    <a:pt x="2420391" y="190500"/>
                  </a:moveTo>
                  <a:lnTo>
                    <a:pt x="2403982" y="190500"/>
                  </a:lnTo>
                  <a:lnTo>
                    <a:pt x="2402624" y="193040"/>
                  </a:lnTo>
                  <a:lnTo>
                    <a:pt x="2419388" y="193040"/>
                  </a:lnTo>
                  <a:lnTo>
                    <a:pt x="2419438"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53"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53"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8" y="180340"/>
                  </a:lnTo>
                  <a:lnTo>
                    <a:pt x="2448877" y="179070"/>
                  </a:lnTo>
                  <a:close/>
                </a:path>
                <a:path w="3169920" h="688340">
                  <a:moveTo>
                    <a:pt x="2470335" y="189230"/>
                  </a:moveTo>
                  <a:lnTo>
                    <a:pt x="2469629" y="189230"/>
                  </a:lnTo>
                  <a:lnTo>
                    <a:pt x="2469908" y="190500"/>
                  </a:lnTo>
                  <a:lnTo>
                    <a:pt x="2470335" y="189230"/>
                  </a:lnTo>
                  <a:close/>
                </a:path>
                <a:path w="3169920" h="688340">
                  <a:moveTo>
                    <a:pt x="2616657" y="189230"/>
                  </a:moveTo>
                  <a:lnTo>
                    <a:pt x="2612821" y="190500"/>
                  </a:lnTo>
                  <a:lnTo>
                    <a:pt x="2617177" y="190500"/>
                  </a:lnTo>
                  <a:lnTo>
                    <a:pt x="2616657" y="189230"/>
                  </a:lnTo>
                  <a:close/>
                </a:path>
                <a:path w="3169920" h="688340">
                  <a:moveTo>
                    <a:pt x="2658839" y="184150"/>
                  </a:moveTo>
                  <a:lnTo>
                    <a:pt x="2611119" y="184150"/>
                  </a:lnTo>
                  <a:lnTo>
                    <a:pt x="2616657"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38" y="184150"/>
                  </a:lnTo>
                  <a:lnTo>
                    <a:pt x="1168526"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1" y="166370"/>
                  </a:lnTo>
                  <a:lnTo>
                    <a:pt x="2405972" y="160020"/>
                  </a:lnTo>
                  <a:lnTo>
                    <a:pt x="2404452"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04" y="187960"/>
                  </a:lnTo>
                  <a:lnTo>
                    <a:pt x="2564155" y="185420"/>
                  </a:lnTo>
                  <a:lnTo>
                    <a:pt x="2609045" y="185420"/>
                  </a:lnTo>
                  <a:lnTo>
                    <a:pt x="2610904"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8"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19"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2" y="163830"/>
                  </a:lnTo>
                  <a:lnTo>
                    <a:pt x="3064509" y="170180"/>
                  </a:lnTo>
                  <a:lnTo>
                    <a:pt x="3056127" y="172720"/>
                  </a:lnTo>
                  <a:lnTo>
                    <a:pt x="3076308" y="172720"/>
                  </a:lnTo>
                  <a:lnTo>
                    <a:pt x="3077286" y="176530"/>
                  </a:lnTo>
                  <a:lnTo>
                    <a:pt x="3079394" y="177800"/>
                  </a:lnTo>
                  <a:lnTo>
                    <a:pt x="3078543" y="181610"/>
                  </a:lnTo>
                  <a:lnTo>
                    <a:pt x="3076359" y="182880"/>
                  </a:lnTo>
                  <a:lnTo>
                    <a:pt x="3073476" y="184150"/>
                  </a:lnTo>
                  <a:lnTo>
                    <a:pt x="3104629" y="184150"/>
                  </a:lnTo>
                  <a:lnTo>
                    <a:pt x="3104692" y="182880"/>
                  </a:lnTo>
                  <a:lnTo>
                    <a:pt x="3105607"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4"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23" y="168910"/>
                  </a:lnTo>
                  <a:lnTo>
                    <a:pt x="137769" y="167640"/>
                  </a:lnTo>
                  <a:lnTo>
                    <a:pt x="140157" y="167640"/>
                  </a:lnTo>
                  <a:lnTo>
                    <a:pt x="140233" y="166370"/>
                  </a:lnTo>
                  <a:lnTo>
                    <a:pt x="140804" y="166370"/>
                  </a:lnTo>
                  <a:lnTo>
                    <a:pt x="140169" y="157480"/>
                  </a:lnTo>
                  <a:lnTo>
                    <a:pt x="107035" y="157480"/>
                  </a:lnTo>
                  <a:lnTo>
                    <a:pt x="105181" y="149860"/>
                  </a:lnTo>
                  <a:lnTo>
                    <a:pt x="99250" y="148590"/>
                  </a:lnTo>
                  <a:close/>
                </a:path>
                <a:path w="3169920" h="688340">
                  <a:moveTo>
                    <a:pt x="896708" y="151130"/>
                  </a:moveTo>
                  <a:lnTo>
                    <a:pt x="893124" y="158750"/>
                  </a:lnTo>
                  <a:lnTo>
                    <a:pt x="891900" y="165100"/>
                  </a:lnTo>
                  <a:lnTo>
                    <a:pt x="892645" y="171450"/>
                  </a:lnTo>
                  <a:lnTo>
                    <a:pt x="894968" y="177800"/>
                  </a:lnTo>
                  <a:lnTo>
                    <a:pt x="890333" y="182880"/>
                  </a:lnTo>
                  <a:lnTo>
                    <a:pt x="908875" y="182880"/>
                  </a:lnTo>
                  <a:lnTo>
                    <a:pt x="908342" y="179070"/>
                  </a:lnTo>
                  <a:lnTo>
                    <a:pt x="913104" y="173990"/>
                  </a:lnTo>
                  <a:lnTo>
                    <a:pt x="906215" y="170180"/>
                  </a:lnTo>
                  <a:lnTo>
                    <a:pt x="901977" y="165100"/>
                  </a:lnTo>
                  <a:lnTo>
                    <a:pt x="899204" y="158750"/>
                  </a:lnTo>
                  <a:lnTo>
                    <a:pt x="896708" y="151130"/>
                  </a:lnTo>
                  <a:close/>
                </a:path>
                <a:path w="3169920" h="688340">
                  <a:moveTo>
                    <a:pt x="953769"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4" y="156210"/>
                  </a:lnTo>
                  <a:lnTo>
                    <a:pt x="953858" y="154940"/>
                  </a:lnTo>
                  <a:lnTo>
                    <a:pt x="956830" y="146050"/>
                  </a:lnTo>
                  <a:lnTo>
                    <a:pt x="953769" y="140970"/>
                  </a:lnTo>
                  <a:close/>
                </a:path>
                <a:path w="3169920" h="688340">
                  <a:moveTo>
                    <a:pt x="522439" y="157480"/>
                  </a:moveTo>
                  <a:lnTo>
                    <a:pt x="522579" y="166370"/>
                  </a:lnTo>
                  <a:lnTo>
                    <a:pt x="532777" y="168910"/>
                  </a:lnTo>
                  <a:lnTo>
                    <a:pt x="533552"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1" y="179070"/>
                  </a:lnTo>
                  <a:lnTo>
                    <a:pt x="595198" y="177800"/>
                  </a:lnTo>
                  <a:lnTo>
                    <a:pt x="596112" y="177800"/>
                  </a:lnTo>
                  <a:lnTo>
                    <a:pt x="596645" y="176530"/>
                  </a:lnTo>
                  <a:lnTo>
                    <a:pt x="632841" y="176530"/>
                  </a:lnTo>
                  <a:lnTo>
                    <a:pt x="632508" y="175260"/>
                  </a:lnTo>
                  <a:lnTo>
                    <a:pt x="631223" y="171450"/>
                  </a:lnTo>
                  <a:lnTo>
                    <a:pt x="592835"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5" y="161290"/>
                  </a:lnTo>
                  <a:lnTo>
                    <a:pt x="1566900" y="162560"/>
                  </a:lnTo>
                  <a:lnTo>
                    <a:pt x="1566214" y="166370"/>
                  </a:lnTo>
                  <a:lnTo>
                    <a:pt x="1580159" y="166370"/>
                  </a:lnTo>
                  <a:lnTo>
                    <a:pt x="1580006"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8" y="146050"/>
                  </a:lnTo>
                  <a:lnTo>
                    <a:pt x="1631099" y="143510"/>
                  </a:lnTo>
                  <a:lnTo>
                    <a:pt x="1767320" y="143510"/>
                  </a:lnTo>
                  <a:lnTo>
                    <a:pt x="1766898" y="142240"/>
                  </a:lnTo>
                  <a:lnTo>
                    <a:pt x="1665808"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8" y="124460"/>
                  </a:lnTo>
                  <a:lnTo>
                    <a:pt x="1621802" y="124460"/>
                  </a:lnTo>
                  <a:lnTo>
                    <a:pt x="1619503" y="116840"/>
                  </a:lnTo>
                  <a:lnTo>
                    <a:pt x="1609496" y="116840"/>
                  </a:lnTo>
                  <a:lnTo>
                    <a:pt x="1605495" y="110490"/>
                  </a:lnTo>
                  <a:lnTo>
                    <a:pt x="1603725" y="105410"/>
                  </a:lnTo>
                  <a:lnTo>
                    <a:pt x="1603251" y="100330"/>
                  </a:lnTo>
                  <a:lnTo>
                    <a:pt x="1601323"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8"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46"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29"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79" y="162560"/>
                  </a:lnTo>
                  <a:lnTo>
                    <a:pt x="3045650" y="166370"/>
                  </a:lnTo>
                  <a:lnTo>
                    <a:pt x="3050006" y="172720"/>
                  </a:lnTo>
                  <a:lnTo>
                    <a:pt x="3047326" y="176530"/>
                  </a:lnTo>
                  <a:lnTo>
                    <a:pt x="3046793" y="179070"/>
                  </a:lnTo>
                  <a:lnTo>
                    <a:pt x="3070824" y="179070"/>
                  </a:lnTo>
                  <a:lnTo>
                    <a:pt x="3072256" y="173990"/>
                  </a:lnTo>
                  <a:lnTo>
                    <a:pt x="3076308" y="172720"/>
                  </a:lnTo>
                  <a:lnTo>
                    <a:pt x="3056127" y="172720"/>
                  </a:lnTo>
                  <a:lnTo>
                    <a:pt x="3058426" y="161290"/>
                  </a:lnTo>
                  <a:close/>
                </a:path>
                <a:path w="3169920" h="688340">
                  <a:moveTo>
                    <a:pt x="1920392" y="144780"/>
                  </a:moveTo>
                  <a:lnTo>
                    <a:pt x="1914552" y="151130"/>
                  </a:lnTo>
                  <a:lnTo>
                    <a:pt x="1913824" y="158750"/>
                  </a:lnTo>
                  <a:lnTo>
                    <a:pt x="1915304"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53" y="132080"/>
                  </a:lnTo>
                  <a:lnTo>
                    <a:pt x="2424010"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50"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1" y="171450"/>
                  </a:lnTo>
                  <a:lnTo>
                    <a:pt x="2615603" y="175260"/>
                  </a:lnTo>
                  <a:lnTo>
                    <a:pt x="2683079" y="175260"/>
                  </a:lnTo>
                  <a:lnTo>
                    <a:pt x="2684242" y="173990"/>
                  </a:lnTo>
                  <a:lnTo>
                    <a:pt x="2692287" y="170180"/>
                  </a:lnTo>
                  <a:lnTo>
                    <a:pt x="2643339" y="170180"/>
                  </a:lnTo>
                  <a:lnTo>
                    <a:pt x="2640456" y="167640"/>
                  </a:lnTo>
                  <a:lnTo>
                    <a:pt x="2644647" y="167640"/>
                  </a:lnTo>
                  <a:lnTo>
                    <a:pt x="2644965" y="166370"/>
                  </a:lnTo>
                  <a:close/>
                </a:path>
                <a:path w="3169920" h="688340">
                  <a:moveTo>
                    <a:pt x="3129709" y="161290"/>
                  </a:moveTo>
                  <a:lnTo>
                    <a:pt x="3108324" y="161290"/>
                  </a:lnTo>
                  <a:lnTo>
                    <a:pt x="3113925" y="166370"/>
                  </a:lnTo>
                  <a:lnTo>
                    <a:pt x="3119221" y="167640"/>
                  </a:lnTo>
                  <a:lnTo>
                    <a:pt x="3116389" y="173990"/>
                  </a:lnTo>
                  <a:lnTo>
                    <a:pt x="3134751" y="173990"/>
                  </a:lnTo>
                  <a:lnTo>
                    <a:pt x="3135782" y="171450"/>
                  </a:lnTo>
                  <a:lnTo>
                    <a:pt x="3127495" y="171450"/>
                  </a:lnTo>
                  <a:lnTo>
                    <a:pt x="3124898" y="168910"/>
                  </a:lnTo>
                  <a:lnTo>
                    <a:pt x="3122675"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4" y="171450"/>
                  </a:lnTo>
                  <a:lnTo>
                    <a:pt x="2619273" y="166370"/>
                  </a:lnTo>
                  <a:lnTo>
                    <a:pt x="2645676" y="166370"/>
                  </a:lnTo>
                  <a:lnTo>
                    <a:pt x="2645778" y="163830"/>
                  </a:lnTo>
                  <a:lnTo>
                    <a:pt x="2701702" y="163830"/>
                  </a:lnTo>
                  <a:lnTo>
                    <a:pt x="2702529" y="162560"/>
                  </a:lnTo>
                  <a:close/>
                </a:path>
                <a:path w="3169920" h="688340">
                  <a:moveTo>
                    <a:pt x="2616961" y="171450"/>
                  </a:moveTo>
                  <a:lnTo>
                    <a:pt x="2612783" y="171450"/>
                  </a:lnTo>
                  <a:lnTo>
                    <a:pt x="2615209" y="172720"/>
                  </a:lnTo>
                  <a:lnTo>
                    <a:pt x="2616961" y="171450"/>
                  </a:lnTo>
                  <a:close/>
                </a:path>
                <a:path w="3169920" h="688340">
                  <a:moveTo>
                    <a:pt x="592543" y="160020"/>
                  </a:moveTo>
                  <a:lnTo>
                    <a:pt x="592835"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6" y="167640"/>
                  </a:lnTo>
                  <a:lnTo>
                    <a:pt x="1056068" y="171450"/>
                  </a:lnTo>
                  <a:lnTo>
                    <a:pt x="1070178" y="171450"/>
                  </a:lnTo>
                  <a:lnTo>
                    <a:pt x="1066482" y="167640"/>
                  </a:lnTo>
                  <a:lnTo>
                    <a:pt x="1066609" y="165100"/>
                  </a:lnTo>
                  <a:lnTo>
                    <a:pt x="1066876" y="162560"/>
                  </a:lnTo>
                  <a:lnTo>
                    <a:pt x="1066291" y="162560"/>
                  </a:lnTo>
                  <a:lnTo>
                    <a:pt x="1066291" y="161290"/>
                  </a:lnTo>
                  <a:lnTo>
                    <a:pt x="1059065" y="158750"/>
                  </a:lnTo>
                  <a:close/>
                </a:path>
                <a:path w="3169920" h="688340">
                  <a:moveTo>
                    <a:pt x="1580159" y="166370"/>
                  </a:moveTo>
                  <a:lnTo>
                    <a:pt x="1566900" y="166370"/>
                  </a:lnTo>
                  <a:lnTo>
                    <a:pt x="1566989" y="167640"/>
                  </a:lnTo>
                  <a:lnTo>
                    <a:pt x="1570177" y="168910"/>
                  </a:lnTo>
                  <a:lnTo>
                    <a:pt x="1566849" y="171450"/>
                  </a:lnTo>
                  <a:lnTo>
                    <a:pt x="1580019" y="171450"/>
                  </a:lnTo>
                  <a:lnTo>
                    <a:pt x="1576831" y="170180"/>
                  </a:lnTo>
                  <a:lnTo>
                    <a:pt x="1580159" y="166370"/>
                  </a:lnTo>
                  <a:close/>
                </a:path>
                <a:path w="3169920" h="688340">
                  <a:moveTo>
                    <a:pt x="2321369" y="167640"/>
                  </a:moveTo>
                  <a:lnTo>
                    <a:pt x="2311895" y="167640"/>
                  </a:lnTo>
                  <a:lnTo>
                    <a:pt x="2321001" y="171450"/>
                  </a:lnTo>
                  <a:lnTo>
                    <a:pt x="2321559"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887"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699" y="124460"/>
                  </a:moveTo>
                  <a:lnTo>
                    <a:pt x="2298374" y="135890"/>
                  </a:lnTo>
                  <a:lnTo>
                    <a:pt x="2297401" y="146050"/>
                  </a:lnTo>
                  <a:lnTo>
                    <a:pt x="2296920" y="152400"/>
                  </a:lnTo>
                  <a:lnTo>
                    <a:pt x="2296800" y="156210"/>
                  </a:lnTo>
                  <a:lnTo>
                    <a:pt x="2297302" y="165100"/>
                  </a:lnTo>
                  <a:lnTo>
                    <a:pt x="2292668" y="167640"/>
                  </a:lnTo>
                  <a:lnTo>
                    <a:pt x="2287790" y="170180"/>
                  </a:lnTo>
                  <a:lnTo>
                    <a:pt x="2312434" y="170180"/>
                  </a:lnTo>
                  <a:lnTo>
                    <a:pt x="2311895" y="167640"/>
                  </a:lnTo>
                  <a:lnTo>
                    <a:pt x="2321369" y="167640"/>
                  </a:lnTo>
                  <a:lnTo>
                    <a:pt x="2320924" y="158750"/>
                  </a:lnTo>
                  <a:lnTo>
                    <a:pt x="2313304" y="158750"/>
                  </a:lnTo>
                  <a:lnTo>
                    <a:pt x="2309075" y="152400"/>
                  </a:lnTo>
                  <a:lnTo>
                    <a:pt x="2304719" y="147320"/>
                  </a:lnTo>
                  <a:lnTo>
                    <a:pt x="2306218" y="139700"/>
                  </a:lnTo>
                  <a:lnTo>
                    <a:pt x="2303170" y="134620"/>
                  </a:lnTo>
                  <a:lnTo>
                    <a:pt x="2298699" y="124460"/>
                  </a:lnTo>
                  <a:close/>
                </a:path>
                <a:path w="3169920" h="688340">
                  <a:moveTo>
                    <a:pt x="2701702" y="163830"/>
                  </a:moveTo>
                  <a:lnTo>
                    <a:pt x="2648229" y="163830"/>
                  </a:lnTo>
                  <a:lnTo>
                    <a:pt x="2648597" y="166370"/>
                  </a:lnTo>
                  <a:lnTo>
                    <a:pt x="2645676" y="166370"/>
                  </a:lnTo>
                  <a:lnTo>
                    <a:pt x="2645638" y="167640"/>
                  </a:lnTo>
                  <a:lnTo>
                    <a:pt x="2644647"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3" y="160020"/>
                  </a:lnTo>
                  <a:lnTo>
                    <a:pt x="2578373" y="165100"/>
                  </a:lnTo>
                  <a:lnTo>
                    <a:pt x="2585046"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0"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2"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0" y="165100"/>
                  </a:lnTo>
                  <a:lnTo>
                    <a:pt x="1769603" y="165100"/>
                  </a:lnTo>
                  <a:lnTo>
                    <a:pt x="1769385" y="161290"/>
                  </a:lnTo>
                  <a:lnTo>
                    <a:pt x="1680438" y="161290"/>
                  </a:lnTo>
                  <a:lnTo>
                    <a:pt x="1677428" y="158750"/>
                  </a:lnTo>
                  <a:lnTo>
                    <a:pt x="1677390" y="157480"/>
                  </a:lnTo>
                  <a:lnTo>
                    <a:pt x="1679524" y="154940"/>
                  </a:lnTo>
                  <a:lnTo>
                    <a:pt x="1686462" y="154940"/>
                  </a:lnTo>
                  <a:lnTo>
                    <a:pt x="1686471" y="152400"/>
                  </a:lnTo>
                  <a:close/>
                </a:path>
                <a:path w="3169920" h="688340">
                  <a:moveTo>
                    <a:pt x="614070" y="138430"/>
                  </a:moveTo>
                  <a:lnTo>
                    <a:pt x="607374" y="143510"/>
                  </a:lnTo>
                  <a:lnTo>
                    <a:pt x="604110" y="147320"/>
                  </a:lnTo>
                  <a:lnTo>
                    <a:pt x="604022" y="153670"/>
                  </a:lnTo>
                  <a:lnTo>
                    <a:pt x="606856" y="160020"/>
                  </a:lnTo>
                  <a:lnTo>
                    <a:pt x="602119" y="163830"/>
                  </a:lnTo>
                  <a:lnTo>
                    <a:pt x="618752" y="163830"/>
                  </a:lnTo>
                  <a:lnTo>
                    <a:pt x="614070" y="138430"/>
                  </a:lnTo>
                  <a:close/>
                </a:path>
                <a:path w="3169920" h="688340">
                  <a:moveTo>
                    <a:pt x="2977835" y="156210"/>
                  </a:moveTo>
                  <a:lnTo>
                    <a:pt x="2955543" y="156210"/>
                  </a:lnTo>
                  <a:lnTo>
                    <a:pt x="2955328" y="162560"/>
                  </a:lnTo>
                  <a:lnTo>
                    <a:pt x="2955963" y="161290"/>
                  </a:lnTo>
                  <a:lnTo>
                    <a:pt x="2977405" y="161290"/>
                  </a:lnTo>
                  <a:lnTo>
                    <a:pt x="2978280" y="157480"/>
                  </a:lnTo>
                  <a:lnTo>
                    <a:pt x="2977835" y="156210"/>
                  </a:lnTo>
                  <a:close/>
                </a:path>
                <a:path w="3169920" h="688340">
                  <a:moveTo>
                    <a:pt x="1686462" y="154940"/>
                  </a:moveTo>
                  <a:lnTo>
                    <a:pt x="1679524" y="154940"/>
                  </a:lnTo>
                  <a:lnTo>
                    <a:pt x="1682534" y="156210"/>
                  </a:lnTo>
                  <a:lnTo>
                    <a:pt x="1682635" y="158750"/>
                  </a:lnTo>
                  <a:lnTo>
                    <a:pt x="1680438" y="161290"/>
                  </a:lnTo>
                  <a:lnTo>
                    <a:pt x="1688998" y="161290"/>
                  </a:lnTo>
                  <a:lnTo>
                    <a:pt x="1686458" y="156210"/>
                  </a:lnTo>
                  <a:lnTo>
                    <a:pt x="1686462" y="154940"/>
                  </a:lnTo>
                  <a:close/>
                </a:path>
                <a:path w="3169920" h="688340">
                  <a:moveTo>
                    <a:pt x="1767742" y="144780"/>
                  </a:moveTo>
                  <a:lnTo>
                    <a:pt x="1656562" y="144780"/>
                  </a:lnTo>
                  <a:lnTo>
                    <a:pt x="1659381" y="148590"/>
                  </a:lnTo>
                  <a:lnTo>
                    <a:pt x="1654263"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4" y="118110"/>
                  </a:moveTo>
                  <a:lnTo>
                    <a:pt x="2964860" y="129540"/>
                  </a:lnTo>
                  <a:lnTo>
                    <a:pt x="2961184" y="138430"/>
                  </a:lnTo>
                  <a:lnTo>
                    <a:pt x="2955138" y="146050"/>
                  </a:lnTo>
                  <a:lnTo>
                    <a:pt x="2946806" y="153670"/>
                  </a:lnTo>
                  <a:lnTo>
                    <a:pt x="2946717" y="158750"/>
                  </a:lnTo>
                  <a:lnTo>
                    <a:pt x="2955543" y="156210"/>
                  </a:lnTo>
                  <a:lnTo>
                    <a:pt x="2977835" y="156210"/>
                  </a:lnTo>
                  <a:lnTo>
                    <a:pt x="2975165" y="148590"/>
                  </a:lnTo>
                  <a:lnTo>
                    <a:pt x="2976702" y="142240"/>
                  </a:lnTo>
                  <a:lnTo>
                    <a:pt x="2983166" y="142240"/>
                  </a:lnTo>
                  <a:lnTo>
                    <a:pt x="2982550" y="138430"/>
                  </a:lnTo>
                  <a:lnTo>
                    <a:pt x="2978327" y="138430"/>
                  </a:lnTo>
                  <a:lnTo>
                    <a:pt x="2975838" y="137160"/>
                  </a:lnTo>
                  <a:lnTo>
                    <a:pt x="2974144" y="132080"/>
                  </a:lnTo>
                  <a:lnTo>
                    <a:pt x="2973795" y="127000"/>
                  </a:lnTo>
                  <a:lnTo>
                    <a:pt x="2972029" y="121920"/>
                  </a:lnTo>
                  <a:lnTo>
                    <a:pt x="2966084"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3" y="157480"/>
                  </a:lnTo>
                  <a:lnTo>
                    <a:pt x="1179855" y="157480"/>
                  </a:lnTo>
                  <a:lnTo>
                    <a:pt x="1179385" y="156210"/>
                  </a:lnTo>
                  <a:lnTo>
                    <a:pt x="1178534" y="156210"/>
                  </a:lnTo>
                  <a:lnTo>
                    <a:pt x="1178598" y="154940"/>
                  </a:lnTo>
                  <a:lnTo>
                    <a:pt x="1179537" y="153670"/>
                  </a:lnTo>
                  <a:close/>
                </a:path>
                <a:path w="3169920" h="688340">
                  <a:moveTo>
                    <a:pt x="1162545" y="120650"/>
                  </a:moveTo>
                  <a:lnTo>
                    <a:pt x="1164755" y="128270"/>
                  </a:lnTo>
                  <a:lnTo>
                    <a:pt x="1171676" y="132080"/>
                  </a:lnTo>
                  <a:lnTo>
                    <a:pt x="1167764"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7" y="142240"/>
                  </a:lnTo>
                  <a:lnTo>
                    <a:pt x="1267053" y="137160"/>
                  </a:lnTo>
                  <a:lnTo>
                    <a:pt x="1259027" y="132080"/>
                  </a:lnTo>
                  <a:lnTo>
                    <a:pt x="1260951"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63"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4"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1" y="119380"/>
                  </a:lnTo>
                  <a:lnTo>
                    <a:pt x="971461" y="119380"/>
                  </a:lnTo>
                  <a:lnTo>
                    <a:pt x="968603" y="118110"/>
                  </a:lnTo>
                  <a:lnTo>
                    <a:pt x="965530" y="115570"/>
                  </a:lnTo>
                  <a:lnTo>
                    <a:pt x="964869" y="111760"/>
                  </a:lnTo>
                  <a:close/>
                </a:path>
                <a:path w="3169920" h="688340">
                  <a:moveTo>
                    <a:pt x="1652689" y="148590"/>
                  </a:moveTo>
                  <a:lnTo>
                    <a:pt x="1631708"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77"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5" y="144780"/>
                  </a:lnTo>
                  <a:lnTo>
                    <a:pt x="2680377"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08" y="148590"/>
                  </a:moveTo>
                  <a:lnTo>
                    <a:pt x="1576247" y="148590"/>
                  </a:lnTo>
                  <a:lnTo>
                    <a:pt x="1579435" y="151130"/>
                  </a:lnTo>
                  <a:lnTo>
                    <a:pt x="1576108" y="153670"/>
                  </a:lnTo>
                  <a:lnTo>
                    <a:pt x="1631200" y="153670"/>
                  </a:lnTo>
                  <a:lnTo>
                    <a:pt x="1631480" y="151130"/>
                  </a:lnTo>
                  <a:lnTo>
                    <a:pt x="1631708" y="148590"/>
                  </a:lnTo>
                  <a:close/>
                </a:path>
                <a:path w="3169920" h="688340">
                  <a:moveTo>
                    <a:pt x="2361691" y="132080"/>
                  </a:moveTo>
                  <a:lnTo>
                    <a:pt x="2358604" y="135890"/>
                  </a:lnTo>
                  <a:lnTo>
                    <a:pt x="2358312" y="140970"/>
                  </a:lnTo>
                  <a:lnTo>
                    <a:pt x="2357721" y="144780"/>
                  </a:lnTo>
                  <a:lnTo>
                    <a:pt x="2353741" y="148590"/>
                  </a:lnTo>
                  <a:lnTo>
                    <a:pt x="2353043" y="148590"/>
                  </a:lnTo>
                  <a:lnTo>
                    <a:pt x="2351697" y="152400"/>
                  </a:lnTo>
                  <a:lnTo>
                    <a:pt x="2364211" y="152400"/>
                  </a:lnTo>
                  <a:lnTo>
                    <a:pt x="2361691" y="132080"/>
                  </a:lnTo>
                  <a:close/>
                </a:path>
                <a:path w="3169920" h="688340">
                  <a:moveTo>
                    <a:pt x="1767320" y="143510"/>
                  </a:moveTo>
                  <a:lnTo>
                    <a:pt x="1631099" y="143510"/>
                  </a:lnTo>
                  <a:lnTo>
                    <a:pt x="1630781"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1" y="148590"/>
                  </a:lnTo>
                  <a:lnTo>
                    <a:pt x="1657057" y="147320"/>
                  </a:lnTo>
                  <a:close/>
                </a:path>
                <a:path w="3169920" h="688340">
                  <a:moveTo>
                    <a:pt x="1099146" y="139700"/>
                  </a:moveTo>
                  <a:lnTo>
                    <a:pt x="1098689" y="139700"/>
                  </a:lnTo>
                  <a:lnTo>
                    <a:pt x="1098803"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5" y="144780"/>
                  </a:moveTo>
                  <a:lnTo>
                    <a:pt x="2670924" y="144780"/>
                  </a:lnTo>
                  <a:lnTo>
                    <a:pt x="2672321" y="146050"/>
                  </a:lnTo>
                  <a:lnTo>
                    <a:pt x="2671800" y="147320"/>
                  </a:lnTo>
                  <a:lnTo>
                    <a:pt x="2679572" y="147320"/>
                  </a:lnTo>
                  <a:lnTo>
                    <a:pt x="2679975"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66" y="142240"/>
                  </a:moveTo>
                  <a:lnTo>
                    <a:pt x="2976702" y="142240"/>
                  </a:lnTo>
                  <a:lnTo>
                    <a:pt x="2983445" y="144780"/>
                  </a:lnTo>
                  <a:lnTo>
                    <a:pt x="2983166"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77" y="142240"/>
                  </a:lnTo>
                  <a:lnTo>
                    <a:pt x="2680779" y="139700"/>
                  </a:lnTo>
                  <a:lnTo>
                    <a:pt x="2685453"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4" y="139700"/>
                  </a:lnTo>
                  <a:lnTo>
                    <a:pt x="1665808" y="142240"/>
                  </a:lnTo>
                  <a:lnTo>
                    <a:pt x="1689417" y="142240"/>
                  </a:lnTo>
                  <a:lnTo>
                    <a:pt x="1684439" y="139700"/>
                  </a:lnTo>
                  <a:lnTo>
                    <a:pt x="1679320"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67" y="137160"/>
                  </a:lnTo>
                  <a:lnTo>
                    <a:pt x="1606321" y="138430"/>
                  </a:lnTo>
                  <a:lnTo>
                    <a:pt x="1619503" y="138430"/>
                  </a:lnTo>
                  <a:lnTo>
                    <a:pt x="1618341" y="135890"/>
                  </a:lnTo>
                  <a:close/>
                </a:path>
                <a:path w="3169920" h="688340">
                  <a:moveTo>
                    <a:pt x="1647672" y="125730"/>
                  </a:moveTo>
                  <a:lnTo>
                    <a:pt x="1621815" y="125730"/>
                  </a:lnTo>
                  <a:lnTo>
                    <a:pt x="1625853" y="133350"/>
                  </a:lnTo>
                  <a:lnTo>
                    <a:pt x="1619503" y="138430"/>
                  </a:lnTo>
                  <a:lnTo>
                    <a:pt x="1656283" y="138430"/>
                  </a:lnTo>
                  <a:lnTo>
                    <a:pt x="1655419" y="137160"/>
                  </a:lnTo>
                  <a:lnTo>
                    <a:pt x="1655483" y="135890"/>
                  </a:lnTo>
                  <a:lnTo>
                    <a:pt x="1679943" y="135890"/>
                  </a:lnTo>
                  <a:lnTo>
                    <a:pt x="1682432" y="130810"/>
                  </a:lnTo>
                  <a:lnTo>
                    <a:pt x="1681962" y="130810"/>
                  </a:lnTo>
                  <a:lnTo>
                    <a:pt x="1681873" y="129540"/>
                  </a:lnTo>
                  <a:lnTo>
                    <a:pt x="1646986"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2" y="137160"/>
                  </a:lnTo>
                  <a:lnTo>
                    <a:pt x="2658452" y="137160"/>
                  </a:lnTo>
                  <a:lnTo>
                    <a:pt x="2656852" y="138430"/>
                  </a:lnTo>
                  <a:lnTo>
                    <a:pt x="2685453" y="138430"/>
                  </a:lnTo>
                  <a:lnTo>
                    <a:pt x="2690126" y="137160"/>
                  </a:lnTo>
                  <a:lnTo>
                    <a:pt x="2690340" y="135890"/>
                  </a:lnTo>
                  <a:close/>
                </a:path>
                <a:path w="3169920" h="688340">
                  <a:moveTo>
                    <a:pt x="2981934" y="134620"/>
                  </a:moveTo>
                  <a:lnTo>
                    <a:pt x="2978327" y="138430"/>
                  </a:lnTo>
                  <a:lnTo>
                    <a:pt x="2982550"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1" y="132080"/>
                  </a:lnTo>
                  <a:lnTo>
                    <a:pt x="1759026" y="130810"/>
                  </a:lnTo>
                  <a:close/>
                </a:path>
                <a:path w="3169920" h="688340">
                  <a:moveTo>
                    <a:pt x="1687741" y="97790"/>
                  </a:moveTo>
                  <a:lnTo>
                    <a:pt x="1687321" y="101600"/>
                  </a:lnTo>
                  <a:lnTo>
                    <a:pt x="1685150" y="109220"/>
                  </a:lnTo>
                  <a:lnTo>
                    <a:pt x="1692948" y="114300"/>
                  </a:lnTo>
                  <a:lnTo>
                    <a:pt x="1691258"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29"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50" y="129540"/>
                  </a:lnTo>
                  <a:lnTo>
                    <a:pt x="1260951" y="129540"/>
                  </a:lnTo>
                  <a:lnTo>
                    <a:pt x="1262875" y="127000"/>
                  </a:lnTo>
                  <a:lnTo>
                    <a:pt x="1280117" y="127000"/>
                  </a:lnTo>
                  <a:lnTo>
                    <a:pt x="1281205" y="125730"/>
                  </a:lnTo>
                  <a:close/>
                </a:path>
                <a:path w="3169920" h="688340">
                  <a:moveTo>
                    <a:pt x="1280117" y="127000"/>
                  </a:moveTo>
                  <a:lnTo>
                    <a:pt x="1267698" y="127000"/>
                  </a:lnTo>
                  <a:lnTo>
                    <a:pt x="1277941" y="129540"/>
                  </a:lnTo>
                  <a:lnTo>
                    <a:pt x="1280117" y="127000"/>
                  </a:lnTo>
                  <a:close/>
                </a:path>
                <a:path w="3169920" h="688340">
                  <a:moveTo>
                    <a:pt x="1621815" y="125730"/>
                  </a:moveTo>
                  <a:lnTo>
                    <a:pt x="1610639" y="125730"/>
                  </a:lnTo>
                  <a:lnTo>
                    <a:pt x="1612036" y="128270"/>
                  </a:lnTo>
                  <a:lnTo>
                    <a:pt x="1611502"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51"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78" y="111760"/>
                  </a:lnTo>
                  <a:lnTo>
                    <a:pt x="1661210" y="106680"/>
                  </a:lnTo>
                  <a:lnTo>
                    <a:pt x="1658912" y="102870"/>
                  </a:lnTo>
                  <a:lnTo>
                    <a:pt x="1652206" y="97790"/>
                  </a:lnTo>
                  <a:lnTo>
                    <a:pt x="1652142"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7"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5" y="111760"/>
                  </a:moveTo>
                  <a:lnTo>
                    <a:pt x="1672793" y="111760"/>
                  </a:lnTo>
                  <a:lnTo>
                    <a:pt x="1672856" y="115570"/>
                  </a:lnTo>
                  <a:lnTo>
                    <a:pt x="1674088" y="120650"/>
                  </a:lnTo>
                  <a:lnTo>
                    <a:pt x="1670735" y="123190"/>
                  </a:lnTo>
                  <a:lnTo>
                    <a:pt x="1692160" y="123190"/>
                  </a:lnTo>
                  <a:lnTo>
                    <a:pt x="1692008" y="121920"/>
                  </a:lnTo>
                  <a:lnTo>
                    <a:pt x="1683829" y="121920"/>
                  </a:lnTo>
                  <a:lnTo>
                    <a:pt x="1681225"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4" y="118110"/>
                  </a:lnTo>
                  <a:lnTo>
                    <a:pt x="1244460" y="110490"/>
                  </a:lnTo>
                  <a:lnTo>
                    <a:pt x="1255471"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28"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69" y="115570"/>
                  </a:lnTo>
                  <a:lnTo>
                    <a:pt x="2648254" y="110490"/>
                  </a:lnTo>
                  <a:lnTo>
                    <a:pt x="2651721" y="107950"/>
                  </a:lnTo>
                  <a:lnTo>
                    <a:pt x="2653203" y="105410"/>
                  </a:lnTo>
                  <a:lnTo>
                    <a:pt x="2642527" y="105410"/>
                  </a:lnTo>
                  <a:lnTo>
                    <a:pt x="2642082"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54" y="104140"/>
                  </a:moveTo>
                  <a:lnTo>
                    <a:pt x="997381" y="106680"/>
                  </a:lnTo>
                  <a:lnTo>
                    <a:pt x="997178" y="107950"/>
                  </a:lnTo>
                  <a:lnTo>
                    <a:pt x="996441" y="107950"/>
                  </a:lnTo>
                  <a:lnTo>
                    <a:pt x="995083" y="110490"/>
                  </a:lnTo>
                  <a:lnTo>
                    <a:pt x="973035" y="110490"/>
                  </a:lnTo>
                  <a:lnTo>
                    <a:pt x="976744" y="113030"/>
                  </a:lnTo>
                  <a:lnTo>
                    <a:pt x="976312" y="116840"/>
                  </a:lnTo>
                  <a:lnTo>
                    <a:pt x="974001" y="118110"/>
                  </a:lnTo>
                  <a:lnTo>
                    <a:pt x="971461" y="119380"/>
                  </a:lnTo>
                  <a:lnTo>
                    <a:pt x="1003961" y="119380"/>
                  </a:lnTo>
                  <a:lnTo>
                    <a:pt x="1005185" y="116840"/>
                  </a:lnTo>
                  <a:lnTo>
                    <a:pt x="1006417" y="111760"/>
                  </a:lnTo>
                  <a:lnTo>
                    <a:pt x="1005154"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4"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69" y="115570"/>
                  </a:lnTo>
                  <a:lnTo>
                    <a:pt x="2661359" y="115570"/>
                  </a:lnTo>
                  <a:lnTo>
                    <a:pt x="2658084" y="109220"/>
                  </a:lnTo>
                  <a:close/>
                </a:path>
                <a:path w="3169920" h="688340">
                  <a:moveTo>
                    <a:pt x="1255471" y="110490"/>
                  </a:moveTo>
                  <a:lnTo>
                    <a:pt x="1244460" y="110490"/>
                  </a:lnTo>
                  <a:lnTo>
                    <a:pt x="1254963" y="113030"/>
                  </a:lnTo>
                  <a:lnTo>
                    <a:pt x="1255471"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1" y="88900"/>
                  </a:lnTo>
                  <a:lnTo>
                    <a:pt x="996797" y="87630"/>
                  </a:lnTo>
                  <a:lnTo>
                    <a:pt x="997853" y="87630"/>
                  </a:lnTo>
                  <a:lnTo>
                    <a:pt x="999451" y="81280"/>
                  </a:lnTo>
                  <a:lnTo>
                    <a:pt x="1000455" y="81280"/>
                  </a:lnTo>
                  <a:lnTo>
                    <a:pt x="995409" y="78740"/>
                  </a:lnTo>
                  <a:lnTo>
                    <a:pt x="971511" y="78740"/>
                  </a:lnTo>
                  <a:lnTo>
                    <a:pt x="970102" y="77470"/>
                  </a:lnTo>
                  <a:lnTo>
                    <a:pt x="971702"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1"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2"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1"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6" y="92710"/>
                  </a:lnTo>
                  <a:lnTo>
                    <a:pt x="2645345" y="85090"/>
                  </a:lnTo>
                  <a:close/>
                </a:path>
                <a:path w="3169920" h="688340">
                  <a:moveTo>
                    <a:pt x="1705889" y="66040"/>
                  </a:moveTo>
                  <a:lnTo>
                    <a:pt x="1705063" y="66040"/>
                  </a:lnTo>
                  <a:lnTo>
                    <a:pt x="1699552" y="71120"/>
                  </a:lnTo>
                  <a:lnTo>
                    <a:pt x="1698650" y="80010"/>
                  </a:lnTo>
                  <a:lnTo>
                    <a:pt x="1692173" y="82550"/>
                  </a:lnTo>
                  <a:lnTo>
                    <a:pt x="1691233" y="87630"/>
                  </a:lnTo>
                  <a:lnTo>
                    <a:pt x="1692160" y="91440"/>
                  </a:lnTo>
                  <a:lnTo>
                    <a:pt x="1694687"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3" y="77470"/>
                  </a:lnTo>
                  <a:lnTo>
                    <a:pt x="1713077" y="72390"/>
                  </a:lnTo>
                  <a:lnTo>
                    <a:pt x="1714398"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1" y="88900"/>
                  </a:lnTo>
                  <a:lnTo>
                    <a:pt x="995083" y="92710"/>
                  </a:lnTo>
                  <a:lnTo>
                    <a:pt x="1002741" y="92710"/>
                  </a:lnTo>
                  <a:lnTo>
                    <a:pt x="1001267" y="90170"/>
                  </a:lnTo>
                  <a:lnTo>
                    <a:pt x="997534" y="88900"/>
                  </a:lnTo>
                  <a:lnTo>
                    <a:pt x="997853" y="87630"/>
                  </a:lnTo>
                  <a:close/>
                </a:path>
                <a:path w="3169920" h="688340">
                  <a:moveTo>
                    <a:pt x="2658846" y="88900"/>
                  </a:moveTo>
                  <a:lnTo>
                    <a:pt x="2651734" y="88900"/>
                  </a:lnTo>
                  <a:lnTo>
                    <a:pt x="2648076"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62" y="74930"/>
                  </a:lnTo>
                  <a:lnTo>
                    <a:pt x="1004608" y="72390"/>
                  </a:lnTo>
                  <a:close/>
                </a:path>
                <a:path w="3169920" h="688340">
                  <a:moveTo>
                    <a:pt x="1178432" y="58420"/>
                  </a:moveTo>
                  <a:lnTo>
                    <a:pt x="1170470" y="62230"/>
                  </a:lnTo>
                  <a:lnTo>
                    <a:pt x="1172184" y="69850"/>
                  </a:lnTo>
                  <a:lnTo>
                    <a:pt x="1173772" y="76200"/>
                  </a:lnTo>
                  <a:lnTo>
                    <a:pt x="1182242" y="80010"/>
                  </a:lnTo>
                  <a:lnTo>
                    <a:pt x="1181900" y="78740"/>
                  </a:lnTo>
                  <a:lnTo>
                    <a:pt x="1182890" y="78740"/>
                  </a:lnTo>
                  <a:lnTo>
                    <a:pt x="1184236" y="76200"/>
                  </a:lnTo>
                  <a:lnTo>
                    <a:pt x="1194841" y="76200"/>
                  </a:lnTo>
                  <a:lnTo>
                    <a:pt x="1193266" y="66040"/>
                  </a:lnTo>
                  <a:lnTo>
                    <a:pt x="1182192" y="64770"/>
                  </a:lnTo>
                  <a:lnTo>
                    <a:pt x="1178432" y="58420"/>
                  </a:lnTo>
                  <a:close/>
                </a:path>
                <a:path w="3169920" h="688340">
                  <a:moveTo>
                    <a:pt x="993114" y="74930"/>
                  </a:moveTo>
                  <a:lnTo>
                    <a:pt x="971702" y="74930"/>
                  </a:lnTo>
                  <a:lnTo>
                    <a:pt x="972159" y="76200"/>
                  </a:lnTo>
                  <a:lnTo>
                    <a:pt x="973023" y="76200"/>
                  </a:lnTo>
                  <a:lnTo>
                    <a:pt x="972959" y="77470"/>
                  </a:lnTo>
                  <a:lnTo>
                    <a:pt x="972045" y="77470"/>
                  </a:lnTo>
                  <a:lnTo>
                    <a:pt x="971511" y="78740"/>
                  </a:lnTo>
                  <a:lnTo>
                    <a:pt x="995409" y="78740"/>
                  </a:lnTo>
                  <a:lnTo>
                    <a:pt x="992885" y="77470"/>
                  </a:lnTo>
                  <a:lnTo>
                    <a:pt x="993114" y="74930"/>
                  </a:lnTo>
                  <a:close/>
                </a:path>
                <a:path w="3169920" h="688340">
                  <a:moveTo>
                    <a:pt x="1249703" y="41910"/>
                  </a:moveTo>
                  <a:lnTo>
                    <a:pt x="1244396" y="44450"/>
                  </a:lnTo>
                  <a:lnTo>
                    <a:pt x="1238567"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4" y="44450"/>
                  </a:lnTo>
                  <a:lnTo>
                    <a:pt x="1249703" y="41910"/>
                  </a:lnTo>
                  <a:close/>
                </a:path>
                <a:path w="3169920" h="688340">
                  <a:moveTo>
                    <a:pt x="1653031" y="76200"/>
                  </a:moveTo>
                  <a:lnTo>
                    <a:pt x="1646720" y="77470"/>
                  </a:lnTo>
                  <a:lnTo>
                    <a:pt x="1653598" y="77470"/>
                  </a:lnTo>
                  <a:lnTo>
                    <a:pt x="1653031"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02" y="71120"/>
                  </a:lnTo>
                  <a:lnTo>
                    <a:pt x="2634030" y="73660"/>
                  </a:lnTo>
                  <a:lnTo>
                    <a:pt x="2644260" y="73660"/>
                  </a:lnTo>
                  <a:lnTo>
                    <a:pt x="2650566" y="66040"/>
                  </a:lnTo>
                  <a:close/>
                </a:path>
                <a:path w="3169920" h="688340">
                  <a:moveTo>
                    <a:pt x="972007"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07" y="59690"/>
                  </a:lnTo>
                  <a:close/>
                </a:path>
                <a:path w="3169920" h="688340">
                  <a:moveTo>
                    <a:pt x="2629585" y="20320"/>
                  </a:moveTo>
                  <a:lnTo>
                    <a:pt x="2623137" y="26670"/>
                  </a:lnTo>
                  <a:lnTo>
                    <a:pt x="2622230" y="35560"/>
                  </a:lnTo>
                  <a:lnTo>
                    <a:pt x="2621293" y="43180"/>
                  </a:lnTo>
                  <a:lnTo>
                    <a:pt x="2614752" y="49530"/>
                  </a:lnTo>
                  <a:lnTo>
                    <a:pt x="2620594" y="54610"/>
                  </a:lnTo>
                  <a:lnTo>
                    <a:pt x="2626791" y="57150"/>
                  </a:lnTo>
                  <a:lnTo>
                    <a:pt x="2633751" y="57150"/>
                  </a:lnTo>
                  <a:lnTo>
                    <a:pt x="2634233" y="63500"/>
                  </a:lnTo>
                  <a:lnTo>
                    <a:pt x="2629280"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5" y="31750"/>
                  </a:lnTo>
                  <a:lnTo>
                    <a:pt x="2635007" y="25400"/>
                  </a:lnTo>
                  <a:lnTo>
                    <a:pt x="2629585" y="20320"/>
                  </a:lnTo>
                  <a:close/>
                </a:path>
                <a:path w="3169920" h="688340">
                  <a:moveTo>
                    <a:pt x="2635732" y="69850"/>
                  </a:moveTo>
                  <a:lnTo>
                    <a:pt x="2631274" y="69850"/>
                  </a:lnTo>
                  <a:lnTo>
                    <a:pt x="2633598" y="71120"/>
                  </a:lnTo>
                  <a:lnTo>
                    <a:pt x="2635402" y="71120"/>
                  </a:lnTo>
                  <a:lnTo>
                    <a:pt x="2635732" y="69850"/>
                  </a:lnTo>
                  <a:close/>
                </a:path>
                <a:path w="3169920" h="688340">
                  <a:moveTo>
                    <a:pt x="1716824" y="64770"/>
                  </a:moveTo>
                  <a:lnTo>
                    <a:pt x="1705686" y="64770"/>
                  </a:lnTo>
                  <a:lnTo>
                    <a:pt x="1705813" y="66040"/>
                  </a:lnTo>
                  <a:lnTo>
                    <a:pt x="1709077" y="67310"/>
                  </a:lnTo>
                  <a:lnTo>
                    <a:pt x="1705749" y="69850"/>
                  </a:lnTo>
                  <a:lnTo>
                    <a:pt x="1714398" y="69850"/>
                  </a:lnTo>
                  <a:lnTo>
                    <a:pt x="1715719" y="67310"/>
                  </a:lnTo>
                  <a:lnTo>
                    <a:pt x="1716824" y="64770"/>
                  </a:lnTo>
                  <a:close/>
                </a:path>
                <a:path w="3169920" h="688340">
                  <a:moveTo>
                    <a:pt x="1712709" y="59690"/>
                  </a:moveTo>
                  <a:lnTo>
                    <a:pt x="1707984" y="59690"/>
                  </a:lnTo>
                  <a:lnTo>
                    <a:pt x="1705051" y="66040"/>
                  </a:lnTo>
                  <a:lnTo>
                    <a:pt x="1705686" y="64770"/>
                  </a:lnTo>
                  <a:lnTo>
                    <a:pt x="1716824" y="64770"/>
                  </a:lnTo>
                  <a:lnTo>
                    <a:pt x="1717928" y="62230"/>
                  </a:lnTo>
                  <a:lnTo>
                    <a:pt x="1712709" y="59690"/>
                  </a:lnTo>
                  <a:close/>
                </a:path>
                <a:path w="3169920" h="688340">
                  <a:moveTo>
                    <a:pt x="961859" y="30480"/>
                  </a:moveTo>
                  <a:lnTo>
                    <a:pt x="962017" y="39370"/>
                  </a:lnTo>
                  <a:lnTo>
                    <a:pt x="968262" y="44450"/>
                  </a:lnTo>
                  <a:lnTo>
                    <a:pt x="975252" y="48260"/>
                  </a:lnTo>
                  <a:lnTo>
                    <a:pt x="977645" y="53340"/>
                  </a:lnTo>
                  <a:lnTo>
                    <a:pt x="978585" y="60960"/>
                  </a:lnTo>
                  <a:lnTo>
                    <a:pt x="1006716" y="60960"/>
                  </a:lnTo>
                  <a:lnTo>
                    <a:pt x="1009395" y="59690"/>
                  </a:lnTo>
                  <a:lnTo>
                    <a:pt x="1006233"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3" y="39370"/>
                  </a:moveTo>
                  <a:lnTo>
                    <a:pt x="1216799" y="39370"/>
                  </a:lnTo>
                  <a:lnTo>
                    <a:pt x="1218577" y="46990"/>
                  </a:lnTo>
                  <a:lnTo>
                    <a:pt x="1218031" y="48260"/>
                  </a:lnTo>
                  <a:lnTo>
                    <a:pt x="1217815" y="49530"/>
                  </a:lnTo>
                  <a:lnTo>
                    <a:pt x="1238567" y="49530"/>
                  </a:lnTo>
                  <a:lnTo>
                    <a:pt x="1233992" y="40640"/>
                  </a:lnTo>
                  <a:lnTo>
                    <a:pt x="1233503"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3" y="39370"/>
                  </a:lnTo>
                  <a:lnTo>
                    <a:pt x="1230083"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69" y="7620"/>
                  </a:lnTo>
                  <a:lnTo>
                    <a:pt x="991730" y="5080"/>
                  </a:lnTo>
                  <a:lnTo>
                    <a:pt x="988009" y="2540"/>
                  </a:lnTo>
                  <a:lnTo>
                    <a:pt x="983868"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3" name="bg object 70">
              <a:extLst>
                <a:ext uri="{FF2B5EF4-FFF2-40B4-BE49-F238E27FC236}">
                  <a16:creationId xmlns:a16="http://schemas.microsoft.com/office/drawing/2014/main" id="{3BFD5B5A-E003-D24D-9067-B2DDE7507581}"/>
                </a:ext>
              </a:extLst>
            </p:cNvPr>
            <p:cNvSpPr/>
            <p:nvPr/>
          </p:nvSpPr>
          <p:spPr>
            <a:xfrm>
              <a:off x="0" y="11517552"/>
              <a:ext cx="239395" cy="570230"/>
            </a:xfrm>
            <a:custGeom>
              <a:avLst/>
              <a:gdLst/>
              <a:ahLst/>
              <a:cxnLst/>
              <a:rect l="l" t="t" r="r" b="b"/>
              <a:pathLst>
                <a:path w="239395" h="570229">
                  <a:moveTo>
                    <a:pt x="0" y="100329"/>
                  </a:moveTo>
                  <a:lnTo>
                    <a:pt x="0" y="162559"/>
                  </a:lnTo>
                  <a:lnTo>
                    <a:pt x="2399" y="166369"/>
                  </a:lnTo>
                  <a:lnTo>
                    <a:pt x="2703" y="171449"/>
                  </a:lnTo>
                  <a:lnTo>
                    <a:pt x="0" y="175259"/>
                  </a:lnTo>
                  <a:lnTo>
                    <a:pt x="0" y="570229"/>
                  </a:lnTo>
                  <a:lnTo>
                    <a:pt x="238936" y="570229"/>
                  </a:lnTo>
                  <a:lnTo>
                    <a:pt x="238936" y="229869"/>
                  </a:lnTo>
                  <a:lnTo>
                    <a:pt x="98233" y="229869"/>
                  </a:lnTo>
                  <a:lnTo>
                    <a:pt x="90232" y="228599"/>
                  </a:lnTo>
                  <a:lnTo>
                    <a:pt x="82675" y="228599"/>
                  </a:lnTo>
                  <a:lnTo>
                    <a:pt x="80441" y="220979"/>
                  </a:lnTo>
                  <a:lnTo>
                    <a:pt x="81145" y="214629"/>
                  </a:lnTo>
                  <a:lnTo>
                    <a:pt x="83783" y="208279"/>
                  </a:lnTo>
                  <a:lnTo>
                    <a:pt x="87349" y="201929"/>
                  </a:lnTo>
                  <a:lnTo>
                    <a:pt x="238936" y="201929"/>
                  </a:lnTo>
                  <a:lnTo>
                    <a:pt x="238936" y="185419"/>
                  </a:lnTo>
                  <a:lnTo>
                    <a:pt x="59345" y="185419"/>
                  </a:lnTo>
                  <a:lnTo>
                    <a:pt x="57097" y="184149"/>
                  </a:lnTo>
                  <a:lnTo>
                    <a:pt x="56970" y="181609"/>
                  </a:lnTo>
                  <a:lnTo>
                    <a:pt x="59574" y="179069"/>
                  </a:lnTo>
                  <a:lnTo>
                    <a:pt x="169188" y="179069"/>
                  </a:lnTo>
                  <a:lnTo>
                    <a:pt x="167321" y="177799"/>
                  </a:lnTo>
                  <a:lnTo>
                    <a:pt x="165238" y="175259"/>
                  </a:lnTo>
                  <a:lnTo>
                    <a:pt x="94842" y="175259"/>
                  </a:lnTo>
                  <a:lnTo>
                    <a:pt x="91311" y="167639"/>
                  </a:lnTo>
                  <a:lnTo>
                    <a:pt x="85977" y="166369"/>
                  </a:lnTo>
                  <a:lnTo>
                    <a:pt x="85884" y="163829"/>
                  </a:lnTo>
                  <a:lnTo>
                    <a:pt x="50112" y="163829"/>
                  </a:lnTo>
                  <a:lnTo>
                    <a:pt x="49643" y="162559"/>
                  </a:lnTo>
                  <a:lnTo>
                    <a:pt x="48779" y="162559"/>
                  </a:lnTo>
                  <a:lnTo>
                    <a:pt x="48842" y="161289"/>
                  </a:lnTo>
                  <a:lnTo>
                    <a:pt x="49770" y="161289"/>
                  </a:lnTo>
                  <a:lnTo>
                    <a:pt x="50303" y="160019"/>
                  </a:lnTo>
                  <a:lnTo>
                    <a:pt x="86813" y="160019"/>
                  </a:lnTo>
                  <a:lnTo>
                    <a:pt x="87301" y="158749"/>
                  </a:lnTo>
                  <a:lnTo>
                    <a:pt x="77710" y="158749"/>
                  </a:lnTo>
                  <a:lnTo>
                    <a:pt x="75358" y="156209"/>
                  </a:lnTo>
                  <a:lnTo>
                    <a:pt x="26465" y="156209"/>
                  </a:lnTo>
                  <a:lnTo>
                    <a:pt x="25208" y="153669"/>
                  </a:lnTo>
                  <a:lnTo>
                    <a:pt x="25144" y="148589"/>
                  </a:lnTo>
                  <a:lnTo>
                    <a:pt x="30847" y="146049"/>
                  </a:lnTo>
                  <a:lnTo>
                    <a:pt x="68514" y="146049"/>
                  </a:lnTo>
                  <a:lnTo>
                    <a:pt x="65358" y="142239"/>
                  </a:lnTo>
                  <a:lnTo>
                    <a:pt x="58355" y="139699"/>
                  </a:lnTo>
                  <a:lnTo>
                    <a:pt x="59993" y="135889"/>
                  </a:lnTo>
                  <a:lnTo>
                    <a:pt x="31062" y="135889"/>
                  </a:lnTo>
                  <a:lnTo>
                    <a:pt x="30605" y="134619"/>
                  </a:lnTo>
                  <a:lnTo>
                    <a:pt x="30135" y="134619"/>
                  </a:lnTo>
                  <a:lnTo>
                    <a:pt x="30669" y="133349"/>
                  </a:lnTo>
                  <a:lnTo>
                    <a:pt x="61085" y="133349"/>
                  </a:lnTo>
                  <a:lnTo>
                    <a:pt x="64908" y="124459"/>
                  </a:lnTo>
                  <a:lnTo>
                    <a:pt x="63295" y="120649"/>
                  </a:lnTo>
                  <a:lnTo>
                    <a:pt x="58456" y="118109"/>
                  </a:lnTo>
                  <a:lnTo>
                    <a:pt x="53059" y="116839"/>
                  </a:lnTo>
                  <a:lnTo>
                    <a:pt x="13765" y="116839"/>
                  </a:lnTo>
                  <a:lnTo>
                    <a:pt x="4126" y="113029"/>
                  </a:lnTo>
                  <a:lnTo>
                    <a:pt x="1545" y="107949"/>
                  </a:lnTo>
                  <a:lnTo>
                    <a:pt x="817" y="102869"/>
                  </a:lnTo>
                  <a:lnTo>
                    <a:pt x="0" y="100329"/>
                  </a:lnTo>
                  <a:close/>
                </a:path>
                <a:path w="239395" h="570229">
                  <a:moveTo>
                    <a:pt x="238936" y="217169"/>
                  </a:moveTo>
                  <a:lnTo>
                    <a:pt x="106399" y="217169"/>
                  </a:lnTo>
                  <a:lnTo>
                    <a:pt x="108431" y="219709"/>
                  </a:lnTo>
                  <a:lnTo>
                    <a:pt x="108063" y="223519"/>
                  </a:lnTo>
                  <a:lnTo>
                    <a:pt x="106704" y="227329"/>
                  </a:lnTo>
                  <a:lnTo>
                    <a:pt x="98233" y="229869"/>
                  </a:lnTo>
                  <a:lnTo>
                    <a:pt x="238936" y="229869"/>
                  </a:lnTo>
                  <a:lnTo>
                    <a:pt x="238936" y="217169"/>
                  </a:lnTo>
                  <a:close/>
                </a:path>
                <a:path w="239395" h="570229">
                  <a:moveTo>
                    <a:pt x="238936" y="201929"/>
                  </a:moveTo>
                  <a:lnTo>
                    <a:pt x="87349" y="201929"/>
                  </a:lnTo>
                  <a:lnTo>
                    <a:pt x="97077" y="219709"/>
                  </a:lnTo>
                  <a:lnTo>
                    <a:pt x="106399" y="217169"/>
                  </a:lnTo>
                  <a:lnTo>
                    <a:pt x="238936" y="217169"/>
                  </a:lnTo>
                  <a:lnTo>
                    <a:pt x="238936" y="201929"/>
                  </a:lnTo>
                  <a:close/>
                </a:path>
                <a:path w="239395" h="570229">
                  <a:moveTo>
                    <a:pt x="238936" y="172719"/>
                  </a:moveTo>
                  <a:lnTo>
                    <a:pt x="167041" y="172719"/>
                  </a:lnTo>
                  <a:lnTo>
                    <a:pt x="168807" y="173989"/>
                  </a:lnTo>
                  <a:lnTo>
                    <a:pt x="170788" y="175259"/>
                  </a:lnTo>
                  <a:lnTo>
                    <a:pt x="169188" y="179069"/>
                  </a:lnTo>
                  <a:lnTo>
                    <a:pt x="59574" y="179069"/>
                  </a:lnTo>
                  <a:lnTo>
                    <a:pt x="61847" y="181609"/>
                  </a:lnTo>
                  <a:lnTo>
                    <a:pt x="61936" y="184149"/>
                  </a:lnTo>
                  <a:lnTo>
                    <a:pt x="59345" y="185419"/>
                  </a:lnTo>
                  <a:lnTo>
                    <a:pt x="238936" y="185419"/>
                  </a:lnTo>
                  <a:lnTo>
                    <a:pt x="238936" y="172719"/>
                  </a:lnTo>
                  <a:close/>
                </a:path>
                <a:path w="239395" h="570229">
                  <a:moveTo>
                    <a:pt x="83348" y="107949"/>
                  </a:moveTo>
                  <a:lnTo>
                    <a:pt x="79691" y="109219"/>
                  </a:lnTo>
                  <a:lnTo>
                    <a:pt x="76071" y="109219"/>
                  </a:lnTo>
                  <a:lnTo>
                    <a:pt x="76071" y="119379"/>
                  </a:lnTo>
                  <a:lnTo>
                    <a:pt x="89261" y="128269"/>
                  </a:lnTo>
                  <a:lnTo>
                    <a:pt x="96733" y="140969"/>
                  </a:lnTo>
                  <a:lnTo>
                    <a:pt x="100201" y="156209"/>
                  </a:lnTo>
                  <a:lnTo>
                    <a:pt x="101382" y="172719"/>
                  </a:lnTo>
                  <a:lnTo>
                    <a:pt x="94842" y="175259"/>
                  </a:lnTo>
                  <a:lnTo>
                    <a:pt x="165238" y="175259"/>
                  </a:lnTo>
                  <a:lnTo>
                    <a:pt x="167041" y="172719"/>
                  </a:lnTo>
                  <a:lnTo>
                    <a:pt x="238936" y="172719"/>
                  </a:lnTo>
                  <a:lnTo>
                    <a:pt x="238936" y="167639"/>
                  </a:lnTo>
                  <a:lnTo>
                    <a:pt x="119061" y="167639"/>
                  </a:lnTo>
                  <a:lnTo>
                    <a:pt x="118223" y="166369"/>
                  </a:lnTo>
                  <a:lnTo>
                    <a:pt x="119213" y="165099"/>
                  </a:lnTo>
                  <a:lnTo>
                    <a:pt x="238936" y="165099"/>
                  </a:lnTo>
                  <a:lnTo>
                    <a:pt x="238936" y="158749"/>
                  </a:lnTo>
                  <a:lnTo>
                    <a:pt x="202398" y="158749"/>
                  </a:lnTo>
                  <a:lnTo>
                    <a:pt x="201954" y="157479"/>
                  </a:lnTo>
                  <a:lnTo>
                    <a:pt x="201484" y="157479"/>
                  </a:lnTo>
                  <a:lnTo>
                    <a:pt x="203084" y="156209"/>
                  </a:lnTo>
                  <a:lnTo>
                    <a:pt x="238936" y="156209"/>
                  </a:lnTo>
                  <a:lnTo>
                    <a:pt x="238936" y="149859"/>
                  </a:lnTo>
                  <a:lnTo>
                    <a:pt x="179246" y="149859"/>
                  </a:lnTo>
                  <a:lnTo>
                    <a:pt x="178408" y="148589"/>
                  </a:lnTo>
                  <a:lnTo>
                    <a:pt x="178484" y="147319"/>
                  </a:lnTo>
                  <a:lnTo>
                    <a:pt x="179398" y="147319"/>
                  </a:lnTo>
                  <a:lnTo>
                    <a:pt x="179932" y="146049"/>
                  </a:lnTo>
                  <a:lnTo>
                    <a:pt x="238936" y="146049"/>
                  </a:lnTo>
                  <a:lnTo>
                    <a:pt x="238936" y="140969"/>
                  </a:lnTo>
                  <a:lnTo>
                    <a:pt x="177684" y="140969"/>
                  </a:lnTo>
                  <a:lnTo>
                    <a:pt x="175169" y="139699"/>
                  </a:lnTo>
                  <a:lnTo>
                    <a:pt x="173620" y="138429"/>
                  </a:lnTo>
                  <a:lnTo>
                    <a:pt x="173607" y="135889"/>
                  </a:lnTo>
                  <a:lnTo>
                    <a:pt x="174128" y="134619"/>
                  </a:lnTo>
                  <a:lnTo>
                    <a:pt x="176160" y="132079"/>
                  </a:lnTo>
                  <a:lnTo>
                    <a:pt x="182777" y="132079"/>
                  </a:lnTo>
                  <a:lnTo>
                    <a:pt x="184136" y="128269"/>
                  </a:lnTo>
                  <a:lnTo>
                    <a:pt x="223874" y="128269"/>
                  </a:lnTo>
                  <a:lnTo>
                    <a:pt x="215416" y="125729"/>
                  </a:lnTo>
                  <a:lnTo>
                    <a:pt x="215231" y="121919"/>
                  </a:lnTo>
                  <a:lnTo>
                    <a:pt x="95566" y="121919"/>
                  </a:lnTo>
                  <a:lnTo>
                    <a:pt x="94194" y="116839"/>
                  </a:lnTo>
                  <a:lnTo>
                    <a:pt x="82942" y="116839"/>
                  </a:lnTo>
                  <a:lnTo>
                    <a:pt x="80135" y="114299"/>
                  </a:lnTo>
                  <a:lnTo>
                    <a:pt x="84301" y="114299"/>
                  </a:lnTo>
                  <a:lnTo>
                    <a:pt x="84656" y="113029"/>
                  </a:lnTo>
                  <a:lnTo>
                    <a:pt x="84936" y="113029"/>
                  </a:lnTo>
                  <a:lnTo>
                    <a:pt x="83348" y="107949"/>
                  </a:lnTo>
                  <a:close/>
                </a:path>
                <a:path w="239395" h="570229">
                  <a:moveTo>
                    <a:pt x="238936" y="165099"/>
                  </a:moveTo>
                  <a:lnTo>
                    <a:pt x="119734" y="165099"/>
                  </a:lnTo>
                  <a:lnTo>
                    <a:pt x="121156" y="166369"/>
                  </a:lnTo>
                  <a:lnTo>
                    <a:pt x="120623" y="167639"/>
                  </a:lnTo>
                  <a:lnTo>
                    <a:pt x="238936" y="167639"/>
                  </a:lnTo>
                  <a:lnTo>
                    <a:pt x="238936" y="165099"/>
                  </a:lnTo>
                  <a:close/>
                </a:path>
                <a:path w="239395" h="570229">
                  <a:moveTo>
                    <a:pt x="86813" y="160019"/>
                  </a:moveTo>
                  <a:lnTo>
                    <a:pt x="50303" y="160019"/>
                  </a:lnTo>
                  <a:lnTo>
                    <a:pt x="50773" y="161289"/>
                  </a:lnTo>
                  <a:lnTo>
                    <a:pt x="51636" y="161289"/>
                  </a:lnTo>
                  <a:lnTo>
                    <a:pt x="51560" y="162559"/>
                  </a:lnTo>
                  <a:lnTo>
                    <a:pt x="50646" y="162559"/>
                  </a:lnTo>
                  <a:lnTo>
                    <a:pt x="50112" y="163829"/>
                  </a:lnTo>
                  <a:lnTo>
                    <a:pt x="85884" y="163829"/>
                  </a:lnTo>
                  <a:lnTo>
                    <a:pt x="85838" y="162559"/>
                  </a:lnTo>
                  <a:lnTo>
                    <a:pt x="86813" y="160019"/>
                  </a:lnTo>
                  <a:close/>
                </a:path>
                <a:path w="239395" h="570229">
                  <a:moveTo>
                    <a:pt x="82663" y="151129"/>
                  </a:moveTo>
                  <a:lnTo>
                    <a:pt x="77710" y="158749"/>
                  </a:lnTo>
                  <a:lnTo>
                    <a:pt x="87301" y="158749"/>
                  </a:lnTo>
                  <a:lnTo>
                    <a:pt x="87274" y="154939"/>
                  </a:lnTo>
                  <a:lnTo>
                    <a:pt x="82663" y="151129"/>
                  </a:lnTo>
                  <a:close/>
                </a:path>
                <a:path w="239395" h="570229">
                  <a:moveTo>
                    <a:pt x="238936" y="156209"/>
                  </a:moveTo>
                  <a:lnTo>
                    <a:pt x="203084" y="156209"/>
                  </a:lnTo>
                  <a:lnTo>
                    <a:pt x="204494" y="157479"/>
                  </a:lnTo>
                  <a:lnTo>
                    <a:pt x="203960" y="157479"/>
                  </a:lnTo>
                  <a:lnTo>
                    <a:pt x="203401" y="158749"/>
                  </a:lnTo>
                  <a:lnTo>
                    <a:pt x="238936" y="158749"/>
                  </a:lnTo>
                  <a:lnTo>
                    <a:pt x="238936" y="156209"/>
                  </a:lnTo>
                  <a:close/>
                </a:path>
                <a:path w="239395" h="570229">
                  <a:moveTo>
                    <a:pt x="68514" y="146049"/>
                  </a:moveTo>
                  <a:lnTo>
                    <a:pt x="30847" y="146049"/>
                  </a:lnTo>
                  <a:lnTo>
                    <a:pt x="30148" y="151129"/>
                  </a:lnTo>
                  <a:lnTo>
                    <a:pt x="34809" y="152399"/>
                  </a:lnTo>
                  <a:lnTo>
                    <a:pt x="26465" y="156209"/>
                  </a:lnTo>
                  <a:lnTo>
                    <a:pt x="75358" y="156209"/>
                  </a:lnTo>
                  <a:lnTo>
                    <a:pt x="73007" y="153669"/>
                  </a:lnTo>
                  <a:lnTo>
                    <a:pt x="69566" y="147319"/>
                  </a:lnTo>
                  <a:lnTo>
                    <a:pt x="68514" y="146049"/>
                  </a:lnTo>
                  <a:close/>
                </a:path>
                <a:path w="239395" h="570229">
                  <a:moveTo>
                    <a:pt x="203084" y="146049"/>
                  </a:moveTo>
                  <a:lnTo>
                    <a:pt x="179932" y="146049"/>
                  </a:lnTo>
                  <a:lnTo>
                    <a:pt x="181342" y="148589"/>
                  </a:lnTo>
                  <a:lnTo>
                    <a:pt x="180808" y="148589"/>
                  </a:lnTo>
                  <a:lnTo>
                    <a:pt x="180249" y="149859"/>
                  </a:lnTo>
                  <a:lnTo>
                    <a:pt x="202398" y="149859"/>
                  </a:lnTo>
                  <a:lnTo>
                    <a:pt x="201560" y="148589"/>
                  </a:lnTo>
                  <a:lnTo>
                    <a:pt x="201623" y="147319"/>
                  </a:lnTo>
                  <a:lnTo>
                    <a:pt x="202551" y="147319"/>
                  </a:lnTo>
                  <a:lnTo>
                    <a:pt x="203084" y="146049"/>
                  </a:lnTo>
                  <a:close/>
                </a:path>
                <a:path w="239395" h="570229">
                  <a:moveTo>
                    <a:pt x="235647" y="146049"/>
                  </a:moveTo>
                  <a:lnTo>
                    <a:pt x="203084" y="146049"/>
                  </a:lnTo>
                  <a:lnTo>
                    <a:pt x="204494" y="148589"/>
                  </a:lnTo>
                  <a:lnTo>
                    <a:pt x="203960" y="148589"/>
                  </a:lnTo>
                  <a:lnTo>
                    <a:pt x="203401" y="149859"/>
                  </a:lnTo>
                  <a:lnTo>
                    <a:pt x="235621" y="149859"/>
                  </a:lnTo>
                  <a:lnTo>
                    <a:pt x="234402" y="148589"/>
                  </a:lnTo>
                  <a:lnTo>
                    <a:pt x="235647" y="146049"/>
                  </a:lnTo>
                  <a:close/>
                </a:path>
                <a:path w="239395" h="570229">
                  <a:moveTo>
                    <a:pt x="223874" y="128269"/>
                  </a:moveTo>
                  <a:lnTo>
                    <a:pt x="184136" y="128269"/>
                  </a:lnTo>
                  <a:lnTo>
                    <a:pt x="186955" y="132079"/>
                  </a:lnTo>
                  <a:lnTo>
                    <a:pt x="181811" y="132079"/>
                  </a:lnTo>
                  <a:lnTo>
                    <a:pt x="181913" y="135889"/>
                  </a:lnTo>
                  <a:lnTo>
                    <a:pt x="182789" y="139699"/>
                  </a:lnTo>
                  <a:lnTo>
                    <a:pt x="177684" y="140969"/>
                  </a:lnTo>
                  <a:lnTo>
                    <a:pt x="225766" y="140969"/>
                  </a:lnTo>
                  <a:lnTo>
                    <a:pt x="228103" y="129539"/>
                  </a:lnTo>
                  <a:lnTo>
                    <a:pt x="223874" y="128269"/>
                  </a:lnTo>
                  <a:close/>
                </a:path>
                <a:path w="239395" h="570229">
                  <a:moveTo>
                    <a:pt x="61085" y="133349"/>
                  </a:moveTo>
                  <a:lnTo>
                    <a:pt x="32701" y="133349"/>
                  </a:lnTo>
                  <a:lnTo>
                    <a:pt x="33171" y="134619"/>
                  </a:lnTo>
                  <a:lnTo>
                    <a:pt x="32637" y="134619"/>
                  </a:lnTo>
                  <a:lnTo>
                    <a:pt x="32078" y="135889"/>
                  </a:lnTo>
                  <a:lnTo>
                    <a:pt x="59993" y="135889"/>
                  </a:lnTo>
                  <a:lnTo>
                    <a:pt x="61085" y="133349"/>
                  </a:lnTo>
                  <a:close/>
                </a:path>
                <a:path w="239395" h="570229">
                  <a:moveTo>
                    <a:pt x="184529" y="130809"/>
                  </a:moveTo>
                  <a:lnTo>
                    <a:pt x="182777" y="132079"/>
                  </a:lnTo>
                  <a:lnTo>
                    <a:pt x="186955" y="132079"/>
                  </a:lnTo>
                  <a:lnTo>
                    <a:pt x="184529" y="130809"/>
                  </a:lnTo>
                  <a:close/>
                </a:path>
                <a:path w="239395" h="570229">
                  <a:moveTo>
                    <a:pt x="155167" y="106679"/>
                  </a:moveTo>
                  <a:lnTo>
                    <a:pt x="105561" y="106679"/>
                  </a:lnTo>
                  <a:lnTo>
                    <a:pt x="109853" y="110489"/>
                  </a:lnTo>
                  <a:lnTo>
                    <a:pt x="113117" y="119379"/>
                  </a:lnTo>
                  <a:lnTo>
                    <a:pt x="95566" y="121919"/>
                  </a:lnTo>
                  <a:lnTo>
                    <a:pt x="142695" y="121919"/>
                  </a:lnTo>
                  <a:lnTo>
                    <a:pt x="140435" y="119379"/>
                  </a:lnTo>
                  <a:lnTo>
                    <a:pt x="140308" y="116839"/>
                  </a:lnTo>
                  <a:lnTo>
                    <a:pt x="142911" y="114299"/>
                  </a:lnTo>
                  <a:lnTo>
                    <a:pt x="218291" y="114299"/>
                  </a:lnTo>
                  <a:lnTo>
                    <a:pt x="221598" y="111759"/>
                  </a:lnTo>
                  <a:lnTo>
                    <a:pt x="163206" y="111759"/>
                  </a:lnTo>
                  <a:lnTo>
                    <a:pt x="156538" y="110489"/>
                  </a:lnTo>
                  <a:lnTo>
                    <a:pt x="155167" y="106679"/>
                  </a:lnTo>
                  <a:close/>
                </a:path>
                <a:path w="239395" h="570229">
                  <a:moveTo>
                    <a:pt x="218291" y="114299"/>
                  </a:moveTo>
                  <a:lnTo>
                    <a:pt x="142911" y="114299"/>
                  </a:lnTo>
                  <a:lnTo>
                    <a:pt x="145185" y="116839"/>
                  </a:lnTo>
                  <a:lnTo>
                    <a:pt x="145274" y="119379"/>
                  </a:lnTo>
                  <a:lnTo>
                    <a:pt x="142695" y="121919"/>
                  </a:lnTo>
                  <a:lnTo>
                    <a:pt x="215231" y="121919"/>
                  </a:lnTo>
                  <a:lnTo>
                    <a:pt x="214984" y="116839"/>
                  </a:lnTo>
                  <a:lnTo>
                    <a:pt x="218291" y="114299"/>
                  </a:lnTo>
                  <a:close/>
                </a:path>
                <a:path w="239395" h="570229">
                  <a:moveTo>
                    <a:pt x="25195" y="44449"/>
                  </a:moveTo>
                  <a:lnTo>
                    <a:pt x="24484" y="44449"/>
                  </a:lnTo>
                  <a:lnTo>
                    <a:pt x="18858" y="48259"/>
                  </a:lnTo>
                  <a:lnTo>
                    <a:pt x="24204" y="54609"/>
                  </a:lnTo>
                  <a:lnTo>
                    <a:pt x="27902" y="62229"/>
                  </a:lnTo>
                  <a:lnTo>
                    <a:pt x="30868" y="69849"/>
                  </a:lnTo>
                  <a:lnTo>
                    <a:pt x="34022" y="77469"/>
                  </a:lnTo>
                  <a:lnTo>
                    <a:pt x="27976" y="81279"/>
                  </a:lnTo>
                  <a:lnTo>
                    <a:pt x="23277" y="86359"/>
                  </a:lnTo>
                  <a:lnTo>
                    <a:pt x="18909" y="97789"/>
                  </a:lnTo>
                  <a:lnTo>
                    <a:pt x="21068" y="102869"/>
                  </a:lnTo>
                  <a:lnTo>
                    <a:pt x="23239" y="106679"/>
                  </a:lnTo>
                  <a:lnTo>
                    <a:pt x="21068" y="110489"/>
                  </a:lnTo>
                  <a:lnTo>
                    <a:pt x="17753" y="114299"/>
                  </a:lnTo>
                  <a:lnTo>
                    <a:pt x="13765" y="116839"/>
                  </a:lnTo>
                  <a:lnTo>
                    <a:pt x="53059" y="116839"/>
                  </a:lnTo>
                  <a:lnTo>
                    <a:pt x="57631" y="110489"/>
                  </a:lnTo>
                  <a:lnTo>
                    <a:pt x="57514" y="107949"/>
                  </a:lnTo>
                  <a:lnTo>
                    <a:pt x="35723" y="107949"/>
                  </a:lnTo>
                  <a:lnTo>
                    <a:pt x="34872" y="106679"/>
                  </a:lnTo>
                  <a:lnTo>
                    <a:pt x="34949" y="105409"/>
                  </a:lnTo>
                  <a:lnTo>
                    <a:pt x="57397" y="105409"/>
                  </a:lnTo>
                  <a:lnTo>
                    <a:pt x="57339" y="104139"/>
                  </a:lnTo>
                  <a:lnTo>
                    <a:pt x="62647" y="100329"/>
                  </a:lnTo>
                  <a:lnTo>
                    <a:pt x="55192" y="93979"/>
                  </a:lnTo>
                  <a:lnTo>
                    <a:pt x="49706" y="87629"/>
                  </a:lnTo>
                  <a:lnTo>
                    <a:pt x="48042" y="81279"/>
                  </a:lnTo>
                  <a:lnTo>
                    <a:pt x="50760" y="76199"/>
                  </a:lnTo>
                  <a:lnTo>
                    <a:pt x="58609" y="76199"/>
                  </a:lnTo>
                  <a:lnTo>
                    <a:pt x="59222" y="72389"/>
                  </a:lnTo>
                  <a:lnTo>
                    <a:pt x="50963" y="72389"/>
                  </a:lnTo>
                  <a:lnTo>
                    <a:pt x="44041" y="60959"/>
                  </a:lnTo>
                  <a:lnTo>
                    <a:pt x="44750" y="53339"/>
                  </a:lnTo>
                  <a:lnTo>
                    <a:pt x="29716" y="53339"/>
                  </a:lnTo>
                  <a:lnTo>
                    <a:pt x="29983" y="50799"/>
                  </a:lnTo>
                  <a:lnTo>
                    <a:pt x="29894" y="49529"/>
                  </a:lnTo>
                  <a:lnTo>
                    <a:pt x="29145" y="49529"/>
                  </a:lnTo>
                  <a:lnTo>
                    <a:pt x="29069" y="48259"/>
                  </a:lnTo>
                  <a:lnTo>
                    <a:pt x="26567" y="48259"/>
                  </a:lnTo>
                  <a:lnTo>
                    <a:pt x="25309" y="46989"/>
                  </a:lnTo>
                  <a:lnTo>
                    <a:pt x="25195" y="44449"/>
                  </a:lnTo>
                  <a:close/>
                </a:path>
                <a:path w="239395" h="570229">
                  <a:moveTo>
                    <a:pt x="101370" y="82549"/>
                  </a:moveTo>
                  <a:lnTo>
                    <a:pt x="96432" y="90169"/>
                  </a:lnTo>
                  <a:lnTo>
                    <a:pt x="89795" y="105409"/>
                  </a:lnTo>
                  <a:lnTo>
                    <a:pt x="84936" y="113029"/>
                  </a:lnTo>
                  <a:lnTo>
                    <a:pt x="85203" y="113029"/>
                  </a:lnTo>
                  <a:lnTo>
                    <a:pt x="85291" y="114299"/>
                  </a:lnTo>
                  <a:lnTo>
                    <a:pt x="84301" y="114299"/>
                  </a:lnTo>
                  <a:lnTo>
                    <a:pt x="82942" y="116839"/>
                  </a:lnTo>
                  <a:lnTo>
                    <a:pt x="94194" y="116839"/>
                  </a:lnTo>
                  <a:lnTo>
                    <a:pt x="94296" y="114299"/>
                  </a:lnTo>
                  <a:lnTo>
                    <a:pt x="97699" y="110489"/>
                  </a:lnTo>
                  <a:lnTo>
                    <a:pt x="105561" y="106679"/>
                  </a:lnTo>
                  <a:lnTo>
                    <a:pt x="155167" y="106679"/>
                  </a:lnTo>
                  <a:lnTo>
                    <a:pt x="154710" y="105409"/>
                  </a:lnTo>
                  <a:lnTo>
                    <a:pt x="151801" y="101599"/>
                  </a:lnTo>
                  <a:lnTo>
                    <a:pt x="159320" y="100329"/>
                  </a:lnTo>
                  <a:lnTo>
                    <a:pt x="210285" y="100329"/>
                  </a:lnTo>
                  <a:lnTo>
                    <a:pt x="207859" y="99059"/>
                  </a:lnTo>
                  <a:lnTo>
                    <a:pt x="207562" y="97789"/>
                  </a:lnTo>
                  <a:lnTo>
                    <a:pt x="185037" y="97789"/>
                  </a:lnTo>
                  <a:lnTo>
                    <a:pt x="184057" y="96519"/>
                  </a:lnTo>
                  <a:lnTo>
                    <a:pt x="168388" y="96519"/>
                  </a:lnTo>
                  <a:lnTo>
                    <a:pt x="168346" y="95249"/>
                  </a:lnTo>
                  <a:lnTo>
                    <a:pt x="152424" y="95249"/>
                  </a:lnTo>
                  <a:lnTo>
                    <a:pt x="147547" y="93979"/>
                  </a:lnTo>
                  <a:lnTo>
                    <a:pt x="128916" y="93979"/>
                  </a:lnTo>
                  <a:lnTo>
                    <a:pt x="127125" y="88899"/>
                  </a:lnTo>
                  <a:lnTo>
                    <a:pt x="127694" y="87629"/>
                  </a:lnTo>
                  <a:lnTo>
                    <a:pt x="110171" y="87629"/>
                  </a:lnTo>
                  <a:lnTo>
                    <a:pt x="105434" y="86359"/>
                  </a:lnTo>
                  <a:lnTo>
                    <a:pt x="101370" y="82549"/>
                  </a:lnTo>
                  <a:close/>
                </a:path>
                <a:path w="239395" h="570229">
                  <a:moveTo>
                    <a:pt x="176808" y="100329"/>
                  </a:moveTo>
                  <a:lnTo>
                    <a:pt x="159320" y="100329"/>
                  </a:lnTo>
                  <a:lnTo>
                    <a:pt x="162698" y="104139"/>
                  </a:lnTo>
                  <a:lnTo>
                    <a:pt x="163206" y="111759"/>
                  </a:lnTo>
                  <a:lnTo>
                    <a:pt x="221598" y="111759"/>
                  </a:lnTo>
                  <a:lnTo>
                    <a:pt x="223252" y="110489"/>
                  </a:lnTo>
                  <a:lnTo>
                    <a:pt x="223237" y="109219"/>
                  </a:lnTo>
                  <a:lnTo>
                    <a:pt x="177811" y="109219"/>
                  </a:lnTo>
                  <a:lnTo>
                    <a:pt x="177963" y="107949"/>
                  </a:lnTo>
                  <a:lnTo>
                    <a:pt x="170928" y="107949"/>
                  </a:lnTo>
                  <a:lnTo>
                    <a:pt x="168108" y="104139"/>
                  </a:lnTo>
                  <a:lnTo>
                    <a:pt x="173455" y="104139"/>
                  </a:lnTo>
                  <a:lnTo>
                    <a:pt x="173760" y="102869"/>
                  </a:lnTo>
                  <a:lnTo>
                    <a:pt x="174001" y="101599"/>
                  </a:lnTo>
                  <a:lnTo>
                    <a:pt x="176808" y="100329"/>
                  </a:lnTo>
                  <a:close/>
                </a:path>
                <a:path w="239395" h="570229">
                  <a:moveTo>
                    <a:pt x="210285" y="100329"/>
                  </a:moveTo>
                  <a:lnTo>
                    <a:pt x="176808" y="100329"/>
                  </a:lnTo>
                  <a:lnTo>
                    <a:pt x="177036" y="102869"/>
                  </a:lnTo>
                  <a:lnTo>
                    <a:pt x="177087" y="104139"/>
                  </a:lnTo>
                  <a:lnTo>
                    <a:pt x="177874" y="104139"/>
                  </a:lnTo>
                  <a:lnTo>
                    <a:pt x="177963" y="105409"/>
                  </a:lnTo>
                  <a:lnTo>
                    <a:pt x="181138" y="106679"/>
                  </a:lnTo>
                  <a:lnTo>
                    <a:pt x="177811" y="109219"/>
                  </a:lnTo>
                  <a:lnTo>
                    <a:pt x="223237" y="109219"/>
                  </a:lnTo>
                  <a:lnTo>
                    <a:pt x="223163" y="102869"/>
                  </a:lnTo>
                  <a:lnTo>
                    <a:pt x="222083" y="101599"/>
                  </a:lnTo>
                  <a:lnTo>
                    <a:pt x="212711" y="101599"/>
                  </a:lnTo>
                  <a:lnTo>
                    <a:pt x="210285" y="100329"/>
                  </a:lnTo>
                  <a:close/>
                </a:path>
                <a:path w="239395" h="570229">
                  <a:moveTo>
                    <a:pt x="57397" y="105409"/>
                  </a:moveTo>
                  <a:lnTo>
                    <a:pt x="36396" y="105409"/>
                  </a:lnTo>
                  <a:lnTo>
                    <a:pt x="37806" y="106679"/>
                  </a:lnTo>
                  <a:lnTo>
                    <a:pt x="37273" y="106679"/>
                  </a:lnTo>
                  <a:lnTo>
                    <a:pt x="36727" y="107949"/>
                  </a:lnTo>
                  <a:lnTo>
                    <a:pt x="57514" y="107949"/>
                  </a:lnTo>
                  <a:lnTo>
                    <a:pt x="57397" y="105409"/>
                  </a:lnTo>
                  <a:close/>
                </a:path>
                <a:path w="239395" h="570229">
                  <a:moveTo>
                    <a:pt x="177125" y="104139"/>
                  </a:moveTo>
                  <a:lnTo>
                    <a:pt x="172274" y="104139"/>
                  </a:lnTo>
                  <a:lnTo>
                    <a:pt x="170928" y="107949"/>
                  </a:lnTo>
                  <a:lnTo>
                    <a:pt x="177963" y="107949"/>
                  </a:lnTo>
                  <a:lnTo>
                    <a:pt x="178116" y="106679"/>
                  </a:lnTo>
                  <a:lnTo>
                    <a:pt x="177963" y="105409"/>
                  </a:lnTo>
                  <a:lnTo>
                    <a:pt x="177125" y="104139"/>
                  </a:lnTo>
                  <a:close/>
                </a:path>
                <a:path w="239395" h="570229">
                  <a:moveTo>
                    <a:pt x="172274" y="104139"/>
                  </a:moveTo>
                  <a:lnTo>
                    <a:pt x="168108" y="104139"/>
                  </a:lnTo>
                  <a:lnTo>
                    <a:pt x="170534" y="105409"/>
                  </a:lnTo>
                  <a:lnTo>
                    <a:pt x="172274" y="104139"/>
                  </a:lnTo>
                  <a:close/>
                </a:path>
                <a:path w="239395" h="570229">
                  <a:moveTo>
                    <a:pt x="218845" y="97789"/>
                  </a:moveTo>
                  <a:lnTo>
                    <a:pt x="212711" y="101599"/>
                  </a:lnTo>
                  <a:lnTo>
                    <a:pt x="222083" y="101599"/>
                  </a:lnTo>
                  <a:lnTo>
                    <a:pt x="218845" y="97789"/>
                  </a:lnTo>
                  <a:close/>
                </a:path>
                <a:path w="239395" h="570229">
                  <a:moveTo>
                    <a:pt x="214177" y="90169"/>
                  </a:moveTo>
                  <a:lnTo>
                    <a:pt x="189406" y="90169"/>
                  </a:lnTo>
                  <a:lnTo>
                    <a:pt x="189863" y="95249"/>
                  </a:lnTo>
                  <a:lnTo>
                    <a:pt x="187374" y="96519"/>
                  </a:lnTo>
                  <a:lnTo>
                    <a:pt x="185037" y="97789"/>
                  </a:lnTo>
                  <a:lnTo>
                    <a:pt x="207562" y="97789"/>
                  </a:lnTo>
                  <a:lnTo>
                    <a:pt x="206373" y="92709"/>
                  </a:lnTo>
                  <a:lnTo>
                    <a:pt x="214184" y="91439"/>
                  </a:lnTo>
                  <a:lnTo>
                    <a:pt x="214177" y="90169"/>
                  </a:lnTo>
                  <a:close/>
                </a:path>
                <a:path w="239395" h="570229">
                  <a:moveTo>
                    <a:pt x="212914" y="78739"/>
                  </a:moveTo>
                  <a:lnTo>
                    <a:pt x="193013" y="78739"/>
                  </a:lnTo>
                  <a:lnTo>
                    <a:pt x="196797" y="80009"/>
                  </a:lnTo>
                  <a:lnTo>
                    <a:pt x="196175" y="82549"/>
                  </a:lnTo>
                  <a:lnTo>
                    <a:pt x="194410" y="83819"/>
                  </a:lnTo>
                  <a:lnTo>
                    <a:pt x="192949" y="86359"/>
                  </a:lnTo>
                  <a:lnTo>
                    <a:pt x="172591" y="86359"/>
                  </a:lnTo>
                  <a:lnTo>
                    <a:pt x="174407" y="90169"/>
                  </a:lnTo>
                  <a:lnTo>
                    <a:pt x="176490" y="93979"/>
                  </a:lnTo>
                  <a:lnTo>
                    <a:pt x="168388" y="96519"/>
                  </a:lnTo>
                  <a:lnTo>
                    <a:pt x="184057" y="96519"/>
                  </a:lnTo>
                  <a:lnTo>
                    <a:pt x="180135" y="91439"/>
                  </a:lnTo>
                  <a:lnTo>
                    <a:pt x="189406" y="90169"/>
                  </a:lnTo>
                  <a:lnTo>
                    <a:pt x="214177" y="90169"/>
                  </a:lnTo>
                  <a:lnTo>
                    <a:pt x="214158" y="86359"/>
                  </a:lnTo>
                  <a:lnTo>
                    <a:pt x="207707" y="85089"/>
                  </a:lnTo>
                  <a:lnTo>
                    <a:pt x="206183" y="80009"/>
                  </a:lnTo>
                  <a:lnTo>
                    <a:pt x="212914" y="78739"/>
                  </a:lnTo>
                  <a:close/>
                </a:path>
                <a:path w="239395" h="570229">
                  <a:moveTo>
                    <a:pt x="188085" y="81279"/>
                  </a:moveTo>
                  <a:lnTo>
                    <a:pt x="152436" y="81279"/>
                  </a:lnTo>
                  <a:lnTo>
                    <a:pt x="157821" y="86359"/>
                  </a:lnTo>
                  <a:lnTo>
                    <a:pt x="155789" y="92709"/>
                  </a:lnTo>
                  <a:lnTo>
                    <a:pt x="152424" y="95249"/>
                  </a:lnTo>
                  <a:lnTo>
                    <a:pt x="168346" y="95249"/>
                  </a:lnTo>
                  <a:lnTo>
                    <a:pt x="168426" y="88899"/>
                  </a:lnTo>
                  <a:lnTo>
                    <a:pt x="168629" y="86359"/>
                  </a:lnTo>
                  <a:lnTo>
                    <a:pt x="167981" y="86359"/>
                  </a:lnTo>
                  <a:lnTo>
                    <a:pt x="167905" y="85089"/>
                  </a:lnTo>
                  <a:lnTo>
                    <a:pt x="163574" y="83819"/>
                  </a:lnTo>
                  <a:lnTo>
                    <a:pt x="167308" y="82549"/>
                  </a:lnTo>
                  <a:lnTo>
                    <a:pt x="188403" y="82549"/>
                  </a:lnTo>
                  <a:lnTo>
                    <a:pt x="188085" y="81279"/>
                  </a:lnTo>
                  <a:close/>
                </a:path>
                <a:path w="239395" h="570229">
                  <a:moveTo>
                    <a:pt x="169962" y="74929"/>
                  </a:moveTo>
                  <a:lnTo>
                    <a:pt x="132497" y="74929"/>
                  </a:lnTo>
                  <a:lnTo>
                    <a:pt x="137615" y="85089"/>
                  </a:lnTo>
                  <a:lnTo>
                    <a:pt x="135126" y="90169"/>
                  </a:lnTo>
                  <a:lnTo>
                    <a:pt x="128916" y="93979"/>
                  </a:lnTo>
                  <a:lnTo>
                    <a:pt x="147547" y="93979"/>
                  </a:lnTo>
                  <a:lnTo>
                    <a:pt x="143140" y="87629"/>
                  </a:lnTo>
                  <a:lnTo>
                    <a:pt x="148182" y="86359"/>
                  </a:lnTo>
                  <a:lnTo>
                    <a:pt x="152436" y="81279"/>
                  </a:lnTo>
                  <a:lnTo>
                    <a:pt x="188085" y="81279"/>
                  </a:lnTo>
                  <a:lnTo>
                    <a:pt x="191019" y="80009"/>
                  </a:lnTo>
                  <a:lnTo>
                    <a:pt x="193013" y="78739"/>
                  </a:lnTo>
                  <a:lnTo>
                    <a:pt x="212914" y="78739"/>
                  </a:lnTo>
                  <a:lnTo>
                    <a:pt x="212727" y="76199"/>
                  </a:lnTo>
                  <a:lnTo>
                    <a:pt x="170432" y="76199"/>
                  </a:lnTo>
                  <a:lnTo>
                    <a:pt x="169962" y="74929"/>
                  </a:lnTo>
                  <a:close/>
                </a:path>
                <a:path w="239395" h="570229">
                  <a:moveTo>
                    <a:pt x="94372" y="49529"/>
                  </a:moveTo>
                  <a:lnTo>
                    <a:pt x="93140" y="53339"/>
                  </a:lnTo>
                  <a:lnTo>
                    <a:pt x="86612" y="53339"/>
                  </a:lnTo>
                  <a:lnTo>
                    <a:pt x="84720" y="58419"/>
                  </a:lnTo>
                  <a:lnTo>
                    <a:pt x="93274" y="63499"/>
                  </a:lnTo>
                  <a:lnTo>
                    <a:pt x="103337" y="67309"/>
                  </a:lnTo>
                  <a:lnTo>
                    <a:pt x="111539" y="73659"/>
                  </a:lnTo>
                  <a:lnTo>
                    <a:pt x="114514" y="85089"/>
                  </a:lnTo>
                  <a:lnTo>
                    <a:pt x="110171" y="87629"/>
                  </a:lnTo>
                  <a:lnTo>
                    <a:pt x="127694" y="87629"/>
                  </a:lnTo>
                  <a:lnTo>
                    <a:pt x="128830" y="85089"/>
                  </a:lnTo>
                  <a:lnTo>
                    <a:pt x="131473" y="80009"/>
                  </a:lnTo>
                  <a:lnTo>
                    <a:pt x="132497" y="74929"/>
                  </a:lnTo>
                  <a:lnTo>
                    <a:pt x="169111" y="74929"/>
                  </a:lnTo>
                  <a:lnTo>
                    <a:pt x="169175" y="73659"/>
                  </a:lnTo>
                  <a:lnTo>
                    <a:pt x="170102" y="73659"/>
                  </a:lnTo>
                  <a:lnTo>
                    <a:pt x="170635" y="72389"/>
                  </a:lnTo>
                  <a:lnTo>
                    <a:pt x="206173" y="72389"/>
                  </a:lnTo>
                  <a:lnTo>
                    <a:pt x="208246" y="66039"/>
                  </a:lnTo>
                  <a:lnTo>
                    <a:pt x="142632" y="66039"/>
                  </a:lnTo>
                  <a:lnTo>
                    <a:pt x="139622" y="62229"/>
                  </a:lnTo>
                  <a:lnTo>
                    <a:pt x="139980" y="60959"/>
                  </a:lnTo>
                  <a:lnTo>
                    <a:pt x="115009" y="60959"/>
                  </a:lnTo>
                  <a:lnTo>
                    <a:pt x="105205" y="59689"/>
                  </a:lnTo>
                  <a:lnTo>
                    <a:pt x="101497" y="52069"/>
                  </a:lnTo>
                  <a:lnTo>
                    <a:pt x="94372" y="49529"/>
                  </a:lnTo>
                  <a:close/>
                </a:path>
                <a:path w="239395" h="570229">
                  <a:moveTo>
                    <a:pt x="188403" y="82549"/>
                  </a:moveTo>
                  <a:lnTo>
                    <a:pt x="167308" y="82549"/>
                  </a:lnTo>
                  <a:lnTo>
                    <a:pt x="167727" y="83819"/>
                  </a:lnTo>
                  <a:lnTo>
                    <a:pt x="167905" y="85089"/>
                  </a:lnTo>
                  <a:lnTo>
                    <a:pt x="168680" y="85089"/>
                  </a:lnTo>
                  <a:lnTo>
                    <a:pt x="168629" y="86359"/>
                  </a:lnTo>
                  <a:lnTo>
                    <a:pt x="190765" y="86359"/>
                  </a:lnTo>
                  <a:lnTo>
                    <a:pt x="188720" y="83819"/>
                  </a:lnTo>
                  <a:lnTo>
                    <a:pt x="188403" y="82549"/>
                  </a:lnTo>
                  <a:close/>
                </a:path>
                <a:path w="239395" h="570229">
                  <a:moveTo>
                    <a:pt x="58609" y="76199"/>
                  </a:moveTo>
                  <a:lnTo>
                    <a:pt x="50760" y="76199"/>
                  </a:lnTo>
                  <a:lnTo>
                    <a:pt x="55256" y="77469"/>
                  </a:lnTo>
                  <a:lnTo>
                    <a:pt x="58609" y="76199"/>
                  </a:lnTo>
                  <a:close/>
                </a:path>
                <a:path w="239395" h="570229">
                  <a:moveTo>
                    <a:pt x="206173" y="72389"/>
                  </a:moveTo>
                  <a:lnTo>
                    <a:pt x="170635" y="72389"/>
                  </a:lnTo>
                  <a:lnTo>
                    <a:pt x="172020" y="74929"/>
                  </a:lnTo>
                  <a:lnTo>
                    <a:pt x="170432" y="76199"/>
                  </a:lnTo>
                  <a:lnTo>
                    <a:pt x="212727" y="76199"/>
                  </a:lnTo>
                  <a:lnTo>
                    <a:pt x="212634" y="74929"/>
                  </a:lnTo>
                  <a:lnTo>
                    <a:pt x="205345" y="74929"/>
                  </a:lnTo>
                  <a:lnTo>
                    <a:pt x="206173" y="72389"/>
                  </a:lnTo>
                  <a:close/>
                </a:path>
                <a:path w="239395" h="570229">
                  <a:moveTo>
                    <a:pt x="60857" y="62229"/>
                  </a:moveTo>
                  <a:lnTo>
                    <a:pt x="55104" y="62229"/>
                  </a:lnTo>
                  <a:lnTo>
                    <a:pt x="51268" y="64769"/>
                  </a:lnTo>
                  <a:lnTo>
                    <a:pt x="50963" y="72389"/>
                  </a:lnTo>
                  <a:lnTo>
                    <a:pt x="59222" y="72389"/>
                  </a:lnTo>
                  <a:lnTo>
                    <a:pt x="60857" y="62229"/>
                  </a:lnTo>
                  <a:close/>
                </a:path>
                <a:path w="239395" h="570229">
                  <a:moveTo>
                    <a:pt x="146810" y="31749"/>
                  </a:moveTo>
                  <a:lnTo>
                    <a:pt x="144453" y="38099"/>
                  </a:lnTo>
                  <a:lnTo>
                    <a:pt x="139428" y="41909"/>
                  </a:lnTo>
                  <a:lnTo>
                    <a:pt x="134809" y="45719"/>
                  </a:lnTo>
                  <a:lnTo>
                    <a:pt x="133666" y="52069"/>
                  </a:lnTo>
                  <a:lnTo>
                    <a:pt x="125284" y="54609"/>
                  </a:lnTo>
                  <a:lnTo>
                    <a:pt x="145464" y="54609"/>
                  </a:lnTo>
                  <a:lnTo>
                    <a:pt x="146455" y="58419"/>
                  </a:lnTo>
                  <a:lnTo>
                    <a:pt x="148550" y="59689"/>
                  </a:lnTo>
                  <a:lnTo>
                    <a:pt x="147699" y="63499"/>
                  </a:lnTo>
                  <a:lnTo>
                    <a:pt x="145515" y="64769"/>
                  </a:lnTo>
                  <a:lnTo>
                    <a:pt x="142632" y="66039"/>
                  </a:lnTo>
                  <a:lnTo>
                    <a:pt x="173785" y="66039"/>
                  </a:lnTo>
                  <a:lnTo>
                    <a:pt x="173849" y="64769"/>
                  </a:lnTo>
                  <a:lnTo>
                    <a:pt x="174776" y="63499"/>
                  </a:lnTo>
                  <a:lnTo>
                    <a:pt x="200061" y="63499"/>
                  </a:lnTo>
                  <a:lnTo>
                    <a:pt x="200417" y="62229"/>
                  </a:lnTo>
                  <a:lnTo>
                    <a:pt x="201331" y="62229"/>
                  </a:lnTo>
                  <a:lnTo>
                    <a:pt x="203908" y="55879"/>
                  </a:lnTo>
                  <a:lnTo>
                    <a:pt x="179373" y="55879"/>
                  </a:lnTo>
                  <a:lnTo>
                    <a:pt x="178217" y="52069"/>
                  </a:lnTo>
                  <a:lnTo>
                    <a:pt x="177902" y="48259"/>
                  </a:lnTo>
                  <a:lnTo>
                    <a:pt x="151966" y="48259"/>
                  </a:lnTo>
                  <a:lnTo>
                    <a:pt x="151497" y="46989"/>
                  </a:lnTo>
                  <a:lnTo>
                    <a:pt x="150646" y="46989"/>
                  </a:lnTo>
                  <a:lnTo>
                    <a:pt x="150696" y="45719"/>
                  </a:lnTo>
                  <a:lnTo>
                    <a:pt x="177691" y="45719"/>
                  </a:lnTo>
                  <a:lnTo>
                    <a:pt x="177481" y="43179"/>
                  </a:lnTo>
                  <a:lnTo>
                    <a:pt x="198865" y="43179"/>
                  </a:lnTo>
                  <a:lnTo>
                    <a:pt x="197966" y="39369"/>
                  </a:lnTo>
                  <a:lnTo>
                    <a:pt x="169543" y="39369"/>
                  </a:lnTo>
                  <a:lnTo>
                    <a:pt x="169326" y="38099"/>
                  </a:lnTo>
                  <a:lnTo>
                    <a:pt x="156284" y="38099"/>
                  </a:lnTo>
                  <a:lnTo>
                    <a:pt x="146810" y="31749"/>
                  </a:lnTo>
                  <a:close/>
                </a:path>
                <a:path w="239395" h="570229">
                  <a:moveTo>
                    <a:pt x="184567" y="63499"/>
                  </a:moveTo>
                  <a:lnTo>
                    <a:pt x="175296" y="63499"/>
                  </a:lnTo>
                  <a:lnTo>
                    <a:pt x="176706" y="64769"/>
                  </a:lnTo>
                  <a:lnTo>
                    <a:pt x="176173" y="66039"/>
                  </a:lnTo>
                  <a:lnTo>
                    <a:pt x="183437" y="66039"/>
                  </a:lnTo>
                  <a:lnTo>
                    <a:pt x="182967" y="64769"/>
                  </a:lnTo>
                  <a:lnTo>
                    <a:pt x="184567" y="63499"/>
                  </a:lnTo>
                  <a:close/>
                </a:path>
                <a:path w="239395" h="570229">
                  <a:moveTo>
                    <a:pt x="195883" y="63499"/>
                  </a:moveTo>
                  <a:lnTo>
                    <a:pt x="184567" y="63499"/>
                  </a:lnTo>
                  <a:lnTo>
                    <a:pt x="185977" y="64769"/>
                  </a:lnTo>
                  <a:lnTo>
                    <a:pt x="185444" y="66039"/>
                  </a:lnTo>
                  <a:lnTo>
                    <a:pt x="198702" y="66039"/>
                  </a:lnTo>
                  <a:lnTo>
                    <a:pt x="195883" y="63499"/>
                  </a:lnTo>
                  <a:close/>
                </a:path>
                <a:path w="239395" h="570229">
                  <a:moveTo>
                    <a:pt x="209904" y="60959"/>
                  </a:moveTo>
                  <a:lnTo>
                    <a:pt x="201331" y="62229"/>
                  </a:lnTo>
                  <a:lnTo>
                    <a:pt x="201052" y="63499"/>
                  </a:lnTo>
                  <a:lnTo>
                    <a:pt x="200061" y="63499"/>
                  </a:lnTo>
                  <a:lnTo>
                    <a:pt x="198702" y="66039"/>
                  </a:lnTo>
                  <a:lnTo>
                    <a:pt x="208246" y="66039"/>
                  </a:lnTo>
                  <a:lnTo>
                    <a:pt x="209904" y="60959"/>
                  </a:lnTo>
                  <a:close/>
                </a:path>
                <a:path w="239395" h="570229">
                  <a:moveTo>
                    <a:pt x="127582" y="43179"/>
                  </a:moveTo>
                  <a:lnTo>
                    <a:pt x="120636" y="44449"/>
                  </a:lnTo>
                  <a:lnTo>
                    <a:pt x="114806" y="48259"/>
                  </a:lnTo>
                  <a:lnTo>
                    <a:pt x="119162" y="54609"/>
                  </a:lnTo>
                  <a:lnTo>
                    <a:pt x="116483" y="58419"/>
                  </a:lnTo>
                  <a:lnTo>
                    <a:pt x="115949" y="60959"/>
                  </a:lnTo>
                  <a:lnTo>
                    <a:pt x="139980" y="60959"/>
                  </a:lnTo>
                  <a:lnTo>
                    <a:pt x="141413" y="55879"/>
                  </a:lnTo>
                  <a:lnTo>
                    <a:pt x="145464" y="54609"/>
                  </a:lnTo>
                  <a:lnTo>
                    <a:pt x="125284" y="54609"/>
                  </a:lnTo>
                  <a:lnTo>
                    <a:pt x="127582" y="43179"/>
                  </a:lnTo>
                  <a:close/>
                </a:path>
                <a:path w="239395" h="570229">
                  <a:moveTo>
                    <a:pt x="198865" y="43179"/>
                  </a:moveTo>
                  <a:lnTo>
                    <a:pt x="177481" y="43179"/>
                  </a:lnTo>
                  <a:lnTo>
                    <a:pt x="183081" y="48259"/>
                  </a:lnTo>
                  <a:lnTo>
                    <a:pt x="188377" y="49529"/>
                  </a:lnTo>
                  <a:lnTo>
                    <a:pt x="185533" y="55879"/>
                  </a:lnTo>
                  <a:lnTo>
                    <a:pt x="203908" y="55879"/>
                  </a:lnTo>
                  <a:lnTo>
                    <a:pt x="204938" y="53339"/>
                  </a:lnTo>
                  <a:lnTo>
                    <a:pt x="196651" y="53339"/>
                  </a:lnTo>
                  <a:lnTo>
                    <a:pt x="194054" y="50799"/>
                  </a:lnTo>
                  <a:lnTo>
                    <a:pt x="191832" y="46989"/>
                  </a:lnTo>
                  <a:lnTo>
                    <a:pt x="199464" y="45719"/>
                  </a:lnTo>
                  <a:lnTo>
                    <a:pt x="198865" y="43179"/>
                  </a:lnTo>
                  <a:close/>
                </a:path>
                <a:path w="239395" h="570229">
                  <a:moveTo>
                    <a:pt x="46562" y="43179"/>
                  </a:moveTo>
                  <a:lnTo>
                    <a:pt x="25119" y="43179"/>
                  </a:lnTo>
                  <a:lnTo>
                    <a:pt x="25106" y="44449"/>
                  </a:lnTo>
                  <a:lnTo>
                    <a:pt x="27545" y="44449"/>
                  </a:lnTo>
                  <a:lnTo>
                    <a:pt x="28827" y="45719"/>
                  </a:lnTo>
                  <a:lnTo>
                    <a:pt x="29043" y="48259"/>
                  </a:lnTo>
                  <a:lnTo>
                    <a:pt x="29767" y="48259"/>
                  </a:lnTo>
                  <a:lnTo>
                    <a:pt x="29843" y="49529"/>
                  </a:lnTo>
                  <a:lnTo>
                    <a:pt x="33056" y="50799"/>
                  </a:lnTo>
                  <a:lnTo>
                    <a:pt x="29716" y="53339"/>
                  </a:lnTo>
                  <a:lnTo>
                    <a:pt x="44750" y="53339"/>
                  </a:lnTo>
                  <a:lnTo>
                    <a:pt x="45104" y="49529"/>
                  </a:lnTo>
                  <a:lnTo>
                    <a:pt x="46562" y="43179"/>
                  </a:lnTo>
                  <a:close/>
                </a:path>
                <a:path w="239395" h="570229">
                  <a:moveTo>
                    <a:pt x="202270" y="50799"/>
                  </a:moveTo>
                  <a:lnTo>
                    <a:pt x="196651" y="53339"/>
                  </a:lnTo>
                  <a:lnTo>
                    <a:pt x="204938" y="53339"/>
                  </a:lnTo>
                  <a:lnTo>
                    <a:pt x="202270" y="50799"/>
                  </a:lnTo>
                  <a:close/>
                </a:path>
                <a:path w="239395" h="570229">
                  <a:moveTo>
                    <a:pt x="177691" y="45719"/>
                  </a:moveTo>
                  <a:lnTo>
                    <a:pt x="153097" y="45719"/>
                  </a:lnTo>
                  <a:lnTo>
                    <a:pt x="153567" y="46989"/>
                  </a:lnTo>
                  <a:lnTo>
                    <a:pt x="151966" y="48259"/>
                  </a:lnTo>
                  <a:lnTo>
                    <a:pt x="177902" y="48259"/>
                  </a:lnTo>
                  <a:lnTo>
                    <a:pt x="177691" y="45719"/>
                  </a:lnTo>
                  <a:close/>
                </a:path>
                <a:path w="239395" h="570229">
                  <a:moveTo>
                    <a:pt x="46991" y="38099"/>
                  </a:moveTo>
                  <a:lnTo>
                    <a:pt x="24700" y="38099"/>
                  </a:lnTo>
                  <a:lnTo>
                    <a:pt x="24484" y="44449"/>
                  </a:lnTo>
                  <a:lnTo>
                    <a:pt x="25119" y="43179"/>
                  </a:lnTo>
                  <a:lnTo>
                    <a:pt x="46562" y="43179"/>
                  </a:lnTo>
                  <a:lnTo>
                    <a:pt x="47436" y="39369"/>
                  </a:lnTo>
                  <a:lnTo>
                    <a:pt x="46991" y="38099"/>
                  </a:lnTo>
                  <a:close/>
                </a:path>
                <a:path w="239395" h="570229">
                  <a:moveTo>
                    <a:pt x="35241" y="0"/>
                  </a:moveTo>
                  <a:lnTo>
                    <a:pt x="34016" y="11429"/>
                  </a:lnTo>
                  <a:lnTo>
                    <a:pt x="30340" y="20319"/>
                  </a:lnTo>
                  <a:lnTo>
                    <a:pt x="24295" y="27939"/>
                  </a:lnTo>
                  <a:lnTo>
                    <a:pt x="15962" y="35559"/>
                  </a:lnTo>
                  <a:lnTo>
                    <a:pt x="15873" y="40639"/>
                  </a:lnTo>
                  <a:lnTo>
                    <a:pt x="24700" y="38099"/>
                  </a:lnTo>
                  <a:lnTo>
                    <a:pt x="46991" y="38099"/>
                  </a:lnTo>
                  <a:lnTo>
                    <a:pt x="44321" y="30479"/>
                  </a:lnTo>
                  <a:lnTo>
                    <a:pt x="45858" y="24129"/>
                  </a:lnTo>
                  <a:lnTo>
                    <a:pt x="52310" y="24129"/>
                  </a:lnTo>
                  <a:lnTo>
                    <a:pt x="51700" y="20319"/>
                  </a:lnTo>
                  <a:lnTo>
                    <a:pt x="47484" y="20319"/>
                  </a:lnTo>
                  <a:lnTo>
                    <a:pt x="44994" y="19049"/>
                  </a:lnTo>
                  <a:lnTo>
                    <a:pt x="43299" y="13969"/>
                  </a:lnTo>
                  <a:lnTo>
                    <a:pt x="42946" y="8889"/>
                  </a:lnTo>
                  <a:lnTo>
                    <a:pt x="41180" y="3809"/>
                  </a:lnTo>
                  <a:lnTo>
                    <a:pt x="35241" y="0"/>
                  </a:lnTo>
                  <a:close/>
                </a:path>
                <a:path w="239395" h="570229">
                  <a:moveTo>
                    <a:pt x="168019" y="30479"/>
                  </a:moveTo>
                  <a:lnTo>
                    <a:pt x="163142" y="31749"/>
                  </a:lnTo>
                  <a:lnTo>
                    <a:pt x="161453" y="36829"/>
                  </a:lnTo>
                  <a:lnTo>
                    <a:pt x="156284" y="38099"/>
                  </a:lnTo>
                  <a:lnTo>
                    <a:pt x="169326" y="38099"/>
                  </a:lnTo>
                  <a:lnTo>
                    <a:pt x="168019" y="30479"/>
                  </a:lnTo>
                  <a:close/>
                </a:path>
                <a:path w="239395" h="570229">
                  <a:moveTo>
                    <a:pt x="52310" y="24129"/>
                  </a:moveTo>
                  <a:lnTo>
                    <a:pt x="45858" y="24129"/>
                  </a:lnTo>
                  <a:lnTo>
                    <a:pt x="52602" y="26669"/>
                  </a:lnTo>
                  <a:lnTo>
                    <a:pt x="52310" y="24129"/>
                  </a:lnTo>
                  <a:close/>
                </a:path>
                <a:path w="239395" h="570229">
                  <a:moveTo>
                    <a:pt x="51090" y="16509"/>
                  </a:moveTo>
                  <a:lnTo>
                    <a:pt x="47484" y="20319"/>
                  </a:lnTo>
                  <a:lnTo>
                    <a:pt x="51700" y="20319"/>
                  </a:lnTo>
                  <a:lnTo>
                    <a:pt x="51090" y="16509"/>
                  </a:lnTo>
                  <a:close/>
                </a:path>
              </a:pathLst>
            </a:custGeom>
            <a:solidFill>
              <a:srgbClr val="326920"/>
            </a:solidFill>
          </p:spPr>
          <p:txBody>
            <a:bodyPr wrap="square" lIns="0" tIns="0" rIns="0" bIns="0" rtlCol="0"/>
            <a:lstStyle/>
            <a:p>
              <a:endParaRPr/>
            </a:p>
          </p:txBody>
        </p:sp>
        <p:sp>
          <p:nvSpPr>
            <p:cNvPr id="14" name="bg object 72">
              <a:extLst>
                <a:ext uri="{FF2B5EF4-FFF2-40B4-BE49-F238E27FC236}">
                  <a16:creationId xmlns:a16="http://schemas.microsoft.com/office/drawing/2014/main" id="{1C5B9A3C-7BC3-1F4C-A951-D2418F98B9ED}"/>
                </a:ext>
              </a:extLst>
            </p:cNvPr>
            <p:cNvSpPr/>
            <p:nvPr/>
          </p:nvSpPr>
          <p:spPr>
            <a:xfrm>
              <a:off x="229614" y="11399442"/>
              <a:ext cx="3169920" cy="688340"/>
            </a:xfrm>
            <a:custGeom>
              <a:avLst/>
              <a:gdLst/>
              <a:ahLst/>
              <a:cxnLst/>
              <a:rect l="l" t="t" r="r" b="b"/>
              <a:pathLst>
                <a:path w="3169920" h="688340">
                  <a:moveTo>
                    <a:pt x="16014" y="375920"/>
                  </a:moveTo>
                  <a:lnTo>
                    <a:pt x="12712" y="377190"/>
                  </a:lnTo>
                  <a:lnTo>
                    <a:pt x="1600" y="382270"/>
                  </a:lnTo>
                  <a:lnTo>
                    <a:pt x="1350" y="449580"/>
                  </a:lnTo>
                  <a:lnTo>
                    <a:pt x="800" y="552450"/>
                  </a:lnTo>
                  <a:lnTo>
                    <a:pt x="0" y="688340"/>
                  </a:lnTo>
                  <a:lnTo>
                    <a:pt x="3169780" y="688340"/>
                  </a:lnTo>
                  <a:lnTo>
                    <a:pt x="3169780" y="396240"/>
                  </a:lnTo>
                  <a:lnTo>
                    <a:pt x="1554899" y="396240"/>
                  </a:lnTo>
                  <a:lnTo>
                    <a:pt x="1553489" y="394970"/>
                  </a:lnTo>
                  <a:lnTo>
                    <a:pt x="1555089" y="393700"/>
                  </a:lnTo>
                  <a:lnTo>
                    <a:pt x="3169780" y="393700"/>
                  </a:lnTo>
                  <a:lnTo>
                    <a:pt x="3169780" y="392430"/>
                  </a:lnTo>
                  <a:lnTo>
                    <a:pt x="1545132" y="392430"/>
                  </a:lnTo>
                  <a:lnTo>
                    <a:pt x="1544688" y="391160"/>
                  </a:lnTo>
                  <a:lnTo>
                    <a:pt x="1544218" y="391160"/>
                  </a:lnTo>
                  <a:lnTo>
                    <a:pt x="1545818" y="388620"/>
                  </a:lnTo>
                  <a:lnTo>
                    <a:pt x="3169780" y="388620"/>
                  </a:lnTo>
                  <a:lnTo>
                    <a:pt x="3169780" y="387350"/>
                  </a:lnTo>
                  <a:lnTo>
                    <a:pt x="2786075" y="387350"/>
                  </a:lnTo>
                  <a:lnTo>
                    <a:pt x="2784427" y="383540"/>
                  </a:lnTo>
                  <a:lnTo>
                    <a:pt x="25031" y="383540"/>
                  </a:lnTo>
                  <a:lnTo>
                    <a:pt x="25336" y="381000"/>
                  </a:lnTo>
                  <a:lnTo>
                    <a:pt x="25172" y="379740"/>
                  </a:lnTo>
                  <a:lnTo>
                    <a:pt x="24333" y="379730"/>
                  </a:lnTo>
                  <a:lnTo>
                    <a:pt x="24511" y="378460"/>
                  </a:lnTo>
                  <a:lnTo>
                    <a:pt x="16014" y="375920"/>
                  </a:lnTo>
                  <a:close/>
                </a:path>
                <a:path w="3169920" h="688340">
                  <a:moveTo>
                    <a:pt x="3169780" y="393700"/>
                  </a:moveTo>
                  <a:lnTo>
                    <a:pt x="1555089" y="393700"/>
                  </a:lnTo>
                  <a:lnTo>
                    <a:pt x="1555559" y="394970"/>
                  </a:lnTo>
                  <a:lnTo>
                    <a:pt x="1556423" y="394970"/>
                  </a:lnTo>
                  <a:lnTo>
                    <a:pt x="1556346" y="396240"/>
                  </a:lnTo>
                  <a:lnTo>
                    <a:pt x="3169780" y="396240"/>
                  </a:lnTo>
                  <a:lnTo>
                    <a:pt x="3169780" y="393700"/>
                  </a:lnTo>
                  <a:close/>
                </a:path>
                <a:path w="3169920" h="688340">
                  <a:moveTo>
                    <a:pt x="3169780" y="388620"/>
                  </a:moveTo>
                  <a:lnTo>
                    <a:pt x="1545818" y="388620"/>
                  </a:lnTo>
                  <a:lnTo>
                    <a:pt x="1547228" y="391160"/>
                  </a:lnTo>
                  <a:lnTo>
                    <a:pt x="1546694" y="391160"/>
                  </a:lnTo>
                  <a:lnTo>
                    <a:pt x="1546136" y="392430"/>
                  </a:lnTo>
                  <a:lnTo>
                    <a:pt x="3169780" y="392430"/>
                  </a:lnTo>
                  <a:lnTo>
                    <a:pt x="3169780" y="388620"/>
                  </a:lnTo>
                  <a:close/>
                </a:path>
                <a:path w="3169920" h="688340">
                  <a:moveTo>
                    <a:pt x="3169780" y="374650"/>
                  </a:moveTo>
                  <a:lnTo>
                    <a:pt x="2789440" y="374650"/>
                  </a:lnTo>
                  <a:lnTo>
                    <a:pt x="2791383" y="375920"/>
                  </a:lnTo>
                  <a:lnTo>
                    <a:pt x="2792933" y="377190"/>
                  </a:lnTo>
                  <a:lnTo>
                    <a:pt x="2793758" y="382270"/>
                  </a:lnTo>
                  <a:lnTo>
                    <a:pt x="2790342" y="384810"/>
                  </a:lnTo>
                  <a:lnTo>
                    <a:pt x="2786075" y="387350"/>
                  </a:lnTo>
                  <a:lnTo>
                    <a:pt x="3169780" y="387350"/>
                  </a:lnTo>
                  <a:lnTo>
                    <a:pt x="3169780" y="374650"/>
                  </a:lnTo>
                  <a:close/>
                </a:path>
                <a:path w="3169920" h="688340">
                  <a:moveTo>
                    <a:pt x="1560118" y="379730"/>
                  </a:moveTo>
                  <a:lnTo>
                    <a:pt x="25171" y="379730"/>
                  </a:lnTo>
                  <a:lnTo>
                    <a:pt x="28359" y="381000"/>
                  </a:lnTo>
                  <a:lnTo>
                    <a:pt x="25031" y="383540"/>
                  </a:lnTo>
                  <a:lnTo>
                    <a:pt x="2784427" y="383540"/>
                  </a:lnTo>
                  <a:lnTo>
                    <a:pt x="2783878" y="382270"/>
                  </a:lnTo>
                  <a:lnTo>
                    <a:pt x="1574736" y="382270"/>
                  </a:lnTo>
                  <a:lnTo>
                    <a:pt x="1569922" y="381000"/>
                  </a:lnTo>
                  <a:lnTo>
                    <a:pt x="1564609" y="381000"/>
                  </a:lnTo>
                  <a:lnTo>
                    <a:pt x="1560118" y="379730"/>
                  </a:lnTo>
                  <a:close/>
                </a:path>
                <a:path w="3169920" h="688340">
                  <a:moveTo>
                    <a:pt x="2820587" y="368300"/>
                  </a:moveTo>
                  <a:lnTo>
                    <a:pt x="1562379" y="368300"/>
                  </a:lnTo>
                  <a:lnTo>
                    <a:pt x="1573593" y="370840"/>
                  </a:lnTo>
                  <a:lnTo>
                    <a:pt x="1577098" y="374650"/>
                  </a:lnTo>
                  <a:lnTo>
                    <a:pt x="1575460" y="378460"/>
                  </a:lnTo>
                  <a:lnTo>
                    <a:pt x="1574736" y="382270"/>
                  </a:lnTo>
                  <a:lnTo>
                    <a:pt x="2783878" y="382270"/>
                  </a:lnTo>
                  <a:lnTo>
                    <a:pt x="2783217" y="378460"/>
                  </a:lnTo>
                  <a:lnTo>
                    <a:pt x="2787078" y="374650"/>
                  </a:lnTo>
                  <a:lnTo>
                    <a:pt x="3169780" y="374650"/>
                  </a:lnTo>
                  <a:lnTo>
                    <a:pt x="3169780" y="373380"/>
                  </a:lnTo>
                  <a:lnTo>
                    <a:pt x="2828467" y="373380"/>
                  </a:lnTo>
                  <a:lnTo>
                    <a:pt x="2820587" y="368300"/>
                  </a:lnTo>
                  <a:close/>
                </a:path>
                <a:path w="3169920" h="688340">
                  <a:moveTo>
                    <a:pt x="23291" y="354330"/>
                  </a:moveTo>
                  <a:lnTo>
                    <a:pt x="21869" y="363220"/>
                  </a:lnTo>
                  <a:lnTo>
                    <a:pt x="27241" y="367030"/>
                  </a:lnTo>
                  <a:lnTo>
                    <a:pt x="24511" y="378460"/>
                  </a:lnTo>
                  <a:lnTo>
                    <a:pt x="25095" y="378460"/>
                  </a:lnTo>
                  <a:lnTo>
                    <a:pt x="25172" y="379740"/>
                  </a:lnTo>
                  <a:lnTo>
                    <a:pt x="1560118" y="379730"/>
                  </a:lnTo>
                  <a:lnTo>
                    <a:pt x="1557769" y="372110"/>
                  </a:lnTo>
                  <a:lnTo>
                    <a:pt x="1562379" y="368300"/>
                  </a:lnTo>
                  <a:lnTo>
                    <a:pt x="2820587" y="368300"/>
                  </a:lnTo>
                  <a:lnTo>
                    <a:pt x="2812707" y="363220"/>
                  </a:lnTo>
                  <a:lnTo>
                    <a:pt x="2812519" y="360680"/>
                  </a:lnTo>
                  <a:lnTo>
                    <a:pt x="1549781" y="360680"/>
                  </a:lnTo>
                  <a:lnTo>
                    <a:pt x="1547495" y="358140"/>
                  </a:lnTo>
                  <a:lnTo>
                    <a:pt x="32613" y="358140"/>
                  </a:lnTo>
                  <a:lnTo>
                    <a:pt x="23291" y="354330"/>
                  </a:lnTo>
                  <a:close/>
                </a:path>
                <a:path w="3169920" h="688340">
                  <a:moveTo>
                    <a:pt x="3011566" y="336550"/>
                  </a:moveTo>
                  <a:lnTo>
                    <a:pt x="2825051" y="336550"/>
                  </a:lnTo>
                  <a:lnTo>
                    <a:pt x="2829115" y="345440"/>
                  </a:lnTo>
                  <a:lnTo>
                    <a:pt x="2832058" y="358140"/>
                  </a:lnTo>
                  <a:lnTo>
                    <a:pt x="2832015" y="365760"/>
                  </a:lnTo>
                  <a:lnTo>
                    <a:pt x="2828467" y="373380"/>
                  </a:lnTo>
                  <a:lnTo>
                    <a:pt x="2837421" y="373380"/>
                  </a:lnTo>
                  <a:lnTo>
                    <a:pt x="2836011" y="372110"/>
                  </a:lnTo>
                  <a:lnTo>
                    <a:pt x="2837611" y="370840"/>
                  </a:lnTo>
                  <a:lnTo>
                    <a:pt x="3169780" y="370840"/>
                  </a:lnTo>
                  <a:lnTo>
                    <a:pt x="3169780" y="347980"/>
                  </a:lnTo>
                  <a:lnTo>
                    <a:pt x="3029077" y="347980"/>
                  </a:lnTo>
                  <a:lnTo>
                    <a:pt x="3021076" y="346710"/>
                  </a:lnTo>
                  <a:lnTo>
                    <a:pt x="3013519" y="346710"/>
                  </a:lnTo>
                  <a:lnTo>
                    <a:pt x="3011285" y="339090"/>
                  </a:lnTo>
                  <a:lnTo>
                    <a:pt x="3011566" y="336550"/>
                  </a:lnTo>
                  <a:close/>
                </a:path>
                <a:path w="3169920" h="688340">
                  <a:moveTo>
                    <a:pt x="3169780" y="370840"/>
                  </a:moveTo>
                  <a:lnTo>
                    <a:pt x="2838081" y="370840"/>
                  </a:lnTo>
                  <a:lnTo>
                    <a:pt x="2838945" y="372110"/>
                  </a:lnTo>
                  <a:lnTo>
                    <a:pt x="2838881" y="373380"/>
                  </a:lnTo>
                  <a:lnTo>
                    <a:pt x="3169780" y="373380"/>
                  </a:lnTo>
                  <a:lnTo>
                    <a:pt x="3169780" y="370840"/>
                  </a:lnTo>
                  <a:close/>
                </a:path>
                <a:path w="3169920" h="688340">
                  <a:moveTo>
                    <a:pt x="2743641" y="342900"/>
                  </a:moveTo>
                  <a:lnTo>
                    <a:pt x="1549603" y="342900"/>
                  </a:lnTo>
                  <a:lnTo>
                    <a:pt x="1551622" y="349250"/>
                  </a:lnTo>
                  <a:lnTo>
                    <a:pt x="1558493" y="351790"/>
                  </a:lnTo>
                  <a:lnTo>
                    <a:pt x="1555534" y="359410"/>
                  </a:lnTo>
                  <a:lnTo>
                    <a:pt x="1549781" y="360680"/>
                  </a:lnTo>
                  <a:lnTo>
                    <a:pt x="2740037" y="360680"/>
                  </a:lnTo>
                  <a:lnTo>
                    <a:pt x="2741539" y="351790"/>
                  </a:lnTo>
                  <a:lnTo>
                    <a:pt x="2743165" y="344170"/>
                  </a:lnTo>
                  <a:lnTo>
                    <a:pt x="2743641" y="342900"/>
                  </a:lnTo>
                  <a:close/>
                </a:path>
                <a:path w="3169920" h="688340">
                  <a:moveTo>
                    <a:pt x="2783170" y="337820"/>
                  </a:moveTo>
                  <a:lnTo>
                    <a:pt x="2772752" y="339090"/>
                  </a:lnTo>
                  <a:lnTo>
                    <a:pt x="2767550" y="346710"/>
                  </a:lnTo>
                  <a:lnTo>
                    <a:pt x="2760619" y="354330"/>
                  </a:lnTo>
                  <a:lnTo>
                    <a:pt x="2751577" y="358140"/>
                  </a:lnTo>
                  <a:lnTo>
                    <a:pt x="2740037" y="360680"/>
                  </a:lnTo>
                  <a:lnTo>
                    <a:pt x="2812519" y="360680"/>
                  </a:lnTo>
                  <a:lnTo>
                    <a:pt x="2812425" y="359410"/>
                  </a:lnTo>
                  <a:lnTo>
                    <a:pt x="2777578" y="359410"/>
                  </a:lnTo>
                  <a:lnTo>
                    <a:pt x="2776308" y="358140"/>
                  </a:lnTo>
                  <a:lnTo>
                    <a:pt x="2812331" y="358140"/>
                  </a:lnTo>
                  <a:lnTo>
                    <a:pt x="2811391" y="345440"/>
                  </a:lnTo>
                  <a:lnTo>
                    <a:pt x="2801358" y="345440"/>
                  </a:lnTo>
                  <a:lnTo>
                    <a:pt x="2783170" y="337820"/>
                  </a:lnTo>
                  <a:close/>
                </a:path>
                <a:path w="3169920" h="688340">
                  <a:moveTo>
                    <a:pt x="2812331" y="358140"/>
                  </a:moveTo>
                  <a:lnTo>
                    <a:pt x="2777744" y="358140"/>
                  </a:lnTo>
                  <a:lnTo>
                    <a:pt x="2777578" y="359410"/>
                  </a:lnTo>
                  <a:lnTo>
                    <a:pt x="2812425" y="359410"/>
                  </a:lnTo>
                  <a:lnTo>
                    <a:pt x="2812331" y="358140"/>
                  </a:lnTo>
                  <a:close/>
                </a:path>
                <a:path w="3169920" h="688340">
                  <a:moveTo>
                    <a:pt x="544220" y="271780"/>
                  </a:moveTo>
                  <a:lnTo>
                    <a:pt x="484631" y="271780"/>
                  </a:lnTo>
                  <a:lnTo>
                    <a:pt x="492569" y="274320"/>
                  </a:lnTo>
                  <a:lnTo>
                    <a:pt x="501586" y="283210"/>
                  </a:lnTo>
                  <a:lnTo>
                    <a:pt x="499071" y="293370"/>
                  </a:lnTo>
                  <a:lnTo>
                    <a:pt x="496785" y="300990"/>
                  </a:lnTo>
                  <a:lnTo>
                    <a:pt x="488632" y="303530"/>
                  </a:lnTo>
                  <a:lnTo>
                    <a:pt x="486460" y="311150"/>
                  </a:lnTo>
                  <a:lnTo>
                    <a:pt x="489419" y="317500"/>
                  </a:lnTo>
                  <a:lnTo>
                    <a:pt x="490385" y="325120"/>
                  </a:lnTo>
                  <a:lnTo>
                    <a:pt x="488061" y="325120"/>
                  </a:lnTo>
                  <a:lnTo>
                    <a:pt x="485978" y="327660"/>
                  </a:lnTo>
                  <a:lnTo>
                    <a:pt x="43586" y="327660"/>
                  </a:lnTo>
                  <a:lnTo>
                    <a:pt x="43586" y="328930"/>
                  </a:lnTo>
                  <a:lnTo>
                    <a:pt x="42710" y="328930"/>
                  </a:lnTo>
                  <a:lnTo>
                    <a:pt x="39178" y="334010"/>
                  </a:lnTo>
                  <a:lnTo>
                    <a:pt x="36396" y="340360"/>
                  </a:lnTo>
                  <a:lnTo>
                    <a:pt x="35364" y="346710"/>
                  </a:lnTo>
                  <a:lnTo>
                    <a:pt x="37084" y="354330"/>
                  </a:lnTo>
                  <a:lnTo>
                    <a:pt x="32613" y="358140"/>
                  </a:lnTo>
                  <a:lnTo>
                    <a:pt x="1547495" y="358140"/>
                  </a:lnTo>
                  <a:lnTo>
                    <a:pt x="1545247" y="354330"/>
                  </a:lnTo>
                  <a:lnTo>
                    <a:pt x="1544574" y="350520"/>
                  </a:lnTo>
                  <a:lnTo>
                    <a:pt x="1550530" y="347980"/>
                  </a:lnTo>
                  <a:lnTo>
                    <a:pt x="1549603" y="342900"/>
                  </a:lnTo>
                  <a:lnTo>
                    <a:pt x="2743641" y="342900"/>
                  </a:lnTo>
                  <a:lnTo>
                    <a:pt x="2744118" y="341630"/>
                  </a:lnTo>
                  <a:lnTo>
                    <a:pt x="2721673" y="341630"/>
                  </a:lnTo>
                  <a:lnTo>
                    <a:pt x="2721203" y="340360"/>
                  </a:lnTo>
                  <a:lnTo>
                    <a:pt x="2252764" y="340360"/>
                  </a:lnTo>
                  <a:lnTo>
                    <a:pt x="2252345" y="339090"/>
                  </a:lnTo>
                  <a:lnTo>
                    <a:pt x="2252167" y="337820"/>
                  </a:lnTo>
                  <a:lnTo>
                    <a:pt x="2240470" y="337820"/>
                  </a:lnTo>
                  <a:lnTo>
                    <a:pt x="2237435" y="331470"/>
                  </a:lnTo>
                  <a:lnTo>
                    <a:pt x="2236838" y="322580"/>
                  </a:lnTo>
                  <a:lnTo>
                    <a:pt x="546074" y="322580"/>
                  </a:lnTo>
                  <a:lnTo>
                    <a:pt x="543064" y="320040"/>
                  </a:lnTo>
                  <a:lnTo>
                    <a:pt x="543026" y="318770"/>
                  </a:lnTo>
                  <a:lnTo>
                    <a:pt x="545160" y="316230"/>
                  </a:lnTo>
                  <a:lnTo>
                    <a:pt x="2228986" y="316230"/>
                  </a:lnTo>
                  <a:lnTo>
                    <a:pt x="2228734" y="314960"/>
                  </a:lnTo>
                  <a:lnTo>
                    <a:pt x="2228766" y="313690"/>
                  </a:lnTo>
                  <a:lnTo>
                    <a:pt x="1559356" y="313690"/>
                  </a:lnTo>
                  <a:lnTo>
                    <a:pt x="1556816" y="308610"/>
                  </a:lnTo>
                  <a:lnTo>
                    <a:pt x="1365059" y="308610"/>
                  </a:lnTo>
                  <a:lnTo>
                    <a:pt x="1363649" y="307340"/>
                  </a:lnTo>
                  <a:lnTo>
                    <a:pt x="1365250" y="306070"/>
                  </a:lnTo>
                  <a:lnTo>
                    <a:pt x="580644" y="306070"/>
                  </a:lnTo>
                  <a:lnTo>
                    <a:pt x="580948" y="303530"/>
                  </a:lnTo>
                  <a:lnTo>
                    <a:pt x="580783" y="300990"/>
                  </a:lnTo>
                  <a:lnTo>
                    <a:pt x="579996" y="300990"/>
                  </a:lnTo>
                  <a:lnTo>
                    <a:pt x="577583" y="299720"/>
                  </a:lnTo>
                  <a:lnTo>
                    <a:pt x="573443" y="299720"/>
                  </a:lnTo>
                  <a:lnTo>
                    <a:pt x="570191" y="295910"/>
                  </a:lnTo>
                  <a:lnTo>
                    <a:pt x="571360" y="292100"/>
                  </a:lnTo>
                  <a:lnTo>
                    <a:pt x="571309" y="287020"/>
                  </a:lnTo>
                  <a:lnTo>
                    <a:pt x="556793" y="287020"/>
                  </a:lnTo>
                  <a:lnTo>
                    <a:pt x="544220" y="285750"/>
                  </a:lnTo>
                  <a:lnTo>
                    <a:pt x="544220" y="271780"/>
                  </a:lnTo>
                  <a:close/>
                </a:path>
                <a:path w="3169920" h="688340">
                  <a:moveTo>
                    <a:pt x="3169780" y="335280"/>
                  </a:moveTo>
                  <a:lnTo>
                    <a:pt x="3037243" y="335280"/>
                  </a:lnTo>
                  <a:lnTo>
                    <a:pt x="3039275" y="337820"/>
                  </a:lnTo>
                  <a:lnTo>
                    <a:pt x="3038906" y="341630"/>
                  </a:lnTo>
                  <a:lnTo>
                    <a:pt x="3037547" y="345440"/>
                  </a:lnTo>
                  <a:lnTo>
                    <a:pt x="3029077" y="347980"/>
                  </a:lnTo>
                  <a:lnTo>
                    <a:pt x="3169780" y="347980"/>
                  </a:lnTo>
                  <a:lnTo>
                    <a:pt x="3169780" y="335280"/>
                  </a:lnTo>
                  <a:close/>
                </a:path>
                <a:path w="3169920" h="688340">
                  <a:moveTo>
                    <a:pt x="2811297" y="344170"/>
                  </a:moveTo>
                  <a:lnTo>
                    <a:pt x="2801358" y="345440"/>
                  </a:lnTo>
                  <a:lnTo>
                    <a:pt x="2811391" y="345440"/>
                  </a:lnTo>
                  <a:lnTo>
                    <a:pt x="2811297" y="344170"/>
                  </a:lnTo>
                  <a:close/>
                </a:path>
                <a:path w="3169920" h="688340">
                  <a:moveTo>
                    <a:pt x="2745071" y="339090"/>
                  </a:moveTo>
                  <a:lnTo>
                    <a:pt x="2722791" y="339090"/>
                  </a:lnTo>
                  <a:lnTo>
                    <a:pt x="2723261" y="340360"/>
                  </a:lnTo>
                  <a:lnTo>
                    <a:pt x="2721673" y="341630"/>
                  </a:lnTo>
                  <a:lnTo>
                    <a:pt x="2744118" y="341630"/>
                  </a:lnTo>
                  <a:lnTo>
                    <a:pt x="2745071" y="339090"/>
                  </a:lnTo>
                  <a:close/>
                </a:path>
                <a:path w="3169920" h="688340">
                  <a:moveTo>
                    <a:pt x="2246807" y="318770"/>
                  </a:moveTo>
                  <a:lnTo>
                    <a:pt x="2246134" y="326390"/>
                  </a:lnTo>
                  <a:lnTo>
                    <a:pt x="2253018" y="330200"/>
                  </a:lnTo>
                  <a:lnTo>
                    <a:pt x="2251494" y="337820"/>
                  </a:lnTo>
                  <a:lnTo>
                    <a:pt x="2252167" y="337820"/>
                  </a:lnTo>
                  <a:lnTo>
                    <a:pt x="2256497" y="340360"/>
                  </a:lnTo>
                  <a:lnTo>
                    <a:pt x="2720352" y="340360"/>
                  </a:lnTo>
                  <a:lnTo>
                    <a:pt x="2720403" y="339090"/>
                  </a:lnTo>
                  <a:lnTo>
                    <a:pt x="2745071" y="339090"/>
                  </a:lnTo>
                  <a:lnTo>
                    <a:pt x="2746024" y="336550"/>
                  </a:lnTo>
                  <a:lnTo>
                    <a:pt x="2299830" y="336550"/>
                  </a:lnTo>
                  <a:lnTo>
                    <a:pt x="2299385" y="335280"/>
                  </a:lnTo>
                  <a:lnTo>
                    <a:pt x="2298915" y="335280"/>
                  </a:lnTo>
                  <a:lnTo>
                    <a:pt x="2300516" y="334010"/>
                  </a:lnTo>
                  <a:lnTo>
                    <a:pt x="2748105" y="334010"/>
                  </a:lnTo>
                  <a:lnTo>
                    <a:pt x="2749145" y="332740"/>
                  </a:lnTo>
                  <a:lnTo>
                    <a:pt x="2721673" y="332740"/>
                  </a:lnTo>
                  <a:lnTo>
                    <a:pt x="2721203" y="331470"/>
                  </a:lnTo>
                  <a:lnTo>
                    <a:pt x="2720352" y="331470"/>
                  </a:lnTo>
                  <a:lnTo>
                    <a:pt x="2720416" y="330200"/>
                  </a:lnTo>
                  <a:lnTo>
                    <a:pt x="2721356" y="328930"/>
                  </a:lnTo>
                  <a:lnTo>
                    <a:pt x="2751226" y="328930"/>
                  </a:lnTo>
                  <a:lnTo>
                    <a:pt x="2751226" y="322580"/>
                  </a:lnTo>
                  <a:lnTo>
                    <a:pt x="2314232" y="322580"/>
                  </a:lnTo>
                  <a:lnTo>
                    <a:pt x="2312822" y="321310"/>
                  </a:lnTo>
                  <a:lnTo>
                    <a:pt x="2313355" y="321310"/>
                  </a:lnTo>
                  <a:lnTo>
                    <a:pt x="2313876" y="320040"/>
                  </a:lnTo>
                  <a:lnTo>
                    <a:pt x="2247023" y="320040"/>
                  </a:lnTo>
                  <a:lnTo>
                    <a:pt x="2246807" y="318770"/>
                  </a:lnTo>
                  <a:close/>
                </a:path>
                <a:path w="3169920" h="688340">
                  <a:moveTo>
                    <a:pt x="2819717" y="330200"/>
                  </a:moveTo>
                  <a:lnTo>
                    <a:pt x="2816177" y="330200"/>
                  </a:lnTo>
                  <a:lnTo>
                    <a:pt x="2815132" y="336550"/>
                  </a:lnTo>
                  <a:lnTo>
                    <a:pt x="2816352" y="340360"/>
                  </a:lnTo>
                  <a:lnTo>
                    <a:pt x="2825051" y="336550"/>
                  </a:lnTo>
                  <a:lnTo>
                    <a:pt x="3011566" y="336550"/>
                  </a:lnTo>
                  <a:lnTo>
                    <a:pt x="3011989" y="332740"/>
                  </a:lnTo>
                  <a:lnTo>
                    <a:pt x="3012516" y="331470"/>
                  </a:lnTo>
                  <a:lnTo>
                    <a:pt x="2823791" y="331470"/>
                  </a:lnTo>
                  <a:lnTo>
                    <a:pt x="2819717" y="330200"/>
                  </a:lnTo>
                  <a:close/>
                </a:path>
                <a:path w="3169920" h="688340">
                  <a:moveTo>
                    <a:pt x="3169780" y="320040"/>
                  </a:moveTo>
                  <a:lnTo>
                    <a:pt x="3018193" y="320040"/>
                  </a:lnTo>
                  <a:lnTo>
                    <a:pt x="3027921" y="337820"/>
                  </a:lnTo>
                  <a:lnTo>
                    <a:pt x="3037243" y="335280"/>
                  </a:lnTo>
                  <a:lnTo>
                    <a:pt x="3169780" y="335280"/>
                  </a:lnTo>
                  <a:lnTo>
                    <a:pt x="3169780" y="320040"/>
                  </a:lnTo>
                  <a:close/>
                </a:path>
                <a:path w="3169920" h="688340">
                  <a:moveTo>
                    <a:pt x="2748105" y="334010"/>
                  </a:moveTo>
                  <a:lnTo>
                    <a:pt x="2300516" y="334010"/>
                  </a:lnTo>
                  <a:lnTo>
                    <a:pt x="2301925" y="335280"/>
                  </a:lnTo>
                  <a:lnTo>
                    <a:pt x="2301392" y="336550"/>
                  </a:lnTo>
                  <a:lnTo>
                    <a:pt x="2746024" y="336550"/>
                  </a:lnTo>
                  <a:lnTo>
                    <a:pt x="2748105" y="334010"/>
                  </a:lnTo>
                  <a:close/>
                </a:path>
                <a:path w="3169920" h="688340">
                  <a:moveTo>
                    <a:pt x="2751226" y="328930"/>
                  </a:moveTo>
                  <a:lnTo>
                    <a:pt x="2722359" y="328930"/>
                  </a:lnTo>
                  <a:lnTo>
                    <a:pt x="2722791" y="330200"/>
                  </a:lnTo>
                  <a:lnTo>
                    <a:pt x="2723261" y="331470"/>
                  </a:lnTo>
                  <a:lnTo>
                    <a:pt x="2721673" y="332740"/>
                  </a:lnTo>
                  <a:lnTo>
                    <a:pt x="2749145" y="332740"/>
                  </a:lnTo>
                  <a:lnTo>
                    <a:pt x="2751226" y="330200"/>
                  </a:lnTo>
                  <a:lnTo>
                    <a:pt x="2751226" y="328930"/>
                  </a:lnTo>
                  <a:close/>
                </a:path>
                <a:path w="3169920" h="688340">
                  <a:moveTo>
                    <a:pt x="2827299" y="323850"/>
                  </a:moveTo>
                  <a:lnTo>
                    <a:pt x="2826435" y="327660"/>
                  </a:lnTo>
                  <a:lnTo>
                    <a:pt x="2823791" y="331470"/>
                  </a:lnTo>
                  <a:lnTo>
                    <a:pt x="3012516" y="331470"/>
                  </a:lnTo>
                  <a:lnTo>
                    <a:pt x="3013044" y="330200"/>
                  </a:lnTo>
                  <a:lnTo>
                    <a:pt x="2838183" y="330200"/>
                  </a:lnTo>
                  <a:lnTo>
                    <a:pt x="2827299" y="323850"/>
                  </a:lnTo>
                  <a:close/>
                </a:path>
                <a:path w="3169920" h="688340">
                  <a:moveTo>
                    <a:pt x="2836824" y="311150"/>
                  </a:moveTo>
                  <a:lnTo>
                    <a:pt x="2834944" y="316230"/>
                  </a:lnTo>
                  <a:lnTo>
                    <a:pt x="2837345" y="318770"/>
                  </a:lnTo>
                  <a:lnTo>
                    <a:pt x="2838729" y="321310"/>
                  </a:lnTo>
                  <a:lnTo>
                    <a:pt x="2838183" y="330200"/>
                  </a:lnTo>
                  <a:lnTo>
                    <a:pt x="3013044" y="330200"/>
                  </a:lnTo>
                  <a:lnTo>
                    <a:pt x="3014626" y="326390"/>
                  </a:lnTo>
                  <a:lnTo>
                    <a:pt x="3018193" y="320040"/>
                  </a:lnTo>
                  <a:lnTo>
                    <a:pt x="3169780" y="320040"/>
                  </a:lnTo>
                  <a:lnTo>
                    <a:pt x="3169780" y="313690"/>
                  </a:lnTo>
                  <a:lnTo>
                    <a:pt x="2843689" y="313690"/>
                  </a:lnTo>
                  <a:lnTo>
                    <a:pt x="2836824" y="311150"/>
                  </a:lnTo>
                  <a:close/>
                </a:path>
                <a:path w="3169920" h="688340">
                  <a:moveTo>
                    <a:pt x="451301" y="316230"/>
                  </a:moveTo>
                  <a:lnTo>
                    <a:pt x="31356" y="316230"/>
                  </a:lnTo>
                  <a:lnTo>
                    <a:pt x="34175" y="318770"/>
                  </a:lnTo>
                  <a:lnTo>
                    <a:pt x="29997" y="318770"/>
                  </a:lnTo>
                  <a:lnTo>
                    <a:pt x="29641" y="320040"/>
                  </a:lnTo>
                  <a:lnTo>
                    <a:pt x="39357" y="320040"/>
                  </a:lnTo>
                  <a:lnTo>
                    <a:pt x="42151" y="321310"/>
                  </a:lnTo>
                  <a:lnTo>
                    <a:pt x="42418" y="322580"/>
                  </a:lnTo>
                  <a:lnTo>
                    <a:pt x="42735" y="323850"/>
                  </a:lnTo>
                  <a:lnTo>
                    <a:pt x="43586" y="323850"/>
                  </a:lnTo>
                  <a:lnTo>
                    <a:pt x="44729" y="325120"/>
                  </a:lnTo>
                  <a:lnTo>
                    <a:pt x="46113" y="325120"/>
                  </a:lnTo>
                  <a:lnTo>
                    <a:pt x="46799" y="327660"/>
                  </a:lnTo>
                  <a:lnTo>
                    <a:pt x="484124" y="327660"/>
                  </a:lnTo>
                  <a:lnTo>
                    <a:pt x="476393" y="325120"/>
                  </a:lnTo>
                  <a:lnTo>
                    <a:pt x="471377" y="322580"/>
                  </a:lnTo>
                  <a:lnTo>
                    <a:pt x="452539" y="322580"/>
                  </a:lnTo>
                  <a:lnTo>
                    <a:pt x="451301" y="316230"/>
                  </a:lnTo>
                  <a:close/>
                </a:path>
                <a:path w="3169920" h="688340">
                  <a:moveTo>
                    <a:pt x="39357" y="320040"/>
                  </a:moveTo>
                  <a:lnTo>
                    <a:pt x="29159" y="320040"/>
                  </a:lnTo>
                  <a:lnTo>
                    <a:pt x="30530" y="323850"/>
                  </a:lnTo>
                  <a:lnTo>
                    <a:pt x="38925" y="323850"/>
                  </a:lnTo>
                  <a:lnTo>
                    <a:pt x="39090" y="321310"/>
                  </a:lnTo>
                  <a:lnTo>
                    <a:pt x="39357" y="320040"/>
                  </a:lnTo>
                  <a:close/>
                </a:path>
                <a:path w="3169920" h="688340">
                  <a:moveTo>
                    <a:pt x="461076" y="320040"/>
                  </a:moveTo>
                  <a:lnTo>
                    <a:pt x="452539" y="322580"/>
                  </a:lnTo>
                  <a:lnTo>
                    <a:pt x="471377" y="322580"/>
                  </a:lnTo>
                  <a:lnTo>
                    <a:pt x="468869" y="321310"/>
                  </a:lnTo>
                  <a:lnTo>
                    <a:pt x="461076" y="320040"/>
                  </a:lnTo>
                  <a:close/>
                </a:path>
                <a:path w="3169920" h="688340">
                  <a:moveTo>
                    <a:pt x="2228986" y="316230"/>
                  </a:moveTo>
                  <a:lnTo>
                    <a:pt x="545160" y="316230"/>
                  </a:lnTo>
                  <a:lnTo>
                    <a:pt x="548170" y="317500"/>
                  </a:lnTo>
                  <a:lnTo>
                    <a:pt x="548259" y="320040"/>
                  </a:lnTo>
                  <a:lnTo>
                    <a:pt x="546074" y="322580"/>
                  </a:lnTo>
                  <a:lnTo>
                    <a:pt x="2236838" y="322580"/>
                  </a:lnTo>
                  <a:lnTo>
                    <a:pt x="2229993" y="321310"/>
                  </a:lnTo>
                  <a:lnTo>
                    <a:pt x="2228986" y="316230"/>
                  </a:lnTo>
                  <a:close/>
                </a:path>
                <a:path w="3169920" h="688340">
                  <a:moveTo>
                    <a:pt x="2751226" y="316230"/>
                  </a:moveTo>
                  <a:lnTo>
                    <a:pt x="2249157" y="316230"/>
                  </a:lnTo>
                  <a:lnTo>
                    <a:pt x="2251976" y="318770"/>
                  </a:lnTo>
                  <a:lnTo>
                    <a:pt x="2247798" y="318770"/>
                  </a:lnTo>
                  <a:lnTo>
                    <a:pt x="2247442" y="320040"/>
                  </a:lnTo>
                  <a:lnTo>
                    <a:pt x="2314879" y="320040"/>
                  </a:lnTo>
                  <a:lnTo>
                    <a:pt x="2315743" y="321310"/>
                  </a:lnTo>
                  <a:lnTo>
                    <a:pt x="2315679" y="322580"/>
                  </a:lnTo>
                  <a:lnTo>
                    <a:pt x="2751226" y="322580"/>
                  </a:lnTo>
                  <a:lnTo>
                    <a:pt x="2751226" y="316230"/>
                  </a:lnTo>
                  <a:close/>
                </a:path>
                <a:path w="3169920" h="688340">
                  <a:moveTo>
                    <a:pt x="448574" y="297180"/>
                  </a:moveTo>
                  <a:lnTo>
                    <a:pt x="374891" y="297180"/>
                  </a:lnTo>
                  <a:lnTo>
                    <a:pt x="375754" y="298450"/>
                  </a:lnTo>
                  <a:lnTo>
                    <a:pt x="374764" y="299720"/>
                  </a:lnTo>
                  <a:lnTo>
                    <a:pt x="15379" y="299720"/>
                  </a:lnTo>
                  <a:lnTo>
                    <a:pt x="20789" y="311150"/>
                  </a:lnTo>
                  <a:lnTo>
                    <a:pt x="22834" y="317500"/>
                  </a:lnTo>
                  <a:lnTo>
                    <a:pt x="29159" y="320040"/>
                  </a:lnTo>
                  <a:lnTo>
                    <a:pt x="29121" y="318770"/>
                  </a:lnTo>
                  <a:lnTo>
                    <a:pt x="29997" y="318770"/>
                  </a:lnTo>
                  <a:lnTo>
                    <a:pt x="31356" y="316230"/>
                  </a:lnTo>
                  <a:lnTo>
                    <a:pt x="451301" y="316230"/>
                  </a:lnTo>
                  <a:lnTo>
                    <a:pt x="450559" y="312420"/>
                  </a:lnTo>
                  <a:lnTo>
                    <a:pt x="360895" y="312420"/>
                  </a:lnTo>
                  <a:lnTo>
                    <a:pt x="357886" y="311150"/>
                  </a:lnTo>
                  <a:lnTo>
                    <a:pt x="357797" y="309880"/>
                  </a:lnTo>
                  <a:lnTo>
                    <a:pt x="359981" y="307340"/>
                  </a:lnTo>
                  <a:lnTo>
                    <a:pt x="449777" y="307340"/>
                  </a:lnTo>
                  <a:lnTo>
                    <a:pt x="448773" y="298450"/>
                  </a:lnTo>
                  <a:lnTo>
                    <a:pt x="448574" y="297180"/>
                  </a:lnTo>
                  <a:close/>
                </a:path>
                <a:path w="3169920" h="688340">
                  <a:moveTo>
                    <a:pt x="2271293" y="265430"/>
                  </a:moveTo>
                  <a:lnTo>
                    <a:pt x="2259076" y="265430"/>
                  </a:lnTo>
                  <a:lnTo>
                    <a:pt x="2262060" y="270510"/>
                  </a:lnTo>
                  <a:lnTo>
                    <a:pt x="2261997" y="275590"/>
                  </a:lnTo>
                  <a:lnTo>
                    <a:pt x="2241956" y="314960"/>
                  </a:lnTo>
                  <a:lnTo>
                    <a:pt x="2243010" y="317500"/>
                  </a:lnTo>
                  <a:lnTo>
                    <a:pt x="2246807" y="318770"/>
                  </a:lnTo>
                  <a:lnTo>
                    <a:pt x="2247798" y="318770"/>
                  </a:lnTo>
                  <a:lnTo>
                    <a:pt x="2249157" y="316230"/>
                  </a:lnTo>
                  <a:lnTo>
                    <a:pt x="2751226" y="316230"/>
                  </a:lnTo>
                  <a:lnTo>
                    <a:pt x="2751226" y="314960"/>
                  </a:lnTo>
                  <a:lnTo>
                    <a:pt x="2735581" y="314960"/>
                  </a:lnTo>
                  <a:lnTo>
                    <a:pt x="2729674" y="312420"/>
                  </a:lnTo>
                  <a:lnTo>
                    <a:pt x="2728810" y="308610"/>
                  </a:lnTo>
                  <a:lnTo>
                    <a:pt x="2729674" y="306070"/>
                  </a:lnTo>
                  <a:lnTo>
                    <a:pt x="2733509" y="306070"/>
                  </a:lnTo>
                  <a:lnTo>
                    <a:pt x="2732963" y="304800"/>
                  </a:lnTo>
                  <a:lnTo>
                    <a:pt x="2733967" y="304800"/>
                  </a:lnTo>
                  <a:lnTo>
                    <a:pt x="2735313" y="302260"/>
                  </a:lnTo>
                  <a:lnTo>
                    <a:pt x="2744424" y="302260"/>
                  </a:lnTo>
                  <a:lnTo>
                    <a:pt x="2744127" y="297180"/>
                  </a:lnTo>
                  <a:lnTo>
                    <a:pt x="2747556" y="295910"/>
                  </a:lnTo>
                  <a:lnTo>
                    <a:pt x="2291080" y="295910"/>
                  </a:lnTo>
                  <a:lnTo>
                    <a:pt x="2289670" y="293370"/>
                  </a:lnTo>
                  <a:lnTo>
                    <a:pt x="2291270" y="292100"/>
                  </a:lnTo>
                  <a:lnTo>
                    <a:pt x="2738860" y="292100"/>
                  </a:lnTo>
                  <a:lnTo>
                    <a:pt x="2738666" y="290830"/>
                  </a:lnTo>
                  <a:lnTo>
                    <a:pt x="2281021" y="290830"/>
                  </a:lnTo>
                  <a:lnTo>
                    <a:pt x="2278989" y="281940"/>
                  </a:lnTo>
                  <a:lnTo>
                    <a:pt x="2286317" y="279400"/>
                  </a:lnTo>
                  <a:lnTo>
                    <a:pt x="2286317" y="273050"/>
                  </a:lnTo>
                  <a:lnTo>
                    <a:pt x="2291473" y="273050"/>
                  </a:lnTo>
                  <a:lnTo>
                    <a:pt x="2295525" y="271780"/>
                  </a:lnTo>
                  <a:lnTo>
                    <a:pt x="2527719" y="271780"/>
                  </a:lnTo>
                  <a:lnTo>
                    <a:pt x="2523775" y="267970"/>
                  </a:lnTo>
                  <a:lnTo>
                    <a:pt x="2272055" y="267970"/>
                  </a:lnTo>
                  <a:lnTo>
                    <a:pt x="2271217" y="266700"/>
                  </a:lnTo>
                  <a:lnTo>
                    <a:pt x="2271293" y="265430"/>
                  </a:lnTo>
                  <a:close/>
                </a:path>
                <a:path w="3169920" h="688340">
                  <a:moveTo>
                    <a:pt x="2751226" y="307340"/>
                  </a:moveTo>
                  <a:lnTo>
                    <a:pt x="2746233" y="312420"/>
                  </a:lnTo>
                  <a:lnTo>
                    <a:pt x="2741060" y="313690"/>
                  </a:lnTo>
                  <a:lnTo>
                    <a:pt x="2735581" y="314960"/>
                  </a:lnTo>
                  <a:lnTo>
                    <a:pt x="2751226" y="314960"/>
                  </a:lnTo>
                  <a:lnTo>
                    <a:pt x="2751226" y="307340"/>
                  </a:lnTo>
                  <a:close/>
                </a:path>
                <a:path w="3169920" h="688340">
                  <a:moveTo>
                    <a:pt x="2228645" y="304800"/>
                  </a:moveTo>
                  <a:lnTo>
                    <a:pt x="1556816" y="304800"/>
                  </a:lnTo>
                  <a:lnTo>
                    <a:pt x="1566773" y="307340"/>
                  </a:lnTo>
                  <a:lnTo>
                    <a:pt x="1559356" y="313690"/>
                  </a:lnTo>
                  <a:lnTo>
                    <a:pt x="2228766" y="313690"/>
                  </a:lnTo>
                  <a:lnTo>
                    <a:pt x="2228924" y="307340"/>
                  </a:lnTo>
                  <a:lnTo>
                    <a:pt x="2228645" y="304800"/>
                  </a:lnTo>
                  <a:close/>
                </a:path>
                <a:path w="3169920" h="688340">
                  <a:moveTo>
                    <a:pt x="2854172" y="300990"/>
                  </a:moveTo>
                  <a:lnTo>
                    <a:pt x="2853499" y="300990"/>
                  </a:lnTo>
                  <a:lnTo>
                    <a:pt x="2849651" y="304800"/>
                  </a:lnTo>
                  <a:lnTo>
                    <a:pt x="2847174" y="309880"/>
                  </a:lnTo>
                  <a:lnTo>
                    <a:pt x="2843689" y="313690"/>
                  </a:lnTo>
                  <a:lnTo>
                    <a:pt x="3169780" y="313690"/>
                  </a:lnTo>
                  <a:lnTo>
                    <a:pt x="3169780" y="311150"/>
                  </a:lnTo>
                  <a:lnTo>
                    <a:pt x="2862503" y="311150"/>
                  </a:lnTo>
                  <a:lnTo>
                    <a:pt x="2860014" y="309880"/>
                  </a:lnTo>
                  <a:lnTo>
                    <a:pt x="2858909" y="306070"/>
                  </a:lnTo>
                  <a:lnTo>
                    <a:pt x="2858122" y="306070"/>
                  </a:lnTo>
                  <a:lnTo>
                    <a:pt x="2858046" y="304800"/>
                  </a:lnTo>
                  <a:lnTo>
                    <a:pt x="2855556" y="304800"/>
                  </a:lnTo>
                  <a:lnTo>
                    <a:pt x="2854286" y="303530"/>
                  </a:lnTo>
                  <a:lnTo>
                    <a:pt x="2854172" y="300990"/>
                  </a:lnTo>
                  <a:close/>
                </a:path>
                <a:path w="3169920" h="688340">
                  <a:moveTo>
                    <a:pt x="449777" y="307340"/>
                  </a:moveTo>
                  <a:lnTo>
                    <a:pt x="359981" y="307340"/>
                  </a:lnTo>
                  <a:lnTo>
                    <a:pt x="362991" y="308610"/>
                  </a:lnTo>
                  <a:lnTo>
                    <a:pt x="363029" y="309880"/>
                  </a:lnTo>
                  <a:lnTo>
                    <a:pt x="360895" y="312420"/>
                  </a:lnTo>
                  <a:lnTo>
                    <a:pt x="450559" y="312420"/>
                  </a:lnTo>
                  <a:lnTo>
                    <a:pt x="450064" y="309880"/>
                  </a:lnTo>
                  <a:lnTo>
                    <a:pt x="449777" y="307340"/>
                  </a:lnTo>
                  <a:close/>
                </a:path>
                <a:path w="3169920" h="688340">
                  <a:moveTo>
                    <a:pt x="2744424" y="302260"/>
                  </a:moveTo>
                  <a:lnTo>
                    <a:pt x="2735313" y="302260"/>
                  </a:lnTo>
                  <a:lnTo>
                    <a:pt x="2738132" y="304800"/>
                  </a:lnTo>
                  <a:lnTo>
                    <a:pt x="2733967" y="304800"/>
                  </a:lnTo>
                  <a:lnTo>
                    <a:pt x="2733598" y="306070"/>
                  </a:lnTo>
                  <a:lnTo>
                    <a:pt x="2737612" y="311150"/>
                  </a:lnTo>
                  <a:lnTo>
                    <a:pt x="2744647" y="306070"/>
                  </a:lnTo>
                  <a:lnTo>
                    <a:pt x="2744424" y="302260"/>
                  </a:lnTo>
                  <a:close/>
                </a:path>
                <a:path w="3169920" h="688340">
                  <a:moveTo>
                    <a:pt x="2987814" y="299720"/>
                  </a:moveTo>
                  <a:lnTo>
                    <a:pt x="2854109" y="299720"/>
                  </a:lnTo>
                  <a:lnTo>
                    <a:pt x="2854096" y="300990"/>
                  </a:lnTo>
                  <a:lnTo>
                    <a:pt x="2856522" y="300990"/>
                  </a:lnTo>
                  <a:lnTo>
                    <a:pt x="2857817" y="302260"/>
                  </a:lnTo>
                  <a:lnTo>
                    <a:pt x="2858020" y="304800"/>
                  </a:lnTo>
                  <a:lnTo>
                    <a:pt x="2864129" y="304800"/>
                  </a:lnTo>
                  <a:lnTo>
                    <a:pt x="2866237" y="307340"/>
                  </a:lnTo>
                  <a:lnTo>
                    <a:pt x="2862503" y="311150"/>
                  </a:lnTo>
                  <a:lnTo>
                    <a:pt x="3169780" y="311150"/>
                  </a:lnTo>
                  <a:lnTo>
                    <a:pt x="3169780" y="303530"/>
                  </a:lnTo>
                  <a:lnTo>
                    <a:pt x="2990189" y="303530"/>
                  </a:lnTo>
                  <a:lnTo>
                    <a:pt x="2987941" y="302260"/>
                  </a:lnTo>
                  <a:lnTo>
                    <a:pt x="2987814" y="299720"/>
                  </a:lnTo>
                  <a:close/>
                </a:path>
                <a:path w="3169920" h="688340">
                  <a:moveTo>
                    <a:pt x="768083" y="260350"/>
                  </a:moveTo>
                  <a:lnTo>
                    <a:pt x="763717" y="266700"/>
                  </a:lnTo>
                  <a:lnTo>
                    <a:pt x="761466" y="274320"/>
                  </a:lnTo>
                  <a:lnTo>
                    <a:pt x="758424" y="281940"/>
                  </a:lnTo>
                  <a:lnTo>
                    <a:pt x="751687" y="287020"/>
                  </a:lnTo>
                  <a:lnTo>
                    <a:pt x="571322" y="287020"/>
                  </a:lnTo>
                  <a:lnTo>
                    <a:pt x="578078" y="289560"/>
                  </a:lnTo>
                  <a:lnTo>
                    <a:pt x="580720" y="293370"/>
                  </a:lnTo>
                  <a:lnTo>
                    <a:pt x="579996" y="300990"/>
                  </a:lnTo>
                  <a:lnTo>
                    <a:pt x="580783" y="300990"/>
                  </a:lnTo>
                  <a:lnTo>
                    <a:pt x="583971" y="302260"/>
                  </a:lnTo>
                  <a:lnTo>
                    <a:pt x="580644" y="306070"/>
                  </a:lnTo>
                  <a:lnTo>
                    <a:pt x="1365250" y="306070"/>
                  </a:lnTo>
                  <a:lnTo>
                    <a:pt x="1365719" y="307340"/>
                  </a:lnTo>
                  <a:lnTo>
                    <a:pt x="1366583" y="307340"/>
                  </a:lnTo>
                  <a:lnTo>
                    <a:pt x="1366520" y="308610"/>
                  </a:lnTo>
                  <a:lnTo>
                    <a:pt x="1556816" y="308610"/>
                  </a:lnTo>
                  <a:lnTo>
                    <a:pt x="1556816" y="304800"/>
                  </a:lnTo>
                  <a:lnTo>
                    <a:pt x="2228645" y="304800"/>
                  </a:lnTo>
                  <a:lnTo>
                    <a:pt x="2228505" y="303530"/>
                  </a:lnTo>
                  <a:lnTo>
                    <a:pt x="798550" y="303530"/>
                  </a:lnTo>
                  <a:lnTo>
                    <a:pt x="790706" y="297180"/>
                  </a:lnTo>
                  <a:lnTo>
                    <a:pt x="784748" y="292100"/>
                  </a:lnTo>
                  <a:lnTo>
                    <a:pt x="780653" y="284480"/>
                  </a:lnTo>
                  <a:lnTo>
                    <a:pt x="779348" y="275590"/>
                  </a:lnTo>
                  <a:lnTo>
                    <a:pt x="779653" y="267970"/>
                  </a:lnTo>
                  <a:lnTo>
                    <a:pt x="773290" y="264160"/>
                  </a:lnTo>
                  <a:lnTo>
                    <a:pt x="768083" y="260350"/>
                  </a:lnTo>
                  <a:close/>
                </a:path>
                <a:path w="3169920" h="688340">
                  <a:moveTo>
                    <a:pt x="2864129" y="304800"/>
                  </a:moveTo>
                  <a:lnTo>
                    <a:pt x="2858795" y="304800"/>
                  </a:lnTo>
                  <a:lnTo>
                    <a:pt x="2858858" y="306070"/>
                  </a:lnTo>
                  <a:lnTo>
                    <a:pt x="2861500" y="306070"/>
                  </a:lnTo>
                  <a:lnTo>
                    <a:pt x="2864129" y="304800"/>
                  </a:lnTo>
                  <a:close/>
                </a:path>
                <a:path w="3169920" h="688340">
                  <a:moveTo>
                    <a:pt x="799973" y="302260"/>
                  </a:moveTo>
                  <a:lnTo>
                    <a:pt x="798550" y="303530"/>
                  </a:lnTo>
                  <a:lnTo>
                    <a:pt x="801243" y="303530"/>
                  </a:lnTo>
                  <a:lnTo>
                    <a:pt x="799973" y="302260"/>
                  </a:lnTo>
                  <a:close/>
                </a:path>
                <a:path w="3169920" h="688340">
                  <a:moveTo>
                    <a:pt x="817778" y="265430"/>
                  </a:moveTo>
                  <a:lnTo>
                    <a:pt x="812490" y="270510"/>
                  </a:lnTo>
                  <a:lnTo>
                    <a:pt x="808443" y="275590"/>
                  </a:lnTo>
                  <a:lnTo>
                    <a:pt x="807273" y="280670"/>
                  </a:lnTo>
                  <a:lnTo>
                    <a:pt x="810615" y="289560"/>
                  </a:lnTo>
                  <a:lnTo>
                    <a:pt x="803224" y="290830"/>
                  </a:lnTo>
                  <a:lnTo>
                    <a:pt x="802500" y="297180"/>
                  </a:lnTo>
                  <a:lnTo>
                    <a:pt x="801243" y="303530"/>
                  </a:lnTo>
                  <a:lnTo>
                    <a:pt x="1453349" y="303530"/>
                  </a:lnTo>
                  <a:lnTo>
                    <a:pt x="1449971" y="302260"/>
                  </a:lnTo>
                  <a:lnTo>
                    <a:pt x="1450261" y="299720"/>
                  </a:lnTo>
                  <a:lnTo>
                    <a:pt x="1444205" y="299720"/>
                  </a:lnTo>
                  <a:lnTo>
                    <a:pt x="1441386" y="295910"/>
                  </a:lnTo>
                  <a:lnTo>
                    <a:pt x="1445793" y="295910"/>
                  </a:lnTo>
                  <a:lnTo>
                    <a:pt x="1437754" y="292100"/>
                  </a:lnTo>
                  <a:lnTo>
                    <a:pt x="1438334" y="285750"/>
                  </a:lnTo>
                  <a:lnTo>
                    <a:pt x="838809" y="285750"/>
                  </a:lnTo>
                  <a:lnTo>
                    <a:pt x="836059" y="280670"/>
                  </a:lnTo>
                  <a:lnTo>
                    <a:pt x="828408" y="280670"/>
                  </a:lnTo>
                  <a:lnTo>
                    <a:pt x="823569" y="276860"/>
                  </a:lnTo>
                  <a:lnTo>
                    <a:pt x="827887" y="266700"/>
                  </a:lnTo>
                  <a:lnTo>
                    <a:pt x="817778" y="265430"/>
                  </a:lnTo>
                  <a:close/>
                </a:path>
                <a:path w="3169920" h="688340">
                  <a:moveTo>
                    <a:pt x="1461503" y="285750"/>
                  </a:moveTo>
                  <a:lnTo>
                    <a:pt x="1458607" y="295910"/>
                  </a:lnTo>
                  <a:lnTo>
                    <a:pt x="1455572" y="299720"/>
                  </a:lnTo>
                  <a:lnTo>
                    <a:pt x="1453349" y="303530"/>
                  </a:lnTo>
                  <a:lnTo>
                    <a:pt x="2228505" y="303530"/>
                  </a:lnTo>
                  <a:lnTo>
                    <a:pt x="2228226" y="300990"/>
                  </a:lnTo>
                  <a:lnTo>
                    <a:pt x="2227245" y="299720"/>
                  </a:lnTo>
                  <a:lnTo>
                    <a:pt x="2222055" y="299720"/>
                  </a:lnTo>
                  <a:lnTo>
                    <a:pt x="2219236" y="295910"/>
                  </a:lnTo>
                  <a:lnTo>
                    <a:pt x="1476184" y="295910"/>
                  </a:lnTo>
                  <a:lnTo>
                    <a:pt x="1474774" y="293370"/>
                  </a:lnTo>
                  <a:lnTo>
                    <a:pt x="1476375" y="292100"/>
                  </a:lnTo>
                  <a:lnTo>
                    <a:pt x="2222426" y="292100"/>
                  </a:lnTo>
                  <a:lnTo>
                    <a:pt x="2221800" y="290830"/>
                  </a:lnTo>
                  <a:lnTo>
                    <a:pt x="1515110" y="290830"/>
                  </a:lnTo>
                  <a:lnTo>
                    <a:pt x="1508539" y="288290"/>
                  </a:lnTo>
                  <a:lnTo>
                    <a:pt x="1467116" y="288290"/>
                  </a:lnTo>
                  <a:lnTo>
                    <a:pt x="1461503" y="285750"/>
                  </a:lnTo>
                  <a:close/>
                </a:path>
                <a:path w="3169920" h="688340">
                  <a:moveTo>
                    <a:pt x="3169780" y="290830"/>
                  </a:moveTo>
                  <a:lnTo>
                    <a:pt x="3097885" y="290830"/>
                  </a:lnTo>
                  <a:lnTo>
                    <a:pt x="3099650" y="292100"/>
                  </a:lnTo>
                  <a:lnTo>
                    <a:pt x="3101632" y="293370"/>
                  </a:lnTo>
                  <a:lnTo>
                    <a:pt x="3100031" y="297180"/>
                  </a:lnTo>
                  <a:lnTo>
                    <a:pt x="2990418" y="297180"/>
                  </a:lnTo>
                  <a:lnTo>
                    <a:pt x="2992691" y="299720"/>
                  </a:lnTo>
                  <a:lnTo>
                    <a:pt x="2992780" y="302260"/>
                  </a:lnTo>
                  <a:lnTo>
                    <a:pt x="2990189" y="303530"/>
                  </a:lnTo>
                  <a:lnTo>
                    <a:pt x="3169780" y="303530"/>
                  </a:lnTo>
                  <a:lnTo>
                    <a:pt x="3169780" y="290830"/>
                  </a:lnTo>
                  <a:close/>
                </a:path>
                <a:path w="3169920" h="688340">
                  <a:moveTo>
                    <a:pt x="26835" y="270510"/>
                  </a:moveTo>
                  <a:lnTo>
                    <a:pt x="22845" y="276860"/>
                  </a:lnTo>
                  <a:lnTo>
                    <a:pt x="17052" y="278130"/>
                  </a:lnTo>
                  <a:lnTo>
                    <a:pt x="10465" y="278130"/>
                  </a:lnTo>
                  <a:lnTo>
                    <a:pt x="4089" y="279400"/>
                  </a:lnTo>
                  <a:lnTo>
                    <a:pt x="0" y="284480"/>
                  </a:lnTo>
                  <a:lnTo>
                    <a:pt x="1549" y="292100"/>
                  </a:lnTo>
                  <a:lnTo>
                    <a:pt x="2743" y="298450"/>
                  </a:lnTo>
                  <a:lnTo>
                    <a:pt x="7391" y="302260"/>
                  </a:lnTo>
                  <a:lnTo>
                    <a:pt x="15379" y="299720"/>
                  </a:lnTo>
                  <a:lnTo>
                    <a:pt x="374230" y="299720"/>
                  </a:lnTo>
                  <a:lnTo>
                    <a:pt x="372821" y="298450"/>
                  </a:lnTo>
                  <a:lnTo>
                    <a:pt x="374421" y="297180"/>
                  </a:lnTo>
                  <a:lnTo>
                    <a:pt x="448574" y="297180"/>
                  </a:lnTo>
                  <a:lnTo>
                    <a:pt x="448174" y="294640"/>
                  </a:lnTo>
                  <a:lnTo>
                    <a:pt x="346595" y="294640"/>
                  </a:lnTo>
                  <a:lnTo>
                    <a:pt x="345190" y="290830"/>
                  </a:lnTo>
                  <a:lnTo>
                    <a:pt x="207035" y="290830"/>
                  </a:lnTo>
                  <a:lnTo>
                    <a:pt x="206197" y="289560"/>
                  </a:lnTo>
                  <a:lnTo>
                    <a:pt x="206273" y="288290"/>
                  </a:lnTo>
                  <a:lnTo>
                    <a:pt x="344253" y="288290"/>
                  </a:lnTo>
                  <a:lnTo>
                    <a:pt x="343785" y="287020"/>
                  </a:lnTo>
                  <a:lnTo>
                    <a:pt x="344605" y="280670"/>
                  </a:lnTo>
                  <a:lnTo>
                    <a:pt x="35661" y="280670"/>
                  </a:lnTo>
                  <a:lnTo>
                    <a:pt x="33820" y="271780"/>
                  </a:lnTo>
                  <a:lnTo>
                    <a:pt x="26835" y="270510"/>
                  </a:lnTo>
                  <a:close/>
                </a:path>
                <a:path w="3169920" h="688340">
                  <a:moveTo>
                    <a:pt x="2854896" y="246380"/>
                  </a:moveTo>
                  <a:lnTo>
                    <a:pt x="2857790" y="259080"/>
                  </a:lnTo>
                  <a:lnTo>
                    <a:pt x="2857658" y="270510"/>
                  </a:lnTo>
                  <a:lnTo>
                    <a:pt x="2855450" y="280670"/>
                  </a:lnTo>
                  <a:lnTo>
                    <a:pt x="2852115" y="290830"/>
                  </a:lnTo>
                  <a:lnTo>
                    <a:pt x="2850413" y="294640"/>
                  </a:lnTo>
                  <a:lnTo>
                    <a:pt x="2853677" y="297180"/>
                  </a:lnTo>
                  <a:lnTo>
                    <a:pt x="2853486" y="300990"/>
                  </a:lnTo>
                  <a:lnTo>
                    <a:pt x="2853702" y="300990"/>
                  </a:lnTo>
                  <a:lnTo>
                    <a:pt x="2853880" y="299720"/>
                  </a:lnTo>
                  <a:lnTo>
                    <a:pt x="2987814" y="299720"/>
                  </a:lnTo>
                  <a:lnTo>
                    <a:pt x="2990418" y="297180"/>
                  </a:lnTo>
                  <a:lnTo>
                    <a:pt x="3100031" y="297180"/>
                  </a:lnTo>
                  <a:lnTo>
                    <a:pt x="3098165" y="295910"/>
                  </a:lnTo>
                  <a:lnTo>
                    <a:pt x="3097123" y="294640"/>
                  </a:lnTo>
                  <a:lnTo>
                    <a:pt x="2929953" y="294640"/>
                  </a:lnTo>
                  <a:lnTo>
                    <a:pt x="2927057" y="289560"/>
                  </a:lnTo>
                  <a:lnTo>
                    <a:pt x="2926651" y="284480"/>
                  </a:lnTo>
                  <a:lnTo>
                    <a:pt x="2928442" y="281940"/>
                  </a:lnTo>
                  <a:lnTo>
                    <a:pt x="2864700" y="281940"/>
                  </a:lnTo>
                  <a:lnTo>
                    <a:pt x="2863786" y="279400"/>
                  </a:lnTo>
                  <a:lnTo>
                    <a:pt x="2865386" y="278130"/>
                  </a:lnTo>
                  <a:lnTo>
                    <a:pt x="3017657" y="278130"/>
                  </a:lnTo>
                  <a:lnTo>
                    <a:pt x="3018145" y="276860"/>
                  </a:lnTo>
                  <a:lnTo>
                    <a:pt x="3008553" y="276860"/>
                  </a:lnTo>
                  <a:lnTo>
                    <a:pt x="3006202" y="274320"/>
                  </a:lnTo>
                  <a:lnTo>
                    <a:pt x="2957309" y="274320"/>
                  </a:lnTo>
                  <a:lnTo>
                    <a:pt x="2956052" y="271780"/>
                  </a:lnTo>
                  <a:lnTo>
                    <a:pt x="2955988" y="266700"/>
                  </a:lnTo>
                  <a:lnTo>
                    <a:pt x="2961690" y="264160"/>
                  </a:lnTo>
                  <a:lnTo>
                    <a:pt x="2999358" y="264160"/>
                  </a:lnTo>
                  <a:lnTo>
                    <a:pt x="2997254" y="261620"/>
                  </a:lnTo>
                  <a:lnTo>
                    <a:pt x="2863583" y="261620"/>
                  </a:lnTo>
                  <a:lnTo>
                    <a:pt x="2863824" y="252730"/>
                  </a:lnTo>
                  <a:lnTo>
                    <a:pt x="2854896" y="246380"/>
                  </a:lnTo>
                  <a:close/>
                </a:path>
                <a:path w="3169920" h="688340">
                  <a:moveTo>
                    <a:pt x="1450695" y="295910"/>
                  </a:moveTo>
                  <a:lnTo>
                    <a:pt x="1446288" y="295910"/>
                  </a:lnTo>
                  <a:lnTo>
                    <a:pt x="1445552" y="297180"/>
                  </a:lnTo>
                  <a:lnTo>
                    <a:pt x="1444205" y="299720"/>
                  </a:lnTo>
                  <a:lnTo>
                    <a:pt x="1450261" y="299720"/>
                  </a:lnTo>
                  <a:lnTo>
                    <a:pt x="1450695" y="295910"/>
                  </a:lnTo>
                  <a:close/>
                </a:path>
                <a:path w="3169920" h="688340">
                  <a:moveTo>
                    <a:pt x="2222426" y="292100"/>
                  </a:moveTo>
                  <a:lnTo>
                    <a:pt x="1555089" y="292100"/>
                  </a:lnTo>
                  <a:lnTo>
                    <a:pt x="1555559" y="293370"/>
                  </a:lnTo>
                  <a:lnTo>
                    <a:pt x="1556423" y="293370"/>
                  </a:lnTo>
                  <a:lnTo>
                    <a:pt x="1556346" y="294640"/>
                  </a:lnTo>
                  <a:lnTo>
                    <a:pt x="1555432" y="294640"/>
                  </a:lnTo>
                  <a:lnTo>
                    <a:pt x="1554899" y="295910"/>
                  </a:lnTo>
                  <a:lnTo>
                    <a:pt x="2224138" y="295910"/>
                  </a:lnTo>
                  <a:lnTo>
                    <a:pt x="2223401" y="297180"/>
                  </a:lnTo>
                  <a:lnTo>
                    <a:pt x="2222055" y="299720"/>
                  </a:lnTo>
                  <a:lnTo>
                    <a:pt x="2227245" y="299720"/>
                  </a:lnTo>
                  <a:lnTo>
                    <a:pt x="2224303" y="295910"/>
                  </a:lnTo>
                  <a:lnTo>
                    <a:pt x="2222426" y="292100"/>
                  </a:lnTo>
                  <a:close/>
                </a:path>
                <a:path w="3169920" h="688340">
                  <a:moveTo>
                    <a:pt x="1445793" y="295910"/>
                  </a:moveTo>
                  <a:lnTo>
                    <a:pt x="1441386" y="295910"/>
                  </a:lnTo>
                  <a:lnTo>
                    <a:pt x="1443812" y="297180"/>
                  </a:lnTo>
                  <a:lnTo>
                    <a:pt x="1445552" y="297180"/>
                  </a:lnTo>
                  <a:lnTo>
                    <a:pt x="1445793" y="295910"/>
                  </a:lnTo>
                  <a:close/>
                </a:path>
                <a:path w="3169920" h="688340">
                  <a:moveTo>
                    <a:pt x="2223770" y="295910"/>
                  </a:moveTo>
                  <a:lnTo>
                    <a:pt x="2219236" y="295910"/>
                  </a:lnTo>
                  <a:lnTo>
                    <a:pt x="2221661" y="297180"/>
                  </a:lnTo>
                  <a:lnTo>
                    <a:pt x="2223401" y="297180"/>
                  </a:lnTo>
                  <a:lnTo>
                    <a:pt x="2223770" y="295910"/>
                  </a:lnTo>
                  <a:close/>
                </a:path>
                <a:path w="3169920" h="688340">
                  <a:moveTo>
                    <a:pt x="1555089" y="292100"/>
                  </a:moveTo>
                  <a:lnTo>
                    <a:pt x="1476375" y="292100"/>
                  </a:lnTo>
                  <a:lnTo>
                    <a:pt x="1476844" y="293370"/>
                  </a:lnTo>
                  <a:lnTo>
                    <a:pt x="1477708" y="293370"/>
                  </a:lnTo>
                  <a:lnTo>
                    <a:pt x="1477632" y="294640"/>
                  </a:lnTo>
                  <a:lnTo>
                    <a:pt x="1476717" y="294640"/>
                  </a:lnTo>
                  <a:lnTo>
                    <a:pt x="1476184" y="295910"/>
                  </a:lnTo>
                  <a:lnTo>
                    <a:pt x="1554899" y="295910"/>
                  </a:lnTo>
                  <a:lnTo>
                    <a:pt x="1553489" y="293370"/>
                  </a:lnTo>
                  <a:lnTo>
                    <a:pt x="1555089" y="292100"/>
                  </a:lnTo>
                  <a:close/>
                </a:path>
                <a:path w="3169920" h="688340">
                  <a:moveTo>
                    <a:pt x="2746095" y="289560"/>
                  </a:moveTo>
                  <a:lnTo>
                    <a:pt x="2743212" y="294640"/>
                  </a:lnTo>
                  <a:lnTo>
                    <a:pt x="2291613" y="294640"/>
                  </a:lnTo>
                  <a:lnTo>
                    <a:pt x="2291080" y="295910"/>
                  </a:lnTo>
                  <a:lnTo>
                    <a:pt x="2747556" y="295910"/>
                  </a:lnTo>
                  <a:lnTo>
                    <a:pt x="2750985" y="294640"/>
                  </a:lnTo>
                  <a:lnTo>
                    <a:pt x="2746095" y="289560"/>
                  </a:lnTo>
                  <a:close/>
                </a:path>
                <a:path w="3169920" h="688340">
                  <a:moveTo>
                    <a:pt x="356882" y="267970"/>
                  </a:moveTo>
                  <a:lnTo>
                    <a:pt x="351294" y="275590"/>
                  </a:lnTo>
                  <a:lnTo>
                    <a:pt x="353377" y="281940"/>
                  </a:lnTo>
                  <a:lnTo>
                    <a:pt x="356616" y="289560"/>
                  </a:lnTo>
                  <a:lnTo>
                    <a:pt x="346595" y="294640"/>
                  </a:lnTo>
                  <a:lnTo>
                    <a:pt x="448174" y="294640"/>
                  </a:lnTo>
                  <a:lnTo>
                    <a:pt x="446977" y="287020"/>
                  </a:lnTo>
                  <a:lnTo>
                    <a:pt x="446534" y="285750"/>
                  </a:lnTo>
                  <a:lnTo>
                    <a:pt x="378421" y="285750"/>
                  </a:lnTo>
                  <a:lnTo>
                    <a:pt x="377571" y="284480"/>
                  </a:lnTo>
                  <a:lnTo>
                    <a:pt x="378561" y="283210"/>
                  </a:lnTo>
                  <a:lnTo>
                    <a:pt x="445648" y="283210"/>
                  </a:lnTo>
                  <a:lnTo>
                    <a:pt x="443875" y="278130"/>
                  </a:lnTo>
                  <a:lnTo>
                    <a:pt x="380098" y="278130"/>
                  </a:lnTo>
                  <a:lnTo>
                    <a:pt x="373550" y="276860"/>
                  </a:lnTo>
                  <a:lnTo>
                    <a:pt x="367990" y="274320"/>
                  </a:lnTo>
                  <a:lnTo>
                    <a:pt x="362680" y="271780"/>
                  </a:lnTo>
                  <a:lnTo>
                    <a:pt x="356882" y="267970"/>
                  </a:lnTo>
                  <a:close/>
                </a:path>
                <a:path w="3169920" h="688340">
                  <a:moveTo>
                    <a:pt x="2738860" y="292100"/>
                  </a:moveTo>
                  <a:lnTo>
                    <a:pt x="2291270" y="292100"/>
                  </a:lnTo>
                  <a:lnTo>
                    <a:pt x="2291740" y="293370"/>
                  </a:lnTo>
                  <a:lnTo>
                    <a:pt x="2292604" y="293370"/>
                  </a:lnTo>
                  <a:lnTo>
                    <a:pt x="2292527" y="294640"/>
                  </a:lnTo>
                  <a:lnTo>
                    <a:pt x="2739250" y="294640"/>
                  </a:lnTo>
                  <a:lnTo>
                    <a:pt x="2738860" y="292100"/>
                  </a:lnTo>
                  <a:close/>
                </a:path>
                <a:path w="3169920" h="688340">
                  <a:moveTo>
                    <a:pt x="2979686" y="279400"/>
                  </a:moveTo>
                  <a:lnTo>
                    <a:pt x="2930232" y="279400"/>
                  </a:lnTo>
                  <a:lnTo>
                    <a:pt x="2933242" y="284480"/>
                  </a:lnTo>
                  <a:lnTo>
                    <a:pt x="2933547" y="289560"/>
                  </a:lnTo>
                  <a:lnTo>
                    <a:pt x="2929953" y="294640"/>
                  </a:lnTo>
                  <a:lnTo>
                    <a:pt x="3097123" y="294640"/>
                  </a:lnTo>
                  <a:lnTo>
                    <a:pt x="3096082" y="293370"/>
                  </a:lnTo>
                  <a:lnTo>
                    <a:pt x="3025686" y="293370"/>
                  </a:lnTo>
                  <a:lnTo>
                    <a:pt x="3022155" y="285750"/>
                  </a:lnTo>
                  <a:lnTo>
                    <a:pt x="3016821" y="284480"/>
                  </a:lnTo>
                  <a:lnTo>
                    <a:pt x="3016728" y="281940"/>
                  </a:lnTo>
                  <a:lnTo>
                    <a:pt x="2980956" y="281940"/>
                  </a:lnTo>
                  <a:lnTo>
                    <a:pt x="2980486" y="280670"/>
                  </a:lnTo>
                  <a:lnTo>
                    <a:pt x="2979623" y="280670"/>
                  </a:lnTo>
                  <a:lnTo>
                    <a:pt x="2979686" y="279400"/>
                  </a:lnTo>
                  <a:close/>
                </a:path>
                <a:path w="3169920" h="688340">
                  <a:moveTo>
                    <a:pt x="3014192" y="226060"/>
                  </a:moveTo>
                  <a:lnTo>
                    <a:pt x="3010535" y="227330"/>
                  </a:lnTo>
                  <a:lnTo>
                    <a:pt x="3006915" y="227330"/>
                  </a:lnTo>
                  <a:lnTo>
                    <a:pt x="3006915" y="237490"/>
                  </a:lnTo>
                  <a:lnTo>
                    <a:pt x="3020105" y="246380"/>
                  </a:lnTo>
                  <a:lnTo>
                    <a:pt x="3027576" y="259080"/>
                  </a:lnTo>
                  <a:lnTo>
                    <a:pt x="3031045" y="274320"/>
                  </a:lnTo>
                  <a:lnTo>
                    <a:pt x="3032226" y="290830"/>
                  </a:lnTo>
                  <a:lnTo>
                    <a:pt x="3025686" y="293370"/>
                  </a:lnTo>
                  <a:lnTo>
                    <a:pt x="3096082" y="293370"/>
                  </a:lnTo>
                  <a:lnTo>
                    <a:pt x="3097885" y="290830"/>
                  </a:lnTo>
                  <a:lnTo>
                    <a:pt x="3169780" y="290830"/>
                  </a:lnTo>
                  <a:lnTo>
                    <a:pt x="3169780" y="285750"/>
                  </a:lnTo>
                  <a:lnTo>
                    <a:pt x="3049905" y="285750"/>
                  </a:lnTo>
                  <a:lnTo>
                    <a:pt x="3049066" y="284480"/>
                  </a:lnTo>
                  <a:lnTo>
                    <a:pt x="3050057" y="283210"/>
                  </a:lnTo>
                  <a:lnTo>
                    <a:pt x="3169780" y="283210"/>
                  </a:lnTo>
                  <a:lnTo>
                    <a:pt x="3169780" y="276860"/>
                  </a:lnTo>
                  <a:lnTo>
                    <a:pt x="3133242" y="276860"/>
                  </a:lnTo>
                  <a:lnTo>
                    <a:pt x="3132797" y="275590"/>
                  </a:lnTo>
                  <a:lnTo>
                    <a:pt x="3132328" y="275590"/>
                  </a:lnTo>
                  <a:lnTo>
                    <a:pt x="3133928" y="274320"/>
                  </a:lnTo>
                  <a:lnTo>
                    <a:pt x="3169780" y="274320"/>
                  </a:lnTo>
                  <a:lnTo>
                    <a:pt x="3169780" y="267970"/>
                  </a:lnTo>
                  <a:lnTo>
                    <a:pt x="3110090" y="267970"/>
                  </a:lnTo>
                  <a:lnTo>
                    <a:pt x="3109252" y="266700"/>
                  </a:lnTo>
                  <a:lnTo>
                    <a:pt x="3109328" y="265430"/>
                  </a:lnTo>
                  <a:lnTo>
                    <a:pt x="3110242" y="265430"/>
                  </a:lnTo>
                  <a:lnTo>
                    <a:pt x="3110776" y="264160"/>
                  </a:lnTo>
                  <a:lnTo>
                    <a:pt x="3169780" y="264160"/>
                  </a:lnTo>
                  <a:lnTo>
                    <a:pt x="3169780" y="259080"/>
                  </a:lnTo>
                  <a:lnTo>
                    <a:pt x="3108528" y="259080"/>
                  </a:lnTo>
                  <a:lnTo>
                    <a:pt x="3106013" y="257810"/>
                  </a:lnTo>
                  <a:lnTo>
                    <a:pt x="3104464" y="256540"/>
                  </a:lnTo>
                  <a:lnTo>
                    <a:pt x="3104451" y="254000"/>
                  </a:lnTo>
                  <a:lnTo>
                    <a:pt x="3104972" y="252730"/>
                  </a:lnTo>
                  <a:lnTo>
                    <a:pt x="3107004" y="250190"/>
                  </a:lnTo>
                  <a:lnTo>
                    <a:pt x="3113620" y="250190"/>
                  </a:lnTo>
                  <a:lnTo>
                    <a:pt x="3114979" y="246380"/>
                  </a:lnTo>
                  <a:lnTo>
                    <a:pt x="3154718" y="246380"/>
                  </a:lnTo>
                  <a:lnTo>
                    <a:pt x="3146259" y="243840"/>
                  </a:lnTo>
                  <a:lnTo>
                    <a:pt x="3146074" y="240030"/>
                  </a:lnTo>
                  <a:lnTo>
                    <a:pt x="3026410" y="240030"/>
                  </a:lnTo>
                  <a:lnTo>
                    <a:pt x="3025038" y="234950"/>
                  </a:lnTo>
                  <a:lnTo>
                    <a:pt x="3013798" y="234950"/>
                  </a:lnTo>
                  <a:lnTo>
                    <a:pt x="3010979" y="232410"/>
                  </a:lnTo>
                  <a:lnTo>
                    <a:pt x="3015145" y="232410"/>
                  </a:lnTo>
                  <a:lnTo>
                    <a:pt x="3015500" y="231140"/>
                  </a:lnTo>
                  <a:lnTo>
                    <a:pt x="3015780" y="231140"/>
                  </a:lnTo>
                  <a:lnTo>
                    <a:pt x="3014192" y="226060"/>
                  </a:lnTo>
                  <a:close/>
                </a:path>
                <a:path w="3169920" h="688340">
                  <a:moveTo>
                    <a:pt x="344253" y="288290"/>
                  </a:moveTo>
                  <a:lnTo>
                    <a:pt x="207721" y="288290"/>
                  </a:lnTo>
                  <a:lnTo>
                    <a:pt x="209130" y="289560"/>
                  </a:lnTo>
                  <a:lnTo>
                    <a:pt x="208597" y="289560"/>
                  </a:lnTo>
                  <a:lnTo>
                    <a:pt x="208038" y="290830"/>
                  </a:lnTo>
                  <a:lnTo>
                    <a:pt x="345190" y="290830"/>
                  </a:lnTo>
                  <a:lnTo>
                    <a:pt x="344253" y="288290"/>
                  </a:lnTo>
                  <a:close/>
                </a:path>
                <a:path w="3169920" h="688340">
                  <a:moveTo>
                    <a:pt x="1537563" y="237490"/>
                  </a:moveTo>
                  <a:lnTo>
                    <a:pt x="1530397" y="247650"/>
                  </a:lnTo>
                  <a:lnTo>
                    <a:pt x="1528351" y="260350"/>
                  </a:lnTo>
                  <a:lnTo>
                    <a:pt x="1525460" y="273050"/>
                  </a:lnTo>
                  <a:lnTo>
                    <a:pt x="1515757" y="280670"/>
                  </a:lnTo>
                  <a:lnTo>
                    <a:pt x="1518158" y="289560"/>
                  </a:lnTo>
                  <a:lnTo>
                    <a:pt x="1516773" y="289560"/>
                  </a:lnTo>
                  <a:lnTo>
                    <a:pt x="1515110" y="290830"/>
                  </a:lnTo>
                  <a:lnTo>
                    <a:pt x="2221800" y="290830"/>
                  </a:lnTo>
                  <a:lnTo>
                    <a:pt x="2217421" y="281940"/>
                  </a:lnTo>
                  <a:lnTo>
                    <a:pt x="2211286" y="267970"/>
                  </a:lnTo>
                  <a:lnTo>
                    <a:pt x="1540510" y="267970"/>
                  </a:lnTo>
                  <a:lnTo>
                    <a:pt x="1539671" y="266700"/>
                  </a:lnTo>
                  <a:lnTo>
                    <a:pt x="1539735" y="265430"/>
                  </a:lnTo>
                  <a:lnTo>
                    <a:pt x="1540649" y="265430"/>
                  </a:lnTo>
                  <a:lnTo>
                    <a:pt x="1541183" y="264160"/>
                  </a:lnTo>
                  <a:lnTo>
                    <a:pt x="2209556" y="264160"/>
                  </a:lnTo>
                  <a:lnTo>
                    <a:pt x="2207212" y="259080"/>
                  </a:lnTo>
                  <a:lnTo>
                    <a:pt x="2156802" y="259080"/>
                  </a:lnTo>
                  <a:lnTo>
                    <a:pt x="2155393" y="256540"/>
                  </a:lnTo>
                  <a:lnTo>
                    <a:pt x="1557735" y="256540"/>
                  </a:lnTo>
                  <a:lnTo>
                    <a:pt x="1551986" y="255270"/>
                  </a:lnTo>
                  <a:lnTo>
                    <a:pt x="1546152" y="250190"/>
                  </a:lnTo>
                  <a:lnTo>
                    <a:pt x="1537563" y="237490"/>
                  </a:lnTo>
                  <a:close/>
                </a:path>
                <a:path w="3169920" h="688340">
                  <a:moveTo>
                    <a:pt x="2536248" y="269240"/>
                  </a:moveTo>
                  <a:lnTo>
                    <a:pt x="2532049" y="269240"/>
                  </a:lnTo>
                  <a:lnTo>
                    <a:pt x="2527719" y="271780"/>
                  </a:lnTo>
                  <a:lnTo>
                    <a:pt x="2295525" y="271780"/>
                  </a:lnTo>
                  <a:lnTo>
                    <a:pt x="2297531" y="276860"/>
                  </a:lnTo>
                  <a:lnTo>
                    <a:pt x="2296871" y="287020"/>
                  </a:lnTo>
                  <a:lnTo>
                    <a:pt x="2285892" y="287024"/>
                  </a:lnTo>
                  <a:lnTo>
                    <a:pt x="2281021" y="290830"/>
                  </a:lnTo>
                  <a:lnTo>
                    <a:pt x="2738666" y="290830"/>
                  </a:lnTo>
                  <a:lnTo>
                    <a:pt x="2738471" y="289560"/>
                  </a:lnTo>
                  <a:lnTo>
                    <a:pt x="2726575" y="289560"/>
                  </a:lnTo>
                  <a:lnTo>
                    <a:pt x="2723235" y="287020"/>
                  </a:lnTo>
                  <a:lnTo>
                    <a:pt x="2296871" y="287020"/>
                  </a:lnTo>
                  <a:lnTo>
                    <a:pt x="2287524" y="285750"/>
                  </a:lnTo>
                  <a:lnTo>
                    <a:pt x="2723642" y="285750"/>
                  </a:lnTo>
                  <a:lnTo>
                    <a:pt x="2724048" y="284480"/>
                  </a:lnTo>
                  <a:lnTo>
                    <a:pt x="2728328" y="281940"/>
                  </a:lnTo>
                  <a:lnTo>
                    <a:pt x="2728709" y="281940"/>
                  </a:lnTo>
                  <a:lnTo>
                    <a:pt x="2727833" y="278130"/>
                  </a:lnTo>
                  <a:lnTo>
                    <a:pt x="2724975" y="278130"/>
                  </a:lnTo>
                  <a:lnTo>
                    <a:pt x="2721864" y="276860"/>
                  </a:lnTo>
                  <a:lnTo>
                    <a:pt x="2721961" y="274320"/>
                  </a:lnTo>
                  <a:lnTo>
                    <a:pt x="2542120" y="274320"/>
                  </a:lnTo>
                  <a:lnTo>
                    <a:pt x="2539783" y="273050"/>
                  </a:lnTo>
                  <a:lnTo>
                    <a:pt x="2536248" y="269240"/>
                  </a:lnTo>
                  <a:close/>
                </a:path>
                <a:path w="3169920" h="688340">
                  <a:moveTo>
                    <a:pt x="2736913" y="279400"/>
                  </a:moveTo>
                  <a:lnTo>
                    <a:pt x="2728709" y="281940"/>
                  </a:lnTo>
                  <a:lnTo>
                    <a:pt x="2728328" y="281940"/>
                  </a:lnTo>
                  <a:lnTo>
                    <a:pt x="2728836" y="288290"/>
                  </a:lnTo>
                  <a:lnTo>
                    <a:pt x="2726575" y="289560"/>
                  </a:lnTo>
                  <a:lnTo>
                    <a:pt x="2738471" y="289560"/>
                  </a:lnTo>
                  <a:lnTo>
                    <a:pt x="2736913" y="279400"/>
                  </a:lnTo>
                  <a:close/>
                </a:path>
                <a:path w="3169920" h="688340">
                  <a:moveTo>
                    <a:pt x="1485671" y="245110"/>
                  </a:moveTo>
                  <a:lnTo>
                    <a:pt x="1480531" y="251460"/>
                  </a:lnTo>
                  <a:lnTo>
                    <a:pt x="1476240" y="257810"/>
                  </a:lnTo>
                  <a:lnTo>
                    <a:pt x="1474232" y="265430"/>
                  </a:lnTo>
                  <a:lnTo>
                    <a:pt x="1475943" y="273050"/>
                  </a:lnTo>
                  <a:lnTo>
                    <a:pt x="1478305" y="278130"/>
                  </a:lnTo>
                  <a:lnTo>
                    <a:pt x="1474622" y="283210"/>
                  </a:lnTo>
                  <a:lnTo>
                    <a:pt x="1467116" y="288290"/>
                  </a:lnTo>
                  <a:lnTo>
                    <a:pt x="1508539" y="288290"/>
                  </a:lnTo>
                  <a:lnTo>
                    <a:pt x="1505254" y="287020"/>
                  </a:lnTo>
                  <a:lnTo>
                    <a:pt x="1498206" y="281940"/>
                  </a:lnTo>
                  <a:lnTo>
                    <a:pt x="1497495" y="271780"/>
                  </a:lnTo>
                  <a:lnTo>
                    <a:pt x="1496083" y="264160"/>
                  </a:lnTo>
                  <a:lnTo>
                    <a:pt x="1493278" y="257810"/>
                  </a:lnTo>
                  <a:lnTo>
                    <a:pt x="1489626" y="252730"/>
                  </a:lnTo>
                  <a:lnTo>
                    <a:pt x="1485671" y="245110"/>
                  </a:lnTo>
                  <a:close/>
                </a:path>
                <a:path w="3169920" h="688340">
                  <a:moveTo>
                    <a:pt x="571322" y="287020"/>
                  </a:moveTo>
                  <a:close/>
                </a:path>
                <a:path w="3169920" h="688340">
                  <a:moveTo>
                    <a:pt x="566572" y="276860"/>
                  </a:moveTo>
                  <a:lnTo>
                    <a:pt x="561606" y="278130"/>
                  </a:lnTo>
                  <a:lnTo>
                    <a:pt x="562686" y="284480"/>
                  </a:lnTo>
                  <a:lnTo>
                    <a:pt x="556793" y="287020"/>
                  </a:lnTo>
                  <a:lnTo>
                    <a:pt x="570712" y="287020"/>
                  </a:lnTo>
                  <a:lnTo>
                    <a:pt x="565785" y="285750"/>
                  </a:lnTo>
                  <a:lnTo>
                    <a:pt x="566559" y="281940"/>
                  </a:lnTo>
                  <a:lnTo>
                    <a:pt x="566978" y="278130"/>
                  </a:lnTo>
                  <a:lnTo>
                    <a:pt x="566445" y="278130"/>
                  </a:lnTo>
                  <a:lnTo>
                    <a:pt x="566572" y="276860"/>
                  </a:lnTo>
                  <a:close/>
                </a:path>
                <a:path w="3169920" h="688340">
                  <a:moveTo>
                    <a:pt x="639341" y="217170"/>
                  </a:moveTo>
                  <a:lnTo>
                    <a:pt x="581596" y="217170"/>
                  </a:lnTo>
                  <a:lnTo>
                    <a:pt x="583615" y="220980"/>
                  </a:lnTo>
                  <a:lnTo>
                    <a:pt x="574994" y="227330"/>
                  </a:lnTo>
                  <a:lnTo>
                    <a:pt x="571520" y="237490"/>
                  </a:lnTo>
                  <a:lnTo>
                    <a:pt x="567429" y="247650"/>
                  </a:lnTo>
                  <a:lnTo>
                    <a:pt x="556958" y="252730"/>
                  </a:lnTo>
                  <a:lnTo>
                    <a:pt x="559896" y="259080"/>
                  </a:lnTo>
                  <a:lnTo>
                    <a:pt x="563927" y="264160"/>
                  </a:lnTo>
                  <a:lnTo>
                    <a:pt x="566877" y="270510"/>
                  </a:lnTo>
                  <a:lnTo>
                    <a:pt x="566572" y="276860"/>
                  </a:lnTo>
                  <a:lnTo>
                    <a:pt x="567067" y="276860"/>
                  </a:lnTo>
                  <a:lnTo>
                    <a:pt x="566978" y="278130"/>
                  </a:lnTo>
                  <a:lnTo>
                    <a:pt x="571601" y="279400"/>
                  </a:lnTo>
                  <a:lnTo>
                    <a:pt x="571030" y="283210"/>
                  </a:lnTo>
                  <a:lnTo>
                    <a:pt x="570712" y="287020"/>
                  </a:lnTo>
                  <a:lnTo>
                    <a:pt x="751687" y="287020"/>
                  </a:lnTo>
                  <a:lnTo>
                    <a:pt x="751187" y="285750"/>
                  </a:lnTo>
                  <a:lnTo>
                    <a:pt x="670636" y="285750"/>
                  </a:lnTo>
                  <a:lnTo>
                    <a:pt x="667702" y="280670"/>
                  </a:lnTo>
                  <a:lnTo>
                    <a:pt x="666724" y="275590"/>
                  </a:lnTo>
                  <a:lnTo>
                    <a:pt x="672769" y="273050"/>
                  </a:lnTo>
                  <a:lnTo>
                    <a:pt x="680135" y="260350"/>
                  </a:lnTo>
                  <a:lnTo>
                    <a:pt x="714984" y="260350"/>
                  </a:lnTo>
                  <a:lnTo>
                    <a:pt x="714984" y="257810"/>
                  </a:lnTo>
                  <a:lnTo>
                    <a:pt x="698741" y="257810"/>
                  </a:lnTo>
                  <a:lnTo>
                    <a:pt x="694728" y="255270"/>
                  </a:lnTo>
                  <a:lnTo>
                    <a:pt x="695998" y="252730"/>
                  </a:lnTo>
                  <a:lnTo>
                    <a:pt x="688492" y="252730"/>
                  </a:lnTo>
                  <a:lnTo>
                    <a:pt x="685914" y="243840"/>
                  </a:lnTo>
                  <a:lnTo>
                    <a:pt x="656399" y="243840"/>
                  </a:lnTo>
                  <a:lnTo>
                    <a:pt x="647865" y="240030"/>
                  </a:lnTo>
                  <a:lnTo>
                    <a:pt x="649337" y="226060"/>
                  </a:lnTo>
                  <a:lnTo>
                    <a:pt x="639229" y="226060"/>
                  </a:lnTo>
                  <a:lnTo>
                    <a:pt x="637476" y="219710"/>
                  </a:lnTo>
                  <a:lnTo>
                    <a:pt x="639341" y="217170"/>
                  </a:lnTo>
                  <a:close/>
                </a:path>
                <a:path w="3169920" h="688340">
                  <a:moveTo>
                    <a:pt x="445648" y="283210"/>
                  </a:moveTo>
                  <a:lnTo>
                    <a:pt x="379552" y="283210"/>
                  </a:lnTo>
                  <a:lnTo>
                    <a:pt x="380415" y="284480"/>
                  </a:lnTo>
                  <a:lnTo>
                    <a:pt x="380352" y="285750"/>
                  </a:lnTo>
                  <a:lnTo>
                    <a:pt x="446534" y="285750"/>
                  </a:lnTo>
                  <a:lnTo>
                    <a:pt x="445648" y="283210"/>
                  </a:lnTo>
                  <a:close/>
                </a:path>
                <a:path w="3169920" h="688340">
                  <a:moveTo>
                    <a:pt x="714984" y="260350"/>
                  </a:moveTo>
                  <a:lnTo>
                    <a:pt x="691222" y="260350"/>
                  </a:lnTo>
                  <a:lnTo>
                    <a:pt x="691121" y="269240"/>
                  </a:lnTo>
                  <a:lnTo>
                    <a:pt x="695185" y="276860"/>
                  </a:lnTo>
                  <a:lnTo>
                    <a:pt x="683634" y="284480"/>
                  </a:lnTo>
                  <a:lnTo>
                    <a:pt x="677508" y="285750"/>
                  </a:lnTo>
                  <a:lnTo>
                    <a:pt x="751187" y="285750"/>
                  </a:lnTo>
                  <a:lnTo>
                    <a:pt x="748688" y="279400"/>
                  </a:lnTo>
                  <a:lnTo>
                    <a:pt x="746556" y="271780"/>
                  </a:lnTo>
                  <a:lnTo>
                    <a:pt x="744543" y="267970"/>
                  </a:lnTo>
                  <a:lnTo>
                    <a:pt x="714984" y="267970"/>
                  </a:lnTo>
                  <a:lnTo>
                    <a:pt x="714984" y="260350"/>
                  </a:lnTo>
                  <a:close/>
                </a:path>
                <a:path w="3169920" h="688340">
                  <a:moveTo>
                    <a:pt x="1325473" y="266700"/>
                  </a:moveTo>
                  <a:lnTo>
                    <a:pt x="848550" y="266700"/>
                  </a:lnTo>
                  <a:lnTo>
                    <a:pt x="848423" y="270510"/>
                  </a:lnTo>
                  <a:lnTo>
                    <a:pt x="848321" y="276860"/>
                  </a:lnTo>
                  <a:lnTo>
                    <a:pt x="845870" y="278130"/>
                  </a:lnTo>
                  <a:lnTo>
                    <a:pt x="843622" y="280670"/>
                  </a:lnTo>
                  <a:lnTo>
                    <a:pt x="838809" y="285750"/>
                  </a:lnTo>
                  <a:lnTo>
                    <a:pt x="1332153" y="285750"/>
                  </a:lnTo>
                  <a:lnTo>
                    <a:pt x="1331709" y="284480"/>
                  </a:lnTo>
                  <a:lnTo>
                    <a:pt x="1331226" y="284480"/>
                  </a:lnTo>
                  <a:lnTo>
                    <a:pt x="1332826" y="283210"/>
                  </a:lnTo>
                  <a:lnTo>
                    <a:pt x="1358891" y="283210"/>
                  </a:lnTo>
                  <a:lnTo>
                    <a:pt x="1355278" y="279400"/>
                  </a:lnTo>
                  <a:lnTo>
                    <a:pt x="1330274" y="279400"/>
                  </a:lnTo>
                  <a:lnTo>
                    <a:pt x="1323238" y="276860"/>
                  </a:lnTo>
                  <a:lnTo>
                    <a:pt x="1325473" y="266700"/>
                  </a:lnTo>
                  <a:close/>
                </a:path>
                <a:path w="3169920" h="688340">
                  <a:moveTo>
                    <a:pt x="1358891" y="283210"/>
                  </a:moveTo>
                  <a:lnTo>
                    <a:pt x="1332826" y="283210"/>
                  </a:lnTo>
                  <a:lnTo>
                    <a:pt x="1334249" y="284480"/>
                  </a:lnTo>
                  <a:lnTo>
                    <a:pt x="1333715" y="285750"/>
                  </a:lnTo>
                  <a:lnTo>
                    <a:pt x="1361300" y="285750"/>
                  </a:lnTo>
                  <a:lnTo>
                    <a:pt x="1358891" y="283210"/>
                  </a:lnTo>
                  <a:close/>
                </a:path>
                <a:path w="3169920" h="688340">
                  <a:moveTo>
                    <a:pt x="1405661" y="214630"/>
                  </a:moveTo>
                  <a:lnTo>
                    <a:pt x="1402067" y="240030"/>
                  </a:lnTo>
                  <a:lnTo>
                    <a:pt x="1382179" y="243840"/>
                  </a:lnTo>
                  <a:lnTo>
                    <a:pt x="1381240" y="250190"/>
                  </a:lnTo>
                  <a:lnTo>
                    <a:pt x="1380250" y="256540"/>
                  </a:lnTo>
                  <a:lnTo>
                    <a:pt x="1376833" y="261620"/>
                  </a:lnTo>
                  <a:lnTo>
                    <a:pt x="1368615" y="264160"/>
                  </a:lnTo>
                  <a:lnTo>
                    <a:pt x="1371299" y="271780"/>
                  </a:lnTo>
                  <a:lnTo>
                    <a:pt x="1369906" y="276860"/>
                  </a:lnTo>
                  <a:lnTo>
                    <a:pt x="1366038" y="281940"/>
                  </a:lnTo>
                  <a:lnTo>
                    <a:pt x="1361300" y="285750"/>
                  </a:lnTo>
                  <a:lnTo>
                    <a:pt x="1438334" y="285750"/>
                  </a:lnTo>
                  <a:lnTo>
                    <a:pt x="1438567" y="283210"/>
                  </a:lnTo>
                  <a:lnTo>
                    <a:pt x="1435614" y="280670"/>
                  </a:lnTo>
                  <a:lnTo>
                    <a:pt x="1430312" y="280670"/>
                  </a:lnTo>
                  <a:lnTo>
                    <a:pt x="1427492" y="278130"/>
                  </a:lnTo>
                  <a:lnTo>
                    <a:pt x="1431658" y="278130"/>
                  </a:lnTo>
                  <a:lnTo>
                    <a:pt x="1432026" y="276860"/>
                  </a:lnTo>
                  <a:lnTo>
                    <a:pt x="1432621" y="276860"/>
                  </a:lnTo>
                  <a:lnTo>
                    <a:pt x="1432378" y="269240"/>
                  </a:lnTo>
                  <a:lnTo>
                    <a:pt x="1430510" y="261620"/>
                  </a:lnTo>
                  <a:lnTo>
                    <a:pt x="1428016" y="254000"/>
                  </a:lnTo>
                  <a:lnTo>
                    <a:pt x="1426575" y="248920"/>
                  </a:lnTo>
                  <a:lnTo>
                    <a:pt x="1416418" y="248920"/>
                  </a:lnTo>
                  <a:lnTo>
                    <a:pt x="1413598" y="245110"/>
                  </a:lnTo>
                  <a:lnTo>
                    <a:pt x="1418678" y="245110"/>
                  </a:lnTo>
                  <a:lnTo>
                    <a:pt x="1416989" y="237490"/>
                  </a:lnTo>
                  <a:lnTo>
                    <a:pt x="1413756" y="231140"/>
                  </a:lnTo>
                  <a:lnTo>
                    <a:pt x="1409729" y="223520"/>
                  </a:lnTo>
                  <a:lnTo>
                    <a:pt x="1405661" y="214630"/>
                  </a:lnTo>
                  <a:close/>
                </a:path>
                <a:path w="3169920" h="688340">
                  <a:moveTo>
                    <a:pt x="3169780" y="283210"/>
                  </a:moveTo>
                  <a:lnTo>
                    <a:pt x="3050590" y="283210"/>
                  </a:lnTo>
                  <a:lnTo>
                    <a:pt x="3052000" y="284480"/>
                  </a:lnTo>
                  <a:lnTo>
                    <a:pt x="3051467" y="285750"/>
                  </a:lnTo>
                  <a:lnTo>
                    <a:pt x="3169780" y="285750"/>
                  </a:lnTo>
                  <a:lnTo>
                    <a:pt x="3169780" y="283210"/>
                  </a:lnTo>
                  <a:close/>
                </a:path>
                <a:path w="3169920" h="688340">
                  <a:moveTo>
                    <a:pt x="2981147" y="278130"/>
                  </a:moveTo>
                  <a:lnTo>
                    <a:pt x="2865386" y="278130"/>
                  </a:lnTo>
                  <a:lnTo>
                    <a:pt x="2866796" y="280670"/>
                  </a:lnTo>
                  <a:lnTo>
                    <a:pt x="2866263" y="280670"/>
                  </a:lnTo>
                  <a:lnTo>
                    <a:pt x="2865704" y="281940"/>
                  </a:lnTo>
                  <a:lnTo>
                    <a:pt x="2928442" y="281940"/>
                  </a:lnTo>
                  <a:lnTo>
                    <a:pt x="2930232" y="279400"/>
                  </a:lnTo>
                  <a:lnTo>
                    <a:pt x="2980613" y="279400"/>
                  </a:lnTo>
                  <a:lnTo>
                    <a:pt x="2981147" y="278130"/>
                  </a:lnTo>
                  <a:close/>
                </a:path>
                <a:path w="3169920" h="688340">
                  <a:moveTo>
                    <a:pt x="3017657" y="278130"/>
                  </a:moveTo>
                  <a:lnTo>
                    <a:pt x="2981147" y="278130"/>
                  </a:lnTo>
                  <a:lnTo>
                    <a:pt x="2981617" y="279400"/>
                  </a:lnTo>
                  <a:lnTo>
                    <a:pt x="2982480" y="279400"/>
                  </a:lnTo>
                  <a:lnTo>
                    <a:pt x="2982404" y="280670"/>
                  </a:lnTo>
                  <a:lnTo>
                    <a:pt x="2981490" y="280670"/>
                  </a:lnTo>
                  <a:lnTo>
                    <a:pt x="2980956" y="281940"/>
                  </a:lnTo>
                  <a:lnTo>
                    <a:pt x="3016728" y="281940"/>
                  </a:lnTo>
                  <a:lnTo>
                    <a:pt x="3016682" y="280670"/>
                  </a:lnTo>
                  <a:lnTo>
                    <a:pt x="3017657" y="278130"/>
                  </a:lnTo>
                  <a:close/>
                </a:path>
                <a:path w="3169920" h="688340">
                  <a:moveTo>
                    <a:pt x="44856" y="265430"/>
                  </a:moveTo>
                  <a:lnTo>
                    <a:pt x="43488" y="269240"/>
                  </a:lnTo>
                  <a:lnTo>
                    <a:pt x="44846" y="273050"/>
                  </a:lnTo>
                  <a:lnTo>
                    <a:pt x="45238" y="276860"/>
                  </a:lnTo>
                  <a:lnTo>
                    <a:pt x="40970" y="280670"/>
                  </a:lnTo>
                  <a:lnTo>
                    <a:pt x="344605" y="280670"/>
                  </a:lnTo>
                  <a:lnTo>
                    <a:pt x="345097" y="276860"/>
                  </a:lnTo>
                  <a:lnTo>
                    <a:pt x="346702" y="273050"/>
                  </a:lnTo>
                  <a:lnTo>
                    <a:pt x="52819" y="273050"/>
                  </a:lnTo>
                  <a:lnTo>
                    <a:pt x="53124" y="270510"/>
                  </a:lnTo>
                  <a:lnTo>
                    <a:pt x="52959" y="269240"/>
                  </a:lnTo>
                  <a:lnTo>
                    <a:pt x="52120" y="269240"/>
                  </a:lnTo>
                  <a:lnTo>
                    <a:pt x="52184" y="267970"/>
                  </a:lnTo>
                  <a:lnTo>
                    <a:pt x="44856" y="265430"/>
                  </a:lnTo>
                  <a:close/>
                </a:path>
                <a:path w="3169920" h="688340">
                  <a:moveTo>
                    <a:pt x="833996" y="276860"/>
                  </a:moveTo>
                  <a:lnTo>
                    <a:pt x="828408" y="280670"/>
                  </a:lnTo>
                  <a:lnTo>
                    <a:pt x="836059" y="280670"/>
                  </a:lnTo>
                  <a:lnTo>
                    <a:pt x="833996" y="276860"/>
                  </a:lnTo>
                  <a:close/>
                </a:path>
                <a:path w="3169920" h="688340">
                  <a:moveTo>
                    <a:pt x="1432621" y="276860"/>
                  </a:moveTo>
                  <a:lnTo>
                    <a:pt x="1432267" y="276860"/>
                  </a:lnTo>
                  <a:lnTo>
                    <a:pt x="1432433" y="278130"/>
                  </a:lnTo>
                  <a:lnTo>
                    <a:pt x="1431658" y="278130"/>
                  </a:lnTo>
                  <a:lnTo>
                    <a:pt x="1430312" y="280670"/>
                  </a:lnTo>
                  <a:lnTo>
                    <a:pt x="1435614" y="280670"/>
                  </a:lnTo>
                  <a:lnTo>
                    <a:pt x="1432661" y="278130"/>
                  </a:lnTo>
                  <a:lnTo>
                    <a:pt x="1432621" y="276860"/>
                  </a:lnTo>
                  <a:close/>
                </a:path>
                <a:path w="3169920" h="688340">
                  <a:moveTo>
                    <a:pt x="1353705" y="250190"/>
                  </a:moveTo>
                  <a:lnTo>
                    <a:pt x="1349133" y="250190"/>
                  </a:lnTo>
                  <a:lnTo>
                    <a:pt x="1344612" y="252730"/>
                  </a:lnTo>
                  <a:lnTo>
                    <a:pt x="1337157" y="256540"/>
                  </a:lnTo>
                  <a:lnTo>
                    <a:pt x="1341081" y="265430"/>
                  </a:lnTo>
                  <a:lnTo>
                    <a:pt x="1338808" y="271780"/>
                  </a:lnTo>
                  <a:lnTo>
                    <a:pt x="1333068" y="271780"/>
                  </a:lnTo>
                  <a:lnTo>
                    <a:pt x="1330274" y="279400"/>
                  </a:lnTo>
                  <a:lnTo>
                    <a:pt x="1355278" y="279400"/>
                  </a:lnTo>
                  <a:lnTo>
                    <a:pt x="1354074" y="278130"/>
                  </a:lnTo>
                  <a:lnTo>
                    <a:pt x="1361732" y="273050"/>
                  </a:lnTo>
                  <a:lnTo>
                    <a:pt x="1362824" y="269240"/>
                  </a:lnTo>
                  <a:lnTo>
                    <a:pt x="1361249" y="264160"/>
                  </a:lnTo>
                  <a:lnTo>
                    <a:pt x="1357693" y="264160"/>
                  </a:lnTo>
                  <a:lnTo>
                    <a:pt x="1355356" y="262890"/>
                  </a:lnTo>
                  <a:lnTo>
                    <a:pt x="1358226" y="254000"/>
                  </a:lnTo>
                  <a:lnTo>
                    <a:pt x="1353705" y="250190"/>
                  </a:lnTo>
                  <a:close/>
                </a:path>
                <a:path w="3169920" h="688340">
                  <a:moveTo>
                    <a:pt x="422833" y="205740"/>
                  </a:moveTo>
                  <a:lnTo>
                    <a:pt x="416585" y="207010"/>
                  </a:lnTo>
                  <a:lnTo>
                    <a:pt x="415302" y="208280"/>
                  </a:lnTo>
                  <a:lnTo>
                    <a:pt x="416394" y="219710"/>
                  </a:lnTo>
                  <a:lnTo>
                    <a:pt x="413893" y="224790"/>
                  </a:lnTo>
                  <a:lnTo>
                    <a:pt x="387362" y="252730"/>
                  </a:lnTo>
                  <a:lnTo>
                    <a:pt x="389381" y="259080"/>
                  </a:lnTo>
                  <a:lnTo>
                    <a:pt x="398170" y="261620"/>
                  </a:lnTo>
                  <a:lnTo>
                    <a:pt x="400050" y="269240"/>
                  </a:lnTo>
                  <a:lnTo>
                    <a:pt x="391528" y="269240"/>
                  </a:lnTo>
                  <a:lnTo>
                    <a:pt x="388543" y="278130"/>
                  </a:lnTo>
                  <a:lnTo>
                    <a:pt x="443875" y="278130"/>
                  </a:lnTo>
                  <a:lnTo>
                    <a:pt x="442988" y="275590"/>
                  </a:lnTo>
                  <a:lnTo>
                    <a:pt x="449364" y="260350"/>
                  </a:lnTo>
                  <a:lnTo>
                    <a:pt x="425094" y="259080"/>
                  </a:lnTo>
                  <a:lnTo>
                    <a:pt x="429810" y="250190"/>
                  </a:lnTo>
                  <a:lnTo>
                    <a:pt x="443881" y="240030"/>
                  </a:lnTo>
                  <a:lnTo>
                    <a:pt x="430212" y="240030"/>
                  </a:lnTo>
                  <a:lnTo>
                    <a:pt x="427393" y="236220"/>
                  </a:lnTo>
                  <a:lnTo>
                    <a:pt x="432485" y="236220"/>
                  </a:lnTo>
                  <a:lnTo>
                    <a:pt x="431179" y="229870"/>
                  </a:lnTo>
                  <a:lnTo>
                    <a:pt x="426008" y="229870"/>
                  </a:lnTo>
                  <a:lnTo>
                    <a:pt x="422833" y="228600"/>
                  </a:lnTo>
                  <a:lnTo>
                    <a:pt x="422833" y="205740"/>
                  </a:lnTo>
                  <a:close/>
                </a:path>
                <a:path w="3169920" h="688340">
                  <a:moveTo>
                    <a:pt x="506883" y="264160"/>
                  </a:moveTo>
                  <a:lnTo>
                    <a:pt x="493299" y="264160"/>
                  </a:lnTo>
                  <a:lnTo>
                    <a:pt x="480030" y="265430"/>
                  </a:lnTo>
                  <a:lnTo>
                    <a:pt x="467042" y="270510"/>
                  </a:lnTo>
                  <a:lnTo>
                    <a:pt x="468617" y="274320"/>
                  </a:lnTo>
                  <a:lnTo>
                    <a:pt x="474243" y="274320"/>
                  </a:lnTo>
                  <a:lnTo>
                    <a:pt x="476961" y="276860"/>
                  </a:lnTo>
                  <a:lnTo>
                    <a:pt x="481901" y="278130"/>
                  </a:lnTo>
                  <a:lnTo>
                    <a:pt x="484631" y="271780"/>
                  </a:lnTo>
                  <a:lnTo>
                    <a:pt x="544220" y="271780"/>
                  </a:lnTo>
                  <a:lnTo>
                    <a:pt x="544220" y="266700"/>
                  </a:lnTo>
                  <a:lnTo>
                    <a:pt x="520814" y="266700"/>
                  </a:lnTo>
                  <a:lnTo>
                    <a:pt x="506883" y="264160"/>
                  </a:lnTo>
                  <a:close/>
                </a:path>
                <a:path w="3169920" h="688340">
                  <a:moveTo>
                    <a:pt x="3013506" y="269240"/>
                  </a:moveTo>
                  <a:lnTo>
                    <a:pt x="3008553" y="276860"/>
                  </a:lnTo>
                  <a:lnTo>
                    <a:pt x="3018145" y="276860"/>
                  </a:lnTo>
                  <a:lnTo>
                    <a:pt x="3018118" y="273050"/>
                  </a:lnTo>
                  <a:lnTo>
                    <a:pt x="3013506" y="269240"/>
                  </a:lnTo>
                  <a:close/>
                </a:path>
                <a:path w="3169920" h="688340">
                  <a:moveTo>
                    <a:pt x="3169780" y="274320"/>
                  </a:moveTo>
                  <a:lnTo>
                    <a:pt x="3133928" y="274320"/>
                  </a:lnTo>
                  <a:lnTo>
                    <a:pt x="3135337" y="275590"/>
                  </a:lnTo>
                  <a:lnTo>
                    <a:pt x="3134804" y="275590"/>
                  </a:lnTo>
                  <a:lnTo>
                    <a:pt x="3134245" y="276860"/>
                  </a:lnTo>
                  <a:lnTo>
                    <a:pt x="3169780" y="276860"/>
                  </a:lnTo>
                  <a:lnTo>
                    <a:pt x="3169780" y="274320"/>
                  </a:lnTo>
                  <a:close/>
                </a:path>
                <a:path w="3169920" h="688340">
                  <a:moveTo>
                    <a:pt x="2723123" y="252730"/>
                  </a:moveTo>
                  <a:lnTo>
                    <a:pt x="2541041" y="252730"/>
                  </a:lnTo>
                  <a:lnTo>
                    <a:pt x="2545854" y="255270"/>
                  </a:lnTo>
                  <a:lnTo>
                    <a:pt x="2546096" y="259080"/>
                  </a:lnTo>
                  <a:lnTo>
                    <a:pt x="2543924" y="259080"/>
                  </a:lnTo>
                  <a:lnTo>
                    <a:pt x="2541816" y="260350"/>
                  </a:lnTo>
                  <a:lnTo>
                    <a:pt x="2542058" y="262890"/>
                  </a:lnTo>
                  <a:lnTo>
                    <a:pt x="2545497" y="265430"/>
                  </a:lnTo>
                  <a:lnTo>
                    <a:pt x="2547172" y="267970"/>
                  </a:lnTo>
                  <a:lnTo>
                    <a:pt x="2542120" y="274320"/>
                  </a:lnTo>
                  <a:lnTo>
                    <a:pt x="2568892" y="274320"/>
                  </a:lnTo>
                  <a:lnTo>
                    <a:pt x="2566639" y="271780"/>
                  </a:lnTo>
                  <a:lnTo>
                    <a:pt x="2553652" y="271780"/>
                  </a:lnTo>
                  <a:lnTo>
                    <a:pt x="2553716" y="270510"/>
                  </a:lnTo>
                  <a:lnTo>
                    <a:pt x="2554630" y="269240"/>
                  </a:lnTo>
                  <a:lnTo>
                    <a:pt x="2564385" y="269240"/>
                  </a:lnTo>
                  <a:lnTo>
                    <a:pt x="2561005" y="265430"/>
                  </a:lnTo>
                  <a:lnTo>
                    <a:pt x="2569654" y="264160"/>
                  </a:lnTo>
                  <a:lnTo>
                    <a:pt x="2725651" y="264160"/>
                  </a:lnTo>
                  <a:lnTo>
                    <a:pt x="2726524" y="262890"/>
                  </a:lnTo>
                  <a:lnTo>
                    <a:pt x="2731926" y="257810"/>
                  </a:lnTo>
                  <a:lnTo>
                    <a:pt x="2553792" y="257810"/>
                  </a:lnTo>
                  <a:lnTo>
                    <a:pt x="2553309" y="256540"/>
                  </a:lnTo>
                  <a:lnTo>
                    <a:pt x="2554986" y="255270"/>
                  </a:lnTo>
                  <a:lnTo>
                    <a:pt x="2725610" y="255270"/>
                  </a:lnTo>
                  <a:lnTo>
                    <a:pt x="2723123" y="252730"/>
                  </a:lnTo>
                  <a:close/>
                </a:path>
                <a:path w="3169920" h="688340">
                  <a:moveTo>
                    <a:pt x="2725651" y="264160"/>
                  </a:moveTo>
                  <a:lnTo>
                    <a:pt x="2569654" y="264160"/>
                  </a:lnTo>
                  <a:lnTo>
                    <a:pt x="2572283" y="265430"/>
                  </a:lnTo>
                  <a:lnTo>
                    <a:pt x="2568892" y="274320"/>
                  </a:lnTo>
                  <a:lnTo>
                    <a:pt x="2721961" y="274320"/>
                  </a:lnTo>
                  <a:lnTo>
                    <a:pt x="2722058" y="271780"/>
                  </a:lnTo>
                  <a:lnTo>
                    <a:pt x="2578138" y="271780"/>
                  </a:lnTo>
                  <a:lnTo>
                    <a:pt x="2576728" y="270510"/>
                  </a:lnTo>
                  <a:lnTo>
                    <a:pt x="2578328" y="269240"/>
                  </a:lnTo>
                  <a:lnTo>
                    <a:pt x="2722156" y="269240"/>
                  </a:lnTo>
                  <a:lnTo>
                    <a:pt x="2725651" y="264160"/>
                  </a:lnTo>
                  <a:close/>
                </a:path>
                <a:path w="3169920" h="688340">
                  <a:moveTo>
                    <a:pt x="2999358" y="264160"/>
                  </a:moveTo>
                  <a:lnTo>
                    <a:pt x="2961690" y="264160"/>
                  </a:lnTo>
                  <a:lnTo>
                    <a:pt x="2960992" y="269240"/>
                  </a:lnTo>
                  <a:lnTo>
                    <a:pt x="2965653" y="270510"/>
                  </a:lnTo>
                  <a:lnTo>
                    <a:pt x="2957309" y="274320"/>
                  </a:lnTo>
                  <a:lnTo>
                    <a:pt x="3006202" y="274320"/>
                  </a:lnTo>
                  <a:lnTo>
                    <a:pt x="3003850" y="271780"/>
                  </a:lnTo>
                  <a:lnTo>
                    <a:pt x="3000409" y="265430"/>
                  </a:lnTo>
                  <a:lnTo>
                    <a:pt x="2999358" y="264160"/>
                  </a:lnTo>
                  <a:close/>
                </a:path>
                <a:path w="3169920" h="688340">
                  <a:moveTo>
                    <a:pt x="41325" y="226060"/>
                  </a:moveTo>
                  <a:lnTo>
                    <a:pt x="41300" y="232410"/>
                  </a:lnTo>
                  <a:lnTo>
                    <a:pt x="42760" y="236220"/>
                  </a:lnTo>
                  <a:lnTo>
                    <a:pt x="56413" y="248920"/>
                  </a:lnTo>
                  <a:lnTo>
                    <a:pt x="56324" y="250190"/>
                  </a:lnTo>
                  <a:lnTo>
                    <a:pt x="52616" y="259080"/>
                  </a:lnTo>
                  <a:lnTo>
                    <a:pt x="52933" y="259080"/>
                  </a:lnTo>
                  <a:lnTo>
                    <a:pt x="52184" y="267970"/>
                  </a:lnTo>
                  <a:lnTo>
                    <a:pt x="52870" y="267970"/>
                  </a:lnTo>
                  <a:lnTo>
                    <a:pt x="52959" y="269240"/>
                  </a:lnTo>
                  <a:lnTo>
                    <a:pt x="56134" y="270510"/>
                  </a:lnTo>
                  <a:lnTo>
                    <a:pt x="52819" y="273050"/>
                  </a:lnTo>
                  <a:lnTo>
                    <a:pt x="346702" y="273050"/>
                  </a:lnTo>
                  <a:lnTo>
                    <a:pt x="349913" y="265430"/>
                  </a:lnTo>
                  <a:lnTo>
                    <a:pt x="356656" y="256540"/>
                  </a:lnTo>
                  <a:lnTo>
                    <a:pt x="343852" y="256540"/>
                  </a:lnTo>
                  <a:lnTo>
                    <a:pt x="341253" y="254000"/>
                  </a:lnTo>
                  <a:lnTo>
                    <a:pt x="335775" y="254000"/>
                  </a:lnTo>
                  <a:lnTo>
                    <a:pt x="337527" y="250190"/>
                  </a:lnTo>
                  <a:lnTo>
                    <a:pt x="338435" y="248920"/>
                  </a:lnTo>
                  <a:lnTo>
                    <a:pt x="217462" y="248920"/>
                  </a:lnTo>
                  <a:lnTo>
                    <a:pt x="201218" y="237490"/>
                  </a:lnTo>
                  <a:lnTo>
                    <a:pt x="58908" y="237490"/>
                  </a:lnTo>
                  <a:lnTo>
                    <a:pt x="47831" y="229870"/>
                  </a:lnTo>
                  <a:lnTo>
                    <a:pt x="41325" y="226060"/>
                  </a:lnTo>
                  <a:close/>
                </a:path>
                <a:path w="3169920" h="688340">
                  <a:moveTo>
                    <a:pt x="2280018" y="227330"/>
                  </a:moveTo>
                  <a:lnTo>
                    <a:pt x="2279294" y="227330"/>
                  </a:lnTo>
                  <a:lnTo>
                    <a:pt x="2275175" y="233680"/>
                  </a:lnTo>
                  <a:lnTo>
                    <a:pt x="2271018" y="238760"/>
                  </a:lnTo>
                  <a:lnTo>
                    <a:pt x="2265698" y="243840"/>
                  </a:lnTo>
                  <a:lnTo>
                    <a:pt x="2258085" y="246380"/>
                  </a:lnTo>
                  <a:lnTo>
                    <a:pt x="2260600" y="255270"/>
                  </a:lnTo>
                  <a:lnTo>
                    <a:pt x="2258317" y="259080"/>
                  </a:lnTo>
                  <a:lnTo>
                    <a:pt x="2253954" y="259080"/>
                  </a:lnTo>
                  <a:lnTo>
                    <a:pt x="2249691" y="260350"/>
                  </a:lnTo>
                  <a:lnTo>
                    <a:pt x="2247709" y="264160"/>
                  </a:lnTo>
                  <a:lnTo>
                    <a:pt x="2250770" y="271780"/>
                  </a:lnTo>
                  <a:lnTo>
                    <a:pt x="2255126" y="266700"/>
                  </a:lnTo>
                  <a:lnTo>
                    <a:pt x="2259076" y="265430"/>
                  </a:lnTo>
                  <a:lnTo>
                    <a:pt x="2272207" y="265430"/>
                  </a:lnTo>
                  <a:lnTo>
                    <a:pt x="2272741" y="264160"/>
                  </a:lnTo>
                  <a:lnTo>
                    <a:pt x="2522999" y="264160"/>
                  </a:lnTo>
                  <a:lnTo>
                    <a:pt x="2523807" y="260350"/>
                  </a:lnTo>
                  <a:lnTo>
                    <a:pt x="2523195" y="257810"/>
                  </a:lnTo>
                  <a:lnTo>
                    <a:pt x="2293436" y="257810"/>
                  </a:lnTo>
                  <a:lnTo>
                    <a:pt x="2284539" y="255270"/>
                  </a:lnTo>
                  <a:lnTo>
                    <a:pt x="2294394" y="251460"/>
                  </a:lnTo>
                  <a:lnTo>
                    <a:pt x="2303846" y="251460"/>
                  </a:lnTo>
                  <a:lnTo>
                    <a:pt x="2305888" y="247650"/>
                  </a:lnTo>
                  <a:lnTo>
                    <a:pt x="2382697" y="247650"/>
                  </a:lnTo>
                  <a:lnTo>
                    <a:pt x="2383256" y="246380"/>
                  </a:lnTo>
                  <a:lnTo>
                    <a:pt x="2519216" y="246380"/>
                  </a:lnTo>
                  <a:lnTo>
                    <a:pt x="2517381" y="243840"/>
                  </a:lnTo>
                  <a:lnTo>
                    <a:pt x="2514282" y="237490"/>
                  </a:lnTo>
                  <a:lnTo>
                    <a:pt x="2506416" y="234950"/>
                  </a:lnTo>
                  <a:lnTo>
                    <a:pt x="2290127" y="234950"/>
                  </a:lnTo>
                  <a:lnTo>
                    <a:pt x="2289657" y="233680"/>
                  </a:lnTo>
                  <a:lnTo>
                    <a:pt x="2291257" y="232410"/>
                  </a:lnTo>
                  <a:lnTo>
                    <a:pt x="2502314" y="232410"/>
                  </a:lnTo>
                  <a:lnTo>
                    <a:pt x="2502143" y="231140"/>
                  </a:lnTo>
                  <a:lnTo>
                    <a:pt x="2279878" y="231140"/>
                  </a:lnTo>
                  <a:lnTo>
                    <a:pt x="2280183" y="229870"/>
                  </a:lnTo>
                  <a:lnTo>
                    <a:pt x="2280018" y="227330"/>
                  </a:lnTo>
                  <a:close/>
                </a:path>
                <a:path w="3169920" h="688340">
                  <a:moveTo>
                    <a:pt x="2564385" y="269240"/>
                  </a:moveTo>
                  <a:lnTo>
                    <a:pt x="2555163" y="269240"/>
                  </a:lnTo>
                  <a:lnTo>
                    <a:pt x="2556573" y="270510"/>
                  </a:lnTo>
                  <a:lnTo>
                    <a:pt x="2556040" y="271780"/>
                  </a:lnTo>
                  <a:lnTo>
                    <a:pt x="2566639" y="271780"/>
                  </a:lnTo>
                  <a:lnTo>
                    <a:pt x="2564385" y="269240"/>
                  </a:lnTo>
                  <a:close/>
                </a:path>
                <a:path w="3169920" h="688340">
                  <a:moveTo>
                    <a:pt x="2722156" y="269240"/>
                  </a:moveTo>
                  <a:lnTo>
                    <a:pt x="2578798" y="269240"/>
                  </a:lnTo>
                  <a:lnTo>
                    <a:pt x="2579662" y="270510"/>
                  </a:lnTo>
                  <a:lnTo>
                    <a:pt x="2579598" y="271780"/>
                  </a:lnTo>
                  <a:lnTo>
                    <a:pt x="2722058" y="271780"/>
                  </a:lnTo>
                  <a:lnTo>
                    <a:pt x="2722156" y="269240"/>
                  </a:lnTo>
                  <a:close/>
                </a:path>
                <a:path w="3169920" h="688340">
                  <a:moveTo>
                    <a:pt x="842733" y="259080"/>
                  </a:moveTo>
                  <a:lnTo>
                    <a:pt x="840079" y="264160"/>
                  </a:lnTo>
                  <a:lnTo>
                    <a:pt x="839457" y="269240"/>
                  </a:lnTo>
                  <a:lnTo>
                    <a:pt x="848550" y="266700"/>
                  </a:lnTo>
                  <a:lnTo>
                    <a:pt x="1325473" y="266700"/>
                  </a:lnTo>
                  <a:lnTo>
                    <a:pt x="1325753" y="265430"/>
                  </a:lnTo>
                  <a:lnTo>
                    <a:pt x="1324063" y="264160"/>
                  </a:lnTo>
                  <a:lnTo>
                    <a:pt x="850303" y="264160"/>
                  </a:lnTo>
                  <a:lnTo>
                    <a:pt x="842733" y="259080"/>
                  </a:lnTo>
                  <a:close/>
                </a:path>
                <a:path w="3169920" h="688340">
                  <a:moveTo>
                    <a:pt x="734783" y="250190"/>
                  </a:moveTo>
                  <a:lnTo>
                    <a:pt x="728839" y="252730"/>
                  </a:lnTo>
                  <a:lnTo>
                    <a:pt x="724179" y="256540"/>
                  </a:lnTo>
                  <a:lnTo>
                    <a:pt x="719871" y="261620"/>
                  </a:lnTo>
                  <a:lnTo>
                    <a:pt x="714984" y="267970"/>
                  </a:lnTo>
                  <a:lnTo>
                    <a:pt x="744543" y="267970"/>
                  </a:lnTo>
                  <a:lnTo>
                    <a:pt x="742529" y="264160"/>
                  </a:lnTo>
                  <a:lnTo>
                    <a:pt x="733844" y="260350"/>
                  </a:lnTo>
                  <a:lnTo>
                    <a:pt x="731037" y="257810"/>
                  </a:lnTo>
                  <a:lnTo>
                    <a:pt x="737146" y="255270"/>
                  </a:lnTo>
                  <a:lnTo>
                    <a:pt x="734783" y="250190"/>
                  </a:lnTo>
                  <a:close/>
                </a:path>
                <a:path w="3169920" h="688340">
                  <a:moveTo>
                    <a:pt x="2209556" y="264160"/>
                  </a:moveTo>
                  <a:lnTo>
                    <a:pt x="1541183" y="264160"/>
                  </a:lnTo>
                  <a:lnTo>
                    <a:pt x="1542580" y="266700"/>
                  </a:lnTo>
                  <a:lnTo>
                    <a:pt x="1542059" y="266700"/>
                  </a:lnTo>
                  <a:lnTo>
                    <a:pt x="1541500" y="267970"/>
                  </a:lnTo>
                  <a:lnTo>
                    <a:pt x="2211286" y="267970"/>
                  </a:lnTo>
                  <a:lnTo>
                    <a:pt x="2210728" y="266700"/>
                  </a:lnTo>
                  <a:lnTo>
                    <a:pt x="2209556" y="264160"/>
                  </a:lnTo>
                  <a:close/>
                </a:path>
                <a:path w="3169920" h="688340">
                  <a:moveTo>
                    <a:pt x="2522999" y="264160"/>
                  </a:moveTo>
                  <a:lnTo>
                    <a:pt x="2272741" y="264160"/>
                  </a:lnTo>
                  <a:lnTo>
                    <a:pt x="2274138" y="266700"/>
                  </a:lnTo>
                  <a:lnTo>
                    <a:pt x="2273604" y="266700"/>
                  </a:lnTo>
                  <a:lnTo>
                    <a:pt x="2273058" y="267970"/>
                  </a:lnTo>
                  <a:lnTo>
                    <a:pt x="2523775" y="267970"/>
                  </a:lnTo>
                  <a:lnTo>
                    <a:pt x="2522461" y="266700"/>
                  </a:lnTo>
                  <a:lnTo>
                    <a:pt x="2522999" y="264160"/>
                  </a:lnTo>
                  <a:close/>
                </a:path>
                <a:path w="3169920" h="688340">
                  <a:moveTo>
                    <a:pt x="3133928" y="264160"/>
                  </a:moveTo>
                  <a:lnTo>
                    <a:pt x="3110776" y="264160"/>
                  </a:lnTo>
                  <a:lnTo>
                    <a:pt x="3112185" y="266700"/>
                  </a:lnTo>
                  <a:lnTo>
                    <a:pt x="3111652" y="266700"/>
                  </a:lnTo>
                  <a:lnTo>
                    <a:pt x="3111093" y="267970"/>
                  </a:lnTo>
                  <a:lnTo>
                    <a:pt x="3133242" y="267970"/>
                  </a:lnTo>
                  <a:lnTo>
                    <a:pt x="3132404" y="266700"/>
                  </a:lnTo>
                  <a:lnTo>
                    <a:pt x="3132467" y="265430"/>
                  </a:lnTo>
                  <a:lnTo>
                    <a:pt x="3133394" y="265430"/>
                  </a:lnTo>
                  <a:lnTo>
                    <a:pt x="3133928" y="264160"/>
                  </a:lnTo>
                  <a:close/>
                </a:path>
                <a:path w="3169920" h="688340">
                  <a:moveTo>
                    <a:pt x="3166491" y="264160"/>
                  </a:moveTo>
                  <a:lnTo>
                    <a:pt x="3133928" y="264160"/>
                  </a:lnTo>
                  <a:lnTo>
                    <a:pt x="3135337" y="266700"/>
                  </a:lnTo>
                  <a:lnTo>
                    <a:pt x="3134804" y="266700"/>
                  </a:lnTo>
                  <a:lnTo>
                    <a:pt x="3134245" y="267970"/>
                  </a:lnTo>
                  <a:lnTo>
                    <a:pt x="3166465" y="267970"/>
                  </a:lnTo>
                  <a:lnTo>
                    <a:pt x="3165246" y="266700"/>
                  </a:lnTo>
                  <a:lnTo>
                    <a:pt x="3166491" y="264160"/>
                  </a:lnTo>
                  <a:close/>
                </a:path>
                <a:path w="3169920" h="688340">
                  <a:moveTo>
                    <a:pt x="521284" y="212090"/>
                  </a:moveTo>
                  <a:lnTo>
                    <a:pt x="520846" y="215900"/>
                  </a:lnTo>
                  <a:lnTo>
                    <a:pt x="520725" y="218440"/>
                  </a:lnTo>
                  <a:lnTo>
                    <a:pt x="520852" y="224790"/>
                  </a:lnTo>
                  <a:lnTo>
                    <a:pt x="528637" y="224790"/>
                  </a:lnTo>
                  <a:lnTo>
                    <a:pt x="532498" y="229870"/>
                  </a:lnTo>
                  <a:lnTo>
                    <a:pt x="518236" y="232410"/>
                  </a:lnTo>
                  <a:lnTo>
                    <a:pt x="521889" y="241300"/>
                  </a:lnTo>
                  <a:lnTo>
                    <a:pt x="523563" y="248920"/>
                  </a:lnTo>
                  <a:lnTo>
                    <a:pt x="523218" y="257810"/>
                  </a:lnTo>
                  <a:lnTo>
                    <a:pt x="520814" y="266700"/>
                  </a:lnTo>
                  <a:lnTo>
                    <a:pt x="544220" y="266700"/>
                  </a:lnTo>
                  <a:lnTo>
                    <a:pt x="544220" y="248920"/>
                  </a:lnTo>
                  <a:lnTo>
                    <a:pt x="545287" y="243840"/>
                  </a:lnTo>
                  <a:lnTo>
                    <a:pt x="551919" y="243840"/>
                  </a:lnTo>
                  <a:lnTo>
                    <a:pt x="551713" y="240030"/>
                  </a:lnTo>
                  <a:lnTo>
                    <a:pt x="546345" y="227330"/>
                  </a:lnTo>
                  <a:lnTo>
                    <a:pt x="543687" y="214630"/>
                  </a:lnTo>
                  <a:lnTo>
                    <a:pt x="543705" y="213360"/>
                  </a:lnTo>
                  <a:lnTo>
                    <a:pt x="527037" y="213360"/>
                  </a:lnTo>
                  <a:lnTo>
                    <a:pt x="521284" y="212090"/>
                  </a:lnTo>
                  <a:close/>
                </a:path>
                <a:path w="3169920" h="688340">
                  <a:moveTo>
                    <a:pt x="861644" y="224790"/>
                  </a:moveTo>
                  <a:lnTo>
                    <a:pt x="855548" y="228600"/>
                  </a:lnTo>
                  <a:lnTo>
                    <a:pt x="853631" y="236220"/>
                  </a:lnTo>
                  <a:lnTo>
                    <a:pt x="853589" y="250190"/>
                  </a:lnTo>
                  <a:lnTo>
                    <a:pt x="852208" y="257810"/>
                  </a:lnTo>
                  <a:lnTo>
                    <a:pt x="850303" y="264160"/>
                  </a:lnTo>
                  <a:lnTo>
                    <a:pt x="1324063" y="264160"/>
                  </a:lnTo>
                  <a:lnTo>
                    <a:pt x="1317306" y="259080"/>
                  </a:lnTo>
                  <a:lnTo>
                    <a:pt x="1312352" y="248920"/>
                  </a:lnTo>
                  <a:lnTo>
                    <a:pt x="1295107" y="248920"/>
                  </a:lnTo>
                  <a:lnTo>
                    <a:pt x="1294663" y="247650"/>
                  </a:lnTo>
                  <a:lnTo>
                    <a:pt x="1294193" y="247650"/>
                  </a:lnTo>
                  <a:lnTo>
                    <a:pt x="1295793" y="246380"/>
                  </a:lnTo>
                  <a:lnTo>
                    <a:pt x="1311166" y="246380"/>
                  </a:lnTo>
                  <a:lnTo>
                    <a:pt x="1309979" y="243840"/>
                  </a:lnTo>
                  <a:lnTo>
                    <a:pt x="902919" y="243840"/>
                  </a:lnTo>
                  <a:lnTo>
                    <a:pt x="899325" y="242570"/>
                  </a:lnTo>
                  <a:lnTo>
                    <a:pt x="899985" y="240030"/>
                  </a:lnTo>
                  <a:lnTo>
                    <a:pt x="901407" y="237490"/>
                  </a:lnTo>
                  <a:lnTo>
                    <a:pt x="1306301" y="237490"/>
                  </a:lnTo>
                  <a:lnTo>
                    <a:pt x="1299781" y="231140"/>
                  </a:lnTo>
                  <a:lnTo>
                    <a:pt x="1300412" y="228600"/>
                  </a:lnTo>
                  <a:lnTo>
                    <a:pt x="869149" y="228600"/>
                  </a:lnTo>
                  <a:lnTo>
                    <a:pt x="861644" y="224790"/>
                  </a:lnTo>
                  <a:close/>
                </a:path>
                <a:path w="3169920" h="688340">
                  <a:moveTo>
                    <a:pt x="2898063" y="180340"/>
                  </a:moveTo>
                  <a:lnTo>
                    <a:pt x="2894894" y="190500"/>
                  </a:lnTo>
                  <a:lnTo>
                    <a:pt x="2888851" y="200660"/>
                  </a:lnTo>
                  <a:lnTo>
                    <a:pt x="2883649" y="209550"/>
                  </a:lnTo>
                  <a:lnTo>
                    <a:pt x="2883082" y="218440"/>
                  </a:lnTo>
                  <a:lnTo>
                    <a:pt x="2882966" y="222250"/>
                  </a:lnTo>
                  <a:lnTo>
                    <a:pt x="2882843" y="231140"/>
                  </a:lnTo>
                  <a:lnTo>
                    <a:pt x="2878248" y="241300"/>
                  </a:lnTo>
                  <a:lnTo>
                    <a:pt x="2873011" y="251460"/>
                  </a:lnTo>
                  <a:lnTo>
                    <a:pt x="2870923" y="261620"/>
                  </a:lnTo>
                  <a:lnTo>
                    <a:pt x="2997254" y="261620"/>
                  </a:lnTo>
                  <a:lnTo>
                    <a:pt x="2996202" y="260350"/>
                  </a:lnTo>
                  <a:lnTo>
                    <a:pt x="2989199" y="257810"/>
                  </a:lnTo>
                  <a:lnTo>
                    <a:pt x="2990837" y="254000"/>
                  </a:lnTo>
                  <a:lnTo>
                    <a:pt x="2961906" y="254000"/>
                  </a:lnTo>
                  <a:lnTo>
                    <a:pt x="2961462" y="252730"/>
                  </a:lnTo>
                  <a:lnTo>
                    <a:pt x="2960979" y="252730"/>
                  </a:lnTo>
                  <a:lnTo>
                    <a:pt x="2961513" y="251460"/>
                  </a:lnTo>
                  <a:lnTo>
                    <a:pt x="2991929" y="251460"/>
                  </a:lnTo>
                  <a:lnTo>
                    <a:pt x="2995752" y="242570"/>
                  </a:lnTo>
                  <a:lnTo>
                    <a:pt x="2994139" y="238760"/>
                  </a:lnTo>
                  <a:lnTo>
                    <a:pt x="2989300" y="236220"/>
                  </a:lnTo>
                  <a:lnTo>
                    <a:pt x="2983903" y="234950"/>
                  </a:lnTo>
                  <a:lnTo>
                    <a:pt x="2944609" y="234950"/>
                  </a:lnTo>
                  <a:lnTo>
                    <a:pt x="2934970" y="231140"/>
                  </a:lnTo>
                  <a:lnTo>
                    <a:pt x="2932389" y="226060"/>
                  </a:lnTo>
                  <a:lnTo>
                    <a:pt x="2931663" y="220980"/>
                  </a:lnTo>
                  <a:lnTo>
                    <a:pt x="2930367" y="215900"/>
                  </a:lnTo>
                  <a:lnTo>
                    <a:pt x="2927509" y="213360"/>
                  </a:lnTo>
                  <a:lnTo>
                    <a:pt x="2907436" y="213360"/>
                  </a:lnTo>
                  <a:lnTo>
                    <a:pt x="2906344" y="207010"/>
                  </a:lnTo>
                  <a:lnTo>
                    <a:pt x="2911398" y="201930"/>
                  </a:lnTo>
                  <a:lnTo>
                    <a:pt x="2909764" y="199390"/>
                  </a:lnTo>
                  <a:lnTo>
                    <a:pt x="2902978" y="199390"/>
                  </a:lnTo>
                  <a:lnTo>
                    <a:pt x="2900997" y="196850"/>
                  </a:lnTo>
                  <a:lnTo>
                    <a:pt x="2900828" y="193040"/>
                  </a:lnTo>
                  <a:lnTo>
                    <a:pt x="2902759" y="189230"/>
                  </a:lnTo>
                  <a:lnTo>
                    <a:pt x="2903076" y="184150"/>
                  </a:lnTo>
                  <a:lnTo>
                    <a:pt x="2898063" y="180340"/>
                  </a:lnTo>
                  <a:close/>
                </a:path>
                <a:path w="3169920" h="688340">
                  <a:moveTo>
                    <a:pt x="2030806" y="213360"/>
                  </a:moveTo>
                  <a:lnTo>
                    <a:pt x="2031212" y="222250"/>
                  </a:lnTo>
                  <a:lnTo>
                    <a:pt x="2026234" y="227330"/>
                  </a:lnTo>
                  <a:lnTo>
                    <a:pt x="2020976" y="229870"/>
                  </a:lnTo>
                  <a:lnTo>
                    <a:pt x="2020837" y="236220"/>
                  </a:lnTo>
                  <a:lnTo>
                    <a:pt x="2023068" y="241300"/>
                  </a:lnTo>
                  <a:lnTo>
                    <a:pt x="2024809" y="246380"/>
                  </a:lnTo>
                  <a:lnTo>
                    <a:pt x="2023198" y="252730"/>
                  </a:lnTo>
                  <a:lnTo>
                    <a:pt x="2018969" y="255270"/>
                  </a:lnTo>
                  <a:lnTo>
                    <a:pt x="2156993" y="255270"/>
                  </a:lnTo>
                  <a:lnTo>
                    <a:pt x="2157463" y="256540"/>
                  </a:lnTo>
                  <a:lnTo>
                    <a:pt x="2158326" y="256540"/>
                  </a:lnTo>
                  <a:lnTo>
                    <a:pt x="2158250" y="257810"/>
                  </a:lnTo>
                  <a:lnTo>
                    <a:pt x="2157336" y="257810"/>
                  </a:lnTo>
                  <a:lnTo>
                    <a:pt x="2156802" y="259080"/>
                  </a:lnTo>
                  <a:lnTo>
                    <a:pt x="2207212" y="259080"/>
                  </a:lnTo>
                  <a:lnTo>
                    <a:pt x="2203695" y="251460"/>
                  </a:lnTo>
                  <a:lnTo>
                    <a:pt x="2152319" y="251460"/>
                  </a:lnTo>
                  <a:lnTo>
                    <a:pt x="2149186" y="242570"/>
                  </a:lnTo>
                  <a:lnTo>
                    <a:pt x="2144302" y="234950"/>
                  </a:lnTo>
                  <a:lnTo>
                    <a:pt x="2140414" y="228600"/>
                  </a:lnTo>
                  <a:lnTo>
                    <a:pt x="2140309" y="222250"/>
                  </a:lnTo>
                  <a:lnTo>
                    <a:pt x="2038883" y="222250"/>
                  </a:lnTo>
                  <a:lnTo>
                    <a:pt x="2030806" y="213360"/>
                  </a:lnTo>
                  <a:close/>
                </a:path>
                <a:path w="3169920" h="688340">
                  <a:moveTo>
                    <a:pt x="3154718" y="246380"/>
                  </a:moveTo>
                  <a:lnTo>
                    <a:pt x="3114979" y="246380"/>
                  </a:lnTo>
                  <a:lnTo>
                    <a:pt x="3117799" y="250190"/>
                  </a:lnTo>
                  <a:lnTo>
                    <a:pt x="3112655" y="250190"/>
                  </a:lnTo>
                  <a:lnTo>
                    <a:pt x="3112757" y="254000"/>
                  </a:lnTo>
                  <a:lnTo>
                    <a:pt x="3113633" y="257810"/>
                  </a:lnTo>
                  <a:lnTo>
                    <a:pt x="3108528" y="259080"/>
                  </a:lnTo>
                  <a:lnTo>
                    <a:pt x="3156610" y="259080"/>
                  </a:lnTo>
                  <a:lnTo>
                    <a:pt x="3158947" y="247650"/>
                  </a:lnTo>
                  <a:lnTo>
                    <a:pt x="3154718" y="246380"/>
                  </a:lnTo>
                  <a:close/>
                </a:path>
                <a:path w="3169920" h="688340">
                  <a:moveTo>
                    <a:pt x="708609" y="124460"/>
                  </a:moveTo>
                  <a:lnTo>
                    <a:pt x="703643" y="130810"/>
                  </a:lnTo>
                  <a:lnTo>
                    <a:pt x="705548" y="137160"/>
                  </a:lnTo>
                  <a:lnTo>
                    <a:pt x="705463" y="146050"/>
                  </a:lnTo>
                  <a:lnTo>
                    <a:pt x="705341" y="196850"/>
                  </a:lnTo>
                  <a:lnTo>
                    <a:pt x="705218" y="218440"/>
                  </a:lnTo>
                  <a:lnTo>
                    <a:pt x="707199" y="223520"/>
                  </a:lnTo>
                  <a:lnTo>
                    <a:pt x="701217" y="227330"/>
                  </a:lnTo>
                  <a:lnTo>
                    <a:pt x="703541" y="234950"/>
                  </a:lnTo>
                  <a:lnTo>
                    <a:pt x="697420" y="238760"/>
                  </a:lnTo>
                  <a:lnTo>
                    <a:pt x="704951" y="248920"/>
                  </a:lnTo>
                  <a:lnTo>
                    <a:pt x="705307" y="254000"/>
                  </a:lnTo>
                  <a:lnTo>
                    <a:pt x="701535" y="255270"/>
                  </a:lnTo>
                  <a:lnTo>
                    <a:pt x="698741" y="257810"/>
                  </a:lnTo>
                  <a:lnTo>
                    <a:pt x="714984" y="257810"/>
                  </a:lnTo>
                  <a:lnTo>
                    <a:pt x="714984" y="227330"/>
                  </a:lnTo>
                  <a:lnTo>
                    <a:pt x="714298" y="227330"/>
                  </a:lnTo>
                  <a:lnTo>
                    <a:pt x="714298" y="226060"/>
                  </a:lnTo>
                  <a:lnTo>
                    <a:pt x="711098" y="226060"/>
                  </a:lnTo>
                  <a:lnTo>
                    <a:pt x="711784" y="223520"/>
                  </a:lnTo>
                  <a:lnTo>
                    <a:pt x="713155" y="223520"/>
                  </a:lnTo>
                  <a:lnTo>
                    <a:pt x="714286" y="222250"/>
                  </a:lnTo>
                  <a:lnTo>
                    <a:pt x="714959" y="222250"/>
                  </a:lnTo>
                  <a:lnTo>
                    <a:pt x="714273" y="204470"/>
                  </a:lnTo>
                  <a:lnTo>
                    <a:pt x="707402" y="200660"/>
                  </a:lnTo>
                  <a:lnTo>
                    <a:pt x="710234" y="193040"/>
                  </a:lnTo>
                  <a:lnTo>
                    <a:pt x="710114" y="185420"/>
                  </a:lnTo>
                  <a:lnTo>
                    <a:pt x="709758" y="156210"/>
                  </a:lnTo>
                  <a:lnTo>
                    <a:pt x="709410" y="140970"/>
                  </a:lnTo>
                  <a:lnTo>
                    <a:pt x="708609" y="124460"/>
                  </a:lnTo>
                  <a:close/>
                </a:path>
                <a:path w="3169920" h="688340">
                  <a:moveTo>
                    <a:pt x="2382634" y="247650"/>
                  </a:moveTo>
                  <a:lnTo>
                    <a:pt x="2305888" y="247650"/>
                  </a:lnTo>
                  <a:lnTo>
                    <a:pt x="2303720" y="254000"/>
                  </a:lnTo>
                  <a:lnTo>
                    <a:pt x="2299700" y="257810"/>
                  </a:lnTo>
                  <a:lnTo>
                    <a:pt x="2523195" y="257810"/>
                  </a:lnTo>
                  <a:lnTo>
                    <a:pt x="2522276" y="254000"/>
                  </a:lnTo>
                  <a:lnTo>
                    <a:pt x="2313724" y="254000"/>
                  </a:lnTo>
                  <a:lnTo>
                    <a:pt x="2313279" y="252730"/>
                  </a:lnTo>
                  <a:lnTo>
                    <a:pt x="2312809" y="252730"/>
                  </a:lnTo>
                  <a:lnTo>
                    <a:pt x="2314409" y="251460"/>
                  </a:lnTo>
                  <a:lnTo>
                    <a:pt x="2521664" y="251460"/>
                  </a:lnTo>
                  <a:lnTo>
                    <a:pt x="2521051" y="248920"/>
                  </a:lnTo>
                  <a:lnTo>
                    <a:pt x="2383104" y="248920"/>
                  </a:lnTo>
                  <a:lnTo>
                    <a:pt x="2382634" y="247650"/>
                  </a:lnTo>
                  <a:close/>
                </a:path>
                <a:path w="3169920" h="688340">
                  <a:moveTo>
                    <a:pt x="2716771" y="232410"/>
                  </a:moveTo>
                  <a:lnTo>
                    <a:pt x="2557511" y="232410"/>
                  </a:lnTo>
                  <a:lnTo>
                    <a:pt x="2562936" y="234950"/>
                  </a:lnTo>
                  <a:lnTo>
                    <a:pt x="2566479" y="243840"/>
                  </a:lnTo>
                  <a:lnTo>
                    <a:pt x="2557793" y="247650"/>
                  </a:lnTo>
                  <a:lnTo>
                    <a:pt x="2548521" y="248920"/>
                  </a:lnTo>
                  <a:lnTo>
                    <a:pt x="2528468" y="248920"/>
                  </a:lnTo>
                  <a:lnTo>
                    <a:pt x="2533472" y="257810"/>
                  </a:lnTo>
                  <a:lnTo>
                    <a:pt x="2541041" y="252730"/>
                  </a:lnTo>
                  <a:lnTo>
                    <a:pt x="2723123" y="252730"/>
                  </a:lnTo>
                  <a:lnTo>
                    <a:pt x="2720635" y="250190"/>
                  </a:lnTo>
                  <a:lnTo>
                    <a:pt x="2593467" y="250190"/>
                  </a:lnTo>
                  <a:lnTo>
                    <a:pt x="2581783" y="242570"/>
                  </a:lnTo>
                  <a:lnTo>
                    <a:pt x="2592946" y="236220"/>
                  </a:lnTo>
                  <a:lnTo>
                    <a:pt x="2713405" y="236220"/>
                  </a:lnTo>
                  <a:lnTo>
                    <a:pt x="2716771" y="232410"/>
                  </a:lnTo>
                  <a:close/>
                </a:path>
                <a:path w="3169920" h="688340">
                  <a:moveTo>
                    <a:pt x="2734627" y="255270"/>
                  </a:moveTo>
                  <a:lnTo>
                    <a:pt x="2554986" y="255270"/>
                  </a:lnTo>
                  <a:lnTo>
                    <a:pt x="2556433" y="256540"/>
                  </a:lnTo>
                  <a:lnTo>
                    <a:pt x="2555875" y="257810"/>
                  </a:lnTo>
                  <a:lnTo>
                    <a:pt x="2731926" y="257810"/>
                  </a:lnTo>
                  <a:lnTo>
                    <a:pt x="2734627" y="255270"/>
                  </a:lnTo>
                  <a:close/>
                </a:path>
                <a:path w="3169920" h="688340">
                  <a:moveTo>
                    <a:pt x="324069" y="237490"/>
                  </a:moveTo>
                  <a:lnTo>
                    <a:pt x="312680" y="237490"/>
                  </a:lnTo>
                  <a:lnTo>
                    <a:pt x="303275" y="246380"/>
                  </a:lnTo>
                  <a:lnTo>
                    <a:pt x="342531" y="246380"/>
                  </a:lnTo>
                  <a:lnTo>
                    <a:pt x="347306" y="251460"/>
                  </a:lnTo>
                  <a:lnTo>
                    <a:pt x="343852" y="256540"/>
                  </a:lnTo>
                  <a:lnTo>
                    <a:pt x="356656" y="256540"/>
                  </a:lnTo>
                  <a:lnTo>
                    <a:pt x="357619" y="255270"/>
                  </a:lnTo>
                  <a:lnTo>
                    <a:pt x="357250" y="247650"/>
                  </a:lnTo>
                  <a:lnTo>
                    <a:pt x="346849" y="246380"/>
                  </a:lnTo>
                  <a:lnTo>
                    <a:pt x="348343" y="238760"/>
                  </a:lnTo>
                  <a:lnTo>
                    <a:pt x="336576" y="238760"/>
                  </a:lnTo>
                  <a:lnTo>
                    <a:pt x="324069" y="237490"/>
                  </a:lnTo>
                  <a:close/>
                </a:path>
                <a:path w="3169920" h="688340">
                  <a:moveTo>
                    <a:pt x="1784806" y="247650"/>
                  </a:moveTo>
                  <a:lnTo>
                    <a:pt x="1565986" y="247650"/>
                  </a:lnTo>
                  <a:lnTo>
                    <a:pt x="1566075" y="256540"/>
                  </a:lnTo>
                  <a:lnTo>
                    <a:pt x="2155393" y="256540"/>
                  </a:lnTo>
                  <a:lnTo>
                    <a:pt x="2156993" y="255270"/>
                  </a:lnTo>
                  <a:lnTo>
                    <a:pt x="2014842" y="255270"/>
                  </a:lnTo>
                  <a:lnTo>
                    <a:pt x="2013492" y="254000"/>
                  </a:lnTo>
                  <a:lnTo>
                    <a:pt x="1786191" y="254000"/>
                  </a:lnTo>
                  <a:lnTo>
                    <a:pt x="1784806" y="247650"/>
                  </a:lnTo>
                  <a:close/>
                </a:path>
                <a:path w="3169920" h="688340">
                  <a:moveTo>
                    <a:pt x="339953" y="252730"/>
                  </a:moveTo>
                  <a:lnTo>
                    <a:pt x="335775" y="254000"/>
                  </a:lnTo>
                  <a:lnTo>
                    <a:pt x="341253" y="254000"/>
                  </a:lnTo>
                  <a:lnTo>
                    <a:pt x="339953" y="252730"/>
                  </a:lnTo>
                  <a:close/>
                </a:path>
                <a:path w="3169920" h="688340">
                  <a:moveTo>
                    <a:pt x="1844141" y="231140"/>
                  </a:moveTo>
                  <a:lnTo>
                    <a:pt x="1793608" y="231140"/>
                  </a:lnTo>
                  <a:lnTo>
                    <a:pt x="1792973" y="232410"/>
                  </a:lnTo>
                  <a:lnTo>
                    <a:pt x="1793252" y="240030"/>
                  </a:lnTo>
                  <a:lnTo>
                    <a:pt x="1795945" y="247650"/>
                  </a:lnTo>
                  <a:lnTo>
                    <a:pt x="1786191" y="254000"/>
                  </a:lnTo>
                  <a:lnTo>
                    <a:pt x="2013492" y="254000"/>
                  </a:lnTo>
                  <a:lnTo>
                    <a:pt x="2009444" y="250190"/>
                  </a:lnTo>
                  <a:lnTo>
                    <a:pt x="2004606" y="245110"/>
                  </a:lnTo>
                  <a:lnTo>
                    <a:pt x="2005926" y="240030"/>
                  </a:lnTo>
                  <a:lnTo>
                    <a:pt x="1846529" y="240030"/>
                  </a:lnTo>
                  <a:lnTo>
                    <a:pt x="1844217" y="237490"/>
                  </a:lnTo>
                  <a:lnTo>
                    <a:pt x="1844446" y="234950"/>
                  </a:lnTo>
                  <a:lnTo>
                    <a:pt x="1844725" y="232410"/>
                  </a:lnTo>
                  <a:lnTo>
                    <a:pt x="1844141" y="231140"/>
                  </a:lnTo>
                  <a:close/>
                </a:path>
                <a:path w="3169920" h="688340">
                  <a:moveTo>
                    <a:pt x="2303846" y="251460"/>
                  </a:moveTo>
                  <a:lnTo>
                    <a:pt x="2294394" y="251460"/>
                  </a:lnTo>
                  <a:lnTo>
                    <a:pt x="2302484" y="254000"/>
                  </a:lnTo>
                  <a:lnTo>
                    <a:pt x="2303846" y="251460"/>
                  </a:lnTo>
                  <a:close/>
                </a:path>
                <a:path w="3169920" h="688340">
                  <a:moveTo>
                    <a:pt x="2521664" y="251460"/>
                  </a:moveTo>
                  <a:lnTo>
                    <a:pt x="2314409" y="251460"/>
                  </a:lnTo>
                  <a:lnTo>
                    <a:pt x="2315819" y="252730"/>
                  </a:lnTo>
                  <a:lnTo>
                    <a:pt x="2315286" y="252730"/>
                  </a:lnTo>
                  <a:lnTo>
                    <a:pt x="2314727" y="254000"/>
                  </a:lnTo>
                  <a:lnTo>
                    <a:pt x="2522276" y="254000"/>
                  </a:lnTo>
                  <a:lnTo>
                    <a:pt x="2521664" y="251460"/>
                  </a:lnTo>
                  <a:close/>
                </a:path>
                <a:path w="3169920" h="688340">
                  <a:moveTo>
                    <a:pt x="2991929" y="251460"/>
                  </a:moveTo>
                  <a:lnTo>
                    <a:pt x="2963545" y="251460"/>
                  </a:lnTo>
                  <a:lnTo>
                    <a:pt x="2964014" y="252730"/>
                  </a:lnTo>
                  <a:lnTo>
                    <a:pt x="2963481" y="252730"/>
                  </a:lnTo>
                  <a:lnTo>
                    <a:pt x="2962922" y="254000"/>
                  </a:lnTo>
                  <a:lnTo>
                    <a:pt x="2990837" y="254000"/>
                  </a:lnTo>
                  <a:lnTo>
                    <a:pt x="2991929" y="251460"/>
                  </a:lnTo>
                  <a:close/>
                </a:path>
                <a:path w="3169920" h="688340">
                  <a:moveTo>
                    <a:pt x="694436" y="247650"/>
                  </a:moveTo>
                  <a:lnTo>
                    <a:pt x="688492" y="252730"/>
                  </a:lnTo>
                  <a:lnTo>
                    <a:pt x="695998" y="252730"/>
                  </a:lnTo>
                  <a:lnTo>
                    <a:pt x="697268" y="250190"/>
                  </a:lnTo>
                  <a:lnTo>
                    <a:pt x="694436" y="247650"/>
                  </a:lnTo>
                  <a:close/>
                </a:path>
                <a:path w="3169920" h="688340">
                  <a:moveTo>
                    <a:pt x="2158860" y="240030"/>
                  </a:moveTo>
                  <a:lnTo>
                    <a:pt x="2155812" y="241300"/>
                  </a:lnTo>
                  <a:lnTo>
                    <a:pt x="2154656" y="243840"/>
                  </a:lnTo>
                  <a:lnTo>
                    <a:pt x="2152319" y="251460"/>
                  </a:lnTo>
                  <a:lnTo>
                    <a:pt x="2203695" y="251460"/>
                  </a:lnTo>
                  <a:lnTo>
                    <a:pt x="2200102" y="245110"/>
                  </a:lnTo>
                  <a:lnTo>
                    <a:pt x="2159495" y="245110"/>
                  </a:lnTo>
                  <a:lnTo>
                    <a:pt x="2159800" y="242570"/>
                  </a:lnTo>
                  <a:lnTo>
                    <a:pt x="2159635" y="241300"/>
                  </a:lnTo>
                  <a:lnTo>
                    <a:pt x="2158834" y="241300"/>
                  </a:lnTo>
                  <a:lnTo>
                    <a:pt x="2158860" y="240030"/>
                  </a:lnTo>
                  <a:close/>
                </a:path>
                <a:path w="3169920" h="688340">
                  <a:moveTo>
                    <a:pt x="1555788" y="179070"/>
                  </a:moveTo>
                  <a:lnTo>
                    <a:pt x="1554489" y="185420"/>
                  </a:lnTo>
                  <a:lnTo>
                    <a:pt x="1554635" y="190500"/>
                  </a:lnTo>
                  <a:lnTo>
                    <a:pt x="1556748" y="195580"/>
                  </a:lnTo>
                  <a:lnTo>
                    <a:pt x="1561350" y="203200"/>
                  </a:lnTo>
                  <a:lnTo>
                    <a:pt x="1561548" y="213360"/>
                  </a:lnTo>
                  <a:lnTo>
                    <a:pt x="1558867" y="222250"/>
                  </a:lnTo>
                  <a:lnTo>
                    <a:pt x="1555396" y="232410"/>
                  </a:lnTo>
                  <a:lnTo>
                    <a:pt x="1553222" y="241300"/>
                  </a:lnTo>
                  <a:lnTo>
                    <a:pt x="1553794" y="250190"/>
                  </a:lnTo>
                  <a:lnTo>
                    <a:pt x="1565986" y="247650"/>
                  </a:lnTo>
                  <a:lnTo>
                    <a:pt x="1784806" y="247650"/>
                  </a:lnTo>
                  <a:lnTo>
                    <a:pt x="1784529" y="246380"/>
                  </a:lnTo>
                  <a:lnTo>
                    <a:pt x="1785696" y="241300"/>
                  </a:lnTo>
                  <a:lnTo>
                    <a:pt x="1788028" y="237490"/>
                  </a:lnTo>
                  <a:lnTo>
                    <a:pt x="1585709" y="237490"/>
                  </a:lnTo>
                  <a:lnTo>
                    <a:pt x="1578633" y="232410"/>
                  </a:lnTo>
                  <a:lnTo>
                    <a:pt x="1573129" y="227330"/>
                  </a:lnTo>
                  <a:lnTo>
                    <a:pt x="1569121" y="222250"/>
                  </a:lnTo>
                  <a:lnTo>
                    <a:pt x="1566532" y="215900"/>
                  </a:lnTo>
                  <a:lnTo>
                    <a:pt x="1573669" y="210820"/>
                  </a:lnTo>
                  <a:lnTo>
                    <a:pt x="1789075" y="210820"/>
                  </a:lnTo>
                  <a:lnTo>
                    <a:pt x="1788828" y="208280"/>
                  </a:lnTo>
                  <a:lnTo>
                    <a:pt x="1788799" y="203200"/>
                  </a:lnTo>
                  <a:lnTo>
                    <a:pt x="1781263" y="203200"/>
                  </a:lnTo>
                  <a:lnTo>
                    <a:pt x="1780425" y="201930"/>
                  </a:lnTo>
                  <a:lnTo>
                    <a:pt x="1780489" y="200660"/>
                  </a:lnTo>
                  <a:lnTo>
                    <a:pt x="1788784" y="200660"/>
                  </a:lnTo>
                  <a:lnTo>
                    <a:pt x="1788777" y="199390"/>
                  </a:lnTo>
                  <a:lnTo>
                    <a:pt x="1765198" y="199390"/>
                  </a:lnTo>
                  <a:lnTo>
                    <a:pt x="1767399" y="185420"/>
                  </a:lnTo>
                  <a:lnTo>
                    <a:pt x="1562214" y="185420"/>
                  </a:lnTo>
                  <a:lnTo>
                    <a:pt x="1562519" y="182880"/>
                  </a:lnTo>
                  <a:lnTo>
                    <a:pt x="1562366" y="181610"/>
                  </a:lnTo>
                  <a:lnTo>
                    <a:pt x="1561515" y="181610"/>
                  </a:lnTo>
                  <a:lnTo>
                    <a:pt x="1561604" y="180340"/>
                  </a:lnTo>
                  <a:lnTo>
                    <a:pt x="1555788" y="179070"/>
                  </a:lnTo>
                  <a:close/>
                </a:path>
                <a:path w="3169920" h="688340">
                  <a:moveTo>
                    <a:pt x="2713405" y="236220"/>
                  </a:moveTo>
                  <a:lnTo>
                    <a:pt x="2592946" y="236220"/>
                  </a:lnTo>
                  <a:lnTo>
                    <a:pt x="2599639" y="243840"/>
                  </a:lnTo>
                  <a:lnTo>
                    <a:pt x="2593467" y="250190"/>
                  </a:lnTo>
                  <a:lnTo>
                    <a:pt x="2720635" y="250190"/>
                  </a:lnTo>
                  <a:lnTo>
                    <a:pt x="2717350" y="242570"/>
                  </a:lnTo>
                  <a:lnTo>
                    <a:pt x="2713405" y="236220"/>
                  </a:lnTo>
                  <a:close/>
                </a:path>
                <a:path w="3169920" h="688340">
                  <a:moveTo>
                    <a:pt x="3115373" y="248920"/>
                  </a:moveTo>
                  <a:lnTo>
                    <a:pt x="3113620" y="250190"/>
                  </a:lnTo>
                  <a:lnTo>
                    <a:pt x="3117799" y="250190"/>
                  </a:lnTo>
                  <a:lnTo>
                    <a:pt x="3115373" y="248920"/>
                  </a:lnTo>
                  <a:close/>
                </a:path>
                <a:path w="3169920" h="688340">
                  <a:moveTo>
                    <a:pt x="204976" y="208280"/>
                  </a:moveTo>
                  <a:lnTo>
                    <a:pt x="191084" y="208280"/>
                  </a:lnTo>
                  <a:lnTo>
                    <a:pt x="190893" y="213360"/>
                  </a:lnTo>
                  <a:lnTo>
                    <a:pt x="202692" y="213360"/>
                  </a:lnTo>
                  <a:lnTo>
                    <a:pt x="208466" y="219710"/>
                  </a:lnTo>
                  <a:lnTo>
                    <a:pt x="214290" y="224790"/>
                  </a:lnTo>
                  <a:lnTo>
                    <a:pt x="220604" y="229870"/>
                  </a:lnTo>
                  <a:lnTo>
                    <a:pt x="227850" y="233680"/>
                  </a:lnTo>
                  <a:lnTo>
                    <a:pt x="228282" y="242570"/>
                  </a:lnTo>
                  <a:lnTo>
                    <a:pt x="217864" y="242570"/>
                  </a:lnTo>
                  <a:lnTo>
                    <a:pt x="217462" y="248920"/>
                  </a:lnTo>
                  <a:lnTo>
                    <a:pt x="338435" y="248920"/>
                  </a:lnTo>
                  <a:lnTo>
                    <a:pt x="339344" y="247650"/>
                  </a:lnTo>
                  <a:lnTo>
                    <a:pt x="342531" y="246380"/>
                  </a:lnTo>
                  <a:lnTo>
                    <a:pt x="303275" y="246380"/>
                  </a:lnTo>
                  <a:lnTo>
                    <a:pt x="298361" y="242570"/>
                  </a:lnTo>
                  <a:lnTo>
                    <a:pt x="228282" y="242570"/>
                  </a:lnTo>
                  <a:lnTo>
                    <a:pt x="217944" y="241300"/>
                  </a:lnTo>
                  <a:lnTo>
                    <a:pt x="296722" y="241300"/>
                  </a:lnTo>
                  <a:lnTo>
                    <a:pt x="295084" y="240030"/>
                  </a:lnTo>
                  <a:lnTo>
                    <a:pt x="299885" y="234950"/>
                  </a:lnTo>
                  <a:lnTo>
                    <a:pt x="298119" y="231140"/>
                  </a:lnTo>
                  <a:lnTo>
                    <a:pt x="301648" y="226060"/>
                  </a:lnTo>
                  <a:lnTo>
                    <a:pt x="283959" y="226060"/>
                  </a:lnTo>
                  <a:lnTo>
                    <a:pt x="288751" y="213360"/>
                  </a:lnTo>
                  <a:lnTo>
                    <a:pt x="289376" y="212090"/>
                  </a:lnTo>
                  <a:lnTo>
                    <a:pt x="218617" y="212090"/>
                  </a:lnTo>
                  <a:lnTo>
                    <a:pt x="211770" y="209550"/>
                  </a:lnTo>
                  <a:lnTo>
                    <a:pt x="204976" y="208280"/>
                  </a:lnTo>
                  <a:close/>
                </a:path>
                <a:path w="3169920" h="688340">
                  <a:moveTo>
                    <a:pt x="1311166" y="246380"/>
                  </a:moveTo>
                  <a:lnTo>
                    <a:pt x="1295793" y="246380"/>
                  </a:lnTo>
                  <a:lnTo>
                    <a:pt x="1297203" y="247650"/>
                  </a:lnTo>
                  <a:lnTo>
                    <a:pt x="1296670" y="248920"/>
                  </a:lnTo>
                  <a:lnTo>
                    <a:pt x="1312352" y="248920"/>
                  </a:lnTo>
                  <a:lnTo>
                    <a:pt x="1311166" y="246380"/>
                  </a:lnTo>
                  <a:close/>
                </a:path>
                <a:path w="3169920" h="688340">
                  <a:moveTo>
                    <a:pt x="1418764" y="245125"/>
                  </a:moveTo>
                  <a:lnTo>
                    <a:pt x="1418513" y="246380"/>
                  </a:lnTo>
                  <a:lnTo>
                    <a:pt x="1417777" y="246380"/>
                  </a:lnTo>
                  <a:lnTo>
                    <a:pt x="1416418" y="248920"/>
                  </a:lnTo>
                  <a:lnTo>
                    <a:pt x="1426575" y="248920"/>
                  </a:lnTo>
                  <a:lnTo>
                    <a:pt x="1425854" y="246380"/>
                  </a:lnTo>
                  <a:lnTo>
                    <a:pt x="1418764" y="245125"/>
                  </a:lnTo>
                  <a:close/>
                </a:path>
                <a:path w="3169920" h="688340">
                  <a:moveTo>
                    <a:pt x="2519216" y="246380"/>
                  </a:moveTo>
                  <a:lnTo>
                    <a:pt x="2384298" y="246380"/>
                  </a:lnTo>
                  <a:lnTo>
                    <a:pt x="2384767" y="247650"/>
                  </a:lnTo>
                  <a:lnTo>
                    <a:pt x="2384132" y="248920"/>
                  </a:lnTo>
                  <a:lnTo>
                    <a:pt x="2521051" y="248920"/>
                  </a:lnTo>
                  <a:lnTo>
                    <a:pt x="2519216" y="246380"/>
                  </a:lnTo>
                  <a:close/>
                </a:path>
                <a:path w="3169920" h="688340">
                  <a:moveTo>
                    <a:pt x="551919" y="243840"/>
                  </a:moveTo>
                  <a:lnTo>
                    <a:pt x="545287" y="243840"/>
                  </a:lnTo>
                  <a:lnTo>
                    <a:pt x="552056" y="246380"/>
                  </a:lnTo>
                  <a:lnTo>
                    <a:pt x="551919" y="243840"/>
                  </a:lnTo>
                  <a:close/>
                </a:path>
                <a:path w="3169920" h="688340">
                  <a:moveTo>
                    <a:pt x="1418132" y="245110"/>
                  </a:moveTo>
                  <a:lnTo>
                    <a:pt x="1413598" y="245110"/>
                  </a:lnTo>
                  <a:lnTo>
                    <a:pt x="1416024" y="246380"/>
                  </a:lnTo>
                  <a:lnTo>
                    <a:pt x="1417777" y="246380"/>
                  </a:lnTo>
                  <a:lnTo>
                    <a:pt x="1418132" y="245110"/>
                  </a:lnTo>
                  <a:close/>
                </a:path>
                <a:path w="3169920" h="688340">
                  <a:moveTo>
                    <a:pt x="1418767" y="245110"/>
                  </a:moveTo>
                  <a:close/>
                </a:path>
                <a:path w="3169920" h="688340">
                  <a:moveTo>
                    <a:pt x="2195791" y="237490"/>
                  </a:moveTo>
                  <a:lnTo>
                    <a:pt x="2185771" y="241300"/>
                  </a:lnTo>
                  <a:lnTo>
                    <a:pt x="2159635" y="241300"/>
                  </a:lnTo>
                  <a:lnTo>
                    <a:pt x="2162822" y="242570"/>
                  </a:lnTo>
                  <a:lnTo>
                    <a:pt x="2159495" y="245110"/>
                  </a:lnTo>
                  <a:lnTo>
                    <a:pt x="2200102" y="245110"/>
                  </a:lnTo>
                  <a:lnTo>
                    <a:pt x="2195791" y="237490"/>
                  </a:lnTo>
                  <a:close/>
                </a:path>
                <a:path w="3169920" h="688340">
                  <a:moveTo>
                    <a:pt x="670191" y="236220"/>
                  </a:moveTo>
                  <a:lnTo>
                    <a:pt x="663460" y="236220"/>
                  </a:lnTo>
                  <a:lnTo>
                    <a:pt x="661441" y="242570"/>
                  </a:lnTo>
                  <a:lnTo>
                    <a:pt x="656399" y="243840"/>
                  </a:lnTo>
                  <a:lnTo>
                    <a:pt x="675208" y="243840"/>
                  </a:lnTo>
                  <a:lnTo>
                    <a:pt x="670191" y="236220"/>
                  </a:lnTo>
                  <a:close/>
                </a:path>
                <a:path w="3169920" h="688340">
                  <a:moveTo>
                    <a:pt x="681367" y="238760"/>
                  </a:moveTo>
                  <a:lnTo>
                    <a:pt x="678548" y="243840"/>
                  </a:lnTo>
                  <a:lnTo>
                    <a:pt x="685914" y="243840"/>
                  </a:lnTo>
                  <a:lnTo>
                    <a:pt x="685546" y="242570"/>
                  </a:lnTo>
                  <a:lnTo>
                    <a:pt x="681367" y="238760"/>
                  </a:lnTo>
                  <a:close/>
                </a:path>
                <a:path w="3169920" h="688340">
                  <a:moveTo>
                    <a:pt x="1306301" y="237490"/>
                  </a:moveTo>
                  <a:lnTo>
                    <a:pt x="901407" y="237490"/>
                  </a:lnTo>
                  <a:lnTo>
                    <a:pt x="904989" y="238760"/>
                  </a:lnTo>
                  <a:lnTo>
                    <a:pt x="904252" y="241300"/>
                  </a:lnTo>
                  <a:lnTo>
                    <a:pt x="902919" y="243840"/>
                  </a:lnTo>
                  <a:lnTo>
                    <a:pt x="1309979" y="243840"/>
                  </a:lnTo>
                  <a:lnTo>
                    <a:pt x="1307606" y="238760"/>
                  </a:lnTo>
                  <a:lnTo>
                    <a:pt x="1306301" y="237490"/>
                  </a:lnTo>
                  <a:close/>
                </a:path>
                <a:path w="3169920" h="688340">
                  <a:moveTo>
                    <a:pt x="2167216" y="203200"/>
                  </a:moveTo>
                  <a:lnTo>
                    <a:pt x="2161997" y="210820"/>
                  </a:lnTo>
                  <a:lnTo>
                    <a:pt x="2165286" y="218440"/>
                  </a:lnTo>
                  <a:lnTo>
                    <a:pt x="2157285" y="228600"/>
                  </a:lnTo>
                  <a:lnTo>
                    <a:pt x="2159850" y="234950"/>
                  </a:lnTo>
                  <a:lnTo>
                    <a:pt x="2158860" y="240030"/>
                  </a:lnTo>
                  <a:lnTo>
                    <a:pt x="2159431" y="240030"/>
                  </a:lnTo>
                  <a:lnTo>
                    <a:pt x="2159558" y="241300"/>
                  </a:lnTo>
                  <a:lnTo>
                    <a:pt x="2185771" y="241300"/>
                  </a:lnTo>
                  <a:lnTo>
                    <a:pt x="2167216" y="203200"/>
                  </a:lnTo>
                  <a:close/>
                </a:path>
                <a:path w="3169920" h="688340">
                  <a:moveTo>
                    <a:pt x="432485" y="236220"/>
                  </a:moveTo>
                  <a:lnTo>
                    <a:pt x="431571" y="236220"/>
                  </a:lnTo>
                  <a:lnTo>
                    <a:pt x="430212" y="240030"/>
                  </a:lnTo>
                  <a:lnTo>
                    <a:pt x="439597" y="240030"/>
                  </a:lnTo>
                  <a:lnTo>
                    <a:pt x="432485" y="236220"/>
                  </a:lnTo>
                  <a:close/>
                </a:path>
                <a:path w="3169920" h="688340">
                  <a:moveTo>
                    <a:pt x="443204" y="228600"/>
                  </a:moveTo>
                  <a:lnTo>
                    <a:pt x="439597" y="240030"/>
                  </a:lnTo>
                  <a:lnTo>
                    <a:pt x="443881" y="240030"/>
                  </a:lnTo>
                  <a:lnTo>
                    <a:pt x="445639" y="238760"/>
                  </a:lnTo>
                  <a:lnTo>
                    <a:pt x="450684" y="229870"/>
                  </a:lnTo>
                  <a:lnTo>
                    <a:pt x="443204" y="228600"/>
                  </a:lnTo>
                  <a:close/>
                </a:path>
                <a:path w="3169920" h="688340">
                  <a:moveTo>
                    <a:pt x="1860727" y="172720"/>
                  </a:moveTo>
                  <a:lnTo>
                    <a:pt x="1857529" y="180393"/>
                  </a:lnTo>
                  <a:lnTo>
                    <a:pt x="1854614" y="189230"/>
                  </a:lnTo>
                  <a:lnTo>
                    <a:pt x="1853760" y="196850"/>
                  </a:lnTo>
                  <a:lnTo>
                    <a:pt x="1856816" y="205740"/>
                  </a:lnTo>
                  <a:lnTo>
                    <a:pt x="1849637" y="209550"/>
                  </a:lnTo>
                  <a:lnTo>
                    <a:pt x="1845681" y="215900"/>
                  </a:lnTo>
                  <a:lnTo>
                    <a:pt x="1844111" y="222250"/>
                  </a:lnTo>
                  <a:lnTo>
                    <a:pt x="1844090" y="231140"/>
                  </a:lnTo>
                  <a:lnTo>
                    <a:pt x="1844814" y="231140"/>
                  </a:lnTo>
                  <a:lnTo>
                    <a:pt x="1844725" y="232410"/>
                  </a:lnTo>
                  <a:lnTo>
                    <a:pt x="1849056" y="233680"/>
                  </a:lnTo>
                  <a:lnTo>
                    <a:pt x="1849805" y="236220"/>
                  </a:lnTo>
                  <a:lnTo>
                    <a:pt x="1846529" y="240030"/>
                  </a:lnTo>
                  <a:lnTo>
                    <a:pt x="2005926" y="240030"/>
                  </a:lnTo>
                  <a:lnTo>
                    <a:pt x="2006917" y="236220"/>
                  </a:lnTo>
                  <a:lnTo>
                    <a:pt x="2000504" y="229870"/>
                  </a:lnTo>
                  <a:lnTo>
                    <a:pt x="1999656" y="228600"/>
                  </a:lnTo>
                  <a:lnTo>
                    <a:pt x="1989988" y="228600"/>
                  </a:lnTo>
                  <a:lnTo>
                    <a:pt x="1986546" y="223520"/>
                  </a:lnTo>
                  <a:lnTo>
                    <a:pt x="1984026" y="218440"/>
                  </a:lnTo>
                  <a:lnTo>
                    <a:pt x="1881695" y="218440"/>
                  </a:lnTo>
                  <a:lnTo>
                    <a:pt x="1882000" y="215900"/>
                  </a:lnTo>
                  <a:lnTo>
                    <a:pt x="1881835" y="213360"/>
                  </a:lnTo>
                  <a:lnTo>
                    <a:pt x="1881187" y="213360"/>
                  </a:lnTo>
                  <a:lnTo>
                    <a:pt x="1881593" y="212090"/>
                  </a:lnTo>
                  <a:lnTo>
                    <a:pt x="1875618" y="203200"/>
                  </a:lnTo>
                  <a:lnTo>
                    <a:pt x="1872075" y="193040"/>
                  </a:lnTo>
                  <a:lnTo>
                    <a:pt x="1868074" y="182880"/>
                  </a:lnTo>
                  <a:lnTo>
                    <a:pt x="1860727" y="172720"/>
                  </a:lnTo>
                  <a:close/>
                </a:path>
                <a:path w="3169920" h="688340">
                  <a:moveTo>
                    <a:pt x="3086011" y="224790"/>
                  </a:moveTo>
                  <a:lnTo>
                    <a:pt x="3036404" y="224790"/>
                  </a:lnTo>
                  <a:lnTo>
                    <a:pt x="3040697" y="228600"/>
                  </a:lnTo>
                  <a:lnTo>
                    <a:pt x="3043961" y="237490"/>
                  </a:lnTo>
                  <a:lnTo>
                    <a:pt x="3026410" y="240030"/>
                  </a:lnTo>
                  <a:lnTo>
                    <a:pt x="3073539" y="240030"/>
                  </a:lnTo>
                  <a:lnTo>
                    <a:pt x="3071279" y="237490"/>
                  </a:lnTo>
                  <a:lnTo>
                    <a:pt x="3071152" y="234950"/>
                  </a:lnTo>
                  <a:lnTo>
                    <a:pt x="3073755" y="232410"/>
                  </a:lnTo>
                  <a:lnTo>
                    <a:pt x="3149135" y="232410"/>
                  </a:lnTo>
                  <a:lnTo>
                    <a:pt x="3152442" y="229870"/>
                  </a:lnTo>
                  <a:lnTo>
                    <a:pt x="3094050" y="229870"/>
                  </a:lnTo>
                  <a:lnTo>
                    <a:pt x="3087382" y="228600"/>
                  </a:lnTo>
                  <a:lnTo>
                    <a:pt x="3086011" y="224790"/>
                  </a:lnTo>
                  <a:close/>
                </a:path>
                <a:path w="3169920" h="688340">
                  <a:moveTo>
                    <a:pt x="3149135" y="232410"/>
                  </a:moveTo>
                  <a:lnTo>
                    <a:pt x="3073755" y="232410"/>
                  </a:lnTo>
                  <a:lnTo>
                    <a:pt x="3076041" y="234950"/>
                  </a:lnTo>
                  <a:lnTo>
                    <a:pt x="3076117" y="237490"/>
                  </a:lnTo>
                  <a:lnTo>
                    <a:pt x="3073539" y="240030"/>
                  </a:lnTo>
                  <a:lnTo>
                    <a:pt x="3146074" y="240030"/>
                  </a:lnTo>
                  <a:lnTo>
                    <a:pt x="3145828" y="234950"/>
                  </a:lnTo>
                  <a:lnTo>
                    <a:pt x="3149135" y="232410"/>
                  </a:lnTo>
                  <a:close/>
                </a:path>
                <a:path w="3169920" h="688340">
                  <a:moveTo>
                    <a:pt x="349338" y="233680"/>
                  </a:moveTo>
                  <a:lnTo>
                    <a:pt x="336576" y="238760"/>
                  </a:lnTo>
                  <a:lnTo>
                    <a:pt x="348343" y="238760"/>
                  </a:lnTo>
                  <a:lnTo>
                    <a:pt x="349338" y="233680"/>
                  </a:lnTo>
                  <a:close/>
                </a:path>
                <a:path w="3169920" h="688340">
                  <a:moveTo>
                    <a:pt x="58432" y="214630"/>
                  </a:moveTo>
                  <a:lnTo>
                    <a:pt x="58702" y="220980"/>
                  </a:lnTo>
                  <a:lnTo>
                    <a:pt x="61369" y="226060"/>
                  </a:lnTo>
                  <a:lnTo>
                    <a:pt x="64365" y="232410"/>
                  </a:lnTo>
                  <a:lnTo>
                    <a:pt x="65620" y="237490"/>
                  </a:lnTo>
                  <a:lnTo>
                    <a:pt x="201218" y="237490"/>
                  </a:lnTo>
                  <a:lnTo>
                    <a:pt x="198793" y="232410"/>
                  </a:lnTo>
                  <a:lnTo>
                    <a:pt x="195497" y="226060"/>
                  </a:lnTo>
                  <a:lnTo>
                    <a:pt x="164528" y="226060"/>
                  </a:lnTo>
                  <a:lnTo>
                    <a:pt x="165852" y="222250"/>
                  </a:lnTo>
                  <a:lnTo>
                    <a:pt x="66700" y="222250"/>
                  </a:lnTo>
                  <a:lnTo>
                    <a:pt x="67005" y="219710"/>
                  </a:lnTo>
                  <a:lnTo>
                    <a:pt x="66852" y="218440"/>
                  </a:lnTo>
                  <a:lnTo>
                    <a:pt x="66014" y="218440"/>
                  </a:lnTo>
                  <a:lnTo>
                    <a:pt x="66116" y="217170"/>
                  </a:lnTo>
                  <a:lnTo>
                    <a:pt x="58432" y="214630"/>
                  </a:lnTo>
                  <a:close/>
                </a:path>
                <a:path w="3169920" h="688340">
                  <a:moveTo>
                    <a:pt x="1789323" y="213360"/>
                  </a:moveTo>
                  <a:lnTo>
                    <a:pt x="1588262" y="213360"/>
                  </a:lnTo>
                  <a:lnTo>
                    <a:pt x="1585633" y="220980"/>
                  </a:lnTo>
                  <a:lnTo>
                    <a:pt x="1584032" y="227330"/>
                  </a:lnTo>
                  <a:lnTo>
                    <a:pt x="1585709" y="237490"/>
                  </a:lnTo>
                  <a:lnTo>
                    <a:pt x="1788028" y="237490"/>
                  </a:lnTo>
                  <a:lnTo>
                    <a:pt x="1788806" y="236220"/>
                  </a:lnTo>
                  <a:lnTo>
                    <a:pt x="1792973" y="232410"/>
                  </a:lnTo>
                  <a:lnTo>
                    <a:pt x="1792935" y="231140"/>
                  </a:lnTo>
                  <a:lnTo>
                    <a:pt x="1793379" y="231140"/>
                  </a:lnTo>
                  <a:lnTo>
                    <a:pt x="1789941" y="219710"/>
                  </a:lnTo>
                  <a:lnTo>
                    <a:pt x="1789323" y="213360"/>
                  </a:lnTo>
                  <a:close/>
                </a:path>
                <a:path w="3169920" h="688340">
                  <a:moveTo>
                    <a:pt x="2378697" y="232410"/>
                  </a:moveTo>
                  <a:lnTo>
                    <a:pt x="2291257" y="232410"/>
                  </a:lnTo>
                  <a:lnTo>
                    <a:pt x="2292667" y="233680"/>
                  </a:lnTo>
                  <a:lnTo>
                    <a:pt x="2292134" y="234950"/>
                  </a:lnTo>
                  <a:lnTo>
                    <a:pt x="2378544" y="234950"/>
                  </a:lnTo>
                  <a:lnTo>
                    <a:pt x="2377706" y="233680"/>
                  </a:lnTo>
                  <a:lnTo>
                    <a:pt x="2378697" y="232410"/>
                  </a:lnTo>
                  <a:close/>
                </a:path>
                <a:path w="3169920" h="688340">
                  <a:moveTo>
                    <a:pt x="2502314" y="232410"/>
                  </a:moveTo>
                  <a:lnTo>
                    <a:pt x="2379230" y="232410"/>
                  </a:lnTo>
                  <a:lnTo>
                    <a:pt x="2380640" y="233680"/>
                  </a:lnTo>
                  <a:lnTo>
                    <a:pt x="2380107" y="234950"/>
                  </a:lnTo>
                  <a:lnTo>
                    <a:pt x="2506416" y="234950"/>
                  </a:lnTo>
                  <a:lnTo>
                    <a:pt x="2502484" y="233680"/>
                  </a:lnTo>
                  <a:lnTo>
                    <a:pt x="2502314" y="232410"/>
                  </a:lnTo>
                  <a:close/>
                </a:path>
                <a:path w="3169920" h="688340">
                  <a:moveTo>
                    <a:pt x="2535364" y="219710"/>
                  </a:moveTo>
                  <a:lnTo>
                    <a:pt x="2535466" y="227330"/>
                  </a:lnTo>
                  <a:lnTo>
                    <a:pt x="2540165" y="229870"/>
                  </a:lnTo>
                  <a:lnTo>
                    <a:pt x="2544000" y="234950"/>
                  </a:lnTo>
                  <a:lnTo>
                    <a:pt x="2550950" y="232410"/>
                  </a:lnTo>
                  <a:lnTo>
                    <a:pt x="2716771" y="232410"/>
                  </a:lnTo>
                  <a:lnTo>
                    <a:pt x="2721038" y="224790"/>
                  </a:lnTo>
                  <a:lnTo>
                    <a:pt x="2721995" y="222250"/>
                  </a:lnTo>
                  <a:lnTo>
                    <a:pt x="2541600" y="222250"/>
                  </a:lnTo>
                  <a:lnTo>
                    <a:pt x="2535364" y="219710"/>
                  </a:lnTo>
                  <a:close/>
                </a:path>
                <a:path w="3169920" h="688340">
                  <a:moveTo>
                    <a:pt x="2956039" y="162560"/>
                  </a:moveTo>
                  <a:lnTo>
                    <a:pt x="2955328" y="162560"/>
                  </a:lnTo>
                  <a:lnTo>
                    <a:pt x="2949702" y="166370"/>
                  </a:lnTo>
                  <a:lnTo>
                    <a:pt x="2955048" y="172720"/>
                  </a:lnTo>
                  <a:lnTo>
                    <a:pt x="2958766" y="180393"/>
                  </a:lnTo>
                  <a:lnTo>
                    <a:pt x="2961712" y="187960"/>
                  </a:lnTo>
                  <a:lnTo>
                    <a:pt x="2964865" y="195580"/>
                  </a:lnTo>
                  <a:lnTo>
                    <a:pt x="2958820" y="199390"/>
                  </a:lnTo>
                  <a:lnTo>
                    <a:pt x="2954121" y="204470"/>
                  </a:lnTo>
                  <a:lnTo>
                    <a:pt x="2949752" y="215900"/>
                  </a:lnTo>
                  <a:lnTo>
                    <a:pt x="2951911" y="220980"/>
                  </a:lnTo>
                  <a:lnTo>
                    <a:pt x="2954083" y="224790"/>
                  </a:lnTo>
                  <a:lnTo>
                    <a:pt x="2951911" y="228600"/>
                  </a:lnTo>
                  <a:lnTo>
                    <a:pt x="2948597" y="232410"/>
                  </a:lnTo>
                  <a:lnTo>
                    <a:pt x="2944609" y="234950"/>
                  </a:lnTo>
                  <a:lnTo>
                    <a:pt x="2983903" y="234950"/>
                  </a:lnTo>
                  <a:lnTo>
                    <a:pt x="2988475" y="228600"/>
                  </a:lnTo>
                  <a:lnTo>
                    <a:pt x="2988358" y="226060"/>
                  </a:lnTo>
                  <a:lnTo>
                    <a:pt x="2966567" y="226060"/>
                  </a:lnTo>
                  <a:lnTo>
                    <a:pt x="2965716" y="224790"/>
                  </a:lnTo>
                  <a:lnTo>
                    <a:pt x="2965792" y="223520"/>
                  </a:lnTo>
                  <a:lnTo>
                    <a:pt x="2988241" y="223520"/>
                  </a:lnTo>
                  <a:lnTo>
                    <a:pt x="2988183" y="222250"/>
                  </a:lnTo>
                  <a:lnTo>
                    <a:pt x="2993491" y="218440"/>
                  </a:lnTo>
                  <a:lnTo>
                    <a:pt x="2986036" y="212090"/>
                  </a:lnTo>
                  <a:lnTo>
                    <a:pt x="2980563" y="205740"/>
                  </a:lnTo>
                  <a:lnTo>
                    <a:pt x="2978886" y="199390"/>
                  </a:lnTo>
                  <a:lnTo>
                    <a:pt x="2981604" y="194310"/>
                  </a:lnTo>
                  <a:lnTo>
                    <a:pt x="2989453" y="194310"/>
                  </a:lnTo>
                  <a:lnTo>
                    <a:pt x="2990066" y="190500"/>
                  </a:lnTo>
                  <a:lnTo>
                    <a:pt x="2981807" y="190500"/>
                  </a:lnTo>
                  <a:lnTo>
                    <a:pt x="2974885" y="179070"/>
                  </a:lnTo>
                  <a:lnTo>
                    <a:pt x="2975593" y="171450"/>
                  </a:lnTo>
                  <a:lnTo>
                    <a:pt x="2960560" y="171450"/>
                  </a:lnTo>
                  <a:lnTo>
                    <a:pt x="2960827" y="168910"/>
                  </a:lnTo>
                  <a:lnTo>
                    <a:pt x="2960738" y="167640"/>
                  </a:lnTo>
                  <a:lnTo>
                    <a:pt x="2959989" y="167640"/>
                  </a:lnTo>
                  <a:lnTo>
                    <a:pt x="2959912" y="166370"/>
                  </a:lnTo>
                  <a:lnTo>
                    <a:pt x="2957410" y="166370"/>
                  </a:lnTo>
                  <a:lnTo>
                    <a:pt x="2956153" y="165100"/>
                  </a:lnTo>
                  <a:lnTo>
                    <a:pt x="2956039" y="162560"/>
                  </a:lnTo>
                  <a:close/>
                </a:path>
                <a:path w="3169920" h="688340">
                  <a:moveTo>
                    <a:pt x="3032213" y="200660"/>
                  </a:moveTo>
                  <a:lnTo>
                    <a:pt x="3027276" y="208280"/>
                  </a:lnTo>
                  <a:lnTo>
                    <a:pt x="3020639" y="223520"/>
                  </a:lnTo>
                  <a:lnTo>
                    <a:pt x="3015780" y="231140"/>
                  </a:lnTo>
                  <a:lnTo>
                    <a:pt x="3016046" y="231140"/>
                  </a:lnTo>
                  <a:lnTo>
                    <a:pt x="3016135" y="232410"/>
                  </a:lnTo>
                  <a:lnTo>
                    <a:pt x="3015145" y="232410"/>
                  </a:lnTo>
                  <a:lnTo>
                    <a:pt x="3013798" y="234950"/>
                  </a:lnTo>
                  <a:lnTo>
                    <a:pt x="3025038" y="234950"/>
                  </a:lnTo>
                  <a:lnTo>
                    <a:pt x="3025140" y="232410"/>
                  </a:lnTo>
                  <a:lnTo>
                    <a:pt x="3028543" y="228600"/>
                  </a:lnTo>
                  <a:lnTo>
                    <a:pt x="3036404" y="224790"/>
                  </a:lnTo>
                  <a:lnTo>
                    <a:pt x="3086011" y="224790"/>
                  </a:lnTo>
                  <a:lnTo>
                    <a:pt x="3085553" y="223520"/>
                  </a:lnTo>
                  <a:lnTo>
                    <a:pt x="3082658" y="219710"/>
                  </a:lnTo>
                  <a:lnTo>
                    <a:pt x="3090164" y="218440"/>
                  </a:lnTo>
                  <a:lnTo>
                    <a:pt x="3141129" y="218440"/>
                  </a:lnTo>
                  <a:lnTo>
                    <a:pt x="3138703" y="217170"/>
                  </a:lnTo>
                  <a:lnTo>
                    <a:pt x="3138406" y="215900"/>
                  </a:lnTo>
                  <a:lnTo>
                    <a:pt x="3115881" y="215900"/>
                  </a:lnTo>
                  <a:lnTo>
                    <a:pt x="3114901" y="214630"/>
                  </a:lnTo>
                  <a:lnTo>
                    <a:pt x="3099231" y="214630"/>
                  </a:lnTo>
                  <a:lnTo>
                    <a:pt x="3099190" y="213360"/>
                  </a:lnTo>
                  <a:lnTo>
                    <a:pt x="3083267" y="213360"/>
                  </a:lnTo>
                  <a:lnTo>
                    <a:pt x="3078391" y="212090"/>
                  </a:lnTo>
                  <a:lnTo>
                    <a:pt x="3059760" y="212090"/>
                  </a:lnTo>
                  <a:lnTo>
                    <a:pt x="3057969" y="207010"/>
                  </a:lnTo>
                  <a:lnTo>
                    <a:pt x="3058537" y="205740"/>
                  </a:lnTo>
                  <a:lnTo>
                    <a:pt x="3041015" y="205740"/>
                  </a:lnTo>
                  <a:lnTo>
                    <a:pt x="3036277" y="204470"/>
                  </a:lnTo>
                  <a:lnTo>
                    <a:pt x="3032213" y="200660"/>
                  </a:lnTo>
                  <a:close/>
                </a:path>
                <a:path w="3169920" h="688340">
                  <a:moveTo>
                    <a:pt x="1809064" y="209550"/>
                  </a:moveTo>
                  <a:lnTo>
                    <a:pt x="1805139" y="217170"/>
                  </a:lnTo>
                  <a:lnTo>
                    <a:pt x="1801609" y="223520"/>
                  </a:lnTo>
                  <a:lnTo>
                    <a:pt x="1801279" y="231140"/>
                  </a:lnTo>
                  <a:lnTo>
                    <a:pt x="1844090" y="231140"/>
                  </a:lnTo>
                  <a:lnTo>
                    <a:pt x="1837702" y="227330"/>
                  </a:lnTo>
                  <a:lnTo>
                    <a:pt x="1836089" y="220980"/>
                  </a:lnTo>
                  <a:lnTo>
                    <a:pt x="1834756" y="212090"/>
                  </a:lnTo>
                  <a:lnTo>
                    <a:pt x="1815240" y="212090"/>
                  </a:lnTo>
                  <a:lnTo>
                    <a:pt x="1809064" y="209550"/>
                  </a:lnTo>
                  <a:close/>
                </a:path>
                <a:path w="3169920" h="688340">
                  <a:moveTo>
                    <a:pt x="2314409" y="227330"/>
                  </a:moveTo>
                  <a:lnTo>
                    <a:pt x="2280018" y="227330"/>
                  </a:lnTo>
                  <a:lnTo>
                    <a:pt x="2283206" y="228600"/>
                  </a:lnTo>
                  <a:lnTo>
                    <a:pt x="2279878" y="231140"/>
                  </a:lnTo>
                  <a:lnTo>
                    <a:pt x="2314232" y="231140"/>
                  </a:lnTo>
                  <a:lnTo>
                    <a:pt x="2312822" y="228600"/>
                  </a:lnTo>
                  <a:lnTo>
                    <a:pt x="2314409" y="227330"/>
                  </a:lnTo>
                  <a:close/>
                </a:path>
                <a:path w="3169920" h="688340">
                  <a:moveTo>
                    <a:pt x="2499190" y="223520"/>
                  </a:moveTo>
                  <a:lnTo>
                    <a:pt x="2462568" y="223520"/>
                  </a:lnTo>
                  <a:lnTo>
                    <a:pt x="2463977" y="224790"/>
                  </a:lnTo>
                  <a:lnTo>
                    <a:pt x="2463444" y="224790"/>
                  </a:lnTo>
                  <a:lnTo>
                    <a:pt x="2462885" y="226060"/>
                  </a:lnTo>
                  <a:lnTo>
                    <a:pt x="2279815" y="226060"/>
                  </a:lnTo>
                  <a:lnTo>
                    <a:pt x="2279942" y="227330"/>
                  </a:lnTo>
                  <a:lnTo>
                    <a:pt x="2314409" y="227330"/>
                  </a:lnTo>
                  <a:lnTo>
                    <a:pt x="2314879" y="228600"/>
                  </a:lnTo>
                  <a:lnTo>
                    <a:pt x="2315743" y="228600"/>
                  </a:lnTo>
                  <a:lnTo>
                    <a:pt x="2315718" y="229870"/>
                  </a:lnTo>
                  <a:lnTo>
                    <a:pt x="2314765" y="229870"/>
                  </a:lnTo>
                  <a:lnTo>
                    <a:pt x="2314232" y="231140"/>
                  </a:lnTo>
                  <a:lnTo>
                    <a:pt x="2502143" y="231140"/>
                  </a:lnTo>
                  <a:lnTo>
                    <a:pt x="2501633" y="227330"/>
                  </a:lnTo>
                  <a:lnTo>
                    <a:pt x="2499190" y="223520"/>
                  </a:lnTo>
                  <a:close/>
                </a:path>
                <a:path w="3169920" h="688340">
                  <a:moveTo>
                    <a:pt x="430656" y="227330"/>
                  </a:moveTo>
                  <a:lnTo>
                    <a:pt x="426008" y="229870"/>
                  </a:lnTo>
                  <a:lnTo>
                    <a:pt x="431179" y="229870"/>
                  </a:lnTo>
                  <a:lnTo>
                    <a:pt x="430656" y="227330"/>
                  </a:lnTo>
                  <a:close/>
                </a:path>
                <a:path w="3169920" h="688340">
                  <a:moveTo>
                    <a:pt x="3107651" y="218440"/>
                  </a:moveTo>
                  <a:lnTo>
                    <a:pt x="3090164" y="218440"/>
                  </a:lnTo>
                  <a:lnTo>
                    <a:pt x="3093542" y="222250"/>
                  </a:lnTo>
                  <a:lnTo>
                    <a:pt x="3094050" y="229870"/>
                  </a:lnTo>
                  <a:lnTo>
                    <a:pt x="3152442" y="229870"/>
                  </a:lnTo>
                  <a:lnTo>
                    <a:pt x="3154095" y="228600"/>
                  </a:lnTo>
                  <a:lnTo>
                    <a:pt x="3154080" y="227330"/>
                  </a:lnTo>
                  <a:lnTo>
                    <a:pt x="3108667" y="227330"/>
                  </a:lnTo>
                  <a:lnTo>
                    <a:pt x="3108820" y="226060"/>
                  </a:lnTo>
                  <a:lnTo>
                    <a:pt x="3101771" y="226060"/>
                  </a:lnTo>
                  <a:lnTo>
                    <a:pt x="3098952" y="222250"/>
                  </a:lnTo>
                  <a:lnTo>
                    <a:pt x="3104299" y="222250"/>
                  </a:lnTo>
                  <a:lnTo>
                    <a:pt x="3104603" y="220980"/>
                  </a:lnTo>
                  <a:lnTo>
                    <a:pt x="3104845" y="219710"/>
                  </a:lnTo>
                  <a:lnTo>
                    <a:pt x="3107651" y="218440"/>
                  </a:lnTo>
                  <a:close/>
                </a:path>
                <a:path w="3169920" h="688340">
                  <a:moveTo>
                    <a:pt x="882319" y="177800"/>
                  </a:moveTo>
                  <a:lnTo>
                    <a:pt x="880924" y="189230"/>
                  </a:lnTo>
                  <a:lnTo>
                    <a:pt x="876681" y="200660"/>
                  </a:lnTo>
                  <a:lnTo>
                    <a:pt x="873275" y="212090"/>
                  </a:lnTo>
                  <a:lnTo>
                    <a:pt x="874395" y="224790"/>
                  </a:lnTo>
                  <a:lnTo>
                    <a:pt x="869149" y="228600"/>
                  </a:lnTo>
                  <a:lnTo>
                    <a:pt x="1300412" y="228600"/>
                  </a:lnTo>
                  <a:lnTo>
                    <a:pt x="1301043" y="226060"/>
                  </a:lnTo>
                  <a:lnTo>
                    <a:pt x="1142822" y="226060"/>
                  </a:lnTo>
                  <a:lnTo>
                    <a:pt x="1141412" y="224790"/>
                  </a:lnTo>
                  <a:lnTo>
                    <a:pt x="1133525" y="224790"/>
                  </a:lnTo>
                  <a:lnTo>
                    <a:pt x="1130515" y="219710"/>
                  </a:lnTo>
                  <a:lnTo>
                    <a:pt x="905878" y="219710"/>
                  </a:lnTo>
                  <a:lnTo>
                    <a:pt x="907544" y="213360"/>
                  </a:lnTo>
                  <a:lnTo>
                    <a:pt x="890003" y="213360"/>
                  </a:lnTo>
                  <a:lnTo>
                    <a:pt x="887590" y="210820"/>
                  </a:lnTo>
                  <a:lnTo>
                    <a:pt x="889139" y="208280"/>
                  </a:lnTo>
                  <a:lnTo>
                    <a:pt x="908876" y="208280"/>
                  </a:lnTo>
                  <a:lnTo>
                    <a:pt x="911542" y="198120"/>
                  </a:lnTo>
                  <a:lnTo>
                    <a:pt x="1036555" y="198120"/>
                  </a:lnTo>
                  <a:lnTo>
                    <a:pt x="1036504" y="196850"/>
                  </a:lnTo>
                  <a:lnTo>
                    <a:pt x="1037002" y="193040"/>
                  </a:lnTo>
                  <a:lnTo>
                    <a:pt x="907110" y="193040"/>
                  </a:lnTo>
                  <a:lnTo>
                    <a:pt x="904290" y="190500"/>
                  </a:lnTo>
                  <a:lnTo>
                    <a:pt x="908469" y="190500"/>
                  </a:lnTo>
                  <a:lnTo>
                    <a:pt x="908824" y="189230"/>
                  </a:lnTo>
                  <a:lnTo>
                    <a:pt x="909408" y="189230"/>
                  </a:lnTo>
                  <a:lnTo>
                    <a:pt x="909066" y="184150"/>
                  </a:lnTo>
                  <a:lnTo>
                    <a:pt x="908885" y="182880"/>
                  </a:lnTo>
                  <a:lnTo>
                    <a:pt x="890333" y="182880"/>
                  </a:lnTo>
                  <a:lnTo>
                    <a:pt x="887082" y="179070"/>
                  </a:lnTo>
                  <a:lnTo>
                    <a:pt x="882319" y="177800"/>
                  </a:lnTo>
                  <a:close/>
                </a:path>
                <a:path w="3169920" h="688340">
                  <a:moveTo>
                    <a:pt x="1997113" y="224790"/>
                  </a:moveTo>
                  <a:lnTo>
                    <a:pt x="1989988" y="228600"/>
                  </a:lnTo>
                  <a:lnTo>
                    <a:pt x="1999656" y="228600"/>
                  </a:lnTo>
                  <a:lnTo>
                    <a:pt x="1997113" y="224790"/>
                  </a:lnTo>
                  <a:close/>
                </a:path>
                <a:path w="3169920" h="688340">
                  <a:moveTo>
                    <a:pt x="2305151" y="204470"/>
                  </a:moveTo>
                  <a:lnTo>
                    <a:pt x="2268537" y="204470"/>
                  </a:lnTo>
                  <a:lnTo>
                    <a:pt x="2269248" y="208280"/>
                  </a:lnTo>
                  <a:lnTo>
                    <a:pt x="2265705" y="208280"/>
                  </a:lnTo>
                  <a:lnTo>
                    <a:pt x="2279180" y="227330"/>
                  </a:lnTo>
                  <a:lnTo>
                    <a:pt x="2279815" y="226060"/>
                  </a:lnTo>
                  <a:lnTo>
                    <a:pt x="2304465" y="226060"/>
                  </a:lnTo>
                  <a:lnTo>
                    <a:pt x="2304021" y="224790"/>
                  </a:lnTo>
                  <a:lnTo>
                    <a:pt x="2303551" y="224790"/>
                  </a:lnTo>
                  <a:lnTo>
                    <a:pt x="2305151" y="223520"/>
                  </a:lnTo>
                  <a:lnTo>
                    <a:pt x="2499190" y="223520"/>
                  </a:lnTo>
                  <a:lnTo>
                    <a:pt x="2498376" y="222250"/>
                  </a:lnTo>
                  <a:lnTo>
                    <a:pt x="2473833" y="222250"/>
                  </a:lnTo>
                  <a:lnTo>
                    <a:pt x="2468206" y="219710"/>
                  </a:lnTo>
                  <a:lnTo>
                    <a:pt x="2312924" y="219710"/>
                  </a:lnTo>
                  <a:lnTo>
                    <a:pt x="2311057" y="217170"/>
                  </a:lnTo>
                  <a:lnTo>
                    <a:pt x="2281313" y="217170"/>
                  </a:lnTo>
                  <a:lnTo>
                    <a:pt x="2280475" y="215900"/>
                  </a:lnTo>
                  <a:lnTo>
                    <a:pt x="2280539" y="214630"/>
                  </a:lnTo>
                  <a:lnTo>
                    <a:pt x="2281466" y="214630"/>
                  </a:lnTo>
                  <a:lnTo>
                    <a:pt x="2281999" y="213360"/>
                  </a:lnTo>
                  <a:lnTo>
                    <a:pt x="2293366" y="213360"/>
                  </a:lnTo>
                  <a:lnTo>
                    <a:pt x="2293302" y="212090"/>
                  </a:lnTo>
                  <a:lnTo>
                    <a:pt x="2295906" y="209550"/>
                  </a:lnTo>
                  <a:lnTo>
                    <a:pt x="2458995" y="209550"/>
                  </a:lnTo>
                  <a:lnTo>
                    <a:pt x="2458769" y="207010"/>
                  </a:lnTo>
                  <a:lnTo>
                    <a:pt x="2304021" y="207010"/>
                  </a:lnTo>
                  <a:lnTo>
                    <a:pt x="2303551" y="205740"/>
                  </a:lnTo>
                  <a:lnTo>
                    <a:pt x="2305151" y="204470"/>
                  </a:lnTo>
                  <a:close/>
                </a:path>
                <a:path w="3169920" h="688340">
                  <a:moveTo>
                    <a:pt x="3141129" y="218440"/>
                  </a:moveTo>
                  <a:lnTo>
                    <a:pt x="3107651" y="218440"/>
                  </a:lnTo>
                  <a:lnTo>
                    <a:pt x="3107880" y="220980"/>
                  </a:lnTo>
                  <a:lnTo>
                    <a:pt x="3107931" y="222250"/>
                  </a:lnTo>
                  <a:lnTo>
                    <a:pt x="3108718" y="222250"/>
                  </a:lnTo>
                  <a:lnTo>
                    <a:pt x="3108807" y="223520"/>
                  </a:lnTo>
                  <a:lnTo>
                    <a:pt x="3111982" y="224790"/>
                  </a:lnTo>
                  <a:lnTo>
                    <a:pt x="3108667" y="227330"/>
                  </a:lnTo>
                  <a:lnTo>
                    <a:pt x="3154080" y="227330"/>
                  </a:lnTo>
                  <a:lnTo>
                    <a:pt x="3154006" y="220980"/>
                  </a:lnTo>
                  <a:lnTo>
                    <a:pt x="3152927" y="219710"/>
                  </a:lnTo>
                  <a:lnTo>
                    <a:pt x="3143554" y="219710"/>
                  </a:lnTo>
                  <a:lnTo>
                    <a:pt x="3141129" y="218440"/>
                  </a:lnTo>
                  <a:close/>
                </a:path>
                <a:path w="3169920" h="688340">
                  <a:moveTo>
                    <a:pt x="187134" y="208280"/>
                  </a:moveTo>
                  <a:lnTo>
                    <a:pt x="186524" y="208280"/>
                  </a:lnTo>
                  <a:lnTo>
                    <a:pt x="181894" y="213360"/>
                  </a:lnTo>
                  <a:lnTo>
                    <a:pt x="177898" y="219710"/>
                  </a:lnTo>
                  <a:lnTo>
                    <a:pt x="172716" y="224790"/>
                  </a:lnTo>
                  <a:lnTo>
                    <a:pt x="164528" y="226060"/>
                  </a:lnTo>
                  <a:lnTo>
                    <a:pt x="195497" y="226060"/>
                  </a:lnTo>
                  <a:lnTo>
                    <a:pt x="192639" y="219710"/>
                  </a:lnTo>
                  <a:lnTo>
                    <a:pt x="191528" y="213360"/>
                  </a:lnTo>
                  <a:lnTo>
                    <a:pt x="190893" y="213360"/>
                  </a:lnTo>
                  <a:lnTo>
                    <a:pt x="188582" y="212090"/>
                  </a:lnTo>
                  <a:lnTo>
                    <a:pt x="187299" y="210820"/>
                  </a:lnTo>
                  <a:lnTo>
                    <a:pt x="187134" y="208280"/>
                  </a:lnTo>
                  <a:close/>
                </a:path>
                <a:path w="3169920" h="688340">
                  <a:moveTo>
                    <a:pt x="309676" y="204470"/>
                  </a:moveTo>
                  <a:lnTo>
                    <a:pt x="304363" y="210820"/>
                  </a:lnTo>
                  <a:lnTo>
                    <a:pt x="298718" y="215900"/>
                  </a:lnTo>
                  <a:lnTo>
                    <a:pt x="292122" y="220980"/>
                  </a:lnTo>
                  <a:lnTo>
                    <a:pt x="283959" y="226060"/>
                  </a:lnTo>
                  <a:lnTo>
                    <a:pt x="301648" y="226060"/>
                  </a:lnTo>
                  <a:lnTo>
                    <a:pt x="302531" y="224790"/>
                  </a:lnTo>
                  <a:lnTo>
                    <a:pt x="307874" y="219710"/>
                  </a:lnTo>
                  <a:lnTo>
                    <a:pt x="311230" y="213360"/>
                  </a:lnTo>
                  <a:lnTo>
                    <a:pt x="309676" y="204470"/>
                  </a:lnTo>
                  <a:close/>
                </a:path>
                <a:path w="3169920" h="688340">
                  <a:moveTo>
                    <a:pt x="649605" y="223520"/>
                  </a:moveTo>
                  <a:lnTo>
                    <a:pt x="643547" y="226060"/>
                  </a:lnTo>
                  <a:lnTo>
                    <a:pt x="649337" y="226060"/>
                  </a:lnTo>
                  <a:lnTo>
                    <a:pt x="649605" y="223520"/>
                  </a:lnTo>
                  <a:close/>
                </a:path>
                <a:path w="3169920" h="688340">
                  <a:moveTo>
                    <a:pt x="1301673" y="223520"/>
                  </a:moveTo>
                  <a:lnTo>
                    <a:pt x="1143482" y="223520"/>
                  </a:lnTo>
                  <a:lnTo>
                    <a:pt x="1144333" y="224790"/>
                  </a:lnTo>
                  <a:lnTo>
                    <a:pt x="1143355" y="226060"/>
                  </a:lnTo>
                  <a:lnTo>
                    <a:pt x="1301043" y="226060"/>
                  </a:lnTo>
                  <a:lnTo>
                    <a:pt x="1301673" y="223520"/>
                  </a:lnTo>
                  <a:close/>
                </a:path>
                <a:path w="3169920" h="688340">
                  <a:moveTo>
                    <a:pt x="2461107" y="223520"/>
                  </a:moveTo>
                  <a:lnTo>
                    <a:pt x="2305151" y="223520"/>
                  </a:lnTo>
                  <a:lnTo>
                    <a:pt x="2306561" y="224790"/>
                  </a:lnTo>
                  <a:lnTo>
                    <a:pt x="2306027" y="224790"/>
                  </a:lnTo>
                  <a:lnTo>
                    <a:pt x="2305469" y="226060"/>
                  </a:lnTo>
                  <a:lnTo>
                    <a:pt x="2461882" y="226060"/>
                  </a:lnTo>
                  <a:lnTo>
                    <a:pt x="2461044" y="224790"/>
                  </a:lnTo>
                  <a:lnTo>
                    <a:pt x="2461107" y="223520"/>
                  </a:lnTo>
                  <a:close/>
                </a:path>
                <a:path w="3169920" h="688340">
                  <a:moveTo>
                    <a:pt x="2988241" y="223520"/>
                  </a:moveTo>
                  <a:lnTo>
                    <a:pt x="2967240" y="223520"/>
                  </a:lnTo>
                  <a:lnTo>
                    <a:pt x="2968650" y="224790"/>
                  </a:lnTo>
                  <a:lnTo>
                    <a:pt x="2968117" y="224790"/>
                  </a:lnTo>
                  <a:lnTo>
                    <a:pt x="2967570" y="226060"/>
                  </a:lnTo>
                  <a:lnTo>
                    <a:pt x="2988358" y="226060"/>
                  </a:lnTo>
                  <a:lnTo>
                    <a:pt x="2988241" y="223520"/>
                  </a:lnTo>
                  <a:close/>
                </a:path>
                <a:path w="3169920" h="688340">
                  <a:moveTo>
                    <a:pt x="3107969" y="222250"/>
                  </a:moveTo>
                  <a:lnTo>
                    <a:pt x="3103118" y="222250"/>
                  </a:lnTo>
                  <a:lnTo>
                    <a:pt x="3101771" y="226060"/>
                  </a:lnTo>
                  <a:lnTo>
                    <a:pt x="3108820" y="226060"/>
                  </a:lnTo>
                  <a:lnTo>
                    <a:pt x="3108972" y="224790"/>
                  </a:lnTo>
                  <a:lnTo>
                    <a:pt x="3108807" y="223520"/>
                  </a:lnTo>
                  <a:lnTo>
                    <a:pt x="3107969" y="222250"/>
                  </a:lnTo>
                  <a:close/>
                </a:path>
                <a:path w="3169920" h="688340">
                  <a:moveTo>
                    <a:pt x="1300861" y="210820"/>
                  </a:moveTo>
                  <a:lnTo>
                    <a:pt x="1133817" y="210820"/>
                  </a:lnTo>
                  <a:lnTo>
                    <a:pt x="1136700" y="215900"/>
                  </a:lnTo>
                  <a:lnTo>
                    <a:pt x="1137107" y="219710"/>
                  </a:lnTo>
                  <a:lnTo>
                    <a:pt x="1133525" y="224790"/>
                  </a:lnTo>
                  <a:lnTo>
                    <a:pt x="1141412" y="224790"/>
                  </a:lnTo>
                  <a:lnTo>
                    <a:pt x="1143012" y="223520"/>
                  </a:lnTo>
                  <a:lnTo>
                    <a:pt x="1301673" y="223520"/>
                  </a:lnTo>
                  <a:lnTo>
                    <a:pt x="1304493" y="217170"/>
                  </a:lnTo>
                  <a:lnTo>
                    <a:pt x="1300861" y="210820"/>
                  </a:lnTo>
                  <a:close/>
                </a:path>
                <a:path w="3169920" h="688340">
                  <a:moveTo>
                    <a:pt x="3103118" y="222250"/>
                  </a:moveTo>
                  <a:lnTo>
                    <a:pt x="3098952" y="222250"/>
                  </a:lnTo>
                  <a:lnTo>
                    <a:pt x="3101378" y="223520"/>
                  </a:lnTo>
                  <a:lnTo>
                    <a:pt x="3103118" y="222250"/>
                  </a:lnTo>
                  <a:close/>
                </a:path>
                <a:path w="3169920" h="688340">
                  <a:moveTo>
                    <a:pt x="171469" y="208280"/>
                  </a:moveTo>
                  <a:lnTo>
                    <a:pt x="71500" y="208280"/>
                  </a:lnTo>
                  <a:lnTo>
                    <a:pt x="73863" y="209550"/>
                  </a:lnTo>
                  <a:lnTo>
                    <a:pt x="75298" y="210820"/>
                  </a:lnTo>
                  <a:lnTo>
                    <a:pt x="75158" y="213360"/>
                  </a:lnTo>
                  <a:lnTo>
                    <a:pt x="78803" y="213360"/>
                  </a:lnTo>
                  <a:lnTo>
                    <a:pt x="78600" y="215900"/>
                  </a:lnTo>
                  <a:lnTo>
                    <a:pt x="76085" y="217170"/>
                  </a:lnTo>
                  <a:lnTo>
                    <a:pt x="66763" y="217170"/>
                  </a:lnTo>
                  <a:lnTo>
                    <a:pt x="66852" y="218440"/>
                  </a:lnTo>
                  <a:lnTo>
                    <a:pt x="70027" y="219710"/>
                  </a:lnTo>
                  <a:lnTo>
                    <a:pt x="66700" y="222250"/>
                  </a:lnTo>
                  <a:lnTo>
                    <a:pt x="165852" y="222250"/>
                  </a:lnTo>
                  <a:lnTo>
                    <a:pt x="167618" y="217170"/>
                  </a:lnTo>
                  <a:lnTo>
                    <a:pt x="171469" y="208280"/>
                  </a:lnTo>
                  <a:close/>
                </a:path>
                <a:path w="3169920" h="688340">
                  <a:moveTo>
                    <a:pt x="2086444" y="147320"/>
                  </a:moveTo>
                  <a:lnTo>
                    <a:pt x="2080164" y="153670"/>
                  </a:lnTo>
                  <a:lnTo>
                    <a:pt x="2075911" y="161290"/>
                  </a:lnTo>
                  <a:lnTo>
                    <a:pt x="2072594" y="168910"/>
                  </a:lnTo>
                  <a:lnTo>
                    <a:pt x="2069122" y="176530"/>
                  </a:lnTo>
                  <a:lnTo>
                    <a:pt x="2065910" y="184150"/>
                  </a:lnTo>
                  <a:lnTo>
                    <a:pt x="2063491" y="193040"/>
                  </a:lnTo>
                  <a:lnTo>
                    <a:pt x="2059997" y="200660"/>
                  </a:lnTo>
                  <a:lnTo>
                    <a:pt x="2053564" y="207010"/>
                  </a:lnTo>
                  <a:lnTo>
                    <a:pt x="2049995" y="209550"/>
                  </a:lnTo>
                  <a:lnTo>
                    <a:pt x="2059559" y="214630"/>
                  </a:lnTo>
                  <a:lnTo>
                    <a:pt x="2052840" y="219710"/>
                  </a:lnTo>
                  <a:lnTo>
                    <a:pt x="2046338" y="219710"/>
                  </a:lnTo>
                  <a:lnTo>
                    <a:pt x="2038883" y="222250"/>
                  </a:lnTo>
                  <a:lnTo>
                    <a:pt x="2140309" y="222250"/>
                  </a:lnTo>
                  <a:lnTo>
                    <a:pt x="2140267" y="219710"/>
                  </a:lnTo>
                  <a:lnTo>
                    <a:pt x="2132277" y="218440"/>
                  </a:lnTo>
                  <a:lnTo>
                    <a:pt x="2128842" y="213360"/>
                  </a:lnTo>
                  <a:lnTo>
                    <a:pt x="2127414" y="207010"/>
                  </a:lnTo>
                  <a:lnTo>
                    <a:pt x="2125446" y="201930"/>
                  </a:lnTo>
                  <a:lnTo>
                    <a:pt x="2121001" y="199390"/>
                  </a:lnTo>
                  <a:lnTo>
                    <a:pt x="2120093" y="198120"/>
                  </a:lnTo>
                  <a:lnTo>
                    <a:pt x="2111209" y="198120"/>
                  </a:lnTo>
                  <a:lnTo>
                    <a:pt x="2103170" y="191770"/>
                  </a:lnTo>
                  <a:lnTo>
                    <a:pt x="2104059" y="181610"/>
                  </a:lnTo>
                  <a:lnTo>
                    <a:pt x="2103005" y="173990"/>
                  </a:lnTo>
                  <a:lnTo>
                    <a:pt x="2098092" y="168910"/>
                  </a:lnTo>
                  <a:lnTo>
                    <a:pt x="2092458" y="162560"/>
                  </a:lnTo>
                  <a:lnTo>
                    <a:pt x="2087957" y="156210"/>
                  </a:lnTo>
                  <a:lnTo>
                    <a:pt x="2086444" y="147320"/>
                  </a:lnTo>
                  <a:close/>
                </a:path>
                <a:path w="3169920" h="688340">
                  <a:moveTo>
                    <a:pt x="2489796" y="201930"/>
                  </a:moveTo>
                  <a:lnTo>
                    <a:pt x="2494521" y="209550"/>
                  </a:lnTo>
                  <a:lnTo>
                    <a:pt x="2490381" y="210820"/>
                  </a:lnTo>
                  <a:lnTo>
                    <a:pt x="2482659" y="210820"/>
                  </a:lnTo>
                  <a:lnTo>
                    <a:pt x="2482913" y="217170"/>
                  </a:lnTo>
                  <a:lnTo>
                    <a:pt x="2479459" y="220980"/>
                  </a:lnTo>
                  <a:lnTo>
                    <a:pt x="2473833" y="222250"/>
                  </a:lnTo>
                  <a:lnTo>
                    <a:pt x="2498376" y="222250"/>
                  </a:lnTo>
                  <a:lnTo>
                    <a:pt x="2497561" y="220980"/>
                  </a:lnTo>
                  <a:lnTo>
                    <a:pt x="2497194" y="215900"/>
                  </a:lnTo>
                  <a:lnTo>
                    <a:pt x="2497257" y="208280"/>
                  </a:lnTo>
                  <a:lnTo>
                    <a:pt x="2495029" y="203200"/>
                  </a:lnTo>
                  <a:lnTo>
                    <a:pt x="2489796" y="201930"/>
                  </a:lnTo>
                  <a:close/>
                </a:path>
                <a:path w="3169920" h="688340">
                  <a:moveTo>
                    <a:pt x="2553195" y="218440"/>
                  </a:moveTo>
                  <a:lnTo>
                    <a:pt x="2552306" y="218440"/>
                  </a:lnTo>
                  <a:lnTo>
                    <a:pt x="2547264" y="222250"/>
                  </a:lnTo>
                  <a:lnTo>
                    <a:pt x="2553055" y="222250"/>
                  </a:lnTo>
                  <a:lnTo>
                    <a:pt x="2553360" y="219710"/>
                  </a:lnTo>
                  <a:lnTo>
                    <a:pt x="2553195" y="218440"/>
                  </a:lnTo>
                  <a:close/>
                </a:path>
                <a:path w="3169920" h="688340">
                  <a:moveTo>
                    <a:pt x="2701153" y="217170"/>
                  </a:moveTo>
                  <a:lnTo>
                    <a:pt x="2553106" y="217170"/>
                  </a:lnTo>
                  <a:lnTo>
                    <a:pt x="2553195" y="218440"/>
                  </a:lnTo>
                  <a:lnTo>
                    <a:pt x="2556370" y="219710"/>
                  </a:lnTo>
                  <a:lnTo>
                    <a:pt x="2553055" y="222250"/>
                  </a:lnTo>
                  <a:lnTo>
                    <a:pt x="2721995" y="222250"/>
                  </a:lnTo>
                  <a:lnTo>
                    <a:pt x="2722951" y="219710"/>
                  </a:lnTo>
                  <a:lnTo>
                    <a:pt x="2704045" y="219710"/>
                  </a:lnTo>
                  <a:lnTo>
                    <a:pt x="2701153" y="217170"/>
                  </a:lnTo>
                  <a:close/>
                </a:path>
                <a:path w="3169920" h="688340">
                  <a:moveTo>
                    <a:pt x="1036555" y="198120"/>
                  </a:moveTo>
                  <a:lnTo>
                    <a:pt x="911542" y="198120"/>
                  </a:lnTo>
                  <a:lnTo>
                    <a:pt x="912945" y="204470"/>
                  </a:lnTo>
                  <a:lnTo>
                    <a:pt x="913468" y="209550"/>
                  </a:lnTo>
                  <a:lnTo>
                    <a:pt x="911612" y="214630"/>
                  </a:lnTo>
                  <a:lnTo>
                    <a:pt x="905878" y="219710"/>
                  </a:lnTo>
                  <a:lnTo>
                    <a:pt x="1130515" y="219710"/>
                  </a:lnTo>
                  <a:lnTo>
                    <a:pt x="1130223" y="215900"/>
                  </a:lnTo>
                  <a:lnTo>
                    <a:pt x="1132919" y="212090"/>
                  </a:lnTo>
                  <a:lnTo>
                    <a:pt x="1042187" y="212090"/>
                  </a:lnTo>
                  <a:lnTo>
                    <a:pt x="1036812" y="204470"/>
                  </a:lnTo>
                  <a:lnTo>
                    <a:pt x="1036555" y="198120"/>
                  </a:lnTo>
                  <a:close/>
                </a:path>
                <a:path w="3169920" h="688340">
                  <a:moveTo>
                    <a:pt x="2459713" y="213360"/>
                  </a:moveTo>
                  <a:lnTo>
                    <a:pt x="2312530" y="213360"/>
                  </a:lnTo>
                  <a:lnTo>
                    <a:pt x="2314524" y="214630"/>
                  </a:lnTo>
                  <a:lnTo>
                    <a:pt x="2312924" y="219710"/>
                  </a:lnTo>
                  <a:lnTo>
                    <a:pt x="2462174" y="219710"/>
                  </a:lnTo>
                  <a:lnTo>
                    <a:pt x="2459713" y="213360"/>
                  </a:lnTo>
                  <a:close/>
                </a:path>
                <a:path w="3169920" h="688340">
                  <a:moveTo>
                    <a:pt x="2469769" y="195580"/>
                  </a:moveTo>
                  <a:lnTo>
                    <a:pt x="2464282" y="195580"/>
                  </a:lnTo>
                  <a:lnTo>
                    <a:pt x="2464943" y="203200"/>
                  </a:lnTo>
                  <a:lnTo>
                    <a:pt x="2465730" y="210820"/>
                  </a:lnTo>
                  <a:lnTo>
                    <a:pt x="2462174" y="219710"/>
                  </a:lnTo>
                  <a:lnTo>
                    <a:pt x="2468206" y="219710"/>
                  </a:lnTo>
                  <a:lnTo>
                    <a:pt x="2469273" y="215900"/>
                  </a:lnTo>
                  <a:lnTo>
                    <a:pt x="2471166" y="209550"/>
                  </a:lnTo>
                  <a:lnTo>
                    <a:pt x="2474417" y="209550"/>
                  </a:lnTo>
                  <a:lnTo>
                    <a:pt x="2476639" y="208280"/>
                  </a:lnTo>
                  <a:lnTo>
                    <a:pt x="2485974" y="208280"/>
                  </a:lnTo>
                  <a:lnTo>
                    <a:pt x="2488006" y="204470"/>
                  </a:lnTo>
                  <a:lnTo>
                    <a:pt x="2480729" y="204470"/>
                  </a:lnTo>
                  <a:lnTo>
                    <a:pt x="2475750" y="203200"/>
                  </a:lnTo>
                  <a:lnTo>
                    <a:pt x="2474671" y="201930"/>
                  </a:lnTo>
                  <a:lnTo>
                    <a:pt x="2474480" y="199390"/>
                  </a:lnTo>
                  <a:lnTo>
                    <a:pt x="2471280" y="199390"/>
                  </a:lnTo>
                  <a:lnTo>
                    <a:pt x="2469959" y="196850"/>
                  </a:lnTo>
                  <a:lnTo>
                    <a:pt x="2469769" y="195580"/>
                  </a:lnTo>
                  <a:close/>
                </a:path>
                <a:path w="3169920" h="688340">
                  <a:moveTo>
                    <a:pt x="2718099" y="214630"/>
                  </a:moveTo>
                  <a:lnTo>
                    <a:pt x="2713334" y="215900"/>
                  </a:lnTo>
                  <a:lnTo>
                    <a:pt x="2708890" y="218440"/>
                  </a:lnTo>
                  <a:lnTo>
                    <a:pt x="2704045" y="219710"/>
                  </a:lnTo>
                  <a:lnTo>
                    <a:pt x="2722951" y="219710"/>
                  </a:lnTo>
                  <a:lnTo>
                    <a:pt x="2723908" y="217170"/>
                  </a:lnTo>
                  <a:lnTo>
                    <a:pt x="2718099" y="214630"/>
                  </a:lnTo>
                  <a:close/>
                </a:path>
                <a:path w="3169920" h="688340">
                  <a:moveTo>
                    <a:pt x="3149688" y="215900"/>
                  </a:moveTo>
                  <a:lnTo>
                    <a:pt x="3143554" y="219710"/>
                  </a:lnTo>
                  <a:lnTo>
                    <a:pt x="3152927" y="219710"/>
                  </a:lnTo>
                  <a:lnTo>
                    <a:pt x="3149688" y="215900"/>
                  </a:lnTo>
                  <a:close/>
                </a:path>
                <a:path w="3169920" h="688340">
                  <a:moveTo>
                    <a:pt x="632841" y="176530"/>
                  </a:moveTo>
                  <a:lnTo>
                    <a:pt x="596646" y="176530"/>
                  </a:lnTo>
                  <a:lnTo>
                    <a:pt x="598055" y="179070"/>
                  </a:lnTo>
                  <a:lnTo>
                    <a:pt x="597522" y="179070"/>
                  </a:lnTo>
                  <a:lnTo>
                    <a:pt x="596963" y="180340"/>
                  </a:lnTo>
                  <a:lnTo>
                    <a:pt x="582815" y="180340"/>
                  </a:lnTo>
                  <a:lnTo>
                    <a:pt x="583806" y="182880"/>
                  </a:lnTo>
                  <a:lnTo>
                    <a:pt x="587705" y="191770"/>
                  </a:lnTo>
                  <a:lnTo>
                    <a:pt x="580212" y="195580"/>
                  </a:lnTo>
                  <a:lnTo>
                    <a:pt x="577138" y="201930"/>
                  </a:lnTo>
                  <a:lnTo>
                    <a:pt x="582701" y="205740"/>
                  </a:lnTo>
                  <a:lnTo>
                    <a:pt x="583095" y="209550"/>
                  </a:lnTo>
                  <a:lnTo>
                    <a:pt x="575987" y="209550"/>
                  </a:lnTo>
                  <a:lnTo>
                    <a:pt x="576224" y="212090"/>
                  </a:lnTo>
                  <a:lnTo>
                    <a:pt x="575437" y="218440"/>
                  </a:lnTo>
                  <a:lnTo>
                    <a:pt x="581596" y="217170"/>
                  </a:lnTo>
                  <a:lnTo>
                    <a:pt x="639341" y="217170"/>
                  </a:lnTo>
                  <a:lnTo>
                    <a:pt x="644004" y="210820"/>
                  </a:lnTo>
                  <a:lnTo>
                    <a:pt x="642302" y="209550"/>
                  </a:lnTo>
                  <a:lnTo>
                    <a:pt x="583095" y="209550"/>
                  </a:lnTo>
                  <a:lnTo>
                    <a:pt x="575868" y="208280"/>
                  </a:lnTo>
                  <a:lnTo>
                    <a:pt x="640600" y="208280"/>
                  </a:lnTo>
                  <a:lnTo>
                    <a:pt x="638898" y="207010"/>
                  </a:lnTo>
                  <a:lnTo>
                    <a:pt x="638243" y="200660"/>
                  </a:lnTo>
                  <a:lnTo>
                    <a:pt x="635838" y="187960"/>
                  </a:lnTo>
                  <a:lnTo>
                    <a:pt x="632841" y="176530"/>
                  </a:lnTo>
                  <a:close/>
                </a:path>
                <a:path w="3169920" h="688340">
                  <a:moveTo>
                    <a:pt x="1907336" y="168910"/>
                  </a:moveTo>
                  <a:lnTo>
                    <a:pt x="1901939" y="170180"/>
                  </a:lnTo>
                  <a:lnTo>
                    <a:pt x="1896960" y="172720"/>
                  </a:lnTo>
                  <a:lnTo>
                    <a:pt x="1902498" y="179070"/>
                  </a:lnTo>
                  <a:lnTo>
                    <a:pt x="1897875" y="182880"/>
                  </a:lnTo>
                  <a:lnTo>
                    <a:pt x="1892490" y="182880"/>
                  </a:lnTo>
                  <a:lnTo>
                    <a:pt x="1888121" y="186690"/>
                  </a:lnTo>
                  <a:lnTo>
                    <a:pt x="1894624" y="190500"/>
                  </a:lnTo>
                  <a:lnTo>
                    <a:pt x="1894865" y="194310"/>
                  </a:lnTo>
                  <a:lnTo>
                    <a:pt x="1893354" y="203200"/>
                  </a:lnTo>
                  <a:lnTo>
                    <a:pt x="1886521" y="207010"/>
                  </a:lnTo>
                  <a:lnTo>
                    <a:pt x="1881593" y="212090"/>
                  </a:lnTo>
                  <a:lnTo>
                    <a:pt x="1881632" y="213360"/>
                  </a:lnTo>
                  <a:lnTo>
                    <a:pt x="1881835" y="213360"/>
                  </a:lnTo>
                  <a:lnTo>
                    <a:pt x="1885010" y="214630"/>
                  </a:lnTo>
                  <a:lnTo>
                    <a:pt x="1881695" y="218440"/>
                  </a:lnTo>
                  <a:lnTo>
                    <a:pt x="1984026" y="218440"/>
                  </a:lnTo>
                  <a:lnTo>
                    <a:pt x="1982362" y="212090"/>
                  </a:lnTo>
                  <a:lnTo>
                    <a:pt x="1979620" y="207010"/>
                  </a:lnTo>
                  <a:lnTo>
                    <a:pt x="1972030" y="207010"/>
                  </a:lnTo>
                  <a:lnTo>
                    <a:pt x="1969211" y="204470"/>
                  </a:lnTo>
                  <a:lnTo>
                    <a:pt x="1973376" y="204470"/>
                  </a:lnTo>
                  <a:lnTo>
                    <a:pt x="1973745" y="203200"/>
                  </a:lnTo>
                  <a:lnTo>
                    <a:pt x="1970839" y="198120"/>
                  </a:lnTo>
                  <a:lnTo>
                    <a:pt x="1969063" y="190500"/>
                  </a:lnTo>
                  <a:lnTo>
                    <a:pt x="1968509" y="189230"/>
                  </a:lnTo>
                  <a:lnTo>
                    <a:pt x="1957946" y="189230"/>
                  </a:lnTo>
                  <a:lnTo>
                    <a:pt x="1954644" y="185420"/>
                  </a:lnTo>
                  <a:lnTo>
                    <a:pt x="1955457" y="182880"/>
                  </a:lnTo>
                  <a:lnTo>
                    <a:pt x="1959688" y="181620"/>
                  </a:lnTo>
                  <a:lnTo>
                    <a:pt x="1959635" y="180340"/>
                  </a:lnTo>
                  <a:lnTo>
                    <a:pt x="1960283" y="180340"/>
                  </a:lnTo>
                  <a:lnTo>
                    <a:pt x="1960164" y="177800"/>
                  </a:lnTo>
                  <a:lnTo>
                    <a:pt x="1908708" y="177800"/>
                  </a:lnTo>
                  <a:lnTo>
                    <a:pt x="1907336" y="168910"/>
                  </a:lnTo>
                  <a:close/>
                </a:path>
                <a:path w="3169920" h="688340">
                  <a:moveTo>
                    <a:pt x="2554100" y="191770"/>
                  </a:moveTo>
                  <a:lnTo>
                    <a:pt x="2549474" y="193040"/>
                  </a:lnTo>
                  <a:lnTo>
                    <a:pt x="2547914" y="198120"/>
                  </a:lnTo>
                  <a:lnTo>
                    <a:pt x="2547999" y="204470"/>
                  </a:lnTo>
                  <a:lnTo>
                    <a:pt x="2549529" y="210820"/>
                  </a:lnTo>
                  <a:lnTo>
                    <a:pt x="2552306" y="218440"/>
                  </a:lnTo>
                  <a:lnTo>
                    <a:pt x="2552763" y="217170"/>
                  </a:lnTo>
                  <a:lnTo>
                    <a:pt x="2701153" y="217170"/>
                  </a:lnTo>
                  <a:lnTo>
                    <a:pt x="2695369" y="212090"/>
                  </a:lnTo>
                  <a:lnTo>
                    <a:pt x="2605341" y="212090"/>
                  </a:lnTo>
                  <a:lnTo>
                    <a:pt x="2604897" y="210820"/>
                  </a:lnTo>
                  <a:lnTo>
                    <a:pt x="2604414" y="210820"/>
                  </a:lnTo>
                  <a:lnTo>
                    <a:pt x="2606065" y="209550"/>
                  </a:lnTo>
                  <a:lnTo>
                    <a:pt x="2694270" y="209550"/>
                  </a:lnTo>
                  <a:lnTo>
                    <a:pt x="2695656" y="204470"/>
                  </a:lnTo>
                  <a:lnTo>
                    <a:pt x="2695793" y="203200"/>
                  </a:lnTo>
                  <a:lnTo>
                    <a:pt x="2559621" y="203200"/>
                  </a:lnTo>
                  <a:lnTo>
                    <a:pt x="2559151" y="201930"/>
                  </a:lnTo>
                  <a:lnTo>
                    <a:pt x="2558288" y="201930"/>
                  </a:lnTo>
                  <a:lnTo>
                    <a:pt x="2558351" y="200660"/>
                  </a:lnTo>
                  <a:lnTo>
                    <a:pt x="2682887" y="200660"/>
                  </a:lnTo>
                  <a:lnTo>
                    <a:pt x="2682773" y="199390"/>
                  </a:lnTo>
                  <a:lnTo>
                    <a:pt x="2681998" y="199390"/>
                  </a:lnTo>
                  <a:lnTo>
                    <a:pt x="2681935" y="198120"/>
                  </a:lnTo>
                  <a:lnTo>
                    <a:pt x="2573934" y="198120"/>
                  </a:lnTo>
                  <a:lnTo>
                    <a:pt x="2571115" y="195580"/>
                  </a:lnTo>
                  <a:lnTo>
                    <a:pt x="2575293" y="195580"/>
                  </a:lnTo>
                  <a:lnTo>
                    <a:pt x="2575648" y="194310"/>
                  </a:lnTo>
                  <a:lnTo>
                    <a:pt x="2561400" y="194310"/>
                  </a:lnTo>
                  <a:lnTo>
                    <a:pt x="2557929" y="193040"/>
                  </a:lnTo>
                  <a:lnTo>
                    <a:pt x="2554100" y="191770"/>
                  </a:lnTo>
                  <a:close/>
                </a:path>
                <a:path w="3169920" h="688340">
                  <a:moveTo>
                    <a:pt x="66700" y="172720"/>
                  </a:moveTo>
                  <a:lnTo>
                    <a:pt x="66452" y="176530"/>
                  </a:lnTo>
                  <a:lnTo>
                    <a:pt x="66392" y="180340"/>
                  </a:lnTo>
                  <a:lnTo>
                    <a:pt x="66829" y="185489"/>
                  </a:lnTo>
                  <a:lnTo>
                    <a:pt x="68591" y="191770"/>
                  </a:lnTo>
                  <a:lnTo>
                    <a:pt x="71958" y="196850"/>
                  </a:lnTo>
                  <a:lnTo>
                    <a:pt x="75907" y="201930"/>
                  </a:lnTo>
                  <a:lnTo>
                    <a:pt x="72034" y="204470"/>
                  </a:lnTo>
                  <a:lnTo>
                    <a:pt x="70980" y="208280"/>
                  </a:lnTo>
                  <a:lnTo>
                    <a:pt x="66281" y="209550"/>
                  </a:lnTo>
                  <a:lnTo>
                    <a:pt x="66560" y="213360"/>
                  </a:lnTo>
                  <a:lnTo>
                    <a:pt x="66116" y="217170"/>
                  </a:lnTo>
                  <a:lnTo>
                    <a:pt x="76085" y="217170"/>
                  </a:lnTo>
                  <a:lnTo>
                    <a:pt x="76111" y="214630"/>
                  </a:lnTo>
                  <a:lnTo>
                    <a:pt x="75882" y="213360"/>
                  </a:lnTo>
                  <a:lnTo>
                    <a:pt x="75158" y="213360"/>
                  </a:lnTo>
                  <a:lnTo>
                    <a:pt x="72732" y="212090"/>
                  </a:lnTo>
                  <a:lnTo>
                    <a:pt x="71577" y="210820"/>
                  </a:lnTo>
                  <a:lnTo>
                    <a:pt x="71500" y="208280"/>
                  </a:lnTo>
                  <a:lnTo>
                    <a:pt x="171469" y="208280"/>
                  </a:lnTo>
                  <a:lnTo>
                    <a:pt x="175862" y="200660"/>
                  </a:lnTo>
                  <a:lnTo>
                    <a:pt x="176536" y="199390"/>
                  </a:lnTo>
                  <a:lnTo>
                    <a:pt x="147307" y="199390"/>
                  </a:lnTo>
                  <a:lnTo>
                    <a:pt x="145298" y="191770"/>
                  </a:lnTo>
                  <a:lnTo>
                    <a:pt x="144787" y="185420"/>
                  </a:lnTo>
                  <a:lnTo>
                    <a:pt x="145464" y="182880"/>
                  </a:lnTo>
                  <a:lnTo>
                    <a:pt x="86147" y="182880"/>
                  </a:lnTo>
                  <a:lnTo>
                    <a:pt x="79389" y="180340"/>
                  </a:lnTo>
                  <a:lnTo>
                    <a:pt x="66700" y="172720"/>
                  </a:lnTo>
                  <a:close/>
                </a:path>
                <a:path w="3169920" h="688340">
                  <a:moveTo>
                    <a:pt x="2323680" y="209550"/>
                  </a:moveTo>
                  <a:lnTo>
                    <a:pt x="2295906" y="209550"/>
                  </a:lnTo>
                  <a:lnTo>
                    <a:pt x="2298179" y="212090"/>
                  </a:lnTo>
                  <a:lnTo>
                    <a:pt x="2298268" y="214630"/>
                  </a:lnTo>
                  <a:lnTo>
                    <a:pt x="2295677" y="215900"/>
                  </a:lnTo>
                  <a:lnTo>
                    <a:pt x="2282875" y="215900"/>
                  </a:lnTo>
                  <a:lnTo>
                    <a:pt x="2282317" y="217170"/>
                  </a:lnTo>
                  <a:lnTo>
                    <a:pt x="2311057" y="217170"/>
                  </a:lnTo>
                  <a:lnTo>
                    <a:pt x="2308974" y="214630"/>
                  </a:lnTo>
                  <a:lnTo>
                    <a:pt x="2310765" y="213360"/>
                  </a:lnTo>
                  <a:lnTo>
                    <a:pt x="2459713" y="213360"/>
                  </a:lnTo>
                  <a:lnTo>
                    <a:pt x="2459221" y="212090"/>
                  </a:lnTo>
                  <a:lnTo>
                    <a:pt x="2323490" y="212090"/>
                  </a:lnTo>
                  <a:lnTo>
                    <a:pt x="2322080" y="210820"/>
                  </a:lnTo>
                  <a:lnTo>
                    <a:pt x="2323680" y="209550"/>
                  </a:lnTo>
                  <a:close/>
                </a:path>
                <a:path w="3169920" h="688340">
                  <a:moveTo>
                    <a:pt x="2293366" y="213360"/>
                  </a:moveTo>
                  <a:lnTo>
                    <a:pt x="2281999" y="213360"/>
                  </a:lnTo>
                  <a:lnTo>
                    <a:pt x="2283409" y="215900"/>
                  </a:lnTo>
                  <a:lnTo>
                    <a:pt x="2295677" y="215900"/>
                  </a:lnTo>
                  <a:lnTo>
                    <a:pt x="2293429" y="214630"/>
                  </a:lnTo>
                  <a:lnTo>
                    <a:pt x="2293366" y="213360"/>
                  </a:lnTo>
                  <a:close/>
                </a:path>
                <a:path w="3169920" h="688340">
                  <a:moveTo>
                    <a:pt x="3145021" y="208280"/>
                  </a:moveTo>
                  <a:lnTo>
                    <a:pt x="3120250" y="208280"/>
                  </a:lnTo>
                  <a:lnTo>
                    <a:pt x="3120707" y="213360"/>
                  </a:lnTo>
                  <a:lnTo>
                    <a:pt x="3118218" y="214630"/>
                  </a:lnTo>
                  <a:lnTo>
                    <a:pt x="3115881" y="215900"/>
                  </a:lnTo>
                  <a:lnTo>
                    <a:pt x="3138406" y="215900"/>
                  </a:lnTo>
                  <a:lnTo>
                    <a:pt x="3137217" y="210820"/>
                  </a:lnTo>
                  <a:lnTo>
                    <a:pt x="3145028" y="209550"/>
                  </a:lnTo>
                  <a:lnTo>
                    <a:pt x="3145021" y="208280"/>
                  </a:lnTo>
                  <a:close/>
                </a:path>
                <a:path w="3169920" h="688340">
                  <a:moveTo>
                    <a:pt x="1789075" y="210820"/>
                  </a:moveTo>
                  <a:lnTo>
                    <a:pt x="1573669" y="210820"/>
                  </a:lnTo>
                  <a:lnTo>
                    <a:pt x="1580426" y="214630"/>
                  </a:lnTo>
                  <a:lnTo>
                    <a:pt x="1588262" y="213360"/>
                  </a:lnTo>
                  <a:lnTo>
                    <a:pt x="1789323" y="213360"/>
                  </a:lnTo>
                  <a:lnTo>
                    <a:pt x="1789075" y="210820"/>
                  </a:lnTo>
                  <a:close/>
                </a:path>
                <a:path w="3169920" h="688340">
                  <a:moveTo>
                    <a:pt x="3143758" y="196850"/>
                  </a:moveTo>
                  <a:lnTo>
                    <a:pt x="3123869" y="196850"/>
                  </a:lnTo>
                  <a:lnTo>
                    <a:pt x="3127641" y="198120"/>
                  </a:lnTo>
                  <a:lnTo>
                    <a:pt x="3127019" y="200660"/>
                  </a:lnTo>
                  <a:lnTo>
                    <a:pt x="3125254" y="201930"/>
                  </a:lnTo>
                  <a:lnTo>
                    <a:pt x="3123793" y="204470"/>
                  </a:lnTo>
                  <a:lnTo>
                    <a:pt x="3103435" y="204470"/>
                  </a:lnTo>
                  <a:lnTo>
                    <a:pt x="3105251" y="208280"/>
                  </a:lnTo>
                  <a:lnTo>
                    <a:pt x="3107334" y="212090"/>
                  </a:lnTo>
                  <a:lnTo>
                    <a:pt x="3099231" y="214630"/>
                  </a:lnTo>
                  <a:lnTo>
                    <a:pt x="3114901" y="214630"/>
                  </a:lnTo>
                  <a:lnTo>
                    <a:pt x="3110979" y="209550"/>
                  </a:lnTo>
                  <a:lnTo>
                    <a:pt x="3120250" y="208280"/>
                  </a:lnTo>
                  <a:lnTo>
                    <a:pt x="3145021" y="208280"/>
                  </a:lnTo>
                  <a:lnTo>
                    <a:pt x="3145002" y="204470"/>
                  </a:lnTo>
                  <a:lnTo>
                    <a:pt x="3138551" y="203200"/>
                  </a:lnTo>
                  <a:lnTo>
                    <a:pt x="3137027" y="198120"/>
                  </a:lnTo>
                  <a:lnTo>
                    <a:pt x="3143758" y="196850"/>
                  </a:lnTo>
                  <a:close/>
                </a:path>
                <a:path w="3169920" h="688340">
                  <a:moveTo>
                    <a:pt x="527469" y="180340"/>
                  </a:moveTo>
                  <a:lnTo>
                    <a:pt x="525056" y="185420"/>
                  </a:lnTo>
                  <a:lnTo>
                    <a:pt x="528337" y="190500"/>
                  </a:lnTo>
                  <a:lnTo>
                    <a:pt x="528331" y="196850"/>
                  </a:lnTo>
                  <a:lnTo>
                    <a:pt x="527636" y="203200"/>
                  </a:lnTo>
                  <a:lnTo>
                    <a:pt x="528853" y="210820"/>
                  </a:lnTo>
                  <a:lnTo>
                    <a:pt x="527037" y="213360"/>
                  </a:lnTo>
                  <a:lnTo>
                    <a:pt x="543705" y="213360"/>
                  </a:lnTo>
                  <a:lnTo>
                    <a:pt x="543876" y="201930"/>
                  </a:lnTo>
                  <a:lnTo>
                    <a:pt x="547052" y="189230"/>
                  </a:lnTo>
                  <a:lnTo>
                    <a:pt x="544588" y="181610"/>
                  </a:lnTo>
                  <a:lnTo>
                    <a:pt x="533730" y="181610"/>
                  </a:lnTo>
                  <a:lnTo>
                    <a:pt x="527469" y="180340"/>
                  </a:lnTo>
                  <a:close/>
                </a:path>
                <a:path w="3169920" h="688340">
                  <a:moveTo>
                    <a:pt x="908876" y="208280"/>
                  </a:moveTo>
                  <a:lnTo>
                    <a:pt x="891082" y="208280"/>
                  </a:lnTo>
                  <a:lnTo>
                    <a:pt x="893483" y="210820"/>
                  </a:lnTo>
                  <a:lnTo>
                    <a:pt x="891946" y="213360"/>
                  </a:lnTo>
                  <a:lnTo>
                    <a:pt x="907544" y="213360"/>
                  </a:lnTo>
                  <a:lnTo>
                    <a:pt x="908876" y="208280"/>
                  </a:lnTo>
                  <a:close/>
                </a:path>
                <a:path w="3169920" h="688340">
                  <a:moveTo>
                    <a:pt x="2913938" y="209550"/>
                  </a:moveTo>
                  <a:lnTo>
                    <a:pt x="2907436" y="213360"/>
                  </a:lnTo>
                  <a:lnTo>
                    <a:pt x="2927509" y="213360"/>
                  </a:lnTo>
                  <a:lnTo>
                    <a:pt x="2926080" y="212090"/>
                  </a:lnTo>
                  <a:lnTo>
                    <a:pt x="2920492" y="210820"/>
                  </a:lnTo>
                  <a:lnTo>
                    <a:pt x="2913938" y="209550"/>
                  </a:lnTo>
                  <a:close/>
                </a:path>
                <a:path w="3169920" h="688340">
                  <a:moveTo>
                    <a:pt x="3118929" y="199390"/>
                  </a:moveTo>
                  <a:lnTo>
                    <a:pt x="3083280" y="199390"/>
                  </a:lnTo>
                  <a:lnTo>
                    <a:pt x="3088665" y="204470"/>
                  </a:lnTo>
                  <a:lnTo>
                    <a:pt x="3086633" y="210820"/>
                  </a:lnTo>
                  <a:lnTo>
                    <a:pt x="3083267" y="213360"/>
                  </a:lnTo>
                  <a:lnTo>
                    <a:pt x="3099190" y="213360"/>
                  </a:lnTo>
                  <a:lnTo>
                    <a:pt x="3099269" y="207010"/>
                  </a:lnTo>
                  <a:lnTo>
                    <a:pt x="3099473" y="204470"/>
                  </a:lnTo>
                  <a:lnTo>
                    <a:pt x="3098825" y="204470"/>
                  </a:lnTo>
                  <a:lnTo>
                    <a:pt x="3098749" y="203200"/>
                  </a:lnTo>
                  <a:lnTo>
                    <a:pt x="3094418" y="201930"/>
                  </a:lnTo>
                  <a:lnTo>
                    <a:pt x="3098165" y="200660"/>
                  </a:lnTo>
                  <a:lnTo>
                    <a:pt x="3119247" y="200660"/>
                  </a:lnTo>
                  <a:lnTo>
                    <a:pt x="3118929" y="199390"/>
                  </a:lnTo>
                  <a:close/>
                </a:path>
                <a:path w="3169920" h="688340">
                  <a:moveTo>
                    <a:pt x="260815" y="153670"/>
                  </a:moveTo>
                  <a:lnTo>
                    <a:pt x="252469" y="156210"/>
                  </a:lnTo>
                  <a:lnTo>
                    <a:pt x="245581" y="162560"/>
                  </a:lnTo>
                  <a:lnTo>
                    <a:pt x="239280" y="167640"/>
                  </a:lnTo>
                  <a:lnTo>
                    <a:pt x="236194" y="175260"/>
                  </a:lnTo>
                  <a:lnTo>
                    <a:pt x="244386" y="179070"/>
                  </a:lnTo>
                  <a:lnTo>
                    <a:pt x="242366" y="182880"/>
                  </a:lnTo>
                  <a:lnTo>
                    <a:pt x="237970" y="191770"/>
                  </a:lnTo>
                  <a:lnTo>
                    <a:pt x="231425" y="199390"/>
                  </a:lnTo>
                  <a:lnTo>
                    <a:pt x="224414" y="204470"/>
                  </a:lnTo>
                  <a:lnTo>
                    <a:pt x="218617" y="212090"/>
                  </a:lnTo>
                  <a:lnTo>
                    <a:pt x="289376" y="212090"/>
                  </a:lnTo>
                  <a:lnTo>
                    <a:pt x="294379" y="201930"/>
                  </a:lnTo>
                  <a:lnTo>
                    <a:pt x="295173" y="199390"/>
                  </a:lnTo>
                  <a:lnTo>
                    <a:pt x="285470" y="199390"/>
                  </a:lnTo>
                  <a:lnTo>
                    <a:pt x="277583" y="198120"/>
                  </a:lnTo>
                  <a:lnTo>
                    <a:pt x="276364" y="193040"/>
                  </a:lnTo>
                  <a:lnTo>
                    <a:pt x="279882" y="191770"/>
                  </a:lnTo>
                  <a:lnTo>
                    <a:pt x="283578" y="190500"/>
                  </a:lnTo>
                  <a:lnTo>
                    <a:pt x="283578" y="189230"/>
                  </a:lnTo>
                  <a:lnTo>
                    <a:pt x="284340" y="189230"/>
                  </a:lnTo>
                  <a:lnTo>
                    <a:pt x="285266" y="180340"/>
                  </a:lnTo>
                  <a:lnTo>
                    <a:pt x="286637" y="171450"/>
                  </a:lnTo>
                  <a:lnTo>
                    <a:pt x="288567" y="162560"/>
                  </a:lnTo>
                  <a:lnTo>
                    <a:pt x="290056" y="157480"/>
                  </a:lnTo>
                  <a:lnTo>
                    <a:pt x="276593" y="157480"/>
                  </a:lnTo>
                  <a:lnTo>
                    <a:pt x="271487" y="154940"/>
                  </a:lnTo>
                  <a:lnTo>
                    <a:pt x="260815" y="153670"/>
                  </a:lnTo>
                  <a:close/>
                </a:path>
                <a:path w="3169920" h="688340">
                  <a:moveTo>
                    <a:pt x="1077328" y="132080"/>
                  </a:moveTo>
                  <a:lnTo>
                    <a:pt x="1076020" y="138430"/>
                  </a:lnTo>
                  <a:lnTo>
                    <a:pt x="1073556" y="144780"/>
                  </a:lnTo>
                  <a:lnTo>
                    <a:pt x="1066292" y="147320"/>
                  </a:lnTo>
                  <a:lnTo>
                    <a:pt x="1066292" y="161290"/>
                  </a:lnTo>
                  <a:lnTo>
                    <a:pt x="1066965" y="161290"/>
                  </a:lnTo>
                  <a:lnTo>
                    <a:pt x="1066876" y="162560"/>
                  </a:lnTo>
                  <a:lnTo>
                    <a:pt x="1071803" y="163830"/>
                  </a:lnTo>
                  <a:lnTo>
                    <a:pt x="1070317" y="167640"/>
                  </a:lnTo>
                  <a:lnTo>
                    <a:pt x="1070178" y="171450"/>
                  </a:lnTo>
                  <a:lnTo>
                    <a:pt x="1052664" y="171450"/>
                  </a:lnTo>
                  <a:lnTo>
                    <a:pt x="1052461" y="172720"/>
                  </a:lnTo>
                  <a:lnTo>
                    <a:pt x="1052258" y="172720"/>
                  </a:lnTo>
                  <a:lnTo>
                    <a:pt x="1051374" y="182880"/>
                  </a:lnTo>
                  <a:lnTo>
                    <a:pt x="1048194" y="191770"/>
                  </a:lnTo>
                  <a:lnTo>
                    <a:pt x="1044528" y="201930"/>
                  </a:lnTo>
                  <a:lnTo>
                    <a:pt x="1042187" y="212090"/>
                  </a:lnTo>
                  <a:lnTo>
                    <a:pt x="1132919" y="212090"/>
                  </a:lnTo>
                  <a:lnTo>
                    <a:pt x="1133817" y="210820"/>
                  </a:lnTo>
                  <a:lnTo>
                    <a:pt x="1300861" y="210820"/>
                  </a:lnTo>
                  <a:lnTo>
                    <a:pt x="1294366" y="208280"/>
                  </a:lnTo>
                  <a:lnTo>
                    <a:pt x="1120482" y="208280"/>
                  </a:lnTo>
                  <a:lnTo>
                    <a:pt x="1115504" y="207010"/>
                  </a:lnTo>
                  <a:lnTo>
                    <a:pt x="1104430" y="207010"/>
                  </a:lnTo>
                  <a:lnTo>
                    <a:pt x="1104506" y="205740"/>
                  </a:lnTo>
                  <a:lnTo>
                    <a:pt x="1105420" y="205740"/>
                  </a:lnTo>
                  <a:lnTo>
                    <a:pt x="1105954" y="204470"/>
                  </a:lnTo>
                  <a:lnTo>
                    <a:pt x="1114907" y="204470"/>
                  </a:lnTo>
                  <a:lnTo>
                    <a:pt x="1113713" y="199390"/>
                  </a:lnTo>
                  <a:lnTo>
                    <a:pt x="1123251" y="194310"/>
                  </a:lnTo>
                  <a:lnTo>
                    <a:pt x="1122244" y="187960"/>
                  </a:lnTo>
                  <a:lnTo>
                    <a:pt x="1114120" y="187960"/>
                  </a:lnTo>
                  <a:lnTo>
                    <a:pt x="1113139" y="184150"/>
                  </a:lnTo>
                  <a:lnTo>
                    <a:pt x="1072019" y="184150"/>
                  </a:lnTo>
                  <a:lnTo>
                    <a:pt x="1072095" y="182880"/>
                  </a:lnTo>
                  <a:lnTo>
                    <a:pt x="1073010" y="181610"/>
                  </a:lnTo>
                  <a:lnTo>
                    <a:pt x="1113160" y="181610"/>
                  </a:lnTo>
                  <a:lnTo>
                    <a:pt x="1114553" y="176530"/>
                  </a:lnTo>
                  <a:lnTo>
                    <a:pt x="1116697" y="171450"/>
                  </a:lnTo>
                  <a:lnTo>
                    <a:pt x="1116636" y="167640"/>
                  </a:lnTo>
                  <a:lnTo>
                    <a:pt x="1102852" y="167640"/>
                  </a:lnTo>
                  <a:lnTo>
                    <a:pt x="1101499" y="165100"/>
                  </a:lnTo>
                  <a:lnTo>
                    <a:pt x="1078052" y="165100"/>
                  </a:lnTo>
                  <a:lnTo>
                    <a:pt x="1075601" y="163830"/>
                  </a:lnTo>
                  <a:lnTo>
                    <a:pt x="1076109" y="158750"/>
                  </a:lnTo>
                  <a:lnTo>
                    <a:pt x="1075550" y="158750"/>
                  </a:lnTo>
                  <a:lnTo>
                    <a:pt x="1075423" y="157480"/>
                  </a:lnTo>
                  <a:lnTo>
                    <a:pt x="1072159" y="156210"/>
                  </a:lnTo>
                  <a:lnTo>
                    <a:pt x="1075486" y="152400"/>
                  </a:lnTo>
                  <a:lnTo>
                    <a:pt x="1102033" y="152400"/>
                  </a:lnTo>
                  <a:lnTo>
                    <a:pt x="1102904" y="149860"/>
                  </a:lnTo>
                  <a:lnTo>
                    <a:pt x="1103263" y="147320"/>
                  </a:lnTo>
                  <a:lnTo>
                    <a:pt x="1096556" y="147320"/>
                  </a:lnTo>
                  <a:lnTo>
                    <a:pt x="1094168" y="144780"/>
                  </a:lnTo>
                  <a:lnTo>
                    <a:pt x="1094384" y="142240"/>
                  </a:lnTo>
                  <a:lnTo>
                    <a:pt x="1094524" y="139700"/>
                  </a:lnTo>
                  <a:lnTo>
                    <a:pt x="1093901" y="139700"/>
                  </a:lnTo>
                  <a:lnTo>
                    <a:pt x="1094155" y="138430"/>
                  </a:lnTo>
                  <a:lnTo>
                    <a:pt x="1090053" y="137160"/>
                  </a:lnTo>
                  <a:lnTo>
                    <a:pt x="1082890" y="137160"/>
                  </a:lnTo>
                  <a:lnTo>
                    <a:pt x="1077328" y="132080"/>
                  </a:lnTo>
                  <a:close/>
                </a:path>
                <a:path w="3169920" h="688340">
                  <a:moveTo>
                    <a:pt x="1824443" y="200660"/>
                  </a:moveTo>
                  <a:lnTo>
                    <a:pt x="1821160" y="204470"/>
                  </a:lnTo>
                  <a:lnTo>
                    <a:pt x="1818682" y="209550"/>
                  </a:lnTo>
                  <a:lnTo>
                    <a:pt x="1815240" y="212090"/>
                  </a:lnTo>
                  <a:lnTo>
                    <a:pt x="1834756" y="212090"/>
                  </a:lnTo>
                  <a:lnTo>
                    <a:pt x="1834184" y="208280"/>
                  </a:lnTo>
                  <a:lnTo>
                    <a:pt x="1828711" y="204470"/>
                  </a:lnTo>
                  <a:lnTo>
                    <a:pt x="1824443" y="200660"/>
                  </a:lnTo>
                  <a:close/>
                </a:path>
                <a:path w="3169920" h="688340">
                  <a:moveTo>
                    <a:pt x="2374607" y="209550"/>
                  </a:moveTo>
                  <a:lnTo>
                    <a:pt x="2324150" y="209550"/>
                  </a:lnTo>
                  <a:lnTo>
                    <a:pt x="2325014" y="210820"/>
                  </a:lnTo>
                  <a:lnTo>
                    <a:pt x="2324023" y="212090"/>
                  </a:lnTo>
                  <a:lnTo>
                    <a:pt x="2374417" y="212090"/>
                  </a:lnTo>
                  <a:lnTo>
                    <a:pt x="2373007" y="210820"/>
                  </a:lnTo>
                  <a:lnTo>
                    <a:pt x="2374607" y="209550"/>
                  </a:lnTo>
                  <a:close/>
                </a:path>
                <a:path w="3169920" h="688340">
                  <a:moveTo>
                    <a:pt x="2458995" y="209550"/>
                  </a:moveTo>
                  <a:lnTo>
                    <a:pt x="2375077" y="209550"/>
                  </a:lnTo>
                  <a:lnTo>
                    <a:pt x="2375941" y="210820"/>
                  </a:lnTo>
                  <a:lnTo>
                    <a:pt x="2374950" y="212090"/>
                  </a:lnTo>
                  <a:lnTo>
                    <a:pt x="2459221" y="212090"/>
                  </a:lnTo>
                  <a:lnTo>
                    <a:pt x="2458995" y="209550"/>
                  </a:lnTo>
                  <a:close/>
                </a:path>
                <a:path w="3169920" h="688340">
                  <a:moveTo>
                    <a:pt x="2694270" y="209550"/>
                  </a:moveTo>
                  <a:lnTo>
                    <a:pt x="2606065" y="209550"/>
                  </a:lnTo>
                  <a:lnTo>
                    <a:pt x="2607500" y="210820"/>
                  </a:lnTo>
                  <a:lnTo>
                    <a:pt x="2606954" y="210820"/>
                  </a:lnTo>
                  <a:lnTo>
                    <a:pt x="2606370" y="212090"/>
                  </a:lnTo>
                  <a:lnTo>
                    <a:pt x="2695369" y="212090"/>
                  </a:lnTo>
                  <a:lnTo>
                    <a:pt x="2693924" y="210820"/>
                  </a:lnTo>
                  <a:lnTo>
                    <a:pt x="2694270" y="209550"/>
                  </a:lnTo>
                  <a:close/>
                </a:path>
                <a:path w="3169920" h="688340">
                  <a:moveTo>
                    <a:pt x="3100806" y="193040"/>
                  </a:moveTo>
                  <a:lnTo>
                    <a:pt x="3063341" y="193040"/>
                  </a:lnTo>
                  <a:lnTo>
                    <a:pt x="3068459" y="203200"/>
                  </a:lnTo>
                  <a:lnTo>
                    <a:pt x="3065970" y="208280"/>
                  </a:lnTo>
                  <a:lnTo>
                    <a:pt x="3059760" y="212090"/>
                  </a:lnTo>
                  <a:lnTo>
                    <a:pt x="3078391" y="212090"/>
                  </a:lnTo>
                  <a:lnTo>
                    <a:pt x="3073984" y="205740"/>
                  </a:lnTo>
                  <a:lnTo>
                    <a:pt x="3079026" y="204470"/>
                  </a:lnTo>
                  <a:lnTo>
                    <a:pt x="3083280" y="199390"/>
                  </a:lnTo>
                  <a:lnTo>
                    <a:pt x="3118929" y="199390"/>
                  </a:lnTo>
                  <a:lnTo>
                    <a:pt x="3121863" y="198120"/>
                  </a:lnTo>
                  <a:lnTo>
                    <a:pt x="3123869" y="196850"/>
                  </a:lnTo>
                  <a:lnTo>
                    <a:pt x="3143758" y="196850"/>
                  </a:lnTo>
                  <a:lnTo>
                    <a:pt x="3143571" y="194310"/>
                  </a:lnTo>
                  <a:lnTo>
                    <a:pt x="3101276" y="194310"/>
                  </a:lnTo>
                  <a:lnTo>
                    <a:pt x="3100806" y="193040"/>
                  </a:lnTo>
                  <a:close/>
                </a:path>
                <a:path w="3169920" h="688340">
                  <a:moveTo>
                    <a:pt x="2485974" y="208280"/>
                  </a:moveTo>
                  <a:lnTo>
                    <a:pt x="2476639" y="208280"/>
                  </a:lnTo>
                  <a:lnTo>
                    <a:pt x="2480119" y="209550"/>
                  </a:lnTo>
                  <a:lnTo>
                    <a:pt x="2481313" y="210820"/>
                  </a:lnTo>
                  <a:lnTo>
                    <a:pt x="2490381" y="210820"/>
                  </a:lnTo>
                  <a:lnTo>
                    <a:pt x="2485974" y="208280"/>
                  </a:lnTo>
                  <a:close/>
                </a:path>
                <a:path w="3169920" h="688340">
                  <a:moveTo>
                    <a:pt x="1167803" y="152400"/>
                  </a:moveTo>
                  <a:lnTo>
                    <a:pt x="1152791" y="153670"/>
                  </a:lnTo>
                  <a:lnTo>
                    <a:pt x="1153542" y="158750"/>
                  </a:lnTo>
                  <a:lnTo>
                    <a:pt x="1150342" y="161290"/>
                  </a:lnTo>
                  <a:lnTo>
                    <a:pt x="1146667" y="163830"/>
                  </a:lnTo>
                  <a:lnTo>
                    <a:pt x="1145997" y="168910"/>
                  </a:lnTo>
                  <a:lnTo>
                    <a:pt x="1154302" y="172720"/>
                  </a:lnTo>
                  <a:lnTo>
                    <a:pt x="1157187" y="179070"/>
                  </a:lnTo>
                  <a:lnTo>
                    <a:pt x="1157607" y="186690"/>
                  </a:lnTo>
                  <a:lnTo>
                    <a:pt x="1158519" y="194310"/>
                  </a:lnTo>
                  <a:lnTo>
                    <a:pt x="1150618" y="195580"/>
                  </a:lnTo>
                  <a:lnTo>
                    <a:pt x="1140882" y="196850"/>
                  </a:lnTo>
                  <a:lnTo>
                    <a:pt x="1132112" y="200660"/>
                  </a:lnTo>
                  <a:lnTo>
                    <a:pt x="1127112" y="203200"/>
                  </a:lnTo>
                  <a:lnTo>
                    <a:pt x="1123848" y="208280"/>
                  </a:lnTo>
                  <a:lnTo>
                    <a:pt x="1273835" y="208280"/>
                  </a:lnTo>
                  <a:lnTo>
                    <a:pt x="1275247" y="199390"/>
                  </a:lnTo>
                  <a:lnTo>
                    <a:pt x="1159395" y="199390"/>
                  </a:lnTo>
                  <a:lnTo>
                    <a:pt x="1159700" y="196850"/>
                  </a:lnTo>
                  <a:lnTo>
                    <a:pt x="1159548" y="195580"/>
                  </a:lnTo>
                  <a:lnTo>
                    <a:pt x="1158709" y="194310"/>
                  </a:lnTo>
                  <a:lnTo>
                    <a:pt x="1276055" y="194310"/>
                  </a:lnTo>
                  <a:lnTo>
                    <a:pt x="1276862" y="189230"/>
                  </a:lnTo>
                  <a:lnTo>
                    <a:pt x="1165948" y="189230"/>
                  </a:lnTo>
                  <a:lnTo>
                    <a:pt x="1163688" y="186690"/>
                  </a:lnTo>
                  <a:lnTo>
                    <a:pt x="1163561" y="184150"/>
                  </a:lnTo>
                  <a:lnTo>
                    <a:pt x="1166164" y="181610"/>
                  </a:lnTo>
                  <a:lnTo>
                    <a:pt x="1281120" y="181610"/>
                  </a:lnTo>
                  <a:lnTo>
                    <a:pt x="1287208" y="175260"/>
                  </a:lnTo>
                  <a:lnTo>
                    <a:pt x="1282496" y="170180"/>
                  </a:lnTo>
                  <a:lnTo>
                    <a:pt x="1276489" y="167640"/>
                  </a:lnTo>
                  <a:lnTo>
                    <a:pt x="1271498" y="165100"/>
                  </a:lnTo>
                  <a:lnTo>
                    <a:pt x="1269657" y="160020"/>
                  </a:lnTo>
                  <a:lnTo>
                    <a:pt x="1269904" y="157480"/>
                  </a:lnTo>
                  <a:lnTo>
                    <a:pt x="1168654" y="157480"/>
                  </a:lnTo>
                  <a:lnTo>
                    <a:pt x="1168958" y="154940"/>
                  </a:lnTo>
                  <a:lnTo>
                    <a:pt x="1168806" y="153670"/>
                  </a:lnTo>
                  <a:lnTo>
                    <a:pt x="1167866" y="153670"/>
                  </a:lnTo>
                  <a:lnTo>
                    <a:pt x="1167803" y="152400"/>
                  </a:lnTo>
                  <a:close/>
                </a:path>
                <a:path w="3169920" h="688340">
                  <a:moveTo>
                    <a:pt x="1114907" y="204470"/>
                  </a:moveTo>
                  <a:lnTo>
                    <a:pt x="1105954" y="204470"/>
                  </a:lnTo>
                  <a:lnTo>
                    <a:pt x="1107363" y="205740"/>
                  </a:lnTo>
                  <a:lnTo>
                    <a:pt x="1106830" y="207010"/>
                  </a:lnTo>
                  <a:lnTo>
                    <a:pt x="1115504" y="207010"/>
                  </a:lnTo>
                  <a:lnTo>
                    <a:pt x="1114907" y="204470"/>
                  </a:lnTo>
                  <a:close/>
                </a:path>
                <a:path w="3169920" h="688340">
                  <a:moveTo>
                    <a:pt x="1973872" y="203200"/>
                  </a:moveTo>
                  <a:lnTo>
                    <a:pt x="1974189" y="204470"/>
                  </a:lnTo>
                  <a:lnTo>
                    <a:pt x="1973376" y="204470"/>
                  </a:lnTo>
                  <a:lnTo>
                    <a:pt x="1972030" y="207010"/>
                  </a:lnTo>
                  <a:lnTo>
                    <a:pt x="1979620" y="207010"/>
                  </a:lnTo>
                  <a:lnTo>
                    <a:pt x="1973872" y="203200"/>
                  </a:lnTo>
                  <a:close/>
                </a:path>
                <a:path w="3169920" h="688340">
                  <a:moveTo>
                    <a:pt x="2275116" y="166370"/>
                  </a:moveTo>
                  <a:lnTo>
                    <a:pt x="2281605" y="203200"/>
                  </a:lnTo>
                  <a:lnTo>
                    <a:pt x="2272461" y="204470"/>
                  </a:lnTo>
                  <a:lnTo>
                    <a:pt x="2305151" y="204470"/>
                  </a:lnTo>
                  <a:lnTo>
                    <a:pt x="2306561" y="205740"/>
                  </a:lnTo>
                  <a:lnTo>
                    <a:pt x="2306027" y="207010"/>
                  </a:lnTo>
                  <a:lnTo>
                    <a:pt x="2458769" y="207010"/>
                  </a:lnTo>
                  <a:lnTo>
                    <a:pt x="2458656" y="205740"/>
                  </a:lnTo>
                  <a:lnTo>
                    <a:pt x="2460377" y="200660"/>
                  </a:lnTo>
                  <a:lnTo>
                    <a:pt x="2461353" y="199390"/>
                  </a:lnTo>
                  <a:lnTo>
                    <a:pt x="2327275" y="199390"/>
                  </a:lnTo>
                  <a:lnTo>
                    <a:pt x="2325905" y="198120"/>
                  </a:lnTo>
                  <a:lnTo>
                    <a:pt x="2291473" y="198120"/>
                  </a:lnTo>
                  <a:lnTo>
                    <a:pt x="2289404" y="193040"/>
                  </a:lnTo>
                  <a:lnTo>
                    <a:pt x="2288738" y="187960"/>
                  </a:lnTo>
                  <a:lnTo>
                    <a:pt x="2287303" y="182880"/>
                  </a:lnTo>
                  <a:lnTo>
                    <a:pt x="2282926" y="177800"/>
                  </a:lnTo>
                  <a:lnTo>
                    <a:pt x="2291816" y="176530"/>
                  </a:lnTo>
                  <a:lnTo>
                    <a:pt x="2313784" y="176530"/>
                  </a:lnTo>
                  <a:lnTo>
                    <a:pt x="2312434" y="170180"/>
                  </a:lnTo>
                  <a:lnTo>
                    <a:pt x="2282122" y="170180"/>
                  </a:lnTo>
                  <a:lnTo>
                    <a:pt x="2275116" y="166370"/>
                  </a:lnTo>
                  <a:close/>
                </a:path>
                <a:path w="3169920" h="688340">
                  <a:moveTo>
                    <a:pt x="3025216" y="167640"/>
                  </a:moveTo>
                  <a:lnTo>
                    <a:pt x="3023984" y="171450"/>
                  </a:lnTo>
                  <a:lnTo>
                    <a:pt x="3017456" y="171450"/>
                  </a:lnTo>
                  <a:lnTo>
                    <a:pt x="3015564" y="176530"/>
                  </a:lnTo>
                  <a:lnTo>
                    <a:pt x="3024146" y="181620"/>
                  </a:lnTo>
                  <a:lnTo>
                    <a:pt x="3034180" y="185420"/>
                  </a:lnTo>
                  <a:lnTo>
                    <a:pt x="3042383" y="191770"/>
                  </a:lnTo>
                  <a:lnTo>
                    <a:pt x="3045358" y="203200"/>
                  </a:lnTo>
                  <a:lnTo>
                    <a:pt x="3041015" y="205740"/>
                  </a:lnTo>
                  <a:lnTo>
                    <a:pt x="3058537" y="205740"/>
                  </a:lnTo>
                  <a:lnTo>
                    <a:pt x="3059674" y="203200"/>
                  </a:lnTo>
                  <a:lnTo>
                    <a:pt x="3062317" y="198120"/>
                  </a:lnTo>
                  <a:lnTo>
                    <a:pt x="3063341" y="193040"/>
                  </a:lnTo>
                  <a:lnTo>
                    <a:pt x="3099955" y="193040"/>
                  </a:lnTo>
                  <a:lnTo>
                    <a:pt x="3100019" y="191770"/>
                  </a:lnTo>
                  <a:lnTo>
                    <a:pt x="3100946" y="191770"/>
                  </a:lnTo>
                  <a:lnTo>
                    <a:pt x="3101479" y="190500"/>
                  </a:lnTo>
                  <a:lnTo>
                    <a:pt x="3137017" y="190500"/>
                  </a:lnTo>
                  <a:lnTo>
                    <a:pt x="3139090" y="184150"/>
                  </a:lnTo>
                  <a:lnTo>
                    <a:pt x="3073476" y="184150"/>
                  </a:lnTo>
                  <a:lnTo>
                    <a:pt x="3070466" y="180340"/>
                  </a:lnTo>
                  <a:lnTo>
                    <a:pt x="3070824" y="179070"/>
                  </a:lnTo>
                  <a:lnTo>
                    <a:pt x="3045853" y="179070"/>
                  </a:lnTo>
                  <a:lnTo>
                    <a:pt x="3036049" y="177800"/>
                  </a:lnTo>
                  <a:lnTo>
                    <a:pt x="3032340" y="170180"/>
                  </a:lnTo>
                  <a:lnTo>
                    <a:pt x="3025216" y="167640"/>
                  </a:lnTo>
                  <a:close/>
                </a:path>
                <a:path w="3169920" h="688340">
                  <a:moveTo>
                    <a:pt x="2266391" y="191770"/>
                  </a:moveTo>
                  <a:lnTo>
                    <a:pt x="2265375" y="203200"/>
                  </a:lnTo>
                  <a:lnTo>
                    <a:pt x="2266010" y="203200"/>
                  </a:lnTo>
                  <a:lnTo>
                    <a:pt x="2266010" y="204470"/>
                  </a:lnTo>
                  <a:lnTo>
                    <a:pt x="2272461" y="204470"/>
                  </a:lnTo>
                  <a:lnTo>
                    <a:pt x="2272652" y="194310"/>
                  </a:lnTo>
                  <a:lnTo>
                    <a:pt x="2266391" y="191770"/>
                  </a:lnTo>
                  <a:close/>
                </a:path>
                <a:path w="3169920" h="688340">
                  <a:moveTo>
                    <a:pt x="2483548" y="199390"/>
                  </a:moveTo>
                  <a:lnTo>
                    <a:pt x="2482938" y="199390"/>
                  </a:lnTo>
                  <a:lnTo>
                    <a:pt x="2482469" y="201930"/>
                  </a:lnTo>
                  <a:lnTo>
                    <a:pt x="2480729" y="204470"/>
                  </a:lnTo>
                  <a:lnTo>
                    <a:pt x="2488006" y="204470"/>
                  </a:lnTo>
                  <a:lnTo>
                    <a:pt x="2490038" y="200660"/>
                  </a:lnTo>
                  <a:lnTo>
                    <a:pt x="2483548" y="199390"/>
                  </a:lnTo>
                  <a:close/>
                </a:path>
                <a:path w="3169920" h="688340">
                  <a:moveTo>
                    <a:pt x="3119247" y="200660"/>
                  </a:moveTo>
                  <a:lnTo>
                    <a:pt x="3098165" y="200660"/>
                  </a:lnTo>
                  <a:lnTo>
                    <a:pt x="3098571" y="201930"/>
                  </a:lnTo>
                  <a:lnTo>
                    <a:pt x="3098749" y="203200"/>
                  </a:lnTo>
                  <a:lnTo>
                    <a:pt x="3099523" y="203200"/>
                  </a:lnTo>
                  <a:lnTo>
                    <a:pt x="3099473" y="204470"/>
                  </a:lnTo>
                  <a:lnTo>
                    <a:pt x="3121609" y="204470"/>
                  </a:lnTo>
                  <a:lnTo>
                    <a:pt x="3119564" y="201930"/>
                  </a:lnTo>
                  <a:lnTo>
                    <a:pt x="3119247" y="200660"/>
                  </a:lnTo>
                  <a:close/>
                </a:path>
                <a:path w="3169920" h="688340">
                  <a:moveTo>
                    <a:pt x="1788784" y="200660"/>
                  </a:moveTo>
                  <a:lnTo>
                    <a:pt x="1781949" y="200660"/>
                  </a:lnTo>
                  <a:lnTo>
                    <a:pt x="1783359" y="201930"/>
                  </a:lnTo>
                  <a:lnTo>
                    <a:pt x="1782826" y="201930"/>
                  </a:lnTo>
                  <a:lnTo>
                    <a:pt x="1782267" y="203200"/>
                  </a:lnTo>
                  <a:lnTo>
                    <a:pt x="1788799" y="203200"/>
                  </a:lnTo>
                  <a:lnTo>
                    <a:pt x="1788784" y="200660"/>
                  </a:lnTo>
                  <a:close/>
                </a:path>
                <a:path w="3169920" h="688340">
                  <a:moveTo>
                    <a:pt x="2682887" y="200660"/>
                  </a:moveTo>
                  <a:lnTo>
                    <a:pt x="2560751" y="200660"/>
                  </a:lnTo>
                  <a:lnTo>
                    <a:pt x="2561221" y="201930"/>
                  </a:lnTo>
                  <a:lnTo>
                    <a:pt x="2559621" y="203200"/>
                  </a:lnTo>
                  <a:lnTo>
                    <a:pt x="2683116" y="203200"/>
                  </a:lnTo>
                  <a:lnTo>
                    <a:pt x="2682887" y="200660"/>
                  </a:lnTo>
                  <a:close/>
                </a:path>
                <a:path w="3169920" h="688340">
                  <a:moveTo>
                    <a:pt x="2696314" y="195580"/>
                  </a:moveTo>
                  <a:lnTo>
                    <a:pt x="2689021" y="195580"/>
                  </a:lnTo>
                  <a:lnTo>
                    <a:pt x="2692019" y="199390"/>
                  </a:lnTo>
                  <a:lnTo>
                    <a:pt x="2686646" y="199390"/>
                  </a:lnTo>
                  <a:lnTo>
                    <a:pt x="2686278" y="200660"/>
                  </a:lnTo>
                  <a:lnTo>
                    <a:pt x="2685961" y="201930"/>
                  </a:lnTo>
                  <a:lnTo>
                    <a:pt x="2683116" y="203200"/>
                  </a:lnTo>
                  <a:lnTo>
                    <a:pt x="2695793" y="203200"/>
                  </a:lnTo>
                  <a:lnTo>
                    <a:pt x="2696341" y="198120"/>
                  </a:lnTo>
                  <a:lnTo>
                    <a:pt x="2696314" y="195580"/>
                  </a:lnTo>
                  <a:close/>
                </a:path>
                <a:path w="3169920" h="688340">
                  <a:moveTo>
                    <a:pt x="163423" y="189230"/>
                  </a:moveTo>
                  <a:lnTo>
                    <a:pt x="157734" y="191770"/>
                  </a:lnTo>
                  <a:lnTo>
                    <a:pt x="155371" y="198120"/>
                  </a:lnTo>
                  <a:lnTo>
                    <a:pt x="147307" y="199390"/>
                  </a:lnTo>
                  <a:lnTo>
                    <a:pt x="176536" y="199390"/>
                  </a:lnTo>
                  <a:lnTo>
                    <a:pt x="179907" y="193040"/>
                  </a:lnTo>
                  <a:lnTo>
                    <a:pt x="164680" y="193040"/>
                  </a:lnTo>
                  <a:lnTo>
                    <a:pt x="164401" y="191770"/>
                  </a:lnTo>
                  <a:lnTo>
                    <a:pt x="164058" y="190500"/>
                  </a:lnTo>
                  <a:lnTo>
                    <a:pt x="163258" y="190500"/>
                  </a:lnTo>
                  <a:lnTo>
                    <a:pt x="163423" y="189230"/>
                  </a:lnTo>
                  <a:close/>
                </a:path>
                <a:path w="3169920" h="688340">
                  <a:moveTo>
                    <a:pt x="296570" y="177800"/>
                  </a:moveTo>
                  <a:lnTo>
                    <a:pt x="291465" y="180340"/>
                  </a:lnTo>
                  <a:lnTo>
                    <a:pt x="291223" y="189230"/>
                  </a:lnTo>
                  <a:lnTo>
                    <a:pt x="284340" y="189230"/>
                  </a:lnTo>
                  <a:lnTo>
                    <a:pt x="284264" y="190500"/>
                  </a:lnTo>
                  <a:lnTo>
                    <a:pt x="283578" y="190500"/>
                  </a:lnTo>
                  <a:lnTo>
                    <a:pt x="283578" y="194310"/>
                  </a:lnTo>
                  <a:lnTo>
                    <a:pt x="285470" y="199390"/>
                  </a:lnTo>
                  <a:lnTo>
                    <a:pt x="295173" y="199390"/>
                  </a:lnTo>
                  <a:lnTo>
                    <a:pt x="297950" y="190500"/>
                  </a:lnTo>
                  <a:lnTo>
                    <a:pt x="296570" y="177800"/>
                  </a:lnTo>
                  <a:close/>
                </a:path>
                <a:path w="3169920" h="688340">
                  <a:moveTo>
                    <a:pt x="1276055" y="194310"/>
                  </a:moveTo>
                  <a:lnTo>
                    <a:pt x="1159459" y="194310"/>
                  </a:lnTo>
                  <a:lnTo>
                    <a:pt x="1159548" y="195580"/>
                  </a:lnTo>
                  <a:lnTo>
                    <a:pt x="1162723" y="196850"/>
                  </a:lnTo>
                  <a:lnTo>
                    <a:pt x="1159395" y="199390"/>
                  </a:lnTo>
                  <a:lnTo>
                    <a:pt x="1275247" y="199390"/>
                  </a:lnTo>
                  <a:lnTo>
                    <a:pt x="1276055" y="194310"/>
                  </a:lnTo>
                  <a:close/>
                </a:path>
                <a:path w="3169920" h="688340">
                  <a:moveTo>
                    <a:pt x="1788439" y="182880"/>
                  </a:moveTo>
                  <a:lnTo>
                    <a:pt x="1765198" y="199390"/>
                  </a:lnTo>
                  <a:lnTo>
                    <a:pt x="1788777" y="199390"/>
                  </a:lnTo>
                  <a:lnTo>
                    <a:pt x="1788660" y="191770"/>
                  </a:lnTo>
                  <a:lnTo>
                    <a:pt x="1788439" y="182880"/>
                  </a:lnTo>
                  <a:close/>
                </a:path>
                <a:path w="3169920" h="688340">
                  <a:moveTo>
                    <a:pt x="2344775" y="139700"/>
                  </a:moveTo>
                  <a:lnTo>
                    <a:pt x="2344135" y="151130"/>
                  </a:lnTo>
                  <a:lnTo>
                    <a:pt x="2339151" y="161290"/>
                  </a:lnTo>
                  <a:lnTo>
                    <a:pt x="2333340" y="170180"/>
                  </a:lnTo>
                  <a:lnTo>
                    <a:pt x="2330221" y="180340"/>
                  </a:lnTo>
                  <a:lnTo>
                    <a:pt x="2330843" y="180340"/>
                  </a:lnTo>
                  <a:lnTo>
                    <a:pt x="2330843" y="181610"/>
                  </a:lnTo>
                  <a:lnTo>
                    <a:pt x="2333361" y="181620"/>
                  </a:lnTo>
                  <a:lnTo>
                    <a:pt x="2334056" y="184150"/>
                  </a:lnTo>
                  <a:lnTo>
                    <a:pt x="2332431" y="185420"/>
                  </a:lnTo>
                  <a:lnTo>
                    <a:pt x="2330183" y="185420"/>
                  </a:lnTo>
                  <a:lnTo>
                    <a:pt x="2330310" y="190500"/>
                  </a:lnTo>
                  <a:lnTo>
                    <a:pt x="2331453" y="194310"/>
                  </a:lnTo>
                  <a:lnTo>
                    <a:pt x="2327275" y="199390"/>
                  </a:lnTo>
                  <a:lnTo>
                    <a:pt x="2461353" y="199390"/>
                  </a:lnTo>
                  <a:lnTo>
                    <a:pt x="2462330" y="198120"/>
                  </a:lnTo>
                  <a:lnTo>
                    <a:pt x="2346134" y="198120"/>
                  </a:lnTo>
                  <a:lnTo>
                    <a:pt x="2345296" y="196850"/>
                  </a:lnTo>
                  <a:lnTo>
                    <a:pt x="2346286" y="195580"/>
                  </a:lnTo>
                  <a:lnTo>
                    <a:pt x="2464282" y="195580"/>
                  </a:lnTo>
                  <a:lnTo>
                    <a:pt x="2464181" y="194310"/>
                  </a:lnTo>
                  <a:lnTo>
                    <a:pt x="2420708" y="194310"/>
                  </a:lnTo>
                  <a:lnTo>
                    <a:pt x="2420239" y="193040"/>
                  </a:lnTo>
                  <a:lnTo>
                    <a:pt x="2402624" y="193040"/>
                  </a:lnTo>
                  <a:lnTo>
                    <a:pt x="2399804" y="190500"/>
                  </a:lnTo>
                  <a:lnTo>
                    <a:pt x="2403983" y="190500"/>
                  </a:lnTo>
                  <a:lnTo>
                    <a:pt x="2404338" y="189230"/>
                  </a:lnTo>
                  <a:lnTo>
                    <a:pt x="2368778" y="189230"/>
                  </a:lnTo>
                  <a:lnTo>
                    <a:pt x="2364211" y="152400"/>
                  </a:lnTo>
                  <a:lnTo>
                    <a:pt x="2351697" y="152400"/>
                  </a:lnTo>
                  <a:lnTo>
                    <a:pt x="2348877" y="148590"/>
                  </a:lnTo>
                  <a:lnTo>
                    <a:pt x="2353729" y="148590"/>
                  </a:lnTo>
                  <a:lnTo>
                    <a:pt x="2352522" y="144780"/>
                  </a:lnTo>
                  <a:lnTo>
                    <a:pt x="2349881" y="142240"/>
                  </a:lnTo>
                  <a:lnTo>
                    <a:pt x="2344775" y="139700"/>
                  </a:lnTo>
                  <a:close/>
                </a:path>
                <a:path w="3169920" h="688340">
                  <a:moveTo>
                    <a:pt x="2695740" y="185420"/>
                  </a:moveTo>
                  <a:lnTo>
                    <a:pt x="2685886" y="186690"/>
                  </a:lnTo>
                  <a:lnTo>
                    <a:pt x="2676121" y="189230"/>
                  </a:lnTo>
                  <a:lnTo>
                    <a:pt x="2666275" y="190500"/>
                  </a:lnTo>
                  <a:lnTo>
                    <a:pt x="2618016" y="190500"/>
                  </a:lnTo>
                  <a:lnTo>
                    <a:pt x="2621203" y="191770"/>
                  </a:lnTo>
                  <a:lnTo>
                    <a:pt x="2617876" y="194310"/>
                  </a:lnTo>
                  <a:lnTo>
                    <a:pt x="2682024" y="194310"/>
                  </a:lnTo>
                  <a:lnTo>
                    <a:pt x="2681795" y="196850"/>
                  </a:lnTo>
                  <a:lnTo>
                    <a:pt x="2681935" y="198120"/>
                  </a:lnTo>
                  <a:lnTo>
                    <a:pt x="2682709" y="199390"/>
                  </a:lnTo>
                  <a:lnTo>
                    <a:pt x="2687815" y="199390"/>
                  </a:lnTo>
                  <a:lnTo>
                    <a:pt x="2689021" y="195580"/>
                  </a:lnTo>
                  <a:lnTo>
                    <a:pt x="2696314" y="195580"/>
                  </a:lnTo>
                  <a:lnTo>
                    <a:pt x="2696272" y="191770"/>
                  </a:lnTo>
                  <a:lnTo>
                    <a:pt x="2695740" y="185420"/>
                  </a:lnTo>
                  <a:close/>
                </a:path>
                <a:path w="3169920" h="688340">
                  <a:moveTo>
                    <a:pt x="2689606" y="198120"/>
                  </a:moveTo>
                  <a:lnTo>
                    <a:pt x="2687815" y="199390"/>
                  </a:lnTo>
                  <a:lnTo>
                    <a:pt x="2692019" y="199390"/>
                  </a:lnTo>
                  <a:lnTo>
                    <a:pt x="2689606" y="198120"/>
                  </a:lnTo>
                  <a:close/>
                </a:path>
                <a:path w="3169920" h="688340">
                  <a:moveTo>
                    <a:pt x="2906191" y="194310"/>
                  </a:moveTo>
                  <a:lnTo>
                    <a:pt x="2902978" y="199390"/>
                  </a:lnTo>
                  <a:lnTo>
                    <a:pt x="2909764" y="199390"/>
                  </a:lnTo>
                  <a:lnTo>
                    <a:pt x="2908947" y="198120"/>
                  </a:lnTo>
                  <a:lnTo>
                    <a:pt x="2906191" y="194310"/>
                  </a:lnTo>
                  <a:close/>
                </a:path>
                <a:path w="3169920" h="688340">
                  <a:moveTo>
                    <a:pt x="2117369" y="194310"/>
                  </a:moveTo>
                  <a:lnTo>
                    <a:pt x="2111209" y="198120"/>
                  </a:lnTo>
                  <a:lnTo>
                    <a:pt x="2120093" y="198120"/>
                  </a:lnTo>
                  <a:lnTo>
                    <a:pt x="2117369" y="194310"/>
                  </a:lnTo>
                  <a:close/>
                </a:path>
                <a:path w="3169920" h="688340">
                  <a:moveTo>
                    <a:pt x="2313784" y="176530"/>
                  </a:moveTo>
                  <a:lnTo>
                    <a:pt x="2291816" y="176530"/>
                  </a:lnTo>
                  <a:lnTo>
                    <a:pt x="2293442" y="179070"/>
                  </a:lnTo>
                  <a:lnTo>
                    <a:pt x="2296258" y="181620"/>
                  </a:lnTo>
                  <a:lnTo>
                    <a:pt x="2291473" y="198120"/>
                  </a:lnTo>
                  <a:lnTo>
                    <a:pt x="2325905" y="198120"/>
                  </a:lnTo>
                  <a:lnTo>
                    <a:pt x="2320428" y="193040"/>
                  </a:lnTo>
                  <a:lnTo>
                    <a:pt x="2316279" y="185420"/>
                  </a:lnTo>
                  <a:lnTo>
                    <a:pt x="2313784" y="176530"/>
                  </a:lnTo>
                  <a:close/>
                </a:path>
                <a:path w="3169920" h="688340">
                  <a:moveTo>
                    <a:pt x="2464282" y="195580"/>
                  </a:moveTo>
                  <a:lnTo>
                    <a:pt x="2346820" y="195580"/>
                  </a:lnTo>
                  <a:lnTo>
                    <a:pt x="2348230" y="196850"/>
                  </a:lnTo>
                  <a:lnTo>
                    <a:pt x="2347696" y="198120"/>
                  </a:lnTo>
                  <a:lnTo>
                    <a:pt x="2462330" y="198120"/>
                  </a:lnTo>
                  <a:lnTo>
                    <a:pt x="2464282" y="195580"/>
                  </a:lnTo>
                  <a:close/>
                </a:path>
                <a:path w="3169920" h="688340">
                  <a:moveTo>
                    <a:pt x="2682024" y="194310"/>
                  </a:moveTo>
                  <a:lnTo>
                    <a:pt x="2576283" y="194310"/>
                  </a:lnTo>
                  <a:lnTo>
                    <a:pt x="2576029" y="195580"/>
                  </a:lnTo>
                  <a:lnTo>
                    <a:pt x="2575293" y="195580"/>
                  </a:lnTo>
                  <a:lnTo>
                    <a:pt x="2573934" y="198120"/>
                  </a:lnTo>
                  <a:lnTo>
                    <a:pt x="2681935" y="198120"/>
                  </a:lnTo>
                  <a:lnTo>
                    <a:pt x="2678747" y="196850"/>
                  </a:lnTo>
                  <a:lnTo>
                    <a:pt x="2682024" y="194310"/>
                  </a:lnTo>
                  <a:close/>
                </a:path>
                <a:path w="3169920" h="688340">
                  <a:moveTo>
                    <a:pt x="2469095" y="194310"/>
                  </a:moveTo>
                  <a:lnTo>
                    <a:pt x="2464587" y="194310"/>
                  </a:lnTo>
                  <a:lnTo>
                    <a:pt x="2464460" y="195580"/>
                  </a:lnTo>
                  <a:lnTo>
                    <a:pt x="2469095" y="195580"/>
                  </a:lnTo>
                  <a:lnTo>
                    <a:pt x="2469095" y="194310"/>
                  </a:lnTo>
                  <a:close/>
                </a:path>
                <a:path w="3169920" h="688340">
                  <a:moveTo>
                    <a:pt x="2989453" y="194310"/>
                  </a:moveTo>
                  <a:lnTo>
                    <a:pt x="2981604" y="194310"/>
                  </a:lnTo>
                  <a:lnTo>
                    <a:pt x="2986100" y="195580"/>
                  </a:lnTo>
                  <a:lnTo>
                    <a:pt x="2989453" y="194310"/>
                  </a:lnTo>
                  <a:close/>
                </a:path>
                <a:path w="3169920" h="688340">
                  <a:moveTo>
                    <a:pt x="2466746" y="190500"/>
                  </a:moveTo>
                  <a:lnTo>
                    <a:pt x="2421394" y="190500"/>
                  </a:lnTo>
                  <a:lnTo>
                    <a:pt x="2421839" y="191770"/>
                  </a:lnTo>
                  <a:lnTo>
                    <a:pt x="2422321" y="193040"/>
                  </a:lnTo>
                  <a:lnTo>
                    <a:pt x="2420708" y="194310"/>
                  </a:lnTo>
                  <a:lnTo>
                    <a:pt x="2464930" y="194310"/>
                  </a:lnTo>
                  <a:lnTo>
                    <a:pt x="2465362" y="191770"/>
                  </a:lnTo>
                  <a:lnTo>
                    <a:pt x="2466746" y="190500"/>
                  </a:lnTo>
                  <a:close/>
                </a:path>
                <a:path w="3169920" h="688340">
                  <a:moveTo>
                    <a:pt x="2609037" y="185420"/>
                  </a:moveTo>
                  <a:lnTo>
                    <a:pt x="2564155" y="185420"/>
                  </a:lnTo>
                  <a:lnTo>
                    <a:pt x="2564955" y="191770"/>
                  </a:lnTo>
                  <a:lnTo>
                    <a:pt x="2561400" y="194310"/>
                  </a:lnTo>
                  <a:lnTo>
                    <a:pt x="2576220" y="194310"/>
                  </a:lnTo>
                  <a:lnTo>
                    <a:pt x="2576017" y="191770"/>
                  </a:lnTo>
                  <a:lnTo>
                    <a:pt x="2575725" y="189230"/>
                  </a:lnTo>
                  <a:lnTo>
                    <a:pt x="2578239" y="186690"/>
                  </a:lnTo>
                  <a:lnTo>
                    <a:pt x="2607183" y="186690"/>
                  </a:lnTo>
                  <a:lnTo>
                    <a:pt x="2609037" y="185420"/>
                  </a:lnTo>
                  <a:close/>
                </a:path>
                <a:path w="3169920" h="688340">
                  <a:moveTo>
                    <a:pt x="2607183" y="186690"/>
                  </a:moveTo>
                  <a:lnTo>
                    <a:pt x="2578239" y="186690"/>
                  </a:lnTo>
                  <a:lnTo>
                    <a:pt x="2581186" y="190500"/>
                  </a:lnTo>
                  <a:lnTo>
                    <a:pt x="2580805" y="193040"/>
                  </a:lnTo>
                  <a:lnTo>
                    <a:pt x="2576220" y="194310"/>
                  </a:lnTo>
                  <a:lnTo>
                    <a:pt x="2617876" y="194310"/>
                  </a:lnTo>
                  <a:lnTo>
                    <a:pt x="2618181" y="193040"/>
                  </a:lnTo>
                  <a:lnTo>
                    <a:pt x="2618016" y="190500"/>
                  </a:lnTo>
                  <a:lnTo>
                    <a:pt x="2608935" y="190500"/>
                  </a:lnTo>
                  <a:lnTo>
                    <a:pt x="2605328" y="187960"/>
                  </a:lnTo>
                  <a:lnTo>
                    <a:pt x="2607183" y="186690"/>
                  </a:lnTo>
                  <a:close/>
                </a:path>
                <a:path w="3169920" h="688340">
                  <a:moveTo>
                    <a:pt x="3137017" y="190500"/>
                  </a:moveTo>
                  <a:lnTo>
                    <a:pt x="3101479" y="190500"/>
                  </a:lnTo>
                  <a:lnTo>
                    <a:pt x="3102864" y="193040"/>
                  </a:lnTo>
                  <a:lnTo>
                    <a:pt x="3101276" y="194310"/>
                  </a:lnTo>
                  <a:lnTo>
                    <a:pt x="3143571" y="194310"/>
                  </a:lnTo>
                  <a:lnTo>
                    <a:pt x="3143478" y="193040"/>
                  </a:lnTo>
                  <a:lnTo>
                    <a:pt x="3136188" y="193040"/>
                  </a:lnTo>
                  <a:lnTo>
                    <a:pt x="3137017" y="190500"/>
                  </a:lnTo>
                  <a:close/>
                </a:path>
                <a:path w="3169920" h="688340">
                  <a:moveTo>
                    <a:pt x="177152" y="189230"/>
                  </a:moveTo>
                  <a:lnTo>
                    <a:pt x="172504" y="190500"/>
                  </a:lnTo>
                  <a:lnTo>
                    <a:pt x="168008" y="190500"/>
                  </a:lnTo>
                  <a:lnTo>
                    <a:pt x="167830" y="191770"/>
                  </a:lnTo>
                  <a:lnTo>
                    <a:pt x="167538" y="193040"/>
                  </a:lnTo>
                  <a:lnTo>
                    <a:pt x="179907" y="193040"/>
                  </a:lnTo>
                  <a:lnTo>
                    <a:pt x="180581" y="191770"/>
                  </a:lnTo>
                  <a:lnTo>
                    <a:pt x="177152" y="189230"/>
                  </a:lnTo>
                  <a:close/>
                </a:path>
                <a:path w="3169920" h="688340">
                  <a:moveTo>
                    <a:pt x="918260" y="181610"/>
                  </a:moveTo>
                  <a:lnTo>
                    <a:pt x="912749" y="181610"/>
                  </a:lnTo>
                  <a:lnTo>
                    <a:pt x="914539" y="189230"/>
                  </a:lnTo>
                  <a:lnTo>
                    <a:pt x="909408" y="189230"/>
                  </a:lnTo>
                  <a:lnTo>
                    <a:pt x="909459" y="190500"/>
                  </a:lnTo>
                  <a:lnTo>
                    <a:pt x="908469" y="190500"/>
                  </a:lnTo>
                  <a:lnTo>
                    <a:pt x="907110" y="193040"/>
                  </a:lnTo>
                  <a:lnTo>
                    <a:pt x="1037002" y="193040"/>
                  </a:lnTo>
                  <a:lnTo>
                    <a:pt x="1037501" y="189230"/>
                  </a:lnTo>
                  <a:lnTo>
                    <a:pt x="1037014" y="186690"/>
                  </a:lnTo>
                  <a:lnTo>
                    <a:pt x="930427" y="186690"/>
                  </a:lnTo>
                  <a:lnTo>
                    <a:pt x="923988" y="184150"/>
                  </a:lnTo>
                  <a:lnTo>
                    <a:pt x="918260" y="181610"/>
                  </a:lnTo>
                  <a:close/>
                </a:path>
                <a:path w="3169920" h="688340">
                  <a:moveTo>
                    <a:pt x="2420391" y="190500"/>
                  </a:moveTo>
                  <a:lnTo>
                    <a:pt x="2403983" y="190500"/>
                  </a:lnTo>
                  <a:lnTo>
                    <a:pt x="2402624" y="193040"/>
                  </a:lnTo>
                  <a:lnTo>
                    <a:pt x="2419388" y="193040"/>
                  </a:lnTo>
                  <a:lnTo>
                    <a:pt x="2419451" y="191770"/>
                  </a:lnTo>
                  <a:lnTo>
                    <a:pt x="2420391" y="190500"/>
                  </a:lnTo>
                  <a:close/>
                </a:path>
                <a:path w="3169920" h="688340">
                  <a:moveTo>
                    <a:pt x="168376" y="189230"/>
                  </a:moveTo>
                  <a:lnTo>
                    <a:pt x="168567" y="190500"/>
                  </a:lnTo>
                  <a:lnTo>
                    <a:pt x="172504" y="190500"/>
                  </a:lnTo>
                  <a:lnTo>
                    <a:pt x="168376" y="189230"/>
                  </a:lnTo>
                  <a:close/>
                </a:path>
                <a:path w="3169920" h="688340">
                  <a:moveTo>
                    <a:pt x="2436747" y="186690"/>
                  </a:moveTo>
                  <a:lnTo>
                    <a:pt x="2406675" y="186690"/>
                  </a:lnTo>
                  <a:lnTo>
                    <a:pt x="2409431" y="189230"/>
                  </a:lnTo>
                  <a:lnTo>
                    <a:pt x="2405303" y="189230"/>
                  </a:lnTo>
                  <a:lnTo>
                    <a:pt x="2404973" y="190500"/>
                  </a:lnTo>
                  <a:lnTo>
                    <a:pt x="2446566" y="190500"/>
                  </a:lnTo>
                  <a:lnTo>
                    <a:pt x="2446870" y="187960"/>
                  </a:lnTo>
                  <a:lnTo>
                    <a:pt x="2436685" y="187960"/>
                  </a:lnTo>
                  <a:lnTo>
                    <a:pt x="2436747" y="186690"/>
                  </a:lnTo>
                  <a:close/>
                </a:path>
                <a:path w="3169920" h="688340">
                  <a:moveTo>
                    <a:pt x="2448877" y="179070"/>
                  </a:moveTo>
                  <a:lnTo>
                    <a:pt x="2446172" y="185420"/>
                  </a:lnTo>
                  <a:lnTo>
                    <a:pt x="2446616" y="185420"/>
                  </a:lnTo>
                  <a:lnTo>
                    <a:pt x="2446705" y="186690"/>
                  </a:lnTo>
                  <a:lnTo>
                    <a:pt x="2449880" y="187960"/>
                  </a:lnTo>
                  <a:lnTo>
                    <a:pt x="2446566" y="190500"/>
                  </a:lnTo>
                  <a:lnTo>
                    <a:pt x="2469108" y="190500"/>
                  </a:lnTo>
                  <a:lnTo>
                    <a:pt x="2469108" y="189230"/>
                  </a:lnTo>
                  <a:lnTo>
                    <a:pt x="2470335" y="189230"/>
                  </a:lnTo>
                  <a:lnTo>
                    <a:pt x="2472040" y="184150"/>
                  </a:lnTo>
                  <a:lnTo>
                    <a:pt x="2462809" y="184150"/>
                  </a:lnTo>
                  <a:lnTo>
                    <a:pt x="2460002" y="181610"/>
                  </a:lnTo>
                  <a:lnTo>
                    <a:pt x="2464168" y="181610"/>
                  </a:lnTo>
                  <a:lnTo>
                    <a:pt x="2464523" y="180340"/>
                  </a:lnTo>
                  <a:lnTo>
                    <a:pt x="2458339" y="180340"/>
                  </a:lnTo>
                  <a:lnTo>
                    <a:pt x="2448877" y="179070"/>
                  </a:lnTo>
                  <a:close/>
                </a:path>
                <a:path w="3169920" h="688340">
                  <a:moveTo>
                    <a:pt x="2470335" y="189230"/>
                  </a:moveTo>
                  <a:lnTo>
                    <a:pt x="2469629" y="189230"/>
                  </a:lnTo>
                  <a:lnTo>
                    <a:pt x="2469908" y="190500"/>
                  </a:lnTo>
                  <a:lnTo>
                    <a:pt x="2470335" y="189230"/>
                  </a:lnTo>
                  <a:close/>
                </a:path>
                <a:path w="3169920" h="688340">
                  <a:moveTo>
                    <a:pt x="2616669" y="189230"/>
                  </a:moveTo>
                  <a:lnTo>
                    <a:pt x="2612821" y="190500"/>
                  </a:lnTo>
                  <a:lnTo>
                    <a:pt x="2617177" y="190500"/>
                  </a:lnTo>
                  <a:lnTo>
                    <a:pt x="2616669" y="189230"/>
                  </a:lnTo>
                  <a:close/>
                </a:path>
                <a:path w="3169920" h="688340">
                  <a:moveTo>
                    <a:pt x="2658839" y="184150"/>
                  </a:moveTo>
                  <a:lnTo>
                    <a:pt x="2611120" y="184150"/>
                  </a:lnTo>
                  <a:lnTo>
                    <a:pt x="2616669" y="189230"/>
                  </a:lnTo>
                  <a:lnTo>
                    <a:pt x="2617812" y="189230"/>
                  </a:lnTo>
                  <a:lnTo>
                    <a:pt x="2617927" y="190500"/>
                  </a:lnTo>
                  <a:lnTo>
                    <a:pt x="2666275" y="190500"/>
                  </a:lnTo>
                  <a:lnTo>
                    <a:pt x="2656179" y="187960"/>
                  </a:lnTo>
                  <a:lnTo>
                    <a:pt x="2658839" y="184150"/>
                  </a:lnTo>
                  <a:close/>
                </a:path>
                <a:path w="3169920" h="688340">
                  <a:moveTo>
                    <a:pt x="2991700" y="180340"/>
                  </a:moveTo>
                  <a:lnTo>
                    <a:pt x="2985947" y="180340"/>
                  </a:lnTo>
                  <a:lnTo>
                    <a:pt x="2982112" y="182880"/>
                  </a:lnTo>
                  <a:lnTo>
                    <a:pt x="2981807" y="190500"/>
                  </a:lnTo>
                  <a:lnTo>
                    <a:pt x="2990066" y="190500"/>
                  </a:lnTo>
                  <a:lnTo>
                    <a:pt x="2991700" y="180340"/>
                  </a:lnTo>
                  <a:close/>
                </a:path>
                <a:path w="3169920" h="688340">
                  <a:moveTo>
                    <a:pt x="1281120" y="181610"/>
                  </a:moveTo>
                  <a:lnTo>
                    <a:pt x="1166164" y="181610"/>
                  </a:lnTo>
                  <a:lnTo>
                    <a:pt x="1168450" y="184150"/>
                  </a:lnTo>
                  <a:lnTo>
                    <a:pt x="1168527" y="186690"/>
                  </a:lnTo>
                  <a:lnTo>
                    <a:pt x="1165948" y="189230"/>
                  </a:lnTo>
                  <a:lnTo>
                    <a:pt x="1276862" y="189230"/>
                  </a:lnTo>
                  <a:lnTo>
                    <a:pt x="1277467" y="185420"/>
                  </a:lnTo>
                  <a:lnTo>
                    <a:pt x="1281120" y="181610"/>
                  </a:lnTo>
                  <a:close/>
                </a:path>
                <a:path w="3169920" h="688340">
                  <a:moveTo>
                    <a:pt x="1960302" y="180352"/>
                  </a:moveTo>
                  <a:lnTo>
                    <a:pt x="1959725" y="181620"/>
                  </a:lnTo>
                  <a:lnTo>
                    <a:pt x="1960308" y="186690"/>
                  </a:lnTo>
                  <a:lnTo>
                    <a:pt x="1957946" y="189230"/>
                  </a:lnTo>
                  <a:lnTo>
                    <a:pt x="1968509" y="189230"/>
                  </a:lnTo>
                  <a:lnTo>
                    <a:pt x="1966294" y="184150"/>
                  </a:lnTo>
                  <a:lnTo>
                    <a:pt x="1960302" y="180352"/>
                  </a:lnTo>
                  <a:close/>
                </a:path>
                <a:path w="3169920" h="688340">
                  <a:moveTo>
                    <a:pt x="2387904" y="132080"/>
                  </a:moveTo>
                  <a:lnTo>
                    <a:pt x="2382951" y="139700"/>
                  </a:lnTo>
                  <a:lnTo>
                    <a:pt x="2390673" y="144780"/>
                  </a:lnTo>
                  <a:lnTo>
                    <a:pt x="2391003" y="152400"/>
                  </a:lnTo>
                  <a:lnTo>
                    <a:pt x="2386028" y="161290"/>
                  </a:lnTo>
                  <a:lnTo>
                    <a:pt x="2382543" y="171450"/>
                  </a:lnTo>
                  <a:lnTo>
                    <a:pt x="2377732" y="180340"/>
                  </a:lnTo>
                  <a:lnTo>
                    <a:pt x="2368778" y="189230"/>
                  </a:lnTo>
                  <a:lnTo>
                    <a:pt x="2405303" y="189230"/>
                  </a:lnTo>
                  <a:lnTo>
                    <a:pt x="2406675" y="186690"/>
                  </a:lnTo>
                  <a:lnTo>
                    <a:pt x="2436747" y="186690"/>
                  </a:lnTo>
                  <a:lnTo>
                    <a:pt x="2437117" y="179070"/>
                  </a:lnTo>
                  <a:lnTo>
                    <a:pt x="2435485" y="176530"/>
                  </a:lnTo>
                  <a:lnTo>
                    <a:pt x="2418359" y="176530"/>
                  </a:lnTo>
                  <a:lnTo>
                    <a:pt x="2414282" y="171450"/>
                  </a:lnTo>
                  <a:lnTo>
                    <a:pt x="2409702" y="166370"/>
                  </a:lnTo>
                  <a:lnTo>
                    <a:pt x="2405977" y="160020"/>
                  </a:lnTo>
                  <a:lnTo>
                    <a:pt x="2404465" y="153670"/>
                  </a:lnTo>
                  <a:lnTo>
                    <a:pt x="2404605" y="153670"/>
                  </a:lnTo>
                  <a:lnTo>
                    <a:pt x="2387904" y="132080"/>
                  </a:lnTo>
                  <a:close/>
                </a:path>
                <a:path w="3169920" h="688340">
                  <a:moveTo>
                    <a:pt x="1121841" y="185420"/>
                  </a:moveTo>
                  <a:lnTo>
                    <a:pt x="1114120" y="187960"/>
                  </a:lnTo>
                  <a:lnTo>
                    <a:pt x="1122244" y="187960"/>
                  </a:lnTo>
                  <a:lnTo>
                    <a:pt x="1121841" y="185420"/>
                  </a:lnTo>
                  <a:close/>
                </a:path>
                <a:path w="3169920" h="688340">
                  <a:moveTo>
                    <a:pt x="2445913" y="185489"/>
                  </a:moveTo>
                  <a:lnTo>
                    <a:pt x="2436685" y="187960"/>
                  </a:lnTo>
                  <a:lnTo>
                    <a:pt x="2446870" y="187960"/>
                  </a:lnTo>
                  <a:lnTo>
                    <a:pt x="2446705" y="186690"/>
                  </a:lnTo>
                  <a:lnTo>
                    <a:pt x="2445913" y="185489"/>
                  </a:lnTo>
                  <a:close/>
                </a:path>
                <a:path w="3169920" h="688340">
                  <a:moveTo>
                    <a:pt x="2553550" y="176530"/>
                  </a:moveTo>
                  <a:lnTo>
                    <a:pt x="2553017" y="187960"/>
                  </a:lnTo>
                  <a:lnTo>
                    <a:pt x="2564155" y="185420"/>
                  </a:lnTo>
                  <a:lnTo>
                    <a:pt x="2609037" y="185420"/>
                  </a:lnTo>
                  <a:lnTo>
                    <a:pt x="2610891" y="184150"/>
                  </a:lnTo>
                  <a:lnTo>
                    <a:pt x="2658839" y="184150"/>
                  </a:lnTo>
                  <a:lnTo>
                    <a:pt x="2660613" y="181610"/>
                  </a:lnTo>
                  <a:lnTo>
                    <a:pt x="2662511" y="180340"/>
                  </a:lnTo>
                  <a:lnTo>
                    <a:pt x="2562874" y="180340"/>
                  </a:lnTo>
                  <a:lnTo>
                    <a:pt x="2553550" y="176530"/>
                  </a:lnTo>
                  <a:close/>
                </a:path>
                <a:path w="3169920" h="688340">
                  <a:moveTo>
                    <a:pt x="936535" y="180393"/>
                  </a:moveTo>
                  <a:lnTo>
                    <a:pt x="930427" y="186690"/>
                  </a:lnTo>
                  <a:lnTo>
                    <a:pt x="1037014" y="186690"/>
                  </a:lnTo>
                  <a:lnTo>
                    <a:pt x="1036770" y="185420"/>
                  </a:lnTo>
                  <a:lnTo>
                    <a:pt x="937158" y="185420"/>
                  </a:lnTo>
                  <a:lnTo>
                    <a:pt x="937463" y="182880"/>
                  </a:lnTo>
                  <a:lnTo>
                    <a:pt x="937299" y="181620"/>
                  </a:lnTo>
                  <a:lnTo>
                    <a:pt x="936510" y="181610"/>
                  </a:lnTo>
                  <a:lnTo>
                    <a:pt x="936535" y="180393"/>
                  </a:lnTo>
                  <a:close/>
                </a:path>
                <a:path w="3169920" h="688340">
                  <a:moveTo>
                    <a:pt x="2446172" y="185420"/>
                  </a:moveTo>
                  <a:lnTo>
                    <a:pt x="2445867" y="185420"/>
                  </a:lnTo>
                  <a:lnTo>
                    <a:pt x="2446172" y="185420"/>
                  </a:lnTo>
                  <a:close/>
                </a:path>
                <a:path w="3169920" h="688340">
                  <a:moveTo>
                    <a:pt x="1036040" y="181610"/>
                  </a:moveTo>
                  <a:lnTo>
                    <a:pt x="937298" y="181610"/>
                  </a:lnTo>
                  <a:lnTo>
                    <a:pt x="940485" y="182880"/>
                  </a:lnTo>
                  <a:lnTo>
                    <a:pt x="937158" y="185420"/>
                  </a:lnTo>
                  <a:lnTo>
                    <a:pt x="1036770" y="185420"/>
                  </a:lnTo>
                  <a:lnTo>
                    <a:pt x="1036040" y="181610"/>
                  </a:lnTo>
                  <a:close/>
                </a:path>
                <a:path w="3169920" h="688340">
                  <a:moveTo>
                    <a:pt x="1566214" y="166370"/>
                  </a:moveTo>
                  <a:lnTo>
                    <a:pt x="1559826" y="170180"/>
                  </a:lnTo>
                  <a:lnTo>
                    <a:pt x="1562684" y="175260"/>
                  </a:lnTo>
                  <a:lnTo>
                    <a:pt x="1561706" y="180340"/>
                  </a:lnTo>
                  <a:lnTo>
                    <a:pt x="1562277" y="180340"/>
                  </a:lnTo>
                  <a:lnTo>
                    <a:pt x="1562393" y="181620"/>
                  </a:lnTo>
                  <a:lnTo>
                    <a:pt x="1565529" y="182880"/>
                  </a:lnTo>
                  <a:lnTo>
                    <a:pt x="1562214" y="185420"/>
                  </a:lnTo>
                  <a:lnTo>
                    <a:pt x="1767399" y="185420"/>
                  </a:lnTo>
                  <a:lnTo>
                    <a:pt x="1767999" y="181610"/>
                  </a:lnTo>
                  <a:lnTo>
                    <a:pt x="1576336" y="181610"/>
                  </a:lnTo>
                  <a:lnTo>
                    <a:pt x="1572564" y="179070"/>
                  </a:lnTo>
                  <a:lnTo>
                    <a:pt x="1574647" y="176530"/>
                  </a:lnTo>
                  <a:lnTo>
                    <a:pt x="1580019" y="176530"/>
                  </a:lnTo>
                  <a:lnTo>
                    <a:pt x="1580705" y="175260"/>
                  </a:lnTo>
                  <a:lnTo>
                    <a:pt x="1580832" y="172720"/>
                  </a:lnTo>
                  <a:lnTo>
                    <a:pt x="1580222" y="171450"/>
                  </a:lnTo>
                  <a:lnTo>
                    <a:pt x="1566849" y="171450"/>
                  </a:lnTo>
                  <a:lnTo>
                    <a:pt x="1567154" y="168910"/>
                  </a:lnTo>
                  <a:lnTo>
                    <a:pt x="1566989" y="167640"/>
                  </a:lnTo>
                  <a:lnTo>
                    <a:pt x="1566151" y="167640"/>
                  </a:lnTo>
                  <a:lnTo>
                    <a:pt x="1566214" y="166370"/>
                  </a:lnTo>
                  <a:close/>
                </a:path>
                <a:path w="3169920" h="688340">
                  <a:moveTo>
                    <a:pt x="1113160" y="181610"/>
                  </a:moveTo>
                  <a:lnTo>
                    <a:pt x="1073543" y="181610"/>
                  </a:lnTo>
                  <a:lnTo>
                    <a:pt x="1074953" y="182880"/>
                  </a:lnTo>
                  <a:lnTo>
                    <a:pt x="1074420" y="184150"/>
                  </a:lnTo>
                  <a:lnTo>
                    <a:pt x="1113139" y="184150"/>
                  </a:lnTo>
                  <a:lnTo>
                    <a:pt x="1112812" y="182880"/>
                  </a:lnTo>
                  <a:lnTo>
                    <a:pt x="1113160" y="181610"/>
                  </a:lnTo>
                  <a:close/>
                </a:path>
                <a:path w="3169920" h="688340">
                  <a:moveTo>
                    <a:pt x="2465095" y="180348"/>
                  </a:moveTo>
                  <a:lnTo>
                    <a:pt x="2465158" y="181610"/>
                  </a:lnTo>
                  <a:lnTo>
                    <a:pt x="2464162" y="181620"/>
                  </a:lnTo>
                  <a:lnTo>
                    <a:pt x="2462809" y="184150"/>
                  </a:lnTo>
                  <a:lnTo>
                    <a:pt x="2472040" y="184150"/>
                  </a:lnTo>
                  <a:lnTo>
                    <a:pt x="2472893" y="181610"/>
                  </a:lnTo>
                  <a:lnTo>
                    <a:pt x="2465095" y="180348"/>
                  </a:lnTo>
                  <a:close/>
                </a:path>
                <a:path w="3169920" h="688340">
                  <a:moveTo>
                    <a:pt x="3077654" y="149860"/>
                  </a:moveTo>
                  <a:lnTo>
                    <a:pt x="3075297" y="156210"/>
                  </a:lnTo>
                  <a:lnTo>
                    <a:pt x="3070272" y="160020"/>
                  </a:lnTo>
                  <a:lnTo>
                    <a:pt x="3065653" y="163830"/>
                  </a:lnTo>
                  <a:lnTo>
                    <a:pt x="3064510" y="170180"/>
                  </a:lnTo>
                  <a:lnTo>
                    <a:pt x="3056128" y="172720"/>
                  </a:lnTo>
                  <a:lnTo>
                    <a:pt x="3076308" y="172720"/>
                  </a:lnTo>
                  <a:lnTo>
                    <a:pt x="3077298" y="176530"/>
                  </a:lnTo>
                  <a:lnTo>
                    <a:pt x="3079394" y="177800"/>
                  </a:lnTo>
                  <a:lnTo>
                    <a:pt x="3078543" y="181610"/>
                  </a:lnTo>
                  <a:lnTo>
                    <a:pt x="3076359" y="182880"/>
                  </a:lnTo>
                  <a:lnTo>
                    <a:pt x="3073476" y="184150"/>
                  </a:lnTo>
                  <a:lnTo>
                    <a:pt x="3104629" y="184150"/>
                  </a:lnTo>
                  <a:lnTo>
                    <a:pt x="3104692" y="182880"/>
                  </a:lnTo>
                  <a:lnTo>
                    <a:pt x="3105619" y="181610"/>
                  </a:lnTo>
                  <a:lnTo>
                    <a:pt x="3130905" y="181610"/>
                  </a:lnTo>
                  <a:lnTo>
                    <a:pt x="3131261" y="180340"/>
                  </a:lnTo>
                  <a:lnTo>
                    <a:pt x="3132175" y="180340"/>
                  </a:lnTo>
                  <a:lnTo>
                    <a:pt x="3134751" y="173990"/>
                  </a:lnTo>
                  <a:lnTo>
                    <a:pt x="3110217" y="173990"/>
                  </a:lnTo>
                  <a:lnTo>
                    <a:pt x="3109061" y="170180"/>
                  </a:lnTo>
                  <a:lnTo>
                    <a:pt x="3108745" y="166370"/>
                  </a:lnTo>
                  <a:lnTo>
                    <a:pt x="3082823" y="166370"/>
                  </a:lnTo>
                  <a:lnTo>
                    <a:pt x="3082340" y="165100"/>
                  </a:lnTo>
                  <a:lnTo>
                    <a:pt x="3081489" y="165100"/>
                  </a:lnTo>
                  <a:lnTo>
                    <a:pt x="3081540" y="163830"/>
                  </a:lnTo>
                  <a:lnTo>
                    <a:pt x="3108535" y="163830"/>
                  </a:lnTo>
                  <a:lnTo>
                    <a:pt x="3108325" y="161290"/>
                  </a:lnTo>
                  <a:lnTo>
                    <a:pt x="3129709" y="161290"/>
                  </a:lnTo>
                  <a:lnTo>
                    <a:pt x="3128810" y="157480"/>
                  </a:lnTo>
                  <a:lnTo>
                    <a:pt x="3100387" y="157480"/>
                  </a:lnTo>
                  <a:lnTo>
                    <a:pt x="3100169" y="156210"/>
                  </a:lnTo>
                  <a:lnTo>
                    <a:pt x="3087128" y="156210"/>
                  </a:lnTo>
                  <a:lnTo>
                    <a:pt x="3077654" y="149860"/>
                  </a:lnTo>
                  <a:close/>
                </a:path>
                <a:path w="3169920" h="688340">
                  <a:moveTo>
                    <a:pt x="3115411" y="181610"/>
                  </a:moveTo>
                  <a:lnTo>
                    <a:pt x="3106140" y="181610"/>
                  </a:lnTo>
                  <a:lnTo>
                    <a:pt x="3107550" y="182880"/>
                  </a:lnTo>
                  <a:lnTo>
                    <a:pt x="3107016" y="184150"/>
                  </a:lnTo>
                  <a:lnTo>
                    <a:pt x="3114281" y="184150"/>
                  </a:lnTo>
                  <a:lnTo>
                    <a:pt x="3113811" y="182880"/>
                  </a:lnTo>
                  <a:lnTo>
                    <a:pt x="3115411" y="181610"/>
                  </a:lnTo>
                  <a:close/>
                </a:path>
                <a:path w="3169920" h="688340">
                  <a:moveTo>
                    <a:pt x="3126727" y="181610"/>
                  </a:moveTo>
                  <a:lnTo>
                    <a:pt x="3115411" y="181610"/>
                  </a:lnTo>
                  <a:lnTo>
                    <a:pt x="3116821" y="182880"/>
                  </a:lnTo>
                  <a:lnTo>
                    <a:pt x="3116287" y="184150"/>
                  </a:lnTo>
                  <a:lnTo>
                    <a:pt x="3129546" y="184150"/>
                  </a:lnTo>
                  <a:lnTo>
                    <a:pt x="3126727" y="181610"/>
                  </a:lnTo>
                  <a:close/>
                </a:path>
                <a:path w="3169920" h="688340">
                  <a:moveTo>
                    <a:pt x="3140748" y="179070"/>
                  </a:moveTo>
                  <a:lnTo>
                    <a:pt x="3132175" y="180340"/>
                  </a:lnTo>
                  <a:lnTo>
                    <a:pt x="3131896" y="181610"/>
                  </a:lnTo>
                  <a:lnTo>
                    <a:pt x="3130899" y="181620"/>
                  </a:lnTo>
                  <a:lnTo>
                    <a:pt x="3129546" y="184150"/>
                  </a:lnTo>
                  <a:lnTo>
                    <a:pt x="3139090" y="184150"/>
                  </a:lnTo>
                  <a:lnTo>
                    <a:pt x="3140748" y="179070"/>
                  </a:lnTo>
                  <a:close/>
                </a:path>
                <a:path w="3169920" h="688340">
                  <a:moveTo>
                    <a:pt x="99250" y="148590"/>
                  </a:moveTo>
                  <a:lnTo>
                    <a:pt x="99669" y="154940"/>
                  </a:lnTo>
                  <a:lnTo>
                    <a:pt x="94475" y="158750"/>
                  </a:lnTo>
                  <a:lnTo>
                    <a:pt x="91351" y="163830"/>
                  </a:lnTo>
                  <a:lnTo>
                    <a:pt x="98717" y="172720"/>
                  </a:lnTo>
                  <a:lnTo>
                    <a:pt x="93687" y="182880"/>
                  </a:lnTo>
                  <a:lnTo>
                    <a:pt x="145464" y="182880"/>
                  </a:lnTo>
                  <a:lnTo>
                    <a:pt x="146480" y="179070"/>
                  </a:lnTo>
                  <a:lnTo>
                    <a:pt x="149239" y="175260"/>
                  </a:lnTo>
                  <a:lnTo>
                    <a:pt x="133870" y="175260"/>
                  </a:lnTo>
                  <a:lnTo>
                    <a:pt x="130835" y="171450"/>
                  </a:lnTo>
                  <a:lnTo>
                    <a:pt x="136080" y="171450"/>
                  </a:lnTo>
                  <a:lnTo>
                    <a:pt x="136436" y="168910"/>
                  </a:lnTo>
                  <a:lnTo>
                    <a:pt x="137769" y="167640"/>
                  </a:lnTo>
                  <a:lnTo>
                    <a:pt x="140157" y="167640"/>
                  </a:lnTo>
                  <a:lnTo>
                    <a:pt x="140246" y="166370"/>
                  </a:lnTo>
                  <a:lnTo>
                    <a:pt x="140804" y="166370"/>
                  </a:lnTo>
                  <a:lnTo>
                    <a:pt x="140169" y="157480"/>
                  </a:lnTo>
                  <a:lnTo>
                    <a:pt x="107035" y="157480"/>
                  </a:lnTo>
                  <a:lnTo>
                    <a:pt x="105181" y="149860"/>
                  </a:lnTo>
                  <a:lnTo>
                    <a:pt x="99250" y="148590"/>
                  </a:lnTo>
                  <a:close/>
                </a:path>
                <a:path w="3169920" h="688340">
                  <a:moveTo>
                    <a:pt x="896721" y="151130"/>
                  </a:moveTo>
                  <a:lnTo>
                    <a:pt x="893129" y="158750"/>
                  </a:lnTo>
                  <a:lnTo>
                    <a:pt x="891901" y="165100"/>
                  </a:lnTo>
                  <a:lnTo>
                    <a:pt x="892646" y="171450"/>
                  </a:lnTo>
                  <a:lnTo>
                    <a:pt x="894969" y="177800"/>
                  </a:lnTo>
                  <a:lnTo>
                    <a:pt x="890333" y="182880"/>
                  </a:lnTo>
                  <a:lnTo>
                    <a:pt x="908885" y="182880"/>
                  </a:lnTo>
                  <a:lnTo>
                    <a:pt x="908342" y="179070"/>
                  </a:lnTo>
                  <a:lnTo>
                    <a:pt x="913104" y="173990"/>
                  </a:lnTo>
                  <a:lnTo>
                    <a:pt x="906215" y="170180"/>
                  </a:lnTo>
                  <a:lnTo>
                    <a:pt x="901979" y="165100"/>
                  </a:lnTo>
                  <a:lnTo>
                    <a:pt x="899210" y="158750"/>
                  </a:lnTo>
                  <a:lnTo>
                    <a:pt x="896721" y="151130"/>
                  </a:lnTo>
                  <a:close/>
                </a:path>
                <a:path w="3169920" h="688340">
                  <a:moveTo>
                    <a:pt x="953770" y="140970"/>
                  </a:moveTo>
                  <a:lnTo>
                    <a:pt x="946207" y="149860"/>
                  </a:lnTo>
                  <a:lnTo>
                    <a:pt x="942649" y="160020"/>
                  </a:lnTo>
                  <a:lnTo>
                    <a:pt x="940355" y="170180"/>
                  </a:lnTo>
                  <a:lnTo>
                    <a:pt x="936586" y="180340"/>
                  </a:lnTo>
                  <a:lnTo>
                    <a:pt x="937221" y="180340"/>
                  </a:lnTo>
                  <a:lnTo>
                    <a:pt x="937299" y="181620"/>
                  </a:lnTo>
                  <a:lnTo>
                    <a:pt x="1036040" y="181610"/>
                  </a:lnTo>
                  <a:lnTo>
                    <a:pt x="1037478" y="179070"/>
                  </a:lnTo>
                  <a:lnTo>
                    <a:pt x="1029411" y="179070"/>
                  </a:lnTo>
                  <a:lnTo>
                    <a:pt x="1025213" y="170180"/>
                  </a:lnTo>
                  <a:lnTo>
                    <a:pt x="1018724" y="165100"/>
                  </a:lnTo>
                  <a:lnTo>
                    <a:pt x="1011987" y="160020"/>
                  </a:lnTo>
                  <a:lnTo>
                    <a:pt x="1009022" y="156210"/>
                  </a:lnTo>
                  <a:lnTo>
                    <a:pt x="963295" y="156210"/>
                  </a:lnTo>
                  <a:lnTo>
                    <a:pt x="953858" y="154940"/>
                  </a:lnTo>
                  <a:lnTo>
                    <a:pt x="956830" y="146050"/>
                  </a:lnTo>
                  <a:lnTo>
                    <a:pt x="953770" y="140970"/>
                  </a:lnTo>
                  <a:close/>
                </a:path>
                <a:path w="3169920" h="688340">
                  <a:moveTo>
                    <a:pt x="522439" y="157480"/>
                  </a:moveTo>
                  <a:lnTo>
                    <a:pt x="522579" y="166370"/>
                  </a:lnTo>
                  <a:lnTo>
                    <a:pt x="532777" y="168910"/>
                  </a:lnTo>
                  <a:lnTo>
                    <a:pt x="533565" y="176530"/>
                  </a:lnTo>
                  <a:lnTo>
                    <a:pt x="533730" y="181610"/>
                  </a:lnTo>
                  <a:lnTo>
                    <a:pt x="544588" y="181610"/>
                  </a:lnTo>
                  <a:lnTo>
                    <a:pt x="543767" y="179070"/>
                  </a:lnTo>
                  <a:lnTo>
                    <a:pt x="539051" y="170180"/>
                  </a:lnTo>
                  <a:lnTo>
                    <a:pt x="532182" y="162560"/>
                  </a:lnTo>
                  <a:lnTo>
                    <a:pt x="522439" y="157480"/>
                  </a:lnTo>
                  <a:close/>
                </a:path>
                <a:path w="3169920" h="688340">
                  <a:moveTo>
                    <a:pt x="582726" y="163830"/>
                  </a:moveTo>
                  <a:lnTo>
                    <a:pt x="576249" y="175260"/>
                  </a:lnTo>
                  <a:lnTo>
                    <a:pt x="576605" y="181610"/>
                  </a:lnTo>
                  <a:lnTo>
                    <a:pt x="582815" y="180340"/>
                  </a:lnTo>
                  <a:lnTo>
                    <a:pt x="595960" y="180340"/>
                  </a:lnTo>
                  <a:lnTo>
                    <a:pt x="595122" y="179070"/>
                  </a:lnTo>
                  <a:lnTo>
                    <a:pt x="595198" y="177800"/>
                  </a:lnTo>
                  <a:lnTo>
                    <a:pt x="596112" y="177800"/>
                  </a:lnTo>
                  <a:lnTo>
                    <a:pt x="596646" y="176530"/>
                  </a:lnTo>
                  <a:lnTo>
                    <a:pt x="632841" y="176530"/>
                  </a:lnTo>
                  <a:lnTo>
                    <a:pt x="632508" y="175260"/>
                  </a:lnTo>
                  <a:lnTo>
                    <a:pt x="631223" y="171450"/>
                  </a:lnTo>
                  <a:lnTo>
                    <a:pt x="592836" y="171450"/>
                  </a:lnTo>
                  <a:lnTo>
                    <a:pt x="582726" y="163830"/>
                  </a:lnTo>
                  <a:close/>
                </a:path>
                <a:path w="3169920" h="688340">
                  <a:moveTo>
                    <a:pt x="1595196" y="90170"/>
                  </a:moveTo>
                  <a:lnTo>
                    <a:pt x="1590799" y="104140"/>
                  </a:lnTo>
                  <a:lnTo>
                    <a:pt x="1584061" y="118110"/>
                  </a:lnTo>
                  <a:lnTo>
                    <a:pt x="1577947" y="133350"/>
                  </a:lnTo>
                  <a:lnTo>
                    <a:pt x="1575422" y="148590"/>
                  </a:lnTo>
                  <a:lnTo>
                    <a:pt x="1572793" y="149860"/>
                  </a:lnTo>
                  <a:lnTo>
                    <a:pt x="1571332" y="151130"/>
                  </a:lnTo>
                  <a:lnTo>
                    <a:pt x="1571218" y="157480"/>
                  </a:lnTo>
                  <a:lnTo>
                    <a:pt x="1570736" y="161290"/>
                  </a:lnTo>
                  <a:lnTo>
                    <a:pt x="1566900" y="162560"/>
                  </a:lnTo>
                  <a:lnTo>
                    <a:pt x="1566214" y="166370"/>
                  </a:lnTo>
                  <a:lnTo>
                    <a:pt x="1580159" y="166370"/>
                  </a:lnTo>
                  <a:lnTo>
                    <a:pt x="1580007" y="167640"/>
                  </a:lnTo>
                  <a:lnTo>
                    <a:pt x="1579937" y="170180"/>
                  </a:lnTo>
                  <a:lnTo>
                    <a:pt x="1580019" y="171450"/>
                  </a:lnTo>
                  <a:lnTo>
                    <a:pt x="1580857" y="171450"/>
                  </a:lnTo>
                  <a:lnTo>
                    <a:pt x="1580832" y="172720"/>
                  </a:lnTo>
                  <a:lnTo>
                    <a:pt x="1583359" y="172720"/>
                  </a:lnTo>
                  <a:lnTo>
                    <a:pt x="1583855" y="175260"/>
                  </a:lnTo>
                  <a:lnTo>
                    <a:pt x="1580705" y="175260"/>
                  </a:lnTo>
                  <a:lnTo>
                    <a:pt x="1580680" y="176530"/>
                  </a:lnTo>
                  <a:lnTo>
                    <a:pt x="1579867" y="176530"/>
                  </a:lnTo>
                  <a:lnTo>
                    <a:pt x="1578838" y="181610"/>
                  </a:lnTo>
                  <a:lnTo>
                    <a:pt x="1767999" y="181610"/>
                  </a:lnTo>
                  <a:lnTo>
                    <a:pt x="1769603" y="165100"/>
                  </a:lnTo>
                  <a:lnTo>
                    <a:pt x="1654200" y="165100"/>
                  </a:lnTo>
                  <a:lnTo>
                    <a:pt x="1653082" y="162560"/>
                  </a:lnTo>
                  <a:lnTo>
                    <a:pt x="1651114" y="161290"/>
                  </a:lnTo>
                  <a:lnTo>
                    <a:pt x="1653374" y="156210"/>
                  </a:lnTo>
                  <a:lnTo>
                    <a:pt x="1633664" y="156210"/>
                  </a:lnTo>
                  <a:lnTo>
                    <a:pt x="1631200" y="153670"/>
                  </a:lnTo>
                  <a:lnTo>
                    <a:pt x="1576108" y="153670"/>
                  </a:lnTo>
                  <a:lnTo>
                    <a:pt x="1576412" y="151130"/>
                  </a:lnTo>
                  <a:lnTo>
                    <a:pt x="1576247" y="148590"/>
                  </a:lnTo>
                  <a:lnTo>
                    <a:pt x="1631035" y="148590"/>
                  </a:lnTo>
                  <a:lnTo>
                    <a:pt x="1630946" y="147320"/>
                  </a:lnTo>
                  <a:lnTo>
                    <a:pt x="1627759" y="146050"/>
                  </a:lnTo>
                  <a:lnTo>
                    <a:pt x="1631099" y="143510"/>
                  </a:lnTo>
                  <a:lnTo>
                    <a:pt x="1767320" y="143510"/>
                  </a:lnTo>
                  <a:lnTo>
                    <a:pt x="1766898" y="142240"/>
                  </a:lnTo>
                  <a:lnTo>
                    <a:pt x="1665795" y="142240"/>
                  </a:lnTo>
                  <a:lnTo>
                    <a:pt x="1663661" y="140970"/>
                  </a:lnTo>
                  <a:lnTo>
                    <a:pt x="1663877" y="138430"/>
                  </a:lnTo>
                  <a:lnTo>
                    <a:pt x="1605330" y="138430"/>
                  </a:lnTo>
                  <a:lnTo>
                    <a:pt x="1604492" y="137160"/>
                  </a:lnTo>
                  <a:lnTo>
                    <a:pt x="1604556" y="135890"/>
                  </a:lnTo>
                  <a:lnTo>
                    <a:pt x="1618341" y="135890"/>
                  </a:lnTo>
                  <a:lnTo>
                    <a:pt x="1617179" y="133350"/>
                  </a:lnTo>
                  <a:lnTo>
                    <a:pt x="1615865" y="129540"/>
                  </a:lnTo>
                  <a:lnTo>
                    <a:pt x="1609953" y="129540"/>
                  </a:lnTo>
                  <a:lnTo>
                    <a:pt x="1609509" y="128270"/>
                  </a:lnTo>
                  <a:lnTo>
                    <a:pt x="1609051" y="128270"/>
                  </a:lnTo>
                  <a:lnTo>
                    <a:pt x="1610639" y="125730"/>
                  </a:lnTo>
                  <a:lnTo>
                    <a:pt x="1621815" y="125730"/>
                  </a:lnTo>
                  <a:lnTo>
                    <a:pt x="1621409" y="124460"/>
                  </a:lnTo>
                  <a:lnTo>
                    <a:pt x="1621802" y="124460"/>
                  </a:lnTo>
                  <a:lnTo>
                    <a:pt x="1619504" y="116840"/>
                  </a:lnTo>
                  <a:lnTo>
                    <a:pt x="1609496" y="116840"/>
                  </a:lnTo>
                  <a:lnTo>
                    <a:pt x="1605495" y="110490"/>
                  </a:lnTo>
                  <a:lnTo>
                    <a:pt x="1603727" y="105410"/>
                  </a:lnTo>
                  <a:lnTo>
                    <a:pt x="1603255" y="100330"/>
                  </a:lnTo>
                  <a:lnTo>
                    <a:pt x="1601329" y="93980"/>
                  </a:lnTo>
                  <a:lnTo>
                    <a:pt x="1595196" y="90170"/>
                  </a:lnTo>
                  <a:close/>
                </a:path>
                <a:path w="3169920" h="688340">
                  <a:moveTo>
                    <a:pt x="936586" y="180340"/>
                  </a:moveTo>
                  <a:close/>
                </a:path>
                <a:path w="3169920" h="688340">
                  <a:moveTo>
                    <a:pt x="2465095" y="180340"/>
                  </a:moveTo>
                  <a:close/>
                </a:path>
                <a:path w="3169920" h="688340">
                  <a:moveTo>
                    <a:pt x="2461920" y="151130"/>
                  </a:moveTo>
                  <a:lnTo>
                    <a:pt x="2458262" y="157480"/>
                  </a:lnTo>
                  <a:lnTo>
                    <a:pt x="2461590" y="165100"/>
                  </a:lnTo>
                  <a:lnTo>
                    <a:pt x="2459647" y="171450"/>
                  </a:lnTo>
                  <a:lnTo>
                    <a:pt x="2458339" y="180340"/>
                  </a:lnTo>
                  <a:lnTo>
                    <a:pt x="2465044" y="180340"/>
                  </a:lnTo>
                  <a:lnTo>
                    <a:pt x="2463571" y="175260"/>
                  </a:lnTo>
                  <a:lnTo>
                    <a:pt x="2468181" y="171450"/>
                  </a:lnTo>
                  <a:lnTo>
                    <a:pt x="2468968" y="167640"/>
                  </a:lnTo>
                  <a:lnTo>
                    <a:pt x="2465483" y="163830"/>
                  </a:lnTo>
                  <a:lnTo>
                    <a:pt x="2464830" y="158750"/>
                  </a:lnTo>
                  <a:lnTo>
                    <a:pt x="2464484" y="154940"/>
                  </a:lnTo>
                  <a:lnTo>
                    <a:pt x="2461920" y="151130"/>
                  </a:lnTo>
                  <a:close/>
                </a:path>
                <a:path w="3169920" h="688340">
                  <a:moveTo>
                    <a:pt x="2596337" y="163830"/>
                  </a:moveTo>
                  <a:lnTo>
                    <a:pt x="2587155" y="163830"/>
                  </a:lnTo>
                  <a:lnTo>
                    <a:pt x="2589974" y="166370"/>
                  </a:lnTo>
                  <a:lnTo>
                    <a:pt x="2585796" y="166370"/>
                  </a:lnTo>
                  <a:lnTo>
                    <a:pt x="2585440" y="167640"/>
                  </a:lnTo>
                  <a:lnTo>
                    <a:pt x="2585059" y="167640"/>
                  </a:lnTo>
                  <a:lnTo>
                    <a:pt x="2588044" y="173990"/>
                  </a:lnTo>
                  <a:lnTo>
                    <a:pt x="2579755" y="177800"/>
                  </a:lnTo>
                  <a:lnTo>
                    <a:pt x="2571488" y="180340"/>
                  </a:lnTo>
                  <a:lnTo>
                    <a:pt x="2662511" y="180340"/>
                  </a:lnTo>
                  <a:lnTo>
                    <a:pt x="2664409" y="179070"/>
                  </a:lnTo>
                  <a:lnTo>
                    <a:pt x="2679592" y="179070"/>
                  </a:lnTo>
                  <a:lnTo>
                    <a:pt x="2683079" y="175260"/>
                  </a:lnTo>
                  <a:lnTo>
                    <a:pt x="2615603" y="175260"/>
                  </a:lnTo>
                  <a:lnTo>
                    <a:pt x="2613723" y="172720"/>
                  </a:lnTo>
                  <a:lnTo>
                    <a:pt x="2598699" y="172720"/>
                  </a:lnTo>
                  <a:lnTo>
                    <a:pt x="2594762" y="168910"/>
                  </a:lnTo>
                  <a:lnTo>
                    <a:pt x="2596337" y="163830"/>
                  </a:lnTo>
                  <a:close/>
                </a:path>
                <a:path w="3169920" h="688340">
                  <a:moveTo>
                    <a:pt x="2679592" y="179070"/>
                  </a:moveTo>
                  <a:lnTo>
                    <a:pt x="2669652" y="179070"/>
                  </a:lnTo>
                  <a:lnTo>
                    <a:pt x="2678430" y="180340"/>
                  </a:lnTo>
                  <a:lnTo>
                    <a:pt x="2679592" y="179070"/>
                  </a:lnTo>
                  <a:close/>
                </a:path>
                <a:path w="3169920" h="688340">
                  <a:moveTo>
                    <a:pt x="1052398" y="166370"/>
                  </a:moveTo>
                  <a:lnTo>
                    <a:pt x="1045875" y="166370"/>
                  </a:lnTo>
                  <a:lnTo>
                    <a:pt x="1039785" y="168910"/>
                  </a:lnTo>
                  <a:lnTo>
                    <a:pt x="1034302" y="173990"/>
                  </a:lnTo>
                  <a:lnTo>
                    <a:pt x="1029411" y="179070"/>
                  </a:lnTo>
                  <a:lnTo>
                    <a:pt x="1037478" y="179070"/>
                  </a:lnTo>
                  <a:lnTo>
                    <a:pt x="1039634" y="175260"/>
                  </a:lnTo>
                  <a:lnTo>
                    <a:pt x="1046835" y="175260"/>
                  </a:lnTo>
                  <a:lnTo>
                    <a:pt x="1052258" y="172720"/>
                  </a:lnTo>
                  <a:lnTo>
                    <a:pt x="1052233" y="171450"/>
                  </a:lnTo>
                  <a:lnTo>
                    <a:pt x="1052880" y="171450"/>
                  </a:lnTo>
                  <a:lnTo>
                    <a:pt x="1053007" y="167640"/>
                  </a:lnTo>
                  <a:lnTo>
                    <a:pt x="1052360" y="167640"/>
                  </a:lnTo>
                  <a:lnTo>
                    <a:pt x="1052398" y="166370"/>
                  </a:lnTo>
                  <a:close/>
                </a:path>
                <a:path w="3169920" h="688340">
                  <a:moveTo>
                    <a:pt x="3058426" y="161290"/>
                  </a:moveTo>
                  <a:lnTo>
                    <a:pt x="3051492" y="162560"/>
                  </a:lnTo>
                  <a:lnTo>
                    <a:pt x="3045650" y="166370"/>
                  </a:lnTo>
                  <a:lnTo>
                    <a:pt x="3050006" y="172720"/>
                  </a:lnTo>
                  <a:lnTo>
                    <a:pt x="3047326" y="176530"/>
                  </a:lnTo>
                  <a:lnTo>
                    <a:pt x="3046793" y="179070"/>
                  </a:lnTo>
                  <a:lnTo>
                    <a:pt x="3070824" y="179070"/>
                  </a:lnTo>
                  <a:lnTo>
                    <a:pt x="3072257" y="173990"/>
                  </a:lnTo>
                  <a:lnTo>
                    <a:pt x="3076308" y="172720"/>
                  </a:lnTo>
                  <a:lnTo>
                    <a:pt x="3056128" y="172720"/>
                  </a:lnTo>
                  <a:lnTo>
                    <a:pt x="3058426" y="161290"/>
                  </a:lnTo>
                  <a:close/>
                </a:path>
                <a:path w="3169920" h="688340">
                  <a:moveTo>
                    <a:pt x="1920392" y="144780"/>
                  </a:moveTo>
                  <a:lnTo>
                    <a:pt x="1914554" y="151130"/>
                  </a:lnTo>
                  <a:lnTo>
                    <a:pt x="1913829" y="158750"/>
                  </a:lnTo>
                  <a:lnTo>
                    <a:pt x="1915309" y="165100"/>
                  </a:lnTo>
                  <a:lnTo>
                    <a:pt x="1916087" y="171450"/>
                  </a:lnTo>
                  <a:lnTo>
                    <a:pt x="1908708" y="177800"/>
                  </a:lnTo>
                  <a:lnTo>
                    <a:pt x="1960164" y="177800"/>
                  </a:lnTo>
                  <a:lnTo>
                    <a:pt x="1959927" y="172720"/>
                  </a:lnTo>
                  <a:lnTo>
                    <a:pt x="1958470" y="168910"/>
                  </a:lnTo>
                  <a:lnTo>
                    <a:pt x="1948040" y="168910"/>
                  </a:lnTo>
                  <a:lnTo>
                    <a:pt x="1944645" y="163830"/>
                  </a:lnTo>
                  <a:lnTo>
                    <a:pt x="1943774" y="161290"/>
                  </a:lnTo>
                  <a:lnTo>
                    <a:pt x="1921078" y="161290"/>
                  </a:lnTo>
                  <a:lnTo>
                    <a:pt x="1918960" y="157480"/>
                  </a:lnTo>
                  <a:lnTo>
                    <a:pt x="1922624" y="148590"/>
                  </a:lnTo>
                  <a:lnTo>
                    <a:pt x="1920392" y="144780"/>
                  </a:lnTo>
                  <a:close/>
                </a:path>
                <a:path w="3169920" h="688340">
                  <a:moveTo>
                    <a:pt x="2426055" y="127000"/>
                  </a:moveTo>
                  <a:lnTo>
                    <a:pt x="2421166" y="132080"/>
                  </a:lnTo>
                  <a:lnTo>
                    <a:pt x="2424023" y="138430"/>
                  </a:lnTo>
                  <a:lnTo>
                    <a:pt x="2422829" y="143510"/>
                  </a:lnTo>
                  <a:lnTo>
                    <a:pt x="2423452" y="143510"/>
                  </a:lnTo>
                  <a:lnTo>
                    <a:pt x="2423452" y="144780"/>
                  </a:lnTo>
                  <a:lnTo>
                    <a:pt x="2426258" y="144780"/>
                  </a:lnTo>
                  <a:lnTo>
                    <a:pt x="2427757" y="146050"/>
                  </a:lnTo>
                  <a:lnTo>
                    <a:pt x="2426931" y="151130"/>
                  </a:lnTo>
                  <a:lnTo>
                    <a:pt x="2425458" y="152400"/>
                  </a:lnTo>
                  <a:lnTo>
                    <a:pt x="2423464" y="152400"/>
                  </a:lnTo>
                  <a:lnTo>
                    <a:pt x="2423464" y="153670"/>
                  </a:lnTo>
                  <a:lnTo>
                    <a:pt x="2422753" y="153670"/>
                  </a:lnTo>
                  <a:lnTo>
                    <a:pt x="2422563" y="156210"/>
                  </a:lnTo>
                  <a:lnTo>
                    <a:pt x="2421242" y="157480"/>
                  </a:lnTo>
                  <a:lnTo>
                    <a:pt x="2418740" y="157480"/>
                  </a:lnTo>
                  <a:lnTo>
                    <a:pt x="2418740" y="158750"/>
                  </a:lnTo>
                  <a:lnTo>
                    <a:pt x="2420291" y="162560"/>
                  </a:lnTo>
                  <a:lnTo>
                    <a:pt x="2422442" y="166370"/>
                  </a:lnTo>
                  <a:lnTo>
                    <a:pt x="2422488" y="171450"/>
                  </a:lnTo>
                  <a:lnTo>
                    <a:pt x="2418359" y="176530"/>
                  </a:lnTo>
                  <a:lnTo>
                    <a:pt x="2435485" y="176530"/>
                  </a:lnTo>
                  <a:lnTo>
                    <a:pt x="2433853" y="173990"/>
                  </a:lnTo>
                  <a:lnTo>
                    <a:pt x="2437612" y="170180"/>
                  </a:lnTo>
                  <a:lnTo>
                    <a:pt x="2443429" y="170180"/>
                  </a:lnTo>
                  <a:lnTo>
                    <a:pt x="2444412" y="166370"/>
                  </a:lnTo>
                  <a:lnTo>
                    <a:pt x="2435034" y="166370"/>
                  </a:lnTo>
                  <a:lnTo>
                    <a:pt x="2432215" y="162560"/>
                  </a:lnTo>
                  <a:lnTo>
                    <a:pt x="2437206" y="162560"/>
                  </a:lnTo>
                  <a:lnTo>
                    <a:pt x="2426055" y="127000"/>
                  </a:lnTo>
                  <a:close/>
                </a:path>
                <a:path w="3169920" h="688340">
                  <a:moveTo>
                    <a:pt x="148920" y="161290"/>
                  </a:moveTo>
                  <a:lnTo>
                    <a:pt x="145351" y="165100"/>
                  </a:lnTo>
                  <a:lnTo>
                    <a:pt x="140804" y="166370"/>
                  </a:lnTo>
                  <a:lnTo>
                    <a:pt x="140868" y="167640"/>
                  </a:lnTo>
                  <a:lnTo>
                    <a:pt x="140131" y="167640"/>
                  </a:lnTo>
                  <a:lnTo>
                    <a:pt x="139915" y="170180"/>
                  </a:lnTo>
                  <a:lnTo>
                    <a:pt x="138544" y="171450"/>
                  </a:lnTo>
                  <a:lnTo>
                    <a:pt x="135039" y="171450"/>
                  </a:lnTo>
                  <a:lnTo>
                    <a:pt x="133870" y="175260"/>
                  </a:lnTo>
                  <a:lnTo>
                    <a:pt x="149239" y="175260"/>
                  </a:lnTo>
                  <a:lnTo>
                    <a:pt x="151079" y="172720"/>
                  </a:lnTo>
                  <a:lnTo>
                    <a:pt x="154114" y="170180"/>
                  </a:lnTo>
                  <a:lnTo>
                    <a:pt x="154457" y="166370"/>
                  </a:lnTo>
                  <a:lnTo>
                    <a:pt x="154063" y="162560"/>
                  </a:lnTo>
                  <a:lnTo>
                    <a:pt x="148920" y="161290"/>
                  </a:lnTo>
                  <a:close/>
                </a:path>
                <a:path w="3169920" h="688340">
                  <a:moveTo>
                    <a:pt x="2644965" y="166370"/>
                  </a:moveTo>
                  <a:lnTo>
                    <a:pt x="2621749" y="166370"/>
                  </a:lnTo>
                  <a:lnTo>
                    <a:pt x="2625483" y="168910"/>
                  </a:lnTo>
                  <a:lnTo>
                    <a:pt x="2623337" y="171450"/>
                  </a:lnTo>
                  <a:lnTo>
                    <a:pt x="2616962" y="171450"/>
                  </a:lnTo>
                  <a:lnTo>
                    <a:pt x="2615603" y="175260"/>
                  </a:lnTo>
                  <a:lnTo>
                    <a:pt x="2683079" y="175260"/>
                  </a:lnTo>
                  <a:lnTo>
                    <a:pt x="2684242" y="173990"/>
                  </a:lnTo>
                  <a:lnTo>
                    <a:pt x="2692287" y="170180"/>
                  </a:lnTo>
                  <a:lnTo>
                    <a:pt x="2643339" y="170180"/>
                  </a:lnTo>
                  <a:lnTo>
                    <a:pt x="2640457" y="167640"/>
                  </a:lnTo>
                  <a:lnTo>
                    <a:pt x="2644648" y="167640"/>
                  </a:lnTo>
                  <a:lnTo>
                    <a:pt x="2644965" y="166370"/>
                  </a:lnTo>
                  <a:close/>
                </a:path>
                <a:path w="3169920" h="688340">
                  <a:moveTo>
                    <a:pt x="3129709" y="161290"/>
                  </a:moveTo>
                  <a:lnTo>
                    <a:pt x="3108325" y="161290"/>
                  </a:lnTo>
                  <a:lnTo>
                    <a:pt x="3113925" y="166370"/>
                  </a:lnTo>
                  <a:lnTo>
                    <a:pt x="3119221" y="167640"/>
                  </a:lnTo>
                  <a:lnTo>
                    <a:pt x="3116376" y="173990"/>
                  </a:lnTo>
                  <a:lnTo>
                    <a:pt x="3134751" y="173990"/>
                  </a:lnTo>
                  <a:lnTo>
                    <a:pt x="3135782" y="171450"/>
                  </a:lnTo>
                  <a:lnTo>
                    <a:pt x="3127495" y="171450"/>
                  </a:lnTo>
                  <a:lnTo>
                    <a:pt x="3124898" y="168910"/>
                  </a:lnTo>
                  <a:lnTo>
                    <a:pt x="3122676" y="165100"/>
                  </a:lnTo>
                  <a:lnTo>
                    <a:pt x="3130308" y="163830"/>
                  </a:lnTo>
                  <a:lnTo>
                    <a:pt x="3129709" y="161290"/>
                  </a:lnTo>
                  <a:close/>
                </a:path>
                <a:path w="3169920" h="688340">
                  <a:moveTo>
                    <a:pt x="135039" y="171450"/>
                  </a:moveTo>
                  <a:lnTo>
                    <a:pt x="130835" y="171450"/>
                  </a:lnTo>
                  <a:lnTo>
                    <a:pt x="133248" y="172720"/>
                  </a:lnTo>
                  <a:lnTo>
                    <a:pt x="135039" y="171450"/>
                  </a:lnTo>
                  <a:close/>
                </a:path>
                <a:path w="3169920" h="688340">
                  <a:moveTo>
                    <a:pt x="2702529" y="162560"/>
                  </a:moveTo>
                  <a:lnTo>
                    <a:pt x="2602572" y="162560"/>
                  </a:lnTo>
                  <a:lnTo>
                    <a:pt x="2604960" y="165100"/>
                  </a:lnTo>
                  <a:lnTo>
                    <a:pt x="2606865" y="170180"/>
                  </a:lnTo>
                  <a:lnTo>
                    <a:pt x="2602699" y="171450"/>
                  </a:lnTo>
                  <a:lnTo>
                    <a:pt x="2598699" y="172720"/>
                  </a:lnTo>
                  <a:lnTo>
                    <a:pt x="2613723" y="172720"/>
                  </a:lnTo>
                  <a:lnTo>
                    <a:pt x="2612783" y="171450"/>
                  </a:lnTo>
                  <a:lnTo>
                    <a:pt x="2618105" y="171450"/>
                  </a:lnTo>
                  <a:lnTo>
                    <a:pt x="2619273" y="166370"/>
                  </a:lnTo>
                  <a:lnTo>
                    <a:pt x="2645676" y="166370"/>
                  </a:lnTo>
                  <a:lnTo>
                    <a:pt x="2645778" y="163830"/>
                  </a:lnTo>
                  <a:lnTo>
                    <a:pt x="2701702" y="163830"/>
                  </a:lnTo>
                  <a:lnTo>
                    <a:pt x="2702529" y="162560"/>
                  </a:lnTo>
                  <a:close/>
                </a:path>
                <a:path w="3169920" h="688340">
                  <a:moveTo>
                    <a:pt x="2616962" y="171450"/>
                  </a:moveTo>
                  <a:lnTo>
                    <a:pt x="2612783" y="171450"/>
                  </a:lnTo>
                  <a:lnTo>
                    <a:pt x="2615209" y="172720"/>
                  </a:lnTo>
                  <a:lnTo>
                    <a:pt x="2616962" y="171450"/>
                  </a:lnTo>
                  <a:close/>
                </a:path>
                <a:path w="3169920" h="688340">
                  <a:moveTo>
                    <a:pt x="592543" y="160020"/>
                  </a:moveTo>
                  <a:lnTo>
                    <a:pt x="592836" y="171450"/>
                  </a:lnTo>
                  <a:lnTo>
                    <a:pt x="631223" y="171450"/>
                  </a:lnTo>
                  <a:lnTo>
                    <a:pt x="629938" y="167640"/>
                  </a:lnTo>
                  <a:lnTo>
                    <a:pt x="619455" y="167640"/>
                  </a:lnTo>
                  <a:lnTo>
                    <a:pt x="618752" y="163830"/>
                  </a:lnTo>
                  <a:lnTo>
                    <a:pt x="602119" y="163830"/>
                  </a:lnTo>
                  <a:lnTo>
                    <a:pt x="592543" y="160020"/>
                  </a:lnTo>
                  <a:close/>
                </a:path>
                <a:path w="3169920" h="688340">
                  <a:moveTo>
                    <a:pt x="1059065" y="158750"/>
                  </a:moveTo>
                  <a:lnTo>
                    <a:pt x="1056563" y="161290"/>
                  </a:lnTo>
                  <a:lnTo>
                    <a:pt x="1053579" y="162560"/>
                  </a:lnTo>
                  <a:lnTo>
                    <a:pt x="1052588" y="166370"/>
                  </a:lnTo>
                  <a:lnTo>
                    <a:pt x="1053033" y="166370"/>
                  </a:lnTo>
                  <a:lnTo>
                    <a:pt x="1053007" y="167640"/>
                  </a:lnTo>
                  <a:lnTo>
                    <a:pt x="1055497" y="167640"/>
                  </a:lnTo>
                  <a:lnTo>
                    <a:pt x="1056068" y="171450"/>
                  </a:lnTo>
                  <a:lnTo>
                    <a:pt x="1070178" y="171450"/>
                  </a:lnTo>
                  <a:lnTo>
                    <a:pt x="1066482" y="167640"/>
                  </a:lnTo>
                  <a:lnTo>
                    <a:pt x="1066609" y="165100"/>
                  </a:lnTo>
                  <a:lnTo>
                    <a:pt x="1066876" y="162560"/>
                  </a:lnTo>
                  <a:lnTo>
                    <a:pt x="1066292" y="162560"/>
                  </a:lnTo>
                  <a:lnTo>
                    <a:pt x="1066292" y="161290"/>
                  </a:lnTo>
                  <a:lnTo>
                    <a:pt x="1059065" y="158750"/>
                  </a:lnTo>
                  <a:close/>
                </a:path>
                <a:path w="3169920" h="688340">
                  <a:moveTo>
                    <a:pt x="1580159" y="166370"/>
                  </a:moveTo>
                  <a:lnTo>
                    <a:pt x="1566913" y="166370"/>
                  </a:lnTo>
                  <a:lnTo>
                    <a:pt x="1566989" y="167640"/>
                  </a:lnTo>
                  <a:lnTo>
                    <a:pt x="1570177" y="168910"/>
                  </a:lnTo>
                  <a:lnTo>
                    <a:pt x="1566849" y="171450"/>
                  </a:lnTo>
                  <a:lnTo>
                    <a:pt x="1580019" y="171450"/>
                  </a:lnTo>
                  <a:lnTo>
                    <a:pt x="1576832" y="170180"/>
                  </a:lnTo>
                  <a:lnTo>
                    <a:pt x="1580159" y="166370"/>
                  </a:lnTo>
                  <a:close/>
                </a:path>
                <a:path w="3169920" h="688340">
                  <a:moveTo>
                    <a:pt x="2321369" y="167640"/>
                  </a:moveTo>
                  <a:lnTo>
                    <a:pt x="2311895" y="167640"/>
                  </a:lnTo>
                  <a:lnTo>
                    <a:pt x="2321001" y="171450"/>
                  </a:lnTo>
                  <a:lnTo>
                    <a:pt x="2321560" y="171450"/>
                  </a:lnTo>
                  <a:lnTo>
                    <a:pt x="2321369" y="167640"/>
                  </a:lnTo>
                  <a:close/>
                </a:path>
                <a:path w="3169920" h="688340">
                  <a:moveTo>
                    <a:pt x="2977405" y="161290"/>
                  </a:moveTo>
                  <a:lnTo>
                    <a:pt x="2955963" y="161290"/>
                  </a:lnTo>
                  <a:lnTo>
                    <a:pt x="2955950" y="162560"/>
                  </a:lnTo>
                  <a:lnTo>
                    <a:pt x="2958388" y="162560"/>
                  </a:lnTo>
                  <a:lnTo>
                    <a:pt x="2959671" y="163830"/>
                  </a:lnTo>
                  <a:lnTo>
                    <a:pt x="2959887" y="166370"/>
                  </a:lnTo>
                  <a:lnTo>
                    <a:pt x="2960611" y="166370"/>
                  </a:lnTo>
                  <a:lnTo>
                    <a:pt x="2960687" y="167640"/>
                  </a:lnTo>
                  <a:lnTo>
                    <a:pt x="2963900" y="168910"/>
                  </a:lnTo>
                  <a:lnTo>
                    <a:pt x="2960560" y="171450"/>
                  </a:lnTo>
                  <a:lnTo>
                    <a:pt x="2975593" y="171450"/>
                  </a:lnTo>
                  <a:lnTo>
                    <a:pt x="2975948" y="167640"/>
                  </a:lnTo>
                  <a:lnTo>
                    <a:pt x="2977405" y="161290"/>
                  </a:lnTo>
                  <a:close/>
                </a:path>
                <a:path w="3169920" h="688340">
                  <a:moveTo>
                    <a:pt x="3133113" y="168910"/>
                  </a:moveTo>
                  <a:lnTo>
                    <a:pt x="3127495" y="171450"/>
                  </a:lnTo>
                  <a:lnTo>
                    <a:pt x="3135782" y="171450"/>
                  </a:lnTo>
                  <a:lnTo>
                    <a:pt x="3133113" y="168910"/>
                  </a:lnTo>
                  <a:close/>
                </a:path>
                <a:path w="3169920" h="688340">
                  <a:moveTo>
                    <a:pt x="2298700" y="124460"/>
                  </a:moveTo>
                  <a:lnTo>
                    <a:pt x="2298379" y="135890"/>
                  </a:lnTo>
                  <a:lnTo>
                    <a:pt x="2297406" y="146050"/>
                  </a:lnTo>
                  <a:lnTo>
                    <a:pt x="2296923" y="152400"/>
                  </a:lnTo>
                  <a:lnTo>
                    <a:pt x="2296801" y="156210"/>
                  </a:lnTo>
                  <a:lnTo>
                    <a:pt x="2297303" y="165100"/>
                  </a:lnTo>
                  <a:lnTo>
                    <a:pt x="2292668" y="167640"/>
                  </a:lnTo>
                  <a:lnTo>
                    <a:pt x="2287790" y="170180"/>
                  </a:lnTo>
                  <a:lnTo>
                    <a:pt x="2312434" y="170180"/>
                  </a:lnTo>
                  <a:lnTo>
                    <a:pt x="2311895" y="167640"/>
                  </a:lnTo>
                  <a:lnTo>
                    <a:pt x="2321369" y="167640"/>
                  </a:lnTo>
                  <a:lnTo>
                    <a:pt x="2320925" y="158750"/>
                  </a:lnTo>
                  <a:lnTo>
                    <a:pt x="2313305" y="158750"/>
                  </a:lnTo>
                  <a:lnTo>
                    <a:pt x="2309075" y="152400"/>
                  </a:lnTo>
                  <a:lnTo>
                    <a:pt x="2304719" y="147320"/>
                  </a:lnTo>
                  <a:lnTo>
                    <a:pt x="2306218" y="139700"/>
                  </a:lnTo>
                  <a:lnTo>
                    <a:pt x="2303170" y="134620"/>
                  </a:lnTo>
                  <a:lnTo>
                    <a:pt x="2298700" y="124460"/>
                  </a:lnTo>
                  <a:close/>
                </a:path>
                <a:path w="3169920" h="688340">
                  <a:moveTo>
                    <a:pt x="2701702" y="163830"/>
                  </a:moveTo>
                  <a:lnTo>
                    <a:pt x="2648229" y="163830"/>
                  </a:lnTo>
                  <a:lnTo>
                    <a:pt x="2648597" y="166370"/>
                  </a:lnTo>
                  <a:lnTo>
                    <a:pt x="2645676" y="166370"/>
                  </a:lnTo>
                  <a:lnTo>
                    <a:pt x="2645638" y="167640"/>
                  </a:lnTo>
                  <a:lnTo>
                    <a:pt x="2644648" y="167640"/>
                  </a:lnTo>
                  <a:lnTo>
                    <a:pt x="2643339" y="170180"/>
                  </a:lnTo>
                  <a:lnTo>
                    <a:pt x="2692287" y="170180"/>
                  </a:lnTo>
                  <a:lnTo>
                    <a:pt x="2700048" y="166370"/>
                  </a:lnTo>
                  <a:lnTo>
                    <a:pt x="2701702" y="163830"/>
                  </a:lnTo>
                  <a:close/>
                </a:path>
                <a:path w="3169920" h="688340">
                  <a:moveTo>
                    <a:pt x="1957984" y="167640"/>
                  </a:moveTo>
                  <a:lnTo>
                    <a:pt x="1948040" y="168910"/>
                  </a:lnTo>
                  <a:lnTo>
                    <a:pt x="1958470" y="168910"/>
                  </a:lnTo>
                  <a:lnTo>
                    <a:pt x="1957984" y="167640"/>
                  </a:lnTo>
                  <a:close/>
                </a:path>
                <a:path w="3169920" h="688340">
                  <a:moveTo>
                    <a:pt x="629081" y="165100"/>
                  </a:moveTo>
                  <a:lnTo>
                    <a:pt x="619455" y="167640"/>
                  </a:lnTo>
                  <a:lnTo>
                    <a:pt x="629938" y="167640"/>
                  </a:lnTo>
                  <a:lnTo>
                    <a:pt x="629081" y="165100"/>
                  </a:lnTo>
                  <a:close/>
                </a:path>
                <a:path w="3169920" h="688340">
                  <a:moveTo>
                    <a:pt x="1116596" y="165100"/>
                  </a:moveTo>
                  <a:lnTo>
                    <a:pt x="1112510" y="165100"/>
                  </a:lnTo>
                  <a:lnTo>
                    <a:pt x="1107338" y="166370"/>
                  </a:lnTo>
                  <a:lnTo>
                    <a:pt x="1102852" y="167640"/>
                  </a:lnTo>
                  <a:lnTo>
                    <a:pt x="1116636" y="167640"/>
                  </a:lnTo>
                  <a:lnTo>
                    <a:pt x="1116596" y="165100"/>
                  </a:lnTo>
                  <a:close/>
                </a:path>
                <a:path w="3169920" h="688340">
                  <a:moveTo>
                    <a:pt x="2577678" y="148590"/>
                  </a:moveTo>
                  <a:lnTo>
                    <a:pt x="2561856" y="151130"/>
                  </a:lnTo>
                  <a:lnTo>
                    <a:pt x="2568187" y="154940"/>
                  </a:lnTo>
                  <a:lnTo>
                    <a:pt x="2573224" y="160020"/>
                  </a:lnTo>
                  <a:lnTo>
                    <a:pt x="2578378" y="165100"/>
                  </a:lnTo>
                  <a:lnTo>
                    <a:pt x="2585059" y="167640"/>
                  </a:lnTo>
                  <a:lnTo>
                    <a:pt x="2584805" y="166370"/>
                  </a:lnTo>
                  <a:lnTo>
                    <a:pt x="2585796" y="166370"/>
                  </a:lnTo>
                  <a:lnTo>
                    <a:pt x="2587155" y="163830"/>
                  </a:lnTo>
                  <a:lnTo>
                    <a:pt x="2596337" y="163830"/>
                  </a:lnTo>
                  <a:lnTo>
                    <a:pt x="2596730" y="162560"/>
                  </a:lnTo>
                  <a:lnTo>
                    <a:pt x="2702529" y="162560"/>
                  </a:lnTo>
                  <a:lnTo>
                    <a:pt x="2705011" y="158750"/>
                  </a:lnTo>
                  <a:lnTo>
                    <a:pt x="2700731" y="157480"/>
                  </a:lnTo>
                  <a:lnTo>
                    <a:pt x="2696654" y="157480"/>
                  </a:lnTo>
                  <a:lnTo>
                    <a:pt x="2695930" y="156210"/>
                  </a:lnTo>
                  <a:lnTo>
                    <a:pt x="2608503" y="156210"/>
                  </a:lnTo>
                  <a:lnTo>
                    <a:pt x="2592906" y="153670"/>
                  </a:lnTo>
                  <a:lnTo>
                    <a:pt x="2577678" y="148590"/>
                  </a:lnTo>
                  <a:close/>
                </a:path>
                <a:path w="3169920" h="688340">
                  <a:moveTo>
                    <a:pt x="2437206" y="162560"/>
                  </a:moveTo>
                  <a:lnTo>
                    <a:pt x="2436393" y="162560"/>
                  </a:lnTo>
                  <a:lnTo>
                    <a:pt x="2435034" y="166370"/>
                  </a:lnTo>
                  <a:lnTo>
                    <a:pt x="2444412" y="166370"/>
                  </a:lnTo>
                  <a:lnTo>
                    <a:pt x="2445067" y="163830"/>
                  </a:lnTo>
                  <a:lnTo>
                    <a:pt x="2437206" y="162560"/>
                  </a:lnTo>
                  <a:close/>
                </a:path>
                <a:path w="3169920" h="688340">
                  <a:moveTo>
                    <a:pt x="3108535" y="163830"/>
                  </a:moveTo>
                  <a:lnTo>
                    <a:pt x="3083941" y="163830"/>
                  </a:lnTo>
                  <a:lnTo>
                    <a:pt x="3084410" y="165100"/>
                  </a:lnTo>
                  <a:lnTo>
                    <a:pt x="3082823" y="166370"/>
                  </a:lnTo>
                  <a:lnTo>
                    <a:pt x="3108745" y="166370"/>
                  </a:lnTo>
                  <a:lnTo>
                    <a:pt x="3108535" y="163830"/>
                  </a:lnTo>
                  <a:close/>
                </a:path>
                <a:path w="3169920" h="688340">
                  <a:moveTo>
                    <a:pt x="1102033" y="152400"/>
                  </a:moveTo>
                  <a:lnTo>
                    <a:pt x="1075486" y="152400"/>
                  </a:lnTo>
                  <a:lnTo>
                    <a:pt x="1075334" y="153670"/>
                  </a:lnTo>
                  <a:lnTo>
                    <a:pt x="1075258" y="156210"/>
                  </a:lnTo>
                  <a:lnTo>
                    <a:pt x="1075334" y="157480"/>
                  </a:lnTo>
                  <a:lnTo>
                    <a:pt x="1076185" y="157480"/>
                  </a:lnTo>
                  <a:lnTo>
                    <a:pt x="1076109" y="158750"/>
                  </a:lnTo>
                  <a:lnTo>
                    <a:pt x="1080643" y="160020"/>
                  </a:lnTo>
                  <a:lnTo>
                    <a:pt x="1081074" y="161290"/>
                  </a:lnTo>
                  <a:lnTo>
                    <a:pt x="1078052" y="165100"/>
                  </a:lnTo>
                  <a:lnTo>
                    <a:pt x="1101499" y="165100"/>
                  </a:lnTo>
                  <a:lnTo>
                    <a:pt x="1100823" y="163830"/>
                  </a:lnTo>
                  <a:lnTo>
                    <a:pt x="1100727" y="156210"/>
                  </a:lnTo>
                  <a:lnTo>
                    <a:pt x="1102033" y="152400"/>
                  </a:lnTo>
                  <a:close/>
                </a:path>
                <a:path w="3169920" h="688340">
                  <a:moveTo>
                    <a:pt x="1686471" y="152400"/>
                  </a:moveTo>
                  <a:lnTo>
                    <a:pt x="1654797" y="152400"/>
                  </a:lnTo>
                  <a:lnTo>
                    <a:pt x="1654505" y="153670"/>
                  </a:lnTo>
                  <a:lnTo>
                    <a:pt x="1660728" y="153670"/>
                  </a:lnTo>
                  <a:lnTo>
                    <a:pt x="1663814" y="158750"/>
                  </a:lnTo>
                  <a:lnTo>
                    <a:pt x="1657324" y="161290"/>
                  </a:lnTo>
                  <a:lnTo>
                    <a:pt x="1657731" y="165100"/>
                  </a:lnTo>
                  <a:lnTo>
                    <a:pt x="1769603" y="165100"/>
                  </a:lnTo>
                  <a:lnTo>
                    <a:pt x="1769385" y="161290"/>
                  </a:lnTo>
                  <a:lnTo>
                    <a:pt x="1680438" y="161290"/>
                  </a:lnTo>
                  <a:lnTo>
                    <a:pt x="1677428" y="158750"/>
                  </a:lnTo>
                  <a:lnTo>
                    <a:pt x="1677390" y="157480"/>
                  </a:lnTo>
                  <a:lnTo>
                    <a:pt x="1679536" y="154940"/>
                  </a:lnTo>
                  <a:lnTo>
                    <a:pt x="1686462" y="154940"/>
                  </a:lnTo>
                  <a:lnTo>
                    <a:pt x="1686471" y="152400"/>
                  </a:lnTo>
                  <a:close/>
                </a:path>
                <a:path w="3169920" h="688340">
                  <a:moveTo>
                    <a:pt x="614070" y="138430"/>
                  </a:moveTo>
                  <a:lnTo>
                    <a:pt x="607380" y="143510"/>
                  </a:lnTo>
                  <a:lnTo>
                    <a:pt x="604115" y="147320"/>
                  </a:lnTo>
                  <a:lnTo>
                    <a:pt x="604024" y="153670"/>
                  </a:lnTo>
                  <a:lnTo>
                    <a:pt x="606856" y="160020"/>
                  </a:lnTo>
                  <a:lnTo>
                    <a:pt x="602119" y="163830"/>
                  </a:lnTo>
                  <a:lnTo>
                    <a:pt x="618752" y="163830"/>
                  </a:lnTo>
                  <a:lnTo>
                    <a:pt x="614070" y="138430"/>
                  </a:lnTo>
                  <a:close/>
                </a:path>
                <a:path w="3169920" h="688340">
                  <a:moveTo>
                    <a:pt x="2977835" y="156210"/>
                  </a:moveTo>
                  <a:lnTo>
                    <a:pt x="2955544" y="156210"/>
                  </a:lnTo>
                  <a:lnTo>
                    <a:pt x="2955328" y="162560"/>
                  </a:lnTo>
                  <a:lnTo>
                    <a:pt x="2955963" y="161290"/>
                  </a:lnTo>
                  <a:lnTo>
                    <a:pt x="2977405" y="161290"/>
                  </a:lnTo>
                  <a:lnTo>
                    <a:pt x="2978280" y="157480"/>
                  </a:lnTo>
                  <a:lnTo>
                    <a:pt x="2977835" y="156210"/>
                  </a:lnTo>
                  <a:close/>
                </a:path>
                <a:path w="3169920" h="688340">
                  <a:moveTo>
                    <a:pt x="1686462" y="154940"/>
                  </a:moveTo>
                  <a:lnTo>
                    <a:pt x="1679536" y="154940"/>
                  </a:lnTo>
                  <a:lnTo>
                    <a:pt x="1682534" y="156210"/>
                  </a:lnTo>
                  <a:lnTo>
                    <a:pt x="1682623" y="158750"/>
                  </a:lnTo>
                  <a:lnTo>
                    <a:pt x="1680438" y="161290"/>
                  </a:lnTo>
                  <a:lnTo>
                    <a:pt x="1688998" y="161290"/>
                  </a:lnTo>
                  <a:lnTo>
                    <a:pt x="1686458" y="156210"/>
                  </a:lnTo>
                  <a:lnTo>
                    <a:pt x="1686462" y="154940"/>
                  </a:lnTo>
                  <a:close/>
                </a:path>
                <a:path w="3169920" h="688340">
                  <a:moveTo>
                    <a:pt x="1767742" y="144780"/>
                  </a:moveTo>
                  <a:lnTo>
                    <a:pt x="1656562" y="144780"/>
                  </a:lnTo>
                  <a:lnTo>
                    <a:pt x="1659382" y="148590"/>
                  </a:lnTo>
                  <a:lnTo>
                    <a:pt x="1654276" y="148590"/>
                  </a:lnTo>
                  <a:lnTo>
                    <a:pt x="1654149" y="152400"/>
                  </a:lnTo>
                  <a:lnTo>
                    <a:pt x="1686471" y="152400"/>
                  </a:lnTo>
                  <a:lnTo>
                    <a:pt x="1696402" y="154940"/>
                  </a:lnTo>
                  <a:lnTo>
                    <a:pt x="1688998" y="161290"/>
                  </a:lnTo>
                  <a:lnTo>
                    <a:pt x="1769385" y="161290"/>
                  </a:lnTo>
                  <a:lnTo>
                    <a:pt x="1768586" y="147320"/>
                  </a:lnTo>
                  <a:lnTo>
                    <a:pt x="1767742" y="144780"/>
                  </a:lnTo>
                  <a:close/>
                </a:path>
                <a:path w="3169920" h="688340">
                  <a:moveTo>
                    <a:pt x="1939493" y="140970"/>
                  </a:moveTo>
                  <a:lnTo>
                    <a:pt x="1937033" y="149860"/>
                  </a:lnTo>
                  <a:lnTo>
                    <a:pt x="1933162" y="156210"/>
                  </a:lnTo>
                  <a:lnTo>
                    <a:pt x="1927852" y="160020"/>
                  </a:lnTo>
                  <a:lnTo>
                    <a:pt x="1921078" y="161290"/>
                  </a:lnTo>
                  <a:lnTo>
                    <a:pt x="1943774" y="161290"/>
                  </a:lnTo>
                  <a:lnTo>
                    <a:pt x="1942466" y="157480"/>
                  </a:lnTo>
                  <a:lnTo>
                    <a:pt x="1940937" y="149860"/>
                  </a:lnTo>
                  <a:lnTo>
                    <a:pt x="1939493" y="140970"/>
                  </a:lnTo>
                  <a:close/>
                </a:path>
                <a:path w="3169920" h="688340">
                  <a:moveTo>
                    <a:pt x="2418105" y="157480"/>
                  </a:moveTo>
                  <a:lnTo>
                    <a:pt x="2418651" y="158750"/>
                  </a:lnTo>
                  <a:lnTo>
                    <a:pt x="2418105" y="157480"/>
                  </a:lnTo>
                  <a:close/>
                </a:path>
                <a:path w="3169920" h="688340">
                  <a:moveTo>
                    <a:pt x="2966085" y="118110"/>
                  </a:moveTo>
                  <a:lnTo>
                    <a:pt x="2964860" y="129540"/>
                  </a:lnTo>
                  <a:lnTo>
                    <a:pt x="2961184" y="138430"/>
                  </a:lnTo>
                  <a:lnTo>
                    <a:pt x="2955138" y="146050"/>
                  </a:lnTo>
                  <a:lnTo>
                    <a:pt x="2946806" y="153670"/>
                  </a:lnTo>
                  <a:lnTo>
                    <a:pt x="2946717" y="158750"/>
                  </a:lnTo>
                  <a:lnTo>
                    <a:pt x="2955544" y="156210"/>
                  </a:lnTo>
                  <a:lnTo>
                    <a:pt x="2977835" y="156210"/>
                  </a:lnTo>
                  <a:lnTo>
                    <a:pt x="2975165" y="148590"/>
                  </a:lnTo>
                  <a:lnTo>
                    <a:pt x="2976702" y="142240"/>
                  </a:lnTo>
                  <a:lnTo>
                    <a:pt x="2983153" y="142240"/>
                  </a:lnTo>
                  <a:lnTo>
                    <a:pt x="2982544" y="138430"/>
                  </a:lnTo>
                  <a:lnTo>
                    <a:pt x="2978327" y="138430"/>
                  </a:lnTo>
                  <a:lnTo>
                    <a:pt x="2975838" y="137160"/>
                  </a:lnTo>
                  <a:lnTo>
                    <a:pt x="2974143" y="132080"/>
                  </a:lnTo>
                  <a:lnTo>
                    <a:pt x="2973790" y="127000"/>
                  </a:lnTo>
                  <a:lnTo>
                    <a:pt x="2972023" y="121920"/>
                  </a:lnTo>
                  <a:lnTo>
                    <a:pt x="2966085" y="118110"/>
                  </a:lnTo>
                  <a:close/>
                </a:path>
                <a:path w="3169920" h="688340">
                  <a:moveTo>
                    <a:pt x="124142" y="132080"/>
                  </a:moveTo>
                  <a:lnTo>
                    <a:pt x="122541" y="138430"/>
                  </a:lnTo>
                  <a:lnTo>
                    <a:pt x="120834" y="146050"/>
                  </a:lnTo>
                  <a:lnTo>
                    <a:pt x="118431" y="151130"/>
                  </a:lnTo>
                  <a:lnTo>
                    <a:pt x="114744" y="157480"/>
                  </a:lnTo>
                  <a:lnTo>
                    <a:pt x="134378" y="157480"/>
                  </a:lnTo>
                  <a:lnTo>
                    <a:pt x="130848" y="153670"/>
                  </a:lnTo>
                  <a:lnTo>
                    <a:pt x="135762" y="152400"/>
                  </a:lnTo>
                  <a:lnTo>
                    <a:pt x="134988" y="147320"/>
                  </a:lnTo>
                  <a:lnTo>
                    <a:pt x="132372" y="143510"/>
                  </a:lnTo>
                  <a:lnTo>
                    <a:pt x="124904" y="139700"/>
                  </a:lnTo>
                  <a:lnTo>
                    <a:pt x="124142" y="132080"/>
                  </a:lnTo>
                  <a:close/>
                </a:path>
                <a:path w="3169920" h="688340">
                  <a:moveTo>
                    <a:pt x="286448" y="146050"/>
                  </a:moveTo>
                  <a:lnTo>
                    <a:pt x="283514" y="152400"/>
                  </a:lnTo>
                  <a:lnTo>
                    <a:pt x="276593" y="157480"/>
                  </a:lnTo>
                  <a:lnTo>
                    <a:pt x="290056" y="157480"/>
                  </a:lnTo>
                  <a:lnTo>
                    <a:pt x="291172" y="153670"/>
                  </a:lnTo>
                  <a:lnTo>
                    <a:pt x="286448" y="146050"/>
                  </a:lnTo>
                  <a:close/>
                </a:path>
                <a:path w="3169920" h="688340">
                  <a:moveTo>
                    <a:pt x="1179537" y="153670"/>
                  </a:moveTo>
                  <a:lnTo>
                    <a:pt x="1168806" y="153670"/>
                  </a:lnTo>
                  <a:lnTo>
                    <a:pt x="1171981" y="154940"/>
                  </a:lnTo>
                  <a:lnTo>
                    <a:pt x="1168654" y="157480"/>
                  </a:lnTo>
                  <a:lnTo>
                    <a:pt x="1179855" y="157480"/>
                  </a:lnTo>
                  <a:lnTo>
                    <a:pt x="1179385" y="156210"/>
                  </a:lnTo>
                  <a:lnTo>
                    <a:pt x="1178534" y="156210"/>
                  </a:lnTo>
                  <a:lnTo>
                    <a:pt x="1178585" y="154940"/>
                  </a:lnTo>
                  <a:lnTo>
                    <a:pt x="1179537" y="153670"/>
                  </a:lnTo>
                  <a:close/>
                </a:path>
                <a:path w="3169920" h="688340">
                  <a:moveTo>
                    <a:pt x="1162545" y="120650"/>
                  </a:moveTo>
                  <a:lnTo>
                    <a:pt x="1164755" y="128270"/>
                  </a:lnTo>
                  <a:lnTo>
                    <a:pt x="1171676" y="132080"/>
                  </a:lnTo>
                  <a:lnTo>
                    <a:pt x="1167765" y="138430"/>
                  </a:lnTo>
                  <a:lnTo>
                    <a:pt x="1165377" y="144780"/>
                  </a:lnTo>
                  <a:lnTo>
                    <a:pt x="1167803" y="152400"/>
                  </a:lnTo>
                  <a:lnTo>
                    <a:pt x="1168603" y="152400"/>
                  </a:lnTo>
                  <a:lnTo>
                    <a:pt x="1168717" y="153670"/>
                  </a:lnTo>
                  <a:lnTo>
                    <a:pt x="1180541" y="153670"/>
                  </a:lnTo>
                  <a:lnTo>
                    <a:pt x="1180985" y="154940"/>
                  </a:lnTo>
                  <a:lnTo>
                    <a:pt x="1181455" y="154940"/>
                  </a:lnTo>
                  <a:lnTo>
                    <a:pt x="1179855" y="157480"/>
                  </a:lnTo>
                  <a:lnTo>
                    <a:pt x="1269904" y="157480"/>
                  </a:lnTo>
                  <a:lnTo>
                    <a:pt x="1270152" y="154940"/>
                  </a:lnTo>
                  <a:lnTo>
                    <a:pt x="1273657" y="151130"/>
                  </a:lnTo>
                  <a:lnTo>
                    <a:pt x="1271892" y="147320"/>
                  </a:lnTo>
                  <a:lnTo>
                    <a:pt x="1268260" y="144780"/>
                  </a:lnTo>
                  <a:lnTo>
                    <a:pt x="1262888" y="142240"/>
                  </a:lnTo>
                  <a:lnTo>
                    <a:pt x="1267053" y="137160"/>
                  </a:lnTo>
                  <a:lnTo>
                    <a:pt x="1259027" y="132080"/>
                  </a:lnTo>
                  <a:lnTo>
                    <a:pt x="1260944" y="129540"/>
                  </a:lnTo>
                  <a:lnTo>
                    <a:pt x="1179360" y="129540"/>
                  </a:lnTo>
                  <a:lnTo>
                    <a:pt x="1178509" y="128270"/>
                  </a:lnTo>
                  <a:lnTo>
                    <a:pt x="1178585" y="127000"/>
                  </a:lnTo>
                  <a:lnTo>
                    <a:pt x="1179499" y="127000"/>
                  </a:lnTo>
                  <a:lnTo>
                    <a:pt x="1180033" y="125730"/>
                  </a:lnTo>
                  <a:lnTo>
                    <a:pt x="1281205" y="125730"/>
                  </a:lnTo>
                  <a:lnTo>
                    <a:pt x="1282293" y="124460"/>
                  </a:lnTo>
                  <a:lnTo>
                    <a:pt x="1279329" y="121920"/>
                  </a:lnTo>
                  <a:lnTo>
                    <a:pt x="1170597" y="121920"/>
                  </a:lnTo>
                  <a:lnTo>
                    <a:pt x="1162545" y="120650"/>
                  </a:lnTo>
                  <a:close/>
                </a:path>
                <a:path w="3169920" h="688340">
                  <a:moveTo>
                    <a:pt x="964869" y="111760"/>
                  </a:moveTo>
                  <a:lnTo>
                    <a:pt x="951776" y="111760"/>
                  </a:lnTo>
                  <a:lnTo>
                    <a:pt x="946581" y="115570"/>
                  </a:lnTo>
                  <a:lnTo>
                    <a:pt x="948118" y="123190"/>
                  </a:lnTo>
                  <a:lnTo>
                    <a:pt x="956449" y="125730"/>
                  </a:lnTo>
                  <a:lnTo>
                    <a:pt x="960742" y="138430"/>
                  </a:lnTo>
                  <a:lnTo>
                    <a:pt x="967511" y="142240"/>
                  </a:lnTo>
                  <a:lnTo>
                    <a:pt x="968984" y="148590"/>
                  </a:lnTo>
                  <a:lnTo>
                    <a:pt x="968235" y="152400"/>
                  </a:lnTo>
                  <a:lnTo>
                    <a:pt x="966114" y="153670"/>
                  </a:lnTo>
                  <a:lnTo>
                    <a:pt x="963295" y="156210"/>
                  </a:lnTo>
                  <a:lnTo>
                    <a:pt x="1009022" y="156210"/>
                  </a:lnTo>
                  <a:lnTo>
                    <a:pt x="1007046" y="153670"/>
                  </a:lnTo>
                  <a:lnTo>
                    <a:pt x="1006775" y="148590"/>
                  </a:lnTo>
                  <a:lnTo>
                    <a:pt x="1008899" y="143510"/>
                  </a:lnTo>
                  <a:lnTo>
                    <a:pt x="1010648" y="138430"/>
                  </a:lnTo>
                  <a:lnTo>
                    <a:pt x="1009256" y="132080"/>
                  </a:lnTo>
                  <a:lnTo>
                    <a:pt x="1001687" y="129540"/>
                  </a:lnTo>
                  <a:lnTo>
                    <a:pt x="975626" y="129540"/>
                  </a:lnTo>
                  <a:lnTo>
                    <a:pt x="974788" y="128270"/>
                  </a:lnTo>
                  <a:lnTo>
                    <a:pt x="974864" y="127000"/>
                  </a:lnTo>
                  <a:lnTo>
                    <a:pt x="975779" y="127000"/>
                  </a:lnTo>
                  <a:lnTo>
                    <a:pt x="976312" y="125730"/>
                  </a:lnTo>
                  <a:lnTo>
                    <a:pt x="1000013" y="125730"/>
                  </a:lnTo>
                  <a:lnTo>
                    <a:pt x="1002125" y="123190"/>
                  </a:lnTo>
                  <a:lnTo>
                    <a:pt x="1003960" y="119380"/>
                  </a:lnTo>
                  <a:lnTo>
                    <a:pt x="971461" y="119380"/>
                  </a:lnTo>
                  <a:lnTo>
                    <a:pt x="968603" y="118110"/>
                  </a:lnTo>
                  <a:lnTo>
                    <a:pt x="965530" y="115570"/>
                  </a:lnTo>
                  <a:lnTo>
                    <a:pt x="964869" y="111760"/>
                  </a:lnTo>
                  <a:close/>
                </a:path>
                <a:path w="3169920" h="688340">
                  <a:moveTo>
                    <a:pt x="1652689" y="148590"/>
                  </a:moveTo>
                  <a:lnTo>
                    <a:pt x="1631721" y="148590"/>
                  </a:lnTo>
                  <a:lnTo>
                    <a:pt x="1636255" y="149860"/>
                  </a:lnTo>
                  <a:lnTo>
                    <a:pt x="1636687" y="152400"/>
                  </a:lnTo>
                  <a:lnTo>
                    <a:pt x="1633664" y="156210"/>
                  </a:lnTo>
                  <a:lnTo>
                    <a:pt x="1653374" y="156210"/>
                  </a:lnTo>
                  <a:lnTo>
                    <a:pt x="1654505" y="153670"/>
                  </a:lnTo>
                  <a:lnTo>
                    <a:pt x="1654124" y="153670"/>
                  </a:lnTo>
                  <a:lnTo>
                    <a:pt x="1654149" y="152400"/>
                  </a:lnTo>
                  <a:lnTo>
                    <a:pt x="1651647" y="152400"/>
                  </a:lnTo>
                  <a:lnTo>
                    <a:pt x="1651076" y="149860"/>
                  </a:lnTo>
                  <a:lnTo>
                    <a:pt x="1652689" y="148590"/>
                  </a:lnTo>
                  <a:close/>
                </a:path>
                <a:path w="3169920" h="688340">
                  <a:moveTo>
                    <a:pt x="2680385" y="142240"/>
                  </a:moveTo>
                  <a:lnTo>
                    <a:pt x="2609113" y="142240"/>
                  </a:lnTo>
                  <a:lnTo>
                    <a:pt x="2625432" y="153670"/>
                  </a:lnTo>
                  <a:lnTo>
                    <a:pt x="2608503" y="156210"/>
                  </a:lnTo>
                  <a:lnTo>
                    <a:pt x="2695930" y="156210"/>
                  </a:lnTo>
                  <a:lnTo>
                    <a:pt x="2694482" y="153670"/>
                  </a:lnTo>
                  <a:lnTo>
                    <a:pt x="2690469" y="148590"/>
                  </a:lnTo>
                  <a:lnTo>
                    <a:pt x="2698508" y="147320"/>
                  </a:lnTo>
                  <a:lnTo>
                    <a:pt x="2647086" y="147320"/>
                  </a:lnTo>
                  <a:lnTo>
                    <a:pt x="2646248" y="146050"/>
                  </a:lnTo>
                  <a:lnTo>
                    <a:pt x="2647238" y="144780"/>
                  </a:lnTo>
                  <a:lnTo>
                    <a:pt x="2679979" y="144780"/>
                  </a:lnTo>
                  <a:lnTo>
                    <a:pt x="2680385" y="142240"/>
                  </a:lnTo>
                  <a:close/>
                </a:path>
                <a:path w="3169920" h="688340">
                  <a:moveTo>
                    <a:pt x="3098863" y="148590"/>
                  </a:moveTo>
                  <a:lnTo>
                    <a:pt x="3093986" y="149860"/>
                  </a:lnTo>
                  <a:lnTo>
                    <a:pt x="3092310" y="154940"/>
                  </a:lnTo>
                  <a:lnTo>
                    <a:pt x="3087128" y="156210"/>
                  </a:lnTo>
                  <a:lnTo>
                    <a:pt x="3100169" y="156210"/>
                  </a:lnTo>
                  <a:lnTo>
                    <a:pt x="3098863" y="148590"/>
                  </a:lnTo>
                  <a:close/>
                </a:path>
                <a:path w="3169920" h="688340">
                  <a:moveTo>
                    <a:pt x="1631721" y="148590"/>
                  </a:moveTo>
                  <a:lnTo>
                    <a:pt x="1576247" y="148590"/>
                  </a:lnTo>
                  <a:lnTo>
                    <a:pt x="1579435" y="151130"/>
                  </a:lnTo>
                  <a:lnTo>
                    <a:pt x="1576108" y="153670"/>
                  </a:lnTo>
                  <a:lnTo>
                    <a:pt x="1631200" y="153670"/>
                  </a:lnTo>
                  <a:lnTo>
                    <a:pt x="1631721" y="148590"/>
                  </a:lnTo>
                  <a:close/>
                </a:path>
                <a:path w="3169920" h="688340">
                  <a:moveTo>
                    <a:pt x="2361692" y="132080"/>
                  </a:moveTo>
                  <a:lnTo>
                    <a:pt x="2358604" y="135890"/>
                  </a:lnTo>
                  <a:lnTo>
                    <a:pt x="2358310" y="140970"/>
                  </a:lnTo>
                  <a:lnTo>
                    <a:pt x="2357716" y="144780"/>
                  </a:lnTo>
                  <a:lnTo>
                    <a:pt x="2353729" y="148590"/>
                  </a:lnTo>
                  <a:lnTo>
                    <a:pt x="2353043" y="148590"/>
                  </a:lnTo>
                  <a:lnTo>
                    <a:pt x="2351697" y="152400"/>
                  </a:lnTo>
                  <a:lnTo>
                    <a:pt x="2364211" y="152400"/>
                  </a:lnTo>
                  <a:lnTo>
                    <a:pt x="2361692" y="132080"/>
                  </a:lnTo>
                  <a:close/>
                </a:path>
                <a:path w="3169920" h="688340">
                  <a:moveTo>
                    <a:pt x="1767320" y="143510"/>
                  </a:moveTo>
                  <a:lnTo>
                    <a:pt x="1631099" y="143510"/>
                  </a:lnTo>
                  <a:lnTo>
                    <a:pt x="1630794" y="146050"/>
                  </a:lnTo>
                  <a:lnTo>
                    <a:pt x="1630946" y="147320"/>
                  </a:lnTo>
                  <a:lnTo>
                    <a:pt x="1631784" y="148590"/>
                  </a:lnTo>
                  <a:lnTo>
                    <a:pt x="1655279" y="148590"/>
                  </a:lnTo>
                  <a:lnTo>
                    <a:pt x="1656562" y="144780"/>
                  </a:lnTo>
                  <a:lnTo>
                    <a:pt x="1767742" y="144780"/>
                  </a:lnTo>
                  <a:lnTo>
                    <a:pt x="1767320" y="143510"/>
                  </a:lnTo>
                  <a:close/>
                </a:path>
                <a:path w="3169920" h="688340">
                  <a:moveTo>
                    <a:pt x="1657057" y="147320"/>
                  </a:moveTo>
                  <a:lnTo>
                    <a:pt x="1655279" y="148590"/>
                  </a:lnTo>
                  <a:lnTo>
                    <a:pt x="1659382" y="148590"/>
                  </a:lnTo>
                  <a:lnTo>
                    <a:pt x="1657057" y="147320"/>
                  </a:lnTo>
                  <a:close/>
                </a:path>
                <a:path w="3169920" h="688340">
                  <a:moveTo>
                    <a:pt x="1099146" y="139700"/>
                  </a:moveTo>
                  <a:lnTo>
                    <a:pt x="1098689" y="139700"/>
                  </a:lnTo>
                  <a:lnTo>
                    <a:pt x="1098804" y="142240"/>
                  </a:lnTo>
                  <a:lnTo>
                    <a:pt x="1099146" y="144780"/>
                  </a:lnTo>
                  <a:lnTo>
                    <a:pt x="1096556" y="147320"/>
                  </a:lnTo>
                  <a:lnTo>
                    <a:pt x="1103263" y="147320"/>
                  </a:lnTo>
                  <a:lnTo>
                    <a:pt x="1103621" y="144780"/>
                  </a:lnTo>
                  <a:lnTo>
                    <a:pt x="1099146" y="139700"/>
                  </a:lnTo>
                  <a:close/>
                </a:path>
                <a:path w="3169920" h="688340">
                  <a:moveTo>
                    <a:pt x="2670390" y="144780"/>
                  </a:moveTo>
                  <a:lnTo>
                    <a:pt x="2647772" y="144780"/>
                  </a:lnTo>
                  <a:lnTo>
                    <a:pt x="2649181" y="146050"/>
                  </a:lnTo>
                  <a:lnTo>
                    <a:pt x="2648648" y="147320"/>
                  </a:lnTo>
                  <a:lnTo>
                    <a:pt x="2670238" y="147320"/>
                  </a:lnTo>
                  <a:lnTo>
                    <a:pt x="2669400" y="146050"/>
                  </a:lnTo>
                  <a:lnTo>
                    <a:pt x="2670390" y="144780"/>
                  </a:lnTo>
                  <a:close/>
                </a:path>
                <a:path w="3169920" h="688340">
                  <a:moveTo>
                    <a:pt x="2679979" y="144780"/>
                  </a:moveTo>
                  <a:lnTo>
                    <a:pt x="2670924" y="144780"/>
                  </a:lnTo>
                  <a:lnTo>
                    <a:pt x="2672334" y="146050"/>
                  </a:lnTo>
                  <a:lnTo>
                    <a:pt x="2671800" y="147320"/>
                  </a:lnTo>
                  <a:lnTo>
                    <a:pt x="2679573" y="147320"/>
                  </a:lnTo>
                  <a:lnTo>
                    <a:pt x="2679979" y="144780"/>
                  </a:lnTo>
                  <a:close/>
                </a:path>
                <a:path w="3169920" h="688340">
                  <a:moveTo>
                    <a:pt x="2693466" y="140970"/>
                  </a:moveTo>
                  <a:lnTo>
                    <a:pt x="2690472" y="142240"/>
                  </a:lnTo>
                  <a:lnTo>
                    <a:pt x="2687639" y="144780"/>
                  </a:lnTo>
                  <a:lnTo>
                    <a:pt x="2684246" y="147320"/>
                  </a:lnTo>
                  <a:lnTo>
                    <a:pt x="2698508" y="147320"/>
                  </a:lnTo>
                  <a:lnTo>
                    <a:pt x="2693466" y="140970"/>
                  </a:lnTo>
                  <a:close/>
                </a:path>
                <a:path w="3169920" h="688340">
                  <a:moveTo>
                    <a:pt x="2983153" y="142240"/>
                  </a:moveTo>
                  <a:lnTo>
                    <a:pt x="2976702" y="142240"/>
                  </a:lnTo>
                  <a:lnTo>
                    <a:pt x="2983445" y="144780"/>
                  </a:lnTo>
                  <a:lnTo>
                    <a:pt x="2983153" y="142240"/>
                  </a:lnTo>
                  <a:close/>
                </a:path>
                <a:path w="3169920" h="688340">
                  <a:moveTo>
                    <a:pt x="2669019" y="125730"/>
                  </a:moveTo>
                  <a:lnTo>
                    <a:pt x="2575703" y="125730"/>
                  </a:lnTo>
                  <a:lnTo>
                    <a:pt x="2568803" y="127000"/>
                  </a:lnTo>
                  <a:lnTo>
                    <a:pt x="2569578" y="132080"/>
                  </a:lnTo>
                  <a:lnTo>
                    <a:pt x="2572435" y="133350"/>
                  </a:lnTo>
                  <a:lnTo>
                    <a:pt x="2576106" y="134620"/>
                  </a:lnTo>
                  <a:lnTo>
                    <a:pt x="2583715" y="140970"/>
                  </a:lnTo>
                  <a:lnTo>
                    <a:pt x="2591890" y="143510"/>
                  </a:lnTo>
                  <a:lnTo>
                    <a:pt x="2600425" y="143510"/>
                  </a:lnTo>
                  <a:lnTo>
                    <a:pt x="2609113" y="142240"/>
                  </a:lnTo>
                  <a:lnTo>
                    <a:pt x="2680385" y="142240"/>
                  </a:lnTo>
                  <a:lnTo>
                    <a:pt x="2680792" y="139700"/>
                  </a:lnTo>
                  <a:lnTo>
                    <a:pt x="2685459" y="138430"/>
                  </a:lnTo>
                  <a:lnTo>
                    <a:pt x="2656382" y="138430"/>
                  </a:lnTo>
                  <a:lnTo>
                    <a:pt x="2655519" y="137160"/>
                  </a:lnTo>
                  <a:lnTo>
                    <a:pt x="2655582" y="135890"/>
                  </a:lnTo>
                  <a:lnTo>
                    <a:pt x="2690340" y="135890"/>
                  </a:lnTo>
                  <a:lnTo>
                    <a:pt x="2690553" y="134620"/>
                  </a:lnTo>
                  <a:lnTo>
                    <a:pt x="2576537" y="134620"/>
                  </a:lnTo>
                  <a:lnTo>
                    <a:pt x="2577896" y="130810"/>
                  </a:lnTo>
                  <a:lnTo>
                    <a:pt x="2679530" y="130810"/>
                  </a:lnTo>
                  <a:lnTo>
                    <a:pt x="2673893" y="129540"/>
                  </a:lnTo>
                  <a:lnTo>
                    <a:pt x="2669019" y="125730"/>
                  </a:lnTo>
                  <a:close/>
                </a:path>
                <a:path w="3169920" h="688340">
                  <a:moveTo>
                    <a:pt x="1679943" y="135890"/>
                  </a:moveTo>
                  <a:lnTo>
                    <a:pt x="1657438" y="135890"/>
                  </a:lnTo>
                  <a:lnTo>
                    <a:pt x="1657883" y="137160"/>
                  </a:lnTo>
                  <a:lnTo>
                    <a:pt x="1665376" y="137160"/>
                  </a:lnTo>
                  <a:lnTo>
                    <a:pt x="1669910" y="138430"/>
                  </a:lnTo>
                  <a:lnTo>
                    <a:pt x="1668145" y="139700"/>
                  </a:lnTo>
                  <a:lnTo>
                    <a:pt x="1665795" y="142240"/>
                  </a:lnTo>
                  <a:lnTo>
                    <a:pt x="1689417" y="142240"/>
                  </a:lnTo>
                  <a:lnTo>
                    <a:pt x="1684439" y="139700"/>
                  </a:lnTo>
                  <a:lnTo>
                    <a:pt x="1679321" y="137160"/>
                  </a:lnTo>
                  <a:lnTo>
                    <a:pt x="1679943" y="135890"/>
                  </a:lnTo>
                  <a:close/>
                </a:path>
                <a:path w="3169920" h="688340">
                  <a:moveTo>
                    <a:pt x="1748632" y="134620"/>
                  </a:moveTo>
                  <a:lnTo>
                    <a:pt x="1694738" y="134620"/>
                  </a:lnTo>
                  <a:lnTo>
                    <a:pt x="1689417" y="142240"/>
                  </a:lnTo>
                  <a:lnTo>
                    <a:pt x="1766898" y="142240"/>
                  </a:lnTo>
                  <a:lnTo>
                    <a:pt x="1765210" y="137160"/>
                  </a:lnTo>
                  <a:lnTo>
                    <a:pt x="1748637" y="137160"/>
                  </a:lnTo>
                  <a:lnTo>
                    <a:pt x="1748632" y="134620"/>
                  </a:lnTo>
                  <a:close/>
                </a:path>
                <a:path w="3169920" h="688340">
                  <a:moveTo>
                    <a:pt x="1618341" y="135890"/>
                  </a:moveTo>
                  <a:lnTo>
                    <a:pt x="1606003" y="135890"/>
                  </a:lnTo>
                  <a:lnTo>
                    <a:pt x="1607400" y="137160"/>
                  </a:lnTo>
                  <a:lnTo>
                    <a:pt x="1606880" y="137160"/>
                  </a:lnTo>
                  <a:lnTo>
                    <a:pt x="1606321" y="138430"/>
                  </a:lnTo>
                  <a:lnTo>
                    <a:pt x="1619504" y="138430"/>
                  </a:lnTo>
                  <a:lnTo>
                    <a:pt x="1618341" y="135890"/>
                  </a:lnTo>
                  <a:close/>
                </a:path>
                <a:path w="3169920" h="688340">
                  <a:moveTo>
                    <a:pt x="1647672" y="125730"/>
                  </a:moveTo>
                  <a:lnTo>
                    <a:pt x="1621815" y="125730"/>
                  </a:lnTo>
                  <a:lnTo>
                    <a:pt x="1625854" y="133350"/>
                  </a:lnTo>
                  <a:lnTo>
                    <a:pt x="1619504" y="138430"/>
                  </a:lnTo>
                  <a:lnTo>
                    <a:pt x="1656283" y="138430"/>
                  </a:lnTo>
                  <a:lnTo>
                    <a:pt x="1655432" y="137160"/>
                  </a:lnTo>
                  <a:lnTo>
                    <a:pt x="1655483" y="135890"/>
                  </a:lnTo>
                  <a:lnTo>
                    <a:pt x="1679943" y="135890"/>
                  </a:lnTo>
                  <a:lnTo>
                    <a:pt x="1682432" y="130810"/>
                  </a:lnTo>
                  <a:lnTo>
                    <a:pt x="1681962" y="130810"/>
                  </a:lnTo>
                  <a:lnTo>
                    <a:pt x="1681873" y="129540"/>
                  </a:lnTo>
                  <a:lnTo>
                    <a:pt x="1646999" y="129540"/>
                  </a:lnTo>
                  <a:lnTo>
                    <a:pt x="1646148" y="128270"/>
                  </a:lnTo>
                  <a:lnTo>
                    <a:pt x="1646224" y="127000"/>
                  </a:lnTo>
                  <a:lnTo>
                    <a:pt x="1647139" y="127000"/>
                  </a:lnTo>
                  <a:lnTo>
                    <a:pt x="1647672" y="125730"/>
                  </a:lnTo>
                  <a:close/>
                </a:path>
                <a:path w="3169920" h="688340">
                  <a:moveTo>
                    <a:pt x="1665376" y="137160"/>
                  </a:moveTo>
                  <a:lnTo>
                    <a:pt x="1658353" y="137160"/>
                  </a:lnTo>
                  <a:lnTo>
                    <a:pt x="1656753" y="138430"/>
                  </a:lnTo>
                  <a:lnTo>
                    <a:pt x="1663877" y="138430"/>
                  </a:lnTo>
                  <a:lnTo>
                    <a:pt x="1665376" y="137160"/>
                  </a:lnTo>
                  <a:close/>
                </a:path>
                <a:path w="3169920" h="688340">
                  <a:moveTo>
                    <a:pt x="2690340" y="135890"/>
                  </a:moveTo>
                  <a:lnTo>
                    <a:pt x="2657538" y="135890"/>
                  </a:lnTo>
                  <a:lnTo>
                    <a:pt x="2657983" y="137160"/>
                  </a:lnTo>
                  <a:lnTo>
                    <a:pt x="2658452" y="137160"/>
                  </a:lnTo>
                  <a:lnTo>
                    <a:pt x="2656852" y="138430"/>
                  </a:lnTo>
                  <a:lnTo>
                    <a:pt x="2685459" y="138430"/>
                  </a:lnTo>
                  <a:lnTo>
                    <a:pt x="2690126" y="137160"/>
                  </a:lnTo>
                  <a:lnTo>
                    <a:pt x="2690340" y="135890"/>
                  </a:lnTo>
                  <a:close/>
                </a:path>
                <a:path w="3169920" h="688340">
                  <a:moveTo>
                    <a:pt x="2981934" y="134620"/>
                  </a:moveTo>
                  <a:lnTo>
                    <a:pt x="2978327" y="138430"/>
                  </a:lnTo>
                  <a:lnTo>
                    <a:pt x="2982544" y="138430"/>
                  </a:lnTo>
                  <a:lnTo>
                    <a:pt x="2981934" y="134620"/>
                  </a:lnTo>
                  <a:close/>
                </a:path>
                <a:path w="3169920" h="688340">
                  <a:moveTo>
                    <a:pt x="1086396" y="135348"/>
                  </a:moveTo>
                  <a:lnTo>
                    <a:pt x="1082890" y="137160"/>
                  </a:lnTo>
                  <a:lnTo>
                    <a:pt x="1090053" y="137160"/>
                  </a:lnTo>
                  <a:lnTo>
                    <a:pt x="1085951" y="135890"/>
                  </a:lnTo>
                  <a:lnTo>
                    <a:pt x="1086396" y="135348"/>
                  </a:lnTo>
                  <a:close/>
                </a:path>
                <a:path w="3169920" h="688340">
                  <a:moveTo>
                    <a:pt x="1759026" y="130810"/>
                  </a:moveTo>
                  <a:lnTo>
                    <a:pt x="1756294" y="134620"/>
                  </a:lnTo>
                  <a:lnTo>
                    <a:pt x="1753454" y="137160"/>
                  </a:lnTo>
                  <a:lnTo>
                    <a:pt x="1765210" y="137160"/>
                  </a:lnTo>
                  <a:lnTo>
                    <a:pt x="1763522" y="132080"/>
                  </a:lnTo>
                  <a:lnTo>
                    <a:pt x="1759026" y="130810"/>
                  </a:lnTo>
                  <a:close/>
                </a:path>
                <a:path w="3169920" h="688340">
                  <a:moveTo>
                    <a:pt x="1687741" y="97790"/>
                  </a:moveTo>
                  <a:lnTo>
                    <a:pt x="1687322" y="101600"/>
                  </a:lnTo>
                  <a:lnTo>
                    <a:pt x="1685150" y="109220"/>
                  </a:lnTo>
                  <a:lnTo>
                    <a:pt x="1692948" y="114300"/>
                  </a:lnTo>
                  <a:lnTo>
                    <a:pt x="1691259" y="120650"/>
                  </a:lnTo>
                  <a:lnTo>
                    <a:pt x="1691919" y="120650"/>
                  </a:lnTo>
                  <a:lnTo>
                    <a:pt x="1692008" y="121920"/>
                  </a:lnTo>
                  <a:lnTo>
                    <a:pt x="1695183" y="123190"/>
                  </a:lnTo>
                  <a:lnTo>
                    <a:pt x="1691855" y="125730"/>
                  </a:lnTo>
                  <a:lnTo>
                    <a:pt x="1682026" y="125730"/>
                  </a:lnTo>
                  <a:lnTo>
                    <a:pt x="1681721" y="128270"/>
                  </a:lnTo>
                  <a:lnTo>
                    <a:pt x="1681873" y="129540"/>
                  </a:lnTo>
                  <a:lnTo>
                    <a:pt x="1682724" y="129540"/>
                  </a:lnTo>
                  <a:lnTo>
                    <a:pt x="1682432" y="130810"/>
                  </a:lnTo>
                  <a:lnTo>
                    <a:pt x="1687017" y="130810"/>
                  </a:lnTo>
                  <a:lnTo>
                    <a:pt x="1688693" y="135890"/>
                  </a:lnTo>
                  <a:lnTo>
                    <a:pt x="1694738" y="134620"/>
                  </a:lnTo>
                  <a:lnTo>
                    <a:pt x="1748632" y="134620"/>
                  </a:lnTo>
                  <a:lnTo>
                    <a:pt x="1748626" y="132080"/>
                  </a:lnTo>
                  <a:lnTo>
                    <a:pt x="1750815" y="125730"/>
                  </a:lnTo>
                  <a:lnTo>
                    <a:pt x="1752252" y="119380"/>
                  </a:lnTo>
                  <a:lnTo>
                    <a:pt x="1747177" y="119380"/>
                  </a:lnTo>
                  <a:lnTo>
                    <a:pt x="1742528" y="118110"/>
                  </a:lnTo>
                  <a:lnTo>
                    <a:pt x="1742528" y="106680"/>
                  </a:lnTo>
                  <a:lnTo>
                    <a:pt x="1703057" y="106680"/>
                  </a:lnTo>
                  <a:lnTo>
                    <a:pt x="1701647" y="104140"/>
                  </a:lnTo>
                  <a:lnTo>
                    <a:pt x="1703247" y="102870"/>
                  </a:lnTo>
                  <a:lnTo>
                    <a:pt x="1727753" y="102870"/>
                  </a:lnTo>
                  <a:lnTo>
                    <a:pt x="1723852" y="99060"/>
                  </a:lnTo>
                  <a:lnTo>
                    <a:pt x="1693532" y="99060"/>
                  </a:lnTo>
                  <a:lnTo>
                    <a:pt x="1687741" y="97790"/>
                  </a:lnTo>
                  <a:close/>
                </a:path>
                <a:path w="3169920" h="688340">
                  <a:moveTo>
                    <a:pt x="1087435" y="134083"/>
                  </a:moveTo>
                  <a:lnTo>
                    <a:pt x="1086396" y="135348"/>
                  </a:lnTo>
                  <a:lnTo>
                    <a:pt x="1087805" y="134620"/>
                  </a:lnTo>
                  <a:lnTo>
                    <a:pt x="1087435" y="134083"/>
                  </a:lnTo>
                  <a:close/>
                </a:path>
                <a:path w="3169920" h="688340">
                  <a:moveTo>
                    <a:pt x="2624124" y="130810"/>
                  </a:moveTo>
                  <a:lnTo>
                    <a:pt x="2577896" y="130810"/>
                  </a:lnTo>
                  <a:lnTo>
                    <a:pt x="2580716" y="134620"/>
                  </a:lnTo>
                  <a:lnTo>
                    <a:pt x="2690553" y="134620"/>
                  </a:lnTo>
                  <a:lnTo>
                    <a:pt x="2690766" y="133350"/>
                  </a:lnTo>
                  <a:lnTo>
                    <a:pt x="2623108" y="133350"/>
                  </a:lnTo>
                  <a:lnTo>
                    <a:pt x="2623172" y="132080"/>
                  </a:lnTo>
                  <a:lnTo>
                    <a:pt x="2624124" y="130810"/>
                  </a:lnTo>
                  <a:close/>
                </a:path>
                <a:path w="3169920" h="688340">
                  <a:moveTo>
                    <a:pt x="1088288" y="124460"/>
                  </a:moveTo>
                  <a:lnTo>
                    <a:pt x="1081671" y="125730"/>
                  </a:lnTo>
                  <a:lnTo>
                    <a:pt x="1087435" y="134083"/>
                  </a:lnTo>
                  <a:lnTo>
                    <a:pt x="1092212" y="128270"/>
                  </a:lnTo>
                  <a:lnTo>
                    <a:pt x="1088288" y="124460"/>
                  </a:lnTo>
                  <a:close/>
                </a:path>
                <a:path w="3169920" h="688340">
                  <a:moveTo>
                    <a:pt x="2685455" y="129540"/>
                  </a:moveTo>
                  <a:lnTo>
                    <a:pt x="2679530" y="130810"/>
                  </a:lnTo>
                  <a:lnTo>
                    <a:pt x="2625128" y="130810"/>
                  </a:lnTo>
                  <a:lnTo>
                    <a:pt x="2625572" y="132080"/>
                  </a:lnTo>
                  <a:lnTo>
                    <a:pt x="2626042" y="132080"/>
                  </a:lnTo>
                  <a:lnTo>
                    <a:pt x="2624442" y="133350"/>
                  </a:lnTo>
                  <a:lnTo>
                    <a:pt x="2690766" y="133350"/>
                  </a:lnTo>
                  <a:lnTo>
                    <a:pt x="2691193" y="130810"/>
                  </a:lnTo>
                  <a:lnTo>
                    <a:pt x="2685455" y="129540"/>
                  </a:lnTo>
                  <a:close/>
                </a:path>
                <a:path w="3169920" h="688340">
                  <a:moveTo>
                    <a:pt x="1000013" y="125730"/>
                  </a:moveTo>
                  <a:lnTo>
                    <a:pt x="976312" y="125730"/>
                  </a:lnTo>
                  <a:lnTo>
                    <a:pt x="977722" y="128270"/>
                  </a:lnTo>
                  <a:lnTo>
                    <a:pt x="977188" y="128270"/>
                  </a:lnTo>
                  <a:lnTo>
                    <a:pt x="976630" y="129540"/>
                  </a:lnTo>
                  <a:lnTo>
                    <a:pt x="1001687" y="129540"/>
                  </a:lnTo>
                  <a:lnTo>
                    <a:pt x="997902" y="128270"/>
                  </a:lnTo>
                  <a:lnTo>
                    <a:pt x="1000013" y="125730"/>
                  </a:lnTo>
                  <a:close/>
                </a:path>
                <a:path w="3169920" h="688340">
                  <a:moveTo>
                    <a:pt x="1281205" y="125730"/>
                  </a:moveTo>
                  <a:lnTo>
                    <a:pt x="1180033" y="125730"/>
                  </a:lnTo>
                  <a:lnTo>
                    <a:pt x="1181442" y="128270"/>
                  </a:lnTo>
                  <a:lnTo>
                    <a:pt x="1180909" y="128270"/>
                  </a:lnTo>
                  <a:lnTo>
                    <a:pt x="1180363" y="129540"/>
                  </a:lnTo>
                  <a:lnTo>
                    <a:pt x="1260944" y="129540"/>
                  </a:lnTo>
                  <a:lnTo>
                    <a:pt x="1262862" y="127000"/>
                  </a:lnTo>
                  <a:lnTo>
                    <a:pt x="1280117" y="127000"/>
                  </a:lnTo>
                  <a:lnTo>
                    <a:pt x="1281205" y="125730"/>
                  </a:lnTo>
                  <a:close/>
                </a:path>
                <a:path w="3169920" h="688340">
                  <a:moveTo>
                    <a:pt x="1280117" y="127000"/>
                  </a:moveTo>
                  <a:lnTo>
                    <a:pt x="1267693" y="127000"/>
                  </a:lnTo>
                  <a:lnTo>
                    <a:pt x="1277941" y="129540"/>
                  </a:lnTo>
                  <a:lnTo>
                    <a:pt x="1280117" y="127000"/>
                  </a:lnTo>
                  <a:close/>
                </a:path>
                <a:path w="3169920" h="688340">
                  <a:moveTo>
                    <a:pt x="1621815" y="125730"/>
                  </a:moveTo>
                  <a:lnTo>
                    <a:pt x="1610639" y="125730"/>
                  </a:lnTo>
                  <a:lnTo>
                    <a:pt x="1612036" y="128270"/>
                  </a:lnTo>
                  <a:lnTo>
                    <a:pt x="1611503" y="128270"/>
                  </a:lnTo>
                  <a:lnTo>
                    <a:pt x="1610944" y="129540"/>
                  </a:lnTo>
                  <a:lnTo>
                    <a:pt x="1615865" y="129540"/>
                  </a:lnTo>
                  <a:lnTo>
                    <a:pt x="1615427" y="128270"/>
                  </a:lnTo>
                  <a:lnTo>
                    <a:pt x="1621815" y="125730"/>
                  </a:lnTo>
                  <a:close/>
                </a:path>
                <a:path w="3169920" h="688340">
                  <a:moveTo>
                    <a:pt x="1682026" y="125730"/>
                  </a:moveTo>
                  <a:lnTo>
                    <a:pt x="1647672" y="125730"/>
                  </a:lnTo>
                  <a:lnTo>
                    <a:pt x="1649082" y="128270"/>
                  </a:lnTo>
                  <a:lnTo>
                    <a:pt x="1648548" y="128270"/>
                  </a:lnTo>
                  <a:lnTo>
                    <a:pt x="1647990" y="129540"/>
                  </a:lnTo>
                  <a:lnTo>
                    <a:pt x="1681873" y="129540"/>
                  </a:lnTo>
                  <a:lnTo>
                    <a:pt x="1678698" y="128270"/>
                  </a:lnTo>
                  <a:lnTo>
                    <a:pt x="1682026" y="125730"/>
                  </a:lnTo>
                  <a:close/>
                </a:path>
                <a:path w="3169920" h="688340">
                  <a:moveTo>
                    <a:pt x="1642008" y="53340"/>
                  </a:moveTo>
                  <a:lnTo>
                    <a:pt x="1638487" y="66040"/>
                  </a:lnTo>
                  <a:lnTo>
                    <a:pt x="1634242" y="78740"/>
                  </a:lnTo>
                  <a:lnTo>
                    <a:pt x="1632750" y="92710"/>
                  </a:lnTo>
                  <a:lnTo>
                    <a:pt x="1637487" y="106680"/>
                  </a:lnTo>
                  <a:lnTo>
                    <a:pt x="1627924" y="109220"/>
                  </a:lnTo>
                  <a:lnTo>
                    <a:pt x="1628863" y="119380"/>
                  </a:lnTo>
                  <a:lnTo>
                    <a:pt x="1621802" y="124460"/>
                  </a:lnTo>
                  <a:lnTo>
                    <a:pt x="1622056" y="124460"/>
                  </a:lnTo>
                  <a:lnTo>
                    <a:pt x="1622120" y="125730"/>
                  </a:lnTo>
                  <a:lnTo>
                    <a:pt x="1691855" y="125730"/>
                  </a:lnTo>
                  <a:lnTo>
                    <a:pt x="1692160" y="123190"/>
                  </a:lnTo>
                  <a:lnTo>
                    <a:pt x="1670735" y="123190"/>
                  </a:lnTo>
                  <a:lnTo>
                    <a:pt x="1667370" y="120650"/>
                  </a:lnTo>
                  <a:lnTo>
                    <a:pt x="1668303" y="116840"/>
                  </a:lnTo>
                  <a:lnTo>
                    <a:pt x="1658556" y="116840"/>
                  </a:lnTo>
                  <a:lnTo>
                    <a:pt x="1654390" y="111760"/>
                  </a:lnTo>
                  <a:lnTo>
                    <a:pt x="1661210" y="106680"/>
                  </a:lnTo>
                  <a:lnTo>
                    <a:pt x="1658912" y="102870"/>
                  </a:lnTo>
                  <a:lnTo>
                    <a:pt x="1652206" y="97790"/>
                  </a:lnTo>
                  <a:lnTo>
                    <a:pt x="1652143" y="92710"/>
                  </a:lnTo>
                  <a:lnTo>
                    <a:pt x="1658696" y="88900"/>
                  </a:lnTo>
                  <a:lnTo>
                    <a:pt x="1653598" y="77470"/>
                  </a:lnTo>
                  <a:lnTo>
                    <a:pt x="1646720" y="77470"/>
                  </a:lnTo>
                  <a:lnTo>
                    <a:pt x="1646531" y="72390"/>
                  </a:lnTo>
                  <a:lnTo>
                    <a:pt x="1646618" y="67310"/>
                  </a:lnTo>
                  <a:lnTo>
                    <a:pt x="1646707" y="64770"/>
                  </a:lnTo>
                  <a:lnTo>
                    <a:pt x="1645759" y="58420"/>
                  </a:lnTo>
                  <a:lnTo>
                    <a:pt x="1642008" y="53340"/>
                  </a:lnTo>
                  <a:close/>
                </a:path>
                <a:path w="3169920" h="688340">
                  <a:moveTo>
                    <a:pt x="2603055" y="111760"/>
                  </a:moveTo>
                  <a:lnTo>
                    <a:pt x="2596172" y="113030"/>
                  </a:lnTo>
                  <a:lnTo>
                    <a:pt x="2601290" y="120650"/>
                  </a:lnTo>
                  <a:lnTo>
                    <a:pt x="2596070" y="124460"/>
                  </a:lnTo>
                  <a:lnTo>
                    <a:pt x="2589613" y="125730"/>
                  </a:lnTo>
                  <a:lnTo>
                    <a:pt x="2668206" y="125730"/>
                  </a:lnTo>
                  <a:lnTo>
                    <a:pt x="2666606" y="124460"/>
                  </a:lnTo>
                  <a:lnTo>
                    <a:pt x="2664968" y="124460"/>
                  </a:lnTo>
                  <a:lnTo>
                    <a:pt x="2665679" y="121920"/>
                  </a:lnTo>
                  <a:lnTo>
                    <a:pt x="2618600" y="121920"/>
                  </a:lnTo>
                  <a:lnTo>
                    <a:pt x="2617211" y="119380"/>
                  </a:lnTo>
                  <a:lnTo>
                    <a:pt x="2606344" y="119380"/>
                  </a:lnTo>
                  <a:lnTo>
                    <a:pt x="2603525" y="116840"/>
                  </a:lnTo>
                  <a:lnTo>
                    <a:pt x="2607703" y="116840"/>
                  </a:lnTo>
                  <a:lnTo>
                    <a:pt x="2608059" y="115570"/>
                  </a:lnTo>
                  <a:lnTo>
                    <a:pt x="2608402" y="115570"/>
                  </a:lnTo>
                  <a:lnTo>
                    <a:pt x="2607614" y="114300"/>
                  </a:lnTo>
                  <a:lnTo>
                    <a:pt x="2606281" y="113030"/>
                  </a:lnTo>
                  <a:lnTo>
                    <a:pt x="2603055" y="111760"/>
                  </a:lnTo>
                  <a:close/>
                </a:path>
                <a:path w="3169920" h="688340">
                  <a:moveTo>
                    <a:pt x="1681226" y="111760"/>
                  </a:moveTo>
                  <a:lnTo>
                    <a:pt x="1672793" y="111760"/>
                  </a:lnTo>
                  <a:lnTo>
                    <a:pt x="1672856" y="115570"/>
                  </a:lnTo>
                  <a:lnTo>
                    <a:pt x="1674101" y="120650"/>
                  </a:lnTo>
                  <a:lnTo>
                    <a:pt x="1670735" y="123190"/>
                  </a:lnTo>
                  <a:lnTo>
                    <a:pt x="1692160" y="123190"/>
                  </a:lnTo>
                  <a:lnTo>
                    <a:pt x="1692008" y="121920"/>
                  </a:lnTo>
                  <a:lnTo>
                    <a:pt x="1683829" y="121920"/>
                  </a:lnTo>
                  <a:lnTo>
                    <a:pt x="1681226" y="111760"/>
                  </a:lnTo>
                  <a:close/>
                </a:path>
                <a:path w="3169920" h="688340">
                  <a:moveTo>
                    <a:pt x="1169733" y="100330"/>
                  </a:moveTo>
                  <a:lnTo>
                    <a:pt x="1167269" y="106680"/>
                  </a:lnTo>
                  <a:lnTo>
                    <a:pt x="1167955" y="111760"/>
                  </a:lnTo>
                  <a:lnTo>
                    <a:pt x="1171206" y="118110"/>
                  </a:lnTo>
                  <a:lnTo>
                    <a:pt x="1170597" y="121920"/>
                  </a:lnTo>
                  <a:lnTo>
                    <a:pt x="1279329" y="121920"/>
                  </a:lnTo>
                  <a:lnTo>
                    <a:pt x="1274883" y="118110"/>
                  </a:lnTo>
                  <a:lnTo>
                    <a:pt x="1249045" y="118110"/>
                  </a:lnTo>
                  <a:lnTo>
                    <a:pt x="1244460" y="110490"/>
                  </a:lnTo>
                  <a:lnTo>
                    <a:pt x="1255475" y="110490"/>
                  </a:lnTo>
                  <a:lnTo>
                    <a:pt x="1255725" y="109220"/>
                  </a:lnTo>
                  <a:lnTo>
                    <a:pt x="1255349" y="106680"/>
                  </a:lnTo>
                  <a:lnTo>
                    <a:pt x="1182547" y="106680"/>
                  </a:lnTo>
                  <a:lnTo>
                    <a:pt x="1182852" y="105410"/>
                  </a:lnTo>
                  <a:lnTo>
                    <a:pt x="1182700" y="102870"/>
                  </a:lnTo>
                  <a:lnTo>
                    <a:pt x="1181798" y="102870"/>
                  </a:lnTo>
                  <a:lnTo>
                    <a:pt x="1181798" y="101597"/>
                  </a:lnTo>
                  <a:lnTo>
                    <a:pt x="1169733" y="100330"/>
                  </a:lnTo>
                  <a:close/>
                </a:path>
                <a:path w="3169920" h="688340">
                  <a:moveTo>
                    <a:pt x="1691157" y="120650"/>
                  </a:moveTo>
                  <a:lnTo>
                    <a:pt x="1687817" y="120650"/>
                  </a:lnTo>
                  <a:lnTo>
                    <a:pt x="1683829" y="121920"/>
                  </a:lnTo>
                  <a:lnTo>
                    <a:pt x="1692008" y="121920"/>
                  </a:lnTo>
                  <a:lnTo>
                    <a:pt x="1691157" y="120650"/>
                  </a:lnTo>
                  <a:close/>
                </a:path>
                <a:path w="3169920" h="688340">
                  <a:moveTo>
                    <a:pt x="2618689" y="60960"/>
                  </a:moveTo>
                  <a:lnTo>
                    <a:pt x="2614599" y="67310"/>
                  </a:lnTo>
                  <a:lnTo>
                    <a:pt x="2613999" y="76200"/>
                  </a:lnTo>
                  <a:lnTo>
                    <a:pt x="2611099" y="82550"/>
                  </a:lnTo>
                  <a:lnTo>
                    <a:pt x="2606454" y="88900"/>
                  </a:lnTo>
                  <a:lnTo>
                    <a:pt x="2600617" y="95250"/>
                  </a:lnTo>
                  <a:lnTo>
                    <a:pt x="2605376" y="101600"/>
                  </a:lnTo>
                  <a:lnTo>
                    <a:pt x="2611523" y="104140"/>
                  </a:lnTo>
                  <a:lnTo>
                    <a:pt x="2625039" y="109220"/>
                  </a:lnTo>
                  <a:lnTo>
                    <a:pt x="2627541" y="111760"/>
                  </a:lnTo>
                  <a:lnTo>
                    <a:pt x="2627261" y="115570"/>
                  </a:lnTo>
                  <a:lnTo>
                    <a:pt x="2624886" y="119380"/>
                  </a:lnTo>
                  <a:lnTo>
                    <a:pt x="2618600" y="121920"/>
                  </a:lnTo>
                  <a:lnTo>
                    <a:pt x="2668206" y="121920"/>
                  </a:lnTo>
                  <a:lnTo>
                    <a:pt x="2668206" y="120650"/>
                  </a:lnTo>
                  <a:lnTo>
                    <a:pt x="2668816" y="120650"/>
                  </a:lnTo>
                  <a:lnTo>
                    <a:pt x="2668435" y="118110"/>
                  </a:lnTo>
                  <a:lnTo>
                    <a:pt x="2662669" y="118110"/>
                  </a:lnTo>
                  <a:lnTo>
                    <a:pt x="2661359" y="115570"/>
                  </a:lnTo>
                  <a:lnTo>
                    <a:pt x="2652382" y="115570"/>
                  </a:lnTo>
                  <a:lnTo>
                    <a:pt x="2648254" y="110490"/>
                  </a:lnTo>
                  <a:lnTo>
                    <a:pt x="2651721" y="107950"/>
                  </a:lnTo>
                  <a:lnTo>
                    <a:pt x="2653203" y="105410"/>
                  </a:lnTo>
                  <a:lnTo>
                    <a:pt x="2642527" y="105410"/>
                  </a:lnTo>
                  <a:lnTo>
                    <a:pt x="2642095" y="102870"/>
                  </a:lnTo>
                  <a:lnTo>
                    <a:pt x="2645054" y="102870"/>
                  </a:lnTo>
                  <a:lnTo>
                    <a:pt x="2645092" y="101600"/>
                  </a:lnTo>
                  <a:lnTo>
                    <a:pt x="2625364" y="101597"/>
                  </a:lnTo>
                  <a:lnTo>
                    <a:pt x="2618092" y="97790"/>
                  </a:lnTo>
                  <a:lnTo>
                    <a:pt x="2616187" y="92710"/>
                  </a:lnTo>
                  <a:lnTo>
                    <a:pt x="2619324" y="85090"/>
                  </a:lnTo>
                  <a:lnTo>
                    <a:pt x="2645345" y="85090"/>
                  </a:lnTo>
                  <a:lnTo>
                    <a:pt x="2642158" y="76200"/>
                  </a:lnTo>
                  <a:lnTo>
                    <a:pt x="2644260" y="73660"/>
                  </a:lnTo>
                  <a:lnTo>
                    <a:pt x="2634030" y="73660"/>
                  </a:lnTo>
                  <a:lnTo>
                    <a:pt x="2632193" y="71120"/>
                  </a:lnTo>
                  <a:lnTo>
                    <a:pt x="2622473" y="71120"/>
                  </a:lnTo>
                  <a:lnTo>
                    <a:pt x="2618689" y="60960"/>
                  </a:lnTo>
                  <a:close/>
                </a:path>
                <a:path w="3169920" h="688340">
                  <a:moveTo>
                    <a:pt x="1005141" y="104140"/>
                  </a:moveTo>
                  <a:lnTo>
                    <a:pt x="997381" y="106680"/>
                  </a:lnTo>
                  <a:lnTo>
                    <a:pt x="997178" y="107950"/>
                  </a:lnTo>
                  <a:lnTo>
                    <a:pt x="996442" y="107950"/>
                  </a:lnTo>
                  <a:lnTo>
                    <a:pt x="995083" y="110490"/>
                  </a:lnTo>
                  <a:lnTo>
                    <a:pt x="973035" y="110490"/>
                  </a:lnTo>
                  <a:lnTo>
                    <a:pt x="976744" y="113030"/>
                  </a:lnTo>
                  <a:lnTo>
                    <a:pt x="976312" y="116840"/>
                  </a:lnTo>
                  <a:lnTo>
                    <a:pt x="974001" y="118110"/>
                  </a:lnTo>
                  <a:lnTo>
                    <a:pt x="971461" y="119380"/>
                  </a:lnTo>
                  <a:lnTo>
                    <a:pt x="1003960" y="119380"/>
                  </a:lnTo>
                  <a:lnTo>
                    <a:pt x="1005184" y="116840"/>
                  </a:lnTo>
                  <a:lnTo>
                    <a:pt x="1006412" y="111760"/>
                  </a:lnTo>
                  <a:lnTo>
                    <a:pt x="1005141" y="104140"/>
                  </a:lnTo>
                  <a:close/>
                </a:path>
                <a:path w="3169920" h="688340">
                  <a:moveTo>
                    <a:pt x="1749983" y="114300"/>
                  </a:moveTo>
                  <a:lnTo>
                    <a:pt x="1746923" y="114300"/>
                  </a:lnTo>
                  <a:lnTo>
                    <a:pt x="1747177" y="119380"/>
                  </a:lnTo>
                  <a:lnTo>
                    <a:pt x="1752252" y="119380"/>
                  </a:lnTo>
                  <a:lnTo>
                    <a:pt x="1749983" y="114300"/>
                  </a:lnTo>
                  <a:close/>
                </a:path>
                <a:path w="3169920" h="688340">
                  <a:moveTo>
                    <a:pt x="2614434" y="114300"/>
                  </a:moveTo>
                  <a:lnTo>
                    <a:pt x="2608402" y="115570"/>
                  </a:lnTo>
                  <a:lnTo>
                    <a:pt x="2608618" y="116840"/>
                  </a:lnTo>
                  <a:lnTo>
                    <a:pt x="2607703" y="116840"/>
                  </a:lnTo>
                  <a:lnTo>
                    <a:pt x="2606344" y="119380"/>
                  </a:lnTo>
                  <a:lnTo>
                    <a:pt x="2617211" y="119380"/>
                  </a:lnTo>
                  <a:lnTo>
                    <a:pt x="2614434" y="114300"/>
                  </a:lnTo>
                  <a:close/>
                </a:path>
                <a:path w="3169920" h="688340">
                  <a:moveTo>
                    <a:pt x="1266669" y="115570"/>
                  </a:moveTo>
                  <a:lnTo>
                    <a:pt x="1249045" y="118110"/>
                  </a:lnTo>
                  <a:lnTo>
                    <a:pt x="1274883" y="118110"/>
                  </a:lnTo>
                  <a:lnTo>
                    <a:pt x="1266669" y="115570"/>
                  </a:lnTo>
                  <a:close/>
                </a:path>
                <a:path w="3169920" h="688340">
                  <a:moveTo>
                    <a:pt x="2668244" y="116840"/>
                  </a:moveTo>
                  <a:lnTo>
                    <a:pt x="2662669" y="118110"/>
                  </a:lnTo>
                  <a:lnTo>
                    <a:pt x="2668435" y="118110"/>
                  </a:lnTo>
                  <a:lnTo>
                    <a:pt x="2668244" y="116840"/>
                  </a:lnTo>
                  <a:close/>
                </a:path>
                <a:path w="3169920" h="688340">
                  <a:moveTo>
                    <a:pt x="1668678" y="111760"/>
                  </a:moveTo>
                  <a:lnTo>
                    <a:pt x="1668157" y="111760"/>
                  </a:lnTo>
                  <a:lnTo>
                    <a:pt x="1658556" y="116840"/>
                  </a:lnTo>
                  <a:lnTo>
                    <a:pt x="1668303" y="116840"/>
                  </a:lnTo>
                  <a:lnTo>
                    <a:pt x="1668614" y="115570"/>
                  </a:lnTo>
                  <a:lnTo>
                    <a:pt x="1668678" y="111760"/>
                  </a:lnTo>
                  <a:close/>
                </a:path>
                <a:path w="3169920" h="688340">
                  <a:moveTo>
                    <a:pt x="2658084" y="109220"/>
                  </a:moveTo>
                  <a:lnTo>
                    <a:pt x="2652382" y="115570"/>
                  </a:lnTo>
                  <a:lnTo>
                    <a:pt x="2661359" y="115570"/>
                  </a:lnTo>
                  <a:lnTo>
                    <a:pt x="2658084" y="109220"/>
                  </a:lnTo>
                  <a:close/>
                </a:path>
                <a:path w="3169920" h="688340">
                  <a:moveTo>
                    <a:pt x="1255475" y="110490"/>
                  </a:moveTo>
                  <a:lnTo>
                    <a:pt x="1244460" y="110490"/>
                  </a:lnTo>
                  <a:lnTo>
                    <a:pt x="1254975" y="113030"/>
                  </a:lnTo>
                  <a:lnTo>
                    <a:pt x="1255475" y="110490"/>
                  </a:lnTo>
                  <a:close/>
                </a:path>
                <a:path w="3169920" h="688340">
                  <a:moveTo>
                    <a:pt x="953439" y="66040"/>
                  </a:moveTo>
                  <a:lnTo>
                    <a:pt x="948715" y="69850"/>
                  </a:lnTo>
                  <a:lnTo>
                    <a:pt x="948872" y="74930"/>
                  </a:lnTo>
                  <a:lnTo>
                    <a:pt x="954122" y="80010"/>
                  </a:lnTo>
                  <a:lnTo>
                    <a:pt x="963920" y="83820"/>
                  </a:lnTo>
                  <a:lnTo>
                    <a:pt x="977722" y="86360"/>
                  </a:lnTo>
                  <a:lnTo>
                    <a:pt x="979220" y="96520"/>
                  </a:lnTo>
                  <a:lnTo>
                    <a:pt x="977315" y="102870"/>
                  </a:lnTo>
                  <a:lnTo>
                    <a:pt x="964755" y="105410"/>
                  </a:lnTo>
                  <a:lnTo>
                    <a:pt x="964603" y="109220"/>
                  </a:lnTo>
                  <a:lnTo>
                    <a:pt x="964247" y="111760"/>
                  </a:lnTo>
                  <a:lnTo>
                    <a:pt x="968908" y="111760"/>
                  </a:lnTo>
                  <a:lnTo>
                    <a:pt x="973035" y="110490"/>
                  </a:lnTo>
                  <a:lnTo>
                    <a:pt x="995083" y="110490"/>
                  </a:lnTo>
                  <a:lnTo>
                    <a:pt x="992263" y="106680"/>
                  </a:lnTo>
                  <a:lnTo>
                    <a:pt x="997381" y="106680"/>
                  </a:lnTo>
                  <a:lnTo>
                    <a:pt x="997038" y="102870"/>
                  </a:lnTo>
                  <a:lnTo>
                    <a:pt x="997737" y="100330"/>
                  </a:lnTo>
                  <a:lnTo>
                    <a:pt x="1002741" y="92710"/>
                  </a:lnTo>
                  <a:lnTo>
                    <a:pt x="995083" y="92710"/>
                  </a:lnTo>
                  <a:lnTo>
                    <a:pt x="992263" y="88900"/>
                  </a:lnTo>
                  <a:lnTo>
                    <a:pt x="996442" y="88900"/>
                  </a:lnTo>
                  <a:lnTo>
                    <a:pt x="996797" y="87630"/>
                  </a:lnTo>
                  <a:lnTo>
                    <a:pt x="997853" y="87630"/>
                  </a:lnTo>
                  <a:lnTo>
                    <a:pt x="999451" y="81280"/>
                  </a:lnTo>
                  <a:lnTo>
                    <a:pt x="1000455" y="81280"/>
                  </a:lnTo>
                  <a:lnTo>
                    <a:pt x="995409" y="78740"/>
                  </a:lnTo>
                  <a:lnTo>
                    <a:pt x="971511" y="78740"/>
                  </a:lnTo>
                  <a:lnTo>
                    <a:pt x="970102" y="77470"/>
                  </a:lnTo>
                  <a:lnTo>
                    <a:pt x="971689" y="74930"/>
                  </a:lnTo>
                  <a:lnTo>
                    <a:pt x="993114" y="74930"/>
                  </a:lnTo>
                  <a:lnTo>
                    <a:pt x="993228" y="73660"/>
                  </a:lnTo>
                  <a:lnTo>
                    <a:pt x="962685" y="73660"/>
                  </a:lnTo>
                  <a:lnTo>
                    <a:pt x="953439" y="66040"/>
                  </a:lnTo>
                  <a:close/>
                </a:path>
                <a:path w="3169920" h="688340">
                  <a:moveTo>
                    <a:pt x="996797" y="106680"/>
                  </a:moveTo>
                  <a:lnTo>
                    <a:pt x="992263" y="106680"/>
                  </a:lnTo>
                  <a:lnTo>
                    <a:pt x="994689" y="107950"/>
                  </a:lnTo>
                  <a:lnTo>
                    <a:pt x="996442" y="107950"/>
                  </a:lnTo>
                  <a:lnTo>
                    <a:pt x="996797" y="106680"/>
                  </a:lnTo>
                  <a:close/>
                </a:path>
                <a:path w="3169920" h="688340">
                  <a:moveTo>
                    <a:pt x="1249045" y="69850"/>
                  </a:moveTo>
                  <a:lnTo>
                    <a:pt x="1243885" y="72390"/>
                  </a:lnTo>
                  <a:lnTo>
                    <a:pt x="1233754" y="74930"/>
                  </a:lnTo>
                  <a:lnTo>
                    <a:pt x="1232573" y="74930"/>
                  </a:lnTo>
                  <a:lnTo>
                    <a:pt x="1231214" y="78740"/>
                  </a:lnTo>
                  <a:lnTo>
                    <a:pt x="1182890" y="78740"/>
                  </a:lnTo>
                  <a:lnTo>
                    <a:pt x="1182535" y="80010"/>
                  </a:lnTo>
                  <a:lnTo>
                    <a:pt x="1182243" y="80010"/>
                  </a:lnTo>
                  <a:lnTo>
                    <a:pt x="1189647" y="90170"/>
                  </a:lnTo>
                  <a:lnTo>
                    <a:pt x="1186319" y="93980"/>
                  </a:lnTo>
                  <a:lnTo>
                    <a:pt x="1181074" y="96520"/>
                  </a:lnTo>
                  <a:lnTo>
                    <a:pt x="1181798" y="101597"/>
                  </a:lnTo>
                  <a:lnTo>
                    <a:pt x="1182484" y="101600"/>
                  </a:lnTo>
                  <a:lnTo>
                    <a:pt x="1182611" y="102870"/>
                  </a:lnTo>
                  <a:lnTo>
                    <a:pt x="1185875" y="104140"/>
                  </a:lnTo>
                  <a:lnTo>
                    <a:pt x="1182547" y="106680"/>
                  </a:lnTo>
                  <a:lnTo>
                    <a:pt x="1255349" y="106680"/>
                  </a:lnTo>
                  <a:lnTo>
                    <a:pt x="1254408" y="100330"/>
                  </a:lnTo>
                  <a:lnTo>
                    <a:pt x="1252223" y="90170"/>
                  </a:lnTo>
                  <a:lnTo>
                    <a:pt x="1252123" y="88900"/>
                  </a:lnTo>
                  <a:lnTo>
                    <a:pt x="1241920" y="88900"/>
                  </a:lnTo>
                  <a:lnTo>
                    <a:pt x="1239939" y="87630"/>
                  </a:lnTo>
                  <a:lnTo>
                    <a:pt x="1241539" y="82550"/>
                  </a:lnTo>
                  <a:lnTo>
                    <a:pt x="1251627" y="82550"/>
                  </a:lnTo>
                  <a:lnTo>
                    <a:pt x="1251528" y="81280"/>
                  </a:lnTo>
                  <a:lnTo>
                    <a:pt x="1254683" y="72390"/>
                  </a:lnTo>
                  <a:lnTo>
                    <a:pt x="1249045" y="69850"/>
                  </a:lnTo>
                  <a:close/>
                </a:path>
                <a:path w="3169920" h="688340">
                  <a:moveTo>
                    <a:pt x="1742528" y="95250"/>
                  </a:moveTo>
                  <a:lnTo>
                    <a:pt x="1733384" y="97790"/>
                  </a:lnTo>
                  <a:lnTo>
                    <a:pt x="1732940" y="97790"/>
                  </a:lnTo>
                  <a:lnTo>
                    <a:pt x="1731772" y="101600"/>
                  </a:lnTo>
                  <a:lnTo>
                    <a:pt x="1729054" y="104140"/>
                  </a:lnTo>
                  <a:lnTo>
                    <a:pt x="1704581" y="104140"/>
                  </a:lnTo>
                  <a:lnTo>
                    <a:pt x="1704505" y="105410"/>
                  </a:lnTo>
                  <a:lnTo>
                    <a:pt x="1703590" y="105410"/>
                  </a:lnTo>
                  <a:lnTo>
                    <a:pt x="1703057" y="106680"/>
                  </a:lnTo>
                  <a:lnTo>
                    <a:pt x="1742528" y="106680"/>
                  </a:lnTo>
                  <a:lnTo>
                    <a:pt x="1742528" y="95250"/>
                  </a:lnTo>
                  <a:close/>
                </a:path>
                <a:path w="3169920" h="688340">
                  <a:moveTo>
                    <a:pt x="2645879" y="101600"/>
                  </a:moveTo>
                  <a:lnTo>
                    <a:pt x="2645714" y="102870"/>
                  </a:lnTo>
                  <a:lnTo>
                    <a:pt x="2645016" y="102870"/>
                  </a:lnTo>
                  <a:lnTo>
                    <a:pt x="2644952" y="105410"/>
                  </a:lnTo>
                  <a:lnTo>
                    <a:pt x="2653203" y="105410"/>
                  </a:lnTo>
                  <a:lnTo>
                    <a:pt x="2653944" y="104140"/>
                  </a:lnTo>
                  <a:lnTo>
                    <a:pt x="2645879" y="101600"/>
                  </a:lnTo>
                  <a:close/>
                </a:path>
                <a:path w="3169920" h="688340">
                  <a:moveTo>
                    <a:pt x="1727753" y="102870"/>
                  </a:moveTo>
                  <a:lnTo>
                    <a:pt x="1703247" y="102870"/>
                  </a:lnTo>
                  <a:lnTo>
                    <a:pt x="1703717" y="104140"/>
                  </a:lnTo>
                  <a:lnTo>
                    <a:pt x="1729054" y="104140"/>
                  </a:lnTo>
                  <a:lnTo>
                    <a:pt x="1727753" y="102870"/>
                  </a:lnTo>
                  <a:close/>
                </a:path>
                <a:path w="3169920" h="688340">
                  <a:moveTo>
                    <a:pt x="1181798" y="101597"/>
                  </a:moveTo>
                  <a:close/>
                </a:path>
                <a:path w="3169920" h="688340">
                  <a:moveTo>
                    <a:pt x="2645345" y="85090"/>
                  </a:moveTo>
                  <a:lnTo>
                    <a:pt x="2619324" y="85090"/>
                  </a:lnTo>
                  <a:lnTo>
                    <a:pt x="2627096" y="88900"/>
                  </a:lnTo>
                  <a:lnTo>
                    <a:pt x="2627934" y="93980"/>
                  </a:lnTo>
                  <a:lnTo>
                    <a:pt x="2625369" y="101600"/>
                  </a:lnTo>
                  <a:lnTo>
                    <a:pt x="2645880" y="101597"/>
                  </a:lnTo>
                  <a:lnTo>
                    <a:pt x="2648013" y="95250"/>
                  </a:lnTo>
                  <a:lnTo>
                    <a:pt x="2658497" y="95250"/>
                  </a:lnTo>
                  <a:lnTo>
                    <a:pt x="2658637" y="92710"/>
                  </a:lnTo>
                  <a:lnTo>
                    <a:pt x="2648077" y="92710"/>
                  </a:lnTo>
                  <a:lnTo>
                    <a:pt x="2645345" y="85090"/>
                  </a:lnTo>
                  <a:close/>
                </a:path>
                <a:path w="3169920" h="688340">
                  <a:moveTo>
                    <a:pt x="1705889" y="66040"/>
                  </a:moveTo>
                  <a:lnTo>
                    <a:pt x="1705076" y="66040"/>
                  </a:lnTo>
                  <a:lnTo>
                    <a:pt x="1699552" y="71120"/>
                  </a:lnTo>
                  <a:lnTo>
                    <a:pt x="1698650" y="80010"/>
                  </a:lnTo>
                  <a:lnTo>
                    <a:pt x="1692173" y="82550"/>
                  </a:lnTo>
                  <a:lnTo>
                    <a:pt x="1691233" y="87630"/>
                  </a:lnTo>
                  <a:lnTo>
                    <a:pt x="1692160" y="91440"/>
                  </a:lnTo>
                  <a:lnTo>
                    <a:pt x="1694688" y="95250"/>
                  </a:lnTo>
                  <a:lnTo>
                    <a:pt x="1693532" y="99060"/>
                  </a:lnTo>
                  <a:lnTo>
                    <a:pt x="1723852" y="99060"/>
                  </a:lnTo>
                  <a:lnTo>
                    <a:pt x="1722551" y="97790"/>
                  </a:lnTo>
                  <a:lnTo>
                    <a:pt x="1724494" y="95250"/>
                  </a:lnTo>
                  <a:lnTo>
                    <a:pt x="1728444" y="93980"/>
                  </a:lnTo>
                  <a:lnTo>
                    <a:pt x="1728381" y="92710"/>
                  </a:lnTo>
                  <a:lnTo>
                    <a:pt x="1728863" y="92710"/>
                  </a:lnTo>
                  <a:lnTo>
                    <a:pt x="1726666" y="78740"/>
                  </a:lnTo>
                  <a:lnTo>
                    <a:pt x="1716024" y="77470"/>
                  </a:lnTo>
                  <a:lnTo>
                    <a:pt x="1713077" y="72390"/>
                  </a:lnTo>
                  <a:lnTo>
                    <a:pt x="1714404" y="69850"/>
                  </a:lnTo>
                  <a:lnTo>
                    <a:pt x="1705749" y="69850"/>
                  </a:lnTo>
                  <a:lnTo>
                    <a:pt x="1706054" y="67310"/>
                  </a:lnTo>
                  <a:lnTo>
                    <a:pt x="1705889" y="66040"/>
                  </a:lnTo>
                  <a:close/>
                </a:path>
                <a:path w="3169920" h="688340">
                  <a:moveTo>
                    <a:pt x="2658497" y="95250"/>
                  </a:moveTo>
                  <a:lnTo>
                    <a:pt x="2648013" y="95250"/>
                  </a:lnTo>
                  <a:lnTo>
                    <a:pt x="2658427" y="96520"/>
                  </a:lnTo>
                  <a:lnTo>
                    <a:pt x="2658497" y="95250"/>
                  </a:lnTo>
                  <a:close/>
                </a:path>
                <a:path w="3169920" h="688340">
                  <a:moveTo>
                    <a:pt x="997853" y="87630"/>
                  </a:moveTo>
                  <a:lnTo>
                    <a:pt x="996797" y="87630"/>
                  </a:lnTo>
                  <a:lnTo>
                    <a:pt x="997064" y="88900"/>
                  </a:lnTo>
                  <a:lnTo>
                    <a:pt x="996442" y="88900"/>
                  </a:lnTo>
                  <a:lnTo>
                    <a:pt x="995083" y="92710"/>
                  </a:lnTo>
                  <a:lnTo>
                    <a:pt x="1002741" y="92710"/>
                  </a:lnTo>
                  <a:lnTo>
                    <a:pt x="1001268" y="90170"/>
                  </a:lnTo>
                  <a:lnTo>
                    <a:pt x="997534" y="88900"/>
                  </a:lnTo>
                  <a:lnTo>
                    <a:pt x="997853" y="87630"/>
                  </a:lnTo>
                  <a:close/>
                </a:path>
                <a:path w="3169920" h="688340">
                  <a:moveTo>
                    <a:pt x="2658846" y="88900"/>
                  </a:moveTo>
                  <a:lnTo>
                    <a:pt x="2651734" y="88900"/>
                  </a:lnTo>
                  <a:lnTo>
                    <a:pt x="2648077" y="92710"/>
                  </a:lnTo>
                  <a:lnTo>
                    <a:pt x="2658637" y="92710"/>
                  </a:lnTo>
                  <a:lnTo>
                    <a:pt x="2658846" y="88900"/>
                  </a:lnTo>
                  <a:close/>
                </a:path>
                <a:path w="3169920" h="688340">
                  <a:moveTo>
                    <a:pt x="1251627" y="82550"/>
                  </a:moveTo>
                  <a:lnTo>
                    <a:pt x="1241539" y="82550"/>
                  </a:lnTo>
                  <a:lnTo>
                    <a:pt x="1243393" y="83820"/>
                  </a:lnTo>
                  <a:lnTo>
                    <a:pt x="1245476" y="86360"/>
                  </a:lnTo>
                  <a:lnTo>
                    <a:pt x="1243685" y="88900"/>
                  </a:lnTo>
                  <a:lnTo>
                    <a:pt x="1252123" y="88900"/>
                  </a:lnTo>
                  <a:lnTo>
                    <a:pt x="1251627" y="82550"/>
                  </a:lnTo>
                  <a:close/>
                </a:path>
                <a:path w="3169920" h="688340">
                  <a:moveTo>
                    <a:pt x="1004608" y="72390"/>
                  </a:moveTo>
                  <a:lnTo>
                    <a:pt x="1000455" y="81280"/>
                  </a:lnTo>
                  <a:lnTo>
                    <a:pt x="999451" y="81280"/>
                  </a:lnTo>
                  <a:lnTo>
                    <a:pt x="1010513" y="83820"/>
                  </a:lnTo>
                  <a:lnTo>
                    <a:pt x="1010450" y="74930"/>
                  </a:lnTo>
                  <a:lnTo>
                    <a:pt x="1004608" y="72390"/>
                  </a:lnTo>
                  <a:close/>
                </a:path>
                <a:path w="3169920" h="688340">
                  <a:moveTo>
                    <a:pt x="1178433" y="58420"/>
                  </a:moveTo>
                  <a:lnTo>
                    <a:pt x="1170470" y="62230"/>
                  </a:lnTo>
                  <a:lnTo>
                    <a:pt x="1172184" y="69850"/>
                  </a:lnTo>
                  <a:lnTo>
                    <a:pt x="1173772" y="76200"/>
                  </a:lnTo>
                  <a:lnTo>
                    <a:pt x="1182243" y="80010"/>
                  </a:lnTo>
                  <a:lnTo>
                    <a:pt x="1181900" y="78740"/>
                  </a:lnTo>
                  <a:lnTo>
                    <a:pt x="1182890" y="78740"/>
                  </a:lnTo>
                  <a:lnTo>
                    <a:pt x="1184236" y="76200"/>
                  </a:lnTo>
                  <a:lnTo>
                    <a:pt x="1194841" y="76200"/>
                  </a:lnTo>
                  <a:lnTo>
                    <a:pt x="1193266" y="66040"/>
                  </a:lnTo>
                  <a:lnTo>
                    <a:pt x="1182192" y="64770"/>
                  </a:lnTo>
                  <a:lnTo>
                    <a:pt x="1178433" y="58420"/>
                  </a:lnTo>
                  <a:close/>
                </a:path>
                <a:path w="3169920" h="688340">
                  <a:moveTo>
                    <a:pt x="993114" y="74930"/>
                  </a:moveTo>
                  <a:lnTo>
                    <a:pt x="971689" y="74930"/>
                  </a:lnTo>
                  <a:lnTo>
                    <a:pt x="972159" y="76200"/>
                  </a:lnTo>
                  <a:lnTo>
                    <a:pt x="973023" y="76200"/>
                  </a:lnTo>
                  <a:lnTo>
                    <a:pt x="972959" y="77470"/>
                  </a:lnTo>
                  <a:lnTo>
                    <a:pt x="972045" y="77470"/>
                  </a:lnTo>
                  <a:lnTo>
                    <a:pt x="971511" y="78740"/>
                  </a:lnTo>
                  <a:lnTo>
                    <a:pt x="995409" y="78740"/>
                  </a:lnTo>
                  <a:lnTo>
                    <a:pt x="992886" y="77470"/>
                  </a:lnTo>
                  <a:lnTo>
                    <a:pt x="993114" y="74930"/>
                  </a:lnTo>
                  <a:close/>
                </a:path>
                <a:path w="3169920" h="688340">
                  <a:moveTo>
                    <a:pt x="1249705" y="41910"/>
                  </a:moveTo>
                  <a:lnTo>
                    <a:pt x="1244402" y="44450"/>
                  </a:lnTo>
                  <a:lnTo>
                    <a:pt x="1238580" y="49530"/>
                  </a:lnTo>
                  <a:lnTo>
                    <a:pt x="1216875" y="49530"/>
                  </a:lnTo>
                  <a:lnTo>
                    <a:pt x="1208918" y="54610"/>
                  </a:lnTo>
                  <a:lnTo>
                    <a:pt x="1204382" y="58420"/>
                  </a:lnTo>
                  <a:lnTo>
                    <a:pt x="1202470" y="64770"/>
                  </a:lnTo>
                  <a:lnTo>
                    <a:pt x="1202385" y="73660"/>
                  </a:lnTo>
                  <a:lnTo>
                    <a:pt x="1194841" y="76200"/>
                  </a:lnTo>
                  <a:lnTo>
                    <a:pt x="1184236" y="76200"/>
                  </a:lnTo>
                  <a:lnTo>
                    <a:pt x="1187056" y="78740"/>
                  </a:lnTo>
                  <a:lnTo>
                    <a:pt x="1231214" y="78740"/>
                  </a:lnTo>
                  <a:lnTo>
                    <a:pt x="1228407" y="74930"/>
                  </a:lnTo>
                  <a:lnTo>
                    <a:pt x="1233754" y="74930"/>
                  </a:lnTo>
                  <a:lnTo>
                    <a:pt x="1238444" y="67310"/>
                  </a:lnTo>
                  <a:lnTo>
                    <a:pt x="1244882" y="60960"/>
                  </a:lnTo>
                  <a:lnTo>
                    <a:pt x="1259497" y="50800"/>
                  </a:lnTo>
                  <a:lnTo>
                    <a:pt x="1254675" y="44450"/>
                  </a:lnTo>
                  <a:lnTo>
                    <a:pt x="1249705" y="41910"/>
                  </a:lnTo>
                  <a:close/>
                </a:path>
                <a:path w="3169920" h="688340">
                  <a:moveTo>
                    <a:pt x="1653032" y="76200"/>
                  </a:moveTo>
                  <a:lnTo>
                    <a:pt x="1646720" y="77470"/>
                  </a:lnTo>
                  <a:lnTo>
                    <a:pt x="1653598" y="77470"/>
                  </a:lnTo>
                  <a:lnTo>
                    <a:pt x="1653032" y="76200"/>
                  </a:lnTo>
                  <a:close/>
                </a:path>
                <a:path w="3169920" h="688340">
                  <a:moveTo>
                    <a:pt x="966254" y="68580"/>
                  </a:moveTo>
                  <a:lnTo>
                    <a:pt x="962685" y="73660"/>
                  </a:lnTo>
                  <a:lnTo>
                    <a:pt x="993228" y="73660"/>
                  </a:lnTo>
                  <a:lnTo>
                    <a:pt x="993343" y="72390"/>
                  </a:lnTo>
                  <a:lnTo>
                    <a:pt x="973035" y="72390"/>
                  </a:lnTo>
                  <a:lnTo>
                    <a:pt x="966254" y="68580"/>
                  </a:lnTo>
                  <a:close/>
                </a:path>
                <a:path w="3169920" h="688340">
                  <a:moveTo>
                    <a:pt x="2650566" y="66040"/>
                  </a:moveTo>
                  <a:lnTo>
                    <a:pt x="2638082" y="66040"/>
                  </a:lnTo>
                  <a:lnTo>
                    <a:pt x="2640901" y="69850"/>
                  </a:lnTo>
                  <a:lnTo>
                    <a:pt x="2636723" y="69850"/>
                  </a:lnTo>
                  <a:lnTo>
                    <a:pt x="2636367" y="71120"/>
                  </a:lnTo>
                  <a:lnTo>
                    <a:pt x="2635415" y="71120"/>
                  </a:lnTo>
                  <a:lnTo>
                    <a:pt x="2634030" y="73660"/>
                  </a:lnTo>
                  <a:lnTo>
                    <a:pt x="2644260" y="73660"/>
                  </a:lnTo>
                  <a:lnTo>
                    <a:pt x="2650566" y="66040"/>
                  </a:lnTo>
                  <a:close/>
                </a:path>
                <a:path w="3169920" h="688340">
                  <a:moveTo>
                    <a:pt x="972019" y="59690"/>
                  </a:moveTo>
                  <a:lnTo>
                    <a:pt x="971181" y="63500"/>
                  </a:lnTo>
                  <a:lnTo>
                    <a:pt x="976604" y="67310"/>
                  </a:lnTo>
                  <a:lnTo>
                    <a:pt x="973035" y="72390"/>
                  </a:lnTo>
                  <a:lnTo>
                    <a:pt x="993343" y="72390"/>
                  </a:lnTo>
                  <a:lnTo>
                    <a:pt x="993800" y="67310"/>
                  </a:lnTo>
                  <a:lnTo>
                    <a:pt x="1001356" y="63500"/>
                  </a:lnTo>
                  <a:lnTo>
                    <a:pt x="1006716" y="60960"/>
                  </a:lnTo>
                  <a:lnTo>
                    <a:pt x="978585" y="60960"/>
                  </a:lnTo>
                  <a:lnTo>
                    <a:pt x="972019" y="59690"/>
                  </a:lnTo>
                  <a:close/>
                </a:path>
                <a:path w="3169920" h="688340">
                  <a:moveTo>
                    <a:pt x="2629598" y="20320"/>
                  </a:moveTo>
                  <a:lnTo>
                    <a:pt x="2623142" y="26670"/>
                  </a:lnTo>
                  <a:lnTo>
                    <a:pt x="2622232" y="35560"/>
                  </a:lnTo>
                  <a:lnTo>
                    <a:pt x="2621293" y="43180"/>
                  </a:lnTo>
                  <a:lnTo>
                    <a:pt x="2614752" y="49530"/>
                  </a:lnTo>
                  <a:lnTo>
                    <a:pt x="2620594" y="54610"/>
                  </a:lnTo>
                  <a:lnTo>
                    <a:pt x="2626791" y="57150"/>
                  </a:lnTo>
                  <a:lnTo>
                    <a:pt x="2633751" y="57150"/>
                  </a:lnTo>
                  <a:lnTo>
                    <a:pt x="2634234" y="63500"/>
                  </a:lnTo>
                  <a:lnTo>
                    <a:pt x="2629281" y="64770"/>
                  </a:lnTo>
                  <a:lnTo>
                    <a:pt x="2622473" y="71120"/>
                  </a:lnTo>
                  <a:lnTo>
                    <a:pt x="2632193" y="71120"/>
                  </a:lnTo>
                  <a:lnTo>
                    <a:pt x="2631274" y="69850"/>
                  </a:lnTo>
                  <a:lnTo>
                    <a:pt x="2636723" y="69850"/>
                  </a:lnTo>
                  <a:lnTo>
                    <a:pt x="2638082" y="66040"/>
                  </a:lnTo>
                  <a:lnTo>
                    <a:pt x="2650566" y="66040"/>
                  </a:lnTo>
                  <a:lnTo>
                    <a:pt x="2645347" y="59690"/>
                  </a:lnTo>
                  <a:lnTo>
                    <a:pt x="2641269" y="53340"/>
                  </a:lnTo>
                  <a:lnTo>
                    <a:pt x="2639611" y="50800"/>
                  </a:lnTo>
                  <a:lnTo>
                    <a:pt x="2629344" y="50800"/>
                  </a:lnTo>
                  <a:lnTo>
                    <a:pt x="2626004" y="46990"/>
                  </a:lnTo>
                  <a:lnTo>
                    <a:pt x="2626817" y="44450"/>
                  </a:lnTo>
                  <a:lnTo>
                    <a:pt x="2631097" y="43180"/>
                  </a:lnTo>
                  <a:lnTo>
                    <a:pt x="2630995" y="41910"/>
                  </a:lnTo>
                  <a:lnTo>
                    <a:pt x="2631706" y="41910"/>
                  </a:lnTo>
                  <a:lnTo>
                    <a:pt x="2634429" y="36830"/>
                  </a:lnTo>
                  <a:lnTo>
                    <a:pt x="2636077" y="31750"/>
                  </a:lnTo>
                  <a:lnTo>
                    <a:pt x="2635012" y="25400"/>
                  </a:lnTo>
                  <a:lnTo>
                    <a:pt x="2629598" y="20320"/>
                  </a:lnTo>
                  <a:close/>
                </a:path>
                <a:path w="3169920" h="688340">
                  <a:moveTo>
                    <a:pt x="2635732" y="69850"/>
                  </a:moveTo>
                  <a:lnTo>
                    <a:pt x="2631274" y="69850"/>
                  </a:lnTo>
                  <a:lnTo>
                    <a:pt x="2633599" y="71120"/>
                  </a:lnTo>
                  <a:lnTo>
                    <a:pt x="2635415" y="71120"/>
                  </a:lnTo>
                  <a:lnTo>
                    <a:pt x="2635732" y="69850"/>
                  </a:lnTo>
                  <a:close/>
                </a:path>
                <a:path w="3169920" h="688340">
                  <a:moveTo>
                    <a:pt x="1716824" y="64770"/>
                  </a:moveTo>
                  <a:lnTo>
                    <a:pt x="1705686" y="64770"/>
                  </a:lnTo>
                  <a:lnTo>
                    <a:pt x="1705813" y="66040"/>
                  </a:lnTo>
                  <a:lnTo>
                    <a:pt x="1709077" y="67310"/>
                  </a:lnTo>
                  <a:lnTo>
                    <a:pt x="1705749" y="69850"/>
                  </a:lnTo>
                  <a:lnTo>
                    <a:pt x="1714404" y="69850"/>
                  </a:lnTo>
                  <a:lnTo>
                    <a:pt x="1715731" y="67310"/>
                  </a:lnTo>
                  <a:lnTo>
                    <a:pt x="1716824" y="64770"/>
                  </a:lnTo>
                  <a:close/>
                </a:path>
                <a:path w="3169920" h="688340">
                  <a:moveTo>
                    <a:pt x="1712709" y="59690"/>
                  </a:moveTo>
                  <a:lnTo>
                    <a:pt x="1707984" y="59690"/>
                  </a:lnTo>
                  <a:lnTo>
                    <a:pt x="1705051" y="66040"/>
                  </a:lnTo>
                  <a:lnTo>
                    <a:pt x="1705686" y="64770"/>
                  </a:lnTo>
                  <a:lnTo>
                    <a:pt x="1716824" y="64770"/>
                  </a:lnTo>
                  <a:lnTo>
                    <a:pt x="1717916" y="62230"/>
                  </a:lnTo>
                  <a:lnTo>
                    <a:pt x="1712709" y="59690"/>
                  </a:lnTo>
                  <a:close/>
                </a:path>
                <a:path w="3169920" h="688340">
                  <a:moveTo>
                    <a:pt x="961859" y="30480"/>
                  </a:moveTo>
                  <a:lnTo>
                    <a:pt x="962017" y="39370"/>
                  </a:lnTo>
                  <a:lnTo>
                    <a:pt x="968262" y="44450"/>
                  </a:lnTo>
                  <a:lnTo>
                    <a:pt x="975252" y="48260"/>
                  </a:lnTo>
                  <a:lnTo>
                    <a:pt x="977646" y="53340"/>
                  </a:lnTo>
                  <a:lnTo>
                    <a:pt x="978585" y="60960"/>
                  </a:lnTo>
                  <a:lnTo>
                    <a:pt x="1006716" y="60960"/>
                  </a:lnTo>
                  <a:lnTo>
                    <a:pt x="1009396" y="59690"/>
                  </a:lnTo>
                  <a:lnTo>
                    <a:pt x="1006246" y="52070"/>
                  </a:lnTo>
                  <a:lnTo>
                    <a:pt x="1001318" y="52070"/>
                  </a:lnTo>
                  <a:lnTo>
                    <a:pt x="988390" y="50800"/>
                  </a:lnTo>
                  <a:lnTo>
                    <a:pt x="984300" y="49530"/>
                  </a:lnTo>
                  <a:lnTo>
                    <a:pt x="983414" y="43180"/>
                  </a:lnTo>
                  <a:lnTo>
                    <a:pt x="986680" y="38100"/>
                  </a:lnTo>
                  <a:lnTo>
                    <a:pt x="991524" y="35560"/>
                  </a:lnTo>
                  <a:lnTo>
                    <a:pt x="992808" y="34290"/>
                  </a:lnTo>
                  <a:lnTo>
                    <a:pt x="969098" y="34290"/>
                  </a:lnTo>
                  <a:lnTo>
                    <a:pt x="961859" y="30480"/>
                  </a:lnTo>
                  <a:close/>
                </a:path>
                <a:path w="3169920" h="688340">
                  <a:moveTo>
                    <a:pt x="2631706" y="41910"/>
                  </a:moveTo>
                  <a:lnTo>
                    <a:pt x="2631452" y="43180"/>
                  </a:lnTo>
                  <a:lnTo>
                    <a:pt x="2631097" y="43180"/>
                  </a:lnTo>
                  <a:lnTo>
                    <a:pt x="2631389" y="45720"/>
                  </a:lnTo>
                  <a:lnTo>
                    <a:pt x="2631617" y="48260"/>
                  </a:lnTo>
                  <a:lnTo>
                    <a:pt x="2629344" y="50800"/>
                  </a:lnTo>
                  <a:lnTo>
                    <a:pt x="2639611" y="50800"/>
                  </a:lnTo>
                  <a:lnTo>
                    <a:pt x="2637125" y="46990"/>
                  </a:lnTo>
                  <a:lnTo>
                    <a:pt x="2631706" y="41910"/>
                  </a:lnTo>
                  <a:close/>
                </a:path>
                <a:path w="3169920" h="688340">
                  <a:moveTo>
                    <a:pt x="1233508" y="39370"/>
                  </a:moveTo>
                  <a:lnTo>
                    <a:pt x="1216799" y="39370"/>
                  </a:lnTo>
                  <a:lnTo>
                    <a:pt x="1218577" y="46990"/>
                  </a:lnTo>
                  <a:lnTo>
                    <a:pt x="1218031" y="48260"/>
                  </a:lnTo>
                  <a:lnTo>
                    <a:pt x="1217815" y="49530"/>
                  </a:lnTo>
                  <a:lnTo>
                    <a:pt x="1238580" y="49530"/>
                  </a:lnTo>
                  <a:lnTo>
                    <a:pt x="1233997" y="40640"/>
                  </a:lnTo>
                  <a:lnTo>
                    <a:pt x="1233508" y="39370"/>
                  </a:lnTo>
                  <a:close/>
                </a:path>
                <a:path w="3169920" h="688340">
                  <a:moveTo>
                    <a:pt x="1219390" y="10160"/>
                  </a:moveTo>
                  <a:lnTo>
                    <a:pt x="1212420" y="15240"/>
                  </a:lnTo>
                  <a:lnTo>
                    <a:pt x="1209300" y="22860"/>
                  </a:lnTo>
                  <a:lnTo>
                    <a:pt x="1207742" y="30480"/>
                  </a:lnTo>
                  <a:lnTo>
                    <a:pt x="1205458" y="36830"/>
                  </a:lnTo>
                  <a:lnTo>
                    <a:pt x="1208062" y="44450"/>
                  </a:lnTo>
                  <a:lnTo>
                    <a:pt x="1216799" y="39370"/>
                  </a:lnTo>
                  <a:lnTo>
                    <a:pt x="1233508" y="39370"/>
                  </a:lnTo>
                  <a:lnTo>
                    <a:pt x="1230085" y="30480"/>
                  </a:lnTo>
                  <a:lnTo>
                    <a:pt x="1225623" y="20320"/>
                  </a:lnTo>
                  <a:lnTo>
                    <a:pt x="1219390" y="10160"/>
                  </a:lnTo>
                  <a:close/>
                </a:path>
                <a:path w="3169920" h="688340">
                  <a:moveTo>
                    <a:pt x="976033" y="0"/>
                  </a:moveTo>
                  <a:lnTo>
                    <a:pt x="971080" y="5080"/>
                  </a:lnTo>
                  <a:lnTo>
                    <a:pt x="965034" y="8890"/>
                  </a:lnTo>
                  <a:lnTo>
                    <a:pt x="967193" y="15240"/>
                  </a:lnTo>
                  <a:lnTo>
                    <a:pt x="969340" y="22860"/>
                  </a:lnTo>
                  <a:lnTo>
                    <a:pt x="977252" y="26670"/>
                  </a:lnTo>
                  <a:lnTo>
                    <a:pt x="974026" y="33020"/>
                  </a:lnTo>
                  <a:lnTo>
                    <a:pt x="969098" y="34290"/>
                  </a:lnTo>
                  <a:lnTo>
                    <a:pt x="992808" y="34290"/>
                  </a:lnTo>
                  <a:lnTo>
                    <a:pt x="995375" y="31750"/>
                  </a:lnTo>
                  <a:lnTo>
                    <a:pt x="995019" y="25400"/>
                  </a:lnTo>
                  <a:lnTo>
                    <a:pt x="987056" y="24130"/>
                  </a:lnTo>
                  <a:lnTo>
                    <a:pt x="984935" y="15240"/>
                  </a:lnTo>
                  <a:lnTo>
                    <a:pt x="984846" y="12700"/>
                  </a:lnTo>
                  <a:lnTo>
                    <a:pt x="991937" y="12700"/>
                  </a:lnTo>
                  <a:lnTo>
                    <a:pt x="991870" y="7620"/>
                  </a:lnTo>
                  <a:lnTo>
                    <a:pt x="991730" y="5080"/>
                  </a:lnTo>
                  <a:lnTo>
                    <a:pt x="988009" y="2540"/>
                  </a:lnTo>
                  <a:lnTo>
                    <a:pt x="983869" y="1270"/>
                  </a:lnTo>
                  <a:lnTo>
                    <a:pt x="976033" y="0"/>
                  </a:lnTo>
                  <a:close/>
                </a:path>
                <a:path w="3169920" h="688340">
                  <a:moveTo>
                    <a:pt x="991937" y="12700"/>
                  </a:moveTo>
                  <a:lnTo>
                    <a:pt x="984846" y="12700"/>
                  </a:lnTo>
                  <a:lnTo>
                    <a:pt x="991971" y="15240"/>
                  </a:lnTo>
                  <a:lnTo>
                    <a:pt x="991937" y="12700"/>
                  </a:lnTo>
                  <a:close/>
                </a:path>
              </a:pathLst>
            </a:custGeom>
            <a:solidFill>
              <a:srgbClr val="326920"/>
            </a:solidFill>
          </p:spPr>
          <p:txBody>
            <a:bodyPr wrap="square" lIns="0" tIns="0" rIns="0" bIns="0" rtlCol="0"/>
            <a:lstStyle/>
            <a:p>
              <a:endParaRPr/>
            </a:p>
          </p:txBody>
        </p:sp>
        <p:sp>
          <p:nvSpPr>
            <p:cNvPr id="15" name="bg object 78">
              <a:extLst>
                <a:ext uri="{FF2B5EF4-FFF2-40B4-BE49-F238E27FC236}">
                  <a16:creationId xmlns:a16="http://schemas.microsoft.com/office/drawing/2014/main" id="{412FDABE-B535-4E41-8810-D4ADB4D2A613}"/>
                </a:ext>
              </a:extLst>
            </p:cNvPr>
            <p:cNvSpPr/>
            <p:nvPr/>
          </p:nvSpPr>
          <p:spPr>
            <a:xfrm>
              <a:off x="598728"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30" y="138430"/>
                  </a:lnTo>
                  <a:lnTo>
                    <a:pt x="349338" y="137160"/>
                  </a:lnTo>
                  <a:close/>
                </a:path>
                <a:path w="6334759" h="349250">
                  <a:moveTo>
                    <a:pt x="618210" y="93980"/>
                  </a:moveTo>
                  <a:lnTo>
                    <a:pt x="614070" y="81280"/>
                  </a:lnTo>
                  <a:lnTo>
                    <a:pt x="602754"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53" y="78613"/>
                  </a:lnTo>
                  <a:lnTo>
                    <a:pt x="1087374" y="78841"/>
                  </a:lnTo>
                  <a:lnTo>
                    <a:pt x="1087805" y="78740"/>
                  </a:lnTo>
                  <a:close/>
                </a:path>
                <a:path w="6334759" h="349250">
                  <a:moveTo>
                    <a:pt x="1092212" y="74930"/>
                  </a:moveTo>
                  <a:lnTo>
                    <a:pt x="1088288" y="72390"/>
                  </a:lnTo>
                  <a:lnTo>
                    <a:pt x="1081671" y="73660"/>
                  </a:lnTo>
                  <a:lnTo>
                    <a:pt x="1087653" y="78613"/>
                  </a:lnTo>
                  <a:lnTo>
                    <a:pt x="1092212" y="74930"/>
                  </a:lnTo>
                  <a:close/>
                </a:path>
                <a:path w="6334759" h="349250">
                  <a:moveTo>
                    <a:pt x="1304493" y="127000"/>
                  </a:moveTo>
                  <a:lnTo>
                    <a:pt x="1300861" y="123190"/>
                  </a:lnTo>
                  <a:lnTo>
                    <a:pt x="1294358" y="121920"/>
                  </a:lnTo>
                  <a:lnTo>
                    <a:pt x="1273835" y="121920"/>
                  </a:lnTo>
                  <a:lnTo>
                    <a:pt x="1275156" y="116840"/>
                  </a:lnTo>
                  <a:lnTo>
                    <a:pt x="1276807" y="110490"/>
                  </a:lnTo>
                  <a:lnTo>
                    <a:pt x="1277467" y="107950"/>
                  </a:lnTo>
                  <a:lnTo>
                    <a:pt x="1279410" y="106680"/>
                  </a:lnTo>
                  <a:lnTo>
                    <a:pt x="1287208" y="101600"/>
                  </a:lnTo>
                  <a:lnTo>
                    <a:pt x="1282496" y="99060"/>
                  </a:lnTo>
                  <a:lnTo>
                    <a:pt x="1276489" y="97790"/>
                  </a:lnTo>
                  <a:lnTo>
                    <a:pt x="1271498" y="96520"/>
                  </a:lnTo>
                  <a:lnTo>
                    <a:pt x="1270876" y="95250"/>
                  </a:lnTo>
                  <a:lnTo>
                    <a:pt x="1269657" y="92710"/>
                  </a:lnTo>
                  <a:lnTo>
                    <a:pt x="1269898" y="91440"/>
                  </a:lnTo>
                  <a:lnTo>
                    <a:pt x="1270152" y="90170"/>
                  </a:lnTo>
                  <a:lnTo>
                    <a:pt x="1273657" y="88900"/>
                  </a:lnTo>
                  <a:lnTo>
                    <a:pt x="1271892" y="86360"/>
                  </a:lnTo>
                  <a:lnTo>
                    <a:pt x="1268260" y="83820"/>
                  </a:lnTo>
                  <a:lnTo>
                    <a:pt x="1262888" y="83820"/>
                  </a:lnTo>
                  <a:lnTo>
                    <a:pt x="1267053" y="80010"/>
                  </a:lnTo>
                  <a:lnTo>
                    <a:pt x="1259027" y="77470"/>
                  </a:lnTo>
                  <a:lnTo>
                    <a:pt x="1261579" y="74930"/>
                  </a:lnTo>
                  <a:lnTo>
                    <a:pt x="1262862" y="73660"/>
                  </a:lnTo>
                  <a:lnTo>
                    <a:pt x="1267688" y="73660"/>
                  </a:lnTo>
                  <a:lnTo>
                    <a:pt x="1277937" y="76200"/>
                  </a:lnTo>
                  <a:lnTo>
                    <a:pt x="1280833" y="73660"/>
                  </a:lnTo>
                  <a:lnTo>
                    <a:pt x="1282293" y="72390"/>
                  </a:lnTo>
                  <a:lnTo>
                    <a:pt x="1277353" y="69850"/>
                  </a:lnTo>
                  <a:lnTo>
                    <a:pt x="1274876" y="68580"/>
                  </a:lnTo>
                  <a:lnTo>
                    <a:pt x="1266659" y="67310"/>
                  </a:lnTo>
                  <a:lnTo>
                    <a:pt x="1249045" y="69850"/>
                  </a:lnTo>
                  <a:lnTo>
                    <a:pt x="1244460" y="64770"/>
                  </a:lnTo>
                  <a:lnTo>
                    <a:pt x="1254963" y="66040"/>
                  </a:lnTo>
                  <a:lnTo>
                    <a:pt x="1255344" y="64770"/>
                  </a:lnTo>
                  <a:lnTo>
                    <a:pt x="1255725" y="63500"/>
                  </a:lnTo>
                  <a:lnTo>
                    <a:pt x="1255395" y="62230"/>
                  </a:lnTo>
                  <a:lnTo>
                    <a:pt x="1254404" y="58420"/>
                  </a:lnTo>
                  <a:lnTo>
                    <a:pt x="1252207" y="53340"/>
                  </a:lnTo>
                  <a:lnTo>
                    <a:pt x="1252042" y="52070"/>
                  </a:lnTo>
                  <a:lnTo>
                    <a:pt x="1251521"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396" y="26670"/>
                  </a:lnTo>
                  <a:lnTo>
                    <a:pt x="1238580" y="29210"/>
                  </a:lnTo>
                  <a:lnTo>
                    <a:pt x="1233995" y="24130"/>
                  </a:lnTo>
                  <a:lnTo>
                    <a:pt x="1233309" y="23025"/>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25"/>
                  </a:lnTo>
                  <a:lnTo>
                    <a:pt x="1233208" y="22860"/>
                  </a:lnTo>
                  <a:lnTo>
                    <a:pt x="1230083" y="17780"/>
                  </a:lnTo>
                  <a:lnTo>
                    <a:pt x="1225613" y="11430"/>
                  </a:lnTo>
                  <a:lnTo>
                    <a:pt x="1219390" y="5080"/>
                  </a:lnTo>
                  <a:lnTo>
                    <a:pt x="1212418" y="8890"/>
                  </a:lnTo>
                  <a:lnTo>
                    <a:pt x="1209294" y="12700"/>
                  </a:lnTo>
                  <a:lnTo>
                    <a:pt x="1207731"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22"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85"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81" y="90170"/>
                  </a:lnTo>
                  <a:lnTo>
                    <a:pt x="1168654"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791"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03" y="116840"/>
                  </a:lnTo>
                  <a:lnTo>
                    <a:pt x="1127112" y="119380"/>
                  </a:lnTo>
                  <a:lnTo>
                    <a:pt x="1123848" y="121920"/>
                  </a:lnTo>
                  <a:lnTo>
                    <a:pt x="1120482" y="121920"/>
                  </a:lnTo>
                  <a:lnTo>
                    <a:pt x="1115504" y="120650"/>
                  </a:lnTo>
                  <a:lnTo>
                    <a:pt x="1114894" y="119380"/>
                  </a:lnTo>
                  <a:lnTo>
                    <a:pt x="1113701" y="116840"/>
                  </a:lnTo>
                  <a:lnTo>
                    <a:pt x="1123251" y="113030"/>
                  </a:lnTo>
                  <a:lnTo>
                    <a:pt x="1122311" y="110490"/>
                  </a:lnTo>
                  <a:lnTo>
                    <a:pt x="1121841" y="109220"/>
                  </a:lnTo>
                  <a:lnTo>
                    <a:pt x="1114120" y="110490"/>
                  </a:lnTo>
                  <a:lnTo>
                    <a:pt x="1111643" y="107950"/>
                  </a:lnTo>
                  <a:lnTo>
                    <a:pt x="1110399"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68" y="121920"/>
                  </a:lnTo>
                  <a:lnTo>
                    <a:pt x="1104430" y="120650"/>
                  </a:lnTo>
                  <a:lnTo>
                    <a:pt x="1105420" y="119380"/>
                  </a:lnTo>
                  <a:lnTo>
                    <a:pt x="1105954" y="119380"/>
                  </a:lnTo>
                  <a:lnTo>
                    <a:pt x="1107363" y="120650"/>
                  </a:lnTo>
                  <a:lnTo>
                    <a:pt x="1107363" y="97472"/>
                  </a:lnTo>
                  <a:lnTo>
                    <a:pt x="1101102" y="101600"/>
                  </a:lnTo>
                  <a:lnTo>
                    <a:pt x="1100874" y="96520"/>
                  </a:lnTo>
                  <a:lnTo>
                    <a:pt x="1100721" y="91440"/>
                  </a:lnTo>
                  <a:lnTo>
                    <a:pt x="1102169" y="88900"/>
                  </a:lnTo>
                  <a:lnTo>
                    <a:pt x="1102893" y="87630"/>
                  </a:lnTo>
                  <a:lnTo>
                    <a:pt x="1103134"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74"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72"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57"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65"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69" y="106680"/>
                  </a:lnTo>
                  <a:lnTo>
                    <a:pt x="1048194" y="111760"/>
                  </a:lnTo>
                  <a:lnTo>
                    <a:pt x="1044524" y="118110"/>
                  </a:lnTo>
                  <a:lnTo>
                    <a:pt x="1042187" y="123190"/>
                  </a:lnTo>
                  <a:lnTo>
                    <a:pt x="1036802" y="119380"/>
                  </a:lnTo>
                  <a:lnTo>
                    <a:pt x="1036497" y="115570"/>
                  </a:lnTo>
                  <a:lnTo>
                    <a:pt x="1036993" y="113030"/>
                  </a:lnTo>
                  <a:lnTo>
                    <a:pt x="1037501" y="110490"/>
                  </a:lnTo>
                  <a:lnTo>
                    <a:pt x="1037005"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07" y="99060"/>
                  </a:lnTo>
                  <a:lnTo>
                    <a:pt x="1018717" y="96520"/>
                  </a:lnTo>
                  <a:lnTo>
                    <a:pt x="1011986" y="93980"/>
                  </a:lnTo>
                  <a:lnTo>
                    <a:pt x="1008684"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41"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488" y="46990"/>
                  </a:lnTo>
                  <a:lnTo>
                    <a:pt x="1010450"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70" y="35560"/>
                  </a:lnTo>
                  <a:lnTo>
                    <a:pt x="1009396" y="34290"/>
                  </a:lnTo>
                  <a:lnTo>
                    <a:pt x="1006246" y="30480"/>
                  </a:lnTo>
                  <a:lnTo>
                    <a:pt x="1001318" y="30480"/>
                  </a:lnTo>
                  <a:lnTo>
                    <a:pt x="988390" y="29210"/>
                  </a:lnTo>
                  <a:lnTo>
                    <a:pt x="984300" y="29210"/>
                  </a:lnTo>
                  <a:lnTo>
                    <a:pt x="979208" y="21590"/>
                  </a:lnTo>
                  <a:lnTo>
                    <a:pt x="992047" y="22860"/>
                  </a:lnTo>
                  <a:lnTo>
                    <a:pt x="993152" y="21590"/>
                  </a:lnTo>
                  <a:lnTo>
                    <a:pt x="994257"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33" y="0"/>
                  </a:lnTo>
                  <a:lnTo>
                    <a:pt x="971080" y="2540"/>
                  </a:lnTo>
                  <a:lnTo>
                    <a:pt x="965034" y="5080"/>
                  </a:lnTo>
                  <a:lnTo>
                    <a:pt x="969340" y="12700"/>
                  </a:lnTo>
                  <a:lnTo>
                    <a:pt x="977252" y="15240"/>
                  </a:lnTo>
                  <a:lnTo>
                    <a:pt x="974026" y="19050"/>
                  </a:lnTo>
                  <a:lnTo>
                    <a:pt x="969098" y="20320"/>
                  </a:lnTo>
                  <a:lnTo>
                    <a:pt x="961859" y="17780"/>
                  </a:lnTo>
                  <a:lnTo>
                    <a:pt x="962012" y="22860"/>
                  </a:lnTo>
                  <a:lnTo>
                    <a:pt x="968260" y="25400"/>
                  </a:lnTo>
                  <a:lnTo>
                    <a:pt x="975245"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12"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831"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33" y="66040"/>
                  </a:lnTo>
                  <a:lnTo>
                    <a:pt x="964247" y="64770"/>
                  </a:lnTo>
                  <a:lnTo>
                    <a:pt x="957897" y="64770"/>
                  </a:lnTo>
                  <a:lnTo>
                    <a:pt x="951763" y="66040"/>
                  </a:lnTo>
                  <a:lnTo>
                    <a:pt x="946581" y="67310"/>
                  </a:lnTo>
                  <a:lnTo>
                    <a:pt x="948118" y="72390"/>
                  </a:lnTo>
                  <a:lnTo>
                    <a:pt x="956449" y="73660"/>
                  </a:lnTo>
                  <a:lnTo>
                    <a:pt x="960742" y="81280"/>
                  </a:lnTo>
                  <a:lnTo>
                    <a:pt x="967511" y="82550"/>
                  </a:lnTo>
                  <a:lnTo>
                    <a:pt x="968971" y="86360"/>
                  </a:lnTo>
                  <a:lnTo>
                    <a:pt x="968235" y="88900"/>
                  </a:lnTo>
                  <a:lnTo>
                    <a:pt x="966114" y="90170"/>
                  </a:lnTo>
                  <a:lnTo>
                    <a:pt x="963295" y="91440"/>
                  </a:lnTo>
                  <a:lnTo>
                    <a:pt x="953858" y="90170"/>
                  </a:lnTo>
                  <a:lnTo>
                    <a:pt x="956830" y="85090"/>
                  </a:lnTo>
                  <a:lnTo>
                    <a:pt x="953770" y="82550"/>
                  </a:lnTo>
                  <a:lnTo>
                    <a:pt x="946200" y="87630"/>
                  </a:lnTo>
                  <a:lnTo>
                    <a:pt x="942644" y="93980"/>
                  </a:lnTo>
                  <a:lnTo>
                    <a:pt x="940485" y="99949"/>
                  </a:lnTo>
                  <a:lnTo>
                    <a:pt x="940485" y="106680"/>
                  </a:lnTo>
                  <a:lnTo>
                    <a:pt x="937158" y="107950"/>
                  </a:lnTo>
                  <a:lnTo>
                    <a:pt x="937463" y="106680"/>
                  </a:lnTo>
                  <a:lnTo>
                    <a:pt x="940485" y="106680"/>
                  </a:lnTo>
                  <a:lnTo>
                    <a:pt x="940485" y="99949"/>
                  </a:lnTo>
                  <a:lnTo>
                    <a:pt x="940346" y="100330"/>
                  </a:lnTo>
                  <a:lnTo>
                    <a:pt x="936586" y="105410"/>
                  </a:lnTo>
                  <a:lnTo>
                    <a:pt x="937221" y="105410"/>
                  </a:lnTo>
                  <a:lnTo>
                    <a:pt x="937298" y="106680"/>
                  </a:lnTo>
                  <a:lnTo>
                    <a:pt x="936485" y="105460"/>
                  </a:lnTo>
                  <a:lnTo>
                    <a:pt x="930427" y="109220"/>
                  </a:lnTo>
                  <a:lnTo>
                    <a:pt x="923975" y="107950"/>
                  </a:lnTo>
                  <a:lnTo>
                    <a:pt x="918248" y="105410"/>
                  </a:lnTo>
                  <a:lnTo>
                    <a:pt x="916774" y="105752"/>
                  </a:lnTo>
                  <a:lnTo>
                    <a:pt x="916774" y="124460"/>
                  </a:lnTo>
                  <a:lnTo>
                    <a:pt x="905878" y="128270"/>
                  </a:lnTo>
                  <a:lnTo>
                    <a:pt x="907567"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66" y="107950"/>
                  </a:lnTo>
                  <a:lnTo>
                    <a:pt x="908697" y="106680"/>
                  </a:lnTo>
                  <a:lnTo>
                    <a:pt x="908342" y="105410"/>
                  </a:lnTo>
                  <a:lnTo>
                    <a:pt x="913104" y="101600"/>
                  </a:lnTo>
                  <a:lnTo>
                    <a:pt x="901623" y="100330"/>
                  </a:lnTo>
                  <a:lnTo>
                    <a:pt x="900379" y="93980"/>
                  </a:lnTo>
                  <a:lnTo>
                    <a:pt x="896708" y="88900"/>
                  </a:lnTo>
                  <a:lnTo>
                    <a:pt x="890181" y="93980"/>
                  </a:lnTo>
                  <a:lnTo>
                    <a:pt x="890993" y="99060"/>
                  </a:lnTo>
                  <a:lnTo>
                    <a:pt x="894969" y="104140"/>
                  </a:lnTo>
                  <a:lnTo>
                    <a:pt x="893483" y="104965"/>
                  </a:lnTo>
                  <a:lnTo>
                    <a:pt x="893483" y="123190"/>
                  </a:lnTo>
                  <a:lnTo>
                    <a:pt x="891946" y="124460"/>
                  </a:lnTo>
                  <a:lnTo>
                    <a:pt x="890003" y="124460"/>
                  </a:lnTo>
                  <a:lnTo>
                    <a:pt x="887590" y="123190"/>
                  </a:lnTo>
                  <a:lnTo>
                    <a:pt x="889139" y="121920"/>
                  </a:lnTo>
                  <a:lnTo>
                    <a:pt x="891082" y="121920"/>
                  </a:lnTo>
                  <a:lnTo>
                    <a:pt x="893483" y="123190"/>
                  </a:lnTo>
                  <a:lnTo>
                    <a:pt x="893483" y="104965"/>
                  </a:lnTo>
                  <a:lnTo>
                    <a:pt x="890333" y="106680"/>
                  </a:lnTo>
                  <a:lnTo>
                    <a:pt x="887082" y="104140"/>
                  </a:lnTo>
                  <a:lnTo>
                    <a:pt x="882319" y="104140"/>
                  </a:lnTo>
                  <a:lnTo>
                    <a:pt x="880922" y="110490"/>
                  </a:lnTo>
                  <a:lnTo>
                    <a:pt x="876681" y="118110"/>
                  </a:lnTo>
                  <a:lnTo>
                    <a:pt x="873264"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51" y="178168"/>
                  </a:lnTo>
                  <a:lnTo>
                    <a:pt x="2316784" y="179070"/>
                  </a:lnTo>
                  <a:close/>
                </a:path>
                <a:path w="6334759" h="349250">
                  <a:moveTo>
                    <a:pt x="2446172" y="107950"/>
                  </a:moveTo>
                  <a:lnTo>
                    <a:pt x="2445867" y="107950"/>
                  </a:lnTo>
                  <a:lnTo>
                    <a:pt x="2446172" y="107950"/>
                  </a:lnTo>
                  <a:close/>
                </a:path>
                <a:path w="6334759" h="349250">
                  <a:moveTo>
                    <a:pt x="2461590" y="96520"/>
                  </a:moveTo>
                  <a:lnTo>
                    <a:pt x="2461450" y="96367"/>
                  </a:lnTo>
                  <a:lnTo>
                    <a:pt x="2461298" y="96520"/>
                  </a:lnTo>
                  <a:lnTo>
                    <a:pt x="2461564" y="96558"/>
                  </a:lnTo>
                  <a:close/>
                </a:path>
                <a:path w="6334759" h="349250">
                  <a:moveTo>
                    <a:pt x="2467940" y="90170"/>
                  </a:moveTo>
                  <a:lnTo>
                    <a:pt x="2461920" y="87630"/>
                  </a:lnTo>
                  <a:lnTo>
                    <a:pt x="2458262" y="92710"/>
                  </a:lnTo>
                  <a:lnTo>
                    <a:pt x="2461450"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65" y="85090"/>
                  </a:lnTo>
                  <a:lnTo>
                    <a:pt x="2680474" y="82550"/>
                  </a:lnTo>
                  <a:lnTo>
                    <a:pt x="2680779" y="81280"/>
                  </a:lnTo>
                  <a:lnTo>
                    <a:pt x="2690114"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02" y="76200"/>
                  </a:lnTo>
                  <a:lnTo>
                    <a:pt x="2669019" y="73660"/>
                  </a:lnTo>
                  <a:lnTo>
                    <a:pt x="2666606" y="73660"/>
                  </a:lnTo>
                  <a:lnTo>
                    <a:pt x="2664968" y="72390"/>
                  </a:lnTo>
                  <a:lnTo>
                    <a:pt x="2665679" y="71120"/>
                  </a:lnTo>
                  <a:lnTo>
                    <a:pt x="2668206" y="71120"/>
                  </a:lnTo>
                  <a:lnTo>
                    <a:pt x="2668206" y="69850"/>
                  </a:lnTo>
                  <a:lnTo>
                    <a:pt x="2668816" y="71120"/>
                  </a:lnTo>
                  <a:lnTo>
                    <a:pt x="2668524" y="69850"/>
                  </a:lnTo>
                  <a:lnTo>
                    <a:pt x="2668244" y="68580"/>
                  </a:lnTo>
                  <a:lnTo>
                    <a:pt x="2662669" y="68580"/>
                  </a:lnTo>
                  <a:lnTo>
                    <a:pt x="2661513"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597" y="97790"/>
                  </a:lnTo>
                  <a:lnTo>
                    <a:pt x="2645676" y="97790"/>
                  </a:lnTo>
                  <a:lnTo>
                    <a:pt x="2645803" y="96558"/>
                  </a:lnTo>
                  <a:lnTo>
                    <a:pt x="2645778" y="95250"/>
                  </a:lnTo>
                  <a:lnTo>
                    <a:pt x="2648229" y="96520"/>
                  </a:lnTo>
                  <a:lnTo>
                    <a:pt x="2648597" y="97790"/>
                  </a:lnTo>
                  <a:lnTo>
                    <a:pt x="2648597" y="86360"/>
                  </a:lnTo>
                  <a:lnTo>
                    <a:pt x="2647086" y="86360"/>
                  </a:lnTo>
                  <a:lnTo>
                    <a:pt x="2646248" y="85090"/>
                  </a:lnTo>
                  <a:lnTo>
                    <a:pt x="2649182" y="85090"/>
                  </a:lnTo>
                  <a:lnTo>
                    <a:pt x="2649182" y="65354"/>
                  </a:lnTo>
                  <a:lnTo>
                    <a:pt x="2648254" y="64770"/>
                  </a:lnTo>
                  <a:lnTo>
                    <a:pt x="2651722" y="63500"/>
                  </a:lnTo>
                  <a:lnTo>
                    <a:pt x="2652826"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32" y="53340"/>
                  </a:lnTo>
                  <a:lnTo>
                    <a:pt x="2658846" y="52070"/>
                  </a:lnTo>
                  <a:lnTo>
                    <a:pt x="2651734" y="52070"/>
                  </a:lnTo>
                  <a:lnTo>
                    <a:pt x="2648077" y="53340"/>
                  </a:lnTo>
                  <a:lnTo>
                    <a:pt x="2645537" y="49530"/>
                  </a:lnTo>
                  <a:lnTo>
                    <a:pt x="2642158" y="44450"/>
                  </a:lnTo>
                  <a:lnTo>
                    <a:pt x="2643835" y="43180"/>
                  </a:lnTo>
                  <a:lnTo>
                    <a:pt x="2648877" y="39370"/>
                  </a:lnTo>
                  <a:lnTo>
                    <a:pt x="2650566" y="38100"/>
                  </a:lnTo>
                  <a:lnTo>
                    <a:pt x="2642311" y="34290"/>
                  </a:lnTo>
                  <a:lnTo>
                    <a:pt x="2640901" y="29819"/>
                  </a:lnTo>
                  <a:lnTo>
                    <a:pt x="2640901" y="40640"/>
                  </a:lnTo>
                  <a:lnTo>
                    <a:pt x="2636723" y="40640"/>
                  </a:lnTo>
                  <a:lnTo>
                    <a:pt x="2638082" y="39370"/>
                  </a:lnTo>
                  <a:lnTo>
                    <a:pt x="2640901" y="40640"/>
                  </a:lnTo>
                  <a:lnTo>
                    <a:pt x="2640901" y="29819"/>
                  </a:lnTo>
                  <a:lnTo>
                    <a:pt x="2640711" y="29210"/>
                  </a:lnTo>
                  <a:lnTo>
                    <a:pt x="2640317" y="27940"/>
                  </a:lnTo>
                  <a:lnTo>
                    <a:pt x="2635415" y="25781"/>
                  </a:lnTo>
                  <a:lnTo>
                    <a:pt x="2635415" y="40640"/>
                  </a:lnTo>
                  <a:lnTo>
                    <a:pt x="2634030" y="43180"/>
                  </a:lnTo>
                  <a:lnTo>
                    <a:pt x="2632646" y="41910"/>
                  </a:lnTo>
                  <a:lnTo>
                    <a:pt x="2631275" y="40640"/>
                  </a:lnTo>
                  <a:lnTo>
                    <a:pt x="2635415" y="40640"/>
                  </a:lnTo>
                  <a:lnTo>
                    <a:pt x="2635415" y="25781"/>
                  </a:lnTo>
                  <a:lnTo>
                    <a:pt x="2631706" y="24130"/>
                  </a:lnTo>
                  <a:lnTo>
                    <a:pt x="2635326" y="20320"/>
                  </a:lnTo>
                  <a:lnTo>
                    <a:pt x="2640444" y="15240"/>
                  </a:lnTo>
                  <a:lnTo>
                    <a:pt x="2631668" y="13195"/>
                  </a:lnTo>
                  <a:lnTo>
                    <a:pt x="2631668" y="24130"/>
                  </a:lnTo>
                  <a:lnTo>
                    <a:pt x="2631097" y="25400"/>
                  </a:lnTo>
                  <a:lnTo>
                    <a:pt x="2631389"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19"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67" y="58420"/>
                  </a:lnTo>
                  <a:lnTo>
                    <a:pt x="2611513"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03"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06"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79" y="83820"/>
                  </a:lnTo>
                  <a:lnTo>
                    <a:pt x="2600414"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10" y="97790"/>
                  </a:lnTo>
                  <a:lnTo>
                    <a:pt x="2596731" y="95250"/>
                  </a:lnTo>
                  <a:lnTo>
                    <a:pt x="2602560" y="95250"/>
                  </a:lnTo>
                  <a:lnTo>
                    <a:pt x="2604960" y="96520"/>
                  </a:lnTo>
                  <a:lnTo>
                    <a:pt x="2606865" y="99060"/>
                  </a:lnTo>
                  <a:lnTo>
                    <a:pt x="2606865" y="91313"/>
                  </a:lnTo>
                  <a:lnTo>
                    <a:pt x="2592895" y="90170"/>
                  </a:lnTo>
                  <a:lnTo>
                    <a:pt x="2589974" y="89687"/>
                  </a:lnTo>
                  <a:lnTo>
                    <a:pt x="2589974" y="97790"/>
                  </a:lnTo>
                  <a:lnTo>
                    <a:pt x="2585796" y="97790"/>
                  </a:lnTo>
                  <a:lnTo>
                    <a:pt x="2587155" y="95250"/>
                  </a:lnTo>
                  <a:lnTo>
                    <a:pt x="2589974" y="97790"/>
                  </a:lnTo>
                  <a:lnTo>
                    <a:pt x="2589974" y="89687"/>
                  </a:lnTo>
                  <a:lnTo>
                    <a:pt x="2577668" y="87630"/>
                  </a:lnTo>
                  <a:lnTo>
                    <a:pt x="2561856" y="88900"/>
                  </a:lnTo>
                  <a:lnTo>
                    <a:pt x="2571788" y="90170"/>
                  </a:lnTo>
                  <a:lnTo>
                    <a:pt x="2574506" y="96520"/>
                  </a:lnTo>
                  <a:lnTo>
                    <a:pt x="2585047" y="97790"/>
                  </a:lnTo>
                  <a:lnTo>
                    <a:pt x="2588044" y="101600"/>
                  </a:lnTo>
                  <a:lnTo>
                    <a:pt x="2579751" y="104140"/>
                  </a:lnTo>
                  <a:lnTo>
                    <a:pt x="2662224" y="104140"/>
                  </a:lnTo>
                  <a:lnTo>
                    <a:pt x="2663444" y="102870"/>
                  </a:lnTo>
                  <a:lnTo>
                    <a:pt x="2678430" y="105410"/>
                  </a:lnTo>
                  <a:lnTo>
                    <a:pt x="2684234" y="101600"/>
                  </a:lnTo>
                  <a:lnTo>
                    <a:pt x="2692285" y="99060"/>
                  </a:lnTo>
                  <a:lnTo>
                    <a:pt x="2700045" y="96520"/>
                  </a:lnTo>
                  <a:lnTo>
                    <a:pt x="2701696"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58" y="138430"/>
                  </a:lnTo>
                  <a:lnTo>
                    <a:pt x="3514166" y="137160"/>
                  </a:lnTo>
                  <a:close/>
                </a:path>
                <a:path w="6334759" h="349250">
                  <a:moveTo>
                    <a:pt x="3783038" y="93980"/>
                  </a:moveTo>
                  <a:lnTo>
                    <a:pt x="3778897" y="81280"/>
                  </a:lnTo>
                  <a:lnTo>
                    <a:pt x="3767569"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20" y="78740"/>
                  </a:moveTo>
                  <a:lnTo>
                    <a:pt x="4252480" y="78613"/>
                  </a:lnTo>
                  <a:lnTo>
                    <a:pt x="4252201" y="78841"/>
                  </a:lnTo>
                  <a:lnTo>
                    <a:pt x="4252620" y="78740"/>
                  </a:lnTo>
                  <a:close/>
                </a:path>
                <a:path w="6334759" h="349250">
                  <a:moveTo>
                    <a:pt x="4257040" y="74930"/>
                  </a:moveTo>
                  <a:lnTo>
                    <a:pt x="4253115" y="72390"/>
                  </a:lnTo>
                  <a:lnTo>
                    <a:pt x="4246499" y="73660"/>
                  </a:lnTo>
                  <a:lnTo>
                    <a:pt x="4252480" y="78613"/>
                  </a:lnTo>
                  <a:lnTo>
                    <a:pt x="4257040" y="74930"/>
                  </a:lnTo>
                  <a:close/>
                </a:path>
                <a:path w="6334759" h="349250">
                  <a:moveTo>
                    <a:pt x="4469308" y="127000"/>
                  </a:moveTo>
                  <a:lnTo>
                    <a:pt x="4465688" y="123190"/>
                  </a:lnTo>
                  <a:lnTo>
                    <a:pt x="4459186" y="121920"/>
                  </a:lnTo>
                  <a:lnTo>
                    <a:pt x="4438650" y="121920"/>
                  </a:lnTo>
                  <a:lnTo>
                    <a:pt x="4439971" y="116840"/>
                  </a:lnTo>
                  <a:lnTo>
                    <a:pt x="4441634" y="110490"/>
                  </a:lnTo>
                  <a:lnTo>
                    <a:pt x="4442295" y="107950"/>
                  </a:lnTo>
                  <a:lnTo>
                    <a:pt x="4444238" y="106680"/>
                  </a:lnTo>
                  <a:lnTo>
                    <a:pt x="4452036" y="101600"/>
                  </a:lnTo>
                  <a:lnTo>
                    <a:pt x="4447324" y="99060"/>
                  </a:lnTo>
                  <a:lnTo>
                    <a:pt x="4441317" y="97790"/>
                  </a:lnTo>
                  <a:lnTo>
                    <a:pt x="4436326" y="96520"/>
                  </a:lnTo>
                  <a:lnTo>
                    <a:pt x="4435703" y="95250"/>
                  </a:lnTo>
                  <a:lnTo>
                    <a:pt x="4434484" y="92710"/>
                  </a:lnTo>
                  <a:lnTo>
                    <a:pt x="4434725" y="91440"/>
                  </a:lnTo>
                  <a:lnTo>
                    <a:pt x="4434967" y="90170"/>
                  </a:lnTo>
                  <a:lnTo>
                    <a:pt x="4438485" y="88900"/>
                  </a:lnTo>
                  <a:lnTo>
                    <a:pt x="4436719" y="86360"/>
                  </a:lnTo>
                  <a:lnTo>
                    <a:pt x="4433087" y="83820"/>
                  </a:lnTo>
                  <a:lnTo>
                    <a:pt x="4427715" y="83820"/>
                  </a:lnTo>
                  <a:lnTo>
                    <a:pt x="4431881" y="80010"/>
                  </a:lnTo>
                  <a:lnTo>
                    <a:pt x="4423854" y="77470"/>
                  </a:lnTo>
                  <a:lnTo>
                    <a:pt x="4426407" y="74930"/>
                  </a:lnTo>
                  <a:lnTo>
                    <a:pt x="4427690" y="73660"/>
                  </a:lnTo>
                  <a:lnTo>
                    <a:pt x="4432516" y="73660"/>
                  </a:lnTo>
                  <a:lnTo>
                    <a:pt x="4442765" y="76200"/>
                  </a:lnTo>
                  <a:lnTo>
                    <a:pt x="4445660" y="73660"/>
                  </a:lnTo>
                  <a:lnTo>
                    <a:pt x="4447121" y="72390"/>
                  </a:lnTo>
                  <a:lnTo>
                    <a:pt x="4442180" y="69850"/>
                  </a:lnTo>
                  <a:lnTo>
                    <a:pt x="4439704" y="68580"/>
                  </a:lnTo>
                  <a:lnTo>
                    <a:pt x="4431487" y="67310"/>
                  </a:lnTo>
                  <a:lnTo>
                    <a:pt x="4413872" y="69850"/>
                  </a:lnTo>
                  <a:lnTo>
                    <a:pt x="4409287" y="64770"/>
                  </a:lnTo>
                  <a:lnTo>
                    <a:pt x="4419790" y="66040"/>
                  </a:lnTo>
                  <a:lnTo>
                    <a:pt x="4420171" y="64770"/>
                  </a:lnTo>
                  <a:lnTo>
                    <a:pt x="4420552" y="63500"/>
                  </a:lnTo>
                  <a:lnTo>
                    <a:pt x="4420222" y="62230"/>
                  </a:lnTo>
                  <a:lnTo>
                    <a:pt x="4419231" y="58420"/>
                  </a:lnTo>
                  <a:lnTo>
                    <a:pt x="4417047" y="53340"/>
                  </a:lnTo>
                  <a:lnTo>
                    <a:pt x="4416869" y="52070"/>
                  </a:lnTo>
                  <a:lnTo>
                    <a:pt x="4416349" y="48260"/>
                  </a:lnTo>
                  <a:lnTo>
                    <a:pt x="4419511" y="41910"/>
                  </a:lnTo>
                  <a:lnTo>
                    <a:pt x="4411535" y="38100"/>
                  </a:lnTo>
                  <a:lnTo>
                    <a:pt x="4410303" y="39433"/>
                  </a:lnTo>
                  <a:lnTo>
                    <a:pt x="4410303" y="50800"/>
                  </a:lnTo>
                  <a:lnTo>
                    <a:pt x="4408513" y="52070"/>
                  </a:lnTo>
                  <a:lnTo>
                    <a:pt x="4406747" y="52070"/>
                  </a:lnTo>
                  <a:lnTo>
                    <a:pt x="4404753"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10" y="24130"/>
                  </a:lnTo>
                  <a:lnTo>
                    <a:pt x="4398137" y="23037"/>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37"/>
                  </a:lnTo>
                  <a:lnTo>
                    <a:pt x="4398035" y="22860"/>
                  </a:lnTo>
                  <a:lnTo>
                    <a:pt x="4394911" y="17780"/>
                  </a:lnTo>
                  <a:lnTo>
                    <a:pt x="4390441"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19" y="38100"/>
                  </a:lnTo>
                  <a:lnTo>
                    <a:pt x="4343260" y="34290"/>
                  </a:lnTo>
                  <a:lnTo>
                    <a:pt x="4335297" y="36830"/>
                  </a:lnTo>
                  <a:lnTo>
                    <a:pt x="4337012" y="40640"/>
                  </a:lnTo>
                  <a:lnTo>
                    <a:pt x="4338599" y="44450"/>
                  </a:lnTo>
                  <a:lnTo>
                    <a:pt x="4347057" y="46990"/>
                  </a:lnTo>
                  <a:lnTo>
                    <a:pt x="4346727" y="45720"/>
                  </a:lnTo>
                  <a:lnTo>
                    <a:pt x="4347718" y="45720"/>
                  </a:lnTo>
                  <a:lnTo>
                    <a:pt x="4349064" y="44450"/>
                  </a:lnTo>
                  <a:lnTo>
                    <a:pt x="4351883" y="45720"/>
                  </a:lnTo>
                  <a:lnTo>
                    <a:pt x="4347718" y="45720"/>
                  </a:lnTo>
                  <a:lnTo>
                    <a:pt x="4347349" y="46990"/>
                  </a:lnTo>
                  <a:lnTo>
                    <a:pt x="4347057"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86" y="91440"/>
                  </a:lnTo>
                  <a:lnTo>
                    <a:pt x="4333633" y="90170"/>
                  </a:lnTo>
                  <a:lnTo>
                    <a:pt x="4333354" y="90170"/>
                  </a:lnTo>
                  <a:lnTo>
                    <a:pt x="4333354" y="109220"/>
                  </a:lnTo>
                  <a:lnTo>
                    <a:pt x="4330763" y="110490"/>
                  </a:lnTo>
                  <a:lnTo>
                    <a:pt x="4328515" y="109220"/>
                  </a:lnTo>
                  <a:lnTo>
                    <a:pt x="4328388" y="107950"/>
                  </a:lnTo>
                  <a:lnTo>
                    <a:pt x="4330992" y="106680"/>
                  </a:lnTo>
                  <a:lnTo>
                    <a:pt x="4333265"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17" y="100330"/>
                  </a:lnTo>
                  <a:lnTo>
                    <a:pt x="4322000" y="104140"/>
                  </a:lnTo>
                  <a:lnTo>
                    <a:pt x="4322419" y="109220"/>
                  </a:lnTo>
                  <a:lnTo>
                    <a:pt x="4323346" y="113030"/>
                  </a:lnTo>
                  <a:lnTo>
                    <a:pt x="4324159" y="113030"/>
                  </a:lnTo>
                  <a:lnTo>
                    <a:pt x="4324286" y="114300"/>
                  </a:lnTo>
                  <a:lnTo>
                    <a:pt x="4323448" y="114300"/>
                  </a:lnTo>
                  <a:lnTo>
                    <a:pt x="4323346" y="113030"/>
                  </a:lnTo>
                  <a:lnTo>
                    <a:pt x="4315434" y="114300"/>
                  </a:lnTo>
                  <a:lnTo>
                    <a:pt x="4305706" y="115570"/>
                  </a:lnTo>
                  <a:lnTo>
                    <a:pt x="4296930" y="116840"/>
                  </a:lnTo>
                  <a:lnTo>
                    <a:pt x="4291939" y="119380"/>
                  </a:lnTo>
                  <a:lnTo>
                    <a:pt x="4288675" y="121920"/>
                  </a:lnTo>
                  <a:lnTo>
                    <a:pt x="4285310" y="121920"/>
                  </a:lnTo>
                  <a:lnTo>
                    <a:pt x="4280332" y="120650"/>
                  </a:lnTo>
                  <a:lnTo>
                    <a:pt x="4279722" y="119380"/>
                  </a:lnTo>
                  <a:lnTo>
                    <a:pt x="4278528" y="116840"/>
                  </a:lnTo>
                  <a:lnTo>
                    <a:pt x="4288066" y="113030"/>
                  </a:lnTo>
                  <a:lnTo>
                    <a:pt x="4287126"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099"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6997" y="88900"/>
                  </a:lnTo>
                  <a:lnTo>
                    <a:pt x="4267733" y="87630"/>
                  </a:lnTo>
                  <a:lnTo>
                    <a:pt x="4267962" y="86360"/>
                  </a:lnTo>
                  <a:lnTo>
                    <a:pt x="4268444" y="83820"/>
                  </a:lnTo>
                  <a:lnTo>
                    <a:pt x="4263974" y="81280"/>
                  </a:lnTo>
                  <a:lnTo>
                    <a:pt x="4263517" y="81280"/>
                  </a:lnTo>
                  <a:lnTo>
                    <a:pt x="4263631" y="83820"/>
                  </a:lnTo>
                  <a:lnTo>
                    <a:pt x="4263974" y="85090"/>
                  </a:lnTo>
                  <a:lnTo>
                    <a:pt x="4261383" y="86360"/>
                  </a:lnTo>
                  <a:lnTo>
                    <a:pt x="4258983" y="85090"/>
                  </a:lnTo>
                  <a:lnTo>
                    <a:pt x="4259211" y="83820"/>
                  </a:lnTo>
                  <a:lnTo>
                    <a:pt x="4259351" y="81280"/>
                  </a:lnTo>
                  <a:lnTo>
                    <a:pt x="4258983" y="81280"/>
                  </a:lnTo>
                  <a:lnTo>
                    <a:pt x="4250766" y="80010"/>
                  </a:lnTo>
                  <a:lnTo>
                    <a:pt x="4252201"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00" y="91440"/>
                  </a:lnTo>
                  <a:lnTo>
                    <a:pt x="4240936" y="92710"/>
                  </a:lnTo>
                  <a:lnTo>
                    <a:pt x="4245457"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79"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197" y="106680"/>
                  </a:lnTo>
                  <a:lnTo>
                    <a:pt x="4213022" y="111760"/>
                  </a:lnTo>
                  <a:lnTo>
                    <a:pt x="4209351" y="118110"/>
                  </a:lnTo>
                  <a:lnTo>
                    <a:pt x="4207014" y="123190"/>
                  </a:lnTo>
                  <a:lnTo>
                    <a:pt x="4201630" y="119380"/>
                  </a:lnTo>
                  <a:lnTo>
                    <a:pt x="4201325" y="115570"/>
                  </a:lnTo>
                  <a:lnTo>
                    <a:pt x="4201820" y="113030"/>
                  </a:lnTo>
                  <a:lnTo>
                    <a:pt x="4202328" y="110490"/>
                  </a:lnTo>
                  <a:lnTo>
                    <a:pt x="4201833" y="109220"/>
                  </a:lnTo>
                  <a:lnTo>
                    <a:pt x="4201350" y="107950"/>
                  </a:lnTo>
                  <a:lnTo>
                    <a:pt x="4200868" y="106680"/>
                  </a:lnTo>
                  <a:lnTo>
                    <a:pt x="4204462" y="102870"/>
                  </a:lnTo>
                  <a:lnTo>
                    <a:pt x="4211663" y="102870"/>
                  </a:lnTo>
                  <a:lnTo>
                    <a:pt x="4217086" y="100330"/>
                  </a:lnTo>
                  <a:lnTo>
                    <a:pt x="4217086" y="97751"/>
                  </a:lnTo>
                  <a:lnTo>
                    <a:pt x="4208030" y="96520"/>
                  </a:lnTo>
                  <a:lnTo>
                    <a:pt x="4200372" y="99060"/>
                  </a:lnTo>
                  <a:lnTo>
                    <a:pt x="4194238" y="105410"/>
                  </a:lnTo>
                  <a:lnTo>
                    <a:pt x="4190034" y="99060"/>
                  </a:lnTo>
                  <a:lnTo>
                    <a:pt x="4183545" y="96520"/>
                  </a:lnTo>
                  <a:lnTo>
                    <a:pt x="4176814" y="93980"/>
                  </a:lnTo>
                  <a:lnTo>
                    <a:pt x="4173512"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66" y="48260"/>
                  </a:lnTo>
                  <a:lnTo>
                    <a:pt x="4175341" y="48260"/>
                  </a:lnTo>
                  <a:lnTo>
                    <a:pt x="4175315" y="46990"/>
                  </a:lnTo>
                  <a:lnTo>
                    <a:pt x="4175277" y="43180"/>
                  </a:lnTo>
                  <a:lnTo>
                    <a:pt x="4169435" y="41910"/>
                  </a:lnTo>
                  <a:lnTo>
                    <a:pt x="4165282" y="46990"/>
                  </a:lnTo>
                  <a:lnTo>
                    <a:pt x="4161498" y="45720"/>
                  </a:lnTo>
                  <a:lnTo>
                    <a:pt x="4161256" y="45643"/>
                  </a:lnTo>
                  <a:lnTo>
                    <a:pt x="4161256" y="52070"/>
                  </a:lnTo>
                  <a:lnTo>
                    <a:pt x="4161256" y="62230"/>
                  </a:lnTo>
                  <a:lnTo>
                    <a:pt x="4159910" y="64770"/>
                  </a:lnTo>
                  <a:lnTo>
                    <a:pt x="4157091" y="62230"/>
                  </a:lnTo>
                  <a:lnTo>
                    <a:pt x="4161256" y="62230"/>
                  </a:lnTo>
                  <a:lnTo>
                    <a:pt x="4161256" y="52070"/>
                  </a:lnTo>
                  <a:lnTo>
                    <a:pt x="4159910" y="53340"/>
                  </a:lnTo>
                  <a:lnTo>
                    <a:pt x="4157091" y="52070"/>
                  </a:lnTo>
                  <a:lnTo>
                    <a:pt x="4161256" y="52070"/>
                  </a:lnTo>
                  <a:lnTo>
                    <a:pt x="4161256" y="45643"/>
                  </a:lnTo>
                  <a:lnTo>
                    <a:pt x="4157713" y="44450"/>
                  </a:lnTo>
                  <a:lnTo>
                    <a:pt x="4157942" y="43180"/>
                  </a:lnTo>
                  <a:lnTo>
                    <a:pt x="4158170" y="41910"/>
                  </a:lnTo>
                  <a:lnTo>
                    <a:pt x="4158627" y="39370"/>
                  </a:lnTo>
                  <a:lnTo>
                    <a:pt x="4166184" y="36830"/>
                  </a:lnTo>
                  <a:lnTo>
                    <a:pt x="4170197" y="35560"/>
                  </a:lnTo>
                  <a:lnTo>
                    <a:pt x="4174223" y="34290"/>
                  </a:lnTo>
                  <a:lnTo>
                    <a:pt x="4171061" y="30480"/>
                  </a:lnTo>
                  <a:lnTo>
                    <a:pt x="4166146" y="30480"/>
                  </a:lnTo>
                  <a:lnTo>
                    <a:pt x="4153217" y="29210"/>
                  </a:lnTo>
                  <a:lnTo>
                    <a:pt x="4149128" y="29210"/>
                  </a:lnTo>
                  <a:lnTo>
                    <a:pt x="4144022" y="21590"/>
                  </a:lnTo>
                  <a:lnTo>
                    <a:pt x="4156875" y="22860"/>
                  </a:lnTo>
                  <a:lnTo>
                    <a:pt x="4157980" y="21590"/>
                  </a:lnTo>
                  <a:lnTo>
                    <a:pt x="4159085" y="20320"/>
                  </a:lnTo>
                  <a:lnTo>
                    <a:pt x="4160202" y="19050"/>
                  </a:lnTo>
                  <a:lnTo>
                    <a:pt x="4159847" y="15240"/>
                  </a:lnTo>
                  <a:lnTo>
                    <a:pt x="4151871"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74" y="17780"/>
                  </a:lnTo>
                  <a:lnTo>
                    <a:pt x="4126827" y="22860"/>
                  </a:lnTo>
                  <a:lnTo>
                    <a:pt x="4133075" y="25400"/>
                  </a:lnTo>
                  <a:lnTo>
                    <a:pt x="4140073"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26" y="45720"/>
                  </a:lnTo>
                  <a:lnTo>
                    <a:pt x="4134929" y="44450"/>
                  </a:lnTo>
                  <a:lnTo>
                    <a:pt x="4137850" y="44450"/>
                  </a:lnTo>
                  <a:lnTo>
                    <a:pt x="4137850" y="41910"/>
                  </a:lnTo>
                  <a:lnTo>
                    <a:pt x="4131081" y="40640"/>
                  </a:lnTo>
                  <a:lnTo>
                    <a:pt x="4127512" y="43180"/>
                  </a:lnTo>
                  <a:lnTo>
                    <a:pt x="4118267" y="39370"/>
                  </a:lnTo>
                  <a:lnTo>
                    <a:pt x="4113542" y="40640"/>
                  </a:lnTo>
                  <a:lnTo>
                    <a:pt x="4113695" y="43180"/>
                  </a:lnTo>
                  <a:lnTo>
                    <a:pt x="4118940"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59" y="64770"/>
                  </a:lnTo>
                  <a:lnTo>
                    <a:pt x="4129697" y="66040"/>
                  </a:lnTo>
                  <a:lnTo>
                    <a:pt x="4133735" y="64770"/>
                  </a:lnTo>
                  <a:lnTo>
                    <a:pt x="4137863" y="64770"/>
                  </a:lnTo>
                  <a:lnTo>
                    <a:pt x="4141571" y="66040"/>
                  </a:lnTo>
                  <a:lnTo>
                    <a:pt x="4141127" y="68580"/>
                  </a:lnTo>
                  <a:lnTo>
                    <a:pt x="4138828" y="68580"/>
                  </a:lnTo>
                  <a:lnTo>
                    <a:pt x="4136288" y="69850"/>
                  </a:lnTo>
                  <a:lnTo>
                    <a:pt x="4133418" y="68580"/>
                  </a:lnTo>
                  <a:lnTo>
                    <a:pt x="4130357" y="67310"/>
                  </a:lnTo>
                  <a:lnTo>
                    <a:pt x="4129697" y="66040"/>
                  </a:lnTo>
                  <a:lnTo>
                    <a:pt x="4128960" y="66040"/>
                  </a:lnTo>
                  <a:lnTo>
                    <a:pt x="4129074" y="64770"/>
                  </a:lnTo>
                  <a:lnTo>
                    <a:pt x="4122724"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28" y="87630"/>
                  </a:lnTo>
                  <a:lnTo>
                    <a:pt x="4107472" y="93980"/>
                  </a:lnTo>
                  <a:lnTo>
                    <a:pt x="4105300" y="99987"/>
                  </a:lnTo>
                  <a:lnTo>
                    <a:pt x="4105300" y="106680"/>
                  </a:lnTo>
                  <a:lnTo>
                    <a:pt x="4101985" y="107950"/>
                  </a:lnTo>
                  <a:lnTo>
                    <a:pt x="4102290" y="106680"/>
                  </a:lnTo>
                  <a:lnTo>
                    <a:pt x="4105300" y="106680"/>
                  </a:lnTo>
                  <a:lnTo>
                    <a:pt x="4105300" y="99987"/>
                  </a:lnTo>
                  <a:lnTo>
                    <a:pt x="4105173" y="100330"/>
                  </a:lnTo>
                  <a:lnTo>
                    <a:pt x="4101414" y="105410"/>
                  </a:lnTo>
                  <a:lnTo>
                    <a:pt x="4102049" y="105410"/>
                  </a:lnTo>
                  <a:lnTo>
                    <a:pt x="4102125" y="106680"/>
                  </a:lnTo>
                  <a:lnTo>
                    <a:pt x="4101325" y="105460"/>
                  </a:lnTo>
                  <a:lnTo>
                    <a:pt x="4095242" y="109220"/>
                  </a:lnTo>
                  <a:lnTo>
                    <a:pt x="4088803" y="107950"/>
                  </a:lnTo>
                  <a:lnTo>
                    <a:pt x="4083075" y="105410"/>
                  </a:lnTo>
                  <a:lnTo>
                    <a:pt x="4081602" y="105752"/>
                  </a:lnTo>
                  <a:lnTo>
                    <a:pt x="4081602" y="124460"/>
                  </a:lnTo>
                  <a:lnTo>
                    <a:pt x="4070705" y="128270"/>
                  </a:lnTo>
                  <a:lnTo>
                    <a:pt x="4072394" y="124460"/>
                  </a:lnTo>
                  <a:lnTo>
                    <a:pt x="4073525" y="121920"/>
                  </a:lnTo>
                  <a:lnTo>
                    <a:pt x="4076357"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32" y="101600"/>
                  </a:lnTo>
                  <a:lnTo>
                    <a:pt x="4066451" y="100330"/>
                  </a:lnTo>
                  <a:lnTo>
                    <a:pt x="4065206" y="93980"/>
                  </a:lnTo>
                  <a:lnTo>
                    <a:pt x="4061536" y="88900"/>
                  </a:lnTo>
                  <a:lnTo>
                    <a:pt x="4055008" y="93980"/>
                  </a:lnTo>
                  <a:lnTo>
                    <a:pt x="4055821" y="99060"/>
                  </a:lnTo>
                  <a:lnTo>
                    <a:pt x="4059796" y="104140"/>
                  </a:lnTo>
                  <a:lnTo>
                    <a:pt x="4058310" y="104965"/>
                  </a:lnTo>
                  <a:lnTo>
                    <a:pt x="4058310" y="123190"/>
                  </a:lnTo>
                  <a:lnTo>
                    <a:pt x="4056773" y="124460"/>
                  </a:lnTo>
                  <a:lnTo>
                    <a:pt x="4054830" y="124460"/>
                  </a:lnTo>
                  <a:lnTo>
                    <a:pt x="4052417" y="123190"/>
                  </a:lnTo>
                  <a:lnTo>
                    <a:pt x="4053967" y="121920"/>
                  </a:lnTo>
                  <a:lnTo>
                    <a:pt x="4055910" y="121920"/>
                  </a:lnTo>
                  <a:lnTo>
                    <a:pt x="4058310" y="123190"/>
                  </a:lnTo>
                  <a:lnTo>
                    <a:pt x="4058310" y="104965"/>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37" y="132080"/>
                  </a:lnTo>
                  <a:lnTo>
                    <a:pt x="4306240" y="130810"/>
                  </a:lnTo>
                  <a:lnTo>
                    <a:pt x="4309161" y="130810"/>
                  </a:lnTo>
                  <a:lnTo>
                    <a:pt x="4309084" y="132080"/>
                  </a:lnTo>
                  <a:lnTo>
                    <a:pt x="4465866" y="132080"/>
                  </a:lnTo>
                  <a:lnTo>
                    <a:pt x="4466501" y="130810"/>
                  </a:lnTo>
                  <a:lnTo>
                    <a:pt x="4469308" y="127000"/>
                  </a:lnTo>
                  <a:close/>
                </a:path>
                <a:path w="6334759" h="349250">
                  <a:moveTo>
                    <a:pt x="5389219" y="172720"/>
                  </a:moveTo>
                  <a:close/>
                </a:path>
                <a:path w="6334759" h="349250">
                  <a:moveTo>
                    <a:pt x="5481612" y="179070"/>
                  </a:moveTo>
                  <a:lnTo>
                    <a:pt x="5481193" y="177800"/>
                  </a:lnTo>
                  <a:lnTo>
                    <a:pt x="5481078" y="178168"/>
                  </a:lnTo>
                  <a:lnTo>
                    <a:pt x="5481612" y="179070"/>
                  </a:lnTo>
                  <a:close/>
                </a:path>
                <a:path w="6334759" h="349250">
                  <a:moveTo>
                    <a:pt x="5610999" y="107950"/>
                  </a:moveTo>
                  <a:lnTo>
                    <a:pt x="5610695" y="107950"/>
                  </a:lnTo>
                  <a:lnTo>
                    <a:pt x="5610999" y="107950"/>
                  </a:lnTo>
                  <a:close/>
                </a:path>
                <a:path w="6334759" h="349250">
                  <a:moveTo>
                    <a:pt x="5626417" y="96520"/>
                  </a:moveTo>
                  <a:lnTo>
                    <a:pt x="5626278" y="96367"/>
                  </a:lnTo>
                  <a:lnTo>
                    <a:pt x="5626125" y="96520"/>
                  </a:lnTo>
                  <a:lnTo>
                    <a:pt x="5626392" y="96558"/>
                  </a:lnTo>
                  <a:close/>
                </a:path>
                <a:path w="6334759" h="349250">
                  <a:moveTo>
                    <a:pt x="5632767" y="90170"/>
                  </a:moveTo>
                  <a:lnTo>
                    <a:pt x="5626735" y="87630"/>
                  </a:lnTo>
                  <a:lnTo>
                    <a:pt x="5623090" y="92710"/>
                  </a:lnTo>
                  <a:lnTo>
                    <a:pt x="5626278" y="96367"/>
                  </a:lnTo>
                  <a:lnTo>
                    <a:pt x="5632767" y="90170"/>
                  </a:lnTo>
                  <a:close/>
                </a:path>
                <a:path w="6334759" h="349250">
                  <a:moveTo>
                    <a:pt x="5869838" y="92710"/>
                  </a:moveTo>
                  <a:lnTo>
                    <a:pt x="5865558" y="92710"/>
                  </a:lnTo>
                  <a:lnTo>
                    <a:pt x="5861482" y="91440"/>
                  </a:lnTo>
                  <a:lnTo>
                    <a:pt x="5859310" y="90170"/>
                  </a:lnTo>
                  <a:lnTo>
                    <a:pt x="5857303" y="88900"/>
                  </a:lnTo>
                  <a:lnTo>
                    <a:pt x="5855297" y="87630"/>
                  </a:lnTo>
                  <a:lnTo>
                    <a:pt x="5863336" y="86360"/>
                  </a:lnTo>
                  <a:lnTo>
                    <a:pt x="5858281" y="82550"/>
                  </a:lnTo>
                  <a:lnTo>
                    <a:pt x="5853862" y="81280"/>
                  </a:lnTo>
                  <a:lnTo>
                    <a:pt x="5851804" y="88900"/>
                  </a:lnTo>
                  <a:lnTo>
                    <a:pt x="5844400" y="86360"/>
                  </a:lnTo>
                  <a:lnTo>
                    <a:pt x="5844692" y="85090"/>
                  </a:lnTo>
                  <a:lnTo>
                    <a:pt x="5845302" y="82550"/>
                  </a:lnTo>
                  <a:lnTo>
                    <a:pt x="5845607" y="81280"/>
                  </a:lnTo>
                  <a:lnTo>
                    <a:pt x="5854941" y="80010"/>
                  </a:lnTo>
                  <a:lnTo>
                    <a:pt x="5856021" y="76200"/>
                  </a:lnTo>
                  <a:lnTo>
                    <a:pt x="5848705" y="74930"/>
                  </a:lnTo>
                  <a:lnTo>
                    <a:pt x="5839625" y="78740"/>
                  </a:lnTo>
                  <a:lnTo>
                    <a:pt x="5837148" y="76568"/>
                  </a:lnTo>
                  <a:lnTo>
                    <a:pt x="5837148" y="85090"/>
                  </a:lnTo>
                  <a:lnTo>
                    <a:pt x="5836628" y="86360"/>
                  </a:lnTo>
                  <a:lnTo>
                    <a:pt x="5835066" y="86360"/>
                  </a:lnTo>
                  <a:lnTo>
                    <a:pt x="5834227" y="85090"/>
                  </a:lnTo>
                  <a:lnTo>
                    <a:pt x="5837148" y="85090"/>
                  </a:lnTo>
                  <a:lnTo>
                    <a:pt x="5837148" y="76568"/>
                  </a:lnTo>
                  <a:lnTo>
                    <a:pt x="5836729" y="76200"/>
                  </a:lnTo>
                  <a:lnTo>
                    <a:pt x="5833846" y="73660"/>
                  </a:lnTo>
                  <a:lnTo>
                    <a:pt x="5831433" y="73660"/>
                  </a:lnTo>
                  <a:lnTo>
                    <a:pt x="5829795" y="72390"/>
                  </a:lnTo>
                  <a:lnTo>
                    <a:pt x="5830506" y="71120"/>
                  </a:lnTo>
                  <a:lnTo>
                    <a:pt x="5833034" y="71120"/>
                  </a:lnTo>
                  <a:lnTo>
                    <a:pt x="5833034" y="69850"/>
                  </a:lnTo>
                  <a:lnTo>
                    <a:pt x="5833630" y="71120"/>
                  </a:lnTo>
                  <a:lnTo>
                    <a:pt x="5833351" y="69850"/>
                  </a:lnTo>
                  <a:lnTo>
                    <a:pt x="5833072" y="68580"/>
                  </a:lnTo>
                  <a:lnTo>
                    <a:pt x="5827496" y="68580"/>
                  </a:lnTo>
                  <a:lnTo>
                    <a:pt x="5826341" y="67310"/>
                  </a:lnTo>
                  <a:lnTo>
                    <a:pt x="5823280" y="63919"/>
                  </a:lnTo>
                  <a:lnTo>
                    <a:pt x="5823280" y="80010"/>
                  </a:lnTo>
                  <a:lnTo>
                    <a:pt x="5821680" y="81280"/>
                  </a:lnTo>
                  <a:lnTo>
                    <a:pt x="5821210" y="80010"/>
                  </a:lnTo>
                  <a:lnTo>
                    <a:pt x="5820410" y="80010"/>
                  </a:lnTo>
                  <a:lnTo>
                    <a:pt x="5821362" y="78740"/>
                  </a:lnTo>
                  <a:lnTo>
                    <a:pt x="5822366" y="78740"/>
                  </a:lnTo>
                  <a:lnTo>
                    <a:pt x="5822797"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31"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42" y="57150"/>
                  </a:lnTo>
                  <a:lnTo>
                    <a:pt x="5823343" y="55880"/>
                  </a:lnTo>
                  <a:lnTo>
                    <a:pt x="5823559" y="53340"/>
                  </a:lnTo>
                  <a:lnTo>
                    <a:pt x="5823674" y="52070"/>
                  </a:lnTo>
                  <a:lnTo>
                    <a:pt x="5816562" y="52070"/>
                  </a:lnTo>
                  <a:lnTo>
                    <a:pt x="5812904" y="53340"/>
                  </a:lnTo>
                  <a:lnTo>
                    <a:pt x="5810364" y="49530"/>
                  </a:lnTo>
                  <a:lnTo>
                    <a:pt x="5806986" y="44450"/>
                  </a:lnTo>
                  <a:lnTo>
                    <a:pt x="5808662" y="43180"/>
                  </a:lnTo>
                  <a:lnTo>
                    <a:pt x="5813704"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29" y="25768"/>
                  </a:lnTo>
                  <a:lnTo>
                    <a:pt x="5800229" y="40640"/>
                  </a:lnTo>
                  <a:lnTo>
                    <a:pt x="5798858" y="43180"/>
                  </a:lnTo>
                  <a:lnTo>
                    <a:pt x="5797474" y="41910"/>
                  </a:lnTo>
                  <a:lnTo>
                    <a:pt x="5796102" y="40640"/>
                  </a:lnTo>
                  <a:lnTo>
                    <a:pt x="5800229" y="40640"/>
                  </a:lnTo>
                  <a:lnTo>
                    <a:pt x="5800229" y="25768"/>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13" y="12700"/>
                  </a:lnTo>
                  <a:lnTo>
                    <a:pt x="5787961"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05" y="45720"/>
                  </a:lnTo>
                  <a:lnTo>
                    <a:pt x="5773763" y="50800"/>
                  </a:lnTo>
                  <a:lnTo>
                    <a:pt x="5765444" y="55880"/>
                  </a:lnTo>
                  <a:lnTo>
                    <a:pt x="5770194" y="58420"/>
                  </a:lnTo>
                  <a:lnTo>
                    <a:pt x="5776341"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87" y="77470"/>
                  </a:lnTo>
                  <a:lnTo>
                    <a:pt x="5788952" y="76200"/>
                  </a:lnTo>
                  <a:lnTo>
                    <a:pt x="5789955" y="76200"/>
                  </a:lnTo>
                  <a:lnTo>
                    <a:pt x="5790400" y="77470"/>
                  </a:lnTo>
                  <a:lnTo>
                    <a:pt x="5790870" y="77470"/>
                  </a:lnTo>
                  <a:lnTo>
                    <a:pt x="5790870" y="68618"/>
                  </a:lnTo>
                  <a:lnTo>
                    <a:pt x="5789714" y="69850"/>
                  </a:lnTo>
                  <a:lnTo>
                    <a:pt x="5783427" y="71120"/>
                  </a:lnTo>
                  <a:lnTo>
                    <a:pt x="5782030"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33" y="73660"/>
                  </a:lnTo>
                  <a:lnTo>
                    <a:pt x="5745531" y="73660"/>
                  </a:lnTo>
                  <a:lnTo>
                    <a:pt x="5745531" y="78740"/>
                  </a:lnTo>
                  <a:lnTo>
                    <a:pt x="5741365" y="78740"/>
                  </a:lnTo>
                  <a:lnTo>
                    <a:pt x="5742724" y="76200"/>
                  </a:lnTo>
                  <a:lnTo>
                    <a:pt x="5745531" y="78740"/>
                  </a:lnTo>
                  <a:lnTo>
                    <a:pt x="5745531"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37" y="97790"/>
                  </a:lnTo>
                  <a:lnTo>
                    <a:pt x="5761558" y="95250"/>
                  </a:lnTo>
                  <a:lnTo>
                    <a:pt x="5767387" y="95250"/>
                  </a:lnTo>
                  <a:lnTo>
                    <a:pt x="5769788" y="96520"/>
                  </a:lnTo>
                  <a:lnTo>
                    <a:pt x="5771693" y="99060"/>
                  </a:lnTo>
                  <a:lnTo>
                    <a:pt x="5771693" y="91313"/>
                  </a:lnTo>
                  <a:lnTo>
                    <a:pt x="5757723" y="90170"/>
                  </a:lnTo>
                  <a:lnTo>
                    <a:pt x="5754802" y="89687"/>
                  </a:lnTo>
                  <a:lnTo>
                    <a:pt x="5754802" y="97790"/>
                  </a:lnTo>
                  <a:lnTo>
                    <a:pt x="5750623" y="97790"/>
                  </a:lnTo>
                  <a:lnTo>
                    <a:pt x="5751982" y="95250"/>
                  </a:lnTo>
                  <a:lnTo>
                    <a:pt x="5754802" y="97790"/>
                  </a:lnTo>
                  <a:lnTo>
                    <a:pt x="5754802" y="89687"/>
                  </a:lnTo>
                  <a:lnTo>
                    <a:pt x="5742495" y="87630"/>
                  </a:lnTo>
                  <a:lnTo>
                    <a:pt x="5726671" y="88900"/>
                  </a:lnTo>
                  <a:lnTo>
                    <a:pt x="5736615" y="90170"/>
                  </a:lnTo>
                  <a:lnTo>
                    <a:pt x="5739333" y="96520"/>
                  </a:lnTo>
                  <a:lnTo>
                    <a:pt x="5749874" y="97790"/>
                  </a:lnTo>
                  <a:lnTo>
                    <a:pt x="5752871" y="101600"/>
                  </a:lnTo>
                  <a:lnTo>
                    <a:pt x="5744578" y="104140"/>
                  </a:lnTo>
                  <a:lnTo>
                    <a:pt x="5827052" y="104140"/>
                  </a:lnTo>
                  <a:lnTo>
                    <a:pt x="5828271" y="102870"/>
                  </a:lnTo>
                  <a:lnTo>
                    <a:pt x="5843257" y="105410"/>
                  </a:lnTo>
                  <a:lnTo>
                    <a:pt x="5849061" y="101600"/>
                  </a:lnTo>
                  <a:lnTo>
                    <a:pt x="5857113" y="99060"/>
                  </a:lnTo>
                  <a:lnTo>
                    <a:pt x="5864872" y="96520"/>
                  </a:lnTo>
                  <a:lnTo>
                    <a:pt x="5866523" y="95250"/>
                  </a:lnTo>
                  <a:lnTo>
                    <a:pt x="5869838"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79" y="149860"/>
                  </a:lnTo>
                  <a:lnTo>
                    <a:pt x="6269266" y="148590"/>
                  </a:lnTo>
                  <a:lnTo>
                    <a:pt x="6269799" y="147320"/>
                  </a:lnTo>
                  <a:lnTo>
                    <a:pt x="6271819"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787"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70"/>
                  </a:lnTo>
                  <a:lnTo>
                    <a:pt x="6273635" y="130810"/>
                  </a:lnTo>
                  <a:lnTo>
                    <a:pt x="6272796" y="129540"/>
                  </a:lnTo>
                  <a:lnTo>
                    <a:pt x="6273546" y="129540"/>
                  </a:lnTo>
                  <a:lnTo>
                    <a:pt x="6273635" y="130810"/>
                  </a:lnTo>
                  <a:lnTo>
                    <a:pt x="6273635" y="97370"/>
                  </a:lnTo>
                  <a:lnTo>
                    <a:pt x="6273508" y="96520"/>
                  </a:lnTo>
                  <a:lnTo>
                    <a:pt x="6273317" y="95250"/>
                  </a:lnTo>
                  <a:lnTo>
                    <a:pt x="6273139" y="93980"/>
                  </a:lnTo>
                  <a:lnTo>
                    <a:pt x="6278753" y="97790"/>
                  </a:lnTo>
                  <a:lnTo>
                    <a:pt x="6284049" y="97790"/>
                  </a:lnTo>
                  <a:lnTo>
                    <a:pt x="6284049" y="92710"/>
                  </a:lnTo>
                  <a:lnTo>
                    <a:pt x="6272758" y="92710"/>
                  </a:lnTo>
                  <a:lnTo>
                    <a:pt x="6272758" y="129540"/>
                  </a:lnTo>
                  <a:lnTo>
                    <a:pt x="6269418"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3995"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79"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73" y="128270"/>
                  </a:lnTo>
                  <a:lnTo>
                    <a:pt x="6254991" y="128270"/>
                  </a:lnTo>
                  <a:lnTo>
                    <a:pt x="6258369" y="129540"/>
                  </a:lnTo>
                  <a:lnTo>
                    <a:pt x="6258877" y="134620"/>
                  </a:lnTo>
                  <a:lnTo>
                    <a:pt x="6258877" y="87630"/>
                  </a:lnTo>
                  <a:lnTo>
                    <a:pt x="6257125" y="90170"/>
                  </a:lnTo>
                  <a:lnTo>
                    <a:pt x="6253492" y="91071"/>
                  </a:lnTo>
                  <a:lnTo>
                    <a:pt x="6253492" y="119380"/>
                  </a:lnTo>
                  <a:lnTo>
                    <a:pt x="6251460" y="123190"/>
                  </a:lnTo>
                  <a:lnTo>
                    <a:pt x="6248095" y="124460"/>
                  </a:lnTo>
                  <a:lnTo>
                    <a:pt x="6243218" y="124460"/>
                  </a:lnTo>
                  <a:lnTo>
                    <a:pt x="6240945" y="122504"/>
                  </a:lnTo>
                  <a:lnTo>
                    <a:pt x="6240945" y="138430"/>
                  </a:lnTo>
                  <a:lnTo>
                    <a:pt x="6238354" y="139700"/>
                  </a:lnTo>
                  <a:lnTo>
                    <a:pt x="6236106" y="138430"/>
                  </a:lnTo>
                  <a:lnTo>
                    <a:pt x="6235979" y="137160"/>
                  </a:lnTo>
                  <a:lnTo>
                    <a:pt x="6238583" y="135890"/>
                  </a:lnTo>
                  <a:lnTo>
                    <a:pt x="6240856"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58"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68" y="104140"/>
                  </a:lnTo>
                  <a:lnTo>
                    <a:pt x="6200876" y="104140"/>
                  </a:lnTo>
                  <a:lnTo>
                    <a:pt x="6197168" y="99060"/>
                  </a:lnTo>
                  <a:lnTo>
                    <a:pt x="6190031" y="97790"/>
                  </a:lnTo>
                  <a:lnTo>
                    <a:pt x="6188811" y="100330"/>
                  </a:lnTo>
                  <a:lnTo>
                    <a:pt x="6182284" y="100330"/>
                  </a:lnTo>
                  <a:lnTo>
                    <a:pt x="6180391" y="102870"/>
                  </a:lnTo>
                  <a:lnTo>
                    <a:pt x="6188938" y="106680"/>
                  </a:lnTo>
                  <a:lnTo>
                    <a:pt x="6199009" y="107950"/>
                  </a:lnTo>
                  <a:lnTo>
                    <a:pt x="6207201" y="111760"/>
                  </a:lnTo>
                  <a:lnTo>
                    <a:pt x="6210185" y="118110"/>
                  </a:lnTo>
                  <a:lnTo>
                    <a:pt x="6208788" y="118529"/>
                  </a:lnTo>
                  <a:lnTo>
                    <a:pt x="6208788" y="139700"/>
                  </a:lnTo>
                  <a:lnTo>
                    <a:pt x="6204102" y="140042"/>
                  </a:lnTo>
                  <a:lnTo>
                    <a:pt x="6204102"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02" y="198120"/>
                  </a:lnTo>
                  <a:lnTo>
                    <a:pt x="6204102"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25"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09"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099"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27" y="106680"/>
                  </a:lnTo>
                  <a:lnTo>
                    <a:pt x="6146635" y="111760"/>
                  </a:lnTo>
                  <a:lnTo>
                    <a:pt x="6139713" y="105410"/>
                  </a:lnTo>
                  <a:lnTo>
                    <a:pt x="6140412" y="100330"/>
                  </a:lnTo>
                  <a:lnTo>
                    <a:pt x="6140767" y="97790"/>
                  </a:lnTo>
                  <a:lnTo>
                    <a:pt x="6142177" y="93980"/>
                  </a:lnTo>
                  <a:lnTo>
                    <a:pt x="6143104" y="91440"/>
                  </a:lnTo>
                  <a:lnTo>
                    <a:pt x="6139993" y="86360"/>
                  </a:lnTo>
                  <a:lnTo>
                    <a:pt x="6141529" y="83820"/>
                  </a:lnTo>
                  <a:lnTo>
                    <a:pt x="6148273" y="85090"/>
                  </a:lnTo>
                  <a:lnTo>
                    <a:pt x="6147968" y="83820"/>
                  </a:lnTo>
                  <a:lnTo>
                    <a:pt x="6147359" y="81280"/>
                  </a:lnTo>
                  <a:lnTo>
                    <a:pt x="6146762" y="78740"/>
                  </a:lnTo>
                  <a:lnTo>
                    <a:pt x="6143155" y="81280"/>
                  </a:lnTo>
                  <a:lnTo>
                    <a:pt x="6140666" y="80010"/>
                  </a:lnTo>
                  <a:lnTo>
                    <a:pt x="6138964" y="77470"/>
                  </a:lnTo>
                  <a:lnTo>
                    <a:pt x="6138608" y="73660"/>
                  </a:lnTo>
                  <a:lnTo>
                    <a:pt x="6136843"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15"/>
                  </a:lnTo>
                  <a:lnTo>
                    <a:pt x="6130480" y="157480"/>
                  </a:lnTo>
                  <a:lnTo>
                    <a:pt x="6122136" y="160020"/>
                  </a:lnTo>
                  <a:lnTo>
                    <a:pt x="6120879" y="158750"/>
                  </a:lnTo>
                  <a:lnTo>
                    <a:pt x="6120816" y="156210"/>
                  </a:lnTo>
                  <a:lnTo>
                    <a:pt x="6126518" y="154940"/>
                  </a:lnTo>
                  <a:lnTo>
                    <a:pt x="6125819" y="157480"/>
                  </a:lnTo>
                  <a:lnTo>
                    <a:pt x="6130480" y="157480"/>
                  </a:lnTo>
                  <a:lnTo>
                    <a:pt x="6130480" y="70815"/>
                  </a:lnTo>
                  <a:lnTo>
                    <a:pt x="6129680" y="74930"/>
                  </a:lnTo>
                  <a:lnTo>
                    <a:pt x="6128715" y="76606"/>
                  </a:lnTo>
                  <a:lnTo>
                    <a:pt x="6128715" y="99060"/>
                  </a:lnTo>
                  <a:lnTo>
                    <a:pt x="6125388" y="100330"/>
                  </a:lnTo>
                  <a:lnTo>
                    <a:pt x="6125654" y="99060"/>
                  </a:lnTo>
                  <a:lnTo>
                    <a:pt x="6125565" y="97790"/>
                  </a:lnTo>
                  <a:lnTo>
                    <a:pt x="6128715" y="99060"/>
                  </a:lnTo>
                  <a:lnTo>
                    <a:pt x="6128715" y="76606"/>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77"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51" y="124460"/>
                  </a:lnTo>
                  <a:lnTo>
                    <a:pt x="6071171" y="120650"/>
                  </a:lnTo>
                  <a:lnTo>
                    <a:pt x="6076226" y="118110"/>
                  </a:lnTo>
                  <a:lnTo>
                    <a:pt x="6074994" y="116840"/>
                  </a:lnTo>
                  <a:lnTo>
                    <a:pt x="6073775" y="115570"/>
                  </a:lnTo>
                  <a:lnTo>
                    <a:pt x="6071019" y="114300"/>
                  </a:lnTo>
                  <a:lnTo>
                    <a:pt x="6067806" y="116840"/>
                  </a:lnTo>
                  <a:lnTo>
                    <a:pt x="6065812" y="114300"/>
                  </a:lnTo>
                  <a:lnTo>
                    <a:pt x="6065647" y="113030"/>
                  </a:lnTo>
                  <a:lnTo>
                    <a:pt x="6067577" y="110490"/>
                  </a:lnTo>
                  <a:lnTo>
                    <a:pt x="6067895" y="107950"/>
                  </a:lnTo>
                  <a:lnTo>
                    <a:pt x="6062891" y="105410"/>
                  </a:lnTo>
                  <a:lnTo>
                    <a:pt x="6059716" y="111760"/>
                  </a:lnTo>
                  <a:lnTo>
                    <a:pt x="6053671" y="116840"/>
                  </a:lnTo>
                  <a:lnTo>
                    <a:pt x="6048476" y="121920"/>
                  </a:lnTo>
                  <a:lnTo>
                    <a:pt x="6047829" y="128270"/>
                  </a:lnTo>
                  <a:lnTo>
                    <a:pt x="6047664" y="135890"/>
                  </a:lnTo>
                  <a:lnTo>
                    <a:pt x="6043066" y="140970"/>
                  </a:lnTo>
                  <a:lnTo>
                    <a:pt x="6037834" y="147320"/>
                  </a:lnTo>
                  <a:lnTo>
                    <a:pt x="6035751" y="153670"/>
                  </a:lnTo>
                  <a:lnTo>
                    <a:pt x="6031623" y="152958"/>
                  </a:lnTo>
                  <a:lnTo>
                    <a:pt x="6031623" y="163830"/>
                  </a:lnTo>
                  <a:lnTo>
                    <a:pt x="6031090" y="163830"/>
                  </a:lnTo>
                  <a:lnTo>
                    <a:pt x="6031065" y="180340"/>
                  </a:lnTo>
                  <a:lnTo>
                    <a:pt x="6027331" y="181610"/>
                  </a:lnTo>
                  <a:lnTo>
                    <a:pt x="6024829"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292" y="146304"/>
                  </a:lnTo>
                  <a:lnTo>
                    <a:pt x="6023292" y="179070"/>
                  </a:lnTo>
                  <a:lnTo>
                    <a:pt x="6022873" y="179070"/>
                  </a:lnTo>
                  <a:lnTo>
                    <a:pt x="6022848" y="177800"/>
                  </a:lnTo>
                  <a:lnTo>
                    <a:pt x="6019114" y="177800"/>
                  </a:lnTo>
                  <a:lnTo>
                    <a:pt x="6019000" y="176530"/>
                  </a:lnTo>
                  <a:lnTo>
                    <a:pt x="6022632" y="176530"/>
                  </a:lnTo>
                  <a:lnTo>
                    <a:pt x="6022848" y="177800"/>
                  </a:lnTo>
                  <a:lnTo>
                    <a:pt x="6023102" y="177800"/>
                  </a:lnTo>
                  <a:lnTo>
                    <a:pt x="6023292" y="179070"/>
                  </a:lnTo>
                  <a:lnTo>
                    <a:pt x="6023292" y="146304"/>
                  </a:lnTo>
                  <a:lnTo>
                    <a:pt x="6019724" y="144780"/>
                  </a:lnTo>
                  <a:lnTo>
                    <a:pt x="6022619" y="151130"/>
                  </a:lnTo>
                  <a:lnTo>
                    <a:pt x="6022479" y="158750"/>
                  </a:lnTo>
                  <a:lnTo>
                    <a:pt x="6020270"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09" y="182880"/>
                  </a:lnTo>
                  <a:lnTo>
                    <a:pt x="6003772" y="182003"/>
                  </a:lnTo>
                  <a:lnTo>
                    <a:pt x="6003772" y="217170"/>
                  </a:lnTo>
                  <a:lnTo>
                    <a:pt x="6003696" y="218440"/>
                  </a:lnTo>
                  <a:lnTo>
                    <a:pt x="6002248" y="218440"/>
                  </a:lnTo>
                  <a:lnTo>
                    <a:pt x="6000839" y="217170"/>
                  </a:lnTo>
                  <a:lnTo>
                    <a:pt x="6003772" y="217170"/>
                  </a:lnTo>
                  <a:lnTo>
                    <a:pt x="6003772" y="182003"/>
                  </a:lnTo>
                  <a:lnTo>
                    <a:pt x="6001651" y="181610"/>
                  </a:lnTo>
                  <a:lnTo>
                    <a:pt x="5999772" y="185420"/>
                  </a:lnTo>
                  <a:lnTo>
                    <a:pt x="6002172" y="186690"/>
                  </a:lnTo>
                  <a:lnTo>
                    <a:pt x="6003544" y="187960"/>
                  </a:lnTo>
                  <a:lnTo>
                    <a:pt x="6003010" y="193040"/>
                  </a:lnTo>
                  <a:lnTo>
                    <a:pt x="5992126" y="189230"/>
                  </a:lnTo>
                  <a:lnTo>
                    <a:pt x="5991263" y="191770"/>
                  </a:lnTo>
                  <a:lnTo>
                    <a:pt x="5988609" y="194310"/>
                  </a:lnTo>
                  <a:lnTo>
                    <a:pt x="5984532"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83"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48" y="220980"/>
                  </a:lnTo>
                  <a:lnTo>
                    <a:pt x="5958586" y="223520"/>
                  </a:lnTo>
                  <a:lnTo>
                    <a:pt x="5958586" y="200863"/>
                  </a:lnTo>
                  <a:lnTo>
                    <a:pt x="5957163" y="200660"/>
                  </a:lnTo>
                  <a:lnTo>
                    <a:pt x="5947994" y="198120"/>
                  </a:lnTo>
                  <a:lnTo>
                    <a:pt x="5937580" y="198120"/>
                  </a:lnTo>
                  <a:lnTo>
                    <a:pt x="5932373" y="203200"/>
                  </a:lnTo>
                  <a:lnTo>
                    <a:pt x="5925439" y="207010"/>
                  </a:lnTo>
                  <a:lnTo>
                    <a:pt x="5916396" y="209550"/>
                  </a:lnTo>
                  <a:lnTo>
                    <a:pt x="5904865" y="210820"/>
                  </a:lnTo>
                  <a:lnTo>
                    <a:pt x="5907278" y="204470"/>
                  </a:lnTo>
                  <a:lnTo>
                    <a:pt x="5907163" y="200660"/>
                  </a:lnTo>
                  <a:lnTo>
                    <a:pt x="5907125" y="199390"/>
                  </a:lnTo>
                  <a:lnTo>
                    <a:pt x="5907100" y="19812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02" y="179070"/>
                  </a:lnTo>
                  <a:lnTo>
                    <a:pt x="5897791" y="179070"/>
                  </a:lnTo>
                  <a:lnTo>
                    <a:pt x="5898045" y="177800"/>
                  </a:lnTo>
                  <a:lnTo>
                    <a:pt x="5898781" y="177800"/>
                  </a:lnTo>
                  <a:lnTo>
                    <a:pt x="5900140" y="176530"/>
                  </a:lnTo>
                  <a:lnTo>
                    <a:pt x="5902960" y="179070"/>
                  </a:lnTo>
                  <a:lnTo>
                    <a:pt x="5900534" y="177800"/>
                  </a:lnTo>
                  <a:lnTo>
                    <a:pt x="5898781" y="177800"/>
                  </a:lnTo>
                  <a:lnTo>
                    <a:pt x="5898426" y="179070"/>
                  </a:lnTo>
                  <a:lnTo>
                    <a:pt x="5902439" y="181610"/>
                  </a:lnTo>
                  <a:lnTo>
                    <a:pt x="5909462" y="179070"/>
                  </a:lnTo>
                  <a:lnTo>
                    <a:pt x="5909208" y="176530"/>
                  </a:lnTo>
                  <a:lnTo>
                    <a:pt x="5908954" y="173990"/>
                  </a:lnTo>
                  <a:lnTo>
                    <a:pt x="5915799"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67"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75" y="166370"/>
                  </a:lnTo>
                  <a:lnTo>
                    <a:pt x="5893143" y="165100"/>
                  </a:lnTo>
                  <a:lnTo>
                    <a:pt x="5893447" y="166370"/>
                  </a:lnTo>
                  <a:lnTo>
                    <a:pt x="5893663" y="168910"/>
                  </a:lnTo>
                  <a:lnTo>
                    <a:pt x="5893663" y="165087"/>
                  </a:lnTo>
                  <a:lnTo>
                    <a:pt x="5893524" y="165100"/>
                  </a:lnTo>
                  <a:lnTo>
                    <a:pt x="5892660" y="162560"/>
                  </a:lnTo>
                  <a:lnTo>
                    <a:pt x="5889803" y="162560"/>
                  </a:lnTo>
                  <a:lnTo>
                    <a:pt x="5886691" y="161290"/>
                  </a:lnTo>
                  <a:lnTo>
                    <a:pt x="5886780"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53" y="132080"/>
                  </a:lnTo>
                  <a:lnTo>
                    <a:pt x="5886564" y="130810"/>
                  </a:lnTo>
                  <a:lnTo>
                    <a:pt x="5887288" y="129540"/>
                  </a:lnTo>
                  <a:lnTo>
                    <a:pt x="5888736" y="127000"/>
                  </a:lnTo>
                  <a:lnTo>
                    <a:pt x="5879973" y="123190"/>
                  </a:lnTo>
                  <a:lnTo>
                    <a:pt x="5875921" y="129540"/>
                  </a:lnTo>
                  <a:lnTo>
                    <a:pt x="5868873" y="128270"/>
                  </a:lnTo>
                  <a:lnTo>
                    <a:pt x="5866333" y="127000"/>
                  </a:lnTo>
                  <a:lnTo>
                    <a:pt x="5861278" y="124460"/>
                  </a:lnTo>
                  <a:lnTo>
                    <a:pt x="5858751" y="123190"/>
                  </a:lnTo>
                  <a:lnTo>
                    <a:pt x="5859526" y="121920"/>
                  </a:lnTo>
                  <a:lnTo>
                    <a:pt x="5861888" y="118110"/>
                  </a:lnTo>
                  <a:lnTo>
                    <a:pt x="5861443" y="113030"/>
                  </a:lnTo>
                  <a:lnTo>
                    <a:pt x="5860554" y="107950"/>
                  </a:lnTo>
                  <a:lnTo>
                    <a:pt x="5856833" y="108432"/>
                  </a:lnTo>
                  <a:lnTo>
                    <a:pt x="5856833" y="116840"/>
                  </a:lnTo>
                  <a:lnTo>
                    <a:pt x="5854433" y="115570"/>
                  </a:lnTo>
                  <a:lnTo>
                    <a:pt x="5852642" y="116840"/>
                  </a:lnTo>
                  <a:lnTo>
                    <a:pt x="5853849" y="114300"/>
                  </a:lnTo>
                  <a:lnTo>
                    <a:pt x="5856833" y="116840"/>
                  </a:lnTo>
                  <a:lnTo>
                    <a:pt x="5856833"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20" y="107950"/>
                  </a:lnTo>
                  <a:lnTo>
                    <a:pt x="5825845" y="105410"/>
                  </a:lnTo>
                  <a:lnTo>
                    <a:pt x="5786031" y="105410"/>
                  </a:lnTo>
                  <a:lnTo>
                    <a:pt x="5786031" y="111760"/>
                  </a:lnTo>
                  <a:lnTo>
                    <a:pt x="5782691"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18"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07" y="160020"/>
                  </a:lnTo>
                  <a:lnTo>
                    <a:pt x="5731738"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687" y="105410"/>
                  </a:lnTo>
                  <a:lnTo>
                    <a:pt x="5718238" y="105410"/>
                  </a:lnTo>
                  <a:lnTo>
                    <a:pt x="5717832" y="109220"/>
                  </a:lnTo>
                  <a:lnTo>
                    <a:pt x="5728982" y="107950"/>
                  </a:lnTo>
                  <a:lnTo>
                    <a:pt x="5729770" y="111760"/>
                  </a:lnTo>
                  <a:lnTo>
                    <a:pt x="5724791" y="116840"/>
                  </a:lnTo>
                  <a:lnTo>
                    <a:pt x="5725134" y="116840"/>
                  </a:lnTo>
                  <a:lnTo>
                    <a:pt x="5725566" y="118110"/>
                  </a:lnTo>
                  <a:lnTo>
                    <a:pt x="5723179" y="118110"/>
                  </a:lnTo>
                  <a:lnTo>
                    <a:pt x="5724131" y="116840"/>
                  </a:lnTo>
                  <a:lnTo>
                    <a:pt x="5724791" y="116840"/>
                  </a:lnTo>
                  <a:lnTo>
                    <a:pt x="5721197" y="110515"/>
                  </a:lnTo>
                  <a:lnTo>
                    <a:pt x="5721197" y="128270"/>
                  </a:lnTo>
                  <a:lnTo>
                    <a:pt x="5717870"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289" y="113030"/>
                  </a:lnTo>
                  <a:lnTo>
                    <a:pt x="5711037" y="116840"/>
                  </a:lnTo>
                  <a:lnTo>
                    <a:pt x="5712676"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28" y="135890"/>
                  </a:lnTo>
                  <a:lnTo>
                    <a:pt x="5727751" y="137160"/>
                  </a:lnTo>
                  <a:lnTo>
                    <a:pt x="5731307" y="142240"/>
                  </a:lnTo>
                  <a:lnTo>
                    <a:pt x="5722620" y="144780"/>
                  </a:lnTo>
                  <a:lnTo>
                    <a:pt x="5721401" y="144957"/>
                  </a:lnTo>
                  <a:lnTo>
                    <a:pt x="5721401" y="158750"/>
                  </a:lnTo>
                  <a:lnTo>
                    <a:pt x="5718467" y="158750"/>
                  </a:lnTo>
                  <a:lnTo>
                    <a:pt x="5718543" y="157480"/>
                  </a:lnTo>
                  <a:lnTo>
                    <a:pt x="5719991" y="157480"/>
                  </a:lnTo>
                  <a:lnTo>
                    <a:pt x="5721401" y="158750"/>
                  </a:lnTo>
                  <a:lnTo>
                    <a:pt x="5721401" y="144957"/>
                  </a:lnTo>
                  <a:lnTo>
                    <a:pt x="5721261" y="144970"/>
                  </a:lnTo>
                  <a:lnTo>
                    <a:pt x="5721261" y="149860"/>
                  </a:lnTo>
                  <a:lnTo>
                    <a:pt x="5720689" y="151130"/>
                  </a:lnTo>
                  <a:lnTo>
                    <a:pt x="5719051" y="151130"/>
                  </a:lnTo>
                  <a:lnTo>
                    <a:pt x="5718607" y="149860"/>
                  </a:lnTo>
                  <a:lnTo>
                    <a:pt x="5721261" y="149860"/>
                  </a:lnTo>
                  <a:lnTo>
                    <a:pt x="5721261" y="144970"/>
                  </a:lnTo>
                  <a:lnTo>
                    <a:pt x="5713349" y="146050"/>
                  </a:lnTo>
                  <a:lnTo>
                    <a:pt x="5703544" y="146050"/>
                  </a:lnTo>
                  <a:lnTo>
                    <a:pt x="5693295" y="144780"/>
                  </a:lnTo>
                  <a:lnTo>
                    <a:pt x="5698287" y="149860"/>
                  </a:lnTo>
                  <a:lnTo>
                    <a:pt x="5705868" y="147320"/>
                  </a:lnTo>
                  <a:lnTo>
                    <a:pt x="5710682" y="149860"/>
                  </a:lnTo>
                  <a:lnTo>
                    <a:pt x="5710923" y="151130"/>
                  </a:lnTo>
                  <a:lnTo>
                    <a:pt x="5708751" y="151130"/>
                  </a:lnTo>
                  <a:lnTo>
                    <a:pt x="5706643" y="152400"/>
                  </a:lnTo>
                  <a:lnTo>
                    <a:pt x="5706884" y="153670"/>
                  </a:lnTo>
                  <a:lnTo>
                    <a:pt x="5710326" y="154940"/>
                  </a:lnTo>
                  <a:lnTo>
                    <a:pt x="5711990" y="156210"/>
                  </a:lnTo>
                  <a:lnTo>
                    <a:pt x="5706948" y="160020"/>
                  </a:lnTo>
                  <a:lnTo>
                    <a:pt x="5704865" y="161290"/>
                  </a:lnTo>
                  <a:lnTo>
                    <a:pt x="5702630" y="158750"/>
                  </a:lnTo>
                  <a:lnTo>
                    <a:pt x="5698172" y="153670"/>
                  </a:lnTo>
                  <a:lnTo>
                    <a:pt x="5692546" y="158750"/>
                  </a:lnTo>
                  <a:lnTo>
                    <a:pt x="5687288" y="156210"/>
                  </a:lnTo>
                  <a:lnTo>
                    <a:pt x="5688635" y="152400"/>
                  </a:lnTo>
                  <a:lnTo>
                    <a:pt x="5686971" y="148590"/>
                  </a:lnTo>
                  <a:lnTo>
                    <a:pt x="5686412" y="147320"/>
                  </a:lnTo>
                  <a:lnTo>
                    <a:pt x="5685866"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86" y="128270"/>
                  </a:lnTo>
                  <a:lnTo>
                    <a:pt x="5638660" y="129540"/>
                  </a:lnTo>
                  <a:lnTo>
                    <a:pt x="5633034" y="128270"/>
                  </a:lnTo>
                  <a:lnTo>
                    <a:pt x="5634101" y="125730"/>
                  </a:lnTo>
                  <a:lnTo>
                    <a:pt x="5635993" y="121920"/>
                  </a:lnTo>
                  <a:lnTo>
                    <a:pt x="5644947" y="121920"/>
                  </a:lnTo>
                  <a:lnTo>
                    <a:pt x="5646140" y="123190"/>
                  </a:lnTo>
                  <a:lnTo>
                    <a:pt x="5647487" y="123190"/>
                  </a:lnTo>
                  <a:lnTo>
                    <a:pt x="5647741" y="127000"/>
                  </a:lnTo>
                  <a:lnTo>
                    <a:pt x="5647741" y="116916"/>
                  </a:lnTo>
                  <a:lnTo>
                    <a:pt x="5647283" y="118110"/>
                  </a:lnTo>
                  <a:lnTo>
                    <a:pt x="5645556" y="119380"/>
                  </a:lnTo>
                  <a:lnTo>
                    <a:pt x="5640578" y="118110"/>
                  </a:lnTo>
                  <a:lnTo>
                    <a:pt x="5639498" y="118110"/>
                  </a:lnTo>
                  <a:lnTo>
                    <a:pt x="5639308" y="116840"/>
                  </a:lnTo>
                  <a:lnTo>
                    <a:pt x="5638546"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690" y="116840"/>
                  </a:lnTo>
                  <a:lnTo>
                    <a:pt x="5626900" y="115570"/>
                  </a:lnTo>
                  <a:lnTo>
                    <a:pt x="5629110" y="114300"/>
                  </a:lnTo>
                  <a:lnTo>
                    <a:pt x="5629008" y="113030"/>
                  </a:lnTo>
                  <a:lnTo>
                    <a:pt x="5629707"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23"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85" y="109220"/>
                  </a:lnTo>
                  <a:lnTo>
                    <a:pt x="5614708" y="109220"/>
                  </a:lnTo>
                  <a:lnTo>
                    <a:pt x="5614708" y="104279"/>
                  </a:lnTo>
                  <a:lnTo>
                    <a:pt x="5613692"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08" y="93662"/>
                  </a:lnTo>
                  <a:lnTo>
                    <a:pt x="5601208" y="95250"/>
                  </a:lnTo>
                  <a:lnTo>
                    <a:pt x="5599862" y="96520"/>
                  </a:lnTo>
                  <a:lnTo>
                    <a:pt x="5597042" y="95250"/>
                  </a:lnTo>
                  <a:lnTo>
                    <a:pt x="5601208" y="95250"/>
                  </a:lnTo>
                  <a:lnTo>
                    <a:pt x="5601208" y="93662"/>
                  </a:lnTo>
                  <a:lnTo>
                    <a:pt x="5590883" y="73660"/>
                  </a:lnTo>
                  <a:lnTo>
                    <a:pt x="5585980" y="77470"/>
                  </a:lnTo>
                  <a:lnTo>
                    <a:pt x="5588838" y="81280"/>
                  </a:lnTo>
                  <a:lnTo>
                    <a:pt x="5587657" y="83820"/>
                  </a:lnTo>
                  <a:lnTo>
                    <a:pt x="5588266" y="83820"/>
                  </a:lnTo>
                  <a:lnTo>
                    <a:pt x="5591086" y="85090"/>
                  </a:lnTo>
                  <a:lnTo>
                    <a:pt x="5592584" y="85090"/>
                  </a:lnTo>
                  <a:lnTo>
                    <a:pt x="5591759" y="88900"/>
                  </a:lnTo>
                  <a:lnTo>
                    <a:pt x="5588279" y="88900"/>
                  </a:lnTo>
                  <a:lnTo>
                    <a:pt x="5588292" y="90170"/>
                  </a:lnTo>
                  <a:lnTo>
                    <a:pt x="5587581" y="90170"/>
                  </a:lnTo>
                  <a:lnTo>
                    <a:pt x="5587377" y="91440"/>
                  </a:lnTo>
                  <a:lnTo>
                    <a:pt x="5583669" y="91440"/>
                  </a:lnTo>
                  <a:lnTo>
                    <a:pt x="5583644" y="92710"/>
                  </a:lnTo>
                  <a:lnTo>
                    <a:pt x="5583059" y="92710"/>
                  </a:lnTo>
                  <a:lnTo>
                    <a:pt x="5582958" y="91440"/>
                  </a:lnTo>
                  <a:lnTo>
                    <a:pt x="5582932" y="92710"/>
                  </a:lnTo>
                  <a:lnTo>
                    <a:pt x="5584952" y="95250"/>
                  </a:lnTo>
                  <a:lnTo>
                    <a:pt x="5592381" y="99060"/>
                  </a:lnTo>
                  <a:lnTo>
                    <a:pt x="5587136" y="101244"/>
                  </a:lnTo>
                  <a:lnTo>
                    <a:pt x="5587136" y="113030"/>
                  </a:lnTo>
                  <a:lnTo>
                    <a:pt x="5584215" y="113030"/>
                  </a:lnTo>
                  <a:lnTo>
                    <a:pt x="5584266" y="111760"/>
                  </a:lnTo>
                  <a:lnTo>
                    <a:pt x="5586666" y="111760"/>
                  </a:lnTo>
                  <a:lnTo>
                    <a:pt x="5587136" y="113030"/>
                  </a:lnTo>
                  <a:lnTo>
                    <a:pt x="5587136" y="101244"/>
                  </a:lnTo>
                  <a:lnTo>
                    <a:pt x="5583186" y="102870"/>
                  </a:lnTo>
                  <a:lnTo>
                    <a:pt x="5578691" y="99060"/>
                  </a:lnTo>
                  <a:lnTo>
                    <a:pt x="5574258" y="97878"/>
                  </a:lnTo>
                  <a:lnTo>
                    <a:pt x="5574258" y="110490"/>
                  </a:lnTo>
                  <a:lnTo>
                    <a:pt x="5570118" y="110490"/>
                  </a:lnTo>
                  <a:lnTo>
                    <a:pt x="5569801" y="111760"/>
                  </a:lnTo>
                  <a:lnTo>
                    <a:pt x="5568797" y="111760"/>
                  </a:lnTo>
                  <a:lnTo>
                    <a:pt x="5567451" y="113030"/>
                  </a:lnTo>
                  <a:lnTo>
                    <a:pt x="5564632" y="111760"/>
                  </a:lnTo>
                  <a:lnTo>
                    <a:pt x="5568797" y="111760"/>
                  </a:lnTo>
                  <a:lnTo>
                    <a:pt x="5569166" y="110490"/>
                  </a:lnTo>
                  <a:lnTo>
                    <a:pt x="5570118" y="110490"/>
                  </a:lnTo>
                  <a:lnTo>
                    <a:pt x="5571502" y="109220"/>
                  </a:lnTo>
                  <a:lnTo>
                    <a:pt x="5574258" y="110490"/>
                  </a:lnTo>
                  <a:lnTo>
                    <a:pt x="5574258" y="97878"/>
                  </a:lnTo>
                  <a:lnTo>
                    <a:pt x="5569229" y="96520"/>
                  </a:lnTo>
                  <a:lnTo>
                    <a:pt x="5569280" y="88900"/>
                  </a:lnTo>
                  <a:lnTo>
                    <a:pt x="5569432" y="88900"/>
                  </a:lnTo>
                  <a:lnTo>
                    <a:pt x="5552732" y="77470"/>
                  </a:lnTo>
                  <a:lnTo>
                    <a:pt x="5547779" y="81280"/>
                  </a:lnTo>
                  <a:lnTo>
                    <a:pt x="5555488" y="85090"/>
                  </a:lnTo>
                  <a:lnTo>
                    <a:pt x="5555831" y="88900"/>
                  </a:lnTo>
                  <a:lnTo>
                    <a:pt x="5550852" y="93980"/>
                  </a:lnTo>
                  <a:lnTo>
                    <a:pt x="5549582" y="96291"/>
                  </a:lnTo>
                  <a:lnTo>
                    <a:pt x="5549582" y="144780"/>
                  </a:lnTo>
                  <a:lnTo>
                    <a:pt x="5548960" y="146050"/>
                  </a:lnTo>
                  <a:lnTo>
                    <a:pt x="5547931" y="146050"/>
                  </a:lnTo>
                  <a:lnTo>
                    <a:pt x="5547461" y="144780"/>
                  </a:lnTo>
                  <a:lnTo>
                    <a:pt x="5548084" y="143510"/>
                  </a:lnTo>
                  <a:lnTo>
                    <a:pt x="5549125" y="143510"/>
                  </a:lnTo>
                  <a:lnTo>
                    <a:pt x="5549582" y="144780"/>
                  </a:lnTo>
                  <a:lnTo>
                    <a:pt x="5549582" y="96291"/>
                  </a:lnTo>
                  <a:lnTo>
                    <a:pt x="5547360" y="100330"/>
                  </a:lnTo>
                  <a:lnTo>
                    <a:pt x="5545455" y="102349"/>
                  </a:lnTo>
                  <a:lnTo>
                    <a:pt x="5545455" y="137160"/>
                  </a:lnTo>
                  <a:lnTo>
                    <a:pt x="5542534" y="137160"/>
                  </a:lnTo>
                  <a:lnTo>
                    <a:pt x="5542597" y="135890"/>
                  </a:lnTo>
                  <a:lnTo>
                    <a:pt x="5544045" y="135890"/>
                  </a:lnTo>
                  <a:lnTo>
                    <a:pt x="5545455" y="137160"/>
                  </a:lnTo>
                  <a:lnTo>
                    <a:pt x="5545455" y="102349"/>
                  </a:lnTo>
                  <a:lnTo>
                    <a:pt x="5542559" y="105410"/>
                  </a:lnTo>
                  <a:lnTo>
                    <a:pt x="5540692" y="106476"/>
                  </a:lnTo>
                  <a:lnTo>
                    <a:pt x="5540692" y="123190"/>
                  </a:lnTo>
                  <a:lnTo>
                    <a:pt x="5539778" y="124460"/>
                  </a:lnTo>
                  <a:lnTo>
                    <a:pt x="5539244" y="124460"/>
                  </a:lnTo>
                  <a:lnTo>
                    <a:pt x="5537835" y="123190"/>
                  </a:lnTo>
                  <a:lnTo>
                    <a:pt x="5539435" y="121920"/>
                  </a:lnTo>
                  <a:lnTo>
                    <a:pt x="5539905" y="123190"/>
                  </a:lnTo>
                  <a:lnTo>
                    <a:pt x="5540692" y="123190"/>
                  </a:lnTo>
                  <a:lnTo>
                    <a:pt x="5540692" y="106476"/>
                  </a:lnTo>
                  <a:lnTo>
                    <a:pt x="5533606" y="110490"/>
                  </a:lnTo>
                  <a:lnTo>
                    <a:pt x="5533326" y="109220"/>
                  </a:lnTo>
                  <a:lnTo>
                    <a:pt x="5528957" y="88900"/>
                  </a:lnTo>
                  <a:lnTo>
                    <a:pt x="5526506" y="77470"/>
                  </a:lnTo>
                  <a:lnTo>
                    <a:pt x="5523420" y="80010"/>
                  </a:lnTo>
                  <a:lnTo>
                    <a:pt x="5523128" y="82550"/>
                  </a:lnTo>
                  <a:lnTo>
                    <a:pt x="5522531" y="85090"/>
                  </a:lnTo>
                  <a:lnTo>
                    <a:pt x="5518556" y="86360"/>
                  </a:lnTo>
                  <a:lnTo>
                    <a:pt x="5518861" y="86360"/>
                  </a:lnTo>
                  <a:lnTo>
                    <a:pt x="5518607" y="87630"/>
                  </a:lnTo>
                  <a:lnTo>
                    <a:pt x="5517870" y="87630"/>
                  </a:lnTo>
                  <a:lnTo>
                    <a:pt x="5516524" y="88900"/>
                  </a:lnTo>
                  <a:lnTo>
                    <a:pt x="5513692" y="86360"/>
                  </a:lnTo>
                  <a:lnTo>
                    <a:pt x="5516118" y="87630"/>
                  </a:lnTo>
                  <a:lnTo>
                    <a:pt x="5517870" y="87630"/>
                  </a:lnTo>
                  <a:lnTo>
                    <a:pt x="5518226" y="86360"/>
                  </a:lnTo>
                  <a:lnTo>
                    <a:pt x="5518556" y="86360"/>
                  </a:lnTo>
                  <a:lnTo>
                    <a:pt x="5517350" y="85090"/>
                  </a:lnTo>
                  <a:lnTo>
                    <a:pt x="5514708" y="83820"/>
                  </a:lnTo>
                  <a:lnTo>
                    <a:pt x="5513044" y="83413"/>
                  </a:lnTo>
                  <a:lnTo>
                    <a:pt x="5513044" y="115570"/>
                  </a:lnTo>
                  <a:lnTo>
                    <a:pt x="5510123" y="115570"/>
                  </a:lnTo>
                  <a:lnTo>
                    <a:pt x="5510187" y="114300"/>
                  </a:lnTo>
                  <a:lnTo>
                    <a:pt x="5511635" y="114300"/>
                  </a:lnTo>
                  <a:lnTo>
                    <a:pt x="5513044" y="115570"/>
                  </a:lnTo>
                  <a:lnTo>
                    <a:pt x="5513044" y="83413"/>
                  </a:lnTo>
                  <a:lnTo>
                    <a:pt x="5509603" y="82550"/>
                  </a:lnTo>
                  <a:lnTo>
                    <a:pt x="5508955" y="88900"/>
                  </a:lnTo>
                  <a:lnTo>
                    <a:pt x="5503977" y="93980"/>
                  </a:lnTo>
                  <a:lnTo>
                    <a:pt x="5498160" y="99060"/>
                  </a:lnTo>
                  <a:lnTo>
                    <a:pt x="5495048" y="105410"/>
                  </a:lnTo>
                  <a:lnTo>
                    <a:pt x="5495671" y="105410"/>
                  </a:lnTo>
                  <a:lnTo>
                    <a:pt x="5496801" y="106680"/>
                  </a:lnTo>
                  <a:lnTo>
                    <a:pt x="5498185" y="106680"/>
                  </a:lnTo>
                  <a:lnTo>
                    <a:pt x="5498871"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80" y="189230"/>
                  </a:lnTo>
                  <a:lnTo>
                    <a:pt x="5479059" y="189230"/>
                  </a:lnTo>
                  <a:lnTo>
                    <a:pt x="5477637" y="187960"/>
                  </a:lnTo>
                  <a:lnTo>
                    <a:pt x="5479237" y="186690"/>
                  </a:lnTo>
                  <a:lnTo>
                    <a:pt x="5479707" y="187960"/>
                  </a:lnTo>
                  <a:lnTo>
                    <a:pt x="5480507" y="187960"/>
                  </a:lnTo>
                  <a:lnTo>
                    <a:pt x="5480507" y="179387"/>
                  </a:lnTo>
                  <a:lnTo>
                    <a:pt x="5479478" y="180340"/>
                  </a:lnTo>
                  <a:lnTo>
                    <a:pt x="5476659" y="179070"/>
                  </a:lnTo>
                  <a:lnTo>
                    <a:pt x="5480837" y="179070"/>
                  </a:lnTo>
                  <a:lnTo>
                    <a:pt x="5481078" y="178168"/>
                  </a:lnTo>
                  <a:lnTo>
                    <a:pt x="5479389" y="175260"/>
                  </a:lnTo>
                  <a:lnTo>
                    <a:pt x="5475135" y="175260"/>
                  </a:lnTo>
                  <a:lnTo>
                    <a:pt x="5470423" y="176530"/>
                  </a:lnTo>
                  <a:lnTo>
                    <a:pt x="5470944" y="181610"/>
                  </a:lnTo>
                  <a:lnTo>
                    <a:pt x="5474906" y="186690"/>
                  </a:lnTo>
                  <a:lnTo>
                    <a:pt x="5469433" y="191770"/>
                  </a:lnTo>
                  <a:lnTo>
                    <a:pt x="5466753" y="191160"/>
                  </a:lnTo>
                  <a:lnTo>
                    <a:pt x="5466753" y="196850"/>
                  </a:lnTo>
                  <a:lnTo>
                    <a:pt x="5464213" y="196850"/>
                  </a:lnTo>
                  <a:lnTo>
                    <a:pt x="5463743" y="195580"/>
                  </a:lnTo>
                  <a:lnTo>
                    <a:pt x="5465343" y="195580"/>
                  </a:lnTo>
                  <a:lnTo>
                    <a:pt x="5466753" y="196850"/>
                  </a:lnTo>
                  <a:lnTo>
                    <a:pt x="5466753" y="191160"/>
                  </a:lnTo>
                  <a:lnTo>
                    <a:pt x="5463870" y="190500"/>
                  </a:lnTo>
                  <a:lnTo>
                    <a:pt x="5462816" y="186690"/>
                  </a:lnTo>
                  <a:lnTo>
                    <a:pt x="5462536" y="184150"/>
                  </a:lnTo>
                  <a:lnTo>
                    <a:pt x="5462397" y="182880"/>
                  </a:lnTo>
                  <a:lnTo>
                    <a:pt x="5458777" y="181610"/>
                  </a:lnTo>
                  <a:lnTo>
                    <a:pt x="5460644" y="173990"/>
                  </a:lnTo>
                  <a:lnTo>
                    <a:pt x="5463845" y="172720"/>
                  </a:lnTo>
                  <a:lnTo>
                    <a:pt x="5467045" y="171450"/>
                  </a:lnTo>
                  <a:lnTo>
                    <a:pt x="5470258" y="170180"/>
                  </a:lnTo>
                  <a:lnTo>
                    <a:pt x="5473916" y="163830"/>
                  </a:lnTo>
                  <a:lnTo>
                    <a:pt x="5482742" y="167640"/>
                  </a:lnTo>
                  <a:lnTo>
                    <a:pt x="5488584" y="173990"/>
                  </a:lnTo>
                  <a:lnTo>
                    <a:pt x="5489372" y="180340"/>
                  </a:lnTo>
                  <a:lnTo>
                    <a:pt x="5489372" y="165100"/>
                  </a:lnTo>
                  <a:lnTo>
                    <a:pt x="5484927" y="165100"/>
                  </a:lnTo>
                  <a:lnTo>
                    <a:pt x="5484063" y="163830"/>
                  </a:lnTo>
                  <a:lnTo>
                    <a:pt x="5482348" y="161290"/>
                  </a:lnTo>
                  <a:lnTo>
                    <a:pt x="5477078" y="158750"/>
                  </a:lnTo>
                  <a:lnTo>
                    <a:pt x="5481548" y="156210"/>
                  </a:lnTo>
                  <a:lnTo>
                    <a:pt x="5483784" y="154940"/>
                  </a:lnTo>
                  <a:lnTo>
                    <a:pt x="5486019" y="153670"/>
                  </a:lnTo>
                  <a:lnTo>
                    <a:pt x="5488267" y="152400"/>
                  </a:lnTo>
                  <a:lnTo>
                    <a:pt x="5497423" y="156210"/>
                  </a:lnTo>
                  <a:lnTo>
                    <a:pt x="5497423" y="107950"/>
                  </a:lnTo>
                  <a:lnTo>
                    <a:pt x="5495658" y="107950"/>
                  </a:lnTo>
                  <a:lnTo>
                    <a:pt x="5495658" y="109220"/>
                  </a:lnTo>
                  <a:lnTo>
                    <a:pt x="5495417" y="109220"/>
                  </a:lnTo>
                  <a:lnTo>
                    <a:pt x="5495010" y="107950"/>
                  </a:lnTo>
                  <a:lnTo>
                    <a:pt x="5495137" y="110490"/>
                  </a:lnTo>
                  <a:lnTo>
                    <a:pt x="5496280" y="113030"/>
                  </a:lnTo>
                  <a:lnTo>
                    <a:pt x="5492102" y="116840"/>
                  </a:lnTo>
                  <a:lnTo>
                    <a:pt x="5489765" y="115811"/>
                  </a:lnTo>
                  <a:lnTo>
                    <a:pt x="5489765" y="123190"/>
                  </a:lnTo>
                  <a:lnTo>
                    <a:pt x="5488851" y="124460"/>
                  </a:lnTo>
                  <a:lnTo>
                    <a:pt x="5488317" y="124460"/>
                  </a:lnTo>
                  <a:lnTo>
                    <a:pt x="5486908" y="123190"/>
                  </a:lnTo>
                  <a:lnTo>
                    <a:pt x="5488508" y="121920"/>
                  </a:lnTo>
                  <a:lnTo>
                    <a:pt x="5488978" y="123190"/>
                  </a:lnTo>
                  <a:lnTo>
                    <a:pt x="5489765" y="123190"/>
                  </a:lnTo>
                  <a:lnTo>
                    <a:pt x="5489765" y="115811"/>
                  </a:lnTo>
                  <a:lnTo>
                    <a:pt x="5489245"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37"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19" y="92710"/>
                  </a:lnTo>
                  <a:lnTo>
                    <a:pt x="5473903" y="88900"/>
                  </a:lnTo>
                  <a:lnTo>
                    <a:pt x="5471388" y="87439"/>
                  </a:lnTo>
                  <a:lnTo>
                    <a:pt x="5471388" y="120650"/>
                  </a:lnTo>
                  <a:lnTo>
                    <a:pt x="5471376" y="130810"/>
                  </a:lnTo>
                  <a:lnTo>
                    <a:pt x="5470855" y="132080"/>
                  </a:lnTo>
                  <a:lnTo>
                    <a:pt x="5470703" y="132080"/>
                  </a:lnTo>
                  <a:lnTo>
                    <a:pt x="5470703" y="144780"/>
                  </a:lnTo>
                  <a:lnTo>
                    <a:pt x="5468886" y="151130"/>
                  </a:lnTo>
                  <a:lnTo>
                    <a:pt x="5463146" y="152400"/>
                  </a:lnTo>
                  <a:lnTo>
                    <a:pt x="5462359" y="152260"/>
                  </a:lnTo>
                  <a:lnTo>
                    <a:pt x="5462359" y="161290"/>
                  </a:lnTo>
                  <a:lnTo>
                    <a:pt x="5461698" y="167640"/>
                  </a:lnTo>
                  <a:lnTo>
                    <a:pt x="5457685" y="167640"/>
                  </a:lnTo>
                  <a:lnTo>
                    <a:pt x="5457685" y="181610"/>
                  </a:lnTo>
                  <a:lnTo>
                    <a:pt x="5456326" y="182880"/>
                  </a:lnTo>
                  <a:lnTo>
                    <a:pt x="5453507"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32"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03" y="144780"/>
                  </a:lnTo>
                  <a:lnTo>
                    <a:pt x="5470703" y="132080"/>
                  </a:lnTo>
                  <a:lnTo>
                    <a:pt x="5468848" y="132080"/>
                  </a:lnTo>
                  <a:lnTo>
                    <a:pt x="5468378" y="130810"/>
                  </a:lnTo>
                  <a:lnTo>
                    <a:pt x="5471376" y="130810"/>
                  </a:lnTo>
                  <a:lnTo>
                    <a:pt x="5471376" y="120650"/>
                  </a:lnTo>
                  <a:lnTo>
                    <a:pt x="5470855" y="120650"/>
                  </a:lnTo>
                  <a:lnTo>
                    <a:pt x="5470296" y="121920"/>
                  </a:lnTo>
                  <a:lnTo>
                    <a:pt x="5469293" y="121920"/>
                  </a:lnTo>
                  <a:lnTo>
                    <a:pt x="5468848" y="120650"/>
                  </a:lnTo>
                  <a:lnTo>
                    <a:pt x="5468378" y="120650"/>
                  </a:lnTo>
                  <a:lnTo>
                    <a:pt x="5469433" y="119380"/>
                  </a:lnTo>
                  <a:lnTo>
                    <a:pt x="5469979" y="119380"/>
                  </a:lnTo>
                  <a:lnTo>
                    <a:pt x="5471388" y="120650"/>
                  </a:lnTo>
                  <a:lnTo>
                    <a:pt x="5471388" y="87439"/>
                  </a:lnTo>
                  <a:lnTo>
                    <a:pt x="5469547" y="86360"/>
                  </a:lnTo>
                  <a:lnTo>
                    <a:pt x="5471045" y="82550"/>
                  </a:lnTo>
                  <a:lnTo>
                    <a:pt x="5467909" y="78613"/>
                  </a:lnTo>
                  <a:lnTo>
                    <a:pt x="5463527" y="72390"/>
                  </a:lnTo>
                  <a:lnTo>
                    <a:pt x="5463946" y="81280"/>
                  </a:lnTo>
                  <a:lnTo>
                    <a:pt x="5463095" y="82981"/>
                  </a:lnTo>
                  <a:lnTo>
                    <a:pt x="5463095" y="125730"/>
                  </a:lnTo>
                  <a:lnTo>
                    <a:pt x="5460504" y="127000"/>
                  </a:lnTo>
                  <a:lnTo>
                    <a:pt x="5458257" y="125730"/>
                  </a:lnTo>
                  <a:lnTo>
                    <a:pt x="5458130" y="124460"/>
                  </a:lnTo>
                  <a:lnTo>
                    <a:pt x="5460733" y="123190"/>
                  </a:lnTo>
                  <a:lnTo>
                    <a:pt x="5463006" y="124460"/>
                  </a:lnTo>
                  <a:lnTo>
                    <a:pt x="5463095" y="125730"/>
                  </a:lnTo>
                  <a:lnTo>
                    <a:pt x="5463095" y="82981"/>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24" y="104279"/>
                  </a:lnTo>
                  <a:lnTo>
                    <a:pt x="5448224" y="125730"/>
                  </a:lnTo>
                  <a:lnTo>
                    <a:pt x="5447690" y="125730"/>
                  </a:lnTo>
                  <a:lnTo>
                    <a:pt x="5447144" y="127000"/>
                  </a:lnTo>
                  <a:lnTo>
                    <a:pt x="5446141" y="127000"/>
                  </a:lnTo>
                  <a:lnTo>
                    <a:pt x="5445290" y="125730"/>
                  </a:lnTo>
                  <a:lnTo>
                    <a:pt x="5446280" y="125730"/>
                  </a:lnTo>
                  <a:lnTo>
                    <a:pt x="5446814" y="124460"/>
                  </a:lnTo>
                  <a:lnTo>
                    <a:pt x="5448224" y="125730"/>
                  </a:lnTo>
                  <a:lnTo>
                    <a:pt x="5448224" y="104279"/>
                  </a:lnTo>
                  <a:lnTo>
                    <a:pt x="5447754" y="104140"/>
                  </a:lnTo>
                  <a:lnTo>
                    <a:pt x="5456631" y="102870"/>
                  </a:lnTo>
                  <a:lnTo>
                    <a:pt x="5458269" y="104140"/>
                  </a:lnTo>
                  <a:lnTo>
                    <a:pt x="5461089" y="106680"/>
                  </a:lnTo>
                  <a:lnTo>
                    <a:pt x="5461089" y="96735"/>
                  </a:lnTo>
                  <a:lnTo>
                    <a:pt x="5455869" y="97790"/>
                  </a:lnTo>
                  <a:lnTo>
                    <a:pt x="5450421" y="101600"/>
                  </a:lnTo>
                  <a:lnTo>
                    <a:pt x="5439943" y="97790"/>
                  </a:lnTo>
                  <a:lnTo>
                    <a:pt x="5446433" y="118110"/>
                  </a:lnTo>
                  <a:lnTo>
                    <a:pt x="5437276"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845" y="133350"/>
                  </a:lnTo>
                  <a:lnTo>
                    <a:pt x="5448033" y="133350"/>
                  </a:lnTo>
                  <a:lnTo>
                    <a:pt x="5444706" y="135890"/>
                  </a:lnTo>
                  <a:lnTo>
                    <a:pt x="5445010" y="134620"/>
                  </a:lnTo>
                  <a:lnTo>
                    <a:pt x="5444845" y="133350"/>
                  </a:lnTo>
                  <a:lnTo>
                    <a:pt x="5444121"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29"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25" y="186690"/>
                  </a:lnTo>
                  <a:lnTo>
                    <a:pt x="5413984" y="184150"/>
                  </a:lnTo>
                  <a:lnTo>
                    <a:pt x="5416804" y="186690"/>
                  </a:lnTo>
                  <a:lnTo>
                    <a:pt x="5416804" y="173545"/>
                  </a:lnTo>
                  <a:lnTo>
                    <a:pt x="5414315" y="176530"/>
                  </a:lnTo>
                  <a:lnTo>
                    <a:pt x="5406783" y="184150"/>
                  </a:lnTo>
                  <a:lnTo>
                    <a:pt x="5407825" y="185420"/>
                  </a:lnTo>
                  <a:lnTo>
                    <a:pt x="5411635" y="186690"/>
                  </a:lnTo>
                  <a:lnTo>
                    <a:pt x="5410949" y="190500"/>
                  </a:lnTo>
                  <a:lnTo>
                    <a:pt x="5417832" y="193040"/>
                  </a:lnTo>
                  <a:lnTo>
                    <a:pt x="5416321" y="196850"/>
                  </a:lnTo>
                  <a:lnTo>
                    <a:pt x="5416867" y="196850"/>
                  </a:lnTo>
                  <a:lnTo>
                    <a:pt x="5416994" y="198120"/>
                  </a:lnTo>
                  <a:lnTo>
                    <a:pt x="5416296" y="198120"/>
                  </a:lnTo>
                  <a:lnTo>
                    <a:pt x="5416270" y="196850"/>
                  </a:lnTo>
                  <a:lnTo>
                    <a:pt x="5405285"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07" y="172745"/>
                  </a:lnTo>
                  <a:lnTo>
                    <a:pt x="5388965" y="173990"/>
                  </a:lnTo>
                  <a:lnTo>
                    <a:pt x="5388229" y="173990"/>
                  </a:lnTo>
                  <a:lnTo>
                    <a:pt x="5386870" y="175260"/>
                  </a:lnTo>
                  <a:lnTo>
                    <a:pt x="5384063" y="173990"/>
                  </a:lnTo>
                  <a:lnTo>
                    <a:pt x="5388229" y="173990"/>
                  </a:lnTo>
                  <a:lnTo>
                    <a:pt x="5388584" y="172720"/>
                  </a:lnTo>
                  <a:lnTo>
                    <a:pt x="5389130" y="172720"/>
                  </a:lnTo>
                  <a:lnTo>
                    <a:pt x="5387975" y="171450"/>
                  </a:lnTo>
                  <a:lnTo>
                    <a:pt x="5386832" y="170180"/>
                  </a:lnTo>
                  <a:lnTo>
                    <a:pt x="5382234" y="165100"/>
                  </a:lnTo>
                  <a:lnTo>
                    <a:pt x="5375541" y="156210"/>
                  </a:lnTo>
                  <a:lnTo>
                    <a:pt x="5374538" y="154940"/>
                  </a:lnTo>
                  <a:lnTo>
                    <a:pt x="5371528" y="151130"/>
                  </a:lnTo>
                  <a:lnTo>
                    <a:pt x="5368518" y="147320"/>
                  </a:lnTo>
                  <a:lnTo>
                    <a:pt x="5365127"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78"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20" y="137160"/>
                  </a:lnTo>
                  <a:lnTo>
                    <a:pt x="5305234"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196" y="114300"/>
                  </a:lnTo>
                  <a:lnTo>
                    <a:pt x="5276037" y="115570"/>
                  </a:lnTo>
                  <a:lnTo>
                    <a:pt x="5267998" y="111760"/>
                  </a:lnTo>
                  <a:lnTo>
                    <a:pt x="5268887" y="106680"/>
                  </a:lnTo>
                  <a:lnTo>
                    <a:pt x="5267820" y="101600"/>
                  </a:lnTo>
                  <a:lnTo>
                    <a:pt x="5262575" y="96520"/>
                  </a:lnTo>
                  <a:lnTo>
                    <a:pt x="5250472" y="93980"/>
                  </a:lnTo>
                  <a:lnTo>
                    <a:pt x="5251272" y="86360"/>
                  </a:lnTo>
                  <a:lnTo>
                    <a:pt x="5241061" y="91440"/>
                  </a:lnTo>
                  <a:lnTo>
                    <a:pt x="5239156" y="97790"/>
                  </a:lnTo>
                  <a:lnTo>
                    <a:pt x="5233936" y="102870"/>
                  </a:lnTo>
                  <a:lnTo>
                    <a:pt x="5230711" y="107975"/>
                  </a:lnTo>
                  <a:lnTo>
                    <a:pt x="5228310" y="113030"/>
                  </a:lnTo>
                  <a:lnTo>
                    <a:pt x="5224818"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57" y="148590"/>
                  </a:lnTo>
                  <a:lnTo>
                    <a:pt x="5174272" y="146050"/>
                  </a:lnTo>
                  <a:lnTo>
                    <a:pt x="5169433" y="143510"/>
                  </a:lnTo>
                  <a:lnTo>
                    <a:pt x="5171160" y="139700"/>
                  </a:lnTo>
                  <a:lnTo>
                    <a:pt x="5171745" y="138430"/>
                  </a:lnTo>
                  <a:lnTo>
                    <a:pt x="5165318" y="134620"/>
                  </a:lnTo>
                  <a:lnTo>
                    <a:pt x="5163629" y="133350"/>
                  </a:lnTo>
                  <a:lnTo>
                    <a:pt x="5161940" y="132080"/>
                  </a:lnTo>
                  <a:lnTo>
                    <a:pt x="5154815" y="133350"/>
                  </a:lnTo>
                  <a:lnTo>
                    <a:pt x="5151361"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83" y="104140"/>
                  </a:lnTo>
                  <a:lnTo>
                    <a:pt x="5124755" y="101600"/>
                  </a:lnTo>
                  <a:lnTo>
                    <a:pt x="5123459" y="99060"/>
                  </a:lnTo>
                  <a:lnTo>
                    <a:pt x="5122811" y="97790"/>
                  </a:lnTo>
                  <a:lnTo>
                    <a:pt x="5112867" y="99060"/>
                  </a:lnTo>
                  <a:lnTo>
                    <a:pt x="5107267" y="95250"/>
                  </a:lnTo>
                  <a:lnTo>
                    <a:pt x="5107051" y="93980"/>
                  </a:lnTo>
                  <a:lnTo>
                    <a:pt x="5106441" y="90170"/>
                  </a:lnTo>
                  <a:lnTo>
                    <a:pt x="5104320" y="82550"/>
                  </a:lnTo>
                  <a:lnTo>
                    <a:pt x="5101971" y="91440"/>
                  </a:lnTo>
                  <a:lnTo>
                    <a:pt x="5095926" y="93980"/>
                  </a:lnTo>
                  <a:lnTo>
                    <a:pt x="5085905" y="93980"/>
                  </a:lnTo>
                  <a:lnTo>
                    <a:pt x="5083784" y="91440"/>
                  </a:lnTo>
                  <a:lnTo>
                    <a:pt x="5087442"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80" y="113030"/>
                  </a:lnTo>
                  <a:lnTo>
                    <a:pt x="5058181" y="118110"/>
                  </a:lnTo>
                  <a:lnTo>
                    <a:pt x="5051336" y="120650"/>
                  </a:lnTo>
                  <a:lnTo>
                    <a:pt x="5049837" y="121818"/>
                  </a:lnTo>
                  <a:lnTo>
                    <a:pt x="5049837" y="125730"/>
                  </a:lnTo>
                  <a:lnTo>
                    <a:pt x="5046510" y="127000"/>
                  </a:lnTo>
                  <a:lnTo>
                    <a:pt x="5046827" y="125730"/>
                  </a:lnTo>
                  <a:lnTo>
                    <a:pt x="5046662" y="124460"/>
                  </a:lnTo>
                  <a:lnTo>
                    <a:pt x="5049837" y="125730"/>
                  </a:lnTo>
                  <a:lnTo>
                    <a:pt x="5049837" y="121818"/>
                  </a:lnTo>
                  <a:lnTo>
                    <a:pt x="5046421" y="124460"/>
                  </a:lnTo>
                  <a:lnTo>
                    <a:pt x="5040439" y="119380"/>
                  </a:lnTo>
                  <a:lnTo>
                    <a:pt x="5036896" y="113030"/>
                  </a:lnTo>
                  <a:lnTo>
                    <a:pt x="5032895" y="106680"/>
                  </a:lnTo>
                  <a:lnTo>
                    <a:pt x="5025555" y="101600"/>
                  </a:lnTo>
                  <a:lnTo>
                    <a:pt x="5022342" y="105460"/>
                  </a:lnTo>
                  <a:lnTo>
                    <a:pt x="5019433" y="110490"/>
                  </a:lnTo>
                  <a:lnTo>
                    <a:pt x="5018583" y="115570"/>
                  </a:lnTo>
                  <a:lnTo>
                    <a:pt x="5021631" y="120650"/>
                  </a:lnTo>
                  <a:lnTo>
                    <a:pt x="5009553" y="123190"/>
                  </a:lnTo>
                  <a:lnTo>
                    <a:pt x="5008283" y="128270"/>
                  </a:lnTo>
                  <a:lnTo>
                    <a:pt x="5008918" y="134620"/>
                  </a:lnTo>
                  <a:lnTo>
                    <a:pt x="5009642" y="134620"/>
                  </a:lnTo>
                  <a:lnTo>
                    <a:pt x="5009553" y="135890"/>
                  </a:lnTo>
                  <a:lnTo>
                    <a:pt x="5013871" y="135890"/>
                  </a:lnTo>
                  <a:lnTo>
                    <a:pt x="5014633" y="138430"/>
                  </a:lnTo>
                  <a:lnTo>
                    <a:pt x="5011356" y="139700"/>
                  </a:lnTo>
                  <a:lnTo>
                    <a:pt x="5009045" y="138430"/>
                  </a:lnTo>
                  <a:lnTo>
                    <a:pt x="5009273" y="137160"/>
                  </a:lnTo>
                  <a:lnTo>
                    <a:pt x="5009553" y="135890"/>
                  </a:lnTo>
                  <a:lnTo>
                    <a:pt x="5008969" y="135890"/>
                  </a:lnTo>
                  <a:lnTo>
                    <a:pt x="5008918" y="134620"/>
                  </a:lnTo>
                  <a:lnTo>
                    <a:pt x="5002517" y="133350"/>
                  </a:lnTo>
                  <a:lnTo>
                    <a:pt x="5000917" y="129540"/>
                  </a:lnTo>
                  <a:lnTo>
                    <a:pt x="5000269" y="127000"/>
                  </a:lnTo>
                  <a:lnTo>
                    <a:pt x="4998999" y="121920"/>
                  </a:lnTo>
                  <a:lnTo>
                    <a:pt x="4993538" y="119380"/>
                  </a:lnTo>
                  <a:lnTo>
                    <a:pt x="4989271" y="116840"/>
                  </a:lnTo>
                  <a:lnTo>
                    <a:pt x="4983556" y="119380"/>
                  </a:lnTo>
                  <a:lnTo>
                    <a:pt x="4984724" y="127000"/>
                  </a:lnTo>
                  <a:lnTo>
                    <a:pt x="4973891" y="123190"/>
                  </a:lnTo>
                  <a:lnTo>
                    <a:pt x="4969954" y="127000"/>
                  </a:lnTo>
                  <a:lnTo>
                    <a:pt x="4966436" y="130810"/>
                  </a:lnTo>
                  <a:lnTo>
                    <a:pt x="4966106" y="134620"/>
                  </a:lnTo>
                  <a:lnTo>
                    <a:pt x="4958296" y="134620"/>
                  </a:lnTo>
                  <a:lnTo>
                    <a:pt x="4958334" y="135890"/>
                  </a:lnTo>
                  <a:lnTo>
                    <a:pt x="4957788" y="135890"/>
                  </a:lnTo>
                  <a:lnTo>
                    <a:pt x="4958067" y="139700"/>
                  </a:lnTo>
                  <a:lnTo>
                    <a:pt x="4960759" y="144780"/>
                  </a:lnTo>
                  <a:lnTo>
                    <a:pt x="4951019" y="148590"/>
                  </a:lnTo>
                  <a:lnTo>
                    <a:pt x="4948313" y="144780"/>
                  </a:lnTo>
                  <a:lnTo>
                    <a:pt x="4946523" y="142240"/>
                  </a:lnTo>
                  <a:lnTo>
                    <a:pt x="4951933" y="139700"/>
                  </a:lnTo>
                  <a:lnTo>
                    <a:pt x="4953876" y="138430"/>
                  </a:lnTo>
                  <a:lnTo>
                    <a:pt x="4957788" y="135890"/>
                  </a:lnTo>
                  <a:lnTo>
                    <a:pt x="4957762" y="134620"/>
                  </a:lnTo>
                  <a:lnTo>
                    <a:pt x="4958207" y="134620"/>
                  </a:lnTo>
                  <a:lnTo>
                    <a:pt x="4954765" y="128270"/>
                  </a:lnTo>
                  <a:lnTo>
                    <a:pt x="4954092" y="124460"/>
                  </a:lnTo>
                  <a:lnTo>
                    <a:pt x="4953876" y="123190"/>
                  </a:lnTo>
                  <a:lnTo>
                    <a:pt x="4953647" y="121920"/>
                  </a:lnTo>
                  <a:lnTo>
                    <a:pt x="4953609" y="118110"/>
                  </a:lnTo>
                  <a:lnTo>
                    <a:pt x="4953520"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19" y="106680"/>
                  </a:lnTo>
                  <a:lnTo>
                    <a:pt x="4934229" y="97790"/>
                  </a:lnTo>
                  <a:lnTo>
                    <a:pt x="4934432" y="96520"/>
                  </a:lnTo>
                  <a:lnTo>
                    <a:pt x="4934178" y="93980"/>
                  </a:lnTo>
                  <a:lnTo>
                    <a:pt x="4933404" y="86360"/>
                  </a:lnTo>
                  <a:lnTo>
                    <a:pt x="4932680" y="85090"/>
                  </a:lnTo>
                  <a:lnTo>
                    <a:pt x="4931969" y="83820"/>
                  </a:lnTo>
                  <a:lnTo>
                    <a:pt x="4931245" y="82550"/>
                  </a:lnTo>
                  <a:lnTo>
                    <a:pt x="4928349" y="77470"/>
                  </a:lnTo>
                  <a:lnTo>
                    <a:pt x="4920348" y="73660"/>
                  </a:lnTo>
                  <a:lnTo>
                    <a:pt x="4922024" y="82550"/>
                  </a:lnTo>
                  <a:lnTo>
                    <a:pt x="4913465" y="80010"/>
                  </a:lnTo>
                  <a:lnTo>
                    <a:pt x="4912525" y="78740"/>
                  </a:lnTo>
                  <a:lnTo>
                    <a:pt x="4910658" y="76200"/>
                  </a:lnTo>
                  <a:lnTo>
                    <a:pt x="4921618" y="71120"/>
                  </a:lnTo>
                  <a:lnTo>
                    <a:pt x="4914798"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46" y="39370"/>
                  </a:lnTo>
                  <a:lnTo>
                    <a:pt x="4882743"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77" y="78740"/>
                  </a:lnTo>
                  <a:lnTo>
                    <a:pt x="4847260" y="76200"/>
                  </a:lnTo>
                  <a:lnTo>
                    <a:pt x="4851844" y="76200"/>
                  </a:lnTo>
                  <a:lnTo>
                    <a:pt x="4853521" y="80010"/>
                  </a:lnTo>
                  <a:lnTo>
                    <a:pt x="4859566" y="78740"/>
                  </a:lnTo>
                  <a:lnTo>
                    <a:pt x="4859566" y="72567"/>
                  </a:lnTo>
                  <a:lnTo>
                    <a:pt x="4856683" y="73660"/>
                  </a:lnTo>
                  <a:lnTo>
                    <a:pt x="4856988" y="72390"/>
                  </a:lnTo>
                  <a:lnTo>
                    <a:pt x="4856823" y="71120"/>
                  </a:lnTo>
                  <a:lnTo>
                    <a:pt x="4860010" y="72390"/>
                  </a:lnTo>
                  <a:lnTo>
                    <a:pt x="4860010" y="47675"/>
                  </a:lnTo>
                  <a:lnTo>
                    <a:pt x="4857000" y="48260"/>
                  </a:lnTo>
                  <a:lnTo>
                    <a:pt x="4856048" y="52070"/>
                  </a:lnTo>
                  <a:lnTo>
                    <a:pt x="4856975" y="53340"/>
                  </a:lnTo>
                  <a:lnTo>
                    <a:pt x="4859515" y="55880"/>
                  </a:lnTo>
                  <a:lnTo>
                    <a:pt x="4858359" y="57150"/>
                  </a:lnTo>
                  <a:lnTo>
                    <a:pt x="4852568" y="57150"/>
                  </a:lnTo>
                  <a:lnTo>
                    <a:pt x="4852149" y="59690"/>
                  </a:lnTo>
                  <a:lnTo>
                    <a:pt x="4849977" y="63500"/>
                  </a:lnTo>
                  <a:lnTo>
                    <a:pt x="4857775" y="66040"/>
                  </a:lnTo>
                  <a:lnTo>
                    <a:pt x="4856086" y="69850"/>
                  </a:lnTo>
                  <a:lnTo>
                    <a:pt x="4856619" y="69850"/>
                  </a:lnTo>
                  <a:lnTo>
                    <a:pt x="4856746" y="71120"/>
                  </a:lnTo>
                  <a:lnTo>
                    <a:pt x="4856035" y="71120"/>
                  </a:lnTo>
                  <a:lnTo>
                    <a:pt x="4856086" y="69850"/>
                  </a:lnTo>
                  <a:lnTo>
                    <a:pt x="4852644"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84"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45" y="96520"/>
                  </a:lnTo>
                  <a:lnTo>
                    <a:pt x="4819015"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191" y="80010"/>
                  </a:lnTo>
                  <a:lnTo>
                    <a:pt x="4834737" y="81280"/>
                  </a:lnTo>
                  <a:lnTo>
                    <a:pt x="4834737" y="71767"/>
                  </a:lnTo>
                  <a:lnTo>
                    <a:pt x="4832197" y="69850"/>
                  </a:lnTo>
                  <a:lnTo>
                    <a:pt x="4833429" y="67310"/>
                  </a:lnTo>
                  <a:lnTo>
                    <a:pt x="4833493" y="64770"/>
                  </a:lnTo>
                  <a:lnTo>
                    <a:pt x="4832985" y="64770"/>
                  </a:lnTo>
                  <a:lnTo>
                    <a:pt x="4824196" y="67106"/>
                  </a:lnTo>
                  <a:lnTo>
                    <a:pt x="4824196" y="86360"/>
                  </a:lnTo>
                  <a:lnTo>
                    <a:pt x="4820107" y="86360"/>
                  </a:lnTo>
                  <a:lnTo>
                    <a:pt x="4821390" y="85090"/>
                  </a:lnTo>
                  <a:lnTo>
                    <a:pt x="4824196" y="86360"/>
                  </a:lnTo>
                  <a:lnTo>
                    <a:pt x="4824196" y="67106"/>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21"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05" y="38100"/>
                  </a:lnTo>
                  <a:lnTo>
                    <a:pt x="4799063" y="45720"/>
                  </a:lnTo>
                  <a:lnTo>
                    <a:pt x="4797577" y="53340"/>
                  </a:lnTo>
                  <a:lnTo>
                    <a:pt x="4802314" y="62230"/>
                  </a:lnTo>
                  <a:lnTo>
                    <a:pt x="4801514" y="62344"/>
                  </a:lnTo>
                  <a:lnTo>
                    <a:pt x="4801514" y="88900"/>
                  </a:lnTo>
                  <a:lnTo>
                    <a:pt x="4798492" y="91440"/>
                  </a:lnTo>
                  <a:lnTo>
                    <a:pt x="4796028" y="90170"/>
                  </a:lnTo>
                  <a:lnTo>
                    <a:pt x="4796307" y="88900"/>
                  </a:lnTo>
                  <a:lnTo>
                    <a:pt x="4796536" y="87630"/>
                  </a:lnTo>
                  <a:lnTo>
                    <a:pt x="4795977" y="87630"/>
                  </a:lnTo>
                  <a:lnTo>
                    <a:pt x="4795863" y="86360"/>
                  </a:lnTo>
                  <a:lnTo>
                    <a:pt x="4796612" y="86360"/>
                  </a:lnTo>
                  <a:lnTo>
                    <a:pt x="4796536" y="87630"/>
                  </a:lnTo>
                  <a:lnTo>
                    <a:pt x="4801082" y="87630"/>
                  </a:lnTo>
                  <a:lnTo>
                    <a:pt x="4801514" y="88900"/>
                  </a:lnTo>
                  <a:lnTo>
                    <a:pt x="4801514" y="62344"/>
                  </a:lnTo>
                  <a:lnTo>
                    <a:pt x="4795926" y="63080"/>
                  </a:lnTo>
                  <a:lnTo>
                    <a:pt x="4795926" y="83820"/>
                  </a:lnTo>
                  <a:lnTo>
                    <a:pt x="4795609" y="85090"/>
                  </a:lnTo>
                  <a:lnTo>
                    <a:pt x="4795774" y="86360"/>
                  </a:lnTo>
                  <a:lnTo>
                    <a:pt x="4792586" y="85090"/>
                  </a:lnTo>
                  <a:lnTo>
                    <a:pt x="4795926" y="83820"/>
                  </a:lnTo>
                  <a:lnTo>
                    <a:pt x="4795926" y="63080"/>
                  </a:lnTo>
                  <a:lnTo>
                    <a:pt x="4792751" y="63500"/>
                  </a:lnTo>
                  <a:lnTo>
                    <a:pt x="4793678" y="69850"/>
                  </a:lnTo>
                  <a:lnTo>
                    <a:pt x="4786630"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30" y="72390"/>
                  </a:lnTo>
                  <a:lnTo>
                    <a:pt x="4784318" y="68580"/>
                  </a:lnTo>
                  <a:lnTo>
                    <a:pt x="4776863" y="68580"/>
                  </a:lnTo>
                  <a:lnTo>
                    <a:pt x="4776863" y="74930"/>
                  </a:lnTo>
                  <a:lnTo>
                    <a:pt x="4773879" y="74930"/>
                  </a:lnTo>
                  <a:lnTo>
                    <a:pt x="4775466" y="73660"/>
                  </a:lnTo>
                  <a:lnTo>
                    <a:pt x="4776863" y="74930"/>
                  </a:lnTo>
                  <a:lnTo>
                    <a:pt x="4776863" y="68580"/>
                  </a:lnTo>
                  <a:lnTo>
                    <a:pt x="4774323" y="68580"/>
                  </a:lnTo>
                  <a:lnTo>
                    <a:pt x="4772228" y="66598"/>
                  </a:lnTo>
                  <a:lnTo>
                    <a:pt x="4772228" y="80010"/>
                  </a:lnTo>
                  <a:lnTo>
                    <a:pt x="4771695" y="80010"/>
                  </a:lnTo>
                  <a:lnTo>
                    <a:pt x="4771148" y="81280"/>
                  </a:lnTo>
                  <a:lnTo>
                    <a:pt x="4770145" y="81280"/>
                  </a:lnTo>
                  <a:lnTo>
                    <a:pt x="4769320" y="80010"/>
                  </a:lnTo>
                  <a:lnTo>
                    <a:pt x="4770298" y="80010"/>
                  </a:lnTo>
                  <a:lnTo>
                    <a:pt x="4770831" y="78740"/>
                  </a:lnTo>
                  <a:lnTo>
                    <a:pt x="4772228" y="80010"/>
                  </a:lnTo>
                  <a:lnTo>
                    <a:pt x="4772228" y="66598"/>
                  </a:lnTo>
                  <a:lnTo>
                    <a:pt x="4770310" y="64770"/>
                  </a:lnTo>
                  <a:lnTo>
                    <a:pt x="4768545" y="62230"/>
                  </a:lnTo>
                  <a:lnTo>
                    <a:pt x="4768075" y="58420"/>
                  </a:lnTo>
                  <a:lnTo>
                    <a:pt x="4766145" y="54610"/>
                  </a:lnTo>
                  <a:lnTo>
                    <a:pt x="4760011" y="52070"/>
                  </a:lnTo>
                  <a:lnTo>
                    <a:pt x="4755616" y="60960"/>
                  </a:lnTo>
                  <a:lnTo>
                    <a:pt x="4753089" y="64300"/>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11" y="224790"/>
                  </a:lnTo>
                  <a:lnTo>
                    <a:pt x="4722596" y="218440"/>
                  </a:lnTo>
                  <a:lnTo>
                    <a:pt x="4727206" y="215900"/>
                  </a:lnTo>
                  <a:lnTo>
                    <a:pt x="4732706" y="215900"/>
                  </a:lnTo>
                  <a:lnTo>
                    <a:pt x="4738421" y="217170"/>
                  </a:lnTo>
                  <a:lnTo>
                    <a:pt x="4741926" y="219710"/>
                  </a:lnTo>
                  <a:lnTo>
                    <a:pt x="4741926" y="135318"/>
                  </a:lnTo>
                  <a:lnTo>
                    <a:pt x="4740021" y="134620"/>
                  </a:lnTo>
                  <a:lnTo>
                    <a:pt x="4733899" y="130810"/>
                  </a:lnTo>
                  <a:lnTo>
                    <a:pt x="4731588" y="127342"/>
                  </a:lnTo>
                  <a:lnTo>
                    <a:pt x="4731588" y="179070"/>
                  </a:lnTo>
                  <a:lnTo>
                    <a:pt x="4724184" y="184150"/>
                  </a:lnTo>
                  <a:lnTo>
                    <a:pt x="4723308" y="182841"/>
                  </a:lnTo>
                  <a:lnTo>
                    <a:pt x="4723308" y="205740"/>
                  </a:lnTo>
                  <a:lnTo>
                    <a:pt x="4721174" y="209423"/>
                  </a:lnTo>
                  <a:lnTo>
                    <a:pt x="4721174" y="231140"/>
                  </a:lnTo>
                  <a:lnTo>
                    <a:pt x="4720260" y="232410"/>
                  </a:lnTo>
                  <a:lnTo>
                    <a:pt x="4719726" y="232410"/>
                  </a:lnTo>
                  <a:lnTo>
                    <a:pt x="4718316" y="231140"/>
                  </a:lnTo>
                  <a:lnTo>
                    <a:pt x="4719904" y="229870"/>
                  </a:lnTo>
                  <a:lnTo>
                    <a:pt x="4720374" y="231140"/>
                  </a:lnTo>
                  <a:lnTo>
                    <a:pt x="4721174" y="231140"/>
                  </a:lnTo>
                  <a:lnTo>
                    <a:pt x="4721174" y="209423"/>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08" y="205740"/>
                  </a:lnTo>
                  <a:lnTo>
                    <a:pt x="4723308" y="182841"/>
                  </a:lnTo>
                  <a:lnTo>
                    <a:pt x="4721644" y="180340"/>
                  </a:lnTo>
                  <a:lnTo>
                    <a:pt x="4721644" y="177800"/>
                  </a:lnTo>
                  <a:lnTo>
                    <a:pt x="4731588" y="179070"/>
                  </a:lnTo>
                  <a:lnTo>
                    <a:pt x="4731588" y="127342"/>
                  </a:lnTo>
                  <a:lnTo>
                    <a:pt x="4731359" y="127000"/>
                  </a:lnTo>
                  <a:lnTo>
                    <a:pt x="4738497" y="123190"/>
                  </a:lnTo>
                  <a:lnTo>
                    <a:pt x="4745253" y="125730"/>
                  </a:lnTo>
                  <a:lnTo>
                    <a:pt x="4753089" y="124460"/>
                  </a:lnTo>
                  <a:lnTo>
                    <a:pt x="4753089" y="64300"/>
                  </a:lnTo>
                  <a:lnTo>
                    <a:pt x="4748873" y="69850"/>
                  </a:lnTo>
                  <a:lnTo>
                    <a:pt x="4748682" y="70091"/>
                  </a:lnTo>
                  <a:lnTo>
                    <a:pt x="4748682" y="102870"/>
                  </a:lnTo>
                  <a:lnTo>
                    <a:pt x="4745533" y="102870"/>
                  </a:lnTo>
                  <a:lnTo>
                    <a:pt x="4745660" y="100330"/>
                  </a:lnTo>
                  <a:lnTo>
                    <a:pt x="4746777" y="100330"/>
                  </a:lnTo>
                  <a:lnTo>
                    <a:pt x="4748174" y="101600"/>
                  </a:lnTo>
                  <a:lnTo>
                    <a:pt x="4748682" y="102870"/>
                  </a:lnTo>
                  <a:lnTo>
                    <a:pt x="4748682" y="70091"/>
                  </a:lnTo>
                  <a:lnTo>
                    <a:pt x="4744986" y="74701"/>
                  </a:lnTo>
                  <a:lnTo>
                    <a:pt x="4744986" y="97790"/>
                  </a:lnTo>
                  <a:lnTo>
                    <a:pt x="4744682" y="99060"/>
                  </a:lnTo>
                  <a:lnTo>
                    <a:pt x="4744847" y="100330"/>
                  </a:lnTo>
                  <a:lnTo>
                    <a:pt x="4744694" y="100279"/>
                  </a:lnTo>
                  <a:lnTo>
                    <a:pt x="4744694" y="102870"/>
                  </a:lnTo>
                  <a:lnTo>
                    <a:pt x="4743666" y="105410"/>
                  </a:lnTo>
                  <a:lnTo>
                    <a:pt x="4741164" y="106680"/>
                  </a:lnTo>
                  <a:lnTo>
                    <a:pt x="4737392" y="104140"/>
                  </a:lnTo>
                  <a:lnTo>
                    <a:pt x="4739475" y="102870"/>
                  </a:lnTo>
                  <a:lnTo>
                    <a:pt x="4744694" y="102870"/>
                  </a:lnTo>
                  <a:lnTo>
                    <a:pt x="4744694" y="100279"/>
                  </a:lnTo>
                  <a:lnTo>
                    <a:pt x="4741659" y="99060"/>
                  </a:lnTo>
                  <a:lnTo>
                    <a:pt x="4744986" y="97790"/>
                  </a:lnTo>
                  <a:lnTo>
                    <a:pt x="4744986" y="74701"/>
                  </a:lnTo>
                  <a:lnTo>
                    <a:pt x="4744250" y="75628"/>
                  </a:lnTo>
                  <a:lnTo>
                    <a:pt x="4744250" y="87630"/>
                  </a:lnTo>
                  <a:lnTo>
                    <a:pt x="4740935" y="90170"/>
                  </a:lnTo>
                  <a:lnTo>
                    <a:pt x="4741240" y="87630"/>
                  </a:lnTo>
                  <a:lnTo>
                    <a:pt x="4744250" y="87630"/>
                  </a:lnTo>
                  <a:lnTo>
                    <a:pt x="4744250" y="75628"/>
                  </a:lnTo>
                  <a:lnTo>
                    <a:pt x="4742764"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68" y="124460"/>
                  </a:lnTo>
                  <a:lnTo>
                    <a:pt x="4723689" y="130810"/>
                  </a:lnTo>
                  <a:lnTo>
                    <a:pt x="4720221" y="135890"/>
                  </a:lnTo>
                  <a:lnTo>
                    <a:pt x="4718050" y="140970"/>
                  </a:lnTo>
                  <a:lnTo>
                    <a:pt x="4718621" y="146050"/>
                  </a:lnTo>
                  <a:lnTo>
                    <a:pt x="4730813" y="144780"/>
                  </a:lnTo>
                  <a:lnTo>
                    <a:pt x="4730902" y="149860"/>
                  </a:lnTo>
                  <a:lnTo>
                    <a:pt x="4721237" y="149860"/>
                  </a:lnTo>
                  <a:lnTo>
                    <a:pt x="4721237" y="171450"/>
                  </a:lnTo>
                  <a:lnTo>
                    <a:pt x="4721174" y="172720"/>
                  </a:lnTo>
                  <a:lnTo>
                    <a:pt x="4719726" y="172720"/>
                  </a:lnTo>
                  <a:lnTo>
                    <a:pt x="4718316" y="171450"/>
                  </a:lnTo>
                  <a:lnTo>
                    <a:pt x="4721237" y="171450"/>
                  </a:lnTo>
                  <a:lnTo>
                    <a:pt x="4721237" y="149860"/>
                  </a:lnTo>
                  <a:lnTo>
                    <a:pt x="4716805"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15" y="144780"/>
                  </a:lnTo>
                  <a:lnTo>
                    <a:pt x="4693170" y="152400"/>
                  </a:lnTo>
                  <a:lnTo>
                    <a:pt x="4690288" y="158750"/>
                  </a:lnTo>
                  <a:lnTo>
                    <a:pt x="4680585" y="163830"/>
                  </a:lnTo>
                  <a:lnTo>
                    <a:pt x="4682985" y="168910"/>
                  </a:lnTo>
                  <a:lnTo>
                    <a:pt x="4681601" y="170180"/>
                  </a:lnTo>
                  <a:lnTo>
                    <a:pt x="4679924" y="170180"/>
                  </a:lnTo>
                  <a:lnTo>
                    <a:pt x="4674997" y="168910"/>
                  </a:lnTo>
                  <a:lnTo>
                    <a:pt x="4670082" y="167640"/>
                  </a:lnTo>
                  <a:lnTo>
                    <a:pt x="4663033" y="165100"/>
                  </a:lnTo>
                  <a:lnTo>
                    <a:pt x="4661598" y="153670"/>
                  </a:lnTo>
                  <a:lnTo>
                    <a:pt x="4655731" y="148590"/>
                  </a:lnTo>
                  <a:lnTo>
                    <a:pt x="4650498" y="143510"/>
                  </a:lnTo>
                  <a:lnTo>
                    <a:pt x="4645355" y="147320"/>
                  </a:lnTo>
                  <a:lnTo>
                    <a:pt x="4641062" y="151130"/>
                  </a:lnTo>
                  <a:lnTo>
                    <a:pt x="4639056" y="154940"/>
                  </a:lnTo>
                  <a:lnTo>
                    <a:pt x="4640770"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87" y="175260"/>
                  </a:lnTo>
                  <a:lnTo>
                    <a:pt x="4618177" y="177800"/>
                  </a:lnTo>
                  <a:lnTo>
                    <a:pt x="4614786" y="176530"/>
                  </a:lnTo>
                  <a:lnTo>
                    <a:pt x="4615027" y="175260"/>
                  </a:lnTo>
                  <a:lnTo>
                    <a:pt x="4615523" y="172720"/>
                  </a:lnTo>
                  <a:lnTo>
                    <a:pt x="4611370" y="172720"/>
                  </a:lnTo>
                  <a:lnTo>
                    <a:pt x="4611116" y="173990"/>
                  </a:lnTo>
                  <a:lnTo>
                    <a:pt x="4610379" y="173990"/>
                  </a:lnTo>
                  <a:lnTo>
                    <a:pt x="4609020" y="175260"/>
                  </a:lnTo>
                  <a:lnTo>
                    <a:pt x="4606214" y="173990"/>
                  </a:lnTo>
                  <a:lnTo>
                    <a:pt x="4610379" y="173990"/>
                  </a:lnTo>
                  <a:lnTo>
                    <a:pt x="4610620" y="172720"/>
                  </a:lnTo>
                  <a:lnTo>
                    <a:pt x="4602581" y="171450"/>
                  </a:lnTo>
                  <a:lnTo>
                    <a:pt x="4603064" y="167640"/>
                  </a:lnTo>
                  <a:lnTo>
                    <a:pt x="4603394"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594" y="133350"/>
                  </a:lnTo>
                  <a:lnTo>
                    <a:pt x="4570476"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15" y="167640"/>
                  </a:lnTo>
                  <a:lnTo>
                    <a:pt x="4522508" y="165100"/>
                  </a:lnTo>
                  <a:lnTo>
                    <a:pt x="4518901" y="162560"/>
                  </a:lnTo>
                  <a:lnTo>
                    <a:pt x="4526546"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09" y="154940"/>
                  </a:lnTo>
                  <a:lnTo>
                    <a:pt x="4503636" y="158750"/>
                  </a:lnTo>
                  <a:lnTo>
                    <a:pt x="4499064" y="158750"/>
                  </a:lnTo>
                  <a:lnTo>
                    <a:pt x="4499064" y="166370"/>
                  </a:lnTo>
                  <a:lnTo>
                    <a:pt x="4498530" y="166370"/>
                  </a:lnTo>
                  <a:lnTo>
                    <a:pt x="4497971" y="167640"/>
                  </a:lnTo>
                  <a:lnTo>
                    <a:pt x="4496968" y="167640"/>
                  </a:lnTo>
                  <a:lnTo>
                    <a:pt x="4496524"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59" y="146050"/>
                  </a:lnTo>
                  <a:lnTo>
                    <a:pt x="4477169" y="144780"/>
                  </a:lnTo>
                  <a:lnTo>
                    <a:pt x="4475988" y="143510"/>
                  </a:lnTo>
                  <a:lnTo>
                    <a:pt x="4474794" y="142240"/>
                  </a:lnTo>
                  <a:lnTo>
                    <a:pt x="4472419" y="139700"/>
                  </a:lnTo>
                  <a:lnTo>
                    <a:pt x="4470463" y="138430"/>
                  </a:lnTo>
                  <a:lnTo>
                    <a:pt x="4464596" y="134620"/>
                  </a:lnTo>
                  <a:lnTo>
                    <a:pt x="4465231"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33"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22" y="151130"/>
                  </a:lnTo>
                  <a:lnTo>
                    <a:pt x="4015130" y="154940"/>
                  </a:lnTo>
                  <a:lnTo>
                    <a:pt x="4007548" y="151130"/>
                  </a:lnTo>
                  <a:lnTo>
                    <a:pt x="4004907" y="153670"/>
                  </a:lnTo>
                  <a:lnTo>
                    <a:pt x="4004284" y="157480"/>
                  </a:lnTo>
                  <a:lnTo>
                    <a:pt x="4013377" y="156210"/>
                  </a:lnTo>
                  <a:lnTo>
                    <a:pt x="4013149" y="161290"/>
                  </a:lnTo>
                  <a:lnTo>
                    <a:pt x="4010685"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58" y="161290"/>
                  </a:lnTo>
                  <a:lnTo>
                    <a:pt x="3972090"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46" y="165100"/>
                  </a:lnTo>
                  <a:lnTo>
                    <a:pt x="3916502" y="167640"/>
                  </a:lnTo>
                  <a:lnTo>
                    <a:pt x="3913505"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25" y="132080"/>
                  </a:lnTo>
                  <a:lnTo>
                    <a:pt x="3876611" y="130810"/>
                  </a:lnTo>
                  <a:lnTo>
                    <a:pt x="3879113" y="130810"/>
                  </a:lnTo>
                  <a:lnTo>
                    <a:pt x="3879113" y="129540"/>
                  </a:lnTo>
                  <a:lnTo>
                    <a:pt x="3879786" y="129540"/>
                  </a:lnTo>
                  <a:lnTo>
                    <a:pt x="3879088" y="119380"/>
                  </a:lnTo>
                  <a:lnTo>
                    <a:pt x="3872230" y="116840"/>
                  </a:lnTo>
                  <a:lnTo>
                    <a:pt x="3875062" y="113030"/>
                  </a:lnTo>
                  <a:lnTo>
                    <a:pt x="3874947" y="109220"/>
                  </a:lnTo>
                  <a:lnTo>
                    <a:pt x="3874630" y="93980"/>
                  </a:lnTo>
                  <a:lnTo>
                    <a:pt x="3874528" y="90170"/>
                  </a:lnTo>
                  <a:lnTo>
                    <a:pt x="3874211" y="81280"/>
                  </a:lnTo>
                  <a:lnTo>
                    <a:pt x="3873436" y="72390"/>
                  </a:lnTo>
                  <a:lnTo>
                    <a:pt x="3868458" y="76200"/>
                  </a:lnTo>
                  <a:lnTo>
                    <a:pt x="3870363" y="80010"/>
                  </a:lnTo>
                  <a:lnTo>
                    <a:pt x="3870287" y="83820"/>
                  </a:lnTo>
                  <a:lnTo>
                    <a:pt x="3870160"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39"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50" y="144780"/>
                  </a:lnTo>
                  <a:lnTo>
                    <a:pt x="3853319" y="147320"/>
                  </a:lnTo>
                  <a:lnTo>
                    <a:pt x="3850373" y="142240"/>
                  </a:lnTo>
                  <a:lnTo>
                    <a:pt x="3846195" y="139700"/>
                  </a:lnTo>
                  <a:lnTo>
                    <a:pt x="3843363"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44" y="95250"/>
                  </a:lnTo>
                  <a:lnTo>
                    <a:pt x="3766947" y="95250"/>
                  </a:lnTo>
                  <a:lnTo>
                    <a:pt x="3762883" y="95250"/>
                  </a:lnTo>
                  <a:lnTo>
                    <a:pt x="3762883" y="104140"/>
                  </a:lnTo>
                  <a:lnTo>
                    <a:pt x="3762349" y="104140"/>
                  </a:lnTo>
                  <a:lnTo>
                    <a:pt x="3761790" y="105410"/>
                  </a:lnTo>
                  <a:lnTo>
                    <a:pt x="3760787" y="105410"/>
                  </a:lnTo>
                  <a:lnTo>
                    <a:pt x="3759949" y="104140"/>
                  </a:lnTo>
                  <a:lnTo>
                    <a:pt x="3760940" y="104140"/>
                  </a:lnTo>
                  <a:lnTo>
                    <a:pt x="3761473" y="102870"/>
                  </a:lnTo>
                  <a:lnTo>
                    <a:pt x="3762883" y="104140"/>
                  </a:lnTo>
                  <a:lnTo>
                    <a:pt x="3762883" y="95250"/>
                  </a:lnTo>
                  <a:lnTo>
                    <a:pt x="3757422" y="95250"/>
                  </a:lnTo>
                  <a:lnTo>
                    <a:pt x="3757663"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772" y="176530"/>
                  </a:lnTo>
                  <a:lnTo>
                    <a:pt x="3744823"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07" y="133350"/>
                  </a:lnTo>
                  <a:lnTo>
                    <a:pt x="3736429" y="138303"/>
                  </a:lnTo>
                  <a:lnTo>
                    <a:pt x="3736429" y="163830"/>
                  </a:lnTo>
                  <a:lnTo>
                    <a:pt x="3735857" y="165100"/>
                  </a:lnTo>
                  <a:lnTo>
                    <a:pt x="3735527"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00"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07" y="97790"/>
                  </a:lnTo>
                  <a:lnTo>
                    <a:pt x="3697605" y="99060"/>
                  </a:lnTo>
                  <a:lnTo>
                    <a:pt x="3698379" y="102870"/>
                  </a:lnTo>
                  <a:lnTo>
                    <a:pt x="3698557" y="106680"/>
                  </a:lnTo>
                  <a:lnTo>
                    <a:pt x="3692296" y="105410"/>
                  </a:lnTo>
                  <a:lnTo>
                    <a:pt x="3689883" y="107950"/>
                  </a:lnTo>
                  <a:lnTo>
                    <a:pt x="3697592" y="111760"/>
                  </a:lnTo>
                  <a:lnTo>
                    <a:pt x="3689616" y="118110"/>
                  </a:lnTo>
                  <a:lnTo>
                    <a:pt x="3693668" y="123190"/>
                  </a:lnTo>
                  <a:lnTo>
                    <a:pt x="3691864" y="124460"/>
                  </a:lnTo>
                  <a:lnTo>
                    <a:pt x="3686111" y="124460"/>
                  </a:lnTo>
                  <a:lnTo>
                    <a:pt x="3685527" y="127000"/>
                  </a:lnTo>
                  <a:lnTo>
                    <a:pt x="3685679" y="130810"/>
                  </a:lnTo>
                  <a:lnTo>
                    <a:pt x="3693452" y="132080"/>
                  </a:lnTo>
                  <a:lnTo>
                    <a:pt x="3697313" y="134620"/>
                  </a:lnTo>
                  <a:lnTo>
                    <a:pt x="3683063" y="135890"/>
                  </a:lnTo>
                  <a:lnTo>
                    <a:pt x="3689235" y="142240"/>
                  </a:lnTo>
                  <a:lnTo>
                    <a:pt x="3690226" y="148590"/>
                  </a:lnTo>
                  <a:lnTo>
                    <a:pt x="3685641" y="156210"/>
                  </a:lnTo>
                  <a:lnTo>
                    <a:pt x="3658120" y="153670"/>
                  </a:lnTo>
                  <a:lnTo>
                    <a:pt x="3644849" y="154940"/>
                  </a:lnTo>
                  <a:lnTo>
                    <a:pt x="3631857" y="157480"/>
                  </a:lnTo>
                  <a:lnTo>
                    <a:pt x="3633444" y="160020"/>
                  </a:lnTo>
                  <a:lnTo>
                    <a:pt x="3639070" y="160020"/>
                  </a:lnTo>
                  <a:lnTo>
                    <a:pt x="3641788" y="162560"/>
                  </a:lnTo>
                  <a:lnTo>
                    <a:pt x="3646716" y="162560"/>
                  </a:lnTo>
                  <a:lnTo>
                    <a:pt x="3649459" y="158750"/>
                  </a:lnTo>
                  <a:lnTo>
                    <a:pt x="3657384" y="161290"/>
                  </a:lnTo>
                  <a:lnTo>
                    <a:pt x="3666413" y="166370"/>
                  </a:lnTo>
                  <a:lnTo>
                    <a:pt x="3663886" y="171450"/>
                  </a:lnTo>
                  <a:lnTo>
                    <a:pt x="3661613" y="176530"/>
                  </a:lnTo>
                  <a:lnTo>
                    <a:pt x="3653459" y="177800"/>
                  </a:lnTo>
                  <a:lnTo>
                    <a:pt x="3651288" y="181610"/>
                  </a:lnTo>
                  <a:lnTo>
                    <a:pt x="3654247" y="185420"/>
                  </a:lnTo>
                  <a:lnTo>
                    <a:pt x="3655199" y="189230"/>
                  </a:lnTo>
                  <a:lnTo>
                    <a:pt x="3652875" y="190500"/>
                  </a:lnTo>
                  <a:lnTo>
                    <a:pt x="3650805" y="191770"/>
                  </a:lnTo>
                  <a:lnTo>
                    <a:pt x="3648951" y="191770"/>
                  </a:lnTo>
                  <a:lnTo>
                    <a:pt x="3641217" y="190500"/>
                  </a:lnTo>
                  <a:lnTo>
                    <a:pt x="3633686" y="187960"/>
                  </a:lnTo>
                  <a:lnTo>
                    <a:pt x="3625900" y="186690"/>
                  </a:lnTo>
                  <a:lnTo>
                    <a:pt x="3617366" y="189230"/>
                  </a:lnTo>
                  <a:lnTo>
                    <a:pt x="3616947" y="187960"/>
                  </a:lnTo>
                  <a:lnTo>
                    <a:pt x="3616541" y="186690"/>
                  </a:lnTo>
                  <a:lnTo>
                    <a:pt x="3615715" y="184150"/>
                  </a:lnTo>
                  <a:lnTo>
                    <a:pt x="3615296"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78" y="152400"/>
                  </a:lnTo>
                  <a:lnTo>
                    <a:pt x="3589921" y="151130"/>
                  </a:lnTo>
                  <a:lnTo>
                    <a:pt x="3594633" y="146050"/>
                  </a:lnTo>
                  <a:lnTo>
                    <a:pt x="3610457" y="139700"/>
                  </a:lnTo>
                  <a:lnTo>
                    <a:pt x="3615512" y="134620"/>
                  </a:lnTo>
                  <a:lnTo>
                    <a:pt x="3608019" y="133350"/>
                  </a:lnTo>
                  <a:lnTo>
                    <a:pt x="3604412" y="139700"/>
                  </a:lnTo>
                  <a:lnTo>
                    <a:pt x="3597300" y="138430"/>
                  </a:lnTo>
                  <a:lnTo>
                    <a:pt x="3596398" y="135928"/>
                  </a:lnTo>
                  <a:lnTo>
                    <a:pt x="3596398" y="138430"/>
                  </a:lnTo>
                  <a:lnTo>
                    <a:pt x="3595039" y="139700"/>
                  </a:lnTo>
                  <a:lnTo>
                    <a:pt x="3592220" y="138430"/>
                  </a:lnTo>
                  <a:lnTo>
                    <a:pt x="3596398" y="138430"/>
                  </a:lnTo>
                  <a:lnTo>
                    <a:pt x="3596398" y="135928"/>
                  </a:lnTo>
                  <a:lnTo>
                    <a:pt x="3595928" y="134620"/>
                  </a:lnTo>
                  <a:lnTo>
                    <a:pt x="3595484" y="133350"/>
                  </a:lnTo>
                  <a:lnTo>
                    <a:pt x="3590836" y="134620"/>
                  </a:lnTo>
                  <a:lnTo>
                    <a:pt x="3587648" y="133350"/>
                  </a:lnTo>
                  <a:lnTo>
                    <a:pt x="3587648" y="120650"/>
                  </a:lnTo>
                  <a:lnTo>
                    <a:pt x="3581412" y="120650"/>
                  </a:lnTo>
                  <a:lnTo>
                    <a:pt x="3580130" y="121920"/>
                  </a:lnTo>
                  <a:lnTo>
                    <a:pt x="3581222" y="128270"/>
                  </a:lnTo>
                  <a:lnTo>
                    <a:pt x="3578707" y="132080"/>
                  </a:lnTo>
                  <a:lnTo>
                    <a:pt x="3561550" y="134620"/>
                  </a:lnTo>
                  <a:lnTo>
                    <a:pt x="3555327" y="140970"/>
                  </a:lnTo>
                  <a:lnTo>
                    <a:pt x="3552177"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44" y="158419"/>
                  </a:lnTo>
                  <a:lnTo>
                    <a:pt x="3527844" y="181610"/>
                  </a:lnTo>
                  <a:lnTo>
                    <a:pt x="3525723" y="182880"/>
                  </a:lnTo>
                  <a:lnTo>
                    <a:pt x="3522713" y="181610"/>
                  </a:lnTo>
                  <a:lnTo>
                    <a:pt x="3524808" y="179070"/>
                  </a:lnTo>
                  <a:lnTo>
                    <a:pt x="3527818" y="180340"/>
                  </a:lnTo>
                  <a:lnTo>
                    <a:pt x="3527844" y="181610"/>
                  </a:lnTo>
                  <a:lnTo>
                    <a:pt x="3527844" y="158419"/>
                  </a:lnTo>
                  <a:lnTo>
                    <a:pt x="3521710" y="157480"/>
                  </a:lnTo>
                  <a:lnTo>
                    <a:pt x="3516122" y="161290"/>
                  </a:lnTo>
                  <a:lnTo>
                    <a:pt x="3518204" y="165100"/>
                  </a:lnTo>
                  <a:lnTo>
                    <a:pt x="3521443" y="168910"/>
                  </a:lnTo>
                  <a:lnTo>
                    <a:pt x="3511423" y="172720"/>
                  </a:lnTo>
                  <a:lnTo>
                    <a:pt x="3510013" y="170180"/>
                  </a:lnTo>
                  <a:lnTo>
                    <a:pt x="3509314" y="168910"/>
                  </a:lnTo>
                  <a:lnTo>
                    <a:pt x="3508603" y="167640"/>
                  </a:lnTo>
                  <a:lnTo>
                    <a:pt x="3509391" y="163830"/>
                  </a:lnTo>
                  <a:lnTo>
                    <a:pt x="3509924" y="161290"/>
                  </a:lnTo>
                  <a:lnTo>
                    <a:pt x="3510889" y="160020"/>
                  </a:lnTo>
                  <a:lnTo>
                    <a:pt x="3514737" y="154940"/>
                  </a:lnTo>
                  <a:lnTo>
                    <a:pt x="3520897" y="149860"/>
                  </a:lnTo>
                  <a:lnTo>
                    <a:pt x="3522446" y="148590"/>
                  </a:lnTo>
                  <a:lnTo>
                    <a:pt x="3522078" y="144780"/>
                  </a:lnTo>
                  <a:lnTo>
                    <a:pt x="3512134" y="143573"/>
                  </a:lnTo>
                  <a:lnTo>
                    <a:pt x="3512134" y="147320"/>
                  </a:lnTo>
                  <a:lnTo>
                    <a:pt x="3508679" y="149860"/>
                  </a:lnTo>
                  <a:lnTo>
                    <a:pt x="3504781" y="148590"/>
                  </a:lnTo>
                  <a:lnTo>
                    <a:pt x="3500602" y="148590"/>
                  </a:lnTo>
                  <a:lnTo>
                    <a:pt x="3502355" y="146050"/>
                  </a:lnTo>
                  <a:lnTo>
                    <a:pt x="3504171" y="144780"/>
                  </a:lnTo>
                  <a:lnTo>
                    <a:pt x="3507359" y="144780"/>
                  </a:lnTo>
                  <a:lnTo>
                    <a:pt x="3512134" y="147320"/>
                  </a:lnTo>
                  <a:lnTo>
                    <a:pt x="3512134" y="143573"/>
                  </a:lnTo>
                  <a:lnTo>
                    <a:pt x="3511677" y="143510"/>
                  </a:lnTo>
                  <a:lnTo>
                    <a:pt x="3513163" y="139700"/>
                  </a:lnTo>
                  <a:lnTo>
                    <a:pt x="3501402" y="139700"/>
                  </a:lnTo>
                  <a:lnTo>
                    <a:pt x="3477501" y="139700"/>
                  </a:lnTo>
                  <a:lnTo>
                    <a:pt x="3468103" y="143510"/>
                  </a:lnTo>
                  <a:lnTo>
                    <a:pt x="3464001" y="142240"/>
                  </a:lnTo>
                  <a:lnTo>
                    <a:pt x="3393109" y="142240"/>
                  </a:lnTo>
                  <a:lnTo>
                    <a:pt x="3382645" y="142240"/>
                  </a:lnTo>
                  <a:lnTo>
                    <a:pt x="3382276"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63" y="134620"/>
                  </a:lnTo>
                  <a:lnTo>
                    <a:pt x="3358705" y="132080"/>
                  </a:lnTo>
                  <a:lnTo>
                    <a:pt x="3356076"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82" y="123190"/>
                  </a:lnTo>
                  <a:lnTo>
                    <a:pt x="3463544" y="127000"/>
                  </a:lnTo>
                  <a:lnTo>
                    <a:pt x="3456940" y="129540"/>
                  </a:lnTo>
                  <a:lnTo>
                    <a:pt x="3448786" y="132080"/>
                  </a:lnTo>
                  <a:lnTo>
                    <a:pt x="3453574" y="124460"/>
                  </a:lnTo>
                  <a:lnTo>
                    <a:pt x="3459200" y="118110"/>
                  </a:lnTo>
                  <a:lnTo>
                    <a:pt x="3459911"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79"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02" y="91440"/>
                  </a:lnTo>
                  <a:lnTo>
                    <a:pt x="3417290" y="91440"/>
                  </a:lnTo>
                  <a:lnTo>
                    <a:pt x="3410394" y="95250"/>
                  </a:lnTo>
                  <a:lnTo>
                    <a:pt x="3404095" y="97790"/>
                  </a:lnTo>
                  <a:lnTo>
                    <a:pt x="3401022" y="102870"/>
                  </a:lnTo>
                  <a:lnTo>
                    <a:pt x="3409213" y="104140"/>
                  </a:lnTo>
                  <a:lnTo>
                    <a:pt x="3407194" y="106680"/>
                  </a:lnTo>
                  <a:lnTo>
                    <a:pt x="3402800" y="111760"/>
                  </a:lnTo>
                  <a:lnTo>
                    <a:pt x="3396246" y="116840"/>
                  </a:lnTo>
                  <a:lnTo>
                    <a:pt x="3389236"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44227" y="113030"/>
                  </a:lnTo>
                  <a:lnTo>
                    <a:pt x="3345408" y="111760"/>
                  </a:lnTo>
                  <a:lnTo>
                    <a:pt x="3341967" y="110490"/>
                  </a:lnTo>
                  <a:lnTo>
                    <a:pt x="3337318" y="111760"/>
                  </a:lnTo>
                  <a:lnTo>
                    <a:pt x="3333204" y="110490"/>
                  </a:lnTo>
                  <a:lnTo>
                    <a:pt x="3333381" y="111760"/>
                  </a:lnTo>
                  <a:lnTo>
                    <a:pt x="3332645" y="111760"/>
                  </a:lnTo>
                  <a:lnTo>
                    <a:pt x="3332365" y="113030"/>
                  </a:lnTo>
                  <a:lnTo>
                    <a:pt x="3329495"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83" y="102870"/>
                  </a:lnTo>
                  <a:lnTo>
                    <a:pt x="3318941" y="99060"/>
                  </a:lnTo>
                  <a:lnTo>
                    <a:pt x="3319284" y="97790"/>
                  </a:lnTo>
                  <a:lnTo>
                    <a:pt x="3318891" y="95250"/>
                  </a:lnTo>
                  <a:lnTo>
                    <a:pt x="3313747" y="93980"/>
                  </a:lnTo>
                  <a:lnTo>
                    <a:pt x="3310178" y="96520"/>
                  </a:lnTo>
                  <a:lnTo>
                    <a:pt x="3305632" y="97790"/>
                  </a:lnTo>
                  <a:lnTo>
                    <a:pt x="3304997" y="92710"/>
                  </a:lnTo>
                  <a:lnTo>
                    <a:pt x="3304959" y="97790"/>
                  </a:lnTo>
                  <a:lnTo>
                    <a:pt x="3304730" y="99060"/>
                  </a:lnTo>
                  <a:lnTo>
                    <a:pt x="3303371" y="100330"/>
                  </a:lnTo>
                  <a:lnTo>
                    <a:pt x="3300907" y="100330"/>
                  </a:lnTo>
                  <a:lnTo>
                    <a:pt x="3301250"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38"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29" y="127000"/>
                  </a:lnTo>
                  <a:lnTo>
                    <a:pt x="3223247" y="125730"/>
                  </a:lnTo>
                  <a:lnTo>
                    <a:pt x="3221101" y="130810"/>
                  </a:lnTo>
                  <a:lnTo>
                    <a:pt x="3230854" y="134620"/>
                  </a:lnTo>
                  <a:lnTo>
                    <a:pt x="3230448" y="139700"/>
                  </a:lnTo>
                  <a:lnTo>
                    <a:pt x="3223730" y="138430"/>
                  </a:lnTo>
                  <a:lnTo>
                    <a:pt x="3218154" y="137160"/>
                  </a:lnTo>
                  <a:lnTo>
                    <a:pt x="3212655" y="134620"/>
                  </a:lnTo>
                  <a:lnTo>
                    <a:pt x="3206153" y="132080"/>
                  </a:lnTo>
                  <a:lnTo>
                    <a:pt x="3206127" y="135890"/>
                  </a:lnTo>
                  <a:lnTo>
                    <a:pt x="3207588" y="138430"/>
                  </a:lnTo>
                  <a:lnTo>
                    <a:pt x="3221240" y="146050"/>
                  </a:lnTo>
                  <a:lnTo>
                    <a:pt x="3220961" y="146304"/>
                  </a:lnTo>
                  <a:lnTo>
                    <a:pt x="3220961" y="158750"/>
                  </a:lnTo>
                  <a:lnTo>
                    <a:pt x="3217634" y="160020"/>
                  </a:lnTo>
                  <a:lnTo>
                    <a:pt x="3217938" y="158750"/>
                  </a:lnTo>
                  <a:lnTo>
                    <a:pt x="3217786" y="157480"/>
                  </a:lnTo>
                  <a:lnTo>
                    <a:pt x="3220961" y="158750"/>
                  </a:lnTo>
                  <a:lnTo>
                    <a:pt x="3220961"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89998"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194"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70"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597" y="143510"/>
                  </a:lnTo>
                  <a:lnTo>
                    <a:pt x="3146260" y="142240"/>
                  </a:lnTo>
                  <a:lnTo>
                    <a:pt x="3146145"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38"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793"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6991"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49" y="125730"/>
                  </a:lnTo>
                  <a:lnTo>
                    <a:pt x="3111982" y="122974"/>
                  </a:lnTo>
                  <a:lnTo>
                    <a:pt x="3111982" y="130810"/>
                  </a:lnTo>
                  <a:lnTo>
                    <a:pt x="3108655" y="133350"/>
                  </a:lnTo>
                  <a:lnTo>
                    <a:pt x="3108807" y="132080"/>
                  </a:lnTo>
                  <a:lnTo>
                    <a:pt x="3108960" y="130810"/>
                  </a:lnTo>
                  <a:lnTo>
                    <a:pt x="3111982" y="130810"/>
                  </a:lnTo>
                  <a:lnTo>
                    <a:pt x="3111982" y="122974"/>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15"/>
                  </a:lnTo>
                  <a:lnTo>
                    <a:pt x="3116821" y="106680"/>
                  </a:lnTo>
                  <a:lnTo>
                    <a:pt x="3116288" y="107950"/>
                  </a:lnTo>
                  <a:lnTo>
                    <a:pt x="3114281" y="107950"/>
                  </a:lnTo>
                  <a:lnTo>
                    <a:pt x="3113811" y="106680"/>
                  </a:lnTo>
                  <a:lnTo>
                    <a:pt x="3116821" y="106680"/>
                  </a:lnTo>
                  <a:lnTo>
                    <a:pt x="3116821" y="101015"/>
                  </a:lnTo>
                  <a:lnTo>
                    <a:pt x="3116376" y="101600"/>
                  </a:lnTo>
                  <a:lnTo>
                    <a:pt x="3110217" y="101600"/>
                  </a:lnTo>
                  <a:lnTo>
                    <a:pt x="3109633"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02" y="95250"/>
                  </a:lnTo>
                  <a:lnTo>
                    <a:pt x="3108325" y="93980"/>
                  </a:lnTo>
                  <a:lnTo>
                    <a:pt x="3113925" y="97790"/>
                  </a:lnTo>
                  <a:lnTo>
                    <a:pt x="3119221" y="97790"/>
                  </a:lnTo>
                  <a:lnTo>
                    <a:pt x="3119221" y="92710"/>
                  </a:lnTo>
                  <a:lnTo>
                    <a:pt x="3107931" y="92710"/>
                  </a:lnTo>
                  <a:lnTo>
                    <a:pt x="3107931" y="129540"/>
                  </a:lnTo>
                  <a:lnTo>
                    <a:pt x="3104591" y="129540"/>
                  </a:lnTo>
                  <a:lnTo>
                    <a:pt x="3104845" y="128270"/>
                  </a:lnTo>
                  <a:lnTo>
                    <a:pt x="3107880" y="128270"/>
                  </a:lnTo>
                  <a:lnTo>
                    <a:pt x="3107931" y="129540"/>
                  </a:lnTo>
                  <a:lnTo>
                    <a:pt x="3107931" y="92710"/>
                  </a:lnTo>
                  <a:lnTo>
                    <a:pt x="3107550" y="92710"/>
                  </a:lnTo>
                  <a:lnTo>
                    <a:pt x="3107550" y="106680"/>
                  </a:lnTo>
                  <a:lnTo>
                    <a:pt x="3107334" y="107200"/>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68" y="124460"/>
                  </a:lnTo>
                  <a:lnTo>
                    <a:pt x="3099066" y="121920"/>
                  </a:lnTo>
                  <a:lnTo>
                    <a:pt x="3099473" y="119380"/>
                  </a:lnTo>
                  <a:lnTo>
                    <a:pt x="3103435" y="119380"/>
                  </a:lnTo>
                  <a:lnTo>
                    <a:pt x="3105251" y="121920"/>
                  </a:lnTo>
                  <a:lnTo>
                    <a:pt x="3107334" y="123190"/>
                  </a:lnTo>
                  <a:lnTo>
                    <a:pt x="3107334" y="107200"/>
                  </a:lnTo>
                  <a:lnTo>
                    <a:pt x="3107017"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52"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45" y="128270"/>
                  </a:lnTo>
                  <a:lnTo>
                    <a:pt x="3090164" y="128270"/>
                  </a:lnTo>
                  <a:lnTo>
                    <a:pt x="3093542" y="129540"/>
                  </a:lnTo>
                  <a:lnTo>
                    <a:pt x="3094050" y="134620"/>
                  </a:lnTo>
                  <a:lnTo>
                    <a:pt x="3094050" y="87630"/>
                  </a:lnTo>
                  <a:lnTo>
                    <a:pt x="3092297" y="90170"/>
                  </a:lnTo>
                  <a:lnTo>
                    <a:pt x="3088665" y="91071"/>
                  </a:lnTo>
                  <a:lnTo>
                    <a:pt x="3088665" y="119380"/>
                  </a:lnTo>
                  <a:lnTo>
                    <a:pt x="3086633" y="123190"/>
                  </a:lnTo>
                  <a:lnTo>
                    <a:pt x="3083268" y="124460"/>
                  </a:lnTo>
                  <a:lnTo>
                    <a:pt x="3078391" y="124460"/>
                  </a:lnTo>
                  <a:lnTo>
                    <a:pt x="3076117" y="122504"/>
                  </a:lnTo>
                  <a:lnTo>
                    <a:pt x="3076117" y="138430"/>
                  </a:lnTo>
                  <a:lnTo>
                    <a:pt x="3073527" y="139700"/>
                  </a:lnTo>
                  <a:lnTo>
                    <a:pt x="3071279" y="138430"/>
                  </a:lnTo>
                  <a:lnTo>
                    <a:pt x="3071152" y="137160"/>
                  </a:lnTo>
                  <a:lnTo>
                    <a:pt x="3073755" y="135890"/>
                  </a:lnTo>
                  <a:lnTo>
                    <a:pt x="3076029"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11" y="106680"/>
                  </a:lnTo>
                  <a:lnTo>
                    <a:pt x="3034169" y="107950"/>
                  </a:lnTo>
                  <a:lnTo>
                    <a:pt x="3042374" y="111760"/>
                  </a:lnTo>
                  <a:lnTo>
                    <a:pt x="3045358" y="118110"/>
                  </a:lnTo>
                  <a:lnTo>
                    <a:pt x="3043961" y="118529"/>
                  </a:lnTo>
                  <a:lnTo>
                    <a:pt x="3043961" y="139700"/>
                  </a:lnTo>
                  <a:lnTo>
                    <a:pt x="3039275" y="140042"/>
                  </a:lnTo>
                  <a:lnTo>
                    <a:pt x="3039275"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75" y="198120"/>
                  </a:lnTo>
                  <a:lnTo>
                    <a:pt x="3039275"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098" y="144780"/>
                  </a:lnTo>
                  <a:lnTo>
                    <a:pt x="3027565" y="151130"/>
                  </a:lnTo>
                  <a:lnTo>
                    <a:pt x="3031045" y="160020"/>
                  </a:lnTo>
                  <a:lnTo>
                    <a:pt x="3032226" y="170180"/>
                  </a:lnTo>
                  <a:lnTo>
                    <a:pt x="3025686" y="171450"/>
                  </a:lnTo>
                  <a:lnTo>
                    <a:pt x="3022155" y="167640"/>
                  </a:lnTo>
                  <a:lnTo>
                    <a:pt x="3016821" y="166370"/>
                  </a:lnTo>
                  <a:lnTo>
                    <a:pt x="3015500" y="165100"/>
                  </a:lnTo>
                  <a:lnTo>
                    <a:pt x="3014192" y="163830"/>
                  </a:lnTo>
                  <a:lnTo>
                    <a:pt x="3017482" y="162560"/>
                  </a:lnTo>
                  <a:lnTo>
                    <a:pt x="3020784" y="161290"/>
                  </a:lnTo>
                  <a:lnTo>
                    <a:pt x="3024086" y="160020"/>
                  </a:lnTo>
                  <a:lnTo>
                    <a:pt x="3013506" y="157480"/>
                  </a:lnTo>
                  <a:lnTo>
                    <a:pt x="3008553" y="161290"/>
                  </a:lnTo>
                  <a:lnTo>
                    <a:pt x="3004540"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66" y="148590"/>
                  </a:lnTo>
                  <a:lnTo>
                    <a:pt x="2992005" y="147320"/>
                  </a:lnTo>
                  <a:lnTo>
                    <a:pt x="2995752" y="142240"/>
                  </a:lnTo>
                  <a:lnTo>
                    <a:pt x="2994139" y="139700"/>
                  </a:lnTo>
                  <a:lnTo>
                    <a:pt x="2989300" y="138430"/>
                  </a:lnTo>
                  <a:lnTo>
                    <a:pt x="2983903" y="137160"/>
                  </a:lnTo>
                  <a:lnTo>
                    <a:pt x="2988475" y="133350"/>
                  </a:lnTo>
                  <a:lnTo>
                    <a:pt x="2988373" y="132080"/>
                  </a:lnTo>
                  <a:lnTo>
                    <a:pt x="2988272"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21" y="111760"/>
                  </a:lnTo>
                  <a:lnTo>
                    <a:pt x="2991701" y="105410"/>
                  </a:lnTo>
                  <a:lnTo>
                    <a:pt x="2985947" y="105410"/>
                  </a:lnTo>
                  <a:lnTo>
                    <a:pt x="2982112" y="106680"/>
                  </a:lnTo>
                  <a:lnTo>
                    <a:pt x="2981807" y="111760"/>
                  </a:lnTo>
                  <a:lnTo>
                    <a:pt x="2974886" y="105410"/>
                  </a:lnTo>
                  <a:lnTo>
                    <a:pt x="2975584" y="100330"/>
                  </a:lnTo>
                  <a:lnTo>
                    <a:pt x="2975940" y="97790"/>
                  </a:lnTo>
                  <a:lnTo>
                    <a:pt x="2977337" y="93980"/>
                  </a:lnTo>
                  <a:lnTo>
                    <a:pt x="2978277" y="91440"/>
                  </a:lnTo>
                  <a:lnTo>
                    <a:pt x="2975165" y="86360"/>
                  </a:lnTo>
                  <a:lnTo>
                    <a:pt x="2976702" y="83820"/>
                  </a:lnTo>
                  <a:lnTo>
                    <a:pt x="2983446" y="85090"/>
                  </a:lnTo>
                  <a:lnTo>
                    <a:pt x="2983141" y="83820"/>
                  </a:lnTo>
                  <a:lnTo>
                    <a:pt x="2982531" y="81280"/>
                  </a:lnTo>
                  <a:lnTo>
                    <a:pt x="2981934" y="78740"/>
                  </a:lnTo>
                  <a:lnTo>
                    <a:pt x="2978327" y="81280"/>
                  </a:lnTo>
                  <a:lnTo>
                    <a:pt x="2975838" y="80010"/>
                  </a:lnTo>
                  <a:lnTo>
                    <a:pt x="2974136" y="77470"/>
                  </a:lnTo>
                  <a:lnTo>
                    <a:pt x="2973781" y="73660"/>
                  </a:lnTo>
                  <a:lnTo>
                    <a:pt x="2972016" y="71120"/>
                  </a:lnTo>
                  <a:lnTo>
                    <a:pt x="2968650" y="69684"/>
                  </a:lnTo>
                  <a:lnTo>
                    <a:pt x="2968650" y="130810"/>
                  </a:lnTo>
                  <a:lnTo>
                    <a:pt x="2968117" y="132080"/>
                  </a:lnTo>
                  <a:lnTo>
                    <a:pt x="2965716" y="132080"/>
                  </a:lnTo>
                  <a:lnTo>
                    <a:pt x="2965793" y="130810"/>
                  </a:lnTo>
                  <a:lnTo>
                    <a:pt x="2968650" y="130810"/>
                  </a:lnTo>
                  <a:lnTo>
                    <a:pt x="2968650" y="69684"/>
                  </a:lnTo>
                  <a:lnTo>
                    <a:pt x="2966085" y="68580"/>
                  </a:lnTo>
                  <a:lnTo>
                    <a:pt x="2965653" y="70815"/>
                  </a:lnTo>
                  <a:lnTo>
                    <a:pt x="2965653" y="157480"/>
                  </a:lnTo>
                  <a:lnTo>
                    <a:pt x="2957309" y="160020"/>
                  </a:lnTo>
                  <a:lnTo>
                    <a:pt x="2956052" y="158750"/>
                  </a:lnTo>
                  <a:lnTo>
                    <a:pt x="2955988" y="156210"/>
                  </a:lnTo>
                  <a:lnTo>
                    <a:pt x="2961690" y="154940"/>
                  </a:lnTo>
                  <a:lnTo>
                    <a:pt x="2960992" y="157480"/>
                  </a:lnTo>
                  <a:lnTo>
                    <a:pt x="2965653" y="157480"/>
                  </a:lnTo>
                  <a:lnTo>
                    <a:pt x="2965653" y="70815"/>
                  </a:lnTo>
                  <a:lnTo>
                    <a:pt x="2964853" y="74930"/>
                  </a:lnTo>
                  <a:lnTo>
                    <a:pt x="2963900" y="76581"/>
                  </a:lnTo>
                  <a:lnTo>
                    <a:pt x="2963900" y="99060"/>
                  </a:lnTo>
                  <a:lnTo>
                    <a:pt x="2960560" y="100330"/>
                  </a:lnTo>
                  <a:lnTo>
                    <a:pt x="2960827" y="99060"/>
                  </a:lnTo>
                  <a:lnTo>
                    <a:pt x="2960738" y="97790"/>
                  </a:lnTo>
                  <a:lnTo>
                    <a:pt x="2963900" y="99060"/>
                  </a:lnTo>
                  <a:lnTo>
                    <a:pt x="2963900" y="76581"/>
                  </a:lnTo>
                  <a:lnTo>
                    <a:pt x="2961182"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49" y="147320"/>
                  </a:lnTo>
                  <a:lnTo>
                    <a:pt x="2963481" y="147320"/>
                  </a:lnTo>
                  <a:lnTo>
                    <a:pt x="2963481" y="114884"/>
                  </a:lnTo>
                  <a:lnTo>
                    <a:pt x="2958820"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67" y="116840"/>
                  </a:lnTo>
                  <a:lnTo>
                    <a:pt x="2908947" y="115570"/>
                  </a:lnTo>
                  <a:lnTo>
                    <a:pt x="2906191" y="114300"/>
                  </a:lnTo>
                  <a:lnTo>
                    <a:pt x="2902978" y="116840"/>
                  </a:lnTo>
                  <a:lnTo>
                    <a:pt x="2900984" y="114300"/>
                  </a:lnTo>
                  <a:lnTo>
                    <a:pt x="2900819" y="113030"/>
                  </a:lnTo>
                  <a:lnTo>
                    <a:pt x="2902750" y="110490"/>
                  </a:lnTo>
                  <a:lnTo>
                    <a:pt x="2903067" y="107950"/>
                  </a:lnTo>
                  <a:lnTo>
                    <a:pt x="2898063" y="105410"/>
                  </a:lnTo>
                  <a:lnTo>
                    <a:pt x="2894888" y="111760"/>
                  </a:lnTo>
                  <a:lnTo>
                    <a:pt x="2888843" y="116840"/>
                  </a:lnTo>
                  <a:lnTo>
                    <a:pt x="2883649" y="121920"/>
                  </a:lnTo>
                  <a:lnTo>
                    <a:pt x="2883001" y="128270"/>
                  </a:lnTo>
                  <a:lnTo>
                    <a:pt x="2882836" y="135890"/>
                  </a:lnTo>
                  <a:lnTo>
                    <a:pt x="2878239"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52" y="158750"/>
                  </a:lnTo>
                  <a:lnTo>
                    <a:pt x="2855442" y="163830"/>
                  </a:lnTo>
                  <a:lnTo>
                    <a:pt x="2852115" y="170180"/>
                  </a:lnTo>
                  <a:lnTo>
                    <a:pt x="2850413" y="172720"/>
                  </a:lnTo>
                  <a:lnTo>
                    <a:pt x="2853677" y="173990"/>
                  </a:lnTo>
                  <a:lnTo>
                    <a:pt x="2853486" y="175260"/>
                  </a:lnTo>
                  <a:lnTo>
                    <a:pt x="2854096" y="175260"/>
                  </a:lnTo>
                  <a:lnTo>
                    <a:pt x="2854160" y="176530"/>
                  </a:lnTo>
                  <a:lnTo>
                    <a:pt x="2853486" y="176530"/>
                  </a:lnTo>
                  <a:lnTo>
                    <a:pt x="2853499" y="175260"/>
                  </a:lnTo>
                  <a:lnTo>
                    <a:pt x="2849651" y="177800"/>
                  </a:lnTo>
                  <a:lnTo>
                    <a:pt x="2847175" y="181610"/>
                  </a:lnTo>
                  <a:lnTo>
                    <a:pt x="2843682"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81" y="194310"/>
                  </a:lnTo>
                  <a:lnTo>
                    <a:pt x="2819704" y="193040"/>
                  </a:lnTo>
                  <a:lnTo>
                    <a:pt x="2816161" y="193040"/>
                  </a:lnTo>
                  <a:lnTo>
                    <a:pt x="2815132" y="196850"/>
                  </a:lnTo>
                  <a:lnTo>
                    <a:pt x="2816352" y="199390"/>
                  </a:lnTo>
                  <a:lnTo>
                    <a:pt x="2825051" y="196850"/>
                  </a:lnTo>
                  <a:lnTo>
                    <a:pt x="2829115" y="201930"/>
                  </a:lnTo>
                  <a:lnTo>
                    <a:pt x="2829928" y="205740"/>
                  </a:lnTo>
                  <a:lnTo>
                    <a:pt x="2836367" y="212090"/>
                  </a:lnTo>
                  <a:lnTo>
                    <a:pt x="2828467" y="218440"/>
                  </a:lnTo>
                  <a:lnTo>
                    <a:pt x="2822156" y="215900"/>
                  </a:lnTo>
                  <a:lnTo>
                    <a:pt x="2812707" y="212090"/>
                  </a:lnTo>
                  <a:lnTo>
                    <a:pt x="2812529" y="210820"/>
                  </a:lnTo>
                  <a:lnTo>
                    <a:pt x="2811297" y="201930"/>
                  </a:lnTo>
                  <a:lnTo>
                    <a:pt x="2801353" y="201930"/>
                  </a:lnTo>
                  <a:lnTo>
                    <a:pt x="2793758" y="200863"/>
                  </a:lnTo>
                  <a:lnTo>
                    <a:pt x="2793758" y="223520"/>
                  </a:lnTo>
                  <a:lnTo>
                    <a:pt x="2790342" y="224790"/>
                  </a:lnTo>
                  <a:lnTo>
                    <a:pt x="2786075" y="226060"/>
                  </a:lnTo>
                  <a:lnTo>
                    <a:pt x="2783878" y="223520"/>
                  </a:lnTo>
                  <a:lnTo>
                    <a:pt x="2783217" y="220980"/>
                  </a:lnTo>
                  <a:lnTo>
                    <a:pt x="2787078" y="219710"/>
                  </a:lnTo>
                  <a:lnTo>
                    <a:pt x="2791383" y="219710"/>
                  </a:lnTo>
                  <a:lnTo>
                    <a:pt x="2792920" y="220980"/>
                  </a:lnTo>
                  <a:lnTo>
                    <a:pt x="2793758" y="223520"/>
                  </a:lnTo>
                  <a:lnTo>
                    <a:pt x="2793758" y="200863"/>
                  </a:lnTo>
                  <a:lnTo>
                    <a:pt x="2792336" y="200660"/>
                  </a:lnTo>
                  <a:lnTo>
                    <a:pt x="2783167" y="198120"/>
                  </a:lnTo>
                  <a:lnTo>
                    <a:pt x="2772753" y="198120"/>
                  </a:lnTo>
                  <a:lnTo>
                    <a:pt x="2767546" y="203200"/>
                  </a:lnTo>
                  <a:lnTo>
                    <a:pt x="2760611" y="207010"/>
                  </a:lnTo>
                  <a:lnTo>
                    <a:pt x="2751569" y="209550"/>
                  </a:lnTo>
                  <a:lnTo>
                    <a:pt x="2740037" y="210820"/>
                  </a:lnTo>
                  <a:lnTo>
                    <a:pt x="2742450" y="204470"/>
                  </a:lnTo>
                  <a:lnTo>
                    <a:pt x="2742336" y="200660"/>
                  </a:lnTo>
                  <a:lnTo>
                    <a:pt x="2742298"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74" y="179070"/>
                  </a:lnTo>
                  <a:lnTo>
                    <a:pt x="2732963" y="179070"/>
                  </a:lnTo>
                  <a:lnTo>
                    <a:pt x="2733217" y="177800"/>
                  </a:lnTo>
                  <a:lnTo>
                    <a:pt x="2733954" y="177800"/>
                  </a:lnTo>
                  <a:lnTo>
                    <a:pt x="2735313" y="176530"/>
                  </a:lnTo>
                  <a:lnTo>
                    <a:pt x="2738132" y="179070"/>
                  </a:lnTo>
                  <a:lnTo>
                    <a:pt x="2735707" y="177800"/>
                  </a:lnTo>
                  <a:lnTo>
                    <a:pt x="2733954" y="177800"/>
                  </a:lnTo>
                  <a:lnTo>
                    <a:pt x="2733598" y="179070"/>
                  </a:lnTo>
                  <a:lnTo>
                    <a:pt x="2737612" y="181610"/>
                  </a:lnTo>
                  <a:lnTo>
                    <a:pt x="2744647" y="179070"/>
                  </a:lnTo>
                  <a:lnTo>
                    <a:pt x="2744381" y="176530"/>
                  </a:lnTo>
                  <a:lnTo>
                    <a:pt x="2744127" y="173990"/>
                  </a:lnTo>
                  <a:lnTo>
                    <a:pt x="2750972" y="172720"/>
                  </a:lnTo>
                  <a:lnTo>
                    <a:pt x="2746095" y="168910"/>
                  </a:lnTo>
                  <a:lnTo>
                    <a:pt x="2743212" y="172720"/>
                  </a:lnTo>
                  <a:lnTo>
                    <a:pt x="2739250" y="172720"/>
                  </a:lnTo>
                  <a:lnTo>
                    <a:pt x="2738577"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03"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53" y="160020"/>
                  </a:lnTo>
                  <a:lnTo>
                    <a:pt x="2722054" y="158750"/>
                  </a:lnTo>
                  <a:lnTo>
                    <a:pt x="2722156" y="157480"/>
                  </a:lnTo>
                  <a:lnTo>
                    <a:pt x="2726525" y="153670"/>
                  </a:lnTo>
                  <a:lnTo>
                    <a:pt x="2734627" y="149860"/>
                  </a:lnTo>
                  <a:lnTo>
                    <a:pt x="2725597" y="148590"/>
                  </a:lnTo>
                  <a:lnTo>
                    <a:pt x="2723108" y="147320"/>
                  </a:lnTo>
                  <a:lnTo>
                    <a:pt x="2720619" y="146050"/>
                  </a:lnTo>
                  <a:lnTo>
                    <a:pt x="2717342" y="142240"/>
                  </a:lnTo>
                  <a:lnTo>
                    <a:pt x="2713405" y="138430"/>
                  </a:lnTo>
                  <a:lnTo>
                    <a:pt x="2716771" y="135890"/>
                  </a:lnTo>
                  <a:lnTo>
                    <a:pt x="2721025" y="132080"/>
                  </a:lnTo>
                  <a:lnTo>
                    <a:pt x="2721737" y="130810"/>
                  </a:lnTo>
                  <a:lnTo>
                    <a:pt x="2722461" y="129540"/>
                  </a:lnTo>
                  <a:lnTo>
                    <a:pt x="2723908" y="127000"/>
                  </a:lnTo>
                  <a:lnTo>
                    <a:pt x="2715145" y="123190"/>
                  </a:lnTo>
                  <a:lnTo>
                    <a:pt x="2711094" y="129540"/>
                  </a:lnTo>
                  <a:lnTo>
                    <a:pt x="2704046" y="128270"/>
                  </a:lnTo>
                  <a:lnTo>
                    <a:pt x="2701506" y="127000"/>
                  </a:lnTo>
                  <a:lnTo>
                    <a:pt x="2696451" y="124460"/>
                  </a:lnTo>
                  <a:lnTo>
                    <a:pt x="2693924" y="123190"/>
                  </a:lnTo>
                  <a:lnTo>
                    <a:pt x="2694698" y="121920"/>
                  </a:lnTo>
                  <a:lnTo>
                    <a:pt x="2697061" y="118110"/>
                  </a:lnTo>
                  <a:lnTo>
                    <a:pt x="2696616"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592"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28" y="110490"/>
                  </a:lnTo>
                  <a:lnTo>
                    <a:pt x="2608110" y="109220"/>
                  </a:lnTo>
                  <a:lnTo>
                    <a:pt x="2610891" y="107950"/>
                  </a:lnTo>
                  <a:lnTo>
                    <a:pt x="2611120" y="107950"/>
                  </a:lnTo>
                  <a:lnTo>
                    <a:pt x="2616670" y="110490"/>
                  </a:lnTo>
                  <a:lnTo>
                    <a:pt x="2617927"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11" y="158750"/>
                  </a:lnTo>
                  <a:lnTo>
                    <a:pt x="2564942"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25" y="110490"/>
                  </a:lnTo>
                  <a:lnTo>
                    <a:pt x="2578239" y="109220"/>
                  </a:lnTo>
                  <a:lnTo>
                    <a:pt x="2581186" y="111760"/>
                  </a:lnTo>
                  <a:lnTo>
                    <a:pt x="2581186" y="105410"/>
                  </a:lnTo>
                  <a:lnTo>
                    <a:pt x="2571483" y="105410"/>
                  </a:lnTo>
                  <a:lnTo>
                    <a:pt x="2562872" y="105410"/>
                  </a:lnTo>
                  <a:lnTo>
                    <a:pt x="2553411"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06" y="127000"/>
                  </a:lnTo>
                  <a:lnTo>
                    <a:pt x="2553195" y="128270"/>
                  </a:lnTo>
                  <a:lnTo>
                    <a:pt x="2553195" y="111671"/>
                  </a:lnTo>
                  <a:lnTo>
                    <a:pt x="2549474" y="113030"/>
                  </a:lnTo>
                  <a:lnTo>
                    <a:pt x="2546210" y="116840"/>
                  </a:lnTo>
                  <a:lnTo>
                    <a:pt x="2547861" y="121920"/>
                  </a:lnTo>
                  <a:lnTo>
                    <a:pt x="2552306" y="127000"/>
                  </a:lnTo>
                  <a:lnTo>
                    <a:pt x="2547264" y="129540"/>
                  </a:lnTo>
                  <a:lnTo>
                    <a:pt x="2541600" y="130810"/>
                  </a:lnTo>
                  <a:lnTo>
                    <a:pt x="2535364" y="128270"/>
                  </a:lnTo>
                  <a:lnTo>
                    <a:pt x="2535466" y="133350"/>
                  </a:lnTo>
                  <a:lnTo>
                    <a:pt x="2540165" y="134620"/>
                  </a:lnTo>
                  <a:lnTo>
                    <a:pt x="2544000" y="137160"/>
                  </a:lnTo>
                  <a:lnTo>
                    <a:pt x="2550947" y="135890"/>
                  </a:lnTo>
                  <a:lnTo>
                    <a:pt x="2557500" y="135890"/>
                  </a:lnTo>
                  <a:lnTo>
                    <a:pt x="2562923"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17"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86" y="154940"/>
                  </a:lnTo>
                  <a:lnTo>
                    <a:pt x="2547162" y="156210"/>
                  </a:lnTo>
                  <a:lnTo>
                    <a:pt x="2542121" y="160020"/>
                  </a:lnTo>
                  <a:lnTo>
                    <a:pt x="2540038" y="161290"/>
                  </a:lnTo>
                  <a:lnTo>
                    <a:pt x="2537803" y="158750"/>
                  </a:lnTo>
                  <a:lnTo>
                    <a:pt x="2533345" y="153670"/>
                  </a:lnTo>
                  <a:lnTo>
                    <a:pt x="2527719" y="158750"/>
                  </a:lnTo>
                  <a:lnTo>
                    <a:pt x="2522461" y="156210"/>
                  </a:lnTo>
                  <a:lnTo>
                    <a:pt x="2523807" y="152400"/>
                  </a:lnTo>
                  <a:lnTo>
                    <a:pt x="2522143" y="148590"/>
                  </a:lnTo>
                  <a:lnTo>
                    <a:pt x="2521597" y="147320"/>
                  </a:lnTo>
                  <a:lnTo>
                    <a:pt x="2521051" y="146050"/>
                  </a:lnTo>
                  <a:lnTo>
                    <a:pt x="2517381" y="142240"/>
                  </a:lnTo>
                  <a:lnTo>
                    <a:pt x="2514282" y="139700"/>
                  </a:lnTo>
                  <a:lnTo>
                    <a:pt x="2502484" y="137160"/>
                  </a:lnTo>
                  <a:lnTo>
                    <a:pt x="2501912" y="134620"/>
                  </a:lnTo>
                  <a:lnTo>
                    <a:pt x="2501633" y="133350"/>
                  </a:lnTo>
                  <a:lnTo>
                    <a:pt x="2498915" y="130810"/>
                  </a:lnTo>
                  <a:lnTo>
                    <a:pt x="2497556" y="129540"/>
                  </a:lnTo>
                  <a:lnTo>
                    <a:pt x="2497099" y="125730"/>
                  </a:lnTo>
                  <a:lnTo>
                    <a:pt x="2497251" y="121920"/>
                  </a:lnTo>
                  <a:lnTo>
                    <a:pt x="2495029" y="118110"/>
                  </a:lnTo>
                  <a:lnTo>
                    <a:pt x="2489797" y="118110"/>
                  </a:lnTo>
                  <a:lnTo>
                    <a:pt x="2494521" y="123190"/>
                  </a:lnTo>
                  <a:lnTo>
                    <a:pt x="2490381"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18"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63"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58"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79" y="102870"/>
                  </a:lnTo>
                  <a:lnTo>
                    <a:pt x="2433853" y="101600"/>
                  </a:lnTo>
                  <a:lnTo>
                    <a:pt x="2437612" y="100330"/>
                  </a:lnTo>
                  <a:lnTo>
                    <a:pt x="2443429" y="99060"/>
                  </a:lnTo>
                  <a:lnTo>
                    <a:pt x="2444521" y="96520"/>
                  </a:lnTo>
                  <a:lnTo>
                    <a:pt x="2445067" y="95250"/>
                  </a:lnTo>
                  <a:lnTo>
                    <a:pt x="2437206" y="95250"/>
                  </a:lnTo>
                  <a:lnTo>
                    <a:pt x="2436380" y="93662"/>
                  </a:lnTo>
                  <a:lnTo>
                    <a:pt x="2436380" y="95250"/>
                  </a:lnTo>
                  <a:lnTo>
                    <a:pt x="2435034" y="96520"/>
                  </a:lnTo>
                  <a:lnTo>
                    <a:pt x="2432215" y="95250"/>
                  </a:lnTo>
                  <a:lnTo>
                    <a:pt x="2436380" y="95250"/>
                  </a:lnTo>
                  <a:lnTo>
                    <a:pt x="2436380" y="93662"/>
                  </a:lnTo>
                  <a:lnTo>
                    <a:pt x="2426055" y="73660"/>
                  </a:lnTo>
                  <a:lnTo>
                    <a:pt x="2421153" y="77470"/>
                  </a:lnTo>
                  <a:lnTo>
                    <a:pt x="2424023" y="81280"/>
                  </a:lnTo>
                  <a:lnTo>
                    <a:pt x="2422829" y="83820"/>
                  </a:lnTo>
                  <a:lnTo>
                    <a:pt x="2423439" y="83820"/>
                  </a:lnTo>
                  <a:lnTo>
                    <a:pt x="2426258" y="85090"/>
                  </a:lnTo>
                  <a:lnTo>
                    <a:pt x="2427757" y="85090"/>
                  </a:lnTo>
                  <a:lnTo>
                    <a:pt x="2426932" y="88900"/>
                  </a:lnTo>
                  <a:lnTo>
                    <a:pt x="2423452" y="88900"/>
                  </a:lnTo>
                  <a:lnTo>
                    <a:pt x="2423464" y="90170"/>
                  </a:lnTo>
                  <a:lnTo>
                    <a:pt x="2422753" y="90170"/>
                  </a:lnTo>
                  <a:lnTo>
                    <a:pt x="2422563"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39" y="111760"/>
                  </a:lnTo>
                  <a:lnTo>
                    <a:pt x="2422321" y="113030"/>
                  </a:lnTo>
                  <a:lnTo>
                    <a:pt x="2422321" y="101231"/>
                  </a:lnTo>
                  <a:lnTo>
                    <a:pt x="2418359" y="102870"/>
                  </a:lnTo>
                  <a:lnTo>
                    <a:pt x="2413863" y="99060"/>
                  </a:lnTo>
                  <a:lnTo>
                    <a:pt x="2409431" y="97878"/>
                  </a:lnTo>
                  <a:lnTo>
                    <a:pt x="2409431" y="110490"/>
                  </a:lnTo>
                  <a:lnTo>
                    <a:pt x="2405291" y="110490"/>
                  </a:lnTo>
                  <a:lnTo>
                    <a:pt x="2404973" y="111760"/>
                  </a:lnTo>
                  <a:lnTo>
                    <a:pt x="2403983" y="111760"/>
                  </a:lnTo>
                  <a:lnTo>
                    <a:pt x="2402624" y="113030"/>
                  </a:lnTo>
                  <a:lnTo>
                    <a:pt x="2399804" y="111760"/>
                  </a:lnTo>
                  <a:lnTo>
                    <a:pt x="2403983" y="111760"/>
                  </a:lnTo>
                  <a:lnTo>
                    <a:pt x="2404338" y="110490"/>
                  </a:lnTo>
                  <a:lnTo>
                    <a:pt x="2405291"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66"/>
                  </a:lnTo>
                  <a:lnTo>
                    <a:pt x="2384768" y="144780"/>
                  </a:lnTo>
                  <a:lnTo>
                    <a:pt x="2384133" y="146050"/>
                  </a:lnTo>
                  <a:lnTo>
                    <a:pt x="2383104" y="146050"/>
                  </a:lnTo>
                  <a:lnTo>
                    <a:pt x="2382634" y="144780"/>
                  </a:lnTo>
                  <a:lnTo>
                    <a:pt x="2383256" y="143510"/>
                  </a:lnTo>
                  <a:lnTo>
                    <a:pt x="2384298" y="143510"/>
                  </a:lnTo>
                  <a:lnTo>
                    <a:pt x="2384768" y="144780"/>
                  </a:lnTo>
                  <a:lnTo>
                    <a:pt x="2384768" y="96266"/>
                  </a:lnTo>
                  <a:lnTo>
                    <a:pt x="2382532" y="100330"/>
                  </a:lnTo>
                  <a:lnTo>
                    <a:pt x="2380640" y="102336"/>
                  </a:lnTo>
                  <a:lnTo>
                    <a:pt x="2380640" y="137160"/>
                  </a:lnTo>
                  <a:lnTo>
                    <a:pt x="2377706" y="137160"/>
                  </a:lnTo>
                  <a:lnTo>
                    <a:pt x="2377770" y="135890"/>
                  </a:lnTo>
                  <a:lnTo>
                    <a:pt x="2379230" y="135890"/>
                  </a:lnTo>
                  <a:lnTo>
                    <a:pt x="2380640" y="137160"/>
                  </a:lnTo>
                  <a:lnTo>
                    <a:pt x="2380640" y="102336"/>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499" y="109220"/>
                  </a:lnTo>
                  <a:lnTo>
                    <a:pt x="2364130" y="88900"/>
                  </a:lnTo>
                  <a:lnTo>
                    <a:pt x="2361679" y="77470"/>
                  </a:lnTo>
                  <a:lnTo>
                    <a:pt x="2358593" y="80010"/>
                  </a:lnTo>
                  <a:lnTo>
                    <a:pt x="2358301" y="82550"/>
                  </a:lnTo>
                  <a:lnTo>
                    <a:pt x="2357717" y="85090"/>
                  </a:lnTo>
                  <a:lnTo>
                    <a:pt x="2353729"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29"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28" y="88900"/>
                  </a:lnTo>
                  <a:lnTo>
                    <a:pt x="2339149" y="93980"/>
                  </a:lnTo>
                  <a:lnTo>
                    <a:pt x="2333333"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10" y="186690"/>
                  </a:lnTo>
                  <a:lnTo>
                    <a:pt x="2314879" y="187960"/>
                  </a:lnTo>
                  <a:lnTo>
                    <a:pt x="2315680" y="187960"/>
                  </a:lnTo>
                  <a:lnTo>
                    <a:pt x="2315680" y="179387"/>
                  </a:lnTo>
                  <a:lnTo>
                    <a:pt x="2314651" y="180340"/>
                  </a:lnTo>
                  <a:lnTo>
                    <a:pt x="2311831" y="179070"/>
                  </a:lnTo>
                  <a:lnTo>
                    <a:pt x="2316010" y="179070"/>
                  </a:lnTo>
                  <a:lnTo>
                    <a:pt x="2316251"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55" y="190500"/>
                  </a:lnTo>
                  <a:lnTo>
                    <a:pt x="2297988" y="186690"/>
                  </a:lnTo>
                  <a:lnTo>
                    <a:pt x="2297709" y="184150"/>
                  </a:lnTo>
                  <a:lnTo>
                    <a:pt x="2297569" y="182880"/>
                  </a:lnTo>
                  <a:lnTo>
                    <a:pt x="2293950" y="181610"/>
                  </a:lnTo>
                  <a:lnTo>
                    <a:pt x="2295817" y="173990"/>
                  </a:lnTo>
                  <a:lnTo>
                    <a:pt x="2299017" y="172720"/>
                  </a:lnTo>
                  <a:lnTo>
                    <a:pt x="2302218"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21" y="156210"/>
                  </a:lnTo>
                  <a:lnTo>
                    <a:pt x="2318956" y="154940"/>
                  </a:lnTo>
                  <a:lnTo>
                    <a:pt x="2321191" y="153670"/>
                  </a:lnTo>
                  <a:lnTo>
                    <a:pt x="2323439" y="152400"/>
                  </a:lnTo>
                  <a:lnTo>
                    <a:pt x="2332596" y="156210"/>
                  </a:lnTo>
                  <a:lnTo>
                    <a:pt x="2332596" y="107950"/>
                  </a:lnTo>
                  <a:lnTo>
                    <a:pt x="2330843" y="107950"/>
                  </a:lnTo>
                  <a:lnTo>
                    <a:pt x="2330831" y="109220"/>
                  </a:lnTo>
                  <a:lnTo>
                    <a:pt x="2330589" y="109220"/>
                  </a:lnTo>
                  <a:lnTo>
                    <a:pt x="2330183" y="107950"/>
                  </a:lnTo>
                  <a:lnTo>
                    <a:pt x="2330310" y="110490"/>
                  </a:lnTo>
                  <a:lnTo>
                    <a:pt x="2331453" y="113030"/>
                  </a:lnTo>
                  <a:lnTo>
                    <a:pt x="2327275" y="116840"/>
                  </a:lnTo>
                  <a:lnTo>
                    <a:pt x="2324938" y="115811"/>
                  </a:lnTo>
                  <a:lnTo>
                    <a:pt x="2324938" y="123190"/>
                  </a:lnTo>
                  <a:lnTo>
                    <a:pt x="2324023" y="124460"/>
                  </a:lnTo>
                  <a:lnTo>
                    <a:pt x="2323490" y="124460"/>
                  </a:lnTo>
                  <a:lnTo>
                    <a:pt x="2322080" y="123190"/>
                  </a:lnTo>
                  <a:lnTo>
                    <a:pt x="2323681" y="121920"/>
                  </a:lnTo>
                  <a:lnTo>
                    <a:pt x="2324150" y="123190"/>
                  </a:lnTo>
                  <a:lnTo>
                    <a:pt x="2324938" y="123190"/>
                  </a:lnTo>
                  <a:lnTo>
                    <a:pt x="2324938" y="115811"/>
                  </a:lnTo>
                  <a:lnTo>
                    <a:pt x="2324417"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10"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78"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11"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81" y="78613"/>
                  </a:lnTo>
                  <a:lnTo>
                    <a:pt x="2298700" y="72390"/>
                  </a:lnTo>
                  <a:lnTo>
                    <a:pt x="2299131" y="81280"/>
                  </a:lnTo>
                  <a:lnTo>
                    <a:pt x="2298268" y="82994"/>
                  </a:lnTo>
                  <a:lnTo>
                    <a:pt x="2298268" y="125730"/>
                  </a:lnTo>
                  <a:lnTo>
                    <a:pt x="2295677" y="127000"/>
                  </a:lnTo>
                  <a:lnTo>
                    <a:pt x="2293429" y="125730"/>
                  </a:lnTo>
                  <a:lnTo>
                    <a:pt x="2293302" y="124460"/>
                  </a:lnTo>
                  <a:lnTo>
                    <a:pt x="2295906" y="123190"/>
                  </a:lnTo>
                  <a:lnTo>
                    <a:pt x="2298179" y="124460"/>
                  </a:lnTo>
                  <a:lnTo>
                    <a:pt x="2298268" y="125730"/>
                  </a:lnTo>
                  <a:lnTo>
                    <a:pt x="2298268" y="82994"/>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52"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00"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57"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43" y="196850"/>
                  </a:lnTo>
                  <a:lnTo>
                    <a:pt x="2240470" y="196850"/>
                  </a:lnTo>
                  <a:lnTo>
                    <a:pt x="2237435" y="193040"/>
                  </a:lnTo>
                  <a:lnTo>
                    <a:pt x="2236838" y="189230"/>
                  </a:lnTo>
                  <a:lnTo>
                    <a:pt x="2229993" y="187960"/>
                  </a:lnTo>
                  <a:lnTo>
                    <a:pt x="2228151" y="185420"/>
                  </a:lnTo>
                  <a:lnTo>
                    <a:pt x="2227224" y="184150"/>
                  </a:lnTo>
                  <a:lnTo>
                    <a:pt x="2226310" y="182880"/>
                  </a:lnTo>
                  <a:lnTo>
                    <a:pt x="2232723" y="176530"/>
                  </a:lnTo>
                  <a:lnTo>
                    <a:pt x="2229916" y="175260"/>
                  </a:lnTo>
                  <a:lnTo>
                    <a:pt x="2224379" y="172745"/>
                  </a:lnTo>
                  <a:lnTo>
                    <a:pt x="2224138" y="173990"/>
                  </a:lnTo>
                  <a:lnTo>
                    <a:pt x="2223401" y="173990"/>
                  </a:lnTo>
                  <a:lnTo>
                    <a:pt x="2222055" y="175260"/>
                  </a:lnTo>
                  <a:lnTo>
                    <a:pt x="2219236" y="173990"/>
                  </a:lnTo>
                  <a:lnTo>
                    <a:pt x="2223401" y="173990"/>
                  </a:lnTo>
                  <a:lnTo>
                    <a:pt x="2223770" y="172720"/>
                  </a:lnTo>
                  <a:lnTo>
                    <a:pt x="2224303" y="172720"/>
                  </a:lnTo>
                  <a:lnTo>
                    <a:pt x="2223147" y="171450"/>
                  </a:lnTo>
                  <a:lnTo>
                    <a:pt x="2222004" y="170180"/>
                  </a:lnTo>
                  <a:lnTo>
                    <a:pt x="2217420" y="165100"/>
                  </a:lnTo>
                  <a:lnTo>
                    <a:pt x="2210727" y="156210"/>
                  </a:lnTo>
                  <a:lnTo>
                    <a:pt x="2209723" y="154940"/>
                  </a:lnTo>
                  <a:lnTo>
                    <a:pt x="2206701" y="151130"/>
                  </a:lnTo>
                  <a:lnTo>
                    <a:pt x="2203691" y="147320"/>
                  </a:lnTo>
                  <a:lnTo>
                    <a:pt x="2200300"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83" y="142240"/>
                  </a:lnTo>
                  <a:lnTo>
                    <a:pt x="2144293" y="137160"/>
                  </a:lnTo>
                  <a:lnTo>
                    <a:pt x="2140407" y="133350"/>
                  </a:lnTo>
                  <a:lnTo>
                    <a:pt x="2140293" y="129540"/>
                  </a:lnTo>
                  <a:lnTo>
                    <a:pt x="2140267" y="128270"/>
                  </a:lnTo>
                  <a:lnTo>
                    <a:pt x="2132266"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47" y="96520"/>
                  </a:lnTo>
                  <a:lnTo>
                    <a:pt x="2085644" y="93980"/>
                  </a:lnTo>
                  <a:lnTo>
                    <a:pt x="2086444" y="86360"/>
                  </a:lnTo>
                  <a:lnTo>
                    <a:pt x="2076234" y="91440"/>
                  </a:lnTo>
                  <a:lnTo>
                    <a:pt x="2074329" y="97790"/>
                  </a:lnTo>
                  <a:lnTo>
                    <a:pt x="2069122" y="102870"/>
                  </a:lnTo>
                  <a:lnTo>
                    <a:pt x="2065883" y="107975"/>
                  </a:lnTo>
                  <a:lnTo>
                    <a:pt x="2063483" y="113030"/>
                  </a:lnTo>
                  <a:lnTo>
                    <a:pt x="2059990" y="116840"/>
                  </a:lnTo>
                  <a:lnTo>
                    <a:pt x="2053564"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33" y="139700"/>
                  </a:lnTo>
                  <a:lnTo>
                    <a:pt x="2006917" y="138430"/>
                  </a:lnTo>
                  <a:lnTo>
                    <a:pt x="2000491" y="134620"/>
                  </a:lnTo>
                  <a:lnTo>
                    <a:pt x="1998802" y="133350"/>
                  </a:lnTo>
                  <a:lnTo>
                    <a:pt x="1997113" y="132080"/>
                  </a:lnTo>
                  <a:lnTo>
                    <a:pt x="1989988" y="133350"/>
                  </a:lnTo>
                  <a:lnTo>
                    <a:pt x="1986534" y="130810"/>
                  </a:lnTo>
                  <a:lnTo>
                    <a:pt x="1981758" y="127000"/>
                  </a:lnTo>
                  <a:lnTo>
                    <a:pt x="1983867"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56" y="104140"/>
                  </a:lnTo>
                  <a:lnTo>
                    <a:pt x="1959927" y="101600"/>
                  </a:lnTo>
                  <a:lnTo>
                    <a:pt x="1958632" y="99060"/>
                  </a:lnTo>
                  <a:lnTo>
                    <a:pt x="1957984" y="97790"/>
                  </a:lnTo>
                  <a:lnTo>
                    <a:pt x="1948040" y="99060"/>
                  </a:lnTo>
                  <a:lnTo>
                    <a:pt x="1942439" y="95250"/>
                  </a:lnTo>
                  <a:lnTo>
                    <a:pt x="1942223" y="93980"/>
                  </a:lnTo>
                  <a:lnTo>
                    <a:pt x="1941614" y="90170"/>
                  </a:lnTo>
                  <a:lnTo>
                    <a:pt x="1939493" y="82550"/>
                  </a:lnTo>
                  <a:lnTo>
                    <a:pt x="1937143" y="91440"/>
                  </a:lnTo>
                  <a:lnTo>
                    <a:pt x="1931098" y="93980"/>
                  </a:lnTo>
                  <a:lnTo>
                    <a:pt x="1921078" y="93980"/>
                  </a:lnTo>
                  <a:lnTo>
                    <a:pt x="1918957" y="91440"/>
                  </a:lnTo>
                  <a:lnTo>
                    <a:pt x="1922614" y="87630"/>
                  </a:lnTo>
                  <a:lnTo>
                    <a:pt x="1920392" y="85090"/>
                  </a:lnTo>
                  <a:lnTo>
                    <a:pt x="1914550" y="88900"/>
                  </a:lnTo>
                  <a:lnTo>
                    <a:pt x="1913813"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10" y="121831"/>
                  </a:lnTo>
                  <a:lnTo>
                    <a:pt x="1885010" y="125730"/>
                  </a:lnTo>
                  <a:lnTo>
                    <a:pt x="1881695" y="127000"/>
                  </a:lnTo>
                  <a:lnTo>
                    <a:pt x="1882000" y="125730"/>
                  </a:lnTo>
                  <a:lnTo>
                    <a:pt x="1881835" y="124460"/>
                  </a:lnTo>
                  <a:lnTo>
                    <a:pt x="1885010" y="125730"/>
                  </a:lnTo>
                  <a:lnTo>
                    <a:pt x="1885010" y="121831"/>
                  </a:lnTo>
                  <a:lnTo>
                    <a:pt x="1881593" y="124460"/>
                  </a:lnTo>
                  <a:lnTo>
                    <a:pt x="1875612" y="119380"/>
                  </a:lnTo>
                  <a:lnTo>
                    <a:pt x="1872068" y="113030"/>
                  </a:lnTo>
                  <a:lnTo>
                    <a:pt x="1868068" y="106680"/>
                  </a:lnTo>
                  <a:lnTo>
                    <a:pt x="1860727" y="101600"/>
                  </a:lnTo>
                  <a:lnTo>
                    <a:pt x="1857514" y="105460"/>
                  </a:lnTo>
                  <a:lnTo>
                    <a:pt x="1854606" y="110490"/>
                  </a:lnTo>
                  <a:lnTo>
                    <a:pt x="1853755" y="115570"/>
                  </a:lnTo>
                  <a:lnTo>
                    <a:pt x="1856816" y="120650"/>
                  </a:lnTo>
                  <a:lnTo>
                    <a:pt x="1844725" y="123190"/>
                  </a:lnTo>
                  <a:lnTo>
                    <a:pt x="1843455" y="128270"/>
                  </a:lnTo>
                  <a:lnTo>
                    <a:pt x="1844090" y="134620"/>
                  </a:lnTo>
                  <a:lnTo>
                    <a:pt x="1844814" y="134620"/>
                  </a:lnTo>
                  <a:lnTo>
                    <a:pt x="1844725" y="135890"/>
                  </a:lnTo>
                  <a:lnTo>
                    <a:pt x="1849043"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42"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60" y="135890"/>
                  </a:lnTo>
                  <a:lnTo>
                    <a:pt x="1793252" y="139700"/>
                  </a:lnTo>
                  <a:lnTo>
                    <a:pt x="1795945" y="144780"/>
                  </a:lnTo>
                  <a:lnTo>
                    <a:pt x="1786191" y="148590"/>
                  </a:lnTo>
                  <a:lnTo>
                    <a:pt x="1783486" y="144780"/>
                  </a:lnTo>
                  <a:lnTo>
                    <a:pt x="1781695" y="142240"/>
                  </a:lnTo>
                  <a:lnTo>
                    <a:pt x="1787105" y="139700"/>
                  </a:lnTo>
                  <a:lnTo>
                    <a:pt x="1789049" y="138430"/>
                  </a:lnTo>
                  <a:lnTo>
                    <a:pt x="1792960" y="135890"/>
                  </a:lnTo>
                  <a:lnTo>
                    <a:pt x="1792935" y="134620"/>
                  </a:lnTo>
                  <a:lnTo>
                    <a:pt x="1793379" y="134620"/>
                  </a:lnTo>
                  <a:lnTo>
                    <a:pt x="1789938" y="128270"/>
                  </a:lnTo>
                  <a:lnTo>
                    <a:pt x="1789264" y="124460"/>
                  </a:lnTo>
                  <a:lnTo>
                    <a:pt x="1789049" y="123190"/>
                  </a:lnTo>
                  <a:lnTo>
                    <a:pt x="1788820" y="121920"/>
                  </a:lnTo>
                  <a:lnTo>
                    <a:pt x="1788782" y="118110"/>
                  </a:lnTo>
                  <a:lnTo>
                    <a:pt x="1788693" y="113030"/>
                  </a:lnTo>
                  <a:lnTo>
                    <a:pt x="1788439" y="106680"/>
                  </a:lnTo>
                  <a:lnTo>
                    <a:pt x="1783359" y="108902"/>
                  </a:lnTo>
                  <a:lnTo>
                    <a:pt x="1783359" y="118110"/>
                  </a:lnTo>
                  <a:lnTo>
                    <a:pt x="1780489" y="118110"/>
                  </a:lnTo>
                  <a:lnTo>
                    <a:pt x="1781416" y="116840"/>
                  </a:lnTo>
                  <a:lnTo>
                    <a:pt x="1781949" y="116840"/>
                  </a:lnTo>
                  <a:lnTo>
                    <a:pt x="1783359" y="118110"/>
                  </a:lnTo>
                  <a:lnTo>
                    <a:pt x="1783359" y="108902"/>
                  </a:lnTo>
                  <a:lnTo>
                    <a:pt x="1765198" y="116840"/>
                  </a:lnTo>
                  <a:lnTo>
                    <a:pt x="1767649" y="107950"/>
                  </a:lnTo>
                  <a:lnTo>
                    <a:pt x="1767992" y="106680"/>
                  </a:lnTo>
                  <a:lnTo>
                    <a:pt x="1769402" y="97790"/>
                  </a:lnTo>
                  <a:lnTo>
                    <a:pt x="1769592" y="96520"/>
                  </a:lnTo>
                  <a:lnTo>
                    <a:pt x="1769338" y="93980"/>
                  </a:lnTo>
                  <a:lnTo>
                    <a:pt x="1768576" y="86360"/>
                  </a:lnTo>
                  <a:lnTo>
                    <a:pt x="1767852" y="85090"/>
                  </a:lnTo>
                  <a:lnTo>
                    <a:pt x="1767128" y="83820"/>
                  </a:lnTo>
                  <a:lnTo>
                    <a:pt x="1766404" y="82550"/>
                  </a:lnTo>
                  <a:lnTo>
                    <a:pt x="1763522" y="77470"/>
                  </a:lnTo>
                  <a:lnTo>
                    <a:pt x="1755521" y="73660"/>
                  </a:lnTo>
                  <a:lnTo>
                    <a:pt x="1757210" y="82550"/>
                  </a:lnTo>
                  <a:lnTo>
                    <a:pt x="1748637" y="80010"/>
                  </a:lnTo>
                  <a:lnTo>
                    <a:pt x="1747697"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16"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23" y="80848"/>
                  </a:lnTo>
                  <a:lnTo>
                    <a:pt x="1682623" y="92710"/>
                  </a:lnTo>
                  <a:lnTo>
                    <a:pt x="1680438" y="93980"/>
                  </a:lnTo>
                  <a:lnTo>
                    <a:pt x="1677428" y="92710"/>
                  </a:lnTo>
                  <a:lnTo>
                    <a:pt x="1677390" y="91440"/>
                  </a:lnTo>
                  <a:lnTo>
                    <a:pt x="1679524" y="90170"/>
                  </a:lnTo>
                  <a:lnTo>
                    <a:pt x="1682534" y="91440"/>
                  </a:lnTo>
                  <a:lnTo>
                    <a:pt x="1682623" y="92710"/>
                  </a:lnTo>
                  <a:lnTo>
                    <a:pt x="1682623" y="80848"/>
                  </a:lnTo>
                  <a:lnTo>
                    <a:pt x="1679321" y="80010"/>
                  </a:lnTo>
                  <a:lnTo>
                    <a:pt x="1680349"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47" y="88900"/>
                  </a:lnTo>
                  <a:lnTo>
                    <a:pt x="1651076" y="87630"/>
                  </a:lnTo>
                  <a:lnTo>
                    <a:pt x="1654263" y="87630"/>
                  </a:lnTo>
                  <a:lnTo>
                    <a:pt x="1654289" y="86360"/>
                  </a:lnTo>
                  <a:lnTo>
                    <a:pt x="1654949"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899"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77" y="38100"/>
                  </a:lnTo>
                  <a:lnTo>
                    <a:pt x="1634236"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491"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17" y="62230"/>
                  </a:lnTo>
                  <a:lnTo>
                    <a:pt x="1603248" y="58420"/>
                  </a:lnTo>
                  <a:lnTo>
                    <a:pt x="1601330" y="54610"/>
                  </a:lnTo>
                  <a:lnTo>
                    <a:pt x="1595196" y="52070"/>
                  </a:lnTo>
                  <a:lnTo>
                    <a:pt x="1590789" y="60960"/>
                  </a:lnTo>
                  <a:lnTo>
                    <a:pt x="1588262" y="64300"/>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83"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16" y="177800"/>
                  </a:lnTo>
                  <a:lnTo>
                    <a:pt x="1566760" y="179070"/>
                  </a:lnTo>
                  <a:lnTo>
                    <a:pt x="1566760" y="127342"/>
                  </a:lnTo>
                  <a:lnTo>
                    <a:pt x="1566532" y="127000"/>
                  </a:lnTo>
                  <a:lnTo>
                    <a:pt x="1573669" y="123190"/>
                  </a:lnTo>
                  <a:lnTo>
                    <a:pt x="1580426" y="125730"/>
                  </a:lnTo>
                  <a:lnTo>
                    <a:pt x="1588262" y="124460"/>
                  </a:lnTo>
                  <a:lnTo>
                    <a:pt x="1588262" y="64300"/>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15"/>
                  </a:lnTo>
                  <a:lnTo>
                    <a:pt x="1579435" y="87630"/>
                  </a:lnTo>
                  <a:lnTo>
                    <a:pt x="1576108" y="90170"/>
                  </a:lnTo>
                  <a:lnTo>
                    <a:pt x="1576412" y="87630"/>
                  </a:lnTo>
                  <a:lnTo>
                    <a:pt x="1579435" y="87630"/>
                  </a:lnTo>
                  <a:lnTo>
                    <a:pt x="1579435" y="75615"/>
                  </a:lnTo>
                  <a:lnTo>
                    <a:pt x="1577936"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41" y="124460"/>
                  </a:lnTo>
                  <a:lnTo>
                    <a:pt x="1558861"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78"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388" y="144780"/>
                  </a:lnTo>
                  <a:lnTo>
                    <a:pt x="1528343"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83" y="153670"/>
                  </a:lnTo>
                  <a:lnTo>
                    <a:pt x="1490903" y="148590"/>
                  </a:lnTo>
                  <a:lnTo>
                    <a:pt x="1485671" y="143510"/>
                  </a:lnTo>
                  <a:lnTo>
                    <a:pt x="1480527" y="147320"/>
                  </a:lnTo>
                  <a:lnTo>
                    <a:pt x="1476235" y="151130"/>
                  </a:lnTo>
                  <a:lnTo>
                    <a:pt x="1474216" y="154940"/>
                  </a:lnTo>
                  <a:lnTo>
                    <a:pt x="1475943"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16"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193" y="175260"/>
                  </a:lnTo>
                  <a:lnTo>
                    <a:pt x="1441386" y="173990"/>
                  </a:lnTo>
                  <a:lnTo>
                    <a:pt x="1445552" y="173990"/>
                  </a:lnTo>
                  <a:lnTo>
                    <a:pt x="1445793" y="172720"/>
                  </a:lnTo>
                  <a:lnTo>
                    <a:pt x="1437754" y="171450"/>
                  </a:lnTo>
                  <a:lnTo>
                    <a:pt x="1438236" y="167640"/>
                  </a:lnTo>
                  <a:lnTo>
                    <a:pt x="1438567" y="165100"/>
                  </a:lnTo>
                  <a:lnTo>
                    <a:pt x="1432661" y="162560"/>
                  </a:lnTo>
                  <a:lnTo>
                    <a:pt x="1433766" y="156210"/>
                  </a:lnTo>
                  <a:lnTo>
                    <a:pt x="1431658" y="153860"/>
                  </a:lnTo>
                  <a:lnTo>
                    <a:pt x="1431658" y="162560"/>
                  </a:lnTo>
                  <a:lnTo>
                    <a:pt x="1430312" y="165100"/>
                  </a:lnTo>
                  <a:lnTo>
                    <a:pt x="1427492" y="162560"/>
                  </a:lnTo>
                  <a:lnTo>
                    <a:pt x="1431658" y="162560"/>
                  </a:lnTo>
                  <a:lnTo>
                    <a:pt x="1431658" y="153860"/>
                  </a:lnTo>
                  <a:lnTo>
                    <a:pt x="1428089" y="149860"/>
                  </a:lnTo>
                  <a:lnTo>
                    <a:pt x="1426743" y="146050"/>
                  </a:lnTo>
                  <a:lnTo>
                    <a:pt x="1425854" y="143510"/>
                  </a:lnTo>
                  <a:lnTo>
                    <a:pt x="1418678" y="143510"/>
                  </a:lnTo>
                  <a:lnTo>
                    <a:pt x="1417789" y="137160"/>
                  </a:lnTo>
                  <a:lnTo>
                    <a:pt x="1417777" y="143510"/>
                  </a:lnTo>
                  <a:lnTo>
                    <a:pt x="1416418" y="146050"/>
                  </a:lnTo>
                  <a:lnTo>
                    <a:pt x="1413598" y="143510"/>
                  </a:lnTo>
                  <a:lnTo>
                    <a:pt x="1417777" y="143510"/>
                  </a:lnTo>
                  <a:lnTo>
                    <a:pt x="1417777" y="137160"/>
                  </a:lnTo>
                  <a:lnTo>
                    <a:pt x="1410766"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287" y="167640"/>
                  </a:lnTo>
                  <a:lnTo>
                    <a:pt x="1357680" y="165100"/>
                  </a:lnTo>
                  <a:lnTo>
                    <a:pt x="1354074" y="162560"/>
                  </a:lnTo>
                  <a:lnTo>
                    <a:pt x="1361719" y="160020"/>
                  </a:lnTo>
                  <a:lnTo>
                    <a:pt x="1362824" y="157480"/>
                  </a:lnTo>
                  <a:lnTo>
                    <a:pt x="1361249"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41" y="167640"/>
                  </a:lnTo>
                  <a:lnTo>
                    <a:pt x="1331696" y="166370"/>
                  </a:lnTo>
                  <a:lnTo>
                    <a:pt x="1331226" y="166370"/>
                  </a:lnTo>
                  <a:lnTo>
                    <a:pt x="1332826" y="165100"/>
                  </a:lnTo>
                  <a:lnTo>
                    <a:pt x="1334236" y="166370"/>
                  </a:lnTo>
                  <a:lnTo>
                    <a:pt x="1334236" y="158750"/>
                  </a:lnTo>
                  <a:lnTo>
                    <a:pt x="1333068" y="158750"/>
                  </a:lnTo>
                  <a:lnTo>
                    <a:pt x="1330274" y="162560"/>
                  </a:lnTo>
                  <a:lnTo>
                    <a:pt x="1323238" y="161290"/>
                  </a:lnTo>
                  <a:lnTo>
                    <a:pt x="1325245" y="156210"/>
                  </a:lnTo>
                  <a:lnTo>
                    <a:pt x="1325753" y="154940"/>
                  </a:lnTo>
                  <a:lnTo>
                    <a:pt x="1317307" y="151130"/>
                  </a:lnTo>
                  <a:lnTo>
                    <a:pt x="1313332" y="146050"/>
                  </a:lnTo>
                  <a:lnTo>
                    <a:pt x="1312341" y="144780"/>
                  </a:lnTo>
                  <a:lnTo>
                    <a:pt x="1311160" y="143510"/>
                  </a:lnTo>
                  <a:lnTo>
                    <a:pt x="1309979" y="142240"/>
                  </a:lnTo>
                  <a:lnTo>
                    <a:pt x="1307604" y="139700"/>
                  </a:lnTo>
                  <a:lnTo>
                    <a:pt x="1305648" y="138430"/>
                  </a:lnTo>
                  <a:lnTo>
                    <a:pt x="1299781" y="134620"/>
                  </a:lnTo>
                  <a:lnTo>
                    <a:pt x="1300403"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07" y="138430"/>
                  </a:lnTo>
                  <a:lnTo>
                    <a:pt x="904989" y="139700"/>
                  </a:lnTo>
                  <a:lnTo>
                    <a:pt x="904989" y="133350"/>
                  </a:lnTo>
                  <a:lnTo>
                    <a:pt x="869149" y="133350"/>
                  </a:lnTo>
                  <a:lnTo>
                    <a:pt x="855548" y="133350"/>
                  </a:lnTo>
                  <a:lnTo>
                    <a:pt x="851065" y="139700"/>
                  </a:lnTo>
                  <a:lnTo>
                    <a:pt x="855738" y="144780"/>
                  </a:lnTo>
                  <a:lnTo>
                    <a:pt x="852195" y="151130"/>
                  </a:lnTo>
                  <a:lnTo>
                    <a:pt x="850303" y="154940"/>
                  </a:lnTo>
                  <a:lnTo>
                    <a:pt x="842733" y="151130"/>
                  </a:lnTo>
                  <a:lnTo>
                    <a:pt x="840079" y="153670"/>
                  </a:lnTo>
                  <a:lnTo>
                    <a:pt x="839457" y="157480"/>
                  </a:lnTo>
                  <a:lnTo>
                    <a:pt x="848550" y="156210"/>
                  </a:lnTo>
                  <a:lnTo>
                    <a:pt x="848321" y="161290"/>
                  </a:lnTo>
                  <a:lnTo>
                    <a:pt x="845858" y="162560"/>
                  </a:lnTo>
                  <a:lnTo>
                    <a:pt x="843622" y="163830"/>
                  </a:lnTo>
                  <a:lnTo>
                    <a:pt x="838809" y="167640"/>
                  </a:lnTo>
                  <a:lnTo>
                    <a:pt x="836879" y="165100"/>
                  </a:lnTo>
                  <a:lnTo>
                    <a:pt x="833996" y="161290"/>
                  </a:lnTo>
                  <a:lnTo>
                    <a:pt x="828408" y="165100"/>
                  </a:lnTo>
                  <a:lnTo>
                    <a:pt x="823569" y="161290"/>
                  </a:lnTo>
                  <a:lnTo>
                    <a:pt x="827887" y="156210"/>
                  </a:lnTo>
                  <a:lnTo>
                    <a:pt x="817778" y="154940"/>
                  </a:lnTo>
                  <a:lnTo>
                    <a:pt x="812482" y="157480"/>
                  </a:lnTo>
                  <a:lnTo>
                    <a:pt x="808443" y="161290"/>
                  </a:lnTo>
                  <a:lnTo>
                    <a:pt x="807262"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18" y="165100"/>
                  </a:lnTo>
                  <a:lnTo>
                    <a:pt x="751687" y="167640"/>
                  </a:lnTo>
                  <a:lnTo>
                    <a:pt x="748677" y="163830"/>
                  </a:lnTo>
                  <a:lnTo>
                    <a:pt x="746556" y="158750"/>
                  </a:lnTo>
                  <a:lnTo>
                    <a:pt x="745210" y="157480"/>
                  </a:lnTo>
                  <a:lnTo>
                    <a:pt x="742518"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03" y="93980"/>
                  </a:lnTo>
                  <a:lnTo>
                    <a:pt x="709701" y="90170"/>
                  </a:lnTo>
                  <a:lnTo>
                    <a:pt x="709371" y="81280"/>
                  </a:lnTo>
                  <a:lnTo>
                    <a:pt x="708609" y="72390"/>
                  </a:lnTo>
                  <a:lnTo>
                    <a:pt x="703630" y="76200"/>
                  </a:lnTo>
                  <a:lnTo>
                    <a:pt x="705548" y="80010"/>
                  </a:lnTo>
                  <a:lnTo>
                    <a:pt x="705459" y="83820"/>
                  </a:lnTo>
                  <a:lnTo>
                    <a:pt x="705332"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28" y="166370"/>
                  </a:lnTo>
                  <a:lnTo>
                    <a:pt x="677506" y="167640"/>
                  </a:lnTo>
                  <a:lnTo>
                    <a:pt x="670636" y="167640"/>
                  </a:lnTo>
                  <a:lnTo>
                    <a:pt x="667702" y="163830"/>
                  </a:lnTo>
                  <a:lnTo>
                    <a:pt x="666711"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36"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63" y="132080"/>
                  </a:lnTo>
                  <a:lnTo>
                    <a:pt x="649605" y="130810"/>
                  </a:lnTo>
                  <a:lnTo>
                    <a:pt x="643547" y="132080"/>
                  </a:lnTo>
                  <a:lnTo>
                    <a:pt x="639229" y="132080"/>
                  </a:lnTo>
                  <a:lnTo>
                    <a:pt x="637463" y="128270"/>
                  </a:lnTo>
                  <a:lnTo>
                    <a:pt x="644004" y="123190"/>
                  </a:lnTo>
                  <a:lnTo>
                    <a:pt x="638898" y="121920"/>
                  </a:lnTo>
                  <a:lnTo>
                    <a:pt x="629767" y="97790"/>
                  </a:lnTo>
                  <a:lnTo>
                    <a:pt x="629081" y="96520"/>
                  </a:lnTo>
                  <a:lnTo>
                    <a:pt x="619455" y="97790"/>
                  </a:lnTo>
                  <a:lnTo>
                    <a:pt x="618617" y="95250"/>
                  </a:lnTo>
                  <a:lnTo>
                    <a:pt x="602119" y="95250"/>
                  </a:lnTo>
                  <a:lnTo>
                    <a:pt x="598055" y="95250"/>
                  </a:lnTo>
                  <a:lnTo>
                    <a:pt x="598055" y="104140"/>
                  </a:lnTo>
                  <a:lnTo>
                    <a:pt x="597522" y="104140"/>
                  </a:lnTo>
                  <a:lnTo>
                    <a:pt x="596963" y="105410"/>
                  </a:lnTo>
                  <a:lnTo>
                    <a:pt x="595960" y="105410"/>
                  </a:lnTo>
                  <a:lnTo>
                    <a:pt x="595122" y="104140"/>
                  </a:lnTo>
                  <a:lnTo>
                    <a:pt x="596112" y="104140"/>
                  </a:lnTo>
                  <a:lnTo>
                    <a:pt x="596646" y="102870"/>
                  </a:lnTo>
                  <a:lnTo>
                    <a:pt x="598055" y="104140"/>
                  </a:lnTo>
                  <a:lnTo>
                    <a:pt x="598055" y="95250"/>
                  </a:lnTo>
                  <a:lnTo>
                    <a:pt x="592594"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03"/>
                  </a:lnTo>
                  <a:lnTo>
                    <a:pt x="571601" y="163830"/>
                  </a:lnTo>
                  <a:lnTo>
                    <a:pt x="571030" y="165100"/>
                  </a:lnTo>
                  <a:lnTo>
                    <a:pt x="570712" y="167640"/>
                  </a:lnTo>
                  <a:lnTo>
                    <a:pt x="565785" y="166370"/>
                  </a:lnTo>
                  <a:lnTo>
                    <a:pt x="566559" y="165100"/>
                  </a:lnTo>
                  <a:lnTo>
                    <a:pt x="566978" y="162560"/>
                  </a:lnTo>
                  <a:lnTo>
                    <a:pt x="571601" y="163830"/>
                  </a:lnTo>
                  <a:lnTo>
                    <a:pt x="571601" y="138303"/>
                  </a:lnTo>
                  <a:lnTo>
                    <a:pt x="571512" y="138430"/>
                  </a:lnTo>
                  <a:lnTo>
                    <a:pt x="567423"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63" y="105410"/>
                  </a:lnTo>
                  <a:lnTo>
                    <a:pt x="539051" y="99060"/>
                  </a:lnTo>
                  <a:lnTo>
                    <a:pt x="532180" y="95250"/>
                  </a:lnTo>
                  <a:lnTo>
                    <a:pt x="522439" y="91440"/>
                  </a:lnTo>
                  <a:lnTo>
                    <a:pt x="522579" y="97790"/>
                  </a:lnTo>
                  <a:lnTo>
                    <a:pt x="532777" y="99060"/>
                  </a:lnTo>
                  <a:lnTo>
                    <a:pt x="533565" y="102870"/>
                  </a:lnTo>
                  <a:lnTo>
                    <a:pt x="533730" y="106680"/>
                  </a:lnTo>
                  <a:lnTo>
                    <a:pt x="527469" y="105410"/>
                  </a:lnTo>
                  <a:lnTo>
                    <a:pt x="525056" y="107950"/>
                  </a:lnTo>
                  <a:lnTo>
                    <a:pt x="532765" y="111760"/>
                  </a:lnTo>
                  <a:lnTo>
                    <a:pt x="524789" y="118110"/>
                  </a:lnTo>
                  <a:lnTo>
                    <a:pt x="528853" y="123190"/>
                  </a:lnTo>
                  <a:lnTo>
                    <a:pt x="527037" y="124460"/>
                  </a:lnTo>
                  <a:lnTo>
                    <a:pt x="521284" y="124460"/>
                  </a:lnTo>
                  <a:lnTo>
                    <a:pt x="520700" y="127000"/>
                  </a:lnTo>
                  <a:lnTo>
                    <a:pt x="520852" y="130810"/>
                  </a:lnTo>
                  <a:lnTo>
                    <a:pt x="528624" y="132080"/>
                  </a:lnTo>
                  <a:lnTo>
                    <a:pt x="532498" y="134620"/>
                  </a:lnTo>
                  <a:lnTo>
                    <a:pt x="518236" y="135890"/>
                  </a:lnTo>
                  <a:lnTo>
                    <a:pt x="524408" y="142240"/>
                  </a:lnTo>
                  <a:lnTo>
                    <a:pt x="525411" y="148590"/>
                  </a:lnTo>
                  <a:lnTo>
                    <a:pt x="520814" y="156210"/>
                  </a:lnTo>
                  <a:lnTo>
                    <a:pt x="493293" y="153670"/>
                  </a:lnTo>
                  <a:lnTo>
                    <a:pt x="480021"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72" y="189230"/>
                  </a:lnTo>
                  <a:lnTo>
                    <a:pt x="488061" y="190500"/>
                  </a:lnTo>
                  <a:lnTo>
                    <a:pt x="485978" y="191770"/>
                  </a:lnTo>
                  <a:lnTo>
                    <a:pt x="484124" y="191770"/>
                  </a:lnTo>
                  <a:lnTo>
                    <a:pt x="476389" y="190500"/>
                  </a:lnTo>
                  <a:lnTo>
                    <a:pt x="468858" y="187960"/>
                  </a:lnTo>
                  <a:lnTo>
                    <a:pt x="461073" y="186690"/>
                  </a:lnTo>
                  <a:lnTo>
                    <a:pt x="452539" y="189230"/>
                  </a:lnTo>
                  <a:lnTo>
                    <a:pt x="452120" y="187960"/>
                  </a:lnTo>
                  <a:lnTo>
                    <a:pt x="451713" y="186690"/>
                  </a:lnTo>
                  <a:lnTo>
                    <a:pt x="450888" y="184150"/>
                  </a:lnTo>
                  <a:lnTo>
                    <a:pt x="450469" y="182880"/>
                  </a:lnTo>
                  <a:lnTo>
                    <a:pt x="450062" y="181610"/>
                  </a:lnTo>
                  <a:lnTo>
                    <a:pt x="449630" y="179070"/>
                  </a:lnTo>
                  <a:lnTo>
                    <a:pt x="448767" y="173990"/>
                  </a:lnTo>
                  <a:lnTo>
                    <a:pt x="448411" y="172720"/>
                  </a:lnTo>
                  <a:lnTo>
                    <a:pt x="446976" y="167640"/>
                  </a:lnTo>
                  <a:lnTo>
                    <a:pt x="445376" y="165100"/>
                  </a:lnTo>
                  <a:lnTo>
                    <a:pt x="443776" y="162560"/>
                  </a:lnTo>
                  <a:lnTo>
                    <a:pt x="442988" y="161290"/>
                  </a:lnTo>
                  <a:lnTo>
                    <a:pt x="449364" y="152400"/>
                  </a:lnTo>
                  <a:lnTo>
                    <a:pt x="425094" y="151130"/>
                  </a:lnTo>
                  <a:lnTo>
                    <a:pt x="429806" y="146050"/>
                  </a:lnTo>
                  <a:lnTo>
                    <a:pt x="445630" y="139700"/>
                  </a:lnTo>
                  <a:lnTo>
                    <a:pt x="450684" y="134620"/>
                  </a:lnTo>
                  <a:lnTo>
                    <a:pt x="443204" y="133350"/>
                  </a:lnTo>
                  <a:lnTo>
                    <a:pt x="439585"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85" y="120650"/>
                  </a:lnTo>
                  <a:lnTo>
                    <a:pt x="415302" y="121920"/>
                  </a:lnTo>
                  <a:lnTo>
                    <a:pt x="416394" y="128270"/>
                  </a:lnTo>
                  <a:lnTo>
                    <a:pt x="413893" y="132080"/>
                  </a:lnTo>
                  <a:lnTo>
                    <a:pt x="396722" y="134620"/>
                  </a:lnTo>
                  <a:lnTo>
                    <a:pt x="390499" y="140970"/>
                  </a:lnTo>
                  <a:lnTo>
                    <a:pt x="387350"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76" y="16764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35" y="139700"/>
                  </a:lnTo>
                  <a:lnTo>
                    <a:pt x="336575" y="139700"/>
                  </a:lnTo>
                  <a:lnTo>
                    <a:pt x="312674" y="139700"/>
                  </a:lnTo>
                  <a:lnTo>
                    <a:pt x="303276" y="143510"/>
                  </a:lnTo>
                  <a:lnTo>
                    <a:pt x="299173" y="142240"/>
                  </a:lnTo>
                  <a:lnTo>
                    <a:pt x="228282" y="142240"/>
                  </a:lnTo>
                  <a:lnTo>
                    <a:pt x="217817"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36" y="134620"/>
                  </a:lnTo>
                  <a:lnTo>
                    <a:pt x="193878" y="132080"/>
                  </a:lnTo>
                  <a:lnTo>
                    <a:pt x="191262" y="130810"/>
                  </a:lnTo>
                  <a:lnTo>
                    <a:pt x="191528" y="124460"/>
                  </a:lnTo>
                  <a:lnTo>
                    <a:pt x="202692" y="124460"/>
                  </a:lnTo>
                  <a:lnTo>
                    <a:pt x="214287" y="132080"/>
                  </a:lnTo>
                  <a:lnTo>
                    <a:pt x="220599"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55" y="123190"/>
                  </a:lnTo>
                  <a:lnTo>
                    <a:pt x="298716" y="127000"/>
                  </a:lnTo>
                  <a:lnTo>
                    <a:pt x="292112" y="129540"/>
                  </a:lnTo>
                  <a:lnTo>
                    <a:pt x="283959" y="132080"/>
                  </a:lnTo>
                  <a:lnTo>
                    <a:pt x="288747" y="124460"/>
                  </a:lnTo>
                  <a:lnTo>
                    <a:pt x="294373" y="118110"/>
                  </a:lnTo>
                  <a:lnTo>
                    <a:pt x="295084"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52" y="113030"/>
                  </a:lnTo>
                  <a:lnTo>
                    <a:pt x="279882" y="111760"/>
                  </a:lnTo>
                  <a:lnTo>
                    <a:pt x="283565" y="111760"/>
                  </a:lnTo>
                  <a:lnTo>
                    <a:pt x="283603" y="110490"/>
                  </a:lnTo>
                  <a:lnTo>
                    <a:pt x="284340" y="110490"/>
                  </a:lnTo>
                  <a:lnTo>
                    <a:pt x="285330" y="104140"/>
                  </a:lnTo>
                  <a:lnTo>
                    <a:pt x="287185" y="96558"/>
                  </a:lnTo>
                  <a:lnTo>
                    <a:pt x="287286" y="96367"/>
                  </a:lnTo>
                  <a:lnTo>
                    <a:pt x="290372" y="91440"/>
                  </a:lnTo>
                  <a:lnTo>
                    <a:pt x="276593" y="91440"/>
                  </a:lnTo>
                  <a:lnTo>
                    <a:pt x="271475" y="91440"/>
                  </a:lnTo>
                  <a:lnTo>
                    <a:pt x="252463" y="91440"/>
                  </a:lnTo>
                  <a:lnTo>
                    <a:pt x="245579" y="95250"/>
                  </a:lnTo>
                  <a:lnTo>
                    <a:pt x="239280" y="97790"/>
                  </a:lnTo>
                  <a:lnTo>
                    <a:pt x="236194" y="102870"/>
                  </a:lnTo>
                  <a:lnTo>
                    <a:pt x="244386" y="104140"/>
                  </a:lnTo>
                  <a:lnTo>
                    <a:pt x="242366" y="106680"/>
                  </a:lnTo>
                  <a:lnTo>
                    <a:pt x="237959" y="111760"/>
                  </a:lnTo>
                  <a:lnTo>
                    <a:pt x="231419" y="116840"/>
                  </a:lnTo>
                  <a:lnTo>
                    <a:pt x="224409" y="119380"/>
                  </a:lnTo>
                  <a:lnTo>
                    <a:pt x="218617" y="124460"/>
                  </a:lnTo>
                  <a:lnTo>
                    <a:pt x="211759"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79400" y="113030"/>
                  </a:lnTo>
                  <a:lnTo>
                    <a:pt x="180581" y="111760"/>
                  </a:lnTo>
                  <a:lnTo>
                    <a:pt x="177139" y="110490"/>
                  </a:lnTo>
                  <a:lnTo>
                    <a:pt x="172504" y="111760"/>
                  </a:lnTo>
                  <a:lnTo>
                    <a:pt x="168376" y="110490"/>
                  </a:lnTo>
                  <a:lnTo>
                    <a:pt x="168668" y="111760"/>
                  </a:lnTo>
                  <a:lnTo>
                    <a:pt x="167830" y="111760"/>
                  </a:lnTo>
                  <a:lnTo>
                    <a:pt x="167538" y="113030"/>
                  </a:lnTo>
                  <a:lnTo>
                    <a:pt x="164668" y="113030"/>
                  </a:lnTo>
                  <a:lnTo>
                    <a:pt x="164401" y="111760"/>
                  </a:lnTo>
                  <a:lnTo>
                    <a:pt x="163258" y="111760"/>
                  </a:lnTo>
                  <a:lnTo>
                    <a:pt x="163423" y="110490"/>
                  </a:lnTo>
                  <a:lnTo>
                    <a:pt x="157734" y="111760"/>
                  </a:lnTo>
                  <a:lnTo>
                    <a:pt x="155371" y="115570"/>
                  </a:lnTo>
                  <a:lnTo>
                    <a:pt x="147307" y="116840"/>
                  </a:lnTo>
                  <a:lnTo>
                    <a:pt x="143941" y="110490"/>
                  </a:lnTo>
                  <a:lnTo>
                    <a:pt x="143002" y="106680"/>
                  </a:lnTo>
                  <a:lnTo>
                    <a:pt x="142697" y="105410"/>
                  </a:lnTo>
                  <a:lnTo>
                    <a:pt x="147256" y="102870"/>
                  </a:lnTo>
                  <a:lnTo>
                    <a:pt x="154114" y="99060"/>
                  </a:lnTo>
                  <a:lnTo>
                    <a:pt x="154457" y="97790"/>
                  </a:lnTo>
                  <a:lnTo>
                    <a:pt x="154063" y="95250"/>
                  </a:lnTo>
                  <a:lnTo>
                    <a:pt x="148920" y="93980"/>
                  </a:lnTo>
                  <a:lnTo>
                    <a:pt x="145351" y="96520"/>
                  </a:lnTo>
                  <a:lnTo>
                    <a:pt x="140804" y="97790"/>
                  </a:lnTo>
                  <a:lnTo>
                    <a:pt x="140169" y="92710"/>
                  </a:lnTo>
                  <a:lnTo>
                    <a:pt x="140131" y="97790"/>
                  </a:lnTo>
                  <a:lnTo>
                    <a:pt x="139915" y="99060"/>
                  </a:lnTo>
                  <a:lnTo>
                    <a:pt x="138544" y="100330"/>
                  </a:lnTo>
                  <a:lnTo>
                    <a:pt x="136080" y="100330"/>
                  </a:lnTo>
                  <a:lnTo>
                    <a:pt x="136423"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907"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16" y="127000"/>
                  </a:lnTo>
                  <a:lnTo>
                    <a:pt x="66763" y="127000"/>
                  </a:lnTo>
                  <a:lnTo>
                    <a:pt x="66852" y="128270"/>
                  </a:lnTo>
                  <a:lnTo>
                    <a:pt x="66001" y="127000"/>
                  </a:lnTo>
                  <a:lnTo>
                    <a:pt x="58432" y="125730"/>
                  </a:lnTo>
                  <a:lnTo>
                    <a:pt x="56273" y="130810"/>
                  </a:lnTo>
                  <a:lnTo>
                    <a:pt x="66027" y="134620"/>
                  </a:lnTo>
                  <a:lnTo>
                    <a:pt x="65620" y="139700"/>
                  </a:lnTo>
                  <a:lnTo>
                    <a:pt x="58902" y="138430"/>
                  </a:lnTo>
                  <a:lnTo>
                    <a:pt x="53327" y="137160"/>
                  </a:lnTo>
                  <a:lnTo>
                    <a:pt x="47828" y="134620"/>
                  </a:lnTo>
                  <a:lnTo>
                    <a:pt x="41325" y="132080"/>
                  </a:lnTo>
                  <a:lnTo>
                    <a:pt x="41300" y="135890"/>
                  </a:lnTo>
                  <a:lnTo>
                    <a:pt x="42760" y="138430"/>
                  </a:lnTo>
                  <a:lnTo>
                    <a:pt x="56413" y="146050"/>
                  </a:lnTo>
                  <a:lnTo>
                    <a:pt x="56134" y="146316"/>
                  </a:lnTo>
                  <a:lnTo>
                    <a:pt x="56134" y="158750"/>
                  </a:lnTo>
                  <a:lnTo>
                    <a:pt x="52819"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34" y="161290"/>
                  </a:lnTo>
                  <a:lnTo>
                    <a:pt x="17043" y="162560"/>
                  </a:lnTo>
                  <a:lnTo>
                    <a:pt x="4089" y="162560"/>
                  </a:lnTo>
                  <a:lnTo>
                    <a:pt x="0" y="166370"/>
                  </a:lnTo>
                  <a:lnTo>
                    <a:pt x="1549" y="170180"/>
                  </a:lnTo>
                  <a:lnTo>
                    <a:pt x="2743" y="173990"/>
                  </a:lnTo>
                  <a:lnTo>
                    <a:pt x="7391" y="176530"/>
                  </a:lnTo>
                  <a:lnTo>
                    <a:pt x="15379" y="175260"/>
                  </a:lnTo>
                  <a:lnTo>
                    <a:pt x="20789" y="182880"/>
                  </a:lnTo>
                  <a:lnTo>
                    <a:pt x="22821" y="185420"/>
                  </a:lnTo>
                  <a:lnTo>
                    <a:pt x="29159" y="186690"/>
                  </a:lnTo>
                  <a:lnTo>
                    <a:pt x="30530" y="189230"/>
                  </a:lnTo>
                  <a:lnTo>
                    <a:pt x="38925" y="189230"/>
                  </a:lnTo>
                  <a:lnTo>
                    <a:pt x="39090" y="187960"/>
                  </a:lnTo>
                  <a:lnTo>
                    <a:pt x="42405"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6" name="bg object 80">
              <a:extLst>
                <a:ext uri="{FF2B5EF4-FFF2-40B4-BE49-F238E27FC236}">
                  <a16:creationId xmlns:a16="http://schemas.microsoft.com/office/drawing/2014/main" id="{10E8566A-C47D-D144-99CF-26F80DE8F4DB}"/>
                </a:ext>
              </a:extLst>
            </p:cNvPr>
            <p:cNvSpPr/>
            <p:nvPr/>
          </p:nvSpPr>
          <p:spPr>
            <a:xfrm>
              <a:off x="6915620" y="11842762"/>
              <a:ext cx="6334760" cy="349250"/>
            </a:xfrm>
            <a:custGeom>
              <a:avLst/>
              <a:gdLst/>
              <a:ahLst/>
              <a:cxnLst/>
              <a:rect l="l" t="t" r="r" b="b"/>
              <a:pathLst>
                <a:path w="6334759" h="349250">
                  <a:moveTo>
                    <a:pt x="291172" y="90170"/>
                  </a:moveTo>
                  <a:lnTo>
                    <a:pt x="286448" y="85090"/>
                  </a:lnTo>
                  <a:lnTo>
                    <a:pt x="283514" y="88900"/>
                  </a:lnTo>
                  <a:lnTo>
                    <a:pt x="280047" y="90170"/>
                  </a:lnTo>
                  <a:lnTo>
                    <a:pt x="291172" y="90170"/>
                  </a:lnTo>
                  <a:close/>
                </a:path>
                <a:path w="6334759" h="349250">
                  <a:moveTo>
                    <a:pt x="349338" y="137160"/>
                  </a:moveTo>
                  <a:lnTo>
                    <a:pt x="342950" y="138430"/>
                  </a:lnTo>
                  <a:lnTo>
                    <a:pt x="348843" y="138430"/>
                  </a:lnTo>
                  <a:lnTo>
                    <a:pt x="349338" y="137160"/>
                  </a:lnTo>
                  <a:close/>
                </a:path>
                <a:path w="6334759" h="349250">
                  <a:moveTo>
                    <a:pt x="618210" y="93980"/>
                  </a:moveTo>
                  <a:lnTo>
                    <a:pt x="614070" y="81280"/>
                  </a:lnTo>
                  <a:lnTo>
                    <a:pt x="602742" y="83820"/>
                  </a:lnTo>
                  <a:lnTo>
                    <a:pt x="601243" y="87630"/>
                  </a:lnTo>
                  <a:lnTo>
                    <a:pt x="606856" y="93980"/>
                  </a:lnTo>
                  <a:lnTo>
                    <a:pt x="618210" y="93980"/>
                  </a:lnTo>
                  <a:close/>
                </a:path>
                <a:path w="6334759" h="349250">
                  <a:moveTo>
                    <a:pt x="936586" y="105410"/>
                  </a:moveTo>
                  <a:lnTo>
                    <a:pt x="936459" y="105410"/>
                  </a:lnTo>
                  <a:lnTo>
                    <a:pt x="936586" y="105410"/>
                  </a:lnTo>
                  <a:close/>
                </a:path>
                <a:path w="6334759" h="349250">
                  <a:moveTo>
                    <a:pt x="1087805" y="78740"/>
                  </a:moveTo>
                  <a:lnTo>
                    <a:pt x="1087666" y="78613"/>
                  </a:lnTo>
                  <a:lnTo>
                    <a:pt x="1087386" y="78841"/>
                  </a:lnTo>
                  <a:lnTo>
                    <a:pt x="1087805" y="78740"/>
                  </a:lnTo>
                  <a:close/>
                </a:path>
                <a:path w="6334759" h="349250">
                  <a:moveTo>
                    <a:pt x="1092212" y="74930"/>
                  </a:moveTo>
                  <a:lnTo>
                    <a:pt x="1088288" y="72390"/>
                  </a:lnTo>
                  <a:lnTo>
                    <a:pt x="1081671" y="73660"/>
                  </a:lnTo>
                  <a:lnTo>
                    <a:pt x="1087666" y="78613"/>
                  </a:lnTo>
                  <a:lnTo>
                    <a:pt x="1092212" y="74930"/>
                  </a:lnTo>
                  <a:close/>
                </a:path>
                <a:path w="6334759" h="349250">
                  <a:moveTo>
                    <a:pt x="1304493" y="127000"/>
                  </a:moveTo>
                  <a:lnTo>
                    <a:pt x="1300861" y="123190"/>
                  </a:lnTo>
                  <a:lnTo>
                    <a:pt x="1294371" y="121920"/>
                  </a:lnTo>
                  <a:lnTo>
                    <a:pt x="1273835" y="121920"/>
                  </a:lnTo>
                  <a:lnTo>
                    <a:pt x="1275156" y="116840"/>
                  </a:lnTo>
                  <a:lnTo>
                    <a:pt x="1276807" y="110490"/>
                  </a:lnTo>
                  <a:lnTo>
                    <a:pt x="1277467" y="107950"/>
                  </a:lnTo>
                  <a:lnTo>
                    <a:pt x="1279423" y="106680"/>
                  </a:lnTo>
                  <a:lnTo>
                    <a:pt x="1287208" y="101600"/>
                  </a:lnTo>
                  <a:lnTo>
                    <a:pt x="1282496" y="99060"/>
                  </a:lnTo>
                  <a:lnTo>
                    <a:pt x="1276489" y="97790"/>
                  </a:lnTo>
                  <a:lnTo>
                    <a:pt x="1271498" y="96520"/>
                  </a:lnTo>
                  <a:lnTo>
                    <a:pt x="1270889" y="95250"/>
                  </a:lnTo>
                  <a:lnTo>
                    <a:pt x="1269657" y="92710"/>
                  </a:lnTo>
                  <a:lnTo>
                    <a:pt x="1269911" y="91440"/>
                  </a:lnTo>
                  <a:lnTo>
                    <a:pt x="1270152" y="90170"/>
                  </a:lnTo>
                  <a:lnTo>
                    <a:pt x="1273657" y="88900"/>
                  </a:lnTo>
                  <a:lnTo>
                    <a:pt x="1271892" y="86360"/>
                  </a:lnTo>
                  <a:lnTo>
                    <a:pt x="1268260" y="83820"/>
                  </a:lnTo>
                  <a:lnTo>
                    <a:pt x="1262888" y="83820"/>
                  </a:lnTo>
                  <a:lnTo>
                    <a:pt x="1267053" y="80010"/>
                  </a:lnTo>
                  <a:lnTo>
                    <a:pt x="1259027" y="77470"/>
                  </a:lnTo>
                  <a:lnTo>
                    <a:pt x="1261592" y="74930"/>
                  </a:lnTo>
                  <a:lnTo>
                    <a:pt x="1262875" y="73660"/>
                  </a:lnTo>
                  <a:lnTo>
                    <a:pt x="1267701" y="73660"/>
                  </a:lnTo>
                  <a:lnTo>
                    <a:pt x="1277937" y="76200"/>
                  </a:lnTo>
                  <a:lnTo>
                    <a:pt x="1280845" y="73660"/>
                  </a:lnTo>
                  <a:lnTo>
                    <a:pt x="1282293" y="72390"/>
                  </a:lnTo>
                  <a:lnTo>
                    <a:pt x="1277353" y="69850"/>
                  </a:lnTo>
                  <a:lnTo>
                    <a:pt x="1274889" y="68580"/>
                  </a:lnTo>
                  <a:lnTo>
                    <a:pt x="1266672" y="67310"/>
                  </a:lnTo>
                  <a:lnTo>
                    <a:pt x="1249045" y="69850"/>
                  </a:lnTo>
                  <a:lnTo>
                    <a:pt x="1244460" y="64770"/>
                  </a:lnTo>
                  <a:lnTo>
                    <a:pt x="1254963" y="66040"/>
                  </a:lnTo>
                  <a:lnTo>
                    <a:pt x="1255344" y="64770"/>
                  </a:lnTo>
                  <a:lnTo>
                    <a:pt x="1255725" y="63500"/>
                  </a:lnTo>
                  <a:lnTo>
                    <a:pt x="1255395" y="62230"/>
                  </a:lnTo>
                  <a:lnTo>
                    <a:pt x="1254404" y="58420"/>
                  </a:lnTo>
                  <a:lnTo>
                    <a:pt x="1252220" y="53340"/>
                  </a:lnTo>
                  <a:lnTo>
                    <a:pt x="1252054" y="52070"/>
                  </a:lnTo>
                  <a:lnTo>
                    <a:pt x="1251534" y="48260"/>
                  </a:lnTo>
                  <a:lnTo>
                    <a:pt x="1254683" y="41910"/>
                  </a:lnTo>
                  <a:lnTo>
                    <a:pt x="1246708" y="38100"/>
                  </a:lnTo>
                  <a:lnTo>
                    <a:pt x="1245476" y="39433"/>
                  </a:lnTo>
                  <a:lnTo>
                    <a:pt x="1245476" y="50800"/>
                  </a:lnTo>
                  <a:lnTo>
                    <a:pt x="1243685" y="52070"/>
                  </a:lnTo>
                  <a:lnTo>
                    <a:pt x="1241920" y="52070"/>
                  </a:lnTo>
                  <a:lnTo>
                    <a:pt x="1239939" y="50800"/>
                  </a:lnTo>
                  <a:lnTo>
                    <a:pt x="1241539" y="48260"/>
                  </a:lnTo>
                  <a:lnTo>
                    <a:pt x="1243393" y="49530"/>
                  </a:lnTo>
                  <a:lnTo>
                    <a:pt x="1245476" y="50800"/>
                  </a:lnTo>
                  <a:lnTo>
                    <a:pt x="1245476" y="39433"/>
                  </a:lnTo>
                  <a:lnTo>
                    <a:pt x="1240840" y="44450"/>
                  </a:lnTo>
                  <a:lnTo>
                    <a:pt x="1233754" y="43180"/>
                  </a:lnTo>
                  <a:lnTo>
                    <a:pt x="1238440" y="39370"/>
                  </a:lnTo>
                  <a:lnTo>
                    <a:pt x="1244879" y="35560"/>
                  </a:lnTo>
                  <a:lnTo>
                    <a:pt x="1259497" y="29210"/>
                  </a:lnTo>
                  <a:lnTo>
                    <a:pt x="1254671" y="25400"/>
                  </a:lnTo>
                  <a:lnTo>
                    <a:pt x="1249705" y="24130"/>
                  </a:lnTo>
                  <a:lnTo>
                    <a:pt x="1244409" y="26670"/>
                  </a:lnTo>
                  <a:lnTo>
                    <a:pt x="1238580" y="29210"/>
                  </a:lnTo>
                  <a:lnTo>
                    <a:pt x="1233995" y="24130"/>
                  </a:lnTo>
                  <a:lnTo>
                    <a:pt x="1233309" y="23012"/>
                  </a:lnTo>
                  <a:lnTo>
                    <a:pt x="1233309" y="43180"/>
                  </a:lnTo>
                  <a:lnTo>
                    <a:pt x="1232954" y="44450"/>
                  </a:lnTo>
                  <a:lnTo>
                    <a:pt x="1232573" y="44450"/>
                  </a:lnTo>
                  <a:lnTo>
                    <a:pt x="1231214" y="45720"/>
                  </a:lnTo>
                  <a:lnTo>
                    <a:pt x="1228407" y="43180"/>
                  </a:lnTo>
                  <a:lnTo>
                    <a:pt x="1230820" y="44450"/>
                  </a:lnTo>
                  <a:lnTo>
                    <a:pt x="1232573" y="44450"/>
                  </a:lnTo>
                  <a:lnTo>
                    <a:pt x="1232928" y="43180"/>
                  </a:lnTo>
                  <a:lnTo>
                    <a:pt x="1233309" y="43180"/>
                  </a:lnTo>
                  <a:lnTo>
                    <a:pt x="1233309" y="23012"/>
                  </a:lnTo>
                  <a:lnTo>
                    <a:pt x="1233220" y="22860"/>
                  </a:lnTo>
                  <a:lnTo>
                    <a:pt x="1230083" y="17780"/>
                  </a:lnTo>
                  <a:lnTo>
                    <a:pt x="1225626" y="11430"/>
                  </a:lnTo>
                  <a:lnTo>
                    <a:pt x="1219390" y="5080"/>
                  </a:lnTo>
                  <a:lnTo>
                    <a:pt x="1212430" y="8890"/>
                  </a:lnTo>
                  <a:lnTo>
                    <a:pt x="1209306" y="12700"/>
                  </a:lnTo>
                  <a:lnTo>
                    <a:pt x="1207744" y="17780"/>
                  </a:lnTo>
                  <a:lnTo>
                    <a:pt x="1205458" y="21590"/>
                  </a:lnTo>
                  <a:lnTo>
                    <a:pt x="1208062" y="26670"/>
                  </a:lnTo>
                  <a:lnTo>
                    <a:pt x="1216799" y="22860"/>
                  </a:lnTo>
                  <a:lnTo>
                    <a:pt x="1218577" y="26670"/>
                  </a:lnTo>
                  <a:lnTo>
                    <a:pt x="1218031" y="27940"/>
                  </a:lnTo>
                  <a:lnTo>
                    <a:pt x="1217815" y="29210"/>
                  </a:lnTo>
                  <a:lnTo>
                    <a:pt x="1203629" y="33020"/>
                  </a:lnTo>
                  <a:lnTo>
                    <a:pt x="1201635" y="34290"/>
                  </a:lnTo>
                  <a:lnTo>
                    <a:pt x="1202385" y="43180"/>
                  </a:lnTo>
                  <a:lnTo>
                    <a:pt x="1194841" y="44450"/>
                  </a:lnTo>
                  <a:lnTo>
                    <a:pt x="1193266" y="39370"/>
                  </a:lnTo>
                  <a:lnTo>
                    <a:pt x="1182192" y="38100"/>
                  </a:lnTo>
                  <a:lnTo>
                    <a:pt x="1178433" y="34290"/>
                  </a:lnTo>
                  <a:lnTo>
                    <a:pt x="1170470" y="36830"/>
                  </a:lnTo>
                  <a:lnTo>
                    <a:pt x="1172184" y="40640"/>
                  </a:lnTo>
                  <a:lnTo>
                    <a:pt x="1173772" y="44450"/>
                  </a:lnTo>
                  <a:lnTo>
                    <a:pt x="1182243" y="46990"/>
                  </a:lnTo>
                  <a:lnTo>
                    <a:pt x="1181900" y="45720"/>
                  </a:lnTo>
                  <a:lnTo>
                    <a:pt x="1182890" y="45720"/>
                  </a:lnTo>
                  <a:lnTo>
                    <a:pt x="1184236" y="44450"/>
                  </a:lnTo>
                  <a:lnTo>
                    <a:pt x="1187056" y="45720"/>
                  </a:lnTo>
                  <a:lnTo>
                    <a:pt x="1182890" y="45720"/>
                  </a:lnTo>
                  <a:lnTo>
                    <a:pt x="1182535" y="46990"/>
                  </a:lnTo>
                  <a:lnTo>
                    <a:pt x="1182243" y="46990"/>
                  </a:lnTo>
                  <a:lnTo>
                    <a:pt x="1189647" y="53340"/>
                  </a:lnTo>
                  <a:lnTo>
                    <a:pt x="1186319" y="54610"/>
                  </a:lnTo>
                  <a:lnTo>
                    <a:pt x="1185875" y="54724"/>
                  </a:lnTo>
                  <a:lnTo>
                    <a:pt x="1185875" y="60960"/>
                  </a:lnTo>
                  <a:lnTo>
                    <a:pt x="1182547" y="62230"/>
                  </a:lnTo>
                  <a:lnTo>
                    <a:pt x="1182852" y="60960"/>
                  </a:lnTo>
                  <a:lnTo>
                    <a:pt x="1182700" y="59690"/>
                  </a:lnTo>
                  <a:lnTo>
                    <a:pt x="1185875" y="60960"/>
                  </a:lnTo>
                  <a:lnTo>
                    <a:pt x="1185875" y="54724"/>
                  </a:lnTo>
                  <a:lnTo>
                    <a:pt x="1181074" y="55880"/>
                  </a:lnTo>
                  <a:lnTo>
                    <a:pt x="1181798" y="59677"/>
                  </a:lnTo>
                  <a:lnTo>
                    <a:pt x="1181455" y="59651"/>
                  </a:lnTo>
                  <a:lnTo>
                    <a:pt x="1181455" y="91440"/>
                  </a:lnTo>
                  <a:lnTo>
                    <a:pt x="1178534" y="91440"/>
                  </a:lnTo>
                  <a:lnTo>
                    <a:pt x="1178598" y="90170"/>
                  </a:lnTo>
                  <a:lnTo>
                    <a:pt x="1180985" y="90170"/>
                  </a:lnTo>
                  <a:lnTo>
                    <a:pt x="1181455" y="91440"/>
                  </a:lnTo>
                  <a:lnTo>
                    <a:pt x="1181455" y="59651"/>
                  </a:lnTo>
                  <a:lnTo>
                    <a:pt x="1181442" y="74930"/>
                  </a:lnTo>
                  <a:lnTo>
                    <a:pt x="1178585" y="74930"/>
                  </a:lnTo>
                  <a:lnTo>
                    <a:pt x="1179499" y="73660"/>
                  </a:lnTo>
                  <a:lnTo>
                    <a:pt x="1180033" y="73660"/>
                  </a:lnTo>
                  <a:lnTo>
                    <a:pt x="1181442" y="74930"/>
                  </a:lnTo>
                  <a:lnTo>
                    <a:pt x="1181442" y="59651"/>
                  </a:lnTo>
                  <a:lnTo>
                    <a:pt x="1169733" y="58420"/>
                  </a:lnTo>
                  <a:lnTo>
                    <a:pt x="1167269" y="62230"/>
                  </a:lnTo>
                  <a:lnTo>
                    <a:pt x="1167955" y="64770"/>
                  </a:lnTo>
                  <a:lnTo>
                    <a:pt x="1171206" y="68580"/>
                  </a:lnTo>
                  <a:lnTo>
                    <a:pt x="1170597" y="71120"/>
                  </a:lnTo>
                  <a:lnTo>
                    <a:pt x="1162545" y="71120"/>
                  </a:lnTo>
                  <a:lnTo>
                    <a:pt x="1164755" y="74930"/>
                  </a:lnTo>
                  <a:lnTo>
                    <a:pt x="1171676" y="77470"/>
                  </a:lnTo>
                  <a:lnTo>
                    <a:pt x="1167765" y="81280"/>
                  </a:lnTo>
                  <a:lnTo>
                    <a:pt x="1165377" y="85090"/>
                  </a:lnTo>
                  <a:lnTo>
                    <a:pt x="1167803" y="88900"/>
                  </a:lnTo>
                  <a:lnTo>
                    <a:pt x="1168717" y="88900"/>
                  </a:lnTo>
                  <a:lnTo>
                    <a:pt x="1168806" y="90170"/>
                  </a:lnTo>
                  <a:lnTo>
                    <a:pt x="1171994" y="90170"/>
                  </a:lnTo>
                  <a:lnTo>
                    <a:pt x="1168666" y="92710"/>
                  </a:lnTo>
                  <a:lnTo>
                    <a:pt x="1168958" y="91440"/>
                  </a:lnTo>
                  <a:lnTo>
                    <a:pt x="1168806" y="90170"/>
                  </a:lnTo>
                  <a:lnTo>
                    <a:pt x="1168527" y="90170"/>
                  </a:lnTo>
                  <a:lnTo>
                    <a:pt x="1168527" y="109220"/>
                  </a:lnTo>
                  <a:lnTo>
                    <a:pt x="1165948" y="110490"/>
                  </a:lnTo>
                  <a:lnTo>
                    <a:pt x="1163688" y="109220"/>
                  </a:lnTo>
                  <a:lnTo>
                    <a:pt x="1163561" y="107950"/>
                  </a:lnTo>
                  <a:lnTo>
                    <a:pt x="1166164" y="106680"/>
                  </a:lnTo>
                  <a:lnTo>
                    <a:pt x="1168450" y="107950"/>
                  </a:lnTo>
                  <a:lnTo>
                    <a:pt x="1168527" y="109220"/>
                  </a:lnTo>
                  <a:lnTo>
                    <a:pt x="1168527" y="90170"/>
                  </a:lnTo>
                  <a:lnTo>
                    <a:pt x="1167892" y="90170"/>
                  </a:lnTo>
                  <a:lnTo>
                    <a:pt x="1167866" y="88900"/>
                  </a:lnTo>
                  <a:lnTo>
                    <a:pt x="1162723" y="89344"/>
                  </a:lnTo>
                  <a:lnTo>
                    <a:pt x="1162723" y="115570"/>
                  </a:lnTo>
                  <a:lnTo>
                    <a:pt x="1159395" y="116840"/>
                  </a:lnTo>
                  <a:lnTo>
                    <a:pt x="1159700" y="115570"/>
                  </a:lnTo>
                  <a:lnTo>
                    <a:pt x="1159548" y="114300"/>
                  </a:lnTo>
                  <a:lnTo>
                    <a:pt x="1162723" y="115570"/>
                  </a:lnTo>
                  <a:lnTo>
                    <a:pt x="1162723" y="89344"/>
                  </a:lnTo>
                  <a:lnTo>
                    <a:pt x="1152804" y="90170"/>
                  </a:lnTo>
                  <a:lnTo>
                    <a:pt x="1157973" y="95250"/>
                  </a:lnTo>
                  <a:lnTo>
                    <a:pt x="1143330" y="93980"/>
                  </a:lnTo>
                  <a:lnTo>
                    <a:pt x="1145997" y="97790"/>
                  </a:lnTo>
                  <a:lnTo>
                    <a:pt x="1154303" y="100330"/>
                  </a:lnTo>
                  <a:lnTo>
                    <a:pt x="1157185" y="104140"/>
                  </a:lnTo>
                  <a:lnTo>
                    <a:pt x="1157605" y="109220"/>
                  </a:lnTo>
                  <a:lnTo>
                    <a:pt x="1158519" y="113030"/>
                  </a:lnTo>
                  <a:lnTo>
                    <a:pt x="1159344" y="113030"/>
                  </a:lnTo>
                  <a:lnTo>
                    <a:pt x="1159459" y="114300"/>
                  </a:lnTo>
                  <a:lnTo>
                    <a:pt x="1158709" y="114300"/>
                  </a:lnTo>
                  <a:lnTo>
                    <a:pt x="1158519" y="113030"/>
                  </a:lnTo>
                  <a:lnTo>
                    <a:pt x="1150620" y="114300"/>
                  </a:lnTo>
                  <a:lnTo>
                    <a:pt x="1140879" y="115570"/>
                  </a:lnTo>
                  <a:lnTo>
                    <a:pt x="1132116" y="116840"/>
                  </a:lnTo>
                  <a:lnTo>
                    <a:pt x="1127112" y="119380"/>
                  </a:lnTo>
                  <a:lnTo>
                    <a:pt x="1123848" y="121920"/>
                  </a:lnTo>
                  <a:lnTo>
                    <a:pt x="1120482" y="121920"/>
                  </a:lnTo>
                  <a:lnTo>
                    <a:pt x="1115504" y="120650"/>
                  </a:lnTo>
                  <a:lnTo>
                    <a:pt x="1114907" y="119380"/>
                  </a:lnTo>
                  <a:lnTo>
                    <a:pt x="1113701" y="116840"/>
                  </a:lnTo>
                  <a:lnTo>
                    <a:pt x="1123251" y="113030"/>
                  </a:lnTo>
                  <a:lnTo>
                    <a:pt x="1122311" y="110490"/>
                  </a:lnTo>
                  <a:lnTo>
                    <a:pt x="1121841" y="109220"/>
                  </a:lnTo>
                  <a:lnTo>
                    <a:pt x="1114120" y="110490"/>
                  </a:lnTo>
                  <a:lnTo>
                    <a:pt x="1111643" y="107950"/>
                  </a:lnTo>
                  <a:lnTo>
                    <a:pt x="1110411" y="106680"/>
                  </a:lnTo>
                  <a:lnTo>
                    <a:pt x="1109167" y="105410"/>
                  </a:lnTo>
                  <a:lnTo>
                    <a:pt x="1119403" y="101600"/>
                  </a:lnTo>
                  <a:lnTo>
                    <a:pt x="1116596" y="96520"/>
                  </a:lnTo>
                  <a:lnTo>
                    <a:pt x="1112659" y="93980"/>
                  </a:lnTo>
                  <a:lnTo>
                    <a:pt x="1107363" y="97472"/>
                  </a:lnTo>
                  <a:lnTo>
                    <a:pt x="1107363" y="120650"/>
                  </a:lnTo>
                  <a:lnTo>
                    <a:pt x="1106830" y="120650"/>
                  </a:lnTo>
                  <a:lnTo>
                    <a:pt x="1106271" y="121920"/>
                  </a:lnTo>
                  <a:lnTo>
                    <a:pt x="1105281" y="121920"/>
                  </a:lnTo>
                  <a:lnTo>
                    <a:pt x="1104430" y="120650"/>
                  </a:lnTo>
                  <a:lnTo>
                    <a:pt x="1105420" y="119380"/>
                  </a:lnTo>
                  <a:lnTo>
                    <a:pt x="1105954" y="119380"/>
                  </a:lnTo>
                  <a:lnTo>
                    <a:pt x="1107363" y="120650"/>
                  </a:lnTo>
                  <a:lnTo>
                    <a:pt x="1107363" y="97472"/>
                  </a:lnTo>
                  <a:lnTo>
                    <a:pt x="1101102" y="101600"/>
                  </a:lnTo>
                  <a:lnTo>
                    <a:pt x="1100886" y="96520"/>
                  </a:lnTo>
                  <a:lnTo>
                    <a:pt x="1100734" y="91440"/>
                  </a:lnTo>
                  <a:lnTo>
                    <a:pt x="1102182" y="88900"/>
                  </a:lnTo>
                  <a:lnTo>
                    <a:pt x="1102906" y="87630"/>
                  </a:lnTo>
                  <a:lnTo>
                    <a:pt x="1103147" y="86360"/>
                  </a:lnTo>
                  <a:lnTo>
                    <a:pt x="1103617" y="83820"/>
                  </a:lnTo>
                  <a:lnTo>
                    <a:pt x="1099146" y="81280"/>
                  </a:lnTo>
                  <a:lnTo>
                    <a:pt x="1098689" y="81280"/>
                  </a:lnTo>
                  <a:lnTo>
                    <a:pt x="1098804" y="83820"/>
                  </a:lnTo>
                  <a:lnTo>
                    <a:pt x="1099146" y="85090"/>
                  </a:lnTo>
                  <a:lnTo>
                    <a:pt x="1096556" y="86360"/>
                  </a:lnTo>
                  <a:lnTo>
                    <a:pt x="1094168" y="85090"/>
                  </a:lnTo>
                  <a:lnTo>
                    <a:pt x="1094384" y="83820"/>
                  </a:lnTo>
                  <a:lnTo>
                    <a:pt x="1094524" y="81280"/>
                  </a:lnTo>
                  <a:lnTo>
                    <a:pt x="1094155" y="81280"/>
                  </a:lnTo>
                  <a:lnTo>
                    <a:pt x="1085951" y="80010"/>
                  </a:lnTo>
                  <a:lnTo>
                    <a:pt x="1087386" y="78841"/>
                  </a:lnTo>
                  <a:lnTo>
                    <a:pt x="1082890" y="80010"/>
                  </a:lnTo>
                  <a:lnTo>
                    <a:pt x="1081074" y="79184"/>
                  </a:lnTo>
                  <a:lnTo>
                    <a:pt x="1081074" y="95250"/>
                  </a:lnTo>
                  <a:lnTo>
                    <a:pt x="1078052" y="96520"/>
                  </a:lnTo>
                  <a:lnTo>
                    <a:pt x="1075601" y="95250"/>
                  </a:lnTo>
                  <a:lnTo>
                    <a:pt x="1076109" y="92710"/>
                  </a:lnTo>
                  <a:lnTo>
                    <a:pt x="1075423" y="92710"/>
                  </a:lnTo>
                  <a:lnTo>
                    <a:pt x="1075334" y="91440"/>
                  </a:lnTo>
                  <a:lnTo>
                    <a:pt x="1076185" y="91440"/>
                  </a:lnTo>
                  <a:lnTo>
                    <a:pt x="1076109" y="92710"/>
                  </a:lnTo>
                  <a:lnTo>
                    <a:pt x="1080643" y="92710"/>
                  </a:lnTo>
                  <a:lnTo>
                    <a:pt x="1081074" y="95250"/>
                  </a:lnTo>
                  <a:lnTo>
                    <a:pt x="1081074" y="79184"/>
                  </a:lnTo>
                  <a:lnTo>
                    <a:pt x="1077328" y="77470"/>
                  </a:lnTo>
                  <a:lnTo>
                    <a:pt x="1076020" y="81280"/>
                  </a:lnTo>
                  <a:lnTo>
                    <a:pt x="1075486" y="81838"/>
                  </a:lnTo>
                  <a:lnTo>
                    <a:pt x="1075486" y="88900"/>
                  </a:lnTo>
                  <a:lnTo>
                    <a:pt x="1075182" y="91440"/>
                  </a:lnTo>
                  <a:lnTo>
                    <a:pt x="1074953" y="91440"/>
                  </a:lnTo>
                  <a:lnTo>
                    <a:pt x="1074953" y="106680"/>
                  </a:lnTo>
                  <a:lnTo>
                    <a:pt x="1074420" y="107950"/>
                  </a:lnTo>
                  <a:lnTo>
                    <a:pt x="1072870" y="107950"/>
                  </a:lnTo>
                  <a:lnTo>
                    <a:pt x="1072019" y="106680"/>
                  </a:lnTo>
                  <a:lnTo>
                    <a:pt x="1074953" y="106680"/>
                  </a:lnTo>
                  <a:lnTo>
                    <a:pt x="1074953" y="91440"/>
                  </a:lnTo>
                  <a:lnTo>
                    <a:pt x="1072159" y="91440"/>
                  </a:lnTo>
                  <a:lnTo>
                    <a:pt x="1075486" y="88900"/>
                  </a:lnTo>
                  <a:lnTo>
                    <a:pt x="1075486" y="81838"/>
                  </a:lnTo>
                  <a:lnTo>
                    <a:pt x="1073556" y="83820"/>
                  </a:lnTo>
                  <a:lnTo>
                    <a:pt x="1066292" y="86360"/>
                  </a:lnTo>
                  <a:lnTo>
                    <a:pt x="1066292" y="93980"/>
                  </a:lnTo>
                  <a:lnTo>
                    <a:pt x="1066952" y="93980"/>
                  </a:lnTo>
                  <a:lnTo>
                    <a:pt x="1066876" y="95250"/>
                  </a:lnTo>
                  <a:lnTo>
                    <a:pt x="1071803" y="95250"/>
                  </a:lnTo>
                  <a:lnTo>
                    <a:pt x="1070317" y="97790"/>
                  </a:lnTo>
                  <a:lnTo>
                    <a:pt x="1070178" y="100330"/>
                  </a:lnTo>
                  <a:lnTo>
                    <a:pt x="1066482" y="97790"/>
                  </a:lnTo>
                  <a:lnTo>
                    <a:pt x="1066609" y="96520"/>
                  </a:lnTo>
                  <a:lnTo>
                    <a:pt x="1066876" y="95250"/>
                  </a:lnTo>
                  <a:lnTo>
                    <a:pt x="1066292" y="95250"/>
                  </a:lnTo>
                  <a:lnTo>
                    <a:pt x="1066292" y="93980"/>
                  </a:lnTo>
                  <a:lnTo>
                    <a:pt x="1059065" y="92710"/>
                  </a:lnTo>
                  <a:lnTo>
                    <a:pt x="1056563" y="93980"/>
                  </a:lnTo>
                  <a:lnTo>
                    <a:pt x="1056068" y="94195"/>
                  </a:lnTo>
                  <a:lnTo>
                    <a:pt x="1056068" y="100330"/>
                  </a:lnTo>
                  <a:lnTo>
                    <a:pt x="1052880" y="100330"/>
                  </a:lnTo>
                  <a:lnTo>
                    <a:pt x="1053007" y="97790"/>
                  </a:lnTo>
                  <a:lnTo>
                    <a:pt x="1055497" y="97790"/>
                  </a:lnTo>
                  <a:lnTo>
                    <a:pt x="1056068" y="100330"/>
                  </a:lnTo>
                  <a:lnTo>
                    <a:pt x="1056068" y="94195"/>
                  </a:lnTo>
                  <a:lnTo>
                    <a:pt x="1053579" y="95250"/>
                  </a:lnTo>
                  <a:lnTo>
                    <a:pt x="1052588" y="97790"/>
                  </a:lnTo>
                  <a:lnTo>
                    <a:pt x="1052258" y="97751"/>
                  </a:lnTo>
                  <a:lnTo>
                    <a:pt x="1052258" y="100330"/>
                  </a:lnTo>
                  <a:lnTo>
                    <a:pt x="1051382" y="106680"/>
                  </a:lnTo>
                  <a:lnTo>
                    <a:pt x="1048194" y="111760"/>
                  </a:lnTo>
                  <a:lnTo>
                    <a:pt x="1044536" y="118110"/>
                  </a:lnTo>
                  <a:lnTo>
                    <a:pt x="1042187" y="123190"/>
                  </a:lnTo>
                  <a:lnTo>
                    <a:pt x="1036815" y="119380"/>
                  </a:lnTo>
                  <a:lnTo>
                    <a:pt x="1036510" y="115570"/>
                  </a:lnTo>
                  <a:lnTo>
                    <a:pt x="1037005" y="113030"/>
                  </a:lnTo>
                  <a:lnTo>
                    <a:pt x="1037501" y="110490"/>
                  </a:lnTo>
                  <a:lnTo>
                    <a:pt x="1037018" y="109220"/>
                  </a:lnTo>
                  <a:lnTo>
                    <a:pt x="1036523" y="107950"/>
                  </a:lnTo>
                  <a:lnTo>
                    <a:pt x="1036040" y="106680"/>
                  </a:lnTo>
                  <a:lnTo>
                    <a:pt x="1039634" y="102870"/>
                  </a:lnTo>
                  <a:lnTo>
                    <a:pt x="1046835" y="102870"/>
                  </a:lnTo>
                  <a:lnTo>
                    <a:pt x="1052258" y="100330"/>
                  </a:lnTo>
                  <a:lnTo>
                    <a:pt x="1052258" y="97751"/>
                  </a:lnTo>
                  <a:lnTo>
                    <a:pt x="1043216" y="96520"/>
                  </a:lnTo>
                  <a:lnTo>
                    <a:pt x="1035545" y="99060"/>
                  </a:lnTo>
                  <a:lnTo>
                    <a:pt x="1029411" y="105410"/>
                  </a:lnTo>
                  <a:lnTo>
                    <a:pt x="1025220" y="99060"/>
                  </a:lnTo>
                  <a:lnTo>
                    <a:pt x="1018730" y="96520"/>
                  </a:lnTo>
                  <a:lnTo>
                    <a:pt x="1011986" y="93980"/>
                  </a:lnTo>
                  <a:lnTo>
                    <a:pt x="1008697" y="91440"/>
                  </a:lnTo>
                  <a:lnTo>
                    <a:pt x="1007046" y="90170"/>
                  </a:lnTo>
                  <a:lnTo>
                    <a:pt x="1003858" y="85090"/>
                  </a:lnTo>
                  <a:lnTo>
                    <a:pt x="1014437" y="82550"/>
                  </a:lnTo>
                  <a:lnTo>
                    <a:pt x="1009256" y="77470"/>
                  </a:lnTo>
                  <a:lnTo>
                    <a:pt x="997902" y="74930"/>
                  </a:lnTo>
                  <a:lnTo>
                    <a:pt x="999934" y="73660"/>
                  </a:lnTo>
                  <a:lnTo>
                    <a:pt x="1004011" y="71120"/>
                  </a:lnTo>
                  <a:lnTo>
                    <a:pt x="1005205" y="69850"/>
                  </a:lnTo>
                  <a:lnTo>
                    <a:pt x="1008799" y="66040"/>
                  </a:lnTo>
                  <a:lnTo>
                    <a:pt x="1005154" y="60960"/>
                  </a:lnTo>
                  <a:lnTo>
                    <a:pt x="997381" y="62230"/>
                  </a:lnTo>
                  <a:lnTo>
                    <a:pt x="997038" y="59677"/>
                  </a:lnTo>
                  <a:lnTo>
                    <a:pt x="997737" y="58420"/>
                  </a:lnTo>
                  <a:lnTo>
                    <a:pt x="1002741" y="54610"/>
                  </a:lnTo>
                  <a:lnTo>
                    <a:pt x="1002004" y="53340"/>
                  </a:lnTo>
                  <a:lnTo>
                    <a:pt x="1001268" y="52070"/>
                  </a:lnTo>
                  <a:lnTo>
                    <a:pt x="997534" y="52070"/>
                  </a:lnTo>
                  <a:lnTo>
                    <a:pt x="999451" y="48260"/>
                  </a:lnTo>
                  <a:lnTo>
                    <a:pt x="1010513" y="48260"/>
                  </a:lnTo>
                  <a:lnTo>
                    <a:pt x="1010500" y="46990"/>
                  </a:lnTo>
                  <a:lnTo>
                    <a:pt x="1010462" y="43180"/>
                  </a:lnTo>
                  <a:lnTo>
                    <a:pt x="1004608" y="41910"/>
                  </a:lnTo>
                  <a:lnTo>
                    <a:pt x="1000455" y="46990"/>
                  </a:lnTo>
                  <a:lnTo>
                    <a:pt x="996670" y="45720"/>
                  </a:lnTo>
                  <a:lnTo>
                    <a:pt x="996442" y="45643"/>
                  </a:lnTo>
                  <a:lnTo>
                    <a:pt x="996442" y="52070"/>
                  </a:lnTo>
                  <a:lnTo>
                    <a:pt x="996442" y="62230"/>
                  </a:lnTo>
                  <a:lnTo>
                    <a:pt x="995083" y="64770"/>
                  </a:lnTo>
                  <a:lnTo>
                    <a:pt x="992263" y="62230"/>
                  </a:lnTo>
                  <a:lnTo>
                    <a:pt x="996442" y="62230"/>
                  </a:lnTo>
                  <a:lnTo>
                    <a:pt x="996442" y="52070"/>
                  </a:lnTo>
                  <a:lnTo>
                    <a:pt x="995083" y="53340"/>
                  </a:lnTo>
                  <a:lnTo>
                    <a:pt x="992263" y="52070"/>
                  </a:lnTo>
                  <a:lnTo>
                    <a:pt x="996442" y="52070"/>
                  </a:lnTo>
                  <a:lnTo>
                    <a:pt x="996442" y="45643"/>
                  </a:lnTo>
                  <a:lnTo>
                    <a:pt x="992886" y="44450"/>
                  </a:lnTo>
                  <a:lnTo>
                    <a:pt x="993114" y="43180"/>
                  </a:lnTo>
                  <a:lnTo>
                    <a:pt x="993343" y="41910"/>
                  </a:lnTo>
                  <a:lnTo>
                    <a:pt x="993800" y="39370"/>
                  </a:lnTo>
                  <a:lnTo>
                    <a:pt x="1001356" y="36830"/>
                  </a:lnTo>
                  <a:lnTo>
                    <a:pt x="1005382" y="35560"/>
                  </a:lnTo>
                  <a:lnTo>
                    <a:pt x="1009396" y="34290"/>
                  </a:lnTo>
                  <a:lnTo>
                    <a:pt x="1006233" y="30480"/>
                  </a:lnTo>
                  <a:lnTo>
                    <a:pt x="1001318" y="30480"/>
                  </a:lnTo>
                  <a:lnTo>
                    <a:pt x="988390" y="29210"/>
                  </a:lnTo>
                  <a:lnTo>
                    <a:pt x="984300" y="29210"/>
                  </a:lnTo>
                  <a:lnTo>
                    <a:pt x="979208" y="21590"/>
                  </a:lnTo>
                  <a:lnTo>
                    <a:pt x="992047" y="22860"/>
                  </a:lnTo>
                  <a:lnTo>
                    <a:pt x="993152" y="21590"/>
                  </a:lnTo>
                  <a:lnTo>
                    <a:pt x="994270" y="20320"/>
                  </a:lnTo>
                  <a:lnTo>
                    <a:pt x="995375" y="19050"/>
                  </a:lnTo>
                  <a:lnTo>
                    <a:pt x="995019" y="15240"/>
                  </a:lnTo>
                  <a:lnTo>
                    <a:pt x="987056" y="13970"/>
                  </a:lnTo>
                  <a:lnTo>
                    <a:pt x="984935" y="8890"/>
                  </a:lnTo>
                  <a:lnTo>
                    <a:pt x="984846" y="7620"/>
                  </a:lnTo>
                  <a:lnTo>
                    <a:pt x="991971" y="8890"/>
                  </a:lnTo>
                  <a:lnTo>
                    <a:pt x="991933" y="7620"/>
                  </a:lnTo>
                  <a:lnTo>
                    <a:pt x="991870" y="5080"/>
                  </a:lnTo>
                  <a:lnTo>
                    <a:pt x="991730" y="2540"/>
                  </a:lnTo>
                  <a:lnTo>
                    <a:pt x="988009" y="1270"/>
                  </a:lnTo>
                  <a:lnTo>
                    <a:pt x="983869" y="0"/>
                  </a:lnTo>
                  <a:lnTo>
                    <a:pt x="976045" y="0"/>
                  </a:lnTo>
                  <a:lnTo>
                    <a:pt x="971080" y="2540"/>
                  </a:lnTo>
                  <a:lnTo>
                    <a:pt x="965034" y="5080"/>
                  </a:lnTo>
                  <a:lnTo>
                    <a:pt x="969340" y="12700"/>
                  </a:lnTo>
                  <a:lnTo>
                    <a:pt x="977252" y="15240"/>
                  </a:lnTo>
                  <a:lnTo>
                    <a:pt x="974026" y="19050"/>
                  </a:lnTo>
                  <a:lnTo>
                    <a:pt x="969098" y="20320"/>
                  </a:lnTo>
                  <a:lnTo>
                    <a:pt x="961859" y="17780"/>
                  </a:lnTo>
                  <a:lnTo>
                    <a:pt x="962025" y="22860"/>
                  </a:lnTo>
                  <a:lnTo>
                    <a:pt x="968273" y="25400"/>
                  </a:lnTo>
                  <a:lnTo>
                    <a:pt x="975258" y="27940"/>
                  </a:lnTo>
                  <a:lnTo>
                    <a:pt x="977646" y="30480"/>
                  </a:lnTo>
                  <a:lnTo>
                    <a:pt x="978585" y="35560"/>
                  </a:lnTo>
                  <a:lnTo>
                    <a:pt x="972019" y="34290"/>
                  </a:lnTo>
                  <a:lnTo>
                    <a:pt x="971181" y="36830"/>
                  </a:lnTo>
                  <a:lnTo>
                    <a:pt x="976604" y="39370"/>
                  </a:lnTo>
                  <a:lnTo>
                    <a:pt x="973035" y="41910"/>
                  </a:lnTo>
                  <a:lnTo>
                    <a:pt x="973023" y="44450"/>
                  </a:lnTo>
                  <a:lnTo>
                    <a:pt x="972959" y="45720"/>
                  </a:lnTo>
                  <a:lnTo>
                    <a:pt x="971511" y="45720"/>
                  </a:lnTo>
                  <a:lnTo>
                    <a:pt x="970102" y="44450"/>
                  </a:lnTo>
                  <a:lnTo>
                    <a:pt x="973023" y="44450"/>
                  </a:lnTo>
                  <a:lnTo>
                    <a:pt x="973023" y="41910"/>
                  </a:lnTo>
                  <a:lnTo>
                    <a:pt x="966254" y="40640"/>
                  </a:lnTo>
                  <a:lnTo>
                    <a:pt x="962685" y="43180"/>
                  </a:lnTo>
                  <a:lnTo>
                    <a:pt x="953439" y="39370"/>
                  </a:lnTo>
                  <a:lnTo>
                    <a:pt x="948715" y="40640"/>
                  </a:lnTo>
                  <a:lnTo>
                    <a:pt x="948867" y="43180"/>
                  </a:lnTo>
                  <a:lnTo>
                    <a:pt x="954125" y="46990"/>
                  </a:lnTo>
                  <a:lnTo>
                    <a:pt x="963917" y="48260"/>
                  </a:lnTo>
                  <a:lnTo>
                    <a:pt x="977722" y="50800"/>
                  </a:lnTo>
                  <a:lnTo>
                    <a:pt x="979220" y="55880"/>
                  </a:lnTo>
                  <a:lnTo>
                    <a:pt x="977722" y="59880"/>
                  </a:lnTo>
                  <a:lnTo>
                    <a:pt x="977722" y="74930"/>
                  </a:lnTo>
                  <a:lnTo>
                    <a:pt x="974864" y="74930"/>
                  </a:lnTo>
                  <a:lnTo>
                    <a:pt x="975779" y="73660"/>
                  </a:lnTo>
                  <a:lnTo>
                    <a:pt x="976312" y="73660"/>
                  </a:lnTo>
                  <a:lnTo>
                    <a:pt x="977722" y="74930"/>
                  </a:lnTo>
                  <a:lnTo>
                    <a:pt x="977722" y="59880"/>
                  </a:lnTo>
                  <a:lnTo>
                    <a:pt x="977315" y="60960"/>
                  </a:lnTo>
                  <a:lnTo>
                    <a:pt x="964755" y="62230"/>
                  </a:lnTo>
                  <a:lnTo>
                    <a:pt x="964603" y="63500"/>
                  </a:lnTo>
                  <a:lnTo>
                    <a:pt x="964247" y="64770"/>
                  </a:lnTo>
                  <a:lnTo>
                    <a:pt x="964780" y="64770"/>
                  </a:lnTo>
                  <a:lnTo>
                    <a:pt x="964869" y="66040"/>
                  </a:lnTo>
                  <a:lnTo>
                    <a:pt x="968908" y="64770"/>
                  </a:lnTo>
                  <a:lnTo>
                    <a:pt x="973035" y="64770"/>
                  </a:lnTo>
                  <a:lnTo>
                    <a:pt x="976744" y="66040"/>
                  </a:lnTo>
                  <a:lnTo>
                    <a:pt x="976312" y="68580"/>
                  </a:lnTo>
                  <a:lnTo>
                    <a:pt x="974001" y="68580"/>
                  </a:lnTo>
                  <a:lnTo>
                    <a:pt x="971461" y="69850"/>
                  </a:lnTo>
                  <a:lnTo>
                    <a:pt x="968603" y="68580"/>
                  </a:lnTo>
                  <a:lnTo>
                    <a:pt x="965530" y="67310"/>
                  </a:lnTo>
                  <a:lnTo>
                    <a:pt x="964869" y="66040"/>
                  </a:lnTo>
                  <a:lnTo>
                    <a:pt x="964145" y="66040"/>
                  </a:lnTo>
                  <a:lnTo>
                    <a:pt x="964247" y="64770"/>
                  </a:lnTo>
                  <a:lnTo>
                    <a:pt x="957910" y="64770"/>
                  </a:lnTo>
                  <a:lnTo>
                    <a:pt x="951763" y="66040"/>
                  </a:lnTo>
                  <a:lnTo>
                    <a:pt x="946581" y="67310"/>
                  </a:lnTo>
                  <a:lnTo>
                    <a:pt x="948118" y="72390"/>
                  </a:lnTo>
                  <a:lnTo>
                    <a:pt x="956449" y="73660"/>
                  </a:lnTo>
                  <a:lnTo>
                    <a:pt x="960742" y="81280"/>
                  </a:lnTo>
                  <a:lnTo>
                    <a:pt x="967511" y="82550"/>
                  </a:lnTo>
                  <a:lnTo>
                    <a:pt x="968984" y="86360"/>
                  </a:lnTo>
                  <a:lnTo>
                    <a:pt x="968235" y="88900"/>
                  </a:lnTo>
                  <a:lnTo>
                    <a:pt x="966127" y="90170"/>
                  </a:lnTo>
                  <a:lnTo>
                    <a:pt x="963295" y="91440"/>
                  </a:lnTo>
                  <a:lnTo>
                    <a:pt x="953858" y="90170"/>
                  </a:lnTo>
                  <a:lnTo>
                    <a:pt x="956830" y="85090"/>
                  </a:lnTo>
                  <a:lnTo>
                    <a:pt x="953770" y="82550"/>
                  </a:lnTo>
                  <a:lnTo>
                    <a:pt x="946213" y="87630"/>
                  </a:lnTo>
                  <a:lnTo>
                    <a:pt x="942644" y="93980"/>
                  </a:lnTo>
                  <a:lnTo>
                    <a:pt x="940485" y="99987"/>
                  </a:lnTo>
                  <a:lnTo>
                    <a:pt x="940485" y="106680"/>
                  </a:lnTo>
                  <a:lnTo>
                    <a:pt x="937158" y="107950"/>
                  </a:lnTo>
                  <a:lnTo>
                    <a:pt x="937463" y="106680"/>
                  </a:lnTo>
                  <a:lnTo>
                    <a:pt x="940485" y="106680"/>
                  </a:lnTo>
                  <a:lnTo>
                    <a:pt x="940485" y="99987"/>
                  </a:lnTo>
                  <a:lnTo>
                    <a:pt x="940358" y="100330"/>
                  </a:lnTo>
                  <a:lnTo>
                    <a:pt x="936586" y="105410"/>
                  </a:lnTo>
                  <a:lnTo>
                    <a:pt x="937272" y="105410"/>
                  </a:lnTo>
                  <a:lnTo>
                    <a:pt x="937298" y="106680"/>
                  </a:lnTo>
                  <a:lnTo>
                    <a:pt x="936498" y="105460"/>
                  </a:lnTo>
                  <a:lnTo>
                    <a:pt x="930427" y="109220"/>
                  </a:lnTo>
                  <a:lnTo>
                    <a:pt x="923975" y="107950"/>
                  </a:lnTo>
                  <a:lnTo>
                    <a:pt x="918260" y="105410"/>
                  </a:lnTo>
                  <a:lnTo>
                    <a:pt x="916774" y="105752"/>
                  </a:lnTo>
                  <a:lnTo>
                    <a:pt x="916774" y="124460"/>
                  </a:lnTo>
                  <a:lnTo>
                    <a:pt x="905878" y="128270"/>
                  </a:lnTo>
                  <a:lnTo>
                    <a:pt x="907580" y="124460"/>
                  </a:lnTo>
                  <a:lnTo>
                    <a:pt x="908710" y="121920"/>
                  </a:lnTo>
                  <a:lnTo>
                    <a:pt x="911542" y="115570"/>
                  </a:lnTo>
                  <a:lnTo>
                    <a:pt x="913333" y="120650"/>
                  </a:lnTo>
                  <a:lnTo>
                    <a:pt x="916774" y="124460"/>
                  </a:lnTo>
                  <a:lnTo>
                    <a:pt x="916774" y="105752"/>
                  </a:lnTo>
                  <a:lnTo>
                    <a:pt x="912749" y="106680"/>
                  </a:lnTo>
                  <a:lnTo>
                    <a:pt x="914539" y="110490"/>
                  </a:lnTo>
                  <a:lnTo>
                    <a:pt x="909408" y="110490"/>
                  </a:lnTo>
                  <a:lnTo>
                    <a:pt x="909459" y="111760"/>
                  </a:lnTo>
                  <a:lnTo>
                    <a:pt x="908469" y="111760"/>
                  </a:lnTo>
                  <a:lnTo>
                    <a:pt x="907110" y="113030"/>
                  </a:lnTo>
                  <a:lnTo>
                    <a:pt x="904290" y="111760"/>
                  </a:lnTo>
                  <a:lnTo>
                    <a:pt x="908469" y="111760"/>
                  </a:lnTo>
                  <a:lnTo>
                    <a:pt x="908824" y="110490"/>
                  </a:lnTo>
                  <a:lnTo>
                    <a:pt x="909408" y="110490"/>
                  </a:lnTo>
                  <a:lnTo>
                    <a:pt x="909053" y="107950"/>
                  </a:lnTo>
                  <a:lnTo>
                    <a:pt x="908697" y="106680"/>
                  </a:lnTo>
                  <a:lnTo>
                    <a:pt x="908342" y="105410"/>
                  </a:lnTo>
                  <a:lnTo>
                    <a:pt x="913104" y="101600"/>
                  </a:lnTo>
                  <a:lnTo>
                    <a:pt x="901623" y="100330"/>
                  </a:lnTo>
                  <a:lnTo>
                    <a:pt x="900379" y="93980"/>
                  </a:lnTo>
                  <a:lnTo>
                    <a:pt x="896708" y="88900"/>
                  </a:lnTo>
                  <a:lnTo>
                    <a:pt x="890181" y="93980"/>
                  </a:lnTo>
                  <a:lnTo>
                    <a:pt x="891006" y="99060"/>
                  </a:lnTo>
                  <a:lnTo>
                    <a:pt x="894969" y="104140"/>
                  </a:lnTo>
                  <a:lnTo>
                    <a:pt x="893495" y="104952"/>
                  </a:lnTo>
                  <a:lnTo>
                    <a:pt x="893495" y="123190"/>
                  </a:lnTo>
                  <a:lnTo>
                    <a:pt x="891946" y="124460"/>
                  </a:lnTo>
                  <a:lnTo>
                    <a:pt x="890003" y="124460"/>
                  </a:lnTo>
                  <a:lnTo>
                    <a:pt x="887590" y="123190"/>
                  </a:lnTo>
                  <a:lnTo>
                    <a:pt x="889139" y="121920"/>
                  </a:lnTo>
                  <a:lnTo>
                    <a:pt x="891082" y="121920"/>
                  </a:lnTo>
                  <a:lnTo>
                    <a:pt x="893495" y="123190"/>
                  </a:lnTo>
                  <a:lnTo>
                    <a:pt x="893495" y="104952"/>
                  </a:lnTo>
                  <a:lnTo>
                    <a:pt x="890333" y="106680"/>
                  </a:lnTo>
                  <a:lnTo>
                    <a:pt x="887082" y="104140"/>
                  </a:lnTo>
                  <a:lnTo>
                    <a:pt x="882319" y="104140"/>
                  </a:lnTo>
                  <a:lnTo>
                    <a:pt x="880922" y="110490"/>
                  </a:lnTo>
                  <a:lnTo>
                    <a:pt x="876681" y="118110"/>
                  </a:lnTo>
                  <a:lnTo>
                    <a:pt x="873277" y="124460"/>
                  </a:lnTo>
                  <a:lnTo>
                    <a:pt x="874395" y="132080"/>
                  </a:lnTo>
                  <a:lnTo>
                    <a:pt x="1133525" y="132080"/>
                  </a:lnTo>
                  <a:lnTo>
                    <a:pt x="1130515" y="128270"/>
                  </a:lnTo>
                  <a:lnTo>
                    <a:pt x="1130223" y="125730"/>
                  </a:lnTo>
                  <a:lnTo>
                    <a:pt x="1133817" y="123190"/>
                  </a:lnTo>
                  <a:lnTo>
                    <a:pt x="1136700" y="125730"/>
                  </a:lnTo>
                  <a:lnTo>
                    <a:pt x="1137107" y="128270"/>
                  </a:lnTo>
                  <a:lnTo>
                    <a:pt x="1133525" y="132080"/>
                  </a:lnTo>
                  <a:lnTo>
                    <a:pt x="1142822" y="132080"/>
                  </a:lnTo>
                  <a:lnTo>
                    <a:pt x="1141412" y="130810"/>
                  </a:lnTo>
                  <a:lnTo>
                    <a:pt x="1144333" y="130810"/>
                  </a:lnTo>
                  <a:lnTo>
                    <a:pt x="1144257" y="132080"/>
                  </a:lnTo>
                  <a:lnTo>
                    <a:pt x="1301038" y="132080"/>
                  </a:lnTo>
                  <a:lnTo>
                    <a:pt x="1301673" y="130810"/>
                  </a:lnTo>
                  <a:lnTo>
                    <a:pt x="1304493" y="127000"/>
                  </a:lnTo>
                  <a:close/>
                </a:path>
                <a:path w="6334759" h="349250">
                  <a:moveTo>
                    <a:pt x="2224392" y="172720"/>
                  </a:moveTo>
                  <a:close/>
                </a:path>
                <a:path w="6334759" h="349250">
                  <a:moveTo>
                    <a:pt x="2316784" y="179070"/>
                  </a:moveTo>
                  <a:lnTo>
                    <a:pt x="2316365" y="177800"/>
                  </a:lnTo>
                  <a:lnTo>
                    <a:pt x="2316264" y="178168"/>
                  </a:lnTo>
                  <a:lnTo>
                    <a:pt x="2316784" y="179070"/>
                  </a:lnTo>
                  <a:close/>
                </a:path>
                <a:path w="6334759" h="349250">
                  <a:moveTo>
                    <a:pt x="2446172" y="107950"/>
                  </a:moveTo>
                  <a:lnTo>
                    <a:pt x="2445867" y="107950"/>
                  </a:lnTo>
                  <a:lnTo>
                    <a:pt x="2446172" y="107950"/>
                  </a:lnTo>
                  <a:close/>
                </a:path>
                <a:path w="6334759" h="349250">
                  <a:moveTo>
                    <a:pt x="2461590" y="96520"/>
                  </a:moveTo>
                  <a:lnTo>
                    <a:pt x="2461463" y="96367"/>
                  </a:lnTo>
                  <a:lnTo>
                    <a:pt x="2461310" y="96520"/>
                  </a:lnTo>
                  <a:lnTo>
                    <a:pt x="2461564" y="96558"/>
                  </a:lnTo>
                  <a:close/>
                </a:path>
                <a:path w="6334759" h="349250">
                  <a:moveTo>
                    <a:pt x="2467940" y="90170"/>
                  </a:moveTo>
                  <a:lnTo>
                    <a:pt x="2461920" y="87630"/>
                  </a:lnTo>
                  <a:lnTo>
                    <a:pt x="2458262" y="92710"/>
                  </a:lnTo>
                  <a:lnTo>
                    <a:pt x="2461463" y="96367"/>
                  </a:lnTo>
                  <a:lnTo>
                    <a:pt x="2467940" y="90170"/>
                  </a:lnTo>
                  <a:close/>
                </a:path>
                <a:path w="6334759" h="349250">
                  <a:moveTo>
                    <a:pt x="2705011" y="92710"/>
                  </a:moveTo>
                  <a:lnTo>
                    <a:pt x="2700731" y="92710"/>
                  </a:lnTo>
                  <a:lnTo>
                    <a:pt x="2696654" y="91440"/>
                  </a:lnTo>
                  <a:lnTo>
                    <a:pt x="2694482" y="90170"/>
                  </a:lnTo>
                  <a:lnTo>
                    <a:pt x="2692476" y="88900"/>
                  </a:lnTo>
                  <a:lnTo>
                    <a:pt x="2690469" y="87630"/>
                  </a:lnTo>
                  <a:lnTo>
                    <a:pt x="2698508" y="86360"/>
                  </a:lnTo>
                  <a:lnTo>
                    <a:pt x="2693466" y="82550"/>
                  </a:lnTo>
                  <a:lnTo>
                    <a:pt x="2689047" y="81280"/>
                  </a:lnTo>
                  <a:lnTo>
                    <a:pt x="2686977" y="88900"/>
                  </a:lnTo>
                  <a:lnTo>
                    <a:pt x="2679573" y="86360"/>
                  </a:lnTo>
                  <a:lnTo>
                    <a:pt x="2679877" y="85090"/>
                  </a:lnTo>
                  <a:lnTo>
                    <a:pt x="2680474" y="82550"/>
                  </a:lnTo>
                  <a:lnTo>
                    <a:pt x="2680779" y="81280"/>
                  </a:lnTo>
                  <a:lnTo>
                    <a:pt x="2690126" y="80010"/>
                  </a:lnTo>
                  <a:lnTo>
                    <a:pt x="2691193" y="76200"/>
                  </a:lnTo>
                  <a:lnTo>
                    <a:pt x="2683878" y="74930"/>
                  </a:lnTo>
                  <a:lnTo>
                    <a:pt x="2674797" y="78740"/>
                  </a:lnTo>
                  <a:lnTo>
                    <a:pt x="2672334" y="76581"/>
                  </a:lnTo>
                  <a:lnTo>
                    <a:pt x="2672334" y="85090"/>
                  </a:lnTo>
                  <a:lnTo>
                    <a:pt x="2671800" y="86360"/>
                  </a:lnTo>
                  <a:lnTo>
                    <a:pt x="2670238" y="86360"/>
                  </a:lnTo>
                  <a:lnTo>
                    <a:pt x="2669400" y="85090"/>
                  </a:lnTo>
                  <a:lnTo>
                    <a:pt x="2672334" y="85090"/>
                  </a:lnTo>
                  <a:lnTo>
                    <a:pt x="2672334" y="76581"/>
                  </a:lnTo>
                  <a:lnTo>
                    <a:pt x="2671915" y="76200"/>
                  </a:lnTo>
                  <a:lnTo>
                    <a:pt x="2669019" y="73660"/>
                  </a:lnTo>
                  <a:lnTo>
                    <a:pt x="2666606" y="73660"/>
                  </a:lnTo>
                  <a:lnTo>
                    <a:pt x="2664968" y="72390"/>
                  </a:lnTo>
                  <a:lnTo>
                    <a:pt x="2665679" y="71120"/>
                  </a:lnTo>
                  <a:lnTo>
                    <a:pt x="2668206" y="71120"/>
                  </a:lnTo>
                  <a:lnTo>
                    <a:pt x="2668206" y="69850"/>
                  </a:lnTo>
                  <a:lnTo>
                    <a:pt x="2668816" y="71120"/>
                  </a:lnTo>
                  <a:lnTo>
                    <a:pt x="2668536" y="69850"/>
                  </a:lnTo>
                  <a:lnTo>
                    <a:pt x="2668244" y="68580"/>
                  </a:lnTo>
                  <a:lnTo>
                    <a:pt x="2662669" y="68580"/>
                  </a:lnTo>
                  <a:lnTo>
                    <a:pt x="2661526" y="67310"/>
                  </a:lnTo>
                  <a:lnTo>
                    <a:pt x="2658453" y="63919"/>
                  </a:lnTo>
                  <a:lnTo>
                    <a:pt x="2658453" y="80010"/>
                  </a:lnTo>
                  <a:lnTo>
                    <a:pt x="2656852" y="81280"/>
                  </a:lnTo>
                  <a:lnTo>
                    <a:pt x="2656382" y="80010"/>
                  </a:lnTo>
                  <a:lnTo>
                    <a:pt x="2655582" y="80010"/>
                  </a:lnTo>
                  <a:lnTo>
                    <a:pt x="2656535" y="78740"/>
                  </a:lnTo>
                  <a:lnTo>
                    <a:pt x="2657538" y="78740"/>
                  </a:lnTo>
                  <a:lnTo>
                    <a:pt x="2657983" y="80010"/>
                  </a:lnTo>
                  <a:lnTo>
                    <a:pt x="2658453" y="80010"/>
                  </a:lnTo>
                  <a:lnTo>
                    <a:pt x="2658453" y="63919"/>
                  </a:lnTo>
                  <a:lnTo>
                    <a:pt x="2658084" y="63500"/>
                  </a:lnTo>
                  <a:lnTo>
                    <a:pt x="2652369" y="67310"/>
                  </a:lnTo>
                  <a:lnTo>
                    <a:pt x="2649182" y="65354"/>
                  </a:lnTo>
                  <a:lnTo>
                    <a:pt x="2649182" y="85090"/>
                  </a:lnTo>
                  <a:lnTo>
                    <a:pt x="2648648" y="86360"/>
                  </a:lnTo>
                  <a:lnTo>
                    <a:pt x="2648610" y="97790"/>
                  </a:lnTo>
                  <a:lnTo>
                    <a:pt x="2645689" y="97790"/>
                  </a:lnTo>
                  <a:lnTo>
                    <a:pt x="2645778" y="95250"/>
                  </a:lnTo>
                  <a:lnTo>
                    <a:pt x="2648229" y="96520"/>
                  </a:lnTo>
                  <a:lnTo>
                    <a:pt x="2648610" y="97790"/>
                  </a:lnTo>
                  <a:lnTo>
                    <a:pt x="2648610" y="86360"/>
                  </a:lnTo>
                  <a:lnTo>
                    <a:pt x="2647086" y="86360"/>
                  </a:lnTo>
                  <a:lnTo>
                    <a:pt x="2646248" y="85090"/>
                  </a:lnTo>
                  <a:lnTo>
                    <a:pt x="2649182" y="85090"/>
                  </a:lnTo>
                  <a:lnTo>
                    <a:pt x="2649182" y="65354"/>
                  </a:lnTo>
                  <a:lnTo>
                    <a:pt x="2648254" y="64770"/>
                  </a:lnTo>
                  <a:lnTo>
                    <a:pt x="2651722" y="63500"/>
                  </a:lnTo>
                  <a:lnTo>
                    <a:pt x="2652839" y="62230"/>
                  </a:lnTo>
                  <a:lnTo>
                    <a:pt x="2653944" y="60960"/>
                  </a:lnTo>
                  <a:lnTo>
                    <a:pt x="2645880" y="59690"/>
                  </a:lnTo>
                  <a:lnTo>
                    <a:pt x="2645016" y="59690"/>
                  </a:lnTo>
                  <a:lnTo>
                    <a:pt x="2644952" y="62230"/>
                  </a:lnTo>
                  <a:lnTo>
                    <a:pt x="2644648" y="62077"/>
                  </a:lnTo>
                  <a:lnTo>
                    <a:pt x="2644648" y="97790"/>
                  </a:lnTo>
                  <a:lnTo>
                    <a:pt x="2643340" y="100330"/>
                  </a:lnTo>
                  <a:lnTo>
                    <a:pt x="2640457" y="97790"/>
                  </a:lnTo>
                  <a:lnTo>
                    <a:pt x="2644648" y="97790"/>
                  </a:lnTo>
                  <a:lnTo>
                    <a:pt x="2644648" y="62077"/>
                  </a:lnTo>
                  <a:lnTo>
                    <a:pt x="2642527" y="60960"/>
                  </a:lnTo>
                  <a:lnTo>
                    <a:pt x="2642082" y="59690"/>
                  </a:lnTo>
                  <a:lnTo>
                    <a:pt x="2645016" y="59690"/>
                  </a:lnTo>
                  <a:lnTo>
                    <a:pt x="2645880" y="59677"/>
                  </a:lnTo>
                  <a:lnTo>
                    <a:pt x="2646591" y="58420"/>
                  </a:lnTo>
                  <a:lnTo>
                    <a:pt x="2648013" y="55880"/>
                  </a:lnTo>
                  <a:lnTo>
                    <a:pt x="2658427" y="57150"/>
                  </a:lnTo>
                  <a:lnTo>
                    <a:pt x="2658529" y="55880"/>
                  </a:lnTo>
                  <a:lnTo>
                    <a:pt x="2658745" y="53340"/>
                  </a:lnTo>
                  <a:lnTo>
                    <a:pt x="2658846" y="52070"/>
                  </a:lnTo>
                  <a:lnTo>
                    <a:pt x="2651734" y="52070"/>
                  </a:lnTo>
                  <a:lnTo>
                    <a:pt x="2648077" y="53340"/>
                  </a:lnTo>
                  <a:lnTo>
                    <a:pt x="2645537" y="49530"/>
                  </a:lnTo>
                  <a:lnTo>
                    <a:pt x="2642158" y="44450"/>
                  </a:lnTo>
                  <a:lnTo>
                    <a:pt x="2643848" y="43180"/>
                  </a:lnTo>
                  <a:lnTo>
                    <a:pt x="2648889" y="39370"/>
                  </a:lnTo>
                  <a:lnTo>
                    <a:pt x="2650566" y="38100"/>
                  </a:lnTo>
                  <a:lnTo>
                    <a:pt x="2642311" y="34290"/>
                  </a:lnTo>
                  <a:lnTo>
                    <a:pt x="2640901" y="29781"/>
                  </a:lnTo>
                  <a:lnTo>
                    <a:pt x="2640901" y="40640"/>
                  </a:lnTo>
                  <a:lnTo>
                    <a:pt x="2636736" y="40640"/>
                  </a:lnTo>
                  <a:lnTo>
                    <a:pt x="2638082" y="39370"/>
                  </a:lnTo>
                  <a:lnTo>
                    <a:pt x="2640901" y="40640"/>
                  </a:lnTo>
                  <a:lnTo>
                    <a:pt x="2640901" y="29781"/>
                  </a:lnTo>
                  <a:lnTo>
                    <a:pt x="2640723" y="29210"/>
                  </a:lnTo>
                  <a:lnTo>
                    <a:pt x="2640317" y="27940"/>
                  </a:lnTo>
                  <a:lnTo>
                    <a:pt x="2635402" y="25768"/>
                  </a:lnTo>
                  <a:lnTo>
                    <a:pt x="2635402" y="40640"/>
                  </a:lnTo>
                  <a:lnTo>
                    <a:pt x="2634043" y="43180"/>
                  </a:lnTo>
                  <a:lnTo>
                    <a:pt x="2632659" y="41910"/>
                  </a:lnTo>
                  <a:lnTo>
                    <a:pt x="2631275" y="40640"/>
                  </a:lnTo>
                  <a:lnTo>
                    <a:pt x="2635402" y="40640"/>
                  </a:lnTo>
                  <a:lnTo>
                    <a:pt x="2635402" y="25768"/>
                  </a:lnTo>
                  <a:lnTo>
                    <a:pt x="2631706" y="24130"/>
                  </a:lnTo>
                  <a:lnTo>
                    <a:pt x="2635326" y="20320"/>
                  </a:lnTo>
                  <a:lnTo>
                    <a:pt x="2640444" y="15240"/>
                  </a:lnTo>
                  <a:lnTo>
                    <a:pt x="2631668" y="13195"/>
                  </a:lnTo>
                  <a:lnTo>
                    <a:pt x="2631668" y="24130"/>
                  </a:lnTo>
                  <a:lnTo>
                    <a:pt x="2631097" y="25400"/>
                  </a:lnTo>
                  <a:lnTo>
                    <a:pt x="2631402" y="26670"/>
                  </a:lnTo>
                  <a:lnTo>
                    <a:pt x="2631617" y="27940"/>
                  </a:lnTo>
                  <a:lnTo>
                    <a:pt x="2629344" y="29210"/>
                  </a:lnTo>
                  <a:lnTo>
                    <a:pt x="2626004" y="26670"/>
                  </a:lnTo>
                  <a:lnTo>
                    <a:pt x="2626817" y="25400"/>
                  </a:lnTo>
                  <a:lnTo>
                    <a:pt x="2631097" y="25400"/>
                  </a:lnTo>
                  <a:lnTo>
                    <a:pt x="2630995" y="24130"/>
                  </a:lnTo>
                  <a:lnTo>
                    <a:pt x="2631668" y="24130"/>
                  </a:lnTo>
                  <a:lnTo>
                    <a:pt x="2631668" y="13195"/>
                  </a:lnTo>
                  <a:lnTo>
                    <a:pt x="2629585" y="12700"/>
                  </a:lnTo>
                  <a:lnTo>
                    <a:pt x="2623134" y="15240"/>
                  </a:lnTo>
                  <a:lnTo>
                    <a:pt x="2622232" y="20320"/>
                  </a:lnTo>
                  <a:lnTo>
                    <a:pt x="2621292" y="25400"/>
                  </a:lnTo>
                  <a:lnTo>
                    <a:pt x="2614752" y="29210"/>
                  </a:lnTo>
                  <a:lnTo>
                    <a:pt x="2620594" y="31750"/>
                  </a:lnTo>
                  <a:lnTo>
                    <a:pt x="2626791" y="33020"/>
                  </a:lnTo>
                  <a:lnTo>
                    <a:pt x="2633751" y="33020"/>
                  </a:lnTo>
                  <a:lnTo>
                    <a:pt x="2634234" y="36830"/>
                  </a:lnTo>
                  <a:lnTo>
                    <a:pt x="2629281" y="38100"/>
                  </a:lnTo>
                  <a:lnTo>
                    <a:pt x="2627934" y="38735"/>
                  </a:lnTo>
                  <a:lnTo>
                    <a:pt x="2627934" y="54610"/>
                  </a:lnTo>
                  <a:lnTo>
                    <a:pt x="2625369" y="58420"/>
                  </a:lnTo>
                  <a:lnTo>
                    <a:pt x="2618092" y="57150"/>
                  </a:lnTo>
                  <a:lnTo>
                    <a:pt x="2616187" y="54610"/>
                  </a:lnTo>
                  <a:lnTo>
                    <a:pt x="2619324" y="49530"/>
                  </a:lnTo>
                  <a:lnTo>
                    <a:pt x="2627096" y="52070"/>
                  </a:lnTo>
                  <a:lnTo>
                    <a:pt x="2627934" y="54610"/>
                  </a:lnTo>
                  <a:lnTo>
                    <a:pt x="2627934" y="38735"/>
                  </a:lnTo>
                  <a:lnTo>
                    <a:pt x="2626550" y="39370"/>
                  </a:lnTo>
                  <a:lnTo>
                    <a:pt x="2622473" y="41910"/>
                  </a:lnTo>
                  <a:lnTo>
                    <a:pt x="2618689" y="35560"/>
                  </a:lnTo>
                  <a:lnTo>
                    <a:pt x="2614599" y="39370"/>
                  </a:lnTo>
                  <a:lnTo>
                    <a:pt x="2615577" y="45720"/>
                  </a:lnTo>
                  <a:lnTo>
                    <a:pt x="2608948" y="50800"/>
                  </a:lnTo>
                  <a:lnTo>
                    <a:pt x="2600617" y="55880"/>
                  </a:lnTo>
                  <a:lnTo>
                    <a:pt x="2605379" y="58420"/>
                  </a:lnTo>
                  <a:lnTo>
                    <a:pt x="2611526" y="60960"/>
                  </a:lnTo>
                  <a:lnTo>
                    <a:pt x="2625039" y="63500"/>
                  </a:lnTo>
                  <a:lnTo>
                    <a:pt x="2627528" y="66040"/>
                  </a:lnTo>
                  <a:lnTo>
                    <a:pt x="2627261" y="67310"/>
                  </a:lnTo>
                  <a:lnTo>
                    <a:pt x="2626042" y="68618"/>
                  </a:lnTo>
                  <a:lnTo>
                    <a:pt x="2626042" y="77470"/>
                  </a:lnTo>
                  <a:lnTo>
                    <a:pt x="2625483" y="77914"/>
                  </a:lnTo>
                  <a:lnTo>
                    <a:pt x="2625483" y="99060"/>
                  </a:lnTo>
                  <a:lnTo>
                    <a:pt x="2623337" y="100330"/>
                  </a:lnTo>
                  <a:lnTo>
                    <a:pt x="2618105" y="100330"/>
                  </a:lnTo>
                  <a:lnTo>
                    <a:pt x="2619273" y="97790"/>
                  </a:lnTo>
                  <a:lnTo>
                    <a:pt x="2621750" y="97790"/>
                  </a:lnTo>
                  <a:lnTo>
                    <a:pt x="2625483" y="99060"/>
                  </a:lnTo>
                  <a:lnTo>
                    <a:pt x="2625483" y="77914"/>
                  </a:lnTo>
                  <a:lnTo>
                    <a:pt x="2624442" y="78740"/>
                  </a:lnTo>
                  <a:lnTo>
                    <a:pt x="2623972" y="77470"/>
                  </a:lnTo>
                  <a:lnTo>
                    <a:pt x="2623172" y="77470"/>
                  </a:lnTo>
                  <a:lnTo>
                    <a:pt x="2624124" y="76200"/>
                  </a:lnTo>
                  <a:lnTo>
                    <a:pt x="2625128" y="76200"/>
                  </a:lnTo>
                  <a:lnTo>
                    <a:pt x="2625572" y="77470"/>
                  </a:lnTo>
                  <a:lnTo>
                    <a:pt x="2626042" y="77470"/>
                  </a:lnTo>
                  <a:lnTo>
                    <a:pt x="2626042" y="68618"/>
                  </a:lnTo>
                  <a:lnTo>
                    <a:pt x="2624886" y="69850"/>
                  </a:lnTo>
                  <a:lnTo>
                    <a:pt x="2618600" y="71120"/>
                  </a:lnTo>
                  <a:lnTo>
                    <a:pt x="2617216" y="69850"/>
                  </a:lnTo>
                  <a:lnTo>
                    <a:pt x="2614434" y="67310"/>
                  </a:lnTo>
                  <a:lnTo>
                    <a:pt x="2608618" y="67310"/>
                  </a:lnTo>
                  <a:lnTo>
                    <a:pt x="2608694" y="68580"/>
                  </a:lnTo>
                  <a:lnTo>
                    <a:pt x="2607703" y="68580"/>
                  </a:lnTo>
                  <a:lnTo>
                    <a:pt x="2606344" y="69850"/>
                  </a:lnTo>
                  <a:lnTo>
                    <a:pt x="2603525" y="68580"/>
                  </a:lnTo>
                  <a:lnTo>
                    <a:pt x="2607703" y="68580"/>
                  </a:lnTo>
                  <a:lnTo>
                    <a:pt x="2608059" y="67310"/>
                  </a:lnTo>
                  <a:lnTo>
                    <a:pt x="2608402" y="67310"/>
                  </a:lnTo>
                  <a:lnTo>
                    <a:pt x="2607614" y="66040"/>
                  </a:lnTo>
                  <a:lnTo>
                    <a:pt x="2596172" y="66040"/>
                  </a:lnTo>
                  <a:lnTo>
                    <a:pt x="2601290" y="71120"/>
                  </a:lnTo>
                  <a:lnTo>
                    <a:pt x="2596070" y="72390"/>
                  </a:lnTo>
                  <a:lnTo>
                    <a:pt x="2589619" y="73660"/>
                  </a:lnTo>
                  <a:lnTo>
                    <a:pt x="2580716" y="73660"/>
                  </a:lnTo>
                  <a:lnTo>
                    <a:pt x="2580716" y="78740"/>
                  </a:lnTo>
                  <a:lnTo>
                    <a:pt x="2576538" y="78740"/>
                  </a:lnTo>
                  <a:lnTo>
                    <a:pt x="2577896" y="76200"/>
                  </a:lnTo>
                  <a:lnTo>
                    <a:pt x="2580716" y="78740"/>
                  </a:lnTo>
                  <a:lnTo>
                    <a:pt x="2580716" y="73660"/>
                  </a:lnTo>
                  <a:lnTo>
                    <a:pt x="2568803" y="73660"/>
                  </a:lnTo>
                  <a:lnTo>
                    <a:pt x="2569578" y="77470"/>
                  </a:lnTo>
                  <a:lnTo>
                    <a:pt x="2572435" y="78740"/>
                  </a:lnTo>
                  <a:lnTo>
                    <a:pt x="2576106" y="78740"/>
                  </a:lnTo>
                  <a:lnTo>
                    <a:pt x="2583713" y="82550"/>
                  </a:lnTo>
                  <a:lnTo>
                    <a:pt x="2591892" y="83820"/>
                  </a:lnTo>
                  <a:lnTo>
                    <a:pt x="2600426" y="83820"/>
                  </a:lnTo>
                  <a:lnTo>
                    <a:pt x="2609113" y="82550"/>
                  </a:lnTo>
                  <a:lnTo>
                    <a:pt x="2625433" y="90170"/>
                  </a:lnTo>
                  <a:lnTo>
                    <a:pt x="2616962" y="90817"/>
                  </a:lnTo>
                  <a:lnTo>
                    <a:pt x="2616962" y="100330"/>
                  </a:lnTo>
                  <a:lnTo>
                    <a:pt x="2615603" y="102870"/>
                  </a:lnTo>
                  <a:lnTo>
                    <a:pt x="2612783" y="100330"/>
                  </a:lnTo>
                  <a:lnTo>
                    <a:pt x="2616962" y="100330"/>
                  </a:lnTo>
                  <a:lnTo>
                    <a:pt x="2616962" y="90817"/>
                  </a:lnTo>
                  <a:lnTo>
                    <a:pt x="2608503" y="91440"/>
                  </a:lnTo>
                  <a:lnTo>
                    <a:pt x="2606865" y="91313"/>
                  </a:lnTo>
                  <a:lnTo>
                    <a:pt x="2606865" y="99060"/>
                  </a:lnTo>
                  <a:lnTo>
                    <a:pt x="2602700" y="100330"/>
                  </a:lnTo>
                  <a:lnTo>
                    <a:pt x="2598699" y="100330"/>
                  </a:lnTo>
                  <a:lnTo>
                    <a:pt x="2594762" y="99060"/>
                  </a:lnTo>
                  <a:lnTo>
                    <a:pt x="2595422" y="97790"/>
                  </a:lnTo>
                  <a:lnTo>
                    <a:pt x="2596731" y="95250"/>
                  </a:lnTo>
                  <a:lnTo>
                    <a:pt x="2602573" y="95250"/>
                  </a:lnTo>
                  <a:lnTo>
                    <a:pt x="2604960" y="96520"/>
                  </a:lnTo>
                  <a:lnTo>
                    <a:pt x="2606865" y="99060"/>
                  </a:lnTo>
                  <a:lnTo>
                    <a:pt x="2606865" y="91313"/>
                  </a:lnTo>
                  <a:lnTo>
                    <a:pt x="2592908" y="90170"/>
                  </a:lnTo>
                  <a:lnTo>
                    <a:pt x="2589974" y="89687"/>
                  </a:lnTo>
                  <a:lnTo>
                    <a:pt x="2589974" y="97790"/>
                  </a:lnTo>
                  <a:lnTo>
                    <a:pt x="2585796" y="97790"/>
                  </a:lnTo>
                  <a:lnTo>
                    <a:pt x="2587155" y="95250"/>
                  </a:lnTo>
                  <a:lnTo>
                    <a:pt x="2589974" y="97790"/>
                  </a:lnTo>
                  <a:lnTo>
                    <a:pt x="2589974" y="89687"/>
                  </a:lnTo>
                  <a:lnTo>
                    <a:pt x="2577681" y="87630"/>
                  </a:lnTo>
                  <a:lnTo>
                    <a:pt x="2561856" y="88900"/>
                  </a:lnTo>
                  <a:lnTo>
                    <a:pt x="2571788" y="90170"/>
                  </a:lnTo>
                  <a:lnTo>
                    <a:pt x="2574506" y="96520"/>
                  </a:lnTo>
                  <a:lnTo>
                    <a:pt x="2585047" y="97790"/>
                  </a:lnTo>
                  <a:lnTo>
                    <a:pt x="2588044" y="101600"/>
                  </a:lnTo>
                  <a:lnTo>
                    <a:pt x="2579751" y="104140"/>
                  </a:lnTo>
                  <a:lnTo>
                    <a:pt x="2662237" y="104140"/>
                  </a:lnTo>
                  <a:lnTo>
                    <a:pt x="2663444" y="102870"/>
                  </a:lnTo>
                  <a:lnTo>
                    <a:pt x="2678430" y="105410"/>
                  </a:lnTo>
                  <a:lnTo>
                    <a:pt x="2684246" y="101600"/>
                  </a:lnTo>
                  <a:lnTo>
                    <a:pt x="2692285" y="99060"/>
                  </a:lnTo>
                  <a:lnTo>
                    <a:pt x="2700045" y="96520"/>
                  </a:lnTo>
                  <a:lnTo>
                    <a:pt x="2701709" y="95250"/>
                  </a:lnTo>
                  <a:lnTo>
                    <a:pt x="2705011" y="92710"/>
                  </a:lnTo>
                  <a:close/>
                </a:path>
                <a:path w="6334759" h="349250">
                  <a:moveTo>
                    <a:pt x="3456000" y="90170"/>
                  </a:moveTo>
                  <a:lnTo>
                    <a:pt x="3451275" y="85090"/>
                  </a:lnTo>
                  <a:lnTo>
                    <a:pt x="3448342" y="88900"/>
                  </a:lnTo>
                  <a:lnTo>
                    <a:pt x="3444875" y="90170"/>
                  </a:lnTo>
                  <a:lnTo>
                    <a:pt x="3456000" y="90170"/>
                  </a:lnTo>
                  <a:close/>
                </a:path>
                <a:path w="6334759" h="349250">
                  <a:moveTo>
                    <a:pt x="3514166" y="137160"/>
                  </a:moveTo>
                  <a:lnTo>
                    <a:pt x="3507778" y="138430"/>
                  </a:lnTo>
                  <a:lnTo>
                    <a:pt x="3513671" y="138430"/>
                  </a:lnTo>
                  <a:lnTo>
                    <a:pt x="3514166" y="137160"/>
                  </a:lnTo>
                  <a:close/>
                </a:path>
                <a:path w="6334759" h="349250">
                  <a:moveTo>
                    <a:pt x="3783038" y="93980"/>
                  </a:moveTo>
                  <a:lnTo>
                    <a:pt x="3778897" y="81280"/>
                  </a:lnTo>
                  <a:lnTo>
                    <a:pt x="3767582" y="83820"/>
                  </a:lnTo>
                  <a:lnTo>
                    <a:pt x="3766070" y="87630"/>
                  </a:lnTo>
                  <a:lnTo>
                    <a:pt x="3771684" y="93980"/>
                  </a:lnTo>
                  <a:lnTo>
                    <a:pt x="3783038" y="93980"/>
                  </a:lnTo>
                  <a:close/>
                </a:path>
                <a:path w="6334759" h="349250">
                  <a:moveTo>
                    <a:pt x="4101414" y="105410"/>
                  </a:moveTo>
                  <a:lnTo>
                    <a:pt x="4101287" y="105410"/>
                  </a:lnTo>
                  <a:lnTo>
                    <a:pt x="4101414" y="105410"/>
                  </a:lnTo>
                  <a:close/>
                </a:path>
                <a:path w="6334759" h="349250">
                  <a:moveTo>
                    <a:pt x="4252633" y="78740"/>
                  </a:moveTo>
                  <a:lnTo>
                    <a:pt x="4252493" y="78613"/>
                  </a:lnTo>
                  <a:lnTo>
                    <a:pt x="4252214" y="78841"/>
                  </a:lnTo>
                  <a:lnTo>
                    <a:pt x="4252633" y="78740"/>
                  </a:lnTo>
                  <a:close/>
                </a:path>
                <a:path w="6334759" h="349250">
                  <a:moveTo>
                    <a:pt x="4257040" y="74930"/>
                  </a:moveTo>
                  <a:lnTo>
                    <a:pt x="4253115" y="72390"/>
                  </a:lnTo>
                  <a:lnTo>
                    <a:pt x="4246499" y="73660"/>
                  </a:lnTo>
                  <a:lnTo>
                    <a:pt x="4252493" y="78613"/>
                  </a:lnTo>
                  <a:lnTo>
                    <a:pt x="4257040" y="74930"/>
                  </a:lnTo>
                  <a:close/>
                </a:path>
                <a:path w="6334759" h="349250">
                  <a:moveTo>
                    <a:pt x="4469320" y="127000"/>
                  </a:moveTo>
                  <a:lnTo>
                    <a:pt x="4465688" y="123190"/>
                  </a:lnTo>
                  <a:lnTo>
                    <a:pt x="4459198" y="121920"/>
                  </a:lnTo>
                  <a:lnTo>
                    <a:pt x="4438662" y="121920"/>
                  </a:lnTo>
                  <a:lnTo>
                    <a:pt x="4439983" y="116840"/>
                  </a:lnTo>
                  <a:lnTo>
                    <a:pt x="4441634" y="110490"/>
                  </a:lnTo>
                  <a:lnTo>
                    <a:pt x="4442295" y="107950"/>
                  </a:lnTo>
                  <a:lnTo>
                    <a:pt x="4444238" y="106680"/>
                  </a:lnTo>
                  <a:lnTo>
                    <a:pt x="4452036" y="101600"/>
                  </a:lnTo>
                  <a:lnTo>
                    <a:pt x="4447324" y="99060"/>
                  </a:lnTo>
                  <a:lnTo>
                    <a:pt x="4441317" y="97790"/>
                  </a:lnTo>
                  <a:lnTo>
                    <a:pt x="4436326" y="96520"/>
                  </a:lnTo>
                  <a:lnTo>
                    <a:pt x="4435716" y="95250"/>
                  </a:lnTo>
                  <a:lnTo>
                    <a:pt x="4434484" y="92710"/>
                  </a:lnTo>
                  <a:lnTo>
                    <a:pt x="4434725" y="91440"/>
                  </a:lnTo>
                  <a:lnTo>
                    <a:pt x="4434979" y="90170"/>
                  </a:lnTo>
                  <a:lnTo>
                    <a:pt x="4438485" y="88900"/>
                  </a:lnTo>
                  <a:lnTo>
                    <a:pt x="4436719" y="86360"/>
                  </a:lnTo>
                  <a:lnTo>
                    <a:pt x="4433087" y="83820"/>
                  </a:lnTo>
                  <a:lnTo>
                    <a:pt x="4427715" y="83820"/>
                  </a:lnTo>
                  <a:lnTo>
                    <a:pt x="4431881" y="80010"/>
                  </a:lnTo>
                  <a:lnTo>
                    <a:pt x="4423854" y="77470"/>
                  </a:lnTo>
                  <a:lnTo>
                    <a:pt x="4426420" y="74930"/>
                  </a:lnTo>
                  <a:lnTo>
                    <a:pt x="4427702" y="73660"/>
                  </a:lnTo>
                  <a:lnTo>
                    <a:pt x="4432528" y="73660"/>
                  </a:lnTo>
                  <a:lnTo>
                    <a:pt x="4442765" y="76200"/>
                  </a:lnTo>
                  <a:lnTo>
                    <a:pt x="4445673" y="73660"/>
                  </a:lnTo>
                  <a:lnTo>
                    <a:pt x="4447121" y="72390"/>
                  </a:lnTo>
                  <a:lnTo>
                    <a:pt x="4442180" y="69850"/>
                  </a:lnTo>
                  <a:lnTo>
                    <a:pt x="4439717" y="68580"/>
                  </a:lnTo>
                  <a:lnTo>
                    <a:pt x="4431500" y="67310"/>
                  </a:lnTo>
                  <a:lnTo>
                    <a:pt x="4413872" y="69850"/>
                  </a:lnTo>
                  <a:lnTo>
                    <a:pt x="4409287" y="64770"/>
                  </a:lnTo>
                  <a:lnTo>
                    <a:pt x="4419803" y="66040"/>
                  </a:lnTo>
                  <a:lnTo>
                    <a:pt x="4420171" y="64770"/>
                  </a:lnTo>
                  <a:lnTo>
                    <a:pt x="4420552" y="63500"/>
                  </a:lnTo>
                  <a:lnTo>
                    <a:pt x="4420222" y="62230"/>
                  </a:lnTo>
                  <a:lnTo>
                    <a:pt x="4419231" y="58420"/>
                  </a:lnTo>
                  <a:lnTo>
                    <a:pt x="4417047" y="53340"/>
                  </a:lnTo>
                  <a:lnTo>
                    <a:pt x="4416882" y="52070"/>
                  </a:lnTo>
                  <a:lnTo>
                    <a:pt x="4416361" y="48260"/>
                  </a:lnTo>
                  <a:lnTo>
                    <a:pt x="4419511" y="41910"/>
                  </a:lnTo>
                  <a:lnTo>
                    <a:pt x="4411535" y="38100"/>
                  </a:lnTo>
                  <a:lnTo>
                    <a:pt x="4410303" y="39433"/>
                  </a:lnTo>
                  <a:lnTo>
                    <a:pt x="4410303" y="50800"/>
                  </a:lnTo>
                  <a:lnTo>
                    <a:pt x="4408513" y="52070"/>
                  </a:lnTo>
                  <a:lnTo>
                    <a:pt x="4406747" y="52070"/>
                  </a:lnTo>
                  <a:lnTo>
                    <a:pt x="4404766" y="50800"/>
                  </a:lnTo>
                  <a:lnTo>
                    <a:pt x="4406366" y="48260"/>
                  </a:lnTo>
                  <a:lnTo>
                    <a:pt x="4408221" y="49530"/>
                  </a:lnTo>
                  <a:lnTo>
                    <a:pt x="4410303" y="50800"/>
                  </a:lnTo>
                  <a:lnTo>
                    <a:pt x="4410303" y="39433"/>
                  </a:lnTo>
                  <a:lnTo>
                    <a:pt x="4405668" y="44450"/>
                  </a:lnTo>
                  <a:lnTo>
                    <a:pt x="4398581" y="43180"/>
                  </a:lnTo>
                  <a:lnTo>
                    <a:pt x="4403268" y="39370"/>
                  </a:lnTo>
                  <a:lnTo>
                    <a:pt x="4409706" y="35560"/>
                  </a:lnTo>
                  <a:lnTo>
                    <a:pt x="4424324" y="29210"/>
                  </a:lnTo>
                  <a:lnTo>
                    <a:pt x="4419498" y="25400"/>
                  </a:lnTo>
                  <a:lnTo>
                    <a:pt x="4414532" y="24130"/>
                  </a:lnTo>
                  <a:lnTo>
                    <a:pt x="4409224" y="26670"/>
                  </a:lnTo>
                  <a:lnTo>
                    <a:pt x="4403395" y="29210"/>
                  </a:lnTo>
                  <a:lnTo>
                    <a:pt x="4398823" y="24130"/>
                  </a:lnTo>
                  <a:lnTo>
                    <a:pt x="4398137" y="23025"/>
                  </a:lnTo>
                  <a:lnTo>
                    <a:pt x="4398137" y="43180"/>
                  </a:lnTo>
                  <a:lnTo>
                    <a:pt x="4397781" y="44450"/>
                  </a:lnTo>
                  <a:lnTo>
                    <a:pt x="4397400" y="44450"/>
                  </a:lnTo>
                  <a:lnTo>
                    <a:pt x="4396041" y="45720"/>
                  </a:lnTo>
                  <a:lnTo>
                    <a:pt x="4393235" y="43180"/>
                  </a:lnTo>
                  <a:lnTo>
                    <a:pt x="4395648" y="44450"/>
                  </a:lnTo>
                  <a:lnTo>
                    <a:pt x="4397400" y="44450"/>
                  </a:lnTo>
                  <a:lnTo>
                    <a:pt x="4397756" y="43180"/>
                  </a:lnTo>
                  <a:lnTo>
                    <a:pt x="4398137" y="43180"/>
                  </a:lnTo>
                  <a:lnTo>
                    <a:pt x="4398137" y="23025"/>
                  </a:lnTo>
                  <a:lnTo>
                    <a:pt x="4398035" y="22860"/>
                  </a:lnTo>
                  <a:lnTo>
                    <a:pt x="4394911" y="17780"/>
                  </a:lnTo>
                  <a:lnTo>
                    <a:pt x="4390453" y="11430"/>
                  </a:lnTo>
                  <a:lnTo>
                    <a:pt x="4384218" y="5080"/>
                  </a:lnTo>
                  <a:lnTo>
                    <a:pt x="4377245" y="8890"/>
                  </a:lnTo>
                  <a:lnTo>
                    <a:pt x="4374121" y="12700"/>
                  </a:lnTo>
                  <a:lnTo>
                    <a:pt x="4372572" y="17780"/>
                  </a:lnTo>
                  <a:lnTo>
                    <a:pt x="4370286" y="21590"/>
                  </a:lnTo>
                  <a:lnTo>
                    <a:pt x="4372889" y="26670"/>
                  </a:lnTo>
                  <a:lnTo>
                    <a:pt x="4381627" y="22860"/>
                  </a:lnTo>
                  <a:lnTo>
                    <a:pt x="4383405" y="26670"/>
                  </a:lnTo>
                  <a:lnTo>
                    <a:pt x="4382859" y="27940"/>
                  </a:lnTo>
                  <a:lnTo>
                    <a:pt x="4382643" y="29210"/>
                  </a:lnTo>
                  <a:lnTo>
                    <a:pt x="4368457" y="33020"/>
                  </a:lnTo>
                  <a:lnTo>
                    <a:pt x="4366463" y="34290"/>
                  </a:lnTo>
                  <a:lnTo>
                    <a:pt x="4367212" y="43180"/>
                  </a:lnTo>
                  <a:lnTo>
                    <a:pt x="4359668" y="44450"/>
                  </a:lnTo>
                  <a:lnTo>
                    <a:pt x="4358094" y="39370"/>
                  </a:lnTo>
                  <a:lnTo>
                    <a:pt x="4347032" y="38100"/>
                  </a:lnTo>
                  <a:lnTo>
                    <a:pt x="4343260" y="34290"/>
                  </a:lnTo>
                  <a:lnTo>
                    <a:pt x="4335297" y="36830"/>
                  </a:lnTo>
                  <a:lnTo>
                    <a:pt x="4337012" y="40640"/>
                  </a:lnTo>
                  <a:lnTo>
                    <a:pt x="4338599" y="44450"/>
                  </a:lnTo>
                  <a:lnTo>
                    <a:pt x="4347070" y="46990"/>
                  </a:lnTo>
                  <a:lnTo>
                    <a:pt x="4346727" y="45720"/>
                  </a:lnTo>
                  <a:lnTo>
                    <a:pt x="4347718" y="45720"/>
                  </a:lnTo>
                  <a:lnTo>
                    <a:pt x="4349064" y="44450"/>
                  </a:lnTo>
                  <a:lnTo>
                    <a:pt x="4351883" y="45720"/>
                  </a:lnTo>
                  <a:lnTo>
                    <a:pt x="4347718" y="45720"/>
                  </a:lnTo>
                  <a:lnTo>
                    <a:pt x="4347362" y="46990"/>
                  </a:lnTo>
                  <a:lnTo>
                    <a:pt x="4347070" y="46990"/>
                  </a:lnTo>
                  <a:lnTo>
                    <a:pt x="4354474" y="53340"/>
                  </a:lnTo>
                  <a:lnTo>
                    <a:pt x="4351147" y="54610"/>
                  </a:lnTo>
                  <a:lnTo>
                    <a:pt x="4350702" y="54724"/>
                  </a:lnTo>
                  <a:lnTo>
                    <a:pt x="4350702" y="60960"/>
                  </a:lnTo>
                  <a:lnTo>
                    <a:pt x="4347375" y="62230"/>
                  </a:lnTo>
                  <a:lnTo>
                    <a:pt x="4347680" y="60960"/>
                  </a:lnTo>
                  <a:lnTo>
                    <a:pt x="4347527" y="59690"/>
                  </a:lnTo>
                  <a:lnTo>
                    <a:pt x="4350702" y="60960"/>
                  </a:lnTo>
                  <a:lnTo>
                    <a:pt x="4350702" y="54724"/>
                  </a:lnTo>
                  <a:lnTo>
                    <a:pt x="4345902" y="55880"/>
                  </a:lnTo>
                  <a:lnTo>
                    <a:pt x="4346626" y="59677"/>
                  </a:lnTo>
                  <a:lnTo>
                    <a:pt x="4346283" y="59651"/>
                  </a:lnTo>
                  <a:lnTo>
                    <a:pt x="4346283" y="91440"/>
                  </a:lnTo>
                  <a:lnTo>
                    <a:pt x="4343362" y="91440"/>
                  </a:lnTo>
                  <a:lnTo>
                    <a:pt x="4343412" y="90170"/>
                  </a:lnTo>
                  <a:lnTo>
                    <a:pt x="4345813" y="90170"/>
                  </a:lnTo>
                  <a:lnTo>
                    <a:pt x="4346283" y="91440"/>
                  </a:lnTo>
                  <a:lnTo>
                    <a:pt x="4346283" y="59651"/>
                  </a:lnTo>
                  <a:lnTo>
                    <a:pt x="4346270" y="74930"/>
                  </a:lnTo>
                  <a:lnTo>
                    <a:pt x="4343412" y="74930"/>
                  </a:lnTo>
                  <a:lnTo>
                    <a:pt x="4344327" y="73660"/>
                  </a:lnTo>
                  <a:lnTo>
                    <a:pt x="4344860" y="73660"/>
                  </a:lnTo>
                  <a:lnTo>
                    <a:pt x="4346270" y="74930"/>
                  </a:lnTo>
                  <a:lnTo>
                    <a:pt x="4346270" y="59651"/>
                  </a:lnTo>
                  <a:lnTo>
                    <a:pt x="4334561" y="58420"/>
                  </a:lnTo>
                  <a:lnTo>
                    <a:pt x="4332097" y="62230"/>
                  </a:lnTo>
                  <a:lnTo>
                    <a:pt x="4332783" y="64770"/>
                  </a:lnTo>
                  <a:lnTo>
                    <a:pt x="4336034" y="68580"/>
                  </a:lnTo>
                  <a:lnTo>
                    <a:pt x="4335424" y="71120"/>
                  </a:lnTo>
                  <a:lnTo>
                    <a:pt x="4327372" y="71120"/>
                  </a:lnTo>
                  <a:lnTo>
                    <a:pt x="4329582" y="74930"/>
                  </a:lnTo>
                  <a:lnTo>
                    <a:pt x="4336504" y="77470"/>
                  </a:lnTo>
                  <a:lnTo>
                    <a:pt x="4332592" y="81280"/>
                  </a:lnTo>
                  <a:lnTo>
                    <a:pt x="4330204" y="85090"/>
                  </a:lnTo>
                  <a:lnTo>
                    <a:pt x="4332630" y="88900"/>
                  </a:lnTo>
                  <a:lnTo>
                    <a:pt x="4333545" y="88900"/>
                  </a:lnTo>
                  <a:lnTo>
                    <a:pt x="4333633" y="90170"/>
                  </a:lnTo>
                  <a:lnTo>
                    <a:pt x="4336808" y="90170"/>
                  </a:lnTo>
                  <a:lnTo>
                    <a:pt x="4333481" y="92710"/>
                  </a:lnTo>
                  <a:lnTo>
                    <a:pt x="4333799" y="91440"/>
                  </a:lnTo>
                  <a:lnTo>
                    <a:pt x="4333633" y="90170"/>
                  </a:lnTo>
                  <a:lnTo>
                    <a:pt x="4333354" y="90170"/>
                  </a:lnTo>
                  <a:lnTo>
                    <a:pt x="4333354" y="109220"/>
                  </a:lnTo>
                  <a:lnTo>
                    <a:pt x="4330776" y="110490"/>
                  </a:lnTo>
                  <a:lnTo>
                    <a:pt x="4328528" y="109220"/>
                  </a:lnTo>
                  <a:lnTo>
                    <a:pt x="4328388" y="107950"/>
                  </a:lnTo>
                  <a:lnTo>
                    <a:pt x="4330992" y="106680"/>
                  </a:lnTo>
                  <a:lnTo>
                    <a:pt x="4333278" y="107950"/>
                  </a:lnTo>
                  <a:lnTo>
                    <a:pt x="4333354" y="109220"/>
                  </a:lnTo>
                  <a:lnTo>
                    <a:pt x="4333354" y="90170"/>
                  </a:lnTo>
                  <a:lnTo>
                    <a:pt x="4332719" y="90170"/>
                  </a:lnTo>
                  <a:lnTo>
                    <a:pt x="4332694" y="88900"/>
                  </a:lnTo>
                  <a:lnTo>
                    <a:pt x="4327550" y="89344"/>
                  </a:lnTo>
                  <a:lnTo>
                    <a:pt x="4327550" y="115570"/>
                  </a:lnTo>
                  <a:lnTo>
                    <a:pt x="4324223" y="116840"/>
                  </a:lnTo>
                  <a:lnTo>
                    <a:pt x="4324528" y="115570"/>
                  </a:lnTo>
                  <a:lnTo>
                    <a:pt x="4324375" y="114300"/>
                  </a:lnTo>
                  <a:lnTo>
                    <a:pt x="4327550" y="115570"/>
                  </a:lnTo>
                  <a:lnTo>
                    <a:pt x="4327550" y="89344"/>
                  </a:lnTo>
                  <a:lnTo>
                    <a:pt x="4317619" y="90170"/>
                  </a:lnTo>
                  <a:lnTo>
                    <a:pt x="4322800" y="95250"/>
                  </a:lnTo>
                  <a:lnTo>
                    <a:pt x="4308157" y="93980"/>
                  </a:lnTo>
                  <a:lnTo>
                    <a:pt x="4310824" y="97790"/>
                  </a:lnTo>
                  <a:lnTo>
                    <a:pt x="4319130" y="100330"/>
                  </a:lnTo>
                  <a:lnTo>
                    <a:pt x="4322013" y="104140"/>
                  </a:lnTo>
                  <a:lnTo>
                    <a:pt x="4322432" y="109220"/>
                  </a:lnTo>
                  <a:lnTo>
                    <a:pt x="4323346" y="113030"/>
                  </a:lnTo>
                  <a:lnTo>
                    <a:pt x="4324159" y="113030"/>
                  </a:lnTo>
                  <a:lnTo>
                    <a:pt x="4324286" y="114300"/>
                  </a:lnTo>
                  <a:lnTo>
                    <a:pt x="4323537" y="114300"/>
                  </a:lnTo>
                  <a:lnTo>
                    <a:pt x="4323346" y="113030"/>
                  </a:lnTo>
                  <a:lnTo>
                    <a:pt x="4315447" y="114300"/>
                  </a:lnTo>
                  <a:lnTo>
                    <a:pt x="4305706" y="115570"/>
                  </a:lnTo>
                  <a:lnTo>
                    <a:pt x="4296943" y="116840"/>
                  </a:lnTo>
                  <a:lnTo>
                    <a:pt x="4291939" y="119380"/>
                  </a:lnTo>
                  <a:lnTo>
                    <a:pt x="4288675" y="121920"/>
                  </a:lnTo>
                  <a:lnTo>
                    <a:pt x="4285310" y="121920"/>
                  </a:lnTo>
                  <a:lnTo>
                    <a:pt x="4280332" y="120650"/>
                  </a:lnTo>
                  <a:lnTo>
                    <a:pt x="4279735" y="119380"/>
                  </a:lnTo>
                  <a:lnTo>
                    <a:pt x="4278528" y="116840"/>
                  </a:lnTo>
                  <a:lnTo>
                    <a:pt x="4288079" y="113030"/>
                  </a:lnTo>
                  <a:lnTo>
                    <a:pt x="4287139" y="110490"/>
                  </a:lnTo>
                  <a:lnTo>
                    <a:pt x="4286669" y="109220"/>
                  </a:lnTo>
                  <a:lnTo>
                    <a:pt x="4278947" y="110490"/>
                  </a:lnTo>
                  <a:lnTo>
                    <a:pt x="4276471" y="107950"/>
                  </a:lnTo>
                  <a:lnTo>
                    <a:pt x="4275226" y="106680"/>
                  </a:lnTo>
                  <a:lnTo>
                    <a:pt x="4273994" y="105410"/>
                  </a:lnTo>
                  <a:lnTo>
                    <a:pt x="4284230" y="101600"/>
                  </a:lnTo>
                  <a:lnTo>
                    <a:pt x="4281424" y="96520"/>
                  </a:lnTo>
                  <a:lnTo>
                    <a:pt x="4277487" y="93980"/>
                  </a:lnTo>
                  <a:lnTo>
                    <a:pt x="4272191" y="97472"/>
                  </a:lnTo>
                  <a:lnTo>
                    <a:pt x="4272191" y="120650"/>
                  </a:lnTo>
                  <a:lnTo>
                    <a:pt x="4271657" y="120650"/>
                  </a:lnTo>
                  <a:lnTo>
                    <a:pt x="4271111" y="121920"/>
                  </a:lnTo>
                  <a:lnTo>
                    <a:pt x="4270095" y="121920"/>
                  </a:lnTo>
                  <a:lnTo>
                    <a:pt x="4269257" y="120650"/>
                  </a:lnTo>
                  <a:lnTo>
                    <a:pt x="4270248" y="119380"/>
                  </a:lnTo>
                  <a:lnTo>
                    <a:pt x="4270781" y="119380"/>
                  </a:lnTo>
                  <a:lnTo>
                    <a:pt x="4272191" y="120650"/>
                  </a:lnTo>
                  <a:lnTo>
                    <a:pt x="4272191" y="97472"/>
                  </a:lnTo>
                  <a:lnTo>
                    <a:pt x="4265930" y="101600"/>
                  </a:lnTo>
                  <a:lnTo>
                    <a:pt x="4265701" y="96520"/>
                  </a:lnTo>
                  <a:lnTo>
                    <a:pt x="4265549" y="91440"/>
                  </a:lnTo>
                  <a:lnTo>
                    <a:pt x="4267009" y="88900"/>
                  </a:lnTo>
                  <a:lnTo>
                    <a:pt x="4267733" y="87630"/>
                  </a:lnTo>
                  <a:lnTo>
                    <a:pt x="4267974" y="86360"/>
                  </a:lnTo>
                  <a:lnTo>
                    <a:pt x="4268444" y="83820"/>
                  </a:lnTo>
                  <a:lnTo>
                    <a:pt x="4263974" y="81280"/>
                  </a:lnTo>
                  <a:lnTo>
                    <a:pt x="4263517" y="81280"/>
                  </a:lnTo>
                  <a:lnTo>
                    <a:pt x="4263631" y="83820"/>
                  </a:lnTo>
                  <a:lnTo>
                    <a:pt x="4263974" y="85090"/>
                  </a:lnTo>
                  <a:lnTo>
                    <a:pt x="4261383" y="86360"/>
                  </a:lnTo>
                  <a:lnTo>
                    <a:pt x="4258996" y="85090"/>
                  </a:lnTo>
                  <a:lnTo>
                    <a:pt x="4259211" y="83820"/>
                  </a:lnTo>
                  <a:lnTo>
                    <a:pt x="4259351" y="81280"/>
                  </a:lnTo>
                  <a:lnTo>
                    <a:pt x="4258983" y="81280"/>
                  </a:lnTo>
                  <a:lnTo>
                    <a:pt x="4250779" y="80010"/>
                  </a:lnTo>
                  <a:lnTo>
                    <a:pt x="4252214" y="78841"/>
                  </a:lnTo>
                  <a:lnTo>
                    <a:pt x="4247718" y="80010"/>
                  </a:lnTo>
                  <a:lnTo>
                    <a:pt x="4245902" y="79184"/>
                  </a:lnTo>
                  <a:lnTo>
                    <a:pt x="4245902" y="95250"/>
                  </a:lnTo>
                  <a:lnTo>
                    <a:pt x="4242879" y="96520"/>
                  </a:lnTo>
                  <a:lnTo>
                    <a:pt x="4240428" y="95250"/>
                  </a:lnTo>
                  <a:lnTo>
                    <a:pt x="4240936" y="92710"/>
                  </a:lnTo>
                  <a:lnTo>
                    <a:pt x="4240250" y="92710"/>
                  </a:lnTo>
                  <a:lnTo>
                    <a:pt x="4240161" y="91440"/>
                  </a:lnTo>
                  <a:lnTo>
                    <a:pt x="4241012" y="91440"/>
                  </a:lnTo>
                  <a:lnTo>
                    <a:pt x="4240936" y="92710"/>
                  </a:lnTo>
                  <a:lnTo>
                    <a:pt x="4245470" y="92710"/>
                  </a:lnTo>
                  <a:lnTo>
                    <a:pt x="4245902" y="95250"/>
                  </a:lnTo>
                  <a:lnTo>
                    <a:pt x="4245902" y="79184"/>
                  </a:lnTo>
                  <a:lnTo>
                    <a:pt x="4242155" y="77470"/>
                  </a:lnTo>
                  <a:lnTo>
                    <a:pt x="4240847" y="81280"/>
                  </a:lnTo>
                  <a:lnTo>
                    <a:pt x="4240314" y="81838"/>
                  </a:lnTo>
                  <a:lnTo>
                    <a:pt x="4240314" y="88900"/>
                  </a:lnTo>
                  <a:lnTo>
                    <a:pt x="4240009" y="91440"/>
                  </a:lnTo>
                  <a:lnTo>
                    <a:pt x="4239780" y="91440"/>
                  </a:lnTo>
                  <a:lnTo>
                    <a:pt x="4239780" y="106680"/>
                  </a:lnTo>
                  <a:lnTo>
                    <a:pt x="4239247" y="107950"/>
                  </a:lnTo>
                  <a:lnTo>
                    <a:pt x="4237685" y="107950"/>
                  </a:lnTo>
                  <a:lnTo>
                    <a:pt x="4236847" y="106680"/>
                  </a:lnTo>
                  <a:lnTo>
                    <a:pt x="4239780" y="106680"/>
                  </a:lnTo>
                  <a:lnTo>
                    <a:pt x="4239780" y="91440"/>
                  </a:lnTo>
                  <a:lnTo>
                    <a:pt x="4236986" y="91440"/>
                  </a:lnTo>
                  <a:lnTo>
                    <a:pt x="4240314" y="88900"/>
                  </a:lnTo>
                  <a:lnTo>
                    <a:pt x="4240314" y="81838"/>
                  </a:lnTo>
                  <a:lnTo>
                    <a:pt x="4238383" y="83820"/>
                  </a:lnTo>
                  <a:lnTo>
                    <a:pt x="4231119" y="86360"/>
                  </a:lnTo>
                  <a:lnTo>
                    <a:pt x="4231119" y="93980"/>
                  </a:lnTo>
                  <a:lnTo>
                    <a:pt x="4231792" y="93980"/>
                  </a:lnTo>
                  <a:lnTo>
                    <a:pt x="4231703" y="95250"/>
                  </a:lnTo>
                  <a:lnTo>
                    <a:pt x="4236631" y="95250"/>
                  </a:lnTo>
                  <a:lnTo>
                    <a:pt x="4235145" y="97790"/>
                  </a:lnTo>
                  <a:lnTo>
                    <a:pt x="4235005" y="100330"/>
                  </a:lnTo>
                  <a:lnTo>
                    <a:pt x="4231310" y="97790"/>
                  </a:lnTo>
                  <a:lnTo>
                    <a:pt x="4231437" y="96520"/>
                  </a:lnTo>
                  <a:lnTo>
                    <a:pt x="4231703" y="95250"/>
                  </a:lnTo>
                  <a:lnTo>
                    <a:pt x="4231119" y="95250"/>
                  </a:lnTo>
                  <a:lnTo>
                    <a:pt x="4231119" y="93980"/>
                  </a:lnTo>
                  <a:lnTo>
                    <a:pt x="4223893" y="92710"/>
                  </a:lnTo>
                  <a:lnTo>
                    <a:pt x="4221391" y="93980"/>
                  </a:lnTo>
                  <a:lnTo>
                    <a:pt x="4220896" y="94195"/>
                  </a:lnTo>
                  <a:lnTo>
                    <a:pt x="4220896" y="100330"/>
                  </a:lnTo>
                  <a:lnTo>
                    <a:pt x="4217708" y="100330"/>
                  </a:lnTo>
                  <a:lnTo>
                    <a:pt x="4217822" y="97790"/>
                  </a:lnTo>
                  <a:lnTo>
                    <a:pt x="4220324" y="97790"/>
                  </a:lnTo>
                  <a:lnTo>
                    <a:pt x="4220896" y="100330"/>
                  </a:lnTo>
                  <a:lnTo>
                    <a:pt x="4220896" y="94195"/>
                  </a:lnTo>
                  <a:lnTo>
                    <a:pt x="4218406" y="95250"/>
                  </a:lnTo>
                  <a:lnTo>
                    <a:pt x="4217416" y="97790"/>
                  </a:lnTo>
                  <a:lnTo>
                    <a:pt x="4217086" y="97751"/>
                  </a:lnTo>
                  <a:lnTo>
                    <a:pt x="4217086" y="100330"/>
                  </a:lnTo>
                  <a:lnTo>
                    <a:pt x="4216209" y="106680"/>
                  </a:lnTo>
                  <a:lnTo>
                    <a:pt x="4213022" y="111760"/>
                  </a:lnTo>
                  <a:lnTo>
                    <a:pt x="4209364" y="118110"/>
                  </a:lnTo>
                  <a:lnTo>
                    <a:pt x="4207014" y="123190"/>
                  </a:lnTo>
                  <a:lnTo>
                    <a:pt x="4201642" y="119380"/>
                  </a:lnTo>
                  <a:lnTo>
                    <a:pt x="4201325" y="115570"/>
                  </a:lnTo>
                  <a:lnTo>
                    <a:pt x="4201833" y="113030"/>
                  </a:lnTo>
                  <a:lnTo>
                    <a:pt x="4202328" y="110490"/>
                  </a:lnTo>
                  <a:lnTo>
                    <a:pt x="4201845" y="109220"/>
                  </a:lnTo>
                  <a:lnTo>
                    <a:pt x="4201350" y="107950"/>
                  </a:lnTo>
                  <a:lnTo>
                    <a:pt x="4200868" y="106680"/>
                  </a:lnTo>
                  <a:lnTo>
                    <a:pt x="4204462" y="102870"/>
                  </a:lnTo>
                  <a:lnTo>
                    <a:pt x="4211663" y="102870"/>
                  </a:lnTo>
                  <a:lnTo>
                    <a:pt x="4217086" y="100330"/>
                  </a:lnTo>
                  <a:lnTo>
                    <a:pt x="4217086" y="97751"/>
                  </a:lnTo>
                  <a:lnTo>
                    <a:pt x="4208043" y="96520"/>
                  </a:lnTo>
                  <a:lnTo>
                    <a:pt x="4200372" y="99060"/>
                  </a:lnTo>
                  <a:lnTo>
                    <a:pt x="4194238" y="105410"/>
                  </a:lnTo>
                  <a:lnTo>
                    <a:pt x="4190034" y="99060"/>
                  </a:lnTo>
                  <a:lnTo>
                    <a:pt x="4183545" y="96520"/>
                  </a:lnTo>
                  <a:lnTo>
                    <a:pt x="4176814" y="93980"/>
                  </a:lnTo>
                  <a:lnTo>
                    <a:pt x="4173524" y="91440"/>
                  </a:lnTo>
                  <a:lnTo>
                    <a:pt x="4171873" y="90170"/>
                  </a:lnTo>
                  <a:lnTo>
                    <a:pt x="4168686" y="85090"/>
                  </a:lnTo>
                  <a:lnTo>
                    <a:pt x="4179265" y="82550"/>
                  </a:lnTo>
                  <a:lnTo>
                    <a:pt x="4174083" y="77470"/>
                  </a:lnTo>
                  <a:lnTo>
                    <a:pt x="4162729" y="74930"/>
                  </a:lnTo>
                  <a:lnTo>
                    <a:pt x="4164761" y="73660"/>
                  </a:lnTo>
                  <a:lnTo>
                    <a:pt x="4168838" y="71120"/>
                  </a:lnTo>
                  <a:lnTo>
                    <a:pt x="4170032" y="69850"/>
                  </a:lnTo>
                  <a:lnTo>
                    <a:pt x="4173626" y="66040"/>
                  </a:lnTo>
                  <a:lnTo>
                    <a:pt x="4169968" y="60960"/>
                  </a:lnTo>
                  <a:lnTo>
                    <a:pt x="4162209" y="62230"/>
                  </a:lnTo>
                  <a:lnTo>
                    <a:pt x="4161866" y="59677"/>
                  </a:lnTo>
                  <a:lnTo>
                    <a:pt x="4162564" y="58420"/>
                  </a:lnTo>
                  <a:lnTo>
                    <a:pt x="4167568" y="54610"/>
                  </a:lnTo>
                  <a:lnTo>
                    <a:pt x="4166832" y="53340"/>
                  </a:lnTo>
                  <a:lnTo>
                    <a:pt x="4166095" y="52070"/>
                  </a:lnTo>
                  <a:lnTo>
                    <a:pt x="4162361" y="52070"/>
                  </a:lnTo>
                  <a:lnTo>
                    <a:pt x="4164279" y="48260"/>
                  </a:lnTo>
                  <a:lnTo>
                    <a:pt x="4175341" y="48260"/>
                  </a:lnTo>
                  <a:lnTo>
                    <a:pt x="4175328" y="46990"/>
                  </a:lnTo>
                  <a:lnTo>
                    <a:pt x="4175277" y="43180"/>
                  </a:lnTo>
                  <a:lnTo>
                    <a:pt x="4169435" y="41910"/>
                  </a:lnTo>
                  <a:lnTo>
                    <a:pt x="4165282" y="46990"/>
                  </a:lnTo>
                  <a:lnTo>
                    <a:pt x="4161498" y="45720"/>
                  </a:lnTo>
                  <a:lnTo>
                    <a:pt x="4161269" y="45643"/>
                  </a:lnTo>
                  <a:lnTo>
                    <a:pt x="4161269" y="52070"/>
                  </a:lnTo>
                  <a:lnTo>
                    <a:pt x="4161269" y="62230"/>
                  </a:lnTo>
                  <a:lnTo>
                    <a:pt x="4159910" y="64770"/>
                  </a:lnTo>
                  <a:lnTo>
                    <a:pt x="4157091" y="62230"/>
                  </a:lnTo>
                  <a:lnTo>
                    <a:pt x="4161269" y="62230"/>
                  </a:lnTo>
                  <a:lnTo>
                    <a:pt x="4161269" y="52070"/>
                  </a:lnTo>
                  <a:lnTo>
                    <a:pt x="4159910" y="53340"/>
                  </a:lnTo>
                  <a:lnTo>
                    <a:pt x="4157091" y="52070"/>
                  </a:lnTo>
                  <a:lnTo>
                    <a:pt x="4161269" y="52070"/>
                  </a:lnTo>
                  <a:lnTo>
                    <a:pt x="4161269" y="45643"/>
                  </a:lnTo>
                  <a:lnTo>
                    <a:pt x="4157713" y="44450"/>
                  </a:lnTo>
                  <a:lnTo>
                    <a:pt x="4157942" y="43180"/>
                  </a:lnTo>
                  <a:lnTo>
                    <a:pt x="4158170" y="41910"/>
                  </a:lnTo>
                  <a:lnTo>
                    <a:pt x="4158627" y="39370"/>
                  </a:lnTo>
                  <a:lnTo>
                    <a:pt x="4166184" y="36830"/>
                  </a:lnTo>
                  <a:lnTo>
                    <a:pt x="4170197" y="35560"/>
                  </a:lnTo>
                  <a:lnTo>
                    <a:pt x="4174223" y="34290"/>
                  </a:lnTo>
                  <a:lnTo>
                    <a:pt x="4171073" y="30480"/>
                  </a:lnTo>
                  <a:lnTo>
                    <a:pt x="4166146" y="30480"/>
                  </a:lnTo>
                  <a:lnTo>
                    <a:pt x="4153217" y="29210"/>
                  </a:lnTo>
                  <a:lnTo>
                    <a:pt x="4149128" y="29210"/>
                  </a:lnTo>
                  <a:lnTo>
                    <a:pt x="4144035" y="21590"/>
                  </a:lnTo>
                  <a:lnTo>
                    <a:pt x="4156875" y="22860"/>
                  </a:lnTo>
                  <a:lnTo>
                    <a:pt x="4157980" y="21590"/>
                  </a:lnTo>
                  <a:lnTo>
                    <a:pt x="4159097" y="20320"/>
                  </a:lnTo>
                  <a:lnTo>
                    <a:pt x="4160202" y="19050"/>
                  </a:lnTo>
                  <a:lnTo>
                    <a:pt x="4159847" y="15240"/>
                  </a:lnTo>
                  <a:lnTo>
                    <a:pt x="4151884" y="13970"/>
                  </a:lnTo>
                  <a:lnTo>
                    <a:pt x="4149763" y="8890"/>
                  </a:lnTo>
                  <a:lnTo>
                    <a:pt x="4149674" y="7620"/>
                  </a:lnTo>
                  <a:lnTo>
                    <a:pt x="4156799" y="8890"/>
                  </a:lnTo>
                  <a:lnTo>
                    <a:pt x="4156760" y="7620"/>
                  </a:lnTo>
                  <a:lnTo>
                    <a:pt x="4156697" y="5080"/>
                  </a:lnTo>
                  <a:lnTo>
                    <a:pt x="4156557" y="2540"/>
                  </a:lnTo>
                  <a:lnTo>
                    <a:pt x="4152836" y="1270"/>
                  </a:lnTo>
                  <a:lnTo>
                    <a:pt x="4148696" y="0"/>
                  </a:lnTo>
                  <a:lnTo>
                    <a:pt x="4140860" y="0"/>
                  </a:lnTo>
                  <a:lnTo>
                    <a:pt x="4135907" y="2540"/>
                  </a:lnTo>
                  <a:lnTo>
                    <a:pt x="4129862" y="5080"/>
                  </a:lnTo>
                  <a:lnTo>
                    <a:pt x="4134167" y="12700"/>
                  </a:lnTo>
                  <a:lnTo>
                    <a:pt x="4142079" y="15240"/>
                  </a:lnTo>
                  <a:lnTo>
                    <a:pt x="4138853" y="19050"/>
                  </a:lnTo>
                  <a:lnTo>
                    <a:pt x="4133926" y="20320"/>
                  </a:lnTo>
                  <a:lnTo>
                    <a:pt x="4126687" y="17780"/>
                  </a:lnTo>
                  <a:lnTo>
                    <a:pt x="4126839" y="22860"/>
                  </a:lnTo>
                  <a:lnTo>
                    <a:pt x="4133088" y="25400"/>
                  </a:lnTo>
                  <a:lnTo>
                    <a:pt x="4140085" y="27940"/>
                  </a:lnTo>
                  <a:lnTo>
                    <a:pt x="4142473" y="30480"/>
                  </a:lnTo>
                  <a:lnTo>
                    <a:pt x="4143413" y="35560"/>
                  </a:lnTo>
                  <a:lnTo>
                    <a:pt x="4136834" y="34290"/>
                  </a:lnTo>
                  <a:lnTo>
                    <a:pt x="4136009" y="36830"/>
                  </a:lnTo>
                  <a:lnTo>
                    <a:pt x="4141432" y="39370"/>
                  </a:lnTo>
                  <a:lnTo>
                    <a:pt x="4137863" y="41910"/>
                  </a:lnTo>
                  <a:lnTo>
                    <a:pt x="4137850" y="44450"/>
                  </a:lnTo>
                  <a:lnTo>
                    <a:pt x="4137787" y="45720"/>
                  </a:lnTo>
                  <a:lnTo>
                    <a:pt x="4136339" y="45720"/>
                  </a:lnTo>
                  <a:lnTo>
                    <a:pt x="4134929" y="44450"/>
                  </a:lnTo>
                  <a:lnTo>
                    <a:pt x="4137850" y="44450"/>
                  </a:lnTo>
                  <a:lnTo>
                    <a:pt x="4137850" y="41910"/>
                  </a:lnTo>
                  <a:lnTo>
                    <a:pt x="4131081" y="40640"/>
                  </a:lnTo>
                  <a:lnTo>
                    <a:pt x="4127512" y="43180"/>
                  </a:lnTo>
                  <a:lnTo>
                    <a:pt x="4118267" y="39370"/>
                  </a:lnTo>
                  <a:lnTo>
                    <a:pt x="4113555" y="40640"/>
                  </a:lnTo>
                  <a:lnTo>
                    <a:pt x="4113707" y="43180"/>
                  </a:lnTo>
                  <a:lnTo>
                    <a:pt x="4118953" y="46990"/>
                  </a:lnTo>
                  <a:lnTo>
                    <a:pt x="4128744" y="48260"/>
                  </a:lnTo>
                  <a:lnTo>
                    <a:pt x="4142549" y="50800"/>
                  </a:lnTo>
                  <a:lnTo>
                    <a:pt x="4144048" y="55880"/>
                  </a:lnTo>
                  <a:lnTo>
                    <a:pt x="4142549" y="59880"/>
                  </a:lnTo>
                  <a:lnTo>
                    <a:pt x="4142549" y="74930"/>
                  </a:lnTo>
                  <a:lnTo>
                    <a:pt x="4139692" y="74930"/>
                  </a:lnTo>
                  <a:lnTo>
                    <a:pt x="4140606" y="73660"/>
                  </a:lnTo>
                  <a:lnTo>
                    <a:pt x="4141139" y="73660"/>
                  </a:lnTo>
                  <a:lnTo>
                    <a:pt x="4142549" y="74930"/>
                  </a:lnTo>
                  <a:lnTo>
                    <a:pt x="4142549" y="59880"/>
                  </a:lnTo>
                  <a:lnTo>
                    <a:pt x="4142143" y="60960"/>
                  </a:lnTo>
                  <a:lnTo>
                    <a:pt x="4129582" y="62230"/>
                  </a:lnTo>
                  <a:lnTo>
                    <a:pt x="4129430" y="63500"/>
                  </a:lnTo>
                  <a:lnTo>
                    <a:pt x="4129074" y="64770"/>
                  </a:lnTo>
                  <a:lnTo>
                    <a:pt x="4129608" y="64770"/>
                  </a:lnTo>
                  <a:lnTo>
                    <a:pt x="4129697" y="66040"/>
                  </a:lnTo>
                  <a:lnTo>
                    <a:pt x="4133735" y="64770"/>
                  </a:lnTo>
                  <a:lnTo>
                    <a:pt x="4137863" y="64770"/>
                  </a:lnTo>
                  <a:lnTo>
                    <a:pt x="4141571" y="66040"/>
                  </a:lnTo>
                  <a:lnTo>
                    <a:pt x="4141139" y="68580"/>
                  </a:lnTo>
                  <a:lnTo>
                    <a:pt x="4138828" y="68580"/>
                  </a:lnTo>
                  <a:lnTo>
                    <a:pt x="4136288" y="69850"/>
                  </a:lnTo>
                  <a:lnTo>
                    <a:pt x="4133431" y="68580"/>
                  </a:lnTo>
                  <a:lnTo>
                    <a:pt x="4130357" y="67310"/>
                  </a:lnTo>
                  <a:lnTo>
                    <a:pt x="4129697" y="66040"/>
                  </a:lnTo>
                  <a:lnTo>
                    <a:pt x="4128960" y="66040"/>
                  </a:lnTo>
                  <a:lnTo>
                    <a:pt x="4129011" y="64770"/>
                  </a:lnTo>
                  <a:lnTo>
                    <a:pt x="4122737" y="64770"/>
                  </a:lnTo>
                  <a:lnTo>
                    <a:pt x="4116590" y="66040"/>
                  </a:lnTo>
                  <a:lnTo>
                    <a:pt x="4111409" y="67310"/>
                  </a:lnTo>
                  <a:lnTo>
                    <a:pt x="4112945" y="72390"/>
                  </a:lnTo>
                  <a:lnTo>
                    <a:pt x="4121277" y="73660"/>
                  </a:lnTo>
                  <a:lnTo>
                    <a:pt x="4125569" y="81280"/>
                  </a:lnTo>
                  <a:lnTo>
                    <a:pt x="4132338" y="82550"/>
                  </a:lnTo>
                  <a:lnTo>
                    <a:pt x="4133812" y="86360"/>
                  </a:lnTo>
                  <a:lnTo>
                    <a:pt x="4133062" y="88900"/>
                  </a:lnTo>
                  <a:lnTo>
                    <a:pt x="4130941" y="90170"/>
                  </a:lnTo>
                  <a:lnTo>
                    <a:pt x="4128122" y="91440"/>
                  </a:lnTo>
                  <a:lnTo>
                    <a:pt x="4118686" y="90170"/>
                  </a:lnTo>
                  <a:lnTo>
                    <a:pt x="4121658" y="85090"/>
                  </a:lnTo>
                  <a:lnTo>
                    <a:pt x="4118597" y="82550"/>
                  </a:lnTo>
                  <a:lnTo>
                    <a:pt x="4111040" y="87630"/>
                  </a:lnTo>
                  <a:lnTo>
                    <a:pt x="4107472" y="93980"/>
                  </a:lnTo>
                  <a:lnTo>
                    <a:pt x="4105313" y="99987"/>
                  </a:lnTo>
                  <a:lnTo>
                    <a:pt x="4105313" y="106680"/>
                  </a:lnTo>
                  <a:lnTo>
                    <a:pt x="4101985" y="107950"/>
                  </a:lnTo>
                  <a:lnTo>
                    <a:pt x="4102290" y="106680"/>
                  </a:lnTo>
                  <a:lnTo>
                    <a:pt x="4105313" y="106680"/>
                  </a:lnTo>
                  <a:lnTo>
                    <a:pt x="4105313" y="99987"/>
                  </a:lnTo>
                  <a:lnTo>
                    <a:pt x="4105186" y="100330"/>
                  </a:lnTo>
                  <a:lnTo>
                    <a:pt x="4101414" y="105410"/>
                  </a:lnTo>
                  <a:lnTo>
                    <a:pt x="4102100" y="105410"/>
                  </a:lnTo>
                  <a:lnTo>
                    <a:pt x="4102125" y="106680"/>
                  </a:lnTo>
                  <a:lnTo>
                    <a:pt x="4101325" y="105460"/>
                  </a:lnTo>
                  <a:lnTo>
                    <a:pt x="4095254" y="109220"/>
                  </a:lnTo>
                  <a:lnTo>
                    <a:pt x="4088815" y="107950"/>
                  </a:lnTo>
                  <a:lnTo>
                    <a:pt x="4083088" y="105410"/>
                  </a:lnTo>
                  <a:lnTo>
                    <a:pt x="4081602" y="105752"/>
                  </a:lnTo>
                  <a:lnTo>
                    <a:pt x="4081602" y="124460"/>
                  </a:lnTo>
                  <a:lnTo>
                    <a:pt x="4070705" y="128270"/>
                  </a:lnTo>
                  <a:lnTo>
                    <a:pt x="4072407" y="124460"/>
                  </a:lnTo>
                  <a:lnTo>
                    <a:pt x="4073537" y="121920"/>
                  </a:lnTo>
                  <a:lnTo>
                    <a:pt x="4076369" y="115570"/>
                  </a:lnTo>
                  <a:lnTo>
                    <a:pt x="4078160" y="120650"/>
                  </a:lnTo>
                  <a:lnTo>
                    <a:pt x="4081602" y="124460"/>
                  </a:lnTo>
                  <a:lnTo>
                    <a:pt x="4081602" y="105752"/>
                  </a:lnTo>
                  <a:lnTo>
                    <a:pt x="4077576" y="106680"/>
                  </a:lnTo>
                  <a:lnTo>
                    <a:pt x="4079367" y="110490"/>
                  </a:lnTo>
                  <a:lnTo>
                    <a:pt x="4074236" y="110490"/>
                  </a:lnTo>
                  <a:lnTo>
                    <a:pt x="4074287" y="111760"/>
                  </a:lnTo>
                  <a:lnTo>
                    <a:pt x="4073296" y="111760"/>
                  </a:lnTo>
                  <a:lnTo>
                    <a:pt x="4071937" y="113030"/>
                  </a:lnTo>
                  <a:lnTo>
                    <a:pt x="4069118" y="111760"/>
                  </a:lnTo>
                  <a:lnTo>
                    <a:pt x="4073296" y="111760"/>
                  </a:lnTo>
                  <a:lnTo>
                    <a:pt x="4073652" y="110490"/>
                  </a:lnTo>
                  <a:lnTo>
                    <a:pt x="4074236" y="110490"/>
                  </a:lnTo>
                  <a:lnTo>
                    <a:pt x="4073880" y="107950"/>
                  </a:lnTo>
                  <a:lnTo>
                    <a:pt x="4073525" y="106680"/>
                  </a:lnTo>
                  <a:lnTo>
                    <a:pt x="4073169" y="105410"/>
                  </a:lnTo>
                  <a:lnTo>
                    <a:pt x="4077944" y="101600"/>
                  </a:lnTo>
                  <a:lnTo>
                    <a:pt x="4066451" y="100330"/>
                  </a:lnTo>
                  <a:lnTo>
                    <a:pt x="4065206" y="93980"/>
                  </a:lnTo>
                  <a:lnTo>
                    <a:pt x="4061549" y="88900"/>
                  </a:lnTo>
                  <a:lnTo>
                    <a:pt x="4055008" y="93980"/>
                  </a:lnTo>
                  <a:lnTo>
                    <a:pt x="4055821" y="99060"/>
                  </a:lnTo>
                  <a:lnTo>
                    <a:pt x="4059796" y="104140"/>
                  </a:lnTo>
                  <a:lnTo>
                    <a:pt x="4058323" y="104952"/>
                  </a:lnTo>
                  <a:lnTo>
                    <a:pt x="4058323" y="123190"/>
                  </a:lnTo>
                  <a:lnTo>
                    <a:pt x="4056773" y="124460"/>
                  </a:lnTo>
                  <a:lnTo>
                    <a:pt x="4054830" y="124460"/>
                  </a:lnTo>
                  <a:lnTo>
                    <a:pt x="4052417" y="123190"/>
                  </a:lnTo>
                  <a:lnTo>
                    <a:pt x="4053967" y="121920"/>
                  </a:lnTo>
                  <a:lnTo>
                    <a:pt x="4055910" y="121920"/>
                  </a:lnTo>
                  <a:lnTo>
                    <a:pt x="4058323" y="123190"/>
                  </a:lnTo>
                  <a:lnTo>
                    <a:pt x="4058323" y="104952"/>
                  </a:lnTo>
                  <a:lnTo>
                    <a:pt x="4055160" y="106680"/>
                  </a:lnTo>
                  <a:lnTo>
                    <a:pt x="4051909" y="104140"/>
                  </a:lnTo>
                  <a:lnTo>
                    <a:pt x="4047147" y="104140"/>
                  </a:lnTo>
                  <a:lnTo>
                    <a:pt x="4045750" y="110490"/>
                  </a:lnTo>
                  <a:lnTo>
                    <a:pt x="4041508" y="118110"/>
                  </a:lnTo>
                  <a:lnTo>
                    <a:pt x="4038104" y="124460"/>
                  </a:lnTo>
                  <a:lnTo>
                    <a:pt x="4039222" y="132080"/>
                  </a:lnTo>
                  <a:lnTo>
                    <a:pt x="4298353" y="132080"/>
                  </a:lnTo>
                  <a:lnTo>
                    <a:pt x="4295343" y="128270"/>
                  </a:lnTo>
                  <a:lnTo>
                    <a:pt x="4295051" y="125730"/>
                  </a:lnTo>
                  <a:lnTo>
                    <a:pt x="4298645" y="123190"/>
                  </a:lnTo>
                  <a:lnTo>
                    <a:pt x="4301528" y="125730"/>
                  </a:lnTo>
                  <a:lnTo>
                    <a:pt x="4301934" y="128270"/>
                  </a:lnTo>
                  <a:lnTo>
                    <a:pt x="4298353" y="132080"/>
                  </a:lnTo>
                  <a:lnTo>
                    <a:pt x="4307649" y="132080"/>
                  </a:lnTo>
                  <a:lnTo>
                    <a:pt x="4306240" y="130810"/>
                  </a:lnTo>
                  <a:lnTo>
                    <a:pt x="4309161" y="130810"/>
                  </a:lnTo>
                  <a:lnTo>
                    <a:pt x="4309084" y="132080"/>
                  </a:lnTo>
                  <a:lnTo>
                    <a:pt x="4465866" y="132080"/>
                  </a:lnTo>
                  <a:lnTo>
                    <a:pt x="4466501" y="130810"/>
                  </a:lnTo>
                  <a:lnTo>
                    <a:pt x="4469320" y="127000"/>
                  </a:lnTo>
                  <a:close/>
                </a:path>
                <a:path w="6334759" h="349250">
                  <a:moveTo>
                    <a:pt x="5389232" y="172720"/>
                  </a:moveTo>
                  <a:close/>
                </a:path>
                <a:path w="6334759" h="349250">
                  <a:moveTo>
                    <a:pt x="5481612" y="179070"/>
                  </a:moveTo>
                  <a:lnTo>
                    <a:pt x="5481193" y="177800"/>
                  </a:lnTo>
                  <a:lnTo>
                    <a:pt x="5481091" y="178168"/>
                  </a:lnTo>
                  <a:lnTo>
                    <a:pt x="5481612" y="179070"/>
                  </a:lnTo>
                  <a:close/>
                </a:path>
                <a:path w="6334759" h="349250">
                  <a:moveTo>
                    <a:pt x="5610999" y="107950"/>
                  </a:moveTo>
                  <a:lnTo>
                    <a:pt x="5610695" y="107950"/>
                  </a:lnTo>
                  <a:lnTo>
                    <a:pt x="5610999" y="107950"/>
                  </a:lnTo>
                  <a:close/>
                </a:path>
                <a:path w="6334759" h="349250">
                  <a:moveTo>
                    <a:pt x="5626417" y="96520"/>
                  </a:moveTo>
                  <a:lnTo>
                    <a:pt x="5626290" y="96367"/>
                  </a:lnTo>
                  <a:lnTo>
                    <a:pt x="5626138" y="96520"/>
                  </a:lnTo>
                  <a:lnTo>
                    <a:pt x="5626392" y="96558"/>
                  </a:lnTo>
                  <a:close/>
                </a:path>
                <a:path w="6334759" h="349250">
                  <a:moveTo>
                    <a:pt x="5632767" y="90170"/>
                  </a:moveTo>
                  <a:lnTo>
                    <a:pt x="5626735" y="87630"/>
                  </a:lnTo>
                  <a:lnTo>
                    <a:pt x="5623090" y="92710"/>
                  </a:lnTo>
                  <a:lnTo>
                    <a:pt x="5626290" y="96367"/>
                  </a:lnTo>
                  <a:lnTo>
                    <a:pt x="5632767" y="90170"/>
                  </a:lnTo>
                  <a:close/>
                </a:path>
                <a:path w="6334759" h="349250">
                  <a:moveTo>
                    <a:pt x="5869851" y="92710"/>
                  </a:moveTo>
                  <a:lnTo>
                    <a:pt x="5865558" y="92710"/>
                  </a:lnTo>
                  <a:lnTo>
                    <a:pt x="5861482" y="91440"/>
                  </a:lnTo>
                  <a:lnTo>
                    <a:pt x="5859310" y="90170"/>
                  </a:lnTo>
                  <a:lnTo>
                    <a:pt x="5857303" y="88900"/>
                  </a:lnTo>
                  <a:lnTo>
                    <a:pt x="5855297" y="87630"/>
                  </a:lnTo>
                  <a:lnTo>
                    <a:pt x="5863336" y="86360"/>
                  </a:lnTo>
                  <a:lnTo>
                    <a:pt x="5858294" y="82550"/>
                  </a:lnTo>
                  <a:lnTo>
                    <a:pt x="5853874" y="81280"/>
                  </a:lnTo>
                  <a:lnTo>
                    <a:pt x="5851804" y="88900"/>
                  </a:lnTo>
                  <a:lnTo>
                    <a:pt x="5844400" y="86360"/>
                  </a:lnTo>
                  <a:lnTo>
                    <a:pt x="5844705" y="85090"/>
                  </a:lnTo>
                  <a:lnTo>
                    <a:pt x="5845314" y="82550"/>
                  </a:lnTo>
                  <a:lnTo>
                    <a:pt x="5845619" y="81280"/>
                  </a:lnTo>
                  <a:lnTo>
                    <a:pt x="5854954" y="80010"/>
                  </a:lnTo>
                  <a:lnTo>
                    <a:pt x="5856021" y="76200"/>
                  </a:lnTo>
                  <a:lnTo>
                    <a:pt x="5848705" y="74930"/>
                  </a:lnTo>
                  <a:lnTo>
                    <a:pt x="5839625" y="78740"/>
                  </a:lnTo>
                  <a:lnTo>
                    <a:pt x="5837161" y="76581"/>
                  </a:lnTo>
                  <a:lnTo>
                    <a:pt x="5837161" y="85090"/>
                  </a:lnTo>
                  <a:lnTo>
                    <a:pt x="5836628" y="86360"/>
                  </a:lnTo>
                  <a:lnTo>
                    <a:pt x="5835066" y="86360"/>
                  </a:lnTo>
                  <a:lnTo>
                    <a:pt x="5834227" y="85090"/>
                  </a:lnTo>
                  <a:lnTo>
                    <a:pt x="5837161" y="85090"/>
                  </a:lnTo>
                  <a:lnTo>
                    <a:pt x="5837161" y="76581"/>
                  </a:lnTo>
                  <a:lnTo>
                    <a:pt x="5836729" y="76200"/>
                  </a:lnTo>
                  <a:lnTo>
                    <a:pt x="5833846" y="73660"/>
                  </a:lnTo>
                  <a:lnTo>
                    <a:pt x="5831433" y="73660"/>
                  </a:lnTo>
                  <a:lnTo>
                    <a:pt x="5829795" y="72390"/>
                  </a:lnTo>
                  <a:lnTo>
                    <a:pt x="5830506" y="71120"/>
                  </a:lnTo>
                  <a:lnTo>
                    <a:pt x="5833034" y="71120"/>
                  </a:lnTo>
                  <a:lnTo>
                    <a:pt x="5833034" y="69850"/>
                  </a:lnTo>
                  <a:lnTo>
                    <a:pt x="5833643" y="71120"/>
                  </a:lnTo>
                  <a:lnTo>
                    <a:pt x="5833351" y="69850"/>
                  </a:lnTo>
                  <a:lnTo>
                    <a:pt x="5833072" y="68580"/>
                  </a:lnTo>
                  <a:lnTo>
                    <a:pt x="5827509" y="68580"/>
                  </a:lnTo>
                  <a:lnTo>
                    <a:pt x="5826353" y="67310"/>
                  </a:lnTo>
                  <a:lnTo>
                    <a:pt x="5823280" y="63919"/>
                  </a:lnTo>
                  <a:lnTo>
                    <a:pt x="5823280" y="80010"/>
                  </a:lnTo>
                  <a:lnTo>
                    <a:pt x="5821680" y="81280"/>
                  </a:lnTo>
                  <a:lnTo>
                    <a:pt x="5821210" y="80010"/>
                  </a:lnTo>
                  <a:lnTo>
                    <a:pt x="5820410" y="80010"/>
                  </a:lnTo>
                  <a:lnTo>
                    <a:pt x="5821362" y="78740"/>
                  </a:lnTo>
                  <a:lnTo>
                    <a:pt x="5822366" y="78740"/>
                  </a:lnTo>
                  <a:lnTo>
                    <a:pt x="5822810" y="80010"/>
                  </a:lnTo>
                  <a:lnTo>
                    <a:pt x="5823280" y="80010"/>
                  </a:lnTo>
                  <a:lnTo>
                    <a:pt x="5823280" y="63919"/>
                  </a:lnTo>
                  <a:lnTo>
                    <a:pt x="5822912" y="63500"/>
                  </a:lnTo>
                  <a:lnTo>
                    <a:pt x="5817197" y="67310"/>
                  </a:lnTo>
                  <a:lnTo>
                    <a:pt x="5814009" y="65354"/>
                  </a:lnTo>
                  <a:lnTo>
                    <a:pt x="5814009" y="85090"/>
                  </a:lnTo>
                  <a:lnTo>
                    <a:pt x="5813476" y="86360"/>
                  </a:lnTo>
                  <a:lnTo>
                    <a:pt x="5813425" y="97790"/>
                  </a:lnTo>
                  <a:lnTo>
                    <a:pt x="5810504" y="97790"/>
                  </a:lnTo>
                  <a:lnTo>
                    <a:pt x="5810643" y="96558"/>
                  </a:lnTo>
                  <a:lnTo>
                    <a:pt x="5810605" y="95250"/>
                  </a:lnTo>
                  <a:lnTo>
                    <a:pt x="5813056" y="96520"/>
                  </a:lnTo>
                  <a:lnTo>
                    <a:pt x="5813425" y="97790"/>
                  </a:lnTo>
                  <a:lnTo>
                    <a:pt x="5813425" y="86360"/>
                  </a:lnTo>
                  <a:lnTo>
                    <a:pt x="5811913" y="86360"/>
                  </a:lnTo>
                  <a:lnTo>
                    <a:pt x="5811075" y="85090"/>
                  </a:lnTo>
                  <a:lnTo>
                    <a:pt x="5814009" y="85090"/>
                  </a:lnTo>
                  <a:lnTo>
                    <a:pt x="5814009" y="65354"/>
                  </a:lnTo>
                  <a:lnTo>
                    <a:pt x="5813082" y="64770"/>
                  </a:lnTo>
                  <a:lnTo>
                    <a:pt x="5816549" y="63500"/>
                  </a:lnTo>
                  <a:lnTo>
                    <a:pt x="5817654" y="62230"/>
                  </a:lnTo>
                  <a:lnTo>
                    <a:pt x="5818771" y="60960"/>
                  </a:lnTo>
                  <a:lnTo>
                    <a:pt x="5810707" y="59690"/>
                  </a:lnTo>
                  <a:lnTo>
                    <a:pt x="5809843" y="59690"/>
                  </a:lnTo>
                  <a:lnTo>
                    <a:pt x="5809780" y="62230"/>
                  </a:lnTo>
                  <a:lnTo>
                    <a:pt x="5809475" y="62077"/>
                  </a:lnTo>
                  <a:lnTo>
                    <a:pt x="5809475" y="97790"/>
                  </a:lnTo>
                  <a:lnTo>
                    <a:pt x="5808167" y="100330"/>
                  </a:lnTo>
                  <a:lnTo>
                    <a:pt x="5805284" y="97790"/>
                  </a:lnTo>
                  <a:lnTo>
                    <a:pt x="5809475" y="97790"/>
                  </a:lnTo>
                  <a:lnTo>
                    <a:pt x="5809475" y="62077"/>
                  </a:lnTo>
                  <a:lnTo>
                    <a:pt x="5807354" y="60960"/>
                  </a:lnTo>
                  <a:lnTo>
                    <a:pt x="5806910" y="59690"/>
                  </a:lnTo>
                  <a:lnTo>
                    <a:pt x="5809843" y="59690"/>
                  </a:lnTo>
                  <a:lnTo>
                    <a:pt x="5810707" y="59677"/>
                  </a:lnTo>
                  <a:lnTo>
                    <a:pt x="5811418" y="58420"/>
                  </a:lnTo>
                  <a:lnTo>
                    <a:pt x="5812841" y="55880"/>
                  </a:lnTo>
                  <a:lnTo>
                    <a:pt x="5823255" y="57150"/>
                  </a:lnTo>
                  <a:lnTo>
                    <a:pt x="5823356" y="55880"/>
                  </a:lnTo>
                  <a:lnTo>
                    <a:pt x="5823572" y="53340"/>
                  </a:lnTo>
                  <a:lnTo>
                    <a:pt x="5823674" y="52070"/>
                  </a:lnTo>
                  <a:lnTo>
                    <a:pt x="5816562" y="52070"/>
                  </a:lnTo>
                  <a:lnTo>
                    <a:pt x="5812904" y="53340"/>
                  </a:lnTo>
                  <a:lnTo>
                    <a:pt x="5810377" y="49530"/>
                  </a:lnTo>
                  <a:lnTo>
                    <a:pt x="5806999" y="44450"/>
                  </a:lnTo>
                  <a:lnTo>
                    <a:pt x="5808675" y="43180"/>
                  </a:lnTo>
                  <a:lnTo>
                    <a:pt x="5813717" y="39370"/>
                  </a:lnTo>
                  <a:lnTo>
                    <a:pt x="5815393" y="38100"/>
                  </a:lnTo>
                  <a:lnTo>
                    <a:pt x="5807138" y="34290"/>
                  </a:lnTo>
                  <a:lnTo>
                    <a:pt x="5805729" y="29819"/>
                  </a:lnTo>
                  <a:lnTo>
                    <a:pt x="5805729" y="40640"/>
                  </a:lnTo>
                  <a:lnTo>
                    <a:pt x="5801550" y="40640"/>
                  </a:lnTo>
                  <a:lnTo>
                    <a:pt x="5802909" y="39370"/>
                  </a:lnTo>
                  <a:lnTo>
                    <a:pt x="5805729" y="40640"/>
                  </a:lnTo>
                  <a:lnTo>
                    <a:pt x="5805729" y="29819"/>
                  </a:lnTo>
                  <a:lnTo>
                    <a:pt x="5805538" y="29210"/>
                  </a:lnTo>
                  <a:lnTo>
                    <a:pt x="5805144" y="27940"/>
                  </a:lnTo>
                  <a:lnTo>
                    <a:pt x="5800242" y="25781"/>
                  </a:lnTo>
                  <a:lnTo>
                    <a:pt x="5800242" y="40640"/>
                  </a:lnTo>
                  <a:lnTo>
                    <a:pt x="5798858" y="43180"/>
                  </a:lnTo>
                  <a:lnTo>
                    <a:pt x="5797474" y="41910"/>
                  </a:lnTo>
                  <a:lnTo>
                    <a:pt x="5796102" y="40640"/>
                  </a:lnTo>
                  <a:lnTo>
                    <a:pt x="5800242" y="40640"/>
                  </a:lnTo>
                  <a:lnTo>
                    <a:pt x="5800242" y="25781"/>
                  </a:lnTo>
                  <a:lnTo>
                    <a:pt x="5796534" y="24130"/>
                  </a:lnTo>
                  <a:lnTo>
                    <a:pt x="5800153" y="20320"/>
                  </a:lnTo>
                  <a:lnTo>
                    <a:pt x="5805271" y="15240"/>
                  </a:lnTo>
                  <a:lnTo>
                    <a:pt x="5796496" y="13195"/>
                  </a:lnTo>
                  <a:lnTo>
                    <a:pt x="5796496" y="24130"/>
                  </a:lnTo>
                  <a:lnTo>
                    <a:pt x="5795924" y="25400"/>
                  </a:lnTo>
                  <a:lnTo>
                    <a:pt x="5796216" y="26670"/>
                  </a:lnTo>
                  <a:lnTo>
                    <a:pt x="5796445" y="27940"/>
                  </a:lnTo>
                  <a:lnTo>
                    <a:pt x="5794172" y="29210"/>
                  </a:lnTo>
                  <a:lnTo>
                    <a:pt x="5790831" y="26670"/>
                  </a:lnTo>
                  <a:lnTo>
                    <a:pt x="5791644" y="25400"/>
                  </a:lnTo>
                  <a:lnTo>
                    <a:pt x="5795924" y="25400"/>
                  </a:lnTo>
                  <a:lnTo>
                    <a:pt x="5795823" y="24130"/>
                  </a:lnTo>
                  <a:lnTo>
                    <a:pt x="5796496" y="24130"/>
                  </a:lnTo>
                  <a:lnTo>
                    <a:pt x="5796496" y="13195"/>
                  </a:lnTo>
                  <a:lnTo>
                    <a:pt x="5794426" y="12700"/>
                  </a:lnTo>
                  <a:lnTo>
                    <a:pt x="5787974" y="15240"/>
                  </a:lnTo>
                  <a:lnTo>
                    <a:pt x="5787060" y="20320"/>
                  </a:lnTo>
                  <a:lnTo>
                    <a:pt x="5786120" y="25400"/>
                  </a:lnTo>
                  <a:lnTo>
                    <a:pt x="5779579" y="29210"/>
                  </a:lnTo>
                  <a:lnTo>
                    <a:pt x="5785421" y="31750"/>
                  </a:lnTo>
                  <a:lnTo>
                    <a:pt x="5791619" y="33020"/>
                  </a:lnTo>
                  <a:lnTo>
                    <a:pt x="5798578" y="33020"/>
                  </a:lnTo>
                  <a:lnTo>
                    <a:pt x="5799061" y="36830"/>
                  </a:lnTo>
                  <a:lnTo>
                    <a:pt x="5794108" y="38100"/>
                  </a:lnTo>
                  <a:lnTo>
                    <a:pt x="5792762" y="38735"/>
                  </a:lnTo>
                  <a:lnTo>
                    <a:pt x="5792762" y="54610"/>
                  </a:lnTo>
                  <a:lnTo>
                    <a:pt x="5790196" y="58420"/>
                  </a:lnTo>
                  <a:lnTo>
                    <a:pt x="5782919" y="57150"/>
                  </a:lnTo>
                  <a:lnTo>
                    <a:pt x="5781014" y="54610"/>
                  </a:lnTo>
                  <a:lnTo>
                    <a:pt x="5784151" y="49530"/>
                  </a:lnTo>
                  <a:lnTo>
                    <a:pt x="5791924" y="52070"/>
                  </a:lnTo>
                  <a:lnTo>
                    <a:pt x="5792762" y="54610"/>
                  </a:lnTo>
                  <a:lnTo>
                    <a:pt x="5792762" y="38735"/>
                  </a:lnTo>
                  <a:lnTo>
                    <a:pt x="5791378" y="39370"/>
                  </a:lnTo>
                  <a:lnTo>
                    <a:pt x="5787301" y="41910"/>
                  </a:lnTo>
                  <a:lnTo>
                    <a:pt x="5783516" y="35560"/>
                  </a:lnTo>
                  <a:lnTo>
                    <a:pt x="5779427" y="39370"/>
                  </a:lnTo>
                  <a:lnTo>
                    <a:pt x="5780417" y="45720"/>
                  </a:lnTo>
                  <a:lnTo>
                    <a:pt x="5773775" y="50800"/>
                  </a:lnTo>
                  <a:lnTo>
                    <a:pt x="5765457" y="55880"/>
                  </a:lnTo>
                  <a:lnTo>
                    <a:pt x="5770207" y="58420"/>
                  </a:lnTo>
                  <a:lnTo>
                    <a:pt x="5776353" y="60960"/>
                  </a:lnTo>
                  <a:lnTo>
                    <a:pt x="5789866" y="63500"/>
                  </a:lnTo>
                  <a:lnTo>
                    <a:pt x="5792355" y="66040"/>
                  </a:lnTo>
                  <a:lnTo>
                    <a:pt x="5792089" y="67310"/>
                  </a:lnTo>
                  <a:lnTo>
                    <a:pt x="5790870" y="68618"/>
                  </a:lnTo>
                  <a:lnTo>
                    <a:pt x="5790870" y="77470"/>
                  </a:lnTo>
                  <a:lnTo>
                    <a:pt x="5790311" y="77914"/>
                  </a:lnTo>
                  <a:lnTo>
                    <a:pt x="5790311" y="99060"/>
                  </a:lnTo>
                  <a:lnTo>
                    <a:pt x="5788164" y="100330"/>
                  </a:lnTo>
                  <a:lnTo>
                    <a:pt x="5782932" y="100330"/>
                  </a:lnTo>
                  <a:lnTo>
                    <a:pt x="5784100" y="97790"/>
                  </a:lnTo>
                  <a:lnTo>
                    <a:pt x="5786577" y="97790"/>
                  </a:lnTo>
                  <a:lnTo>
                    <a:pt x="5790311" y="99060"/>
                  </a:lnTo>
                  <a:lnTo>
                    <a:pt x="5790311" y="77914"/>
                  </a:lnTo>
                  <a:lnTo>
                    <a:pt x="5789269" y="78740"/>
                  </a:lnTo>
                  <a:lnTo>
                    <a:pt x="5788799" y="77470"/>
                  </a:lnTo>
                  <a:lnTo>
                    <a:pt x="5787999" y="77470"/>
                  </a:lnTo>
                  <a:lnTo>
                    <a:pt x="5788952" y="76200"/>
                  </a:lnTo>
                  <a:lnTo>
                    <a:pt x="5789955" y="76200"/>
                  </a:lnTo>
                  <a:lnTo>
                    <a:pt x="5790400" y="77470"/>
                  </a:lnTo>
                  <a:lnTo>
                    <a:pt x="5790870" y="77470"/>
                  </a:lnTo>
                  <a:lnTo>
                    <a:pt x="5790870" y="68618"/>
                  </a:lnTo>
                  <a:lnTo>
                    <a:pt x="5789714" y="69850"/>
                  </a:lnTo>
                  <a:lnTo>
                    <a:pt x="5783427" y="71120"/>
                  </a:lnTo>
                  <a:lnTo>
                    <a:pt x="5782043" y="69850"/>
                  </a:lnTo>
                  <a:lnTo>
                    <a:pt x="5779262" y="67310"/>
                  </a:lnTo>
                  <a:lnTo>
                    <a:pt x="5773445" y="67310"/>
                  </a:lnTo>
                  <a:lnTo>
                    <a:pt x="5773521" y="68580"/>
                  </a:lnTo>
                  <a:lnTo>
                    <a:pt x="5772531" y="68580"/>
                  </a:lnTo>
                  <a:lnTo>
                    <a:pt x="5771172" y="69850"/>
                  </a:lnTo>
                  <a:lnTo>
                    <a:pt x="5768352" y="68580"/>
                  </a:lnTo>
                  <a:lnTo>
                    <a:pt x="5772531" y="68580"/>
                  </a:lnTo>
                  <a:lnTo>
                    <a:pt x="5772886" y="67310"/>
                  </a:lnTo>
                  <a:lnTo>
                    <a:pt x="5773229" y="67310"/>
                  </a:lnTo>
                  <a:lnTo>
                    <a:pt x="5772442" y="66040"/>
                  </a:lnTo>
                  <a:lnTo>
                    <a:pt x="5760999" y="66040"/>
                  </a:lnTo>
                  <a:lnTo>
                    <a:pt x="5766117" y="71120"/>
                  </a:lnTo>
                  <a:lnTo>
                    <a:pt x="5760898" y="72390"/>
                  </a:lnTo>
                  <a:lnTo>
                    <a:pt x="5754446" y="73660"/>
                  </a:lnTo>
                  <a:lnTo>
                    <a:pt x="5745543" y="73660"/>
                  </a:lnTo>
                  <a:lnTo>
                    <a:pt x="5745543" y="78740"/>
                  </a:lnTo>
                  <a:lnTo>
                    <a:pt x="5741365" y="78740"/>
                  </a:lnTo>
                  <a:lnTo>
                    <a:pt x="5742724" y="76200"/>
                  </a:lnTo>
                  <a:lnTo>
                    <a:pt x="5745543" y="78740"/>
                  </a:lnTo>
                  <a:lnTo>
                    <a:pt x="5745543" y="73660"/>
                  </a:lnTo>
                  <a:lnTo>
                    <a:pt x="5733631" y="73660"/>
                  </a:lnTo>
                  <a:lnTo>
                    <a:pt x="5734405" y="77470"/>
                  </a:lnTo>
                  <a:lnTo>
                    <a:pt x="5737263" y="78740"/>
                  </a:lnTo>
                  <a:lnTo>
                    <a:pt x="5740933" y="78740"/>
                  </a:lnTo>
                  <a:lnTo>
                    <a:pt x="5748540" y="82550"/>
                  </a:lnTo>
                  <a:lnTo>
                    <a:pt x="5756719" y="83820"/>
                  </a:lnTo>
                  <a:lnTo>
                    <a:pt x="5765254" y="83820"/>
                  </a:lnTo>
                  <a:lnTo>
                    <a:pt x="5773940" y="82550"/>
                  </a:lnTo>
                  <a:lnTo>
                    <a:pt x="5790260" y="90170"/>
                  </a:lnTo>
                  <a:lnTo>
                    <a:pt x="5781789" y="90817"/>
                  </a:lnTo>
                  <a:lnTo>
                    <a:pt x="5781789" y="100330"/>
                  </a:lnTo>
                  <a:lnTo>
                    <a:pt x="5780430" y="102870"/>
                  </a:lnTo>
                  <a:lnTo>
                    <a:pt x="5777611" y="100330"/>
                  </a:lnTo>
                  <a:lnTo>
                    <a:pt x="5781789" y="100330"/>
                  </a:lnTo>
                  <a:lnTo>
                    <a:pt x="5781789" y="90817"/>
                  </a:lnTo>
                  <a:lnTo>
                    <a:pt x="5773331" y="91440"/>
                  </a:lnTo>
                  <a:lnTo>
                    <a:pt x="5771693" y="91313"/>
                  </a:lnTo>
                  <a:lnTo>
                    <a:pt x="5771693" y="99060"/>
                  </a:lnTo>
                  <a:lnTo>
                    <a:pt x="5767527" y="100330"/>
                  </a:lnTo>
                  <a:lnTo>
                    <a:pt x="5763526" y="100330"/>
                  </a:lnTo>
                  <a:lnTo>
                    <a:pt x="5759589" y="99060"/>
                  </a:lnTo>
                  <a:lnTo>
                    <a:pt x="5760250" y="97790"/>
                  </a:lnTo>
                  <a:lnTo>
                    <a:pt x="5761558" y="95250"/>
                  </a:lnTo>
                  <a:lnTo>
                    <a:pt x="5767400" y="95250"/>
                  </a:lnTo>
                  <a:lnTo>
                    <a:pt x="5769788" y="96520"/>
                  </a:lnTo>
                  <a:lnTo>
                    <a:pt x="5771693" y="99060"/>
                  </a:lnTo>
                  <a:lnTo>
                    <a:pt x="5771693" y="91313"/>
                  </a:lnTo>
                  <a:lnTo>
                    <a:pt x="5757735" y="90170"/>
                  </a:lnTo>
                  <a:lnTo>
                    <a:pt x="5754802" y="89687"/>
                  </a:lnTo>
                  <a:lnTo>
                    <a:pt x="5754802" y="97790"/>
                  </a:lnTo>
                  <a:lnTo>
                    <a:pt x="5750623" y="97790"/>
                  </a:lnTo>
                  <a:lnTo>
                    <a:pt x="5751982" y="95250"/>
                  </a:lnTo>
                  <a:lnTo>
                    <a:pt x="5754802" y="97790"/>
                  </a:lnTo>
                  <a:lnTo>
                    <a:pt x="5754802" y="89687"/>
                  </a:lnTo>
                  <a:lnTo>
                    <a:pt x="5742508" y="87630"/>
                  </a:lnTo>
                  <a:lnTo>
                    <a:pt x="5726684" y="88900"/>
                  </a:lnTo>
                  <a:lnTo>
                    <a:pt x="5736615" y="90170"/>
                  </a:lnTo>
                  <a:lnTo>
                    <a:pt x="5739333" y="96520"/>
                  </a:lnTo>
                  <a:lnTo>
                    <a:pt x="5749874" y="97790"/>
                  </a:lnTo>
                  <a:lnTo>
                    <a:pt x="5752871" y="101600"/>
                  </a:lnTo>
                  <a:lnTo>
                    <a:pt x="5744578" y="104140"/>
                  </a:lnTo>
                  <a:lnTo>
                    <a:pt x="5827065" y="104140"/>
                  </a:lnTo>
                  <a:lnTo>
                    <a:pt x="5828271" y="102870"/>
                  </a:lnTo>
                  <a:lnTo>
                    <a:pt x="5843257" y="105410"/>
                  </a:lnTo>
                  <a:lnTo>
                    <a:pt x="5849074" y="101600"/>
                  </a:lnTo>
                  <a:lnTo>
                    <a:pt x="5857113" y="99060"/>
                  </a:lnTo>
                  <a:lnTo>
                    <a:pt x="5864885" y="96520"/>
                  </a:lnTo>
                  <a:lnTo>
                    <a:pt x="5866536" y="95250"/>
                  </a:lnTo>
                  <a:lnTo>
                    <a:pt x="5869851" y="92710"/>
                  </a:lnTo>
                  <a:close/>
                </a:path>
                <a:path w="6334759" h="349250">
                  <a:moveTo>
                    <a:pt x="6334607" y="151130"/>
                  </a:moveTo>
                  <a:lnTo>
                    <a:pt x="6321438" y="151130"/>
                  </a:lnTo>
                  <a:lnTo>
                    <a:pt x="6323774" y="144780"/>
                  </a:lnTo>
                  <a:lnTo>
                    <a:pt x="6317424" y="143510"/>
                  </a:lnTo>
                  <a:lnTo>
                    <a:pt x="6311087" y="142240"/>
                  </a:lnTo>
                  <a:lnTo>
                    <a:pt x="6310973" y="140970"/>
                  </a:lnTo>
                  <a:lnTo>
                    <a:pt x="6310871" y="139700"/>
                  </a:lnTo>
                  <a:lnTo>
                    <a:pt x="6310655" y="137160"/>
                  </a:lnTo>
                  <a:lnTo>
                    <a:pt x="6313411" y="135890"/>
                  </a:lnTo>
                  <a:lnTo>
                    <a:pt x="6316167" y="134620"/>
                  </a:lnTo>
                  <a:lnTo>
                    <a:pt x="6318923" y="133350"/>
                  </a:lnTo>
                  <a:lnTo>
                    <a:pt x="6318834" y="129540"/>
                  </a:lnTo>
                  <a:lnTo>
                    <a:pt x="6314516" y="125730"/>
                  </a:lnTo>
                  <a:lnTo>
                    <a:pt x="6308382" y="128270"/>
                  </a:lnTo>
                  <a:lnTo>
                    <a:pt x="6303530" y="127000"/>
                  </a:lnTo>
                  <a:lnTo>
                    <a:pt x="6302032" y="123190"/>
                  </a:lnTo>
                  <a:lnTo>
                    <a:pt x="6309842" y="121920"/>
                  </a:lnTo>
                  <a:lnTo>
                    <a:pt x="6309830" y="119380"/>
                  </a:lnTo>
                  <a:lnTo>
                    <a:pt x="6303378" y="119380"/>
                  </a:lnTo>
                  <a:lnTo>
                    <a:pt x="6301854" y="115570"/>
                  </a:lnTo>
                  <a:lnTo>
                    <a:pt x="6308585" y="115570"/>
                  </a:lnTo>
                  <a:lnTo>
                    <a:pt x="6308445" y="114300"/>
                  </a:lnTo>
                  <a:lnTo>
                    <a:pt x="6308306" y="113030"/>
                  </a:lnTo>
                  <a:lnTo>
                    <a:pt x="6301016" y="113030"/>
                  </a:lnTo>
                  <a:lnTo>
                    <a:pt x="6301778" y="111760"/>
                  </a:lnTo>
                  <a:lnTo>
                    <a:pt x="6304051" y="107950"/>
                  </a:lnTo>
                  <a:lnTo>
                    <a:pt x="6305575" y="105410"/>
                  </a:lnTo>
                  <a:lnTo>
                    <a:pt x="6300165" y="105410"/>
                  </a:lnTo>
                  <a:lnTo>
                    <a:pt x="6300165" y="156210"/>
                  </a:lnTo>
                  <a:lnTo>
                    <a:pt x="6300165" y="161290"/>
                  </a:lnTo>
                  <a:lnTo>
                    <a:pt x="6297155" y="161290"/>
                  </a:lnTo>
                  <a:lnTo>
                    <a:pt x="6298755" y="160020"/>
                  </a:lnTo>
                  <a:lnTo>
                    <a:pt x="6300165" y="161290"/>
                  </a:lnTo>
                  <a:lnTo>
                    <a:pt x="6300165" y="156210"/>
                  </a:lnTo>
                  <a:lnTo>
                    <a:pt x="6297231" y="156210"/>
                  </a:lnTo>
                  <a:lnTo>
                    <a:pt x="6297295" y="154940"/>
                  </a:lnTo>
                  <a:lnTo>
                    <a:pt x="6298755" y="154940"/>
                  </a:lnTo>
                  <a:lnTo>
                    <a:pt x="6300165" y="156210"/>
                  </a:lnTo>
                  <a:lnTo>
                    <a:pt x="6300165" y="105410"/>
                  </a:lnTo>
                  <a:lnTo>
                    <a:pt x="6297003" y="105410"/>
                  </a:lnTo>
                  <a:lnTo>
                    <a:pt x="6297904" y="104140"/>
                  </a:lnTo>
                  <a:lnTo>
                    <a:pt x="6300609" y="100330"/>
                  </a:lnTo>
                  <a:lnTo>
                    <a:pt x="6297231" y="95250"/>
                  </a:lnTo>
                  <a:lnTo>
                    <a:pt x="6295733" y="98386"/>
                  </a:lnTo>
                  <a:lnTo>
                    <a:pt x="6295733" y="105410"/>
                  </a:lnTo>
                  <a:lnTo>
                    <a:pt x="6294374" y="107950"/>
                  </a:lnTo>
                  <a:lnTo>
                    <a:pt x="6292964" y="106680"/>
                  </a:lnTo>
                  <a:lnTo>
                    <a:pt x="6292469" y="106235"/>
                  </a:lnTo>
                  <a:lnTo>
                    <a:pt x="6292469" y="115570"/>
                  </a:lnTo>
                  <a:lnTo>
                    <a:pt x="6291846" y="116840"/>
                  </a:lnTo>
                  <a:lnTo>
                    <a:pt x="6290081" y="118110"/>
                  </a:lnTo>
                  <a:lnTo>
                    <a:pt x="6288621" y="119380"/>
                  </a:lnTo>
                  <a:lnTo>
                    <a:pt x="6286436" y="119380"/>
                  </a:lnTo>
                  <a:lnTo>
                    <a:pt x="6285535" y="118821"/>
                  </a:lnTo>
                  <a:lnTo>
                    <a:pt x="6285535" y="124460"/>
                  </a:lnTo>
                  <a:lnTo>
                    <a:pt x="6283045" y="125730"/>
                  </a:lnTo>
                  <a:lnTo>
                    <a:pt x="6282626" y="125958"/>
                  </a:lnTo>
                  <a:lnTo>
                    <a:pt x="6282626" y="146050"/>
                  </a:lnTo>
                  <a:lnTo>
                    <a:pt x="6278461" y="146050"/>
                  </a:lnTo>
                  <a:lnTo>
                    <a:pt x="6278461" y="151130"/>
                  </a:lnTo>
                  <a:lnTo>
                    <a:pt x="6277013" y="151130"/>
                  </a:lnTo>
                  <a:lnTo>
                    <a:pt x="6277013" y="156210"/>
                  </a:lnTo>
                  <a:lnTo>
                    <a:pt x="6274079" y="156210"/>
                  </a:lnTo>
                  <a:lnTo>
                    <a:pt x="6274155" y="154940"/>
                  </a:lnTo>
                  <a:lnTo>
                    <a:pt x="6275603" y="154940"/>
                  </a:lnTo>
                  <a:lnTo>
                    <a:pt x="6277013" y="156210"/>
                  </a:lnTo>
                  <a:lnTo>
                    <a:pt x="6277013" y="151130"/>
                  </a:lnTo>
                  <a:lnTo>
                    <a:pt x="6270841" y="151130"/>
                  </a:lnTo>
                  <a:lnTo>
                    <a:pt x="6269291" y="149860"/>
                  </a:lnTo>
                  <a:lnTo>
                    <a:pt x="6269266" y="148590"/>
                  </a:lnTo>
                  <a:lnTo>
                    <a:pt x="6269799" y="147320"/>
                  </a:lnTo>
                  <a:lnTo>
                    <a:pt x="6271831" y="146050"/>
                  </a:lnTo>
                  <a:lnTo>
                    <a:pt x="6277483" y="146050"/>
                  </a:lnTo>
                  <a:lnTo>
                    <a:pt x="6277584" y="148590"/>
                  </a:lnTo>
                  <a:lnTo>
                    <a:pt x="6278461" y="151130"/>
                  </a:lnTo>
                  <a:lnTo>
                    <a:pt x="6278461" y="146050"/>
                  </a:lnTo>
                  <a:lnTo>
                    <a:pt x="6279807" y="143510"/>
                  </a:lnTo>
                  <a:lnTo>
                    <a:pt x="6282626" y="146050"/>
                  </a:lnTo>
                  <a:lnTo>
                    <a:pt x="6282626" y="125958"/>
                  </a:lnTo>
                  <a:lnTo>
                    <a:pt x="6280709" y="127000"/>
                  </a:lnTo>
                  <a:lnTo>
                    <a:pt x="6279477" y="125730"/>
                  </a:lnTo>
                  <a:lnTo>
                    <a:pt x="6276810" y="122974"/>
                  </a:lnTo>
                  <a:lnTo>
                    <a:pt x="6276810" y="130810"/>
                  </a:lnTo>
                  <a:lnTo>
                    <a:pt x="6273482" y="133350"/>
                  </a:lnTo>
                  <a:lnTo>
                    <a:pt x="6273635" y="132080"/>
                  </a:lnTo>
                  <a:lnTo>
                    <a:pt x="6273800" y="130810"/>
                  </a:lnTo>
                  <a:lnTo>
                    <a:pt x="6276810" y="130810"/>
                  </a:lnTo>
                  <a:lnTo>
                    <a:pt x="6276810" y="122974"/>
                  </a:lnTo>
                  <a:lnTo>
                    <a:pt x="6275806" y="121920"/>
                  </a:lnTo>
                  <a:lnTo>
                    <a:pt x="6285077" y="121920"/>
                  </a:lnTo>
                  <a:lnTo>
                    <a:pt x="6285535" y="124460"/>
                  </a:lnTo>
                  <a:lnTo>
                    <a:pt x="6285535" y="118821"/>
                  </a:lnTo>
                  <a:lnTo>
                    <a:pt x="6284392" y="118110"/>
                  </a:lnTo>
                  <a:lnTo>
                    <a:pt x="6283757" y="116840"/>
                  </a:lnTo>
                  <a:lnTo>
                    <a:pt x="6286690" y="115570"/>
                  </a:lnTo>
                  <a:lnTo>
                    <a:pt x="6288684" y="114300"/>
                  </a:lnTo>
                  <a:lnTo>
                    <a:pt x="6292469" y="115570"/>
                  </a:lnTo>
                  <a:lnTo>
                    <a:pt x="6292469" y="106235"/>
                  </a:lnTo>
                  <a:lnTo>
                    <a:pt x="6291554" y="105410"/>
                  </a:lnTo>
                  <a:lnTo>
                    <a:pt x="6293980" y="106680"/>
                  </a:lnTo>
                  <a:lnTo>
                    <a:pt x="6295733" y="105410"/>
                  </a:lnTo>
                  <a:lnTo>
                    <a:pt x="6295733" y="98386"/>
                  </a:lnTo>
                  <a:lnTo>
                    <a:pt x="6292977" y="104140"/>
                  </a:lnTo>
                  <a:lnTo>
                    <a:pt x="6289726" y="99060"/>
                  </a:lnTo>
                  <a:lnTo>
                    <a:pt x="6287503" y="96520"/>
                  </a:lnTo>
                  <a:lnTo>
                    <a:pt x="6295136" y="96520"/>
                  </a:lnTo>
                  <a:lnTo>
                    <a:pt x="6293637" y="92710"/>
                  </a:lnTo>
                  <a:lnTo>
                    <a:pt x="6284049" y="92710"/>
                  </a:lnTo>
                  <a:lnTo>
                    <a:pt x="6284049" y="97790"/>
                  </a:lnTo>
                  <a:lnTo>
                    <a:pt x="6281648" y="101015"/>
                  </a:lnTo>
                  <a:lnTo>
                    <a:pt x="6281648" y="106680"/>
                  </a:lnTo>
                  <a:lnTo>
                    <a:pt x="6281115" y="107950"/>
                  </a:lnTo>
                  <a:lnTo>
                    <a:pt x="6279108" y="107950"/>
                  </a:lnTo>
                  <a:lnTo>
                    <a:pt x="6278638" y="106680"/>
                  </a:lnTo>
                  <a:lnTo>
                    <a:pt x="6281648" y="106680"/>
                  </a:lnTo>
                  <a:lnTo>
                    <a:pt x="6281648" y="101015"/>
                  </a:lnTo>
                  <a:lnTo>
                    <a:pt x="6281204" y="101600"/>
                  </a:lnTo>
                  <a:lnTo>
                    <a:pt x="6275044" y="101600"/>
                  </a:lnTo>
                  <a:lnTo>
                    <a:pt x="6274460" y="100330"/>
                  </a:lnTo>
                  <a:lnTo>
                    <a:pt x="6273889" y="99060"/>
                  </a:lnTo>
                  <a:lnTo>
                    <a:pt x="6273635" y="97320"/>
                  </a:lnTo>
                  <a:lnTo>
                    <a:pt x="6273635" y="130810"/>
                  </a:lnTo>
                  <a:lnTo>
                    <a:pt x="6272796" y="129540"/>
                  </a:lnTo>
                  <a:lnTo>
                    <a:pt x="6273546" y="129540"/>
                  </a:lnTo>
                  <a:lnTo>
                    <a:pt x="6273635" y="130810"/>
                  </a:lnTo>
                  <a:lnTo>
                    <a:pt x="6273635" y="97320"/>
                  </a:lnTo>
                  <a:lnTo>
                    <a:pt x="6273520" y="96520"/>
                  </a:lnTo>
                  <a:lnTo>
                    <a:pt x="6273330" y="95250"/>
                  </a:lnTo>
                  <a:lnTo>
                    <a:pt x="6273152" y="93980"/>
                  </a:lnTo>
                  <a:lnTo>
                    <a:pt x="6278753" y="97790"/>
                  </a:lnTo>
                  <a:lnTo>
                    <a:pt x="6284049" y="97790"/>
                  </a:lnTo>
                  <a:lnTo>
                    <a:pt x="6284049" y="92710"/>
                  </a:lnTo>
                  <a:lnTo>
                    <a:pt x="6272758" y="92710"/>
                  </a:lnTo>
                  <a:lnTo>
                    <a:pt x="6272758" y="129540"/>
                  </a:lnTo>
                  <a:lnTo>
                    <a:pt x="6269431" y="129540"/>
                  </a:lnTo>
                  <a:lnTo>
                    <a:pt x="6269672" y="128270"/>
                  </a:lnTo>
                  <a:lnTo>
                    <a:pt x="6272695" y="128270"/>
                  </a:lnTo>
                  <a:lnTo>
                    <a:pt x="6272758" y="129540"/>
                  </a:lnTo>
                  <a:lnTo>
                    <a:pt x="6272758" y="92710"/>
                  </a:lnTo>
                  <a:lnTo>
                    <a:pt x="6272377" y="92710"/>
                  </a:lnTo>
                  <a:lnTo>
                    <a:pt x="6272377" y="106680"/>
                  </a:lnTo>
                  <a:lnTo>
                    <a:pt x="6272161" y="107200"/>
                  </a:lnTo>
                  <a:lnTo>
                    <a:pt x="6272161" y="123190"/>
                  </a:lnTo>
                  <a:lnTo>
                    <a:pt x="6268936" y="124206"/>
                  </a:lnTo>
                  <a:lnTo>
                    <a:pt x="6268936" y="129540"/>
                  </a:lnTo>
                  <a:lnTo>
                    <a:pt x="6268682" y="130810"/>
                  </a:lnTo>
                  <a:lnTo>
                    <a:pt x="6267945" y="130810"/>
                  </a:lnTo>
                  <a:lnTo>
                    <a:pt x="6266586" y="132080"/>
                  </a:lnTo>
                  <a:lnTo>
                    <a:pt x="6266459" y="132029"/>
                  </a:lnTo>
                  <a:lnTo>
                    <a:pt x="6266459" y="171450"/>
                  </a:lnTo>
                  <a:lnTo>
                    <a:pt x="6264859" y="173990"/>
                  </a:lnTo>
                  <a:lnTo>
                    <a:pt x="6262992" y="172720"/>
                  </a:lnTo>
                  <a:lnTo>
                    <a:pt x="6260909" y="171450"/>
                  </a:lnTo>
                  <a:lnTo>
                    <a:pt x="6262713" y="170180"/>
                  </a:lnTo>
                  <a:lnTo>
                    <a:pt x="6264465" y="170180"/>
                  </a:lnTo>
                  <a:lnTo>
                    <a:pt x="6266459" y="171450"/>
                  </a:lnTo>
                  <a:lnTo>
                    <a:pt x="6266459" y="132029"/>
                  </a:lnTo>
                  <a:lnTo>
                    <a:pt x="6263779" y="130810"/>
                  </a:lnTo>
                  <a:lnTo>
                    <a:pt x="6267945" y="130810"/>
                  </a:lnTo>
                  <a:lnTo>
                    <a:pt x="6268301" y="129540"/>
                  </a:lnTo>
                  <a:lnTo>
                    <a:pt x="6268936" y="129540"/>
                  </a:lnTo>
                  <a:lnTo>
                    <a:pt x="6268936" y="124206"/>
                  </a:lnTo>
                  <a:lnTo>
                    <a:pt x="6264059" y="125730"/>
                  </a:lnTo>
                  <a:lnTo>
                    <a:pt x="6264008" y="124460"/>
                  </a:lnTo>
                  <a:lnTo>
                    <a:pt x="6263894" y="121920"/>
                  </a:lnTo>
                  <a:lnTo>
                    <a:pt x="6264300" y="119380"/>
                  </a:lnTo>
                  <a:lnTo>
                    <a:pt x="6268263" y="119380"/>
                  </a:lnTo>
                  <a:lnTo>
                    <a:pt x="6270079" y="121920"/>
                  </a:lnTo>
                  <a:lnTo>
                    <a:pt x="6272161" y="123190"/>
                  </a:lnTo>
                  <a:lnTo>
                    <a:pt x="6272161" y="107200"/>
                  </a:lnTo>
                  <a:lnTo>
                    <a:pt x="6271844" y="107950"/>
                  </a:lnTo>
                  <a:lnTo>
                    <a:pt x="6270295" y="107950"/>
                  </a:lnTo>
                  <a:lnTo>
                    <a:pt x="6269456" y="106680"/>
                  </a:lnTo>
                  <a:lnTo>
                    <a:pt x="6272377" y="106680"/>
                  </a:lnTo>
                  <a:lnTo>
                    <a:pt x="6272377" y="92710"/>
                  </a:lnTo>
                  <a:lnTo>
                    <a:pt x="6267691" y="92710"/>
                  </a:lnTo>
                  <a:lnTo>
                    <a:pt x="6267691" y="113030"/>
                  </a:lnTo>
                  <a:lnTo>
                    <a:pt x="6264783" y="113030"/>
                  </a:lnTo>
                  <a:lnTo>
                    <a:pt x="6264846" y="111760"/>
                  </a:lnTo>
                  <a:lnTo>
                    <a:pt x="6266307" y="111760"/>
                  </a:lnTo>
                  <a:lnTo>
                    <a:pt x="6267691" y="113030"/>
                  </a:lnTo>
                  <a:lnTo>
                    <a:pt x="6267691" y="92710"/>
                  </a:lnTo>
                  <a:lnTo>
                    <a:pt x="6265215" y="92710"/>
                  </a:lnTo>
                  <a:lnTo>
                    <a:pt x="6264834" y="91440"/>
                  </a:lnTo>
                  <a:lnTo>
                    <a:pt x="6263691" y="87630"/>
                  </a:lnTo>
                  <a:lnTo>
                    <a:pt x="6263576" y="119380"/>
                  </a:lnTo>
                  <a:lnTo>
                    <a:pt x="6259246" y="118110"/>
                  </a:lnTo>
                  <a:lnTo>
                    <a:pt x="6262992" y="116840"/>
                  </a:lnTo>
                  <a:lnTo>
                    <a:pt x="6263398" y="118110"/>
                  </a:lnTo>
                  <a:lnTo>
                    <a:pt x="6263576" y="119380"/>
                  </a:lnTo>
                  <a:lnTo>
                    <a:pt x="6263576" y="87630"/>
                  </a:lnTo>
                  <a:lnTo>
                    <a:pt x="6258877" y="87630"/>
                  </a:lnTo>
                  <a:lnTo>
                    <a:pt x="6258877" y="134620"/>
                  </a:lnTo>
                  <a:lnTo>
                    <a:pt x="6252210" y="133350"/>
                  </a:lnTo>
                  <a:lnTo>
                    <a:pt x="6251295" y="132080"/>
                  </a:lnTo>
                  <a:lnTo>
                    <a:pt x="6250381" y="130810"/>
                  </a:lnTo>
                  <a:lnTo>
                    <a:pt x="6247485" y="128270"/>
                  </a:lnTo>
                  <a:lnTo>
                    <a:pt x="6254991" y="128270"/>
                  </a:lnTo>
                  <a:lnTo>
                    <a:pt x="6258369" y="129540"/>
                  </a:lnTo>
                  <a:lnTo>
                    <a:pt x="6258877" y="134620"/>
                  </a:lnTo>
                  <a:lnTo>
                    <a:pt x="6258877" y="87630"/>
                  </a:lnTo>
                  <a:lnTo>
                    <a:pt x="6257137" y="90170"/>
                  </a:lnTo>
                  <a:lnTo>
                    <a:pt x="6253492" y="91071"/>
                  </a:lnTo>
                  <a:lnTo>
                    <a:pt x="6253492" y="119380"/>
                  </a:lnTo>
                  <a:lnTo>
                    <a:pt x="6251460" y="123190"/>
                  </a:lnTo>
                  <a:lnTo>
                    <a:pt x="6248095" y="124460"/>
                  </a:lnTo>
                  <a:lnTo>
                    <a:pt x="6243218" y="124460"/>
                  </a:lnTo>
                  <a:lnTo>
                    <a:pt x="6240945" y="122504"/>
                  </a:lnTo>
                  <a:lnTo>
                    <a:pt x="6240945" y="138430"/>
                  </a:lnTo>
                  <a:lnTo>
                    <a:pt x="6238367" y="139700"/>
                  </a:lnTo>
                  <a:lnTo>
                    <a:pt x="6236106" y="138430"/>
                  </a:lnTo>
                  <a:lnTo>
                    <a:pt x="6235979" y="137160"/>
                  </a:lnTo>
                  <a:lnTo>
                    <a:pt x="6238583" y="135890"/>
                  </a:lnTo>
                  <a:lnTo>
                    <a:pt x="6240869" y="137160"/>
                  </a:lnTo>
                  <a:lnTo>
                    <a:pt x="6240945" y="138430"/>
                  </a:lnTo>
                  <a:lnTo>
                    <a:pt x="6240945" y="122504"/>
                  </a:lnTo>
                  <a:lnTo>
                    <a:pt x="6238811" y="120650"/>
                  </a:lnTo>
                  <a:lnTo>
                    <a:pt x="6243853" y="119380"/>
                  </a:lnTo>
                  <a:lnTo>
                    <a:pt x="6248108" y="116840"/>
                  </a:lnTo>
                  <a:lnTo>
                    <a:pt x="6253492" y="119380"/>
                  </a:lnTo>
                  <a:lnTo>
                    <a:pt x="6253492" y="91071"/>
                  </a:lnTo>
                  <a:lnTo>
                    <a:pt x="6251956" y="91440"/>
                  </a:lnTo>
                  <a:lnTo>
                    <a:pt x="6248768" y="90170"/>
                  </a:lnTo>
                  <a:lnTo>
                    <a:pt x="6248768" y="96520"/>
                  </a:lnTo>
                  <a:lnTo>
                    <a:pt x="6246368" y="96520"/>
                  </a:lnTo>
                  <a:lnTo>
                    <a:pt x="6247320" y="95250"/>
                  </a:lnTo>
                  <a:lnTo>
                    <a:pt x="6248324" y="95250"/>
                  </a:lnTo>
                  <a:lnTo>
                    <a:pt x="6248768" y="96520"/>
                  </a:lnTo>
                  <a:lnTo>
                    <a:pt x="6248768" y="90170"/>
                  </a:lnTo>
                  <a:lnTo>
                    <a:pt x="6244221" y="88341"/>
                  </a:lnTo>
                  <a:lnTo>
                    <a:pt x="6244221" y="104140"/>
                  </a:lnTo>
                  <a:lnTo>
                    <a:pt x="6243371" y="105410"/>
                  </a:lnTo>
                  <a:lnTo>
                    <a:pt x="6241186" y="106680"/>
                  </a:lnTo>
                  <a:lnTo>
                    <a:pt x="6238303" y="107950"/>
                  </a:lnTo>
                  <a:lnTo>
                    <a:pt x="6235293" y="105410"/>
                  </a:lnTo>
                  <a:lnTo>
                    <a:pt x="6237084" y="101600"/>
                  </a:lnTo>
                  <a:lnTo>
                    <a:pt x="6241135" y="101600"/>
                  </a:lnTo>
                  <a:lnTo>
                    <a:pt x="6242113" y="102870"/>
                  </a:lnTo>
                  <a:lnTo>
                    <a:pt x="6244221" y="104140"/>
                  </a:lnTo>
                  <a:lnTo>
                    <a:pt x="6244221" y="88341"/>
                  </a:lnTo>
                  <a:lnTo>
                    <a:pt x="6242482" y="87630"/>
                  </a:lnTo>
                  <a:lnTo>
                    <a:pt x="6242482" y="93980"/>
                  </a:lnTo>
                  <a:lnTo>
                    <a:pt x="6233287" y="93218"/>
                  </a:lnTo>
                  <a:lnTo>
                    <a:pt x="6233287" y="119380"/>
                  </a:lnTo>
                  <a:lnTo>
                    <a:pt x="6230798" y="121920"/>
                  </a:lnTo>
                  <a:lnTo>
                    <a:pt x="6224587" y="124460"/>
                  </a:lnTo>
                  <a:lnTo>
                    <a:pt x="6218733" y="119380"/>
                  </a:lnTo>
                  <a:lnTo>
                    <a:pt x="6229020" y="118110"/>
                  </a:lnTo>
                  <a:lnTo>
                    <a:pt x="6228169" y="113030"/>
                  </a:lnTo>
                  <a:lnTo>
                    <a:pt x="6233287" y="119380"/>
                  </a:lnTo>
                  <a:lnTo>
                    <a:pt x="6233287" y="93218"/>
                  </a:lnTo>
                  <a:lnTo>
                    <a:pt x="6227178" y="92710"/>
                  </a:lnTo>
                  <a:lnTo>
                    <a:pt x="6229337" y="100330"/>
                  </a:lnTo>
                  <a:lnTo>
                    <a:pt x="6220955" y="100330"/>
                  </a:lnTo>
                  <a:lnTo>
                    <a:pt x="6223254" y="93980"/>
                  </a:lnTo>
                  <a:lnTo>
                    <a:pt x="6216828" y="95161"/>
                  </a:lnTo>
                  <a:lnTo>
                    <a:pt x="6216828" y="166370"/>
                  </a:lnTo>
                  <a:lnTo>
                    <a:pt x="6216294" y="166370"/>
                  </a:lnTo>
                  <a:lnTo>
                    <a:pt x="6215735" y="167640"/>
                  </a:lnTo>
                  <a:lnTo>
                    <a:pt x="6214732" y="167640"/>
                  </a:lnTo>
                  <a:lnTo>
                    <a:pt x="6213894" y="166370"/>
                  </a:lnTo>
                  <a:lnTo>
                    <a:pt x="6214884" y="166370"/>
                  </a:lnTo>
                  <a:lnTo>
                    <a:pt x="6215405" y="165100"/>
                  </a:lnTo>
                  <a:lnTo>
                    <a:pt x="6216828" y="166370"/>
                  </a:lnTo>
                  <a:lnTo>
                    <a:pt x="6216828" y="95161"/>
                  </a:lnTo>
                  <a:lnTo>
                    <a:pt x="6216307" y="95250"/>
                  </a:lnTo>
                  <a:lnTo>
                    <a:pt x="6210478" y="97790"/>
                  </a:lnTo>
                  <a:lnTo>
                    <a:pt x="6214834" y="101600"/>
                  </a:lnTo>
                  <a:lnTo>
                    <a:pt x="6212154" y="102870"/>
                  </a:lnTo>
                  <a:lnTo>
                    <a:pt x="6211621" y="105410"/>
                  </a:lnTo>
                  <a:lnTo>
                    <a:pt x="6210681" y="104140"/>
                  </a:lnTo>
                  <a:lnTo>
                    <a:pt x="6200876" y="104140"/>
                  </a:lnTo>
                  <a:lnTo>
                    <a:pt x="6197168" y="99060"/>
                  </a:lnTo>
                  <a:lnTo>
                    <a:pt x="6190043" y="97790"/>
                  </a:lnTo>
                  <a:lnTo>
                    <a:pt x="6188811" y="100330"/>
                  </a:lnTo>
                  <a:lnTo>
                    <a:pt x="6182284" y="100330"/>
                  </a:lnTo>
                  <a:lnTo>
                    <a:pt x="6180391" y="102870"/>
                  </a:lnTo>
                  <a:lnTo>
                    <a:pt x="6188951" y="106680"/>
                  </a:lnTo>
                  <a:lnTo>
                    <a:pt x="6199009" y="107950"/>
                  </a:lnTo>
                  <a:lnTo>
                    <a:pt x="6207214" y="111760"/>
                  </a:lnTo>
                  <a:lnTo>
                    <a:pt x="6210185" y="118110"/>
                  </a:lnTo>
                  <a:lnTo>
                    <a:pt x="6208788" y="118529"/>
                  </a:lnTo>
                  <a:lnTo>
                    <a:pt x="6208788" y="139700"/>
                  </a:lnTo>
                  <a:lnTo>
                    <a:pt x="6204115" y="140042"/>
                  </a:lnTo>
                  <a:lnTo>
                    <a:pt x="6204115" y="198120"/>
                  </a:lnTo>
                  <a:lnTo>
                    <a:pt x="6203734" y="199390"/>
                  </a:lnTo>
                  <a:lnTo>
                    <a:pt x="6202375" y="201930"/>
                  </a:lnTo>
                  <a:lnTo>
                    <a:pt x="6193904" y="203200"/>
                  </a:lnTo>
                  <a:lnTo>
                    <a:pt x="6185903" y="203200"/>
                  </a:lnTo>
                  <a:lnTo>
                    <a:pt x="6178347" y="201930"/>
                  </a:lnTo>
                  <a:lnTo>
                    <a:pt x="6172962" y="196850"/>
                  </a:lnTo>
                  <a:lnTo>
                    <a:pt x="6175527" y="194310"/>
                  </a:lnTo>
                  <a:lnTo>
                    <a:pt x="6176810" y="193040"/>
                  </a:lnTo>
                  <a:lnTo>
                    <a:pt x="6178093" y="191770"/>
                  </a:lnTo>
                  <a:lnTo>
                    <a:pt x="6183020" y="187960"/>
                  </a:lnTo>
                  <a:lnTo>
                    <a:pt x="6192748" y="198120"/>
                  </a:lnTo>
                  <a:lnTo>
                    <a:pt x="6202070" y="195580"/>
                  </a:lnTo>
                  <a:lnTo>
                    <a:pt x="6204115" y="198120"/>
                  </a:lnTo>
                  <a:lnTo>
                    <a:pt x="6204115" y="140042"/>
                  </a:lnTo>
                  <a:lnTo>
                    <a:pt x="6191237" y="140970"/>
                  </a:lnTo>
                  <a:lnTo>
                    <a:pt x="6189865" y="137160"/>
                  </a:lnTo>
                  <a:lnTo>
                    <a:pt x="6189967" y="135890"/>
                  </a:lnTo>
                  <a:lnTo>
                    <a:pt x="6193371" y="133350"/>
                  </a:lnTo>
                  <a:lnTo>
                    <a:pt x="6201232" y="132080"/>
                  </a:lnTo>
                  <a:lnTo>
                    <a:pt x="6205525" y="134620"/>
                  </a:lnTo>
                  <a:lnTo>
                    <a:pt x="6208788" y="139700"/>
                  </a:lnTo>
                  <a:lnTo>
                    <a:pt x="6208788" y="118529"/>
                  </a:lnTo>
                  <a:lnTo>
                    <a:pt x="6205842" y="119380"/>
                  </a:lnTo>
                  <a:lnTo>
                    <a:pt x="6201105" y="119380"/>
                  </a:lnTo>
                  <a:lnTo>
                    <a:pt x="6197041" y="116840"/>
                  </a:lnTo>
                  <a:lnTo>
                    <a:pt x="6188684" y="121920"/>
                  </a:lnTo>
                  <a:lnTo>
                    <a:pt x="6188824" y="129540"/>
                  </a:lnTo>
                  <a:lnTo>
                    <a:pt x="6180607" y="134620"/>
                  </a:lnTo>
                  <a:lnTo>
                    <a:pt x="6180734" y="134620"/>
                  </a:lnTo>
                  <a:lnTo>
                    <a:pt x="6180874" y="135890"/>
                  </a:lnTo>
                  <a:lnTo>
                    <a:pt x="6179972" y="135890"/>
                  </a:lnTo>
                  <a:lnTo>
                    <a:pt x="6178613" y="137160"/>
                  </a:lnTo>
                  <a:lnTo>
                    <a:pt x="6175807" y="135890"/>
                  </a:lnTo>
                  <a:lnTo>
                    <a:pt x="6179972" y="135890"/>
                  </a:lnTo>
                  <a:lnTo>
                    <a:pt x="6180328" y="134620"/>
                  </a:lnTo>
                  <a:lnTo>
                    <a:pt x="6180607" y="134620"/>
                  </a:lnTo>
                  <a:lnTo>
                    <a:pt x="6179020" y="132080"/>
                  </a:lnTo>
                  <a:lnTo>
                    <a:pt x="6175362" y="133350"/>
                  </a:lnTo>
                  <a:lnTo>
                    <a:pt x="6171743" y="133350"/>
                  </a:lnTo>
                  <a:lnTo>
                    <a:pt x="6171743" y="138430"/>
                  </a:lnTo>
                  <a:lnTo>
                    <a:pt x="6184938" y="144780"/>
                  </a:lnTo>
                  <a:lnTo>
                    <a:pt x="6192405" y="151130"/>
                  </a:lnTo>
                  <a:lnTo>
                    <a:pt x="6195873" y="160020"/>
                  </a:lnTo>
                  <a:lnTo>
                    <a:pt x="6197054" y="170180"/>
                  </a:lnTo>
                  <a:lnTo>
                    <a:pt x="6190513" y="171450"/>
                  </a:lnTo>
                  <a:lnTo>
                    <a:pt x="6186970" y="167640"/>
                  </a:lnTo>
                  <a:lnTo>
                    <a:pt x="6181649" y="166370"/>
                  </a:lnTo>
                  <a:lnTo>
                    <a:pt x="6180328" y="165100"/>
                  </a:lnTo>
                  <a:lnTo>
                    <a:pt x="6179020" y="163830"/>
                  </a:lnTo>
                  <a:lnTo>
                    <a:pt x="6182322" y="162560"/>
                  </a:lnTo>
                  <a:lnTo>
                    <a:pt x="6185611" y="161290"/>
                  </a:lnTo>
                  <a:lnTo>
                    <a:pt x="6188913" y="160020"/>
                  </a:lnTo>
                  <a:lnTo>
                    <a:pt x="6178334" y="157480"/>
                  </a:lnTo>
                  <a:lnTo>
                    <a:pt x="6173381" y="161290"/>
                  </a:lnTo>
                  <a:lnTo>
                    <a:pt x="6169368" y="160020"/>
                  </a:lnTo>
                  <a:lnTo>
                    <a:pt x="6165367" y="158750"/>
                  </a:lnTo>
                  <a:lnTo>
                    <a:pt x="6165748" y="154940"/>
                  </a:lnTo>
                  <a:lnTo>
                    <a:pt x="6165875" y="153670"/>
                  </a:lnTo>
                  <a:lnTo>
                    <a:pt x="6166129" y="151130"/>
                  </a:lnTo>
                  <a:lnTo>
                    <a:pt x="6157607" y="151130"/>
                  </a:lnTo>
                  <a:lnTo>
                    <a:pt x="6157607" y="176530"/>
                  </a:lnTo>
                  <a:lnTo>
                    <a:pt x="6155017" y="177800"/>
                  </a:lnTo>
                  <a:lnTo>
                    <a:pt x="6152769" y="176530"/>
                  </a:lnTo>
                  <a:lnTo>
                    <a:pt x="6152642" y="175260"/>
                  </a:lnTo>
                  <a:lnTo>
                    <a:pt x="6155245" y="173990"/>
                  </a:lnTo>
                  <a:lnTo>
                    <a:pt x="6157519" y="175260"/>
                  </a:lnTo>
                  <a:lnTo>
                    <a:pt x="6157607" y="176530"/>
                  </a:lnTo>
                  <a:lnTo>
                    <a:pt x="6157607" y="151130"/>
                  </a:lnTo>
                  <a:lnTo>
                    <a:pt x="6154026" y="151130"/>
                  </a:lnTo>
                  <a:lnTo>
                    <a:pt x="6155893" y="148590"/>
                  </a:lnTo>
                  <a:lnTo>
                    <a:pt x="6156833" y="147320"/>
                  </a:lnTo>
                  <a:lnTo>
                    <a:pt x="6160579" y="142240"/>
                  </a:lnTo>
                  <a:lnTo>
                    <a:pt x="6158966" y="139700"/>
                  </a:lnTo>
                  <a:lnTo>
                    <a:pt x="6154128" y="138430"/>
                  </a:lnTo>
                  <a:lnTo>
                    <a:pt x="6148730" y="137160"/>
                  </a:lnTo>
                  <a:lnTo>
                    <a:pt x="6153302" y="133350"/>
                  </a:lnTo>
                  <a:lnTo>
                    <a:pt x="6153201" y="132080"/>
                  </a:lnTo>
                  <a:lnTo>
                    <a:pt x="6153112" y="130810"/>
                  </a:lnTo>
                  <a:lnTo>
                    <a:pt x="6153010" y="129540"/>
                  </a:lnTo>
                  <a:lnTo>
                    <a:pt x="6158319" y="128270"/>
                  </a:lnTo>
                  <a:lnTo>
                    <a:pt x="6150864" y="124460"/>
                  </a:lnTo>
                  <a:lnTo>
                    <a:pt x="6146444" y="121399"/>
                  </a:lnTo>
                  <a:lnTo>
                    <a:pt x="6146444" y="163830"/>
                  </a:lnTo>
                  <a:lnTo>
                    <a:pt x="6146317" y="163830"/>
                  </a:lnTo>
                  <a:lnTo>
                    <a:pt x="6145784" y="165100"/>
                  </a:lnTo>
                  <a:lnTo>
                    <a:pt x="6145314" y="163830"/>
                  </a:lnTo>
                  <a:lnTo>
                    <a:pt x="6144514" y="163830"/>
                  </a:lnTo>
                  <a:lnTo>
                    <a:pt x="6145441" y="162560"/>
                  </a:lnTo>
                  <a:lnTo>
                    <a:pt x="6145974" y="162560"/>
                  </a:lnTo>
                  <a:lnTo>
                    <a:pt x="6146444" y="163830"/>
                  </a:lnTo>
                  <a:lnTo>
                    <a:pt x="6146444" y="121399"/>
                  </a:lnTo>
                  <a:lnTo>
                    <a:pt x="6145377" y="120650"/>
                  </a:lnTo>
                  <a:lnTo>
                    <a:pt x="6143714" y="115570"/>
                  </a:lnTo>
                  <a:lnTo>
                    <a:pt x="6146431" y="113030"/>
                  </a:lnTo>
                  <a:lnTo>
                    <a:pt x="6150927" y="114300"/>
                  </a:lnTo>
                  <a:lnTo>
                    <a:pt x="6154280" y="113030"/>
                  </a:lnTo>
                  <a:lnTo>
                    <a:pt x="6154648" y="111760"/>
                  </a:lnTo>
                  <a:lnTo>
                    <a:pt x="6156528" y="105410"/>
                  </a:lnTo>
                  <a:lnTo>
                    <a:pt x="6150775" y="105410"/>
                  </a:lnTo>
                  <a:lnTo>
                    <a:pt x="6146939" y="106680"/>
                  </a:lnTo>
                  <a:lnTo>
                    <a:pt x="6146635" y="111760"/>
                  </a:lnTo>
                  <a:lnTo>
                    <a:pt x="6139713" y="105410"/>
                  </a:lnTo>
                  <a:lnTo>
                    <a:pt x="6140424" y="100330"/>
                  </a:lnTo>
                  <a:lnTo>
                    <a:pt x="6140780" y="97790"/>
                  </a:lnTo>
                  <a:lnTo>
                    <a:pt x="6142177" y="93980"/>
                  </a:lnTo>
                  <a:lnTo>
                    <a:pt x="6143104" y="91440"/>
                  </a:lnTo>
                  <a:lnTo>
                    <a:pt x="6139993" y="86360"/>
                  </a:lnTo>
                  <a:lnTo>
                    <a:pt x="6141529" y="83820"/>
                  </a:lnTo>
                  <a:lnTo>
                    <a:pt x="6148273" y="85090"/>
                  </a:lnTo>
                  <a:lnTo>
                    <a:pt x="6147994" y="83820"/>
                  </a:lnTo>
                  <a:lnTo>
                    <a:pt x="6147371" y="81280"/>
                  </a:lnTo>
                  <a:lnTo>
                    <a:pt x="6146762" y="78740"/>
                  </a:lnTo>
                  <a:lnTo>
                    <a:pt x="6143155" y="81280"/>
                  </a:lnTo>
                  <a:lnTo>
                    <a:pt x="6140666" y="80010"/>
                  </a:lnTo>
                  <a:lnTo>
                    <a:pt x="6138964" y="77470"/>
                  </a:lnTo>
                  <a:lnTo>
                    <a:pt x="6138621" y="73660"/>
                  </a:lnTo>
                  <a:lnTo>
                    <a:pt x="6136856" y="71120"/>
                  </a:lnTo>
                  <a:lnTo>
                    <a:pt x="6133477" y="69684"/>
                  </a:lnTo>
                  <a:lnTo>
                    <a:pt x="6133477" y="130810"/>
                  </a:lnTo>
                  <a:lnTo>
                    <a:pt x="6132944" y="132080"/>
                  </a:lnTo>
                  <a:lnTo>
                    <a:pt x="6130544" y="132080"/>
                  </a:lnTo>
                  <a:lnTo>
                    <a:pt x="6130620" y="130810"/>
                  </a:lnTo>
                  <a:lnTo>
                    <a:pt x="6133477" y="130810"/>
                  </a:lnTo>
                  <a:lnTo>
                    <a:pt x="6133477" y="69684"/>
                  </a:lnTo>
                  <a:lnTo>
                    <a:pt x="6130912" y="68580"/>
                  </a:lnTo>
                  <a:lnTo>
                    <a:pt x="6130480" y="70840"/>
                  </a:lnTo>
                  <a:lnTo>
                    <a:pt x="6130480" y="157480"/>
                  </a:lnTo>
                  <a:lnTo>
                    <a:pt x="6122136" y="160020"/>
                  </a:lnTo>
                  <a:lnTo>
                    <a:pt x="6120879" y="158750"/>
                  </a:lnTo>
                  <a:lnTo>
                    <a:pt x="6120816" y="156210"/>
                  </a:lnTo>
                  <a:lnTo>
                    <a:pt x="6126518" y="154940"/>
                  </a:lnTo>
                  <a:lnTo>
                    <a:pt x="6125819" y="157480"/>
                  </a:lnTo>
                  <a:lnTo>
                    <a:pt x="6130480" y="157480"/>
                  </a:lnTo>
                  <a:lnTo>
                    <a:pt x="6130480" y="70840"/>
                  </a:lnTo>
                  <a:lnTo>
                    <a:pt x="6129693" y="74930"/>
                  </a:lnTo>
                  <a:lnTo>
                    <a:pt x="6128715" y="76619"/>
                  </a:lnTo>
                  <a:lnTo>
                    <a:pt x="6128715" y="99060"/>
                  </a:lnTo>
                  <a:lnTo>
                    <a:pt x="6125388" y="100330"/>
                  </a:lnTo>
                  <a:lnTo>
                    <a:pt x="6125654" y="99060"/>
                  </a:lnTo>
                  <a:lnTo>
                    <a:pt x="6125565" y="97790"/>
                  </a:lnTo>
                  <a:lnTo>
                    <a:pt x="6128715" y="99060"/>
                  </a:lnTo>
                  <a:lnTo>
                    <a:pt x="6128715" y="76619"/>
                  </a:lnTo>
                  <a:lnTo>
                    <a:pt x="6126010" y="81280"/>
                  </a:lnTo>
                  <a:lnTo>
                    <a:pt x="6124714" y="82105"/>
                  </a:lnTo>
                  <a:lnTo>
                    <a:pt x="6124714" y="97790"/>
                  </a:lnTo>
                  <a:lnTo>
                    <a:pt x="6122238" y="97790"/>
                  </a:lnTo>
                  <a:lnTo>
                    <a:pt x="6121019" y="96558"/>
                  </a:lnTo>
                  <a:lnTo>
                    <a:pt x="6120968" y="96367"/>
                  </a:lnTo>
                  <a:lnTo>
                    <a:pt x="6120866" y="95250"/>
                  </a:lnTo>
                  <a:lnTo>
                    <a:pt x="6123216" y="95250"/>
                  </a:lnTo>
                  <a:lnTo>
                    <a:pt x="6124499" y="96520"/>
                  </a:lnTo>
                  <a:lnTo>
                    <a:pt x="6124714" y="97790"/>
                  </a:lnTo>
                  <a:lnTo>
                    <a:pt x="6124714" y="82105"/>
                  </a:lnTo>
                  <a:lnTo>
                    <a:pt x="6119965" y="85090"/>
                  </a:lnTo>
                  <a:lnTo>
                    <a:pt x="6111633" y="90170"/>
                  </a:lnTo>
                  <a:lnTo>
                    <a:pt x="6111545" y="92710"/>
                  </a:lnTo>
                  <a:lnTo>
                    <a:pt x="6120371" y="91440"/>
                  </a:lnTo>
                  <a:lnTo>
                    <a:pt x="6120155" y="95250"/>
                  </a:lnTo>
                  <a:lnTo>
                    <a:pt x="6120790" y="93980"/>
                  </a:lnTo>
                  <a:lnTo>
                    <a:pt x="6120777" y="95250"/>
                  </a:lnTo>
                  <a:lnTo>
                    <a:pt x="6120181" y="95250"/>
                  </a:lnTo>
                  <a:lnTo>
                    <a:pt x="6114529" y="97790"/>
                  </a:lnTo>
                  <a:lnTo>
                    <a:pt x="6123165" y="101600"/>
                  </a:lnTo>
                  <a:lnTo>
                    <a:pt x="6124956" y="107950"/>
                  </a:lnTo>
                  <a:lnTo>
                    <a:pt x="6129693" y="114300"/>
                  </a:lnTo>
                  <a:lnTo>
                    <a:pt x="6128309" y="114884"/>
                  </a:lnTo>
                  <a:lnTo>
                    <a:pt x="6128309" y="147320"/>
                  </a:lnTo>
                  <a:lnTo>
                    <a:pt x="6127750" y="148590"/>
                  </a:lnTo>
                  <a:lnTo>
                    <a:pt x="6126734" y="148590"/>
                  </a:lnTo>
                  <a:lnTo>
                    <a:pt x="6126289" y="147320"/>
                  </a:lnTo>
                  <a:lnTo>
                    <a:pt x="6128309" y="147320"/>
                  </a:lnTo>
                  <a:lnTo>
                    <a:pt x="6128309" y="114884"/>
                  </a:lnTo>
                  <a:lnTo>
                    <a:pt x="6123648" y="116840"/>
                  </a:lnTo>
                  <a:lnTo>
                    <a:pt x="6118949" y="119380"/>
                  </a:lnTo>
                  <a:lnTo>
                    <a:pt x="6114567" y="127000"/>
                  </a:lnTo>
                  <a:lnTo>
                    <a:pt x="6116739" y="129540"/>
                  </a:lnTo>
                  <a:lnTo>
                    <a:pt x="6118911" y="130810"/>
                  </a:lnTo>
                  <a:lnTo>
                    <a:pt x="6116739" y="133350"/>
                  </a:lnTo>
                  <a:lnTo>
                    <a:pt x="6113411" y="135890"/>
                  </a:lnTo>
                  <a:lnTo>
                    <a:pt x="6109436" y="137160"/>
                  </a:lnTo>
                  <a:lnTo>
                    <a:pt x="6099797" y="134620"/>
                  </a:lnTo>
                  <a:lnTo>
                    <a:pt x="6098375" y="133997"/>
                  </a:lnTo>
                  <a:lnTo>
                    <a:pt x="6098375" y="168910"/>
                  </a:lnTo>
                  <a:lnTo>
                    <a:pt x="6094781" y="172720"/>
                  </a:lnTo>
                  <a:lnTo>
                    <a:pt x="6091885" y="168910"/>
                  </a:lnTo>
                  <a:lnTo>
                    <a:pt x="6091479" y="166370"/>
                  </a:lnTo>
                  <a:lnTo>
                    <a:pt x="6093269" y="165100"/>
                  </a:lnTo>
                  <a:lnTo>
                    <a:pt x="6095060" y="163830"/>
                  </a:lnTo>
                  <a:lnTo>
                    <a:pt x="6098070" y="166370"/>
                  </a:lnTo>
                  <a:lnTo>
                    <a:pt x="6098375" y="168910"/>
                  </a:lnTo>
                  <a:lnTo>
                    <a:pt x="6098375" y="133997"/>
                  </a:lnTo>
                  <a:lnTo>
                    <a:pt x="6094044" y="132080"/>
                  </a:lnTo>
                  <a:lnTo>
                    <a:pt x="6099695" y="125730"/>
                  </a:lnTo>
                  <a:lnTo>
                    <a:pt x="6090894" y="124460"/>
                  </a:lnTo>
                  <a:lnTo>
                    <a:pt x="6085319" y="123190"/>
                  </a:lnTo>
                  <a:lnTo>
                    <a:pt x="6078766" y="123190"/>
                  </a:lnTo>
                  <a:lnTo>
                    <a:pt x="6072263" y="124460"/>
                  </a:lnTo>
                  <a:lnTo>
                    <a:pt x="6071171" y="120650"/>
                  </a:lnTo>
                  <a:lnTo>
                    <a:pt x="6076226" y="118110"/>
                  </a:lnTo>
                  <a:lnTo>
                    <a:pt x="6074994" y="116840"/>
                  </a:lnTo>
                  <a:lnTo>
                    <a:pt x="6073775" y="115570"/>
                  </a:lnTo>
                  <a:lnTo>
                    <a:pt x="6071019" y="114300"/>
                  </a:lnTo>
                  <a:lnTo>
                    <a:pt x="6067806" y="116840"/>
                  </a:lnTo>
                  <a:lnTo>
                    <a:pt x="6065825" y="114300"/>
                  </a:lnTo>
                  <a:lnTo>
                    <a:pt x="6065659" y="113030"/>
                  </a:lnTo>
                  <a:lnTo>
                    <a:pt x="6067590" y="110490"/>
                  </a:lnTo>
                  <a:lnTo>
                    <a:pt x="6067907" y="107950"/>
                  </a:lnTo>
                  <a:lnTo>
                    <a:pt x="6062891" y="105410"/>
                  </a:lnTo>
                  <a:lnTo>
                    <a:pt x="6059716" y="111760"/>
                  </a:lnTo>
                  <a:lnTo>
                    <a:pt x="6053683" y="116840"/>
                  </a:lnTo>
                  <a:lnTo>
                    <a:pt x="6048476" y="121920"/>
                  </a:lnTo>
                  <a:lnTo>
                    <a:pt x="6047829" y="128270"/>
                  </a:lnTo>
                  <a:lnTo>
                    <a:pt x="6047676" y="135890"/>
                  </a:lnTo>
                  <a:lnTo>
                    <a:pt x="6043079" y="140970"/>
                  </a:lnTo>
                  <a:lnTo>
                    <a:pt x="6037834" y="147320"/>
                  </a:lnTo>
                  <a:lnTo>
                    <a:pt x="6035751" y="153670"/>
                  </a:lnTo>
                  <a:lnTo>
                    <a:pt x="6031623" y="152958"/>
                  </a:lnTo>
                  <a:lnTo>
                    <a:pt x="6031623" y="163830"/>
                  </a:lnTo>
                  <a:lnTo>
                    <a:pt x="6031090" y="163830"/>
                  </a:lnTo>
                  <a:lnTo>
                    <a:pt x="6031065" y="180340"/>
                  </a:lnTo>
                  <a:lnTo>
                    <a:pt x="6027331" y="181610"/>
                  </a:lnTo>
                  <a:lnTo>
                    <a:pt x="6024842" y="181610"/>
                  </a:lnTo>
                  <a:lnTo>
                    <a:pt x="6023737" y="179070"/>
                  </a:lnTo>
                  <a:lnTo>
                    <a:pt x="6028956" y="179070"/>
                  </a:lnTo>
                  <a:lnTo>
                    <a:pt x="6031065" y="180340"/>
                  </a:lnTo>
                  <a:lnTo>
                    <a:pt x="6031065" y="163893"/>
                  </a:lnTo>
                  <a:lnTo>
                    <a:pt x="6030531" y="165100"/>
                  </a:lnTo>
                  <a:lnTo>
                    <a:pt x="6029528" y="165100"/>
                  </a:lnTo>
                  <a:lnTo>
                    <a:pt x="6029083" y="163830"/>
                  </a:lnTo>
                  <a:lnTo>
                    <a:pt x="6028614" y="163830"/>
                  </a:lnTo>
                  <a:lnTo>
                    <a:pt x="6030214" y="162560"/>
                  </a:lnTo>
                  <a:lnTo>
                    <a:pt x="6031623" y="163830"/>
                  </a:lnTo>
                  <a:lnTo>
                    <a:pt x="6031623" y="152958"/>
                  </a:lnTo>
                  <a:lnTo>
                    <a:pt x="6028410" y="152400"/>
                  </a:lnTo>
                  <a:lnTo>
                    <a:pt x="6028652" y="148590"/>
                  </a:lnTo>
                  <a:lnTo>
                    <a:pt x="6023305" y="146316"/>
                  </a:lnTo>
                  <a:lnTo>
                    <a:pt x="6023305" y="179070"/>
                  </a:lnTo>
                  <a:lnTo>
                    <a:pt x="6022873" y="179070"/>
                  </a:lnTo>
                  <a:lnTo>
                    <a:pt x="6022848" y="177800"/>
                  </a:lnTo>
                  <a:lnTo>
                    <a:pt x="6019114" y="177800"/>
                  </a:lnTo>
                  <a:lnTo>
                    <a:pt x="6019000" y="176530"/>
                  </a:lnTo>
                  <a:lnTo>
                    <a:pt x="6022645" y="176530"/>
                  </a:lnTo>
                  <a:lnTo>
                    <a:pt x="6022848" y="177800"/>
                  </a:lnTo>
                  <a:lnTo>
                    <a:pt x="6023102" y="177800"/>
                  </a:lnTo>
                  <a:lnTo>
                    <a:pt x="6023305" y="179070"/>
                  </a:lnTo>
                  <a:lnTo>
                    <a:pt x="6023305" y="146316"/>
                  </a:lnTo>
                  <a:lnTo>
                    <a:pt x="6019724" y="144780"/>
                  </a:lnTo>
                  <a:lnTo>
                    <a:pt x="6022619" y="151130"/>
                  </a:lnTo>
                  <a:lnTo>
                    <a:pt x="6022492" y="158750"/>
                  </a:lnTo>
                  <a:lnTo>
                    <a:pt x="6020282" y="163830"/>
                  </a:lnTo>
                  <a:lnTo>
                    <a:pt x="6016942" y="170180"/>
                  </a:lnTo>
                  <a:lnTo>
                    <a:pt x="6015240" y="172720"/>
                  </a:lnTo>
                  <a:lnTo>
                    <a:pt x="6018504" y="173990"/>
                  </a:lnTo>
                  <a:lnTo>
                    <a:pt x="6018314" y="175260"/>
                  </a:lnTo>
                  <a:lnTo>
                    <a:pt x="6018923" y="175260"/>
                  </a:lnTo>
                  <a:lnTo>
                    <a:pt x="6018987" y="176530"/>
                  </a:lnTo>
                  <a:lnTo>
                    <a:pt x="6018314" y="176530"/>
                  </a:lnTo>
                  <a:lnTo>
                    <a:pt x="6018327" y="175260"/>
                  </a:lnTo>
                  <a:lnTo>
                    <a:pt x="6014478" y="177800"/>
                  </a:lnTo>
                  <a:lnTo>
                    <a:pt x="6012002" y="181610"/>
                  </a:lnTo>
                  <a:lnTo>
                    <a:pt x="6008522" y="182880"/>
                  </a:lnTo>
                  <a:lnTo>
                    <a:pt x="6003772" y="182003"/>
                  </a:lnTo>
                  <a:lnTo>
                    <a:pt x="6003772" y="217170"/>
                  </a:lnTo>
                  <a:lnTo>
                    <a:pt x="6003709" y="218440"/>
                  </a:lnTo>
                  <a:lnTo>
                    <a:pt x="6002248" y="218440"/>
                  </a:lnTo>
                  <a:lnTo>
                    <a:pt x="6000839" y="217170"/>
                  </a:lnTo>
                  <a:lnTo>
                    <a:pt x="6003772" y="217170"/>
                  </a:lnTo>
                  <a:lnTo>
                    <a:pt x="6003772" y="182003"/>
                  </a:lnTo>
                  <a:lnTo>
                    <a:pt x="6001651" y="181610"/>
                  </a:lnTo>
                  <a:lnTo>
                    <a:pt x="5999772" y="185420"/>
                  </a:lnTo>
                  <a:lnTo>
                    <a:pt x="6002172" y="186690"/>
                  </a:lnTo>
                  <a:lnTo>
                    <a:pt x="6003556" y="187960"/>
                  </a:lnTo>
                  <a:lnTo>
                    <a:pt x="6003010" y="193040"/>
                  </a:lnTo>
                  <a:lnTo>
                    <a:pt x="5992126" y="189230"/>
                  </a:lnTo>
                  <a:lnTo>
                    <a:pt x="5991263" y="191770"/>
                  </a:lnTo>
                  <a:lnTo>
                    <a:pt x="5988621" y="194310"/>
                  </a:lnTo>
                  <a:lnTo>
                    <a:pt x="5984545" y="193040"/>
                  </a:lnTo>
                  <a:lnTo>
                    <a:pt x="5981001" y="193040"/>
                  </a:lnTo>
                  <a:lnTo>
                    <a:pt x="5979960" y="196850"/>
                  </a:lnTo>
                  <a:lnTo>
                    <a:pt x="5981179" y="199390"/>
                  </a:lnTo>
                  <a:lnTo>
                    <a:pt x="5989879" y="196850"/>
                  </a:lnTo>
                  <a:lnTo>
                    <a:pt x="5993943" y="201930"/>
                  </a:lnTo>
                  <a:lnTo>
                    <a:pt x="5994755" y="205740"/>
                  </a:lnTo>
                  <a:lnTo>
                    <a:pt x="6001194" y="212090"/>
                  </a:lnTo>
                  <a:lnTo>
                    <a:pt x="5993295" y="218440"/>
                  </a:lnTo>
                  <a:lnTo>
                    <a:pt x="5986996" y="215900"/>
                  </a:lnTo>
                  <a:lnTo>
                    <a:pt x="5977534" y="212090"/>
                  </a:lnTo>
                  <a:lnTo>
                    <a:pt x="5977356" y="210820"/>
                  </a:lnTo>
                  <a:lnTo>
                    <a:pt x="5976124" y="201930"/>
                  </a:lnTo>
                  <a:lnTo>
                    <a:pt x="5966180" y="201930"/>
                  </a:lnTo>
                  <a:lnTo>
                    <a:pt x="5958586" y="200863"/>
                  </a:lnTo>
                  <a:lnTo>
                    <a:pt x="5958586" y="223520"/>
                  </a:lnTo>
                  <a:lnTo>
                    <a:pt x="5955169" y="224790"/>
                  </a:lnTo>
                  <a:lnTo>
                    <a:pt x="5950902" y="226060"/>
                  </a:lnTo>
                  <a:lnTo>
                    <a:pt x="5948705" y="223520"/>
                  </a:lnTo>
                  <a:lnTo>
                    <a:pt x="5948045" y="220980"/>
                  </a:lnTo>
                  <a:lnTo>
                    <a:pt x="5951906" y="219710"/>
                  </a:lnTo>
                  <a:lnTo>
                    <a:pt x="5956211" y="219710"/>
                  </a:lnTo>
                  <a:lnTo>
                    <a:pt x="5957760" y="220980"/>
                  </a:lnTo>
                  <a:lnTo>
                    <a:pt x="5958586" y="223520"/>
                  </a:lnTo>
                  <a:lnTo>
                    <a:pt x="5958586" y="200863"/>
                  </a:lnTo>
                  <a:lnTo>
                    <a:pt x="5957176" y="200660"/>
                  </a:lnTo>
                  <a:lnTo>
                    <a:pt x="5947994" y="198120"/>
                  </a:lnTo>
                  <a:lnTo>
                    <a:pt x="5937580" y="198120"/>
                  </a:lnTo>
                  <a:lnTo>
                    <a:pt x="5932386" y="203200"/>
                  </a:lnTo>
                  <a:lnTo>
                    <a:pt x="5925451" y="207010"/>
                  </a:lnTo>
                  <a:lnTo>
                    <a:pt x="5916409" y="209550"/>
                  </a:lnTo>
                  <a:lnTo>
                    <a:pt x="5904865" y="210820"/>
                  </a:lnTo>
                  <a:lnTo>
                    <a:pt x="5907278" y="204470"/>
                  </a:lnTo>
                  <a:lnTo>
                    <a:pt x="5907163" y="200660"/>
                  </a:lnTo>
                  <a:lnTo>
                    <a:pt x="5907138" y="199390"/>
                  </a:lnTo>
                  <a:lnTo>
                    <a:pt x="5907062" y="196850"/>
                  </a:lnTo>
                  <a:lnTo>
                    <a:pt x="5910059" y="195580"/>
                  </a:lnTo>
                  <a:lnTo>
                    <a:pt x="5913056" y="194310"/>
                  </a:lnTo>
                  <a:lnTo>
                    <a:pt x="5916053" y="193040"/>
                  </a:lnTo>
                  <a:lnTo>
                    <a:pt x="5916053" y="191770"/>
                  </a:lnTo>
                  <a:lnTo>
                    <a:pt x="5916053" y="189230"/>
                  </a:lnTo>
                  <a:lnTo>
                    <a:pt x="5916053" y="186690"/>
                  </a:lnTo>
                  <a:lnTo>
                    <a:pt x="5916053" y="185420"/>
                  </a:lnTo>
                  <a:lnTo>
                    <a:pt x="5916053" y="180340"/>
                  </a:lnTo>
                  <a:lnTo>
                    <a:pt x="5909462" y="184150"/>
                  </a:lnTo>
                  <a:lnTo>
                    <a:pt x="5902718" y="185420"/>
                  </a:lnTo>
                  <a:lnTo>
                    <a:pt x="5894502" y="182880"/>
                  </a:lnTo>
                  <a:lnTo>
                    <a:pt x="5893638" y="180340"/>
                  </a:lnTo>
                  <a:lnTo>
                    <a:pt x="5894514" y="179070"/>
                  </a:lnTo>
                  <a:lnTo>
                    <a:pt x="5897791" y="179070"/>
                  </a:lnTo>
                  <a:lnTo>
                    <a:pt x="5898045" y="177800"/>
                  </a:lnTo>
                  <a:lnTo>
                    <a:pt x="5898794" y="177800"/>
                  </a:lnTo>
                  <a:lnTo>
                    <a:pt x="5900140" y="176530"/>
                  </a:lnTo>
                  <a:lnTo>
                    <a:pt x="5902960" y="179070"/>
                  </a:lnTo>
                  <a:lnTo>
                    <a:pt x="5900534" y="177800"/>
                  </a:lnTo>
                  <a:lnTo>
                    <a:pt x="5898794" y="177800"/>
                  </a:lnTo>
                  <a:lnTo>
                    <a:pt x="5898426" y="179070"/>
                  </a:lnTo>
                  <a:lnTo>
                    <a:pt x="5902439" y="181610"/>
                  </a:lnTo>
                  <a:lnTo>
                    <a:pt x="5909475" y="179070"/>
                  </a:lnTo>
                  <a:lnTo>
                    <a:pt x="5909208" y="176530"/>
                  </a:lnTo>
                  <a:lnTo>
                    <a:pt x="5908954" y="173990"/>
                  </a:lnTo>
                  <a:lnTo>
                    <a:pt x="5915812" y="172720"/>
                  </a:lnTo>
                  <a:lnTo>
                    <a:pt x="5910923" y="168910"/>
                  </a:lnTo>
                  <a:lnTo>
                    <a:pt x="5908040" y="172720"/>
                  </a:lnTo>
                  <a:lnTo>
                    <a:pt x="5904077" y="172720"/>
                  </a:lnTo>
                  <a:lnTo>
                    <a:pt x="5903404" y="170180"/>
                  </a:lnTo>
                  <a:lnTo>
                    <a:pt x="5901741" y="163830"/>
                  </a:lnTo>
                  <a:lnTo>
                    <a:pt x="5893663" y="165087"/>
                  </a:lnTo>
                  <a:lnTo>
                    <a:pt x="5893663" y="168910"/>
                  </a:lnTo>
                  <a:lnTo>
                    <a:pt x="5891403" y="170180"/>
                  </a:lnTo>
                  <a:lnTo>
                    <a:pt x="5888088" y="167665"/>
                  </a:lnTo>
                  <a:lnTo>
                    <a:pt x="5888088" y="193040"/>
                  </a:lnTo>
                  <a:lnTo>
                    <a:pt x="5888088" y="199390"/>
                  </a:lnTo>
                  <a:lnTo>
                    <a:pt x="5885180" y="199390"/>
                  </a:lnTo>
                  <a:lnTo>
                    <a:pt x="5885231" y="198120"/>
                  </a:lnTo>
                  <a:lnTo>
                    <a:pt x="5887618" y="198120"/>
                  </a:lnTo>
                  <a:lnTo>
                    <a:pt x="5888088" y="199390"/>
                  </a:lnTo>
                  <a:lnTo>
                    <a:pt x="5888088" y="193040"/>
                  </a:lnTo>
                  <a:lnTo>
                    <a:pt x="5886501" y="194310"/>
                  </a:lnTo>
                  <a:lnTo>
                    <a:pt x="5885180" y="194310"/>
                  </a:lnTo>
                  <a:lnTo>
                    <a:pt x="5885231" y="193040"/>
                  </a:lnTo>
                  <a:lnTo>
                    <a:pt x="5888088" y="193040"/>
                  </a:lnTo>
                  <a:lnTo>
                    <a:pt x="5888088" y="167665"/>
                  </a:lnTo>
                  <a:lnTo>
                    <a:pt x="5888888" y="166370"/>
                  </a:lnTo>
                  <a:lnTo>
                    <a:pt x="5893143" y="165100"/>
                  </a:lnTo>
                  <a:lnTo>
                    <a:pt x="5893447" y="166370"/>
                  </a:lnTo>
                  <a:lnTo>
                    <a:pt x="5893663" y="168910"/>
                  </a:lnTo>
                  <a:lnTo>
                    <a:pt x="5893663" y="165087"/>
                  </a:lnTo>
                  <a:lnTo>
                    <a:pt x="5893536" y="165100"/>
                  </a:lnTo>
                  <a:lnTo>
                    <a:pt x="5892660" y="162560"/>
                  </a:lnTo>
                  <a:lnTo>
                    <a:pt x="5889803" y="162560"/>
                  </a:lnTo>
                  <a:lnTo>
                    <a:pt x="5886691" y="161290"/>
                  </a:lnTo>
                  <a:lnTo>
                    <a:pt x="5886793" y="160020"/>
                  </a:lnTo>
                  <a:lnTo>
                    <a:pt x="5886882" y="158750"/>
                  </a:lnTo>
                  <a:lnTo>
                    <a:pt x="5886983" y="157480"/>
                  </a:lnTo>
                  <a:lnTo>
                    <a:pt x="5891352" y="153670"/>
                  </a:lnTo>
                  <a:lnTo>
                    <a:pt x="5899455" y="149860"/>
                  </a:lnTo>
                  <a:lnTo>
                    <a:pt x="5890438" y="148590"/>
                  </a:lnTo>
                  <a:lnTo>
                    <a:pt x="5887948" y="147320"/>
                  </a:lnTo>
                  <a:lnTo>
                    <a:pt x="5885459" y="146050"/>
                  </a:lnTo>
                  <a:lnTo>
                    <a:pt x="5882170" y="142240"/>
                  </a:lnTo>
                  <a:lnTo>
                    <a:pt x="5878233" y="138430"/>
                  </a:lnTo>
                  <a:lnTo>
                    <a:pt x="5881598" y="135890"/>
                  </a:lnTo>
                  <a:lnTo>
                    <a:pt x="5885866" y="132080"/>
                  </a:lnTo>
                  <a:lnTo>
                    <a:pt x="5886577" y="130810"/>
                  </a:lnTo>
                  <a:lnTo>
                    <a:pt x="5887301" y="129540"/>
                  </a:lnTo>
                  <a:lnTo>
                    <a:pt x="5888736" y="127000"/>
                  </a:lnTo>
                  <a:lnTo>
                    <a:pt x="5879973" y="123190"/>
                  </a:lnTo>
                  <a:lnTo>
                    <a:pt x="5875921" y="129540"/>
                  </a:lnTo>
                  <a:lnTo>
                    <a:pt x="5868873" y="128270"/>
                  </a:lnTo>
                  <a:lnTo>
                    <a:pt x="5866346" y="127000"/>
                  </a:lnTo>
                  <a:lnTo>
                    <a:pt x="5861278" y="124460"/>
                  </a:lnTo>
                  <a:lnTo>
                    <a:pt x="5858751" y="123190"/>
                  </a:lnTo>
                  <a:lnTo>
                    <a:pt x="5859538" y="121920"/>
                  </a:lnTo>
                  <a:lnTo>
                    <a:pt x="5861901" y="118110"/>
                  </a:lnTo>
                  <a:lnTo>
                    <a:pt x="5861456" y="113030"/>
                  </a:lnTo>
                  <a:lnTo>
                    <a:pt x="5860567" y="107950"/>
                  </a:lnTo>
                  <a:lnTo>
                    <a:pt x="5856846" y="108432"/>
                  </a:lnTo>
                  <a:lnTo>
                    <a:pt x="5856846" y="116840"/>
                  </a:lnTo>
                  <a:lnTo>
                    <a:pt x="5854433" y="115570"/>
                  </a:lnTo>
                  <a:lnTo>
                    <a:pt x="5852642" y="116840"/>
                  </a:lnTo>
                  <a:lnTo>
                    <a:pt x="5853849" y="114300"/>
                  </a:lnTo>
                  <a:lnTo>
                    <a:pt x="5856846" y="116840"/>
                  </a:lnTo>
                  <a:lnTo>
                    <a:pt x="5856846" y="108432"/>
                  </a:lnTo>
                  <a:lnTo>
                    <a:pt x="5851106" y="109181"/>
                  </a:lnTo>
                  <a:lnTo>
                    <a:pt x="5851106" y="116840"/>
                  </a:lnTo>
                  <a:lnTo>
                    <a:pt x="5850788" y="118110"/>
                  </a:lnTo>
                  <a:lnTo>
                    <a:pt x="5847715" y="118110"/>
                  </a:lnTo>
                  <a:lnTo>
                    <a:pt x="5847600" y="116840"/>
                  </a:lnTo>
                  <a:lnTo>
                    <a:pt x="5851106" y="116840"/>
                  </a:lnTo>
                  <a:lnTo>
                    <a:pt x="5851106" y="109181"/>
                  </a:lnTo>
                  <a:lnTo>
                    <a:pt x="5847537" y="109639"/>
                  </a:lnTo>
                  <a:lnTo>
                    <a:pt x="5847537" y="116840"/>
                  </a:lnTo>
                  <a:lnTo>
                    <a:pt x="5846826" y="116840"/>
                  </a:lnTo>
                  <a:lnTo>
                    <a:pt x="5846762" y="115570"/>
                  </a:lnTo>
                  <a:lnTo>
                    <a:pt x="5847537" y="116840"/>
                  </a:lnTo>
                  <a:lnTo>
                    <a:pt x="5847537" y="109639"/>
                  </a:lnTo>
                  <a:lnTo>
                    <a:pt x="5846851" y="109728"/>
                  </a:lnTo>
                  <a:lnTo>
                    <a:pt x="5846851" y="114300"/>
                  </a:lnTo>
                  <a:lnTo>
                    <a:pt x="5846623" y="115570"/>
                  </a:lnTo>
                  <a:lnTo>
                    <a:pt x="5843575" y="115570"/>
                  </a:lnTo>
                  <a:lnTo>
                    <a:pt x="5846851" y="114300"/>
                  </a:lnTo>
                  <a:lnTo>
                    <a:pt x="5846851" y="109728"/>
                  </a:lnTo>
                  <a:lnTo>
                    <a:pt x="5831103" y="111760"/>
                  </a:lnTo>
                  <a:lnTo>
                    <a:pt x="5821007" y="110490"/>
                  </a:lnTo>
                  <a:lnTo>
                    <a:pt x="5823432" y="107950"/>
                  </a:lnTo>
                  <a:lnTo>
                    <a:pt x="5825845" y="105410"/>
                  </a:lnTo>
                  <a:lnTo>
                    <a:pt x="5786031" y="105410"/>
                  </a:lnTo>
                  <a:lnTo>
                    <a:pt x="5786031" y="111760"/>
                  </a:lnTo>
                  <a:lnTo>
                    <a:pt x="5782703" y="114300"/>
                  </a:lnTo>
                  <a:lnTo>
                    <a:pt x="5783008" y="113030"/>
                  </a:lnTo>
                  <a:lnTo>
                    <a:pt x="5782843" y="111760"/>
                  </a:lnTo>
                  <a:lnTo>
                    <a:pt x="5782005" y="111760"/>
                  </a:lnTo>
                  <a:lnTo>
                    <a:pt x="5781484" y="110490"/>
                  </a:lnTo>
                  <a:lnTo>
                    <a:pt x="5777649" y="110490"/>
                  </a:lnTo>
                  <a:lnTo>
                    <a:pt x="5773763" y="111760"/>
                  </a:lnTo>
                  <a:lnTo>
                    <a:pt x="5772328" y="111264"/>
                  </a:lnTo>
                  <a:lnTo>
                    <a:pt x="5772328" y="123190"/>
                  </a:lnTo>
                  <a:lnTo>
                    <a:pt x="5771781" y="123190"/>
                  </a:lnTo>
                  <a:lnTo>
                    <a:pt x="5771197" y="124460"/>
                  </a:lnTo>
                  <a:lnTo>
                    <a:pt x="5770169" y="124460"/>
                  </a:lnTo>
                  <a:lnTo>
                    <a:pt x="5769724" y="123190"/>
                  </a:lnTo>
                  <a:lnTo>
                    <a:pt x="5769241" y="123190"/>
                  </a:lnTo>
                  <a:lnTo>
                    <a:pt x="5770892" y="121920"/>
                  </a:lnTo>
                  <a:lnTo>
                    <a:pt x="5772328" y="123190"/>
                  </a:lnTo>
                  <a:lnTo>
                    <a:pt x="5772328" y="111264"/>
                  </a:lnTo>
                  <a:lnTo>
                    <a:pt x="5770156" y="110490"/>
                  </a:lnTo>
                  <a:lnTo>
                    <a:pt x="5772937" y="109220"/>
                  </a:lnTo>
                  <a:lnTo>
                    <a:pt x="5775731" y="107950"/>
                  </a:lnTo>
                  <a:lnTo>
                    <a:pt x="5775947" y="107950"/>
                  </a:lnTo>
                  <a:lnTo>
                    <a:pt x="5781484" y="110490"/>
                  </a:lnTo>
                  <a:lnTo>
                    <a:pt x="5782754" y="110490"/>
                  </a:lnTo>
                  <a:lnTo>
                    <a:pt x="5782843" y="111760"/>
                  </a:lnTo>
                  <a:lnTo>
                    <a:pt x="5786031" y="111760"/>
                  </a:lnTo>
                  <a:lnTo>
                    <a:pt x="5786031" y="105410"/>
                  </a:lnTo>
                  <a:lnTo>
                    <a:pt x="5764466" y="105410"/>
                  </a:lnTo>
                  <a:lnTo>
                    <a:pt x="5764466" y="142240"/>
                  </a:lnTo>
                  <a:lnTo>
                    <a:pt x="5758294" y="146050"/>
                  </a:lnTo>
                  <a:lnTo>
                    <a:pt x="5746610" y="142240"/>
                  </a:lnTo>
                  <a:lnTo>
                    <a:pt x="5757773" y="138430"/>
                  </a:lnTo>
                  <a:lnTo>
                    <a:pt x="5764466" y="142240"/>
                  </a:lnTo>
                  <a:lnTo>
                    <a:pt x="5764466" y="105410"/>
                  </a:lnTo>
                  <a:lnTo>
                    <a:pt x="5746013" y="105410"/>
                  </a:lnTo>
                  <a:lnTo>
                    <a:pt x="5746013" y="111760"/>
                  </a:lnTo>
                  <a:lnTo>
                    <a:pt x="5745632" y="113030"/>
                  </a:lnTo>
                  <a:lnTo>
                    <a:pt x="5744489" y="113030"/>
                  </a:lnTo>
                  <a:lnTo>
                    <a:pt x="5744489" y="158750"/>
                  </a:lnTo>
                  <a:lnTo>
                    <a:pt x="5741555" y="158750"/>
                  </a:lnTo>
                  <a:lnTo>
                    <a:pt x="5743156" y="157480"/>
                  </a:lnTo>
                  <a:lnTo>
                    <a:pt x="5743626" y="157480"/>
                  </a:lnTo>
                  <a:lnTo>
                    <a:pt x="5744489" y="158750"/>
                  </a:lnTo>
                  <a:lnTo>
                    <a:pt x="5744489" y="113030"/>
                  </a:lnTo>
                  <a:lnTo>
                    <a:pt x="5741047" y="113030"/>
                  </a:lnTo>
                  <a:lnTo>
                    <a:pt x="5741111" y="114300"/>
                  </a:lnTo>
                  <a:lnTo>
                    <a:pt x="5740120" y="114300"/>
                  </a:lnTo>
                  <a:lnTo>
                    <a:pt x="5738761" y="115570"/>
                  </a:lnTo>
                  <a:lnTo>
                    <a:pt x="5737110" y="114833"/>
                  </a:lnTo>
                  <a:lnTo>
                    <a:pt x="5737110" y="154940"/>
                  </a:lnTo>
                  <a:lnTo>
                    <a:pt x="5733720" y="160020"/>
                  </a:lnTo>
                  <a:lnTo>
                    <a:pt x="5731751" y="158750"/>
                  </a:lnTo>
                  <a:lnTo>
                    <a:pt x="5729770" y="157480"/>
                  </a:lnTo>
                  <a:lnTo>
                    <a:pt x="5725833" y="154940"/>
                  </a:lnTo>
                  <a:lnTo>
                    <a:pt x="5734482" y="153670"/>
                  </a:lnTo>
                  <a:lnTo>
                    <a:pt x="5737110" y="154940"/>
                  </a:lnTo>
                  <a:lnTo>
                    <a:pt x="5737110" y="114833"/>
                  </a:lnTo>
                  <a:lnTo>
                    <a:pt x="5735942" y="114300"/>
                  </a:lnTo>
                  <a:lnTo>
                    <a:pt x="5740120" y="114300"/>
                  </a:lnTo>
                  <a:lnTo>
                    <a:pt x="5740476" y="113030"/>
                  </a:lnTo>
                  <a:lnTo>
                    <a:pt x="5741047" y="113030"/>
                  </a:lnTo>
                  <a:lnTo>
                    <a:pt x="5740844" y="111760"/>
                  </a:lnTo>
                  <a:lnTo>
                    <a:pt x="5740552" y="110490"/>
                  </a:lnTo>
                  <a:lnTo>
                    <a:pt x="5743067" y="109220"/>
                  </a:lnTo>
                  <a:lnTo>
                    <a:pt x="5746013" y="111760"/>
                  </a:lnTo>
                  <a:lnTo>
                    <a:pt x="5746013" y="105410"/>
                  </a:lnTo>
                  <a:lnTo>
                    <a:pt x="5736310" y="105410"/>
                  </a:lnTo>
                  <a:lnTo>
                    <a:pt x="5727700" y="105410"/>
                  </a:lnTo>
                  <a:lnTo>
                    <a:pt x="5718238" y="105410"/>
                  </a:lnTo>
                  <a:lnTo>
                    <a:pt x="5717845" y="109220"/>
                  </a:lnTo>
                  <a:lnTo>
                    <a:pt x="5728982" y="107950"/>
                  </a:lnTo>
                  <a:lnTo>
                    <a:pt x="5729770" y="111760"/>
                  </a:lnTo>
                  <a:lnTo>
                    <a:pt x="5724791" y="116840"/>
                  </a:lnTo>
                  <a:lnTo>
                    <a:pt x="5725134" y="116840"/>
                  </a:lnTo>
                  <a:lnTo>
                    <a:pt x="5725579" y="118110"/>
                  </a:lnTo>
                  <a:lnTo>
                    <a:pt x="5723179" y="118110"/>
                  </a:lnTo>
                  <a:lnTo>
                    <a:pt x="5724131" y="116840"/>
                  </a:lnTo>
                  <a:lnTo>
                    <a:pt x="5724791" y="116840"/>
                  </a:lnTo>
                  <a:lnTo>
                    <a:pt x="5721197" y="110515"/>
                  </a:lnTo>
                  <a:lnTo>
                    <a:pt x="5721197" y="128270"/>
                  </a:lnTo>
                  <a:lnTo>
                    <a:pt x="5717883" y="129540"/>
                  </a:lnTo>
                  <a:lnTo>
                    <a:pt x="5718187" y="128270"/>
                  </a:lnTo>
                  <a:lnTo>
                    <a:pt x="5721197" y="128270"/>
                  </a:lnTo>
                  <a:lnTo>
                    <a:pt x="5721197" y="110515"/>
                  </a:lnTo>
                  <a:lnTo>
                    <a:pt x="5718022" y="111658"/>
                  </a:lnTo>
                  <a:lnTo>
                    <a:pt x="5718022" y="128270"/>
                  </a:lnTo>
                  <a:lnTo>
                    <a:pt x="5717184" y="127000"/>
                  </a:lnTo>
                  <a:lnTo>
                    <a:pt x="5717933" y="127000"/>
                  </a:lnTo>
                  <a:lnTo>
                    <a:pt x="5718022" y="128270"/>
                  </a:lnTo>
                  <a:lnTo>
                    <a:pt x="5718022" y="111658"/>
                  </a:lnTo>
                  <a:lnTo>
                    <a:pt x="5714301" y="113030"/>
                  </a:lnTo>
                  <a:lnTo>
                    <a:pt x="5711037" y="116840"/>
                  </a:lnTo>
                  <a:lnTo>
                    <a:pt x="5712688" y="121920"/>
                  </a:lnTo>
                  <a:lnTo>
                    <a:pt x="5717133" y="127000"/>
                  </a:lnTo>
                  <a:lnTo>
                    <a:pt x="5712091" y="129540"/>
                  </a:lnTo>
                  <a:lnTo>
                    <a:pt x="5706427" y="130810"/>
                  </a:lnTo>
                  <a:lnTo>
                    <a:pt x="5700192" y="128270"/>
                  </a:lnTo>
                  <a:lnTo>
                    <a:pt x="5700293" y="133350"/>
                  </a:lnTo>
                  <a:lnTo>
                    <a:pt x="5704992" y="134620"/>
                  </a:lnTo>
                  <a:lnTo>
                    <a:pt x="5708828" y="137160"/>
                  </a:lnTo>
                  <a:lnTo>
                    <a:pt x="5715774" y="135890"/>
                  </a:lnTo>
                  <a:lnTo>
                    <a:pt x="5722340" y="135890"/>
                  </a:lnTo>
                  <a:lnTo>
                    <a:pt x="5727763" y="137160"/>
                  </a:lnTo>
                  <a:lnTo>
                    <a:pt x="5731307" y="142240"/>
                  </a:lnTo>
                  <a:lnTo>
                    <a:pt x="5722620" y="144780"/>
                  </a:lnTo>
                  <a:lnTo>
                    <a:pt x="5721401" y="144957"/>
                  </a:lnTo>
                  <a:lnTo>
                    <a:pt x="5721401" y="158750"/>
                  </a:lnTo>
                  <a:lnTo>
                    <a:pt x="5718480" y="158750"/>
                  </a:lnTo>
                  <a:lnTo>
                    <a:pt x="5718543" y="157480"/>
                  </a:lnTo>
                  <a:lnTo>
                    <a:pt x="5719991" y="157480"/>
                  </a:lnTo>
                  <a:lnTo>
                    <a:pt x="5721401" y="158750"/>
                  </a:lnTo>
                  <a:lnTo>
                    <a:pt x="5721401" y="144957"/>
                  </a:lnTo>
                  <a:lnTo>
                    <a:pt x="5721261" y="144970"/>
                  </a:lnTo>
                  <a:lnTo>
                    <a:pt x="5721261" y="149860"/>
                  </a:lnTo>
                  <a:lnTo>
                    <a:pt x="5720702" y="151130"/>
                  </a:lnTo>
                  <a:lnTo>
                    <a:pt x="5719064" y="151130"/>
                  </a:lnTo>
                  <a:lnTo>
                    <a:pt x="5718619" y="149860"/>
                  </a:lnTo>
                  <a:lnTo>
                    <a:pt x="5721261" y="149860"/>
                  </a:lnTo>
                  <a:lnTo>
                    <a:pt x="5721261" y="144970"/>
                  </a:lnTo>
                  <a:lnTo>
                    <a:pt x="5713349" y="146050"/>
                  </a:lnTo>
                  <a:lnTo>
                    <a:pt x="5703557" y="146050"/>
                  </a:lnTo>
                  <a:lnTo>
                    <a:pt x="5693295" y="144780"/>
                  </a:lnTo>
                  <a:lnTo>
                    <a:pt x="5698299" y="149860"/>
                  </a:lnTo>
                  <a:lnTo>
                    <a:pt x="5705868" y="147320"/>
                  </a:lnTo>
                  <a:lnTo>
                    <a:pt x="5710682" y="149860"/>
                  </a:lnTo>
                  <a:lnTo>
                    <a:pt x="5710923" y="151130"/>
                  </a:lnTo>
                  <a:lnTo>
                    <a:pt x="5708751" y="151130"/>
                  </a:lnTo>
                  <a:lnTo>
                    <a:pt x="5706643" y="152400"/>
                  </a:lnTo>
                  <a:lnTo>
                    <a:pt x="5706884" y="153670"/>
                  </a:lnTo>
                  <a:lnTo>
                    <a:pt x="5710326" y="154940"/>
                  </a:lnTo>
                  <a:lnTo>
                    <a:pt x="5712003" y="156210"/>
                  </a:lnTo>
                  <a:lnTo>
                    <a:pt x="5706948" y="160020"/>
                  </a:lnTo>
                  <a:lnTo>
                    <a:pt x="5704865" y="161290"/>
                  </a:lnTo>
                  <a:lnTo>
                    <a:pt x="5702630" y="158750"/>
                  </a:lnTo>
                  <a:lnTo>
                    <a:pt x="5698172" y="153670"/>
                  </a:lnTo>
                  <a:lnTo>
                    <a:pt x="5692546" y="158750"/>
                  </a:lnTo>
                  <a:lnTo>
                    <a:pt x="5687288" y="156210"/>
                  </a:lnTo>
                  <a:lnTo>
                    <a:pt x="5688635" y="152400"/>
                  </a:lnTo>
                  <a:lnTo>
                    <a:pt x="5686984" y="148590"/>
                  </a:lnTo>
                  <a:lnTo>
                    <a:pt x="5686425" y="147320"/>
                  </a:lnTo>
                  <a:lnTo>
                    <a:pt x="5685879" y="146050"/>
                  </a:lnTo>
                  <a:lnTo>
                    <a:pt x="5682208" y="142240"/>
                  </a:lnTo>
                  <a:lnTo>
                    <a:pt x="5679097" y="139700"/>
                  </a:lnTo>
                  <a:lnTo>
                    <a:pt x="5667311" y="137160"/>
                  </a:lnTo>
                  <a:lnTo>
                    <a:pt x="5666740" y="134620"/>
                  </a:lnTo>
                  <a:lnTo>
                    <a:pt x="5666460" y="133350"/>
                  </a:lnTo>
                  <a:lnTo>
                    <a:pt x="5663743" y="130810"/>
                  </a:lnTo>
                  <a:lnTo>
                    <a:pt x="5662384" y="129540"/>
                  </a:lnTo>
                  <a:lnTo>
                    <a:pt x="5661926" y="125730"/>
                  </a:lnTo>
                  <a:lnTo>
                    <a:pt x="5662079" y="121920"/>
                  </a:lnTo>
                  <a:lnTo>
                    <a:pt x="5659856" y="118110"/>
                  </a:lnTo>
                  <a:lnTo>
                    <a:pt x="5654611" y="118110"/>
                  </a:lnTo>
                  <a:lnTo>
                    <a:pt x="5659348" y="123190"/>
                  </a:lnTo>
                  <a:lnTo>
                    <a:pt x="5655208" y="123190"/>
                  </a:lnTo>
                  <a:lnTo>
                    <a:pt x="5650789" y="121920"/>
                  </a:lnTo>
                  <a:lnTo>
                    <a:pt x="5652821" y="119380"/>
                  </a:lnTo>
                  <a:lnTo>
                    <a:pt x="5654865" y="116840"/>
                  </a:lnTo>
                  <a:lnTo>
                    <a:pt x="5647766" y="116840"/>
                  </a:lnTo>
                  <a:lnTo>
                    <a:pt x="5647741" y="127000"/>
                  </a:lnTo>
                  <a:lnTo>
                    <a:pt x="5644299" y="128270"/>
                  </a:lnTo>
                  <a:lnTo>
                    <a:pt x="5638660" y="129540"/>
                  </a:lnTo>
                  <a:lnTo>
                    <a:pt x="5633034" y="128270"/>
                  </a:lnTo>
                  <a:lnTo>
                    <a:pt x="5634101" y="125730"/>
                  </a:lnTo>
                  <a:lnTo>
                    <a:pt x="5635993" y="121920"/>
                  </a:lnTo>
                  <a:lnTo>
                    <a:pt x="5644947" y="121920"/>
                  </a:lnTo>
                  <a:lnTo>
                    <a:pt x="5646153" y="123190"/>
                  </a:lnTo>
                  <a:lnTo>
                    <a:pt x="5647487" y="123190"/>
                  </a:lnTo>
                  <a:lnTo>
                    <a:pt x="5647741" y="127000"/>
                  </a:lnTo>
                  <a:lnTo>
                    <a:pt x="5647741" y="116916"/>
                  </a:lnTo>
                  <a:lnTo>
                    <a:pt x="5647296" y="118110"/>
                  </a:lnTo>
                  <a:lnTo>
                    <a:pt x="5645556" y="119380"/>
                  </a:lnTo>
                  <a:lnTo>
                    <a:pt x="5640578" y="118110"/>
                  </a:lnTo>
                  <a:lnTo>
                    <a:pt x="5639498" y="118110"/>
                  </a:lnTo>
                  <a:lnTo>
                    <a:pt x="5639308" y="116840"/>
                  </a:lnTo>
                  <a:lnTo>
                    <a:pt x="5638558" y="116840"/>
                  </a:lnTo>
                  <a:lnTo>
                    <a:pt x="5636107" y="115570"/>
                  </a:lnTo>
                  <a:lnTo>
                    <a:pt x="5634787" y="115570"/>
                  </a:lnTo>
                  <a:lnTo>
                    <a:pt x="5634596" y="114300"/>
                  </a:lnTo>
                  <a:lnTo>
                    <a:pt x="5633923" y="114300"/>
                  </a:lnTo>
                  <a:lnTo>
                    <a:pt x="5633923" y="113030"/>
                  </a:lnTo>
                  <a:lnTo>
                    <a:pt x="5630557" y="113030"/>
                  </a:lnTo>
                  <a:lnTo>
                    <a:pt x="5630557" y="123190"/>
                  </a:lnTo>
                  <a:lnTo>
                    <a:pt x="5628805" y="125704"/>
                  </a:lnTo>
                  <a:lnTo>
                    <a:pt x="5628805" y="130810"/>
                  </a:lnTo>
                  <a:lnTo>
                    <a:pt x="5628271" y="132080"/>
                  </a:lnTo>
                  <a:lnTo>
                    <a:pt x="5625871" y="132080"/>
                  </a:lnTo>
                  <a:lnTo>
                    <a:pt x="5625935" y="130810"/>
                  </a:lnTo>
                  <a:lnTo>
                    <a:pt x="5628805" y="130810"/>
                  </a:lnTo>
                  <a:lnTo>
                    <a:pt x="5628805" y="125704"/>
                  </a:lnTo>
                  <a:lnTo>
                    <a:pt x="5627001" y="128270"/>
                  </a:lnTo>
                  <a:lnTo>
                    <a:pt x="5621426" y="121920"/>
                  </a:lnTo>
                  <a:lnTo>
                    <a:pt x="5622493" y="118110"/>
                  </a:lnTo>
                  <a:lnTo>
                    <a:pt x="5624703" y="116840"/>
                  </a:lnTo>
                  <a:lnTo>
                    <a:pt x="5626900" y="115570"/>
                  </a:lnTo>
                  <a:lnTo>
                    <a:pt x="5629110" y="114300"/>
                  </a:lnTo>
                  <a:lnTo>
                    <a:pt x="5629008" y="113030"/>
                  </a:lnTo>
                  <a:lnTo>
                    <a:pt x="5629719" y="113030"/>
                  </a:lnTo>
                  <a:lnTo>
                    <a:pt x="5629630" y="114300"/>
                  </a:lnTo>
                  <a:lnTo>
                    <a:pt x="5629110" y="114300"/>
                  </a:lnTo>
                  <a:lnTo>
                    <a:pt x="5629770" y="118110"/>
                  </a:lnTo>
                  <a:lnTo>
                    <a:pt x="5630557" y="123190"/>
                  </a:lnTo>
                  <a:lnTo>
                    <a:pt x="5630557" y="113030"/>
                  </a:lnTo>
                  <a:lnTo>
                    <a:pt x="5629757" y="113030"/>
                  </a:lnTo>
                  <a:lnTo>
                    <a:pt x="5630189" y="111760"/>
                  </a:lnTo>
                  <a:lnTo>
                    <a:pt x="5633936" y="111760"/>
                  </a:lnTo>
                  <a:lnTo>
                    <a:pt x="5633936" y="110490"/>
                  </a:lnTo>
                  <a:lnTo>
                    <a:pt x="5634736" y="110490"/>
                  </a:lnTo>
                  <a:lnTo>
                    <a:pt x="5637720" y="106680"/>
                  </a:lnTo>
                  <a:lnTo>
                    <a:pt x="5629872" y="105410"/>
                  </a:lnTo>
                  <a:lnTo>
                    <a:pt x="5628995" y="103911"/>
                  </a:lnTo>
                  <a:lnTo>
                    <a:pt x="5628995" y="105410"/>
                  </a:lnTo>
                  <a:lnTo>
                    <a:pt x="5627636" y="107950"/>
                  </a:lnTo>
                  <a:lnTo>
                    <a:pt x="5624830" y="105410"/>
                  </a:lnTo>
                  <a:lnTo>
                    <a:pt x="5627243" y="106680"/>
                  </a:lnTo>
                  <a:lnTo>
                    <a:pt x="5628995" y="105410"/>
                  </a:lnTo>
                  <a:lnTo>
                    <a:pt x="5628995" y="103911"/>
                  </a:lnTo>
                  <a:lnTo>
                    <a:pt x="5628398" y="102870"/>
                  </a:lnTo>
                  <a:lnTo>
                    <a:pt x="5633009" y="100330"/>
                  </a:lnTo>
                  <a:lnTo>
                    <a:pt x="5633796" y="97790"/>
                  </a:lnTo>
                  <a:lnTo>
                    <a:pt x="5626392" y="96558"/>
                  </a:lnTo>
                  <a:lnTo>
                    <a:pt x="5624474" y="100330"/>
                  </a:lnTo>
                  <a:lnTo>
                    <a:pt x="5623166" y="105410"/>
                  </a:lnTo>
                  <a:lnTo>
                    <a:pt x="5614708" y="104279"/>
                  </a:lnTo>
                  <a:lnTo>
                    <a:pt x="5614708" y="109220"/>
                  </a:lnTo>
                  <a:lnTo>
                    <a:pt x="5611380" y="111760"/>
                  </a:lnTo>
                  <a:lnTo>
                    <a:pt x="5611698" y="109220"/>
                  </a:lnTo>
                  <a:lnTo>
                    <a:pt x="5614708" y="109220"/>
                  </a:lnTo>
                  <a:lnTo>
                    <a:pt x="5614708" y="104279"/>
                  </a:lnTo>
                  <a:lnTo>
                    <a:pt x="5613705" y="104140"/>
                  </a:lnTo>
                  <a:lnTo>
                    <a:pt x="5610999" y="107950"/>
                  </a:lnTo>
                  <a:lnTo>
                    <a:pt x="5611444" y="107950"/>
                  </a:lnTo>
                  <a:lnTo>
                    <a:pt x="5611533" y="109220"/>
                  </a:lnTo>
                  <a:lnTo>
                    <a:pt x="5610720" y="107975"/>
                  </a:lnTo>
                  <a:lnTo>
                    <a:pt x="5601513" y="109220"/>
                  </a:lnTo>
                  <a:lnTo>
                    <a:pt x="5601944" y="104140"/>
                  </a:lnTo>
                  <a:lnTo>
                    <a:pt x="5600306" y="102870"/>
                  </a:lnTo>
                  <a:lnTo>
                    <a:pt x="5598680" y="101600"/>
                  </a:lnTo>
                  <a:lnTo>
                    <a:pt x="5602440" y="100330"/>
                  </a:lnTo>
                  <a:lnTo>
                    <a:pt x="5608256" y="99060"/>
                  </a:lnTo>
                  <a:lnTo>
                    <a:pt x="5609348" y="96520"/>
                  </a:lnTo>
                  <a:lnTo>
                    <a:pt x="5609895" y="95250"/>
                  </a:lnTo>
                  <a:lnTo>
                    <a:pt x="5602033" y="95250"/>
                  </a:lnTo>
                  <a:lnTo>
                    <a:pt x="5601220" y="93687"/>
                  </a:lnTo>
                  <a:lnTo>
                    <a:pt x="5601220" y="95250"/>
                  </a:lnTo>
                  <a:lnTo>
                    <a:pt x="5599862" y="96520"/>
                  </a:lnTo>
                  <a:lnTo>
                    <a:pt x="5597042" y="95250"/>
                  </a:lnTo>
                  <a:lnTo>
                    <a:pt x="5601220" y="95250"/>
                  </a:lnTo>
                  <a:lnTo>
                    <a:pt x="5601220" y="93687"/>
                  </a:lnTo>
                  <a:lnTo>
                    <a:pt x="5590883" y="73660"/>
                  </a:lnTo>
                  <a:lnTo>
                    <a:pt x="5585980" y="77470"/>
                  </a:lnTo>
                  <a:lnTo>
                    <a:pt x="5588851" y="81280"/>
                  </a:lnTo>
                  <a:lnTo>
                    <a:pt x="5587657" y="83820"/>
                  </a:lnTo>
                  <a:lnTo>
                    <a:pt x="5588279" y="83820"/>
                  </a:lnTo>
                  <a:lnTo>
                    <a:pt x="5591086" y="85090"/>
                  </a:lnTo>
                  <a:lnTo>
                    <a:pt x="5592584" y="85090"/>
                  </a:lnTo>
                  <a:lnTo>
                    <a:pt x="5591772" y="88900"/>
                  </a:lnTo>
                  <a:lnTo>
                    <a:pt x="5588292" y="88900"/>
                  </a:lnTo>
                  <a:lnTo>
                    <a:pt x="5588292" y="90170"/>
                  </a:lnTo>
                  <a:lnTo>
                    <a:pt x="5587581" y="90170"/>
                  </a:lnTo>
                  <a:lnTo>
                    <a:pt x="5587390" y="91440"/>
                  </a:lnTo>
                  <a:lnTo>
                    <a:pt x="5583669" y="91440"/>
                  </a:lnTo>
                  <a:lnTo>
                    <a:pt x="5583644" y="92710"/>
                  </a:lnTo>
                  <a:lnTo>
                    <a:pt x="5583059" y="92710"/>
                  </a:lnTo>
                  <a:lnTo>
                    <a:pt x="5582958" y="91440"/>
                  </a:lnTo>
                  <a:lnTo>
                    <a:pt x="5582932" y="92710"/>
                  </a:lnTo>
                  <a:lnTo>
                    <a:pt x="5584952" y="95250"/>
                  </a:lnTo>
                  <a:lnTo>
                    <a:pt x="5592394" y="99060"/>
                  </a:lnTo>
                  <a:lnTo>
                    <a:pt x="5587149" y="101231"/>
                  </a:lnTo>
                  <a:lnTo>
                    <a:pt x="5587149" y="113030"/>
                  </a:lnTo>
                  <a:lnTo>
                    <a:pt x="5584215" y="113030"/>
                  </a:lnTo>
                  <a:lnTo>
                    <a:pt x="5584266" y="111760"/>
                  </a:lnTo>
                  <a:lnTo>
                    <a:pt x="5586666" y="111760"/>
                  </a:lnTo>
                  <a:lnTo>
                    <a:pt x="5587149" y="113030"/>
                  </a:lnTo>
                  <a:lnTo>
                    <a:pt x="5587149" y="101231"/>
                  </a:lnTo>
                  <a:lnTo>
                    <a:pt x="5583186" y="102870"/>
                  </a:lnTo>
                  <a:lnTo>
                    <a:pt x="5578691" y="99060"/>
                  </a:lnTo>
                  <a:lnTo>
                    <a:pt x="5574258" y="97878"/>
                  </a:lnTo>
                  <a:lnTo>
                    <a:pt x="5574258" y="110490"/>
                  </a:lnTo>
                  <a:lnTo>
                    <a:pt x="5570131" y="110490"/>
                  </a:lnTo>
                  <a:lnTo>
                    <a:pt x="5569801" y="111760"/>
                  </a:lnTo>
                  <a:lnTo>
                    <a:pt x="5568810" y="111760"/>
                  </a:lnTo>
                  <a:lnTo>
                    <a:pt x="5567451" y="113030"/>
                  </a:lnTo>
                  <a:lnTo>
                    <a:pt x="5564632" y="111760"/>
                  </a:lnTo>
                  <a:lnTo>
                    <a:pt x="5568810" y="111760"/>
                  </a:lnTo>
                  <a:lnTo>
                    <a:pt x="5569166" y="110490"/>
                  </a:lnTo>
                  <a:lnTo>
                    <a:pt x="5570131" y="110490"/>
                  </a:lnTo>
                  <a:lnTo>
                    <a:pt x="5571502" y="109220"/>
                  </a:lnTo>
                  <a:lnTo>
                    <a:pt x="5574258" y="110490"/>
                  </a:lnTo>
                  <a:lnTo>
                    <a:pt x="5574258" y="97878"/>
                  </a:lnTo>
                  <a:lnTo>
                    <a:pt x="5569229" y="96520"/>
                  </a:lnTo>
                  <a:lnTo>
                    <a:pt x="5569293" y="88900"/>
                  </a:lnTo>
                  <a:lnTo>
                    <a:pt x="5569432" y="88900"/>
                  </a:lnTo>
                  <a:lnTo>
                    <a:pt x="5552732" y="77470"/>
                  </a:lnTo>
                  <a:lnTo>
                    <a:pt x="5547779" y="81280"/>
                  </a:lnTo>
                  <a:lnTo>
                    <a:pt x="5555500" y="85090"/>
                  </a:lnTo>
                  <a:lnTo>
                    <a:pt x="5555831" y="88900"/>
                  </a:lnTo>
                  <a:lnTo>
                    <a:pt x="5550852" y="93980"/>
                  </a:lnTo>
                  <a:lnTo>
                    <a:pt x="5549582" y="96304"/>
                  </a:lnTo>
                  <a:lnTo>
                    <a:pt x="5549582" y="144780"/>
                  </a:lnTo>
                  <a:lnTo>
                    <a:pt x="5548960" y="146050"/>
                  </a:lnTo>
                  <a:lnTo>
                    <a:pt x="5547931" y="146050"/>
                  </a:lnTo>
                  <a:lnTo>
                    <a:pt x="5547461" y="144780"/>
                  </a:lnTo>
                  <a:lnTo>
                    <a:pt x="5548084" y="143510"/>
                  </a:lnTo>
                  <a:lnTo>
                    <a:pt x="5549125" y="143510"/>
                  </a:lnTo>
                  <a:lnTo>
                    <a:pt x="5549582" y="144780"/>
                  </a:lnTo>
                  <a:lnTo>
                    <a:pt x="5549582" y="96304"/>
                  </a:lnTo>
                  <a:lnTo>
                    <a:pt x="5547372" y="100330"/>
                  </a:lnTo>
                  <a:lnTo>
                    <a:pt x="5545467" y="102349"/>
                  </a:lnTo>
                  <a:lnTo>
                    <a:pt x="5545467" y="137160"/>
                  </a:lnTo>
                  <a:lnTo>
                    <a:pt x="5542534" y="137160"/>
                  </a:lnTo>
                  <a:lnTo>
                    <a:pt x="5542597" y="135890"/>
                  </a:lnTo>
                  <a:lnTo>
                    <a:pt x="5544058" y="135890"/>
                  </a:lnTo>
                  <a:lnTo>
                    <a:pt x="5545467" y="137160"/>
                  </a:lnTo>
                  <a:lnTo>
                    <a:pt x="5545467" y="102349"/>
                  </a:lnTo>
                  <a:lnTo>
                    <a:pt x="5542559" y="105410"/>
                  </a:lnTo>
                  <a:lnTo>
                    <a:pt x="5540705" y="106464"/>
                  </a:lnTo>
                  <a:lnTo>
                    <a:pt x="5540705" y="123190"/>
                  </a:lnTo>
                  <a:lnTo>
                    <a:pt x="5539778" y="124460"/>
                  </a:lnTo>
                  <a:lnTo>
                    <a:pt x="5539244" y="124460"/>
                  </a:lnTo>
                  <a:lnTo>
                    <a:pt x="5537835" y="123190"/>
                  </a:lnTo>
                  <a:lnTo>
                    <a:pt x="5539435" y="121920"/>
                  </a:lnTo>
                  <a:lnTo>
                    <a:pt x="5539905" y="123190"/>
                  </a:lnTo>
                  <a:lnTo>
                    <a:pt x="5540705" y="123190"/>
                  </a:lnTo>
                  <a:lnTo>
                    <a:pt x="5540705" y="106464"/>
                  </a:lnTo>
                  <a:lnTo>
                    <a:pt x="5533606" y="110490"/>
                  </a:lnTo>
                  <a:lnTo>
                    <a:pt x="5533339" y="109220"/>
                  </a:lnTo>
                  <a:lnTo>
                    <a:pt x="5528970" y="88900"/>
                  </a:lnTo>
                  <a:lnTo>
                    <a:pt x="5526519" y="77470"/>
                  </a:lnTo>
                  <a:lnTo>
                    <a:pt x="5523433" y="80010"/>
                  </a:lnTo>
                  <a:lnTo>
                    <a:pt x="5523141" y="82550"/>
                  </a:lnTo>
                  <a:lnTo>
                    <a:pt x="5522544" y="85090"/>
                  </a:lnTo>
                  <a:lnTo>
                    <a:pt x="5518569" y="86360"/>
                  </a:lnTo>
                  <a:lnTo>
                    <a:pt x="5518861" y="86360"/>
                  </a:lnTo>
                  <a:lnTo>
                    <a:pt x="5518607" y="87630"/>
                  </a:lnTo>
                  <a:lnTo>
                    <a:pt x="5517870" y="87630"/>
                  </a:lnTo>
                  <a:lnTo>
                    <a:pt x="5516524" y="88900"/>
                  </a:lnTo>
                  <a:lnTo>
                    <a:pt x="5513705" y="86360"/>
                  </a:lnTo>
                  <a:lnTo>
                    <a:pt x="5516118" y="87630"/>
                  </a:lnTo>
                  <a:lnTo>
                    <a:pt x="5517870" y="87630"/>
                  </a:lnTo>
                  <a:lnTo>
                    <a:pt x="5518226" y="86360"/>
                  </a:lnTo>
                  <a:lnTo>
                    <a:pt x="5518569" y="86360"/>
                  </a:lnTo>
                  <a:lnTo>
                    <a:pt x="5517350" y="85090"/>
                  </a:lnTo>
                  <a:lnTo>
                    <a:pt x="5514708" y="83820"/>
                  </a:lnTo>
                  <a:lnTo>
                    <a:pt x="5513057" y="83413"/>
                  </a:lnTo>
                  <a:lnTo>
                    <a:pt x="5513057" y="115570"/>
                  </a:lnTo>
                  <a:lnTo>
                    <a:pt x="5510123" y="115570"/>
                  </a:lnTo>
                  <a:lnTo>
                    <a:pt x="5510187" y="114300"/>
                  </a:lnTo>
                  <a:lnTo>
                    <a:pt x="5511647" y="114300"/>
                  </a:lnTo>
                  <a:lnTo>
                    <a:pt x="5513057" y="115570"/>
                  </a:lnTo>
                  <a:lnTo>
                    <a:pt x="5513057" y="83413"/>
                  </a:lnTo>
                  <a:lnTo>
                    <a:pt x="5509603" y="82550"/>
                  </a:lnTo>
                  <a:lnTo>
                    <a:pt x="5508968" y="88900"/>
                  </a:lnTo>
                  <a:lnTo>
                    <a:pt x="5503977" y="93980"/>
                  </a:lnTo>
                  <a:lnTo>
                    <a:pt x="5498173" y="99060"/>
                  </a:lnTo>
                  <a:lnTo>
                    <a:pt x="5495048" y="105410"/>
                  </a:lnTo>
                  <a:lnTo>
                    <a:pt x="5495671" y="105410"/>
                  </a:lnTo>
                  <a:lnTo>
                    <a:pt x="5496814" y="106680"/>
                  </a:lnTo>
                  <a:lnTo>
                    <a:pt x="5498185" y="106680"/>
                  </a:lnTo>
                  <a:lnTo>
                    <a:pt x="5498884" y="107950"/>
                  </a:lnTo>
                  <a:lnTo>
                    <a:pt x="5497423" y="107950"/>
                  </a:lnTo>
                  <a:lnTo>
                    <a:pt x="5497423" y="156210"/>
                  </a:lnTo>
                  <a:lnTo>
                    <a:pt x="5496750" y="160020"/>
                  </a:lnTo>
                  <a:lnTo>
                    <a:pt x="5493105" y="165100"/>
                  </a:lnTo>
                  <a:lnTo>
                    <a:pt x="5489372" y="165100"/>
                  </a:lnTo>
                  <a:lnTo>
                    <a:pt x="5489372" y="180340"/>
                  </a:lnTo>
                  <a:lnTo>
                    <a:pt x="5481612" y="179070"/>
                  </a:lnTo>
                  <a:lnTo>
                    <a:pt x="5480837" y="179070"/>
                  </a:lnTo>
                  <a:lnTo>
                    <a:pt x="5480507" y="179387"/>
                  </a:lnTo>
                  <a:lnTo>
                    <a:pt x="5480507" y="187960"/>
                  </a:lnTo>
                  <a:lnTo>
                    <a:pt x="5479593" y="189230"/>
                  </a:lnTo>
                  <a:lnTo>
                    <a:pt x="5479059" y="189230"/>
                  </a:lnTo>
                  <a:lnTo>
                    <a:pt x="5477649" y="187960"/>
                  </a:lnTo>
                  <a:lnTo>
                    <a:pt x="5479237" y="186690"/>
                  </a:lnTo>
                  <a:lnTo>
                    <a:pt x="5479720" y="187960"/>
                  </a:lnTo>
                  <a:lnTo>
                    <a:pt x="5480507" y="187960"/>
                  </a:lnTo>
                  <a:lnTo>
                    <a:pt x="5480507" y="179387"/>
                  </a:lnTo>
                  <a:lnTo>
                    <a:pt x="5479478" y="180340"/>
                  </a:lnTo>
                  <a:lnTo>
                    <a:pt x="5476659" y="179070"/>
                  </a:lnTo>
                  <a:lnTo>
                    <a:pt x="5480837" y="179070"/>
                  </a:lnTo>
                  <a:lnTo>
                    <a:pt x="5481091" y="178168"/>
                  </a:lnTo>
                  <a:lnTo>
                    <a:pt x="5479402" y="175260"/>
                  </a:lnTo>
                  <a:lnTo>
                    <a:pt x="5475135" y="175260"/>
                  </a:lnTo>
                  <a:lnTo>
                    <a:pt x="5470423" y="176530"/>
                  </a:lnTo>
                  <a:lnTo>
                    <a:pt x="5470944" y="181610"/>
                  </a:lnTo>
                  <a:lnTo>
                    <a:pt x="5474906" y="186690"/>
                  </a:lnTo>
                  <a:lnTo>
                    <a:pt x="5469445" y="191770"/>
                  </a:lnTo>
                  <a:lnTo>
                    <a:pt x="5466753" y="191160"/>
                  </a:lnTo>
                  <a:lnTo>
                    <a:pt x="5466753" y="196850"/>
                  </a:lnTo>
                  <a:lnTo>
                    <a:pt x="5464213" y="196850"/>
                  </a:lnTo>
                  <a:lnTo>
                    <a:pt x="5463743" y="195580"/>
                  </a:lnTo>
                  <a:lnTo>
                    <a:pt x="5465343" y="195580"/>
                  </a:lnTo>
                  <a:lnTo>
                    <a:pt x="5466753" y="196850"/>
                  </a:lnTo>
                  <a:lnTo>
                    <a:pt x="5466753" y="191160"/>
                  </a:lnTo>
                  <a:lnTo>
                    <a:pt x="5463883" y="190500"/>
                  </a:lnTo>
                  <a:lnTo>
                    <a:pt x="5462816" y="186690"/>
                  </a:lnTo>
                  <a:lnTo>
                    <a:pt x="5462536" y="184150"/>
                  </a:lnTo>
                  <a:lnTo>
                    <a:pt x="5462409" y="182880"/>
                  </a:lnTo>
                  <a:lnTo>
                    <a:pt x="5458777" y="181610"/>
                  </a:lnTo>
                  <a:lnTo>
                    <a:pt x="5460644" y="173990"/>
                  </a:lnTo>
                  <a:lnTo>
                    <a:pt x="5463845" y="172720"/>
                  </a:lnTo>
                  <a:lnTo>
                    <a:pt x="5467058" y="171450"/>
                  </a:lnTo>
                  <a:lnTo>
                    <a:pt x="5470258" y="170180"/>
                  </a:lnTo>
                  <a:lnTo>
                    <a:pt x="5473916" y="163830"/>
                  </a:lnTo>
                  <a:lnTo>
                    <a:pt x="5482755" y="167640"/>
                  </a:lnTo>
                  <a:lnTo>
                    <a:pt x="5488584" y="173990"/>
                  </a:lnTo>
                  <a:lnTo>
                    <a:pt x="5489372" y="180340"/>
                  </a:lnTo>
                  <a:lnTo>
                    <a:pt x="5489372" y="165100"/>
                  </a:lnTo>
                  <a:lnTo>
                    <a:pt x="5484927" y="165100"/>
                  </a:lnTo>
                  <a:lnTo>
                    <a:pt x="5484076" y="163830"/>
                  </a:lnTo>
                  <a:lnTo>
                    <a:pt x="5482361" y="161290"/>
                  </a:lnTo>
                  <a:lnTo>
                    <a:pt x="5477078" y="158750"/>
                  </a:lnTo>
                  <a:lnTo>
                    <a:pt x="5481548" y="156210"/>
                  </a:lnTo>
                  <a:lnTo>
                    <a:pt x="5483796" y="154940"/>
                  </a:lnTo>
                  <a:lnTo>
                    <a:pt x="5486031" y="153670"/>
                  </a:lnTo>
                  <a:lnTo>
                    <a:pt x="5488267" y="152400"/>
                  </a:lnTo>
                  <a:lnTo>
                    <a:pt x="5497423" y="156210"/>
                  </a:lnTo>
                  <a:lnTo>
                    <a:pt x="5497423" y="107950"/>
                  </a:lnTo>
                  <a:lnTo>
                    <a:pt x="5495671" y="107950"/>
                  </a:lnTo>
                  <a:lnTo>
                    <a:pt x="5495658" y="109220"/>
                  </a:lnTo>
                  <a:lnTo>
                    <a:pt x="5495417" y="109220"/>
                  </a:lnTo>
                  <a:lnTo>
                    <a:pt x="5495010" y="107950"/>
                  </a:lnTo>
                  <a:lnTo>
                    <a:pt x="5495137" y="110490"/>
                  </a:lnTo>
                  <a:lnTo>
                    <a:pt x="5496280" y="113030"/>
                  </a:lnTo>
                  <a:lnTo>
                    <a:pt x="5492102" y="116840"/>
                  </a:lnTo>
                  <a:lnTo>
                    <a:pt x="5489765" y="115798"/>
                  </a:lnTo>
                  <a:lnTo>
                    <a:pt x="5489765" y="123190"/>
                  </a:lnTo>
                  <a:lnTo>
                    <a:pt x="5488851" y="124460"/>
                  </a:lnTo>
                  <a:lnTo>
                    <a:pt x="5488317" y="124460"/>
                  </a:lnTo>
                  <a:lnTo>
                    <a:pt x="5486908" y="123190"/>
                  </a:lnTo>
                  <a:lnTo>
                    <a:pt x="5488508" y="121920"/>
                  </a:lnTo>
                  <a:lnTo>
                    <a:pt x="5488978" y="123190"/>
                  </a:lnTo>
                  <a:lnTo>
                    <a:pt x="5489765" y="123190"/>
                  </a:lnTo>
                  <a:lnTo>
                    <a:pt x="5489765" y="115798"/>
                  </a:lnTo>
                  <a:lnTo>
                    <a:pt x="5489257" y="115570"/>
                  </a:lnTo>
                  <a:lnTo>
                    <a:pt x="5480710" y="111760"/>
                  </a:lnTo>
                  <a:lnTo>
                    <a:pt x="5480570" y="111137"/>
                  </a:lnTo>
                  <a:lnTo>
                    <a:pt x="5480570" y="133350"/>
                  </a:lnTo>
                  <a:lnTo>
                    <a:pt x="5480545" y="134620"/>
                  </a:lnTo>
                  <a:lnTo>
                    <a:pt x="5480113" y="134620"/>
                  </a:lnTo>
                  <a:lnTo>
                    <a:pt x="5480113" y="147320"/>
                  </a:lnTo>
                  <a:lnTo>
                    <a:pt x="5479554" y="148590"/>
                  </a:lnTo>
                  <a:lnTo>
                    <a:pt x="5478551" y="148590"/>
                  </a:lnTo>
                  <a:lnTo>
                    <a:pt x="5478107" y="147320"/>
                  </a:lnTo>
                  <a:lnTo>
                    <a:pt x="5480113" y="147320"/>
                  </a:lnTo>
                  <a:lnTo>
                    <a:pt x="5480113" y="134620"/>
                  </a:lnTo>
                  <a:lnTo>
                    <a:pt x="5477649" y="134620"/>
                  </a:lnTo>
                  <a:lnTo>
                    <a:pt x="5479237" y="133350"/>
                  </a:lnTo>
                  <a:lnTo>
                    <a:pt x="5480570" y="133350"/>
                  </a:lnTo>
                  <a:lnTo>
                    <a:pt x="5480570" y="111137"/>
                  </a:lnTo>
                  <a:lnTo>
                    <a:pt x="5479351" y="105651"/>
                  </a:lnTo>
                  <a:lnTo>
                    <a:pt x="5479351" y="125730"/>
                  </a:lnTo>
                  <a:lnTo>
                    <a:pt x="5477738" y="128270"/>
                  </a:lnTo>
                  <a:lnTo>
                    <a:pt x="5475884" y="127000"/>
                  </a:lnTo>
                  <a:lnTo>
                    <a:pt x="5473801" y="125730"/>
                  </a:lnTo>
                  <a:lnTo>
                    <a:pt x="5475592" y="124460"/>
                  </a:lnTo>
                  <a:lnTo>
                    <a:pt x="5477357" y="124460"/>
                  </a:lnTo>
                  <a:lnTo>
                    <a:pt x="5479351" y="125730"/>
                  </a:lnTo>
                  <a:lnTo>
                    <a:pt x="5479351" y="105651"/>
                  </a:lnTo>
                  <a:lnTo>
                    <a:pt x="5479300" y="105410"/>
                  </a:lnTo>
                  <a:lnTo>
                    <a:pt x="5478437" y="102870"/>
                  </a:lnTo>
                  <a:lnTo>
                    <a:pt x="5478005" y="101600"/>
                  </a:lnTo>
                  <a:lnTo>
                    <a:pt x="5476722" y="97790"/>
                  </a:lnTo>
                  <a:lnTo>
                    <a:pt x="5485828" y="100330"/>
                  </a:lnTo>
                  <a:lnTo>
                    <a:pt x="5486387" y="100330"/>
                  </a:lnTo>
                  <a:lnTo>
                    <a:pt x="5486171" y="97790"/>
                  </a:lnTo>
                  <a:lnTo>
                    <a:pt x="5485752" y="92710"/>
                  </a:lnTo>
                  <a:lnTo>
                    <a:pt x="5478132" y="92710"/>
                  </a:lnTo>
                  <a:lnTo>
                    <a:pt x="5473903" y="88900"/>
                  </a:lnTo>
                  <a:lnTo>
                    <a:pt x="5471388" y="87439"/>
                  </a:lnTo>
                  <a:lnTo>
                    <a:pt x="5471388" y="120650"/>
                  </a:lnTo>
                  <a:lnTo>
                    <a:pt x="5471388" y="130810"/>
                  </a:lnTo>
                  <a:lnTo>
                    <a:pt x="5470855" y="132080"/>
                  </a:lnTo>
                  <a:lnTo>
                    <a:pt x="5470715" y="132080"/>
                  </a:lnTo>
                  <a:lnTo>
                    <a:pt x="5470715" y="144780"/>
                  </a:lnTo>
                  <a:lnTo>
                    <a:pt x="5468886" y="151130"/>
                  </a:lnTo>
                  <a:lnTo>
                    <a:pt x="5463159" y="152400"/>
                  </a:lnTo>
                  <a:lnTo>
                    <a:pt x="5462359" y="152260"/>
                  </a:lnTo>
                  <a:lnTo>
                    <a:pt x="5462359" y="161290"/>
                  </a:lnTo>
                  <a:lnTo>
                    <a:pt x="5461698" y="167640"/>
                  </a:lnTo>
                  <a:lnTo>
                    <a:pt x="5457685" y="167640"/>
                  </a:lnTo>
                  <a:lnTo>
                    <a:pt x="5457685" y="181610"/>
                  </a:lnTo>
                  <a:lnTo>
                    <a:pt x="5456326" y="182880"/>
                  </a:lnTo>
                  <a:lnTo>
                    <a:pt x="5453519" y="181610"/>
                  </a:lnTo>
                  <a:lnTo>
                    <a:pt x="5457685" y="181610"/>
                  </a:lnTo>
                  <a:lnTo>
                    <a:pt x="5457685" y="167640"/>
                  </a:lnTo>
                  <a:lnTo>
                    <a:pt x="5457431" y="167640"/>
                  </a:lnTo>
                  <a:lnTo>
                    <a:pt x="5457431" y="171450"/>
                  </a:lnTo>
                  <a:lnTo>
                    <a:pt x="5457355" y="172720"/>
                  </a:lnTo>
                  <a:lnTo>
                    <a:pt x="5455907" y="172720"/>
                  </a:lnTo>
                  <a:lnTo>
                    <a:pt x="5454497" y="171450"/>
                  </a:lnTo>
                  <a:lnTo>
                    <a:pt x="5457431" y="171450"/>
                  </a:lnTo>
                  <a:lnTo>
                    <a:pt x="5457431" y="167640"/>
                  </a:lnTo>
                  <a:lnTo>
                    <a:pt x="5452351" y="167640"/>
                  </a:lnTo>
                  <a:lnTo>
                    <a:pt x="5445849" y="170180"/>
                  </a:lnTo>
                  <a:lnTo>
                    <a:pt x="5443817" y="165100"/>
                  </a:lnTo>
                  <a:lnTo>
                    <a:pt x="5451145" y="162560"/>
                  </a:lnTo>
                  <a:lnTo>
                    <a:pt x="5451145" y="160020"/>
                  </a:lnTo>
                  <a:lnTo>
                    <a:pt x="5456301" y="160020"/>
                  </a:lnTo>
                  <a:lnTo>
                    <a:pt x="5460352" y="158750"/>
                  </a:lnTo>
                  <a:lnTo>
                    <a:pt x="5462359" y="161290"/>
                  </a:lnTo>
                  <a:lnTo>
                    <a:pt x="5462359" y="152260"/>
                  </a:lnTo>
                  <a:lnTo>
                    <a:pt x="5449367" y="149860"/>
                  </a:lnTo>
                  <a:lnTo>
                    <a:pt x="5459222" y="147320"/>
                  </a:lnTo>
                  <a:lnTo>
                    <a:pt x="5467312" y="148590"/>
                  </a:lnTo>
                  <a:lnTo>
                    <a:pt x="5468442" y="147320"/>
                  </a:lnTo>
                  <a:lnTo>
                    <a:pt x="5470715" y="144780"/>
                  </a:lnTo>
                  <a:lnTo>
                    <a:pt x="5470715" y="132080"/>
                  </a:lnTo>
                  <a:lnTo>
                    <a:pt x="5468848" y="132080"/>
                  </a:lnTo>
                  <a:lnTo>
                    <a:pt x="5468378" y="130810"/>
                  </a:lnTo>
                  <a:lnTo>
                    <a:pt x="5471388" y="130810"/>
                  </a:lnTo>
                  <a:lnTo>
                    <a:pt x="5471388" y="120650"/>
                  </a:lnTo>
                  <a:lnTo>
                    <a:pt x="5470855" y="120650"/>
                  </a:lnTo>
                  <a:lnTo>
                    <a:pt x="5470296" y="121920"/>
                  </a:lnTo>
                  <a:lnTo>
                    <a:pt x="5469293" y="121920"/>
                  </a:lnTo>
                  <a:lnTo>
                    <a:pt x="5468848" y="120650"/>
                  </a:lnTo>
                  <a:lnTo>
                    <a:pt x="5468378" y="120650"/>
                  </a:lnTo>
                  <a:lnTo>
                    <a:pt x="5469979" y="119380"/>
                  </a:lnTo>
                  <a:lnTo>
                    <a:pt x="5471388" y="120650"/>
                  </a:lnTo>
                  <a:lnTo>
                    <a:pt x="5471388" y="87439"/>
                  </a:lnTo>
                  <a:lnTo>
                    <a:pt x="5469547" y="86360"/>
                  </a:lnTo>
                  <a:lnTo>
                    <a:pt x="5471045" y="82550"/>
                  </a:lnTo>
                  <a:lnTo>
                    <a:pt x="5467909" y="78613"/>
                  </a:lnTo>
                  <a:lnTo>
                    <a:pt x="5463527" y="72390"/>
                  </a:lnTo>
                  <a:lnTo>
                    <a:pt x="5463959" y="81280"/>
                  </a:lnTo>
                  <a:lnTo>
                    <a:pt x="5463095" y="82994"/>
                  </a:lnTo>
                  <a:lnTo>
                    <a:pt x="5463095" y="125730"/>
                  </a:lnTo>
                  <a:lnTo>
                    <a:pt x="5460504" y="127000"/>
                  </a:lnTo>
                  <a:lnTo>
                    <a:pt x="5458257" y="125730"/>
                  </a:lnTo>
                  <a:lnTo>
                    <a:pt x="5458130" y="124460"/>
                  </a:lnTo>
                  <a:lnTo>
                    <a:pt x="5460733" y="123190"/>
                  </a:lnTo>
                  <a:lnTo>
                    <a:pt x="5463006" y="124460"/>
                  </a:lnTo>
                  <a:lnTo>
                    <a:pt x="5463095" y="125730"/>
                  </a:lnTo>
                  <a:lnTo>
                    <a:pt x="5463095" y="82994"/>
                  </a:lnTo>
                  <a:lnTo>
                    <a:pt x="5460111" y="88900"/>
                  </a:lnTo>
                  <a:lnTo>
                    <a:pt x="5462130" y="96520"/>
                  </a:lnTo>
                  <a:lnTo>
                    <a:pt x="5461089" y="96735"/>
                  </a:lnTo>
                  <a:lnTo>
                    <a:pt x="5461089" y="106680"/>
                  </a:lnTo>
                  <a:lnTo>
                    <a:pt x="5457495" y="113360"/>
                  </a:lnTo>
                  <a:lnTo>
                    <a:pt x="5457495" y="137160"/>
                  </a:lnTo>
                  <a:lnTo>
                    <a:pt x="5454485" y="137160"/>
                  </a:lnTo>
                  <a:lnTo>
                    <a:pt x="5456085" y="135890"/>
                  </a:lnTo>
                  <a:lnTo>
                    <a:pt x="5457495" y="137160"/>
                  </a:lnTo>
                  <a:lnTo>
                    <a:pt x="5457495" y="113360"/>
                  </a:lnTo>
                  <a:lnTo>
                    <a:pt x="5456301" y="115570"/>
                  </a:lnTo>
                  <a:lnTo>
                    <a:pt x="5451640" y="111760"/>
                  </a:lnTo>
                  <a:lnTo>
                    <a:pt x="5456517" y="106680"/>
                  </a:lnTo>
                  <a:lnTo>
                    <a:pt x="5448236" y="104292"/>
                  </a:lnTo>
                  <a:lnTo>
                    <a:pt x="5448236" y="125730"/>
                  </a:lnTo>
                  <a:lnTo>
                    <a:pt x="5447703" y="125730"/>
                  </a:lnTo>
                  <a:lnTo>
                    <a:pt x="5447144" y="127000"/>
                  </a:lnTo>
                  <a:lnTo>
                    <a:pt x="5446141" y="127000"/>
                  </a:lnTo>
                  <a:lnTo>
                    <a:pt x="5445303" y="125730"/>
                  </a:lnTo>
                  <a:lnTo>
                    <a:pt x="5446280" y="125730"/>
                  </a:lnTo>
                  <a:lnTo>
                    <a:pt x="5446814" y="124460"/>
                  </a:lnTo>
                  <a:lnTo>
                    <a:pt x="5448236" y="125730"/>
                  </a:lnTo>
                  <a:lnTo>
                    <a:pt x="5448236" y="104292"/>
                  </a:lnTo>
                  <a:lnTo>
                    <a:pt x="5447754" y="104140"/>
                  </a:lnTo>
                  <a:lnTo>
                    <a:pt x="5456644" y="102870"/>
                  </a:lnTo>
                  <a:lnTo>
                    <a:pt x="5458269" y="104140"/>
                  </a:lnTo>
                  <a:lnTo>
                    <a:pt x="5461089" y="106680"/>
                  </a:lnTo>
                  <a:lnTo>
                    <a:pt x="5461089" y="96735"/>
                  </a:lnTo>
                  <a:lnTo>
                    <a:pt x="5455869" y="97790"/>
                  </a:lnTo>
                  <a:lnTo>
                    <a:pt x="5450421" y="101600"/>
                  </a:lnTo>
                  <a:lnTo>
                    <a:pt x="5439943" y="97790"/>
                  </a:lnTo>
                  <a:lnTo>
                    <a:pt x="5446433" y="118110"/>
                  </a:lnTo>
                  <a:lnTo>
                    <a:pt x="5437289" y="119380"/>
                  </a:lnTo>
                  <a:lnTo>
                    <a:pt x="5437479" y="114300"/>
                  </a:lnTo>
                  <a:lnTo>
                    <a:pt x="5431218" y="111760"/>
                  </a:lnTo>
                  <a:lnTo>
                    <a:pt x="5430202" y="119380"/>
                  </a:lnTo>
                  <a:lnTo>
                    <a:pt x="5433365" y="119380"/>
                  </a:lnTo>
                  <a:lnTo>
                    <a:pt x="5434076" y="121920"/>
                  </a:lnTo>
                  <a:lnTo>
                    <a:pt x="5430532" y="121920"/>
                  </a:lnTo>
                  <a:lnTo>
                    <a:pt x="5444007" y="133350"/>
                  </a:lnTo>
                  <a:lnTo>
                    <a:pt x="5444642" y="132080"/>
                  </a:lnTo>
                  <a:lnTo>
                    <a:pt x="5444769" y="132080"/>
                  </a:lnTo>
                  <a:lnTo>
                    <a:pt x="5444845" y="133350"/>
                  </a:lnTo>
                  <a:lnTo>
                    <a:pt x="5448033" y="133350"/>
                  </a:lnTo>
                  <a:lnTo>
                    <a:pt x="5444706" y="135890"/>
                  </a:lnTo>
                  <a:lnTo>
                    <a:pt x="5445010" y="134620"/>
                  </a:lnTo>
                  <a:lnTo>
                    <a:pt x="5444845" y="133350"/>
                  </a:lnTo>
                  <a:lnTo>
                    <a:pt x="5444134" y="133350"/>
                  </a:lnTo>
                  <a:lnTo>
                    <a:pt x="5438965" y="136652"/>
                  </a:lnTo>
                  <a:lnTo>
                    <a:pt x="5438965" y="156210"/>
                  </a:lnTo>
                  <a:lnTo>
                    <a:pt x="5436044" y="156210"/>
                  </a:lnTo>
                  <a:lnTo>
                    <a:pt x="5436120" y="154940"/>
                  </a:lnTo>
                  <a:lnTo>
                    <a:pt x="5437556" y="154940"/>
                  </a:lnTo>
                  <a:lnTo>
                    <a:pt x="5438965" y="156210"/>
                  </a:lnTo>
                  <a:lnTo>
                    <a:pt x="5438965" y="136652"/>
                  </a:lnTo>
                  <a:lnTo>
                    <a:pt x="5438152" y="137160"/>
                  </a:lnTo>
                  <a:lnTo>
                    <a:pt x="5435092" y="143510"/>
                  </a:lnTo>
                  <a:lnTo>
                    <a:pt x="5422912" y="143510"/>
                  </a:lnTo>
                  <a:lnTo>
                    <a:pt x="5425427" y="148590"/>
                  </a:lnTo>
                  <a:lnTo>
                    <a:pt x="5424741" y="153670"/>
                  </a:lnTo>
                  <a:lnTo>
                    <a:pt x="5412689" y="149860"/>
                  </a:lnTo>
                  <a:lnTo>
                    <a:pt x="5412537" y="154940"/>
                  </a:lnTo>
                  <a:lnTo>
                    <a:pt x="5415597" y="158750"/>
                  </a:lnTo>
                  <a:lnTo>
                    <a:pt x="5419953" y="156210"/>
                  </a:lnTo>
                  <a:lnTo>
                    <a:pt x="5423903" y="154940"/>
                  </a:lnTo>
                  <a:lnTo>
                    <a:pt x="5426888" y="158750"/>
                  </a:lnTo>
                  <a:lnTo>
                    <a:pt x="5426824" y="161290"/>
                  </a:lnTo>
                  <a:lnTo>
                    <a:pt x="5421325" y="168059"/>
                  </a:lnTo>
                  <a:lnTo>
                    <a:pt x="5421325" y="199390"/>
                  </a:lnTo>
                  <a:lnTo>
                    <a:pt x="5417591" y="199390"/>
                  </a:lnTo>
                  <a:lnTo>
                    <a:pt x="5417185" y="198170"/>
                  </a:lnTo>
                  <a:lnTo>
                    <a:pt x="5421325" y="199390"/>
                  </a:lnTo>
                  <a:lnTo>
                    <a:pt x="5421325" y="168059"/>
                  </a:lnTo>
                  <a:lnTo>
                    <a:pt x="5419598" y="170180"/>
                  </a:lnTo>
                  <a:lnTo>
                    <a:pt x="5416804" y="173545"/>
                  </a:lnTo>
                  <a:lnTo>
                    <a:pt x="5416804" y="186690"/>
                  </a:lnTo>
                  <a:lnTo>
                    <a:pt x="5412638" y="186690"/>
                  </a:lnTo>
                  <a:lnTo>
                    <a:pt x="5413984" y="184150"/>
                  </a:lnTo>
                  <a:lnTo>
                    <a:pt x="5416804" y="186690"/>
                  </a:lnTo>
                  <a:lnTo>
                    <a:pt x="5416804" y="173545"/>
                  </a:lnTo>
                  <a:lnTo>
                    <a:pt x="5414315" y="176530"/>
                  </a:lnTo>
                  <a:lnTo>
                    <a:pt x="5406783" y="184150"/>
                  </a:lnTo>
                  <a:lnTo>
                    <a:pt x="5407838" y="185420"/>
                  </a:lnTo>
                  <a:lnTo>
                    <a:pt x="5411635" y="186690"/>
                  </a:lnTo>
                  <a:lnTo>
                    <a:pt x="5410962" y="190500"/>
                  </a:lnTo>
                  <a:lnTo>
                    <a:pt x="5417832" y="193040"/>
                  </a:lnTo>
                  <a:lnTo>
                    <a:pt x="5416321" y="196850"/>
                  </a:lnTo>
                  <a:lnTo>
                    <a:pt x="5416867" y="196850"/>
                  </a:lnTo>
                  <a:lnTo>
                    <a:pt x="5416931" y="198120"/>
                  </a:lnTo>
                  <a:lnTo>
                    <a:pt x="5416296" y="198120"/>
                  </a:lnTo>
                  <a:lnTo>
                    <a:pt x="5416283" y="196850"/>
                  </a:lnTo>
                  <a:lnTo>
                    <a:pt x="5405298" y="196850"/>
                  </a:lnTo>
                  <a:lnTo>
                    <a:pt x="5402262" y="193040"/>
                  </a:lnTo>
                  <a:lnTo>
                    <a:pt x="5401665" y="189230"/>
                  </a:lnTo>
                  <a:lnTo>
                    <a:pt x="5394820" y="187960"/>
                  </a:lnTo>
                  <a:lnTo>
                    <a:pt x="5392979" y="185420"/>
                  </a:lnTo>
                  <a:lnTo>
                    <a:pt x="5392051" y="184150"/>
                  </a:lnTo>
                  <a:lnTo>
                    <a:pt x="5391137" y="182880"/>
                  </a:lnTo>
                  <a:lnTo>
                    <a:pt x="5397551" y="176530"/>
                  </a:lnTo>
                  <a:lnTo>
                    <a:pt x="5394744" y="175260"/>
                  </a:lnTo>
                  <a:lnTo>
                    <a:pt x="5389219" y="172758"/>
                  </a:lnTo>
                  <a:lnTo>
                    <a:pt x="5388965" y="173990"/>
                  </a:lnTo>
                  <a:lnTo>
                    <a:pt x="5388229" y="173990"/>
                  </a:lnTo>
                  <a:lnTo>
                    <a:pt x="5386870" y="175260"/>
                  </a:lnTo>
                  <a:lnTo>
                    <a:pt x="5384063" y="173990"/>
                  </a:lnTo>
                  <a:lnTo>
                    <a:pt x="5388229" y="173990"/>
                  </a:lnTo>
                  <a:lnTo>
                    <a:pt x="5388584" y="172720"/>
                  </a:lnTo>
                  <a:lnTo>
                    <a:pt x="5389130" y="172720"/>
                  </a:lnTo>
                  <a:lnTo>
                    <a:pt x="5387987" y="171450"/>
                  </a:lnTo>
                  <a:lnTo>
                    <a:pt x="5386832" y="170180"/>
                  </a:lnTo>
                  <a:lnTo>
                    <a:pt x="5382247" y="165100"/>
                  </a:lnTo>
                  <a:lnTo>
                    <a:pt x="5375554" y="156210"/>
                  </a:lnTo>
                  <a:lnTo>
                    <a:pt x="5374551" y="154940"/>
                  </a:lnTo>
                  <a:lnTo>
                    <a:pt x="5371528" y="151130"/>
                  </a:lnTo>
                  <a:lnTo>
                    <a:pt x="5368518" y="147320"/>
                  </a:lnTo>
                  <a:lnTo>
                    <a:pt x="5365140" y="143510"/>
                  </a:lnTo>
                  <a:lnTo>
                    <a:pt x="5360619" y="138430"/>
                  </a:lnTo>
                  <a:lnTo>
                    <a:pt x="5350599" y="140970"/>
                  </a:lnTo>
                  <a:lnTo>
                    <a:pt x="5332044" y="119380"/>
                  </a:lnTo>
                  <a:lnTo>
                    <a:pt x="5326824" y="123190"/>
                  </a:lnTo>
                  <a:lnTo>
                    <a:pt x="5330101" y="127000"/>
                  </a:lnTo>
                  <a:lnTo>
                    <a:pt x="5327650" y="128955"/>
                  </a:lnTo>
                  <a:lnTo>
                    <a:pt x="5327650" y="142240"/>
                  </a:lnTo>
                  <a:lnTo>
                    <a:pt x="5324322" y="143510"/>
                  </a:lnTo>
                  <a:lnTo>
                    <a:pt x="5324627" y="142240"/>
                  </a:lnTo>
                  <a:lnTo>
                    <a:pt x="5324462" y="140970"/>
                  </a:lnTo>
                  <a:lnTo>
                    <a:pt x="5327650" y="142240"/>
                  </a:lnTo>
                  <a:lnTo>
                    <a:pt x="5327650" y="128955"/>
                  </a:lnTo>
                  <a:lnTo>
                    <a:pt x="5322113" y="133350"/>
                  </a:lnTo>
                  <a:lnTo>
                    <a:pt x="5324678" y="137160"/>
                  </a:lnTo>
                  <a:lnTo>
                    <a:pt x="5323687" y="140970"/>
                  </a:lnTo>
                  <a:lnTo>
                    <a:pt x="5323154" y="140970"/>
                  </a:lnTo>
                  <a:lnTo>
                    <a:pt x="5323154" y="149860"/>
                  </a:lnTo>
                  <a:lnTo>
                    <a:pt x="5323090" y="151130"/>
                  </a:lnTo>
                  <a:lnTo>
                    <a:pt x="5321630" y="151130"/>
                  </a:lnTo>
                  <a:lnTo>
                    <a:pt x="5320220" y="149860"/>
                  </a:lnTo>
                  <a:lnTo>
                    <a:pt x="5323154" y="149860"/>
                  </a:lnTo>
                  <a:lnTo>
                    <a:pt x="5323154" y="140970"/>
                  </a:lnTo>
                  <a:lnTo>
                    <a:pt x="5320639" y="140970"/>
                  </a:lnTo>
                  <a:lnTo>
                    <a:pt x="5319484" y="143510"/>
                  </a:lnTo>
                  <a:lnTo>
                    <a:pt x="5317147" y="147320"/>
                  </a:lnTo>
                  <a:lnTo>
                    <a:pt x="5314010" y="142240"/>
                  </a:lnTo>
                  <a:lnTo>
                    <a:pt x="5309133" y="137160"/>
                  </a:lnTo>
                  <a:lnTo>
                    <a:pt x="5305247" y="133350"/>
                  </a:lnTo>
                  <a:lnTo>
                    <a:pt x="5305133" y="129540"/>
                  </a:lnTo>
                  <a:lnTo>
                    <a:pt x="5305095" y="128270"/>
                  </a:lnTo>
                  <a:lnTo>
                    <a:pt x="5297106" y="127000"/>
                  </a:lnTo>
                  <a:lnTo>
                    <a:pt x="5293665" y="124460"/>
                  </a:lnTo>
                  <a:lnTo>
                    <a:pt x="5292242" y="120650"/>
                  </a:lnTo>
                  <a:lnTo>
                    <a:pt x="5290274" y="118110"/>
                  </a:lnTo>
                  <a:lnTo>
                    <a:pt x="5285829" y="116840"/>
                  </a:lnTo>
                  <a:lnTo>
                    <a:pt x="5284013" y="115570"/>
                  </a:lnTo>
                  <a:lnTo>
                    <a:pt x="5282209" y="114300"/>
                  </a:lnTo>
                  <a:lnTo>
                    <a:pt x="5276037" y="115570"/>
                  </a:lnTo>
                  <a:lnTo>
                    <a:pt x="5267998" y="111760"/>
                  </a:lnTo>
                  <a:lnTo>
                    <a:pt x="5268887" y="106680"/>
                  </a:lnTo>
                  <a:lnTo>
                    <a:pt x="5267833" y="101600"/>
                  </a:lnTo>
                  <a:lnTo>
                    <a:pt x="5262588" y="96520"/>
                  </a:lnTo>
                  <a:lnTo>
                    <a:pt x="5250472" y="93980"/>
                  </a:lnTo>
                  <a:lnTo>
                    <a:pt x="5251272" y="86360"/>
                  </a:lnTo>
                  <a:lnTo>
                    <a:pt x="5241061" y="91440"/>
                  </a:lnTo>
                  <a:lnTo>
                    <a:pt x="5239169" y="97790"/>
                  </a:lnTo>
                  <a:lnTo>
                    <a:pt x="5233936" y="102870"/>
                  </a:lnTo>
                  <a:lnTo>
                    <a:pt x="5230711" y="107975"/>
                  </a:lnTo>
                  <a:lnTo>
                    <a:pt x="5228310" y="113030"/>
                  </a:lnTo>
                  <a:lnTo>
                    <a:pt x="5224831" y="116840"/>
                  </a:lnTo>
                  <a:lnTo>
                    <a:pt x="5218392" y="120650"/>
                  </a:lnTo>
                  <a:lnTo>
                    <a:pt x="5214823" y="121920"/>
                  </a:lnTo>
                  <a:lnTo>
                    <a:pt x="5224386" y="125730"/>
                  </a:lnTo>
                  <a:lnTo>
                    <a:pt x="5217668" y="128270"/>
                  </a:lnTo>
                  <a:lnTo>
                    <a:pt x="5211165" y="128270"/>
                  </a:lnTo>
                  <a:lnTo>
                    <a:pt x="5203710" y="129540"/>
                  </a:lnTo>
                  <a:lnTo>
                    <a:pt x="5195633" y="124460"/>
                  </a:lnTo>
                  <a:lnTo>
                    <a:pt x="5196040" y="129540"/>
                  </a:lnTo>
                  <a:lnTo>
                    <a:pt x="5191061" y="132080"/>
                  </a:lnTo>
                  <a:lnTo>
                    <a:pt x="5185803" y="134620"/>
                  </a:lnTo>
                  <a:lnTo>
                    <a:pt x="5182768" y="139700"/>
                  </a:lnTo>
                  <a:lnTo>
                    <a:pt x="5193677" y="143510"/>
                  </a:lnTo>
                  <a:lnTo>
                    <a:pt x="5188026" y="147320"/>
                  </a:lnTo>
                  <a:lnTo>
                    <a:pt x="5183797" y="149860"/>
                  </a:lnTo>
                  <a:lnTo>
                    <a:pt x="5179669" y="148590"/>
                  </a:lnTo>
                  <a:lnTo>
                    <a:pt x="5174272" y="146050"/>
                  </a:lnTo>
                  <a:lnTo>
                    <a:pt x="5169433" y="143510"/>
                  </a:lnTo>
                  <a:lnTo>
                    <a:pt x="5171160" y="139700"/>
                  </a:lnTo>
                  <a:lnTo>
                    <a:pt x="5171745" y="138430"/>
                  </a:lnTo>
                  <a:lnTo>
                    <a:pt x="5165331" y="134620"/>
                  </a:lnTo>
                  <a:lnTo>
                    <a:pt x="5163629" y="133350"/>
                  </a:lnTo>
                  <a:lnTo>
                    <a:pt x="5161940" y="132080"/>
                  </a:lnTo>
                  <a:lnTo>
                    <a:pt x="5154815" y="133350"/>
                  </a:lnTo>
                  <a:lnTo>
                    <a:pt x="5151374" y="130810"/>
                  </a:lnTo>
                  <a:lnTo>
                    <a:pt x="5146586" y="127000"/>
                  </a:lnTo>
                  <a:lnTo>
                    <a:pt x="5148694" y="121920"/>
                  </a:lnTo>
                  <a:lnTo>
                    <a:pt x="5149227" y="120650"/>
                  </a:lnTo>
                  <a:lnTo>
                    <a:pt x="5138699" y="119380"/>
                  </a:lnTo>
                  <a:lnTo>
                    <a:pt x="5138204" y="119062"/>
                  </a:lnTo>
                  <a:lnTo>
                    <a:pt x="5138204" y="119380"/>
                  </a:lnTo>
                  <a:lnTo>
                    <a:pt x="5136858" y="121920"/>
                  </a:lnTo>
                  <a:lnTo>
                    <a:pt x="5134038" y="119380"/>
                  </a:lnTo>
                  <a:lnTo>
                    <a:pt x="5138204" y="119380"/>
                  </a:lnTo>
                  <a:lnTo>
                    <a:pt x="5138204" y="119062"/>
                  </a:lnTo>
                  <a:lnTo>
                    <a:pt x="5132819" y="115570"/>
                  </a:lnTo>
                  <a:lnTo>
                    <a:pt x="5135130" y="110490"/>
                  </a:lnTo>
                  <a:lnTo>
                    <a:pt x="5136286" y="107950"/>
                  </a:lnTo>
                  <a:lnTo>
                    <a:pt x="5125136" y="105422"/>
                  </a:lnTo>
                  <a:lnTo>
                    <a:pt x="5125136" y="109220"/>
                  </a:lnTo>
                  <a:lnTo>
                    <a:pt x="5122773" y="110490"/>
                  </a:lnTo>
                  <a:lnTo>
                    <a:pt x="5119471" y="107950"/>
                  </a:lnTo>
                  <a:lnTo>
                    <a:pt x="5120284" y="106680"/>
                  </a:lnTo>
                  <a:lnTo>
                    <a:pt x="5124551" y="105410"/>
                  </a:lnTo>
                  <a:lnTo>
                    <a:pt x="5125136" y="109220"/>
                  </a:lnTo>
                  <a:lnTo>
                    <a:pt x="5125136" y="105422"/>
                  </a:lnTo>
                  <a:lnTo>
                    <a:pt x="5124996" y="104140"/>
                  </a:lnTo>
                  <a:lnTo>
                    <a:pt x="5124755" y="101600"/>
                  </a:lnTo>
                  <a:lnTo>
                    <a:pt x="5123459" y="99060"/>
                  </a:lnTo>
                  <a:lnTo>
                    <a:pt x="5122811" y="97790"/>
                  </a:lnTo>
                  <a:lnTo>
                    <a:pt x="5112867" y="99060"/>
                  </a:lnTo>
                  <a:lnTo>
                    <a:pt x="5107279" y="95250"/>
                  </a:lnTo>
                  <a:lnTo>
                    <a:pt x="5107063" y="93980"/>
                  </a:lnTo>
                  <a:lnTo>
                    <a:pt x="5106441" y="90170"/>
                  </a:lnTo>
                  <a:lnTo>
                    <a:pt x="5104320" y="82550"/>
                  </a:lnTo>
                  <a:lnTo>
                    <a:pt x="5101971" y="91440"/>
                  </a:lnTo>
                  <a:lnTo>
                    <a:pt x="5095926" y="93980"/>
                  </a:lnTo>
                  <a:lnTo>
                    <a:pt x="5085905" y="93980"/>
                  </a:lnTo>
                  <a:lnTo>
                    <a:pt x="5083784" y="91440"/>
                  </a:lnTo>
                  <a:lnTo>
                    <a:pt x="5087455" y="87630"/>
                  </a:lnTo>
                  <a:lnTo>
                    <a:pt x="5085219" y="85090"/>
                  </a:lnTo>
                  <a:lnTo>
                    <a:pt x="5079377" y="88900"/>
                  </a:lnTo>
                  <a:lnTo>
                    <a:pt x="5078654" y="92710"/>
                  </a:lnTo>
                  <a:lnTo>
                    <a:pt x="5080139" y="96558"/>
                  </a:lnTo>
                  <a:lnTo>
                    <a:pt x="5080914" y="100330"/>
                  </a:lnTo>
                  <a:lnTo>
                    <a:pt x="5073535" y="104140"/>
                  </a:lnTo>
                  <a:lnTo>
                    <a:pt x="5072164" y="99060"/>
                  </a:lnTo>
                  <a:lnTo>
                    <a:pt x="5066766" y="99060"/>
                  </a:lnTo>
                  <a:lnTo>
                    <a:pt x="5061788" y="100330"/>
                  </a:lnTo>
                  <a:lnTo>
                    <a:pt x="5067325" y="105410"/>
                  </a:lnTo>
                  <a:lnTo>
                    <a:pt x="5062702" y="106680"/>
                  </a:lnTo>
                  <a:lnTo>
                    <a:pt x="5057318" y="106680"/>
                  </a:lnTo>
                  <a:lnTo>
                    <a:pt x="5052949" y="109220"/>
                  </a:lnTo>
                  <a:lnTo>
                    <a:pt x="5059451" y="111760"/>
                  </a:lnTo>
                  <a:lnTo>
                    <a:pt x="5059692" y="113030"/>
                  </a:lnTo>
                  <a:lnTo>
                    <a:pt x="5058181" y="118110"/>
                  </a:lnTo>
                  <a:lnTo>
                    <a:pt x="5051349" y="120650"/>
                  </a:lnTo>
                  <a:lnTo>
                    <a:pt x="5049837" y="121831"/>
                  </a:lnTo>
                  <a:lnTo>
                    <a:pt x="5049837" y="125730"/>
                  </a:lnTo>
                  <a:lnTo>
                    <a:pt x="5046523" y="127000"/>
                  </a:lnTo>
                  <a:lnTo>
                    <a:pt x="5046827" y="125730"/>
                  </a:lnTo>
                  <a:lnTo>
                    <a:pt x="5046662" y="124460"/>
                  </a:lnTo>
                  <a:lnTo>
                    <a:pt x="5049837" y="125730"/>
                  </a:lnTo>
                  <a:lnTo>
                    <a:pt x="5049837" y="121831"/>
                  </a:lnTo>
                  <a:lnTo>
                    <a:pt x="5046421" y="124460"/>
                  </a:lnTo>
                  <a:lnTo>
                    <a:pt x="5040452" y="119380"/>
                  </a:lnTo>
                  <a:lnTo>
                    <a:pt x="5036896" y="113030"/>
                  </a:lnTo>
                  <a:lnTo>
                    <a:pt x="5032895" y="106680"/>
                  </a:lnTo>
                  <a:lnTo>
                    <a:pt x="5025555" y="101600"/>
                  </a:lnTo>
                  <a:lnTo>
                    <a:pt x="5022342" y="105460"/>
                  </a:lnTo>
                  <a:lnTo>
                    <a:pt x="5019446" y="110490"/>
                  </a:lnTo>
                  <a:lnTo>
                    <a:pt x="5018583" y="115570"/>
                  </a:lnTo>
                  <a:lnTo>
                    <a:pt x="5021643" y="120650"/>
                  </a:lnTo>
                  <a:lnTo>
                    <a:pt x="5009553" y="123190"/>
                  </a:lnTo>
                  <a:lnTo>
                    <a:pt x="5008283" y="128270"/>
                  </a:lnTo>
                  <a:lnTo>
                    <a:pt x="5008918" y="134620"/>
                  </a:lnTo>
                  <a:lnTo>
                    <a:pt x="5009642" y="134620"/>
                  </a:lnTo>
                  <a:lnTo>
                    <a:pt x="5009553" y="135890"/>
                  </a:lnTo>
                  <a:lnTo>
                    <a:pt x="5013884" y="135890"/>
                  </a:lnTo>
                  <a:lnTo>
                    <a:pt x="5014633" y="138430"/>
                  </a:lnTo>
                  <a:lnTo>
                    <a:pt x="5011356" y="139700"/>
                  </a:lnTo>
                  <a:lnTo>
                    <a:pt x="5009045" y="138430"/>
                  </a:lnTo>
                  <a:lnTo>
                    <a:pt x="5009273" y="137160"/>
                  </a:lnTo>
                  <a:lnTo>
                    <a:pt x="5009553" y="135890"/>
                  </a:lnTo>
                  <a:lnTo>
                    <a:pt x="5008969" y="135890"/>
                  </a:lnTo>
                  <a:lnTo>
                    <a:pt x="5008918" y="134620"/>
                  </a:lnTo>
                  <a:lnTo>
                    <a:pt x="5002530" y="133350"/>
                  </a:lnTo>
                  <a:lnTo>
                    <a:pt x="5000917" y="129540"/>
                  </a:lnTo>
                  <a:lnTo>
                    <a:pt x="5000282" y="127000"/>
                  </a:lnTo>
                  <a:lnTo>
                    <a:pt x="4998999" y="121920"/>
                  </a:lnTo>
                  <a:lnTo>
                    <a:pt x="4993538" y="119380"/>
                  </a:lnTo>
                  <a:lnTo>
                    <a:pt x="4989271" y="116840"/>
                  </a:lnTo>
                  <a:lnTo>
                    <a:pt x="4983569" y="119380"/>
                  </a:lnTo>
                  <a:lnTo>
                    <a:pt x="4984737" y="127000"/>
                  </a:lnTo>
                  <a:lnTo>
                    <a:pt x="4973891" y="123190"/>
                  </a:lnTo>
                  <a:lnTo>
                    <a:pt x="4969967" y="127000"/>
                  </a:lnTo>
                  <a:lnTo>
                    <a:pt x="4966436" y="130810"/>
                  </a:lnTo>
                  <a:lnTo>
                    <a:pt x="4966106" y="134620"/>
                  </a:lnTo>
                  <a:lnTo>
                    <a:pt x="4958296" y="134620"/>
                  </a:lnTo>
                  <a:lnTo>
                    <a:pt x="4958346" y="135890"/>
                  </a:lnTo>
                  <a:lnTo>
                    <a:pt x="4957800" y="135890"/>
                  </a:lnTo>
                  <a:lnTo>
                    <a:pt x="4958080" y="139700"/>
                  </a:lnTo>
                  <a:lnTo>
                    <a:pt x="4960772" y="144780"/>
                  </a:lnTo>
                  <a:lnTo>
                    <a:pt x="4951019" y="148590"/>
                  </a:lnTo>
                  <a:lnTo>
                    <a:pt x="4948326" y="144780"/>
                  </a:lnTo>
                  <a:lnTo>
                    <a:pt x="4946523" y="142240"/>
                  </a:lnTo>
                  <a:lnTo>
                    <a:pt x="4951933" y="139700"/>
                  </a:lnTo>
                  <a:lnTo>
                    <a:pt x="4953889" y="138430"/>
                  </a:lnTo>
                  <a:lnTo>
                    <a:pt x="4957800" y="135890"/>
                  </a:lnTo>
                  <a:lnTo>
                    <a:pt x="4957762" y="134620"/>
                  </a:lnTo>
                  <a:lnTo>
                    <a:pt x="4958207" y="134620"/>
                  </a:lnTo>
                  <a:lnTo>
                    <a:pt x="4954765" y="128270"/>
                  </a:lnTo>
                  <a:lnTo>
                    <a:pt x="4954105" y="124460"/>
                  </a:lnTo>
                  <a:lnTo>
                    <a:pt x="4953876" y="123190"/>
                  </a:lnTo>
                  <a:lnTo>
                    <a:pt x="4953660" y="121920"/>
                  </a:lnTo>
                  <a:lnTo>
                    <a:pt x="4953622" y="118110"/>
                  </a:lnTo>
                  <a:lnTo>
                    <a:pt x="4953533" y="113030"/>
                  </a:lnTo>
                  <a:lnTo>
                    <a:pt x="4953266" y="106680"/>
                  </a:lnTo>
                  <a:lnTo>
                    <a:pt x="4948186" y="108902"/>
                  </a:lnTo>
                  <a:lnTo>
                    <a:pt x="4948186" y="118110"/>
                  </a:lnTo>
                  <a:lnTo>
                    <a:pt x="4945316" y="118110"/>
                  </a:lnTo>
                  <a:lnTo>
                    <a:pt x="4946243" y="116840"/>
                  </a:lnTo>
                  <a:lnTo>
                    <a:pt x="4946777" y="116840"/>
                  </a:lnTo>
                  <a:lnTo>
                    <a:pt x="4948186" y="118110"/>
                  </a:lnTo>
                  <a:lnTo>
                    <a:pt x="4948186" y="108902"/>
                  </a:lnTo>
                  <a:lnTo>
                    <a:pt x="4930025" y="116840"/>
                  </a:lnTo>
                  <a:lnTo>
                    <a:pt x="4932477" y="107950"/>
                  </a:lnTo>
                  <a:lnTo>
                    <a:pt x="4932832" y="106680"/>
                  </a:lnTo>
                  <a:lnTo>
                    <a:pt x="4934229" y="97790"/>
                  </a:lnTo>
                  <a:lnTo>
                    <a:pt x="4934432" y="96520"/>
                  </a:lnTo>
                  <a:lnTo>
                    <a:pt x="4934178" y="93980"/>
                  </a:lnTo>
                  <a:lnTo>
                    <a:pt x="4933416" y="86360"/>
                  </a:lnTo>
                  <a:lnTo>
                    <a:pt x="4932692" y="85090"/>
                  </a:lnTo>
                  <a:lnTo>
                    <a:pt x="4931969" y="83820"/>
                  </a:lnTo>
                  <a:lnTo>
                    <a:pt x="4931245" y="82550"/>
                  </a:lnTo>
                  <a:lnTo>
                    <a:pt x="4928349" y="77470"/>
                  </a:lnTo>
                  <a:lnTo>
                    <a:pt x="4920348" y="73660"/>
                  </a:lnTo>
                  <a:lnTo>
                    <a:pt x="4922037" y="82550"/>
                  </a:lnTo>
                  <a:lnTo>
                    <a:pt x="4913465" y="80010"/>
                  </a:lnTo>
                  <a:lnTo>
                    <a:pt x="4912538" y="78740"/>
                  </a:lnTo>
                  <a:lnTo>
                    <a:pt x="4910671" y="76200"/>
                  </a:lnTo>
                  <a:lnTo>
                    <a:pt x="4921618" y="71120"/>
                  </a:lnTo>
                  <a:lnTo>
                    <a:pt x="4914811" y="66040"/>
                  </a:lnTo>
                  <a:lnTo>
                    <a:pt x="4911750" y="66040"/>
                  </a:lnTo>
                  <a:lnTo>
                    <a:pt x="4912004" y="69850"/>
                  </a:lnTo>
                  <a:lnTo>
                    <a:pt x="4907356" y="68580"/>
                  </a:lnTo>
                  <a:lnTo>
                    <a:pt x="4907356" y="62230"/>
                  </a:lnTo>
                  <a:lnTo>
                    <a:pt x="4907356" y="55880"/>
                  </a:lnTo>
                  <a:lnTo>
                    <a:pt x="4898212" y="57150"/>
                  </a:lnTo>
                  <a:lnTo>
                    <a:pt x="4897767" y="57150"/>
                  </a:lnTo>
                  <a:lnTo>
                    <a:pt x="4896599" y="59690"/>
                  </a:lnTo>
                  <a:lnTo>
                    <a:pt x="4893881" y="60960"/>
                  </a:lnTo>
                  <a:lnTo>
                    <a:pt x="4891710" y="59690"/>
                  </a:lnTo>
                  <a:lnTo>
                    <a:pt x="4887379" y="57150"/>
                  </a:lnTo>
                  <a:lnTo>
                    <a:pt x="4889322" y="55880"/>
                  </a:lnTo>
                  <a:lnTo>
                    <a:pt x="4893272" y="54610"/>
                  </a:lnTo>
                  <a:lnTo>
                    <a:pt x="4893691" y="54610"/>
                  </a:lnTo>
                  <a:lnTo>
                    <a:pt x="4891494" y="45720"/>
                  </a:lnTo>
                  <a:lnTo>
                    <a:pt x="4880851" y="44450"/>
                  </a:lnTo>
                  <a:lnTo>
                    <a:pt x="4877905" y="41910"/>
                  </a:lnTo>
                  <a:lnTo>
                    <a:pt x="4879225" y="40640"/>
                  </a:lnTo>
                  <a:lnTo>
                    <a:pt x="4880559" y="39370"/>
                  </a:lnTo>
                  <a:lnTo>
                    <a:pt x="4882756" y="36830"/>
                  </a:lnTo>
                  <a:lnTo>
                    <a:pt x="4877536" y="35560"/>
                  </a:lnTo>
                  <a:lnTo>
                    <a:pt x="4873904" y="34594"/>
                  </a:lnTo>
                  <a:lnTo>
                    <a:pt x="4873904" y="39370"/>
                  </a:lnTo>
                  <a:lnTo>
                    <a:pt x="4870577" y="40640"/>
                  </a:lnTo>
                  <a:lnTo>
                    <a:pt x="4870882" y="39370"/>
                  </a:lnTo>
                  <a:lnTo>
                    <a:pt x="4870716" y="38100"/>
                  </a:lnTo>
                  <a:lnTo>
                    <a:pt x="4873904" y="39370"/>
                  </a:lnTo>
                  <a:lnTo>
                    <a:pt x="4873904" y="34594"/>
                  </a:lnTo>
                  <a:lnTo>
                    <a:pt x="4872812" y="34290"/>
                  </a:lnTo>
                  <a:lnTo>
                    <a:pt x="4869878" y="38100"/>
                  </a:lnTo>
                  <a:lnTo>
                    <a:pt x="4869332" y="38493"/>
                  </a:lnTo>
                  <a:lnTo>
                    <a:pt x="4869332" y="60960"/>
                  </a:lnTo>
                  <a:lnTo>
                    <a:pt x="4868418" y="62230"/>
                  </a:lnTo>
                  <a:lnTo>
                    <a:pt x="4867884" y="62230"/>
                  </a:lnTo>
                  <a:lnTo>
                    <a:pt x="4866475" y="60960"/>
                  </a:lnTo>
                  <a:lnTo>
                    <a:pt x="4868075" y="59690"/>
                  </a:lnTo>
                  <a:lnTo>
                    <a:pt x="4868545" y="60960"/>
                  </a:lnTo>
                  <a:lnTo>
                    <a:pt x="4869332" y="60960"/>
                  </a:lnTo>
                  <a:lnTo>
                    <a:pt x="4869332" y="38493"/>
                  </a:lnTo>
                  <a:lnTo>
                    <a:pt x="4864379" y="41910"/>
                  </a:lnTo>
                  <a:lnTo>
                    <a:pt x="4863477" y="46990"/>
                  </a:lnTo>
                  <a:lnTo>
                    <a:pt x="4861230" y="47434"/>
                  </a:lnTo>
                  <a:lnTo>
                    <a:pt x="4861230" y="90170"/>
                  </a:lnTo>
                  <a:lnTo>
                    <a:pt x="4853825" y="93980"/>
                  </a:lnTo>
                  <a:lnTo>
                    <a:pt x="4851285" y="91440"/>
                  </a:lnTo>
                  <a:lnTo>
                    <a:pt x="4851298" y="88900"/>
                  </a:lnTo>
                  <a:lnTo>
                    <a:pt x="4861230" y="90170"/>
                  </a:lnTo>
                  <a:lnTo>
                    <a:pt x="4861230" y="47434"/>
                  </a:lnTo>
                  <a:lnTo>
                    <a:pt x="4860010" y="47675"/>
                  </a:lnTo>
                  <a:lnTo>
                    <a:pt x="4860010" y="72390"/>
                  </a:lnTo>
                  <a:lnTo>
                    <a:pt x="4859566" y="72567"/>
                  </a:lnTo>
                  <a:lnTo>
                    <a:pt x="4859566" y="78740"/>
                  </a:lnTo>
                  <a:lnTo>
                    <a:pt x="4854245" y="82550"/>
                  </a:lnTo>
                  <a:lnTo>
                    <a:pt x="4847450" y="80848"/>
                  </a:lnTo>
                  <a:lnTo>
                    <a:pt x="4847450" y="92710"/>
                  </a:lnTo>
                  <a:lnTo>
                    <a:pt x="4845266" y="93980"/>
                  </a:lnTo>
                  <a:lnTo>
                    <a:pt x="4842256" y="92710"/>
                  </a:lnTo>
                  <a:lnTo>
                    <a:pt x="4842218" y="91440"/>
                  </a:lnTo>
                  <a:lnTo>
                    <a:pt x="4844351" y="90170"/>
                  </a:lnTo>
                  <a:lnTo>
                    <a:pt x="4847361" y="91440"/>
                  </a:lnTo>
                  <a:lnTo>
                    <a:pt x="4847450" y="92710"/>
                  </a:lnTo>
                  <a:lnTo>
                    <a:pt x="4847450" y="80848"/>
                  </a:lnTo>
                  <a:lnTo>
                    <a:pt x="4844148" y="80010"/>
                  </a:lnTo>
                  <a:lnTo>
                    <a:pt x="4845189" y="78740"/>
                  </a:lnTo>
                  <a:lnTo>
                    <a:pt x="4847260" y="76200"/>
                  </a:lnTo>
                  <a:lnTo>
                    <a:pt x="4851844" y="76200"/>
                  </a:lnTo>
                  <a:lnTo>
                    <a:pt x="4853521" y="80010"/>
                  </a:lnTo>
                  <a:lnTo>
                    <a:pt x="4859566" y="78740"/>
                  </a:lnTo>
                  <a:lnTo>
                    <a:pt x="4859566" y="72567"/>
                  </a:lnTo>
                  <a:lnTo>
                    <a:pt x="4856683" y="73660"/>
                  </a:lnTo>
                  <a:lnTo>
                    <a:pt x="4856988" y="72390"/>
                  </a:lnTo>
                  <a:lnTo>
                    <a:pt x="4856835" y="71120"/>
                  </a:lnTo>
                  <a:lnTo>
                    <a:pt x="4860010" y="72390"/>
                  </a:lnTo>
                  <a:lnTo>
                    <a:pt x="4860010" y="47675"/>
                  </a:lnTo>
                  <a:lnTo>
                    <a:pt x="4857000" y="48260"/>
                  </a:lnTo>
                  <a:lnTo>
                    <a:pt x="4856061" y="52070"/>
                  </a:lnTo>
                  <a:lnTo>
                    <a:pt x="4856988" y="53340"/>
                  </a:lnTo>
                  <a:lnTo>
                    <a:pt x="4859515" y="55880"/>
                  </a:lnTo>
                  <a:lnTo>
                    <a:pt x="4858359" y="57150"/>
                  </a:lnTo>
                  <a:lnTo>
                    <a:pt x="4852568" y="57150"/>
                  </a:lnTo>
                  <a:lnTo>
                    <a:pt x="4852149" y="59690"/>
                  </a:lnTo>
                  <a:lnTo>
                    <a:pt x="4849977" y="63500"/>
                  </a:lnTo>
                  <a:lnTo>
                    <a:pt x="4857775" y="66040"/>
                  </a:lnTo>
                  <a:lnTo>
                    <a:pt x="4856086" y="69850"/>
                  </a:lnTo>
                  <a:lnTo>
                    <a:pt x="4856632" y="69850"/>
                  </a:lnTo>
                  <a:lnTo>
                    <a:pt x="4856746" y="71120"/>
                  </a:lnTo>
                  <a:lnTo>
                    <a:pt x="4856035" y="71120"/>
                  </a:lnTo>
                  <a:lnTo>
                    <a:pt x="4856086" y="69850"/>
                  </a:lnTo>
                  <a:lnTo>
                    <a:pt x="4852657" y="71120"/>
                  </a:lnTo>
                  <a:lnTo>
                    <a:pt x="4848657" y="71120"/>
                  </a:lnTo>
                  <a:lnTo>
                    <a:pt x="4846853" y="66725"/>
                  </a:lnTo>
                  <a:lnTo>
                    <a:pt x="4846853" y="73660"/>
                  </a:lnTo>
                  <a:lnTo>
                    <a:pt x="4846548" y="74930"/>
                  </a:lnTo>
                  <a:lnTo>
                    <a:pt x="4846701" y="76200"/>
                  </a:lnTo>
                  <a:lnTo>
                    <a:pt x="4843526" y="74930"/>
                  </a:lnTo>
                  <a:lnTo>
                    <a:pt x="4846853" y="73660"/>
                  </a:lnTo>
                  <a:lnTo>
                    <a:pt x="4846853" y="66725"/>
                  </a:lnTo>
                  <a:lnTo>
                    <a:pt x="4846053" y="64770"/>
                  </a:lnTo>
                  <a:lnTo>
                    <a:pt x="4837620" y="64770"/>
                  </a:lnTo>
                  <a:lnTo>
                    <a:pt x="4837696" y="67310"/>
                  </a:lnTo>
                  <a:lnTo>
                    <a:pt x="4838916" y="69850"/>
                  </a:lnTo>
                  <a:lnTo>
                    <a:pt x="4835563" y="72390"/>
                  </a:lnTo>
                  <a:lnTo>
                    <a:pt x="4834737" y="71767"/>
                  </a:lnTo>
                  <a:lnTo>
                    <a:pt x="4834737" y="81280"/>
                  </a:lnTo>
                  <a:lnTo>
                    <a:pt x="4832972" y="82550"/>
                  </a:lnTo>
                  <a:lnTo>
                    <a:pt x="4828641" y="82550"/>
                  </a:lnTo>
                  <a:lnTo>
                    <a:pt x="4828641" y="92710"/>
                  </a:lnTo>
                  <a:lnTo>
                    <a:pt x="4822152" y="93980"/>
                  </a:lnTo>
                  <a:lnTo>
                    <a:pt x="4822558" y="96520"/>
                  </a:lnTo>
                  <a:lnTo>
                    <a:pt x="4819027" y="96520"/>
                  </a:lnTo>
                  <a:lnTo>
                    <a:pt x="4817910" y="95250"/>
                  </a:lnTo>
                  <a:lnTo>
                    <a:pt x="4815941" y="93980"/>
                  </a:lnTo>
                  <a:lnTo>
                    <a:pt x="4818202" y="91440"/>
                  </a:lnTo>
                  <a:lnTo>
                    <a:pt x="4819332" y="90170"/>
                  </a:lnTo>
                  <a:lnTo>
                    <a:pt x="4818951" y="90170"/>
                  </a:lnTo>
                  <a:lnTo>
                    <a:pt x="4818977" y="88900"/>
                  </a:lnTo>
                  <a:lnTo>
                    <a:pt x="4816475" y="88900"/>
                  </a:lnTo>
                  <a:lnTo>
                    <a:pt x="4815903" y="87630"/>
                  </a:lnTo>
                  <a:lnTo>
                    <a:pt x="4819091" y="87630"/>
                  </a:lnTo>
                  <a:lnTo>
                    <a:pt x="4819116" y="86360"/>
                  </a:lnTo>
                  <a:lnTo>
                    <a:pt x="4819789" y="86360"/>
                  </a:lnTo>
                  <a:lnTo>
                    <a:pt x="4819332" y="87630"/>
                  </a:lnTo>
                  <a:lnTo>
                    <a:pt x="4819091" y="87630"/>
                  </a:lnTo>
                  <a:lnTo>
                    <a:pt x="4818977" y="88900"/>
                  </a:lnTo>
                  <a:lnTo>
                    <a:pt x="4819624" y="88900"/>
                  </a:lnTo>
                  <a:lnTo>
                    <a:pt x="4819332" y="90170"/>
                  </a:lnTo>
                  <a:lnTo>
                    <a:pt x="4825555" y="90170"/>
                  </a:lnTo>
                  <a:lnTo>
                    <a:pt x="4828641" y="92710"/>
                  </a:lnTo>
                  <a:lnTo>
                    <a:pt x="4828641" y="82550"/>
                  </a:lnTo>
                  <a:lnTo>
                    <a:pt x="4828489" y="82550"/>
                  </a:lnTo>
                  <a:lnTo>
                    <a:pt x="4828705" y="81280"/>
                  </a:lnTo>
                  <a:lnTo>
                    <a:pt x="4830203" y="80010"/>
                  </a:lnTo>
                  <a:lnTo>
                    <a:pt x="4834737" y="81280"/>
                  </a:lnTo>
                  <a:lnTo>
                    <a:pt x="4834737" y="71767"/>
                  </a:lnTo>
                  <a:lnTo>
                    <a:pt x="4832197" y="69850"/>
                  </a:lnTo>
                  <a:lnTo>
                    <a:pt x="4833442" y="67310"/>
                  </a:lnTo>
                  <a:lnTo>
                    <a:pt x="4833505" y="64770"/>
                  </a:lnTo>
                  <a:lnTo>
                    <a:pt x="4832985" y="64770"/>
                  </a:lnTo>
                  <a:lnTo>
                    <a:pt x="4824209" y="67094"/>
                  </a:lnTo>
                  <a:lnTo>
                    <a:pt x="4824209" y="86360"/>
                  </a:lnTo>
                  <a:lnTo>
                    <a:pt x="4820107" y="86360"/>
                  </a:lnTo>
                  <a:lnTo>
                    <a:pt x="4821390" y="85090"/>
                  </a:lnTo>
                  <a:lnTo>
                    <a:pt x="4824209" y="86360"/>
                  </a:lnTo>
                  <a:lnTo>
                    <a:pt x="4824209" y="67094"/>
                  </a:lnTo>
                  <a:lnTo>
                    <a:pt x="4823384" y="67310"/>
                  </a:lnTo>
                  <a:lnTo>
                    <a:pt x="4823180" y="67195"/>
                  </a:lnTo>
                  <a:lnTo>
                    <a:pt x="4823180" y="80010"/>
                  </a:lnTo>
                  <a:lnTo>
                    <a:pt x="4821580" y="81280"/>
                  </a:lnTo>
                  <a:lnTo>
                    <a:pt x="4821110" y="80010"/>
                  </a:lnTo>
                  <a:lnTo>
                    <a:pt x="4820310" y="80010"/>
                  </a:lnTo>
                  <a:lnTo>
                    <a:pt x="4821263" y="78740"/>
                  </a:lnTo>
                  <a:lnTo>
                    <a:pt x="4822266" y="78740"/>
                  </a:lnTo>
                  <a:lnTo>
                    <a:pt x="4822710" y="80010"/>
                  </a:lnTo>
                  <a:lnTo>
                    <a:pt x="4823180" y="80010"/>
                  </a:lnTo>
                  <a:lnTo>
                    <a:pt x="4823180" y="67195"/>
                  </a:lnTo>
                  <a:lnTo>
                    <a:pt x="4819205" y="64770"/>
                  </a:lnTo>
                  <a:lnTo>
                    <a:pt x="4826038" y="62230"/>
                  </a:lnTo>
                  <a:lnTo>
                    <a:pt x="4823726" y="59677"/>
                  </a:lnTo>
                  <a:lnTo>
                    <a:pt x="4817034" y="57150"/>
                  </a:lnTo>
                  <a:lnTo>
                    <a:pt x="4816970" y="54610"/>
                  </a:lnTo>
                  <a:lnTo>
                    <a:pt x="4823523" y="52070"/>
                  </a:lnTo>
                  <a:lnTo>
                    <a:pt x="4818799" y="45720"/>
                  </a:lnTo>
                  <a:lnTo>
                    <a:pt x="4817859" y="44450"/>
                  </a:lnTo>
                  <a:lnTo>
                    <a:pt x="4813909" y="45250"/>
                  </a:lnTo>
                  <a:lnTo>
                    <a:pt x="4813909" y="74930"/>
                  </a:lnTo>
                  <a:lnTo>
                    <a:pt x="4811052" y="74930"/>
                  </a:lnTo>
                  <a:lnTo>
                    <a:pt x="4811966" y="73660"/>
                  </a:lnTo>
                  <a:lnTo>
                    <a:pt x="4812500" y="73660"/>
                  </a:lnTo>
                  <a:lnTo>
                    <a:pt x="4813909" y="74930"/>
                  </a:lnTo>
                  <a:lnTo>
                    <a:pt x="4813909" y="45250"/>
                  </a:lnTo>
                  <a:lnTo>
                    <a:pt x="4811547" y="45720"/>
                  </a:lnTo>
                  <a:lnTo>
                    <a:pt x="4810201" y="40640"/>
                  </a:lnTo>
                  <a:lnTo>
                    <a:pt x="4814430" y="35560"/>
                  </a:lnTo>
                  <a:lnTo>
                    <a:pt x="4806835" y="30480"/>
                  </a:lnTo>
                  <a:lnTo>
                    <a:pt x="4803318" y="38100"/>
                  </a:lnTo>
                  <a:lnTo>
                    <a:pt x="4799063" y="45720"/>
                  </a:lnTo>
                  <a:lnTo>
                    <a:pt x="4797577" y="53340"/>
                  </a:lnTo>
                  <a:lnTo>
                    <a:pt x="4802314" y="62230"/>
                  </a:lnTo>
                  <a:lnTo>
                    <a:pt x="4801514" y="62344"/>
                  </a:lnTo>
                  <a:lnTo>
                    <a:pt x="4801514" y="88900"/>
                  </a:lnTo>
                  <a:lnTo>
                    <a:pt x="4798492" y="91440"/>
                  </a:lnTo>
                  <a:lnTo>
                    <a:pt x="4796040" y="90170"/>
                  </a:lnTo>
                  <a:lnTo>
                    <a:pt x="4796548" y="87630"/>
                  </a:lnTo>
                  <a:lnTo>
                    <a:pt x="4795977" y="87630"/>
                  </a:lnTo>
                  <a:lnTo>
                    <a:pt x="4795863" y="86360"/>
                  </a:lnTo>
                  <a:lnTo>
                    <a:pt x="4796612" y="86360"/>
                  </a:lnTo>
                  <a:lnTo>
                    <a:pt x="4796548" y="87630"/>
                  </a:lnTo>
                  <a:lnTo>
                    <a:pt x="4801082" y="87630"/>
                  </a:lnTo>
                  <a:lnTo>
                    <a:pt x="4801514" y="88900"/>
                  </a:lnTo>
                  <a:lnTo>
                    <a:pt x="4801514" y="62344"/>
                  </a:lnTo>
                  <a:lnTo>
                    <a:pt x="4795926" y="63080"/>
                  </a:lnTo>
                  <a:lnTo>
                    <a:pt x="4795926" y="83820"/>
                  </a:lnTo>
                  <a:lnTo>
                    <a:pt x="4795621" y="85090"/>
                  </a:lnTo>
                  <a:lnTo>
                    <a:pt x="4795774" y="86360"/>
                  </a:lnTo>
                  <a:lnTo>
                    <a:pt x="4792599" y="85090"/>
                  </a:lnTo>
                  <a:lnTo>
                    <a:pt x="4795926" y="83820"/>
                  </a:lnTo>
                  <a:lnTo>
                    <a:pt x="4795926" y="63080"/>
                  </a:lnTo>
                  <a:lnTo>
                    <a:pt x="4792751" y="63500"/>
                  </a:lnTo>
                  <a:lnTo>
                    <a:pt x="4793678" y="69850"/>
                  </a:lnTo>
                  <a:lnTo>
                    <a:pt x="4786642" y="72390"/>
                  </a:lnTo>
                  <a:lnTo>
                    <a:pt x="4786884" y="73660"/>
                  </a:lnTo>
                  <a:lnTo>
                    <a:pt x="4786642" y="73660"/>
                  </a:lnTo>
                  <a:lnTo>
                    <a:pt x="4790681" y="77470"/>
                  </a:lnTo>
                  <a:lnTo>
                    <a:pt x="4784331" y="81280"/>
                  </a:lnTo>
                  <a:lnTo>
                    <a:pt x="4782782" y="78740"/>
                  </a:lnTo>
                  <a:lnTo>
                    <a:pt x="4782007" y="77470"/>
                  </a:lnTo>
                  <a:lnTo>
                    <a:pt x="4780254" y="74930"/>
                  </a:lnTo>
                  <a:lnTo>
                    <a:pt x="4786642" y="73660"/>
                  </a:lnTo>
                  <a:lnTo>
                    <a:pt x="4786236" y="72390"/>
                  </a:lnTo>
                  <a:lnTo>
                    <a:pt x="4786642" y="72390"/>
                  </a:lnTo>
                  <a:lnTo>
                    <a:pt x="4784331" y="68580"/>
                  </a:lnTo>
                  <a:lnTo>
                    <a:pt x="4776863" y="68580"/>
                  </a:lnTo>
                  <a:lnTo>
                    <a:pt x="4776863" y="74930"/>
                  </a:lnTo>
                  <a:lnTo>
                    <a:pt x="4773879" y="74930"/>
                  </a:lnTo>
                  <a:lnTo>
                    <a:pt x="4775466" y="73660"/>
                  </a:lnTo>
                  <a:lnTo>
                    <a:pt x="4776863" y="74930"/>
                  </a:lnTo>
                  <a:lnTo>
                    <a:pt x="4776863" y="68580"/>
                  </a:lnTo>
                  <a:lnTo>
                    <a:pt x="4774323" y="68580"/>
                  </a:lnTo>
                  <a:lnTo>
                    <a:pt x="4772228" y="66586"/>
                  </a:lnTo>
                  <a:lnTo>
                    <a:pt x="4772228" y="80010"/>
                  </a:lnTo>
                  <a:lnTo>
                    <a:pt x="4771695" y="80010"/>
                  </a:lnTo>
                  <a:lnTo>
                    <a:pt x="4771148" y="81280"/>
                  </a:lnTo>
                  <a:lnTo>
                    <a:pt x="4770158" y="81280"/>
                  </a:lnTo>
                  <a:lnTo>
                    <a:pt x="4769320" y="80010"/>
                  </a:lnTo>
                  <a:lnTo>
                    <a:pt x="4770298" y="80010"/>
                  </a:lnTo>
                  <a:lnTo>
                    <a:pt x="4770831" y="78740"/>
                  </a:lnTo>
                  <a:lnTo>
                    <a:pt x="4772228" y="80010"/>
                  </a:lnTo>
                  <a:lnTo>
                    <a:pt x="4772228" y="66586"/>
                  </a:lnTo>
                  <a:lnTo>
                    <a:pt x="4770323" y="64770"/>
                  </a:lnTo>
                  <a:lnTo>
                    <a:pt x="4768558" y="62230"/>
                  </a:lnTo>
                  <a:lnTo>
                    <a:pt x="4768088" y="58420"/>
                  </a:lnTo>
                  <a:lnTo>
                    <a:pt x="4766157" y="54610"/>
                  </a:lnTo>
                  <a:lnTo>
                    <a:pt x="4760023" y="52070"/>
                  </a:lnTo>
                  <a:lnTo>
                    <a:pt x="4755629" y="60960"/>
                  </a:lnTo>
                  <a:lnTo>
                    <a:pt x="4753089" y="64312"/>
                  </a:lnTo>
                  <a:lnTo>
                    <a:pt x="4753089" y="124460"/>
                  </a:lnTo>
                  <a:lnTo>
                    <a:pt x="4750460" y="129540"/>
                  </a:lnTo>
                  <a:lnTo>
                    <a:pt x="4748860" y="133350"/>
                  </a:lnTo>
                  <a:lnTo>
                    <a:pt x="4750536" y="138430"/>
                  </a:lnTo>
                  <a:lnTo>
                    <a:pt x="4741926" y="135318"/>
                  </a:lnTo>
                  <a:lnTo>
                    <a:pt x="4741926" y="219710"/>
                  </a:lnTo>
                  <a:lnTo>
                    <a:pt x="4740287" y="220980"/>
                  </a:lnTo>
                  <a:lnTo>
                    <a:pt x="4739564" y="223520"/>
                  </a:lnTo>
                  <a:lnTo>
                    <a:pt x="4734064" y="222250"/>
                  </a:lnTo>
                  <a:lnTo>
                    <a:pt x="4723701" y="226060"/>
                  </a:lnTo>
                  <a:lnTo>
                    <a:pt x="4723523" y="224790"/>
                  </a:lnTo>
                  <a:lnTo>
                    <a:pt x="4722609" y="218440"/>
                  </a:lnTo>
                  <a:lnTo>
                    <a:pt x="4727206" y="215900"/>
                  </a:lnTo>
                  <a:lnTo>
                    <a:pt x="4732706" y="215900"/>
                  </a:lnTo>
                  <a:lnTo>
                    <a:pt x="4738421" y="217170"/>
                  </a:lnTo>
                  <a:lnTo>
                    <a:pt x="4741926" y="219710"/>
                  </a:lnTo>
                  <a:lnTo>
                    <a:pt x="4741926" y="135318"/>
                  </a:lnTo>
                  <a:lnTo>
                    <a:pt x="4740021" y="134620"/>
                  </a:lnTo>
                  <a:lnTo>
                    <a:pt x="4733899" y="130810"/>
                  </a:lnTo>
                  <a:lnTo>
                    <a:pt x="4731601" y="127368"/>
                  </a:lnTo>
                  <a:lnTo>
                    <a:pt x="4731601" y="179070"/>
                  </a:lnTo>
                  <a:lnTo>
                    <a:pt x="4724184" y="184150"/>
                  </a:lnTo>
                  <a:lnTo>
                    <a:pt x="4723320" y="182854"/>
                  </a:lnTo>
                  <a:lnTo>
                    <a:pt x="4723320" y="205740"/>
                  </a:lnTo>
                  <a:lnTo>
                    <a:pt x="4721174" y="209435"/>
                  </a:lnTo>
                  <a:lnTo>
                    <a:pt x="4721174" y="231140"/>
                  </a:lnTo>
                  <a:lnTo>
                    <a:pt x="4720260" y="232410"/>
                  </a:lnTo>
                  <a:lnTo>
                    <a:pt x="4719726" y="232410"/>
                  </a:lnTo>
                  <a:lnTo>
                    <a:pt x="4718316" y="231140"/>
                  </a:lnTo>
                  <a:lnTo>
                    <a:pt x="4719917" y="229870"/>
                  </a:lnTo>
                  <a:lnTo>
                    <a:pt x="4720374" y="231140"/>
                  </a:lnTo>
                  <a:lnTo>
                    <a:pt x="4721174" y="231140"/>
                  </a:lnTo>
                  <a:lnTo>
                    <a:pt x="4721174" y="209435"/>
                  </a:lnTo>
                  <a:lnTo>
                    <a:pt x="4720361" y="210820"/>
                  </a:lnTo>
                  <a:lnTo>
                    <a:pt x="4714608" y="210820"/>
                  </a:lnTo>
                  <a:lnTo>
                    <a:pt x="4712322" y="209550"/>
                  </a:lnTo>
                  <a:lnTo>
                    <a:pt x="4712055" y="209257"/>
                  </a:lnTo>
                  <a:lnTo>
                    <a:pt x="4712055" y="228600"/>
                  </a:lnTo>
                  <a:lnTo>
                    <a:pt x="4711522" y="228600"/>
                  </a:lnTo>
                  <a:lnTo>
                    <a:pt x="4710963" y="229870"/>
                  </a:lnTo>
                  <a:lnTo>
                    <a:pt x="4709960" y="229870"/>
                  </a:lnTo>
                  <a:lnTo>
                    <a:pt x="4709515" y="228600"/>
                  </a:lnTo>
                  <a:lnTo>
                    <a:pt x="4709045" y="228600"/>
                  </a:lnTo>
                  <a:lnTo>
                    <a:pt x="4710646" y="227330"/>
                  </a:lnTo>
                  <a:lnTo>
                    <a:pt x="4712055" y="228600"/>
                  </a:lnTo>
                  <a:lnTo>
                    <a:pt x="4712055" y="209257"/>
                  </a:lnTo>
                  <a:lnTo>
                    <a:pt x="4710061" y="207010"/>
                  </a:lnTo>
                  <a:lnTo>
                    <a:pt x="4709401" y="204470"/>
                  </a:lnTo>
                  <a:lnTo>
                    <a:pt x="4715357" y="204470"/>
                  </a:lnTo>
                  <a:lnTo>
                    <a:pt x="4714430" y="200660"/>
                  </a:lnTo>
                  <a:lnTo>
                    <a:pt x="4716450" y="204470"/>
                  </a:lnTo>
                  <a:lnTo>
                    <a:pt x="4723320" y="205740"/>
                  </a:lnTo>
                  <a:lnTo>
                    <a:pt x="4723320" y="182854"/>
                  </a:lnTo>
                  <a:lnTo>
                    <a:pt x="4721644" y="180340"/>
                  </a:lnTo>
                  <a:lnTo>
                    <a:pt x="4721644" y="177800"/>
                  </a:lnTo>
                  <a:lnTo>
                    <a:pt x="4731601" y="179070"/>
                  </a:lnTo>
                  <a:lnTo>
                    <a:pt x="4731601" y="127368"/>
                  </a:lnTo>
                  <a:lnTo>
                    <a:pt x="4731359" y="127000"/>
                  </a:lnTo>
                  <a:lnTo>
                    <a:pt x="4738497" y="123190"/>
                  </a:lnTo>
                  <a:lnTo>
                    <a:pt x="4745253" y="125730"/>
                  </a:lnTo>
                  <a:lnTo>
                    <a:pt x="4753089" y="124460"/>
                  </a:lnTo>
                  <a:lnTo>
                    <a:pt x="4753089" y="64312"/>
                  </a:lnTo>
                  <a:lnTo>
                    <a:pt x="4748885" y="69850"/>
                  </a:lnTo>
                  <a:lnTo>
                    <a:pt x="4748682" y="70104"/>
                  </a:lnTo>
                  <a:lnTo>
                    <a:pt x="4748682" y="102870"/>
                  </a:lnTo>
                  <a:lnTo>
                    <a:pt x="4745533" y="102870"/>
                  </a:lnTo>
                  <a:lnTo>
                    <a:pt x="4745660" y="100330"/>
                  </a:lnTo>
                  <a:lnTo>
                    <a:pt x="4746777" y="100330"/>
                  </a:lnTo>
                  <a:lnTo>
                    <a:pt x="4748187" y="101600"/>
                  </a:lnTo>
                  <a:lnTo>
                    <a:pt x="4748682" y="102870"/>
                  </a:lnTo>
                  <a:lnTo>
                    <a:pt x="4748682" y="70104"/>
                  </a:lnTo>
                  <a:lnTo>
                    <a:pt x="4744986" y="74714"/>
                  </a:lnTo>
                  <a:lnTo>
                    <a:pt x="4744986" y="97790"/>
                  </a:lnTo>
                  <a:lnTo>
                    <a:pt x="4744682" y="99060"/>
                  </a:lnTo>
                  <a:lnTo>
                    <a:pt x="4744847" y="100330"/>
                  </a:lnTo>
                  <a:lnTo>
                    <a:pt x="4744707" y="100279"/>
                  </a:lnTo>
                  <a:lnTo>
                    <a:pt x="4744707" y="102870"/>
                  </a:lnTo>
                  <a:lnTo>
                    <a:pt x="4743666" y="105410"/>
                  </a:lnTo>
                  <a:lnTo>
                    <a:pt x="4741164" y="106680"/>
                  </a:lnTo>
                  <a:lnTo>
                    <a:pt x="4737392" y="104140"/>
                  </a:lnTo>
                  <a:lnTo>
                    <a:pt x="4739475" y="102870"/>
                  </a:lnTo>
                  <a:lnTo>
                    <a:pt x="4744707" y="102870"/>
                  </a:lnTo>
                  <a:lnTo>
                    <a:pt x="4744707" y="100279"/>
                  </a:lnTo>
                  <a:lnTo>
                    <a:pt x="4741659" y="99060"/>
                  </a:lnTo>
                  <a:lnTo>
                    <a:pt x="4744986" y="97790"/>
                  </a:lnTo>
                  <a:lnTo>
                    <a:pt x="4744986" y="74714"/>
                  </a:lnTo>
                  <a:lnTo>
                    <a:pt x="4744263" y="75628"/>
                  </a:lnTo>
                  <a:lnTo>
                    <a:pt x="4744263" y="87630"/>
                  </a:lnTo>
                  <a:lnTo>
                    <a:pt x="4740935" y="90170"/>
                  </a:lnTo>
                  <a:lnTo>
                    <a:pt x="4741240" y="87630"/>
                  </a:lnTo>
                  <a:lnTo>
                    <a:pt x="4744263" y="87630"/>
                  </a:lnTo>
                  <a:lnTo>
                    <a:pt x="4744263" y="75628"/>
                  </a:lnTo>
                  <a:lnTo>
                    <a:pt x="4742777" y="77470"/>
                  </a:lnTo>
                  <a:lnTo>
                    <a:pt x="4740249" y="86360"/>
                  </a:lnTo>
                  <a:lnTo>
                    <a:pt x="4740999" y="86360"/>
                  </a:lnTo>
                  <a:lnTo>
                    <a:pt x="4741075" y="87630"/>
                  </a:lnTo>
                  <a:lnTo>
                    <a:pt x="4740237" y="86360"/>
                  </a:lnTo>
                  <a:lnTo>
                    <a:pt x="4737620" y="87630"/>
                  </a:lnTo>
                  <a:lnTo>
                    <a:pt x="4736160" y="88900"/>
                  </a:lnTo>
                  <a:lnTo>
                    <a:pt x="4736046" y="92710"/>
                  </a:lnTo>
                  <a:lnTo>
                    <a:pt x="4735563" y="93980"/>
                  </a:lnTo>
                  <a:lnTo>
                    <a:pt x="4735004" y="94170"/>
                  </a:lnTo>
                  <a:lnTo>
                    <a:pt x="4735004" y="99060"/>
                  </a:lnTo>
                  <a:lnTo>
                    <a:pt x="4731677" y="100330"/>
                  </a:lnTo>
                  <a:lnTo>
                    <a:pt x="4731982" y="99060"/>
                  </a:lnTo>
                  <a:lnTo>
                    <a:pt x="4731817" y="97790"/>
                  </a:lnTo>
                  <a:lnTo>
                    <a:pt x="4735004" y="99060"/>
                  </a:lnTo>
                  <a:lnTo>
                    <a:pt x="4735004" y="94170"/>
                  </a:lnTo>
                  <a:lnTo>
                    <a:pt x="4731728" y="95250"/>
                  </a:lnTo>
                  <a:lnTo>
                    <a:pt x="4731042" y="97790"/>
                  </a:lnTo>
                  <a:lnTo>
                    <a:pt x="4730356" y="97929"/>
                  </a:lnTo>
                  <a:lnTo>
                    <a:pt x="4730356" y="106680"/>
                  </a:lnTo>
                  <a:lnTo>
                    <a:pt x="4727041" y="107950"/>
                  </a:lnTo>
                  <a:lnTo>
                    <a:pt x="4727346" y="106680"/>
                  </a:lnTo>
                  <a:lnTo>
                    <a:pt x="4730356" y="106680"/>
                  </a:lnTo>
                  <a:lnTo>
                    <a:pt x="4730356" y="97929"/>
                  </a:lnTo>
                  <a:lnTo>
                    <a:pt x="4724654" y="99060"/>
                  </a:lnTo>
                  <a:lnTo>
                    <a:pt x="4727511" y="102870"/>
                  </a:lnTo>
                  <a:lnTo>
                    <a:pt x="4726533" y="105410"/>
                  </a:lnTo>
                  <a:lnTo>
                    <a:pt x="4727105" y="105410"/>
                  </a:lnTo>
                  <a:lnTo>
                    <a:pt x="4727194" y="106680"/>
                  </a:lnTo>
                  <a:lnTo>
                    <a:pt x="4726343" y="105410"/>
                  </a:lnTo>
                  <a:lnTo>
                    <a:pt x="4726533" y="105410"/>
                  </a:lnTo>
                  <a:lnTo>
                    <a:pt x="4720615" y="104140"/>
                  </a:lnTo>
                  <a:lnTo>
                    <a:pt x="4718151" y="111760"/>
                  </a:lnTo>
                  <a:lnTo>
                    <a:pt x="4726178" y="118110"/>
                  </a:lnTo>
                  <a:lnTo>
                    <a:pt x="4726381" y="124460"/>
                  </a:lnTo>
                  <a:lnTo>
                    <a:pt x="4723689" y="130810"/>
                  </a:lnTo>
                  <a:lnTo>
                    <a:pt x="4720221" y="135890"/>
                  </a:lnTo>
                  <a:lnTo>
                    <a:pt x="4718050" y="140970"/>
                  </a:lnTo>
                  <a:lnTo>
                    <a:pt x="4718621" y="146050"/>
                  </a:lnTo>
                  <a:lnTo>
                    <a:pt x="4730813" y="144780"/>
                  </a:lnTo>
                  <a:lnTo>
                    <a:pt x="4730902" y="149860"/>
                  </a:lnTo>
                  <a:lnTo>
                    <a:pt x="4721250" y="149860"/>
                  </a:lnTo>
                  <a:lnTo>
                    <a:pt x="4721250" y="171450"/>
                  </a:lnTo>
                  <a:lnTo>
                    <a:pt x="4721174" y="172720"/>
                  </a:lnTo>
                  <a:lnTo>
                    <a:pt x="4719726" y="172720"/>
                  </a:lnTo>
                  <a:lnTo>
                    <a:pt x="4718316" y="171450"/>
                  </a:lnTo>
                  <a:lnTo>
                    <a:pt x="4721250" y="171450"/>
                  </a:lnTo>
                  <a:lnTo>
                    <a:pt x="4721250" y="149860"/>
                  </a:lnTo>
                  <a:lnTo>
                    <a:pt x="4716818" y="149860"/>
                  </a:lnTo>
                  <a:lnTo>
                    <a:pt x="4710976" y="146050"/>
                  </a:lnTo>
                  <a:lnTo>
                    <a:pt x="4707407" y="143421"/>
                  </a:lnTo>
                  <a:lnTo>
                    <a:pt x="4707407" y="156210"/>
                  </a:lnTo>
                  <a:lnTo>
                    <a:pt x="4704499" y="156210"/>
                  </a:lnTo>
                  <a:lnTo>
                    <a:pt x="4704562" y="154940"/>
                  </a:lnTo>
                  <a:lnTo>
                    <a:pt x="4706010" y="154940"/>
                  </a:lnTo>
                  <a:lnTo>
                    <a:pt x="4707407" y="156210"/>
                  </a:lnTo>
                  <a:lnTo>
                    <a:pt x="4707407" y="143421"/>
                  </a:lnTo>
                  <a:lnTo>
                    <a:pt x="4702391" y="139700"/>
                  </a:lnTo>
                  <a:lnTo>
                    <a:pt x="4695228" y="144780"/>
                  </a:lnTo>
                  <a:lnTo>
                    <a:pt x="4693183" y="152400"/>
                  </a:lnTo>
                  <a:lnTo>
                    <a:pt x="4690288" y="158750"/>
                  </a:lnTo>
                  <a:lnTo>
                    <a:pt x="4680585" y="163830"/>
                  </a:lnTo>
                  <a:lnTo>
                    <a:pt x="4682985" y="168910"/>
                  </a:lnTo>
                  <a:lnTo>
                    <a:pt x="4681613" y="170180"/>
                  </a:lnTo>
                  <a:lnTo>
                    <a:pt x="4679924" y="170180"/>
                  </a:lnTo>
                  <a:lnTo>
                    <a:pt x="4675009" y="168910"/>
                  </a:lnTo>
                  <a:lnTo>
                    <a:pt x="4670095" y="167640"/>
                  </a:lnTo>
                  <a:lnTo>
                    <a:pt x="4663033" y="165100"/>
                  </a:lnTo>
                  <a:lnTo>
                    <a:pt x="4661611" y="153670"/>
                  </a:lnTo>
                  <a:lnTo>
                    <a:pt x="4655731" y="148590"/>
                  </a:lnTo>
                  <a:lnTo>
                    <a:pt x="4650498" y="143510"/>
                  </a:lnTo>
                  <a:lnTo>
                    <a:pt x="4645355" y="147320"/>
                  </a:lnTo>
                  <a:lnTo>
                    <a:pt x="4641062" y="151130"/>
                  </a:lnTo>
                  <a:lnTo>
                    <a:pt x="4639068" y="154940"/>
                  </a:lnTo>
                  <a:lnTo>
                    <a:pt x="4640783" y="160020"/>
                  </a:lnTo>
                  <a:lnTo>
                    <a:pt x="4643132" y="162560"/>
                  </a:lnTo>
                  <a:lnTo>
                    <a:pt x="4642536" y="163182"/>
                  </a:lnTo>
                  <a:lnTo>
                    <a:pt x="4642536" y="171450"/>
                  </a:lnTo>
                  <a:lnTo>
                    <a:pt x="4642459" y="172720"/>
                  </a:lnTo>
                  <a:lnTo>
                    <a:pt x="4641012" y="172720"/>
                  </a:lnTo>
                  <a:lnTo>
                    <a:pt x="4639602" y="171450"/>
                  </a:lnTo>
                  <a:lnTo>
                    <a:pt x="4642536" y="171450"/>
                  </a:lnTo>
                  <a:lnTo>
                    <a:pt x="4642536" y="163182"/>
                  </a:lnTo>
                  <a:lnTo>
                    <a:pt x="4639449" y="166370"/>
                  </a:lnTo>
                  <a:lnTo>
                    <a:pt x="4631944" y="168910"/>
                  </a:lnTo>
                  <a:lnTo>
                    <a:pt x="4626330" y="167640"/>
                  </a:lnTo>
                  <a:lnTo>
                    <a:pt x="4623435" y="173990"/>
                  </a:lnTo>
                  <a:lnTo>
                    <a:pt x="4620399" y="175260"/>
                  </a:lnTo>
                  <a:lnTo>
                    <a:pt x="4618177" y="177800"/>
                  </a:lnTo>
                  <a:lnTo>
                    <a:pt x="4614799" y="176530"/>
                  </a:lnTo>
                  <a:lnTo>
                    <a:pt x="4615040" y="175260"/>
                  </a:lnTo>
                  <a:lnTo>
                    <a:pt x="4615523" y="172720"/>
                  </a:lnTo>
                  <a:lnTo>
                    <a:pt x="4611370" y="172720"/>
                  </a:lnTo>
                  <a:lnTo>
                    <a:pt x="4611116" y="173990"/>
                  </a:lnTo>
                  <a:lnTo>
                    <a:pt x="4610379" y="173990"/>
                  </a:lnTo>
                  <a:lnTo>
                    <a:pt x="4609033" y="175260"/>
                  </a:lnTo>
                  <a:lnTo>
                    <a:pt x="4606214" y="173990"/>
                  </a:lnTo>
                  <a:lnTo>
                    <a:pt x="4610379" y="173990"/>
                  </a:lnTo>
                  <a:lnTo>
                    <a:pt x="4610633" y="172720"/>
                  </a:lnTo>
                  <a:lnTo>
                    <a:pt x="4602594" y="171450"/>
                  </a:lnTo>
                  <a:lnTo>
                    <a:pt x="4603077" y="167640"/>
                  </a:lnTo>
                  <a:lnTo>
                    <a:pt x="4603407" y="165100"/>
                  </a:lnTo>
                  <a:lnTo>
                    <a:pt x="4597489" y="162560"/>
                  </a:lnTo>
                  <a:lnTo>
                    <a:pt x="4598594" y="156210"/>
                  </a:lnTo>
                  <a:lnTo>
                    <a:pt x="4596485" y="153860"/>
                  </a:lnTo>
                  <a:lnTo>
                    <a:pt x="4596485" y="162560"/>
                  </a:lnTo>
                  <a:lnTo>
                    <a:pt x="4595139" y="165100"/>
                  </a:lnTo>
                  <a:lnTo>
                    <a:pt x="4592320" y="162560"/>
                  </a:lnTo>
                  <a:lnTo>
                    <a:pt x="4596485" y="162560"/>
                  </a:lnTo>
                  <a:lnTo>
                    <a:pt x="4596485" y="153860"/>
                  </a:lnTo>
                  <a:lnTo>
                    <a:pt x="4592917" y="149860"/>
                  </a:lnTo>
                  <a:lnTo>
                    <a:pt x="4591570" y="146050"/>
                  </a:lnTo>
                  <a:lnTo>
                    <a:pt x="4590681" y="143510"/>
                  </a:lnTo>
                  <a:lnTo>
                    <a:pt x="4583506" y="143510"/>
                  </a:lnTo>
                  <a:lnTo>
                    <a:pt x="4582617" y="137160"/>
                  </a:lnTo>
                  <a:lnTo>
                    <a:pt x="4582604" y="143510"/>
                  </a:lnTo>
                  <a:lnTo>
                    <a:pt x="4581245" y="146050"/>
                  </a:lnTo>
                  <a:lnTo>
                    <a:pt x="4578426" y="143510"/>
                  </a:lnTo>
                  <a:lnTo>
                    <a:pt x="4582604" y="143510"/>
                  </a:lnTo>
                  <a:lnTo>
                    <a:pt x="4582604" y="137160"/>
                  </a:lnTo>
                  <a:lnTo>
                    <a:pt x="4575607" y="133350"/>
                  </a:lnTo>
                  <a:lnTo>
                    <a:pt x="4570488" y="125730"/>
                  </a:lnTo>
                  <a:lnTo>
                    <a:pt x="4566894" y="139700"/>
                  </a:lnTo>
                  <a:lnTo>
                    <a:pt x="4547006" y="142240"/>
                  </a:lnTo>
                  <a:lnTo>
                    <a:pt x="4544733" y="147320"/>
                  </a:lnTo>
                  <a:lnTo>
                    <a:pt x="4548657" y="153670"/>
                  </a:lnTo>
                  <a:lnTo>
                    <a:pt x="4533443" y="154940"/>
                  </a:lnTo>
                  <a:lnTo>
                    <a:pt x="4540453" y="161290"/>
                  </a:lnTo>
                  <a:lnTo>
                    <a:pt x="4532312" y="163830"/>
                  </a:lnTo>
                  <a:lnTo>
                    <a:pt x="4531411" y="164388"/>
                  </a:lnTo>
                  <a:lnTo>
                    <a:pt x="4531411" y="180340"/>
                  </a:lnTo>
                  <a:lnTo>
                    <a:pt x="4528477" y="180340"/>
                  </a:lnTo>
                  <a:lnTo>
                    <a:pt x="4530077" y="179070"/>
                  </a:lnTo>
                  <a:lnTo>
                    <a:pt x="4530547" y="179070"/>
                  </a:lnTo>
                  <a:lnTo>
                    <a:pt x="4531411" y="180340"/>
                  </a:lnTo>
                  <a:lnTo>
                    <a:pt x="4531411" y="164388"/>
                  </a:lnTo>
                  <a:lnTo>
                    <a:pt x="4526127" y="167640"/>
                  </a:lnTo>
                  <a:lnTo>
                    <a:pt x="4522508" y="165100"/>
                  </a:lnTo>
                  <a:lnTo>
                    <a:pt x="4518901" y="162560"/>
                  </a:lnTo>
                  <a:lnTo>
                    <a:pt x="4526559" y="160020"/>
                  </a:lnTo>
                  <a:lnTo>
                    <a:pt x="4527651" y="157480"/>
                  </a:lnTo>
                  <a:lnTo>
                    <a:pt x="4526077" y="154940"/>
                  </a:lnTo>
                  <a:lnTo>
                    <a:pt x="4522521" y="154940"/>
                  </a:lnTo>
                  <a:lnTo>
                    <a:pt x="4520184" y="153670"/>
                  </a:lnTo>
                  <a:lnTo>
                    <a:pt x="4523054" y="148590"/>
                  </a:lnTo>
                  <a:lnTo>
                    <a:pt x="4518533" y="146050"/>
                  </a:lnTo>
                  <a:lnTo>
                    <a:pt x="4513961" y="146050"/>
                  </a:lnTo>
                  <a:lnTo>
                    <a:pt x="4509440" y="147320"/>
                  </a:lnTo>
                  <a:lnTo>
                    <a:pt x="4501985" y="149860"/>
                  </a:lnTo>
                  <a:lnTo>
                    <a:pt x="4505922" y="154940"/>
                  </a:lnTo>
                  <a:lnTo>
                    <a:pt x="4503636" y="158750"/>
                  </a:lnTo>
                  <a:lnTo>
                    <a:pt x="4499064" y="158750"/>
                  </a:lnTo>
                  <a:lnTo>
                    <a:pt x="4499064" y="166370"/>
                  </a:lnTo>
                  <a:lnTo>
                    <a:pt x="4498530" y="166370"/>
                  </a:lnTo>
                  <a:lnTo>
                    <a:pt x="4497984" y="167640"/>
                  </a:lnTo>
                  <a:lnTo>
                    <a:pt x="4496981" y="167640"/>
                  </a:lnTo>
                  <a:lnTo>
                    <a:pt x="4496536" y="166370"/>
                  </a:lnTo>
                  <a:lnTo>
                    <a:pt x="4496054" y="166370"/>
                  </a:lnTo>
                  <a:lnTo>
                    <a:pt x="4497654" y="165100"/>
                  </a:lnTo>
                  <a:lnTo>
                    <a:pt x="4499064" y="166370"/>
                  </a:lnTo>
                  <a:lnTo>
                    <a:pt x="4499064" y="158750"/>
                  </a:lnTo>
                  <a:lnTo>
                    <a:pt x="4497895" y="158750"/>
                  </a:lnTo>
                  <a:lnTo>
                    <a:pt x="4495101" y="162560"/>
                  </a:lnTo>
                  <a:lnTo>
                    <a:pt x="4488065" y="161290"/>
                  </a:lnTo>
                  <a:lnTo>
                    <a:pt x="4490072" y="156210"/>
                  </a:lnTo>
                  <a:lnTo>
                    <a:pt x="4490580" y="154940"/>
                  </a:lnTo>
                  <a:lnTo>
                    <a:pt x="4482135" y="151130"/>
                  </a:lnTo>
                  <a:lnTo>
                    <a:pt x="4478172" y="146050"/>
                  </a:lnTo>
                  <a:lnTo>
                    <a:pt x="4477182" y="144780"/>
                  </a:lnTo>
                  <a:lnTo>
                    <a:pt x="4475988" y="143510"/>
                  </a:lnTo>
                  <a:lnTo>
                    <a:pt x="4474807" y="142240"/>
                  </a:lnTo>
                  <a:lnTo>
                    <a:pt x="4472432" y="139700"/>
                  </a:lnTo>
                  <a:lnTo>
                    <a:pt x="4470476" y="138430"/>
                  </a:lnTo>
                  <a:lnTo>
                    <a:pt x="4464609" y="134620"/>
                  </a:lnTo>
                  <a:lnTo>
                    <a:pt x="4465244" y="133350"/>
                  </a:lnTo>
                  <a:lnTo>
                    <a:pt x="4462030" y="133350"/>
                  </a:lnTo>
                  <a:lnTo>
                    <a:pt x="4462030" y="144780"/>
                  </a:lnTo>
                  <a:lnTo>
                    <a:pt x="4461497" y="144780"/>
                  </a:lnTo>
                  <a:lnTo>
                    <a:pt x="4460938" y="146050"/>
                  </a:lnTo>
                  <a:lnTo>
                    <a:pt x="4459935" y="146050"/>
                  </a:lnTo>
                  <a:lnTo>
                    <a:pt x="4459490" y="144780"/>
                  </a:lnTo>
                  <a:lnTo>
                    <a:pt x="4459021" y="144780"/>
                  </a:lnTo>
                  <a:lnTo>
                    <a:pt x="4460621" y="143510"/>
                  </a:lnTo>
                  <a:lnTo>
                    <a:pt x="4462030" y="144780"/>
                  </a:lnTo>
                  <a:lnTo>
                    <a:pt x="4462030" y="133350"/>
                  </a:lnTo>
                  <a:lnTo>
                    <a:pt x="4069816" y="133350"/>
                  </a:lnTo>
                  <a:lnTo>
                    <a:pt x="4069816" y="139700"/>
                  </a:lnTo>
                  <a:lnTo>
                    <a:pt x="4069080" y="140970"/>
                  </a:lnTo>
                  <a:lnTo>
                    <a:pt x="4067746" y="142240"/>
                  </a:lnTo>
                  <a:lnTo>
                    <a:pt x="4064152" y="142240"/>
                  </a:lnTo>
                  <a:lnTo>
                    <a:pt x="4064812" y="140970"/>
                  </a:lnTo>
                  <a:lnTo>
                    <a:pt x="4066235" y="138430"/>
                  </a:lnTo>
                  <a:lnTo>
                    <a:pt x="4069816" y="139700"/>
                  </a:lnTo>
                  <a:lnTo>
                    <a:pt x="4069816" y="133350"/>
                  </a:lnTo>
                  <a:lnTo>
                    <a:pt x="4033977" y="133350"/>
                  </a:lnTo>
                  <a:lnTo>
                    <a:pt x="4020375" y="133350"/>
                  </a:lnTo>
                  <a:lnTo>
                    <a:pt x="4015892" y="139700"/>
                  </a:lnTo>
                  <a:lnTo>
                    <a:pt x="4020553" y="144780"/>
                  </a:lnTo>
                  <a:lnTo>
                    <a:pt x="4017035" y="151130"/>
                  </a:lnTo>
                  <a:lnTo>
                    <a:pt x="4015130" y="154940"/>
                  </a:lnTo>
                  <a:lnTo>
                    <a:pt x="4007561" y="151130"/>
                  </a:lnTo>
                  <a:lnTo>
                    <a:pt x="4004907" y="153670"/>
                  </a:lnTo>
                  <a:lnTo>
                    <a:pt x="4004284" y="157480"/>
                  </a:lnTo>
                  <a:lnTo>
                    <a:pt x="4013377" y="156210"/>
                  </a:lnTo>
                  <a:lnTo>
                    <a:pt x="4013149" y="161290"/>
                  </a:lnTo>
                  <a:lnTo>
                    <a:pt x="4010698" y="162560"/>
                  </a:lnTo>
                  <a:lnTo>
                    <a:pt x="4008450" y="163830"/>
                  </a:lnTo>
                  <a:lnTo>
                    <a:pt x="4003637" y="167640"/>
                  </a:lnTo>
                  <a:lnTo>
                    <a:pt x="4001706" y="165100"/>
                  </a:lnTo>
                  <a:lnTo>
                    <a:pt x="3998823" y="161290"/>
                  </a:lnTo>
                  <a:lnTo>
                    <a:pt x="3993235" y="165100"/>
                  </a:lnTo>
                  <a:lnTo>
                    <a:pt x="3988397" y="161290"/>
                  </a:lnTo>
                  <a:lnTo>
                    <a:pt x="3992715" y="156210"/>
                  </a:lnTo>
                  <a:lnTo>
                    <a:pt x="3982605" y="154940"/>
                  </a:lnTo>
                  <a:lnTo>
                    <a:pt x="3977309" y="157480"/>
                  </a:lnTo>
                  <a:lnTo>
                    <a:pt x="3973271" y="161290"/>
                  </a:lnTo>
                  <a:lnTo>
                    <a:pt x="3972102" y="163830"/>
                  </a:lnTo>
                  <a:lnTo>
                    <a:pt x="3975443" y="168910"/>
                  </a:lnTo>
                  <a:lnTo>
                    <a:pt x="3968051" y="170180"/>
                  </a:lnTo>
                  <a:lnTo>
                    <a:pt x="3967327" y="173990"/>
                  </a:lnTo>
                  <a:lnTo>
                    <a:pt x="3966070" y="177800"/>
                  </a:lnTo>
                  <a:lnTo>
                    <a:pt x="3964800" y="176530"/>
                  </a:lnTo>
                  <a:lnTo>
                    <a:pt x="3963378" y="177800"/>
                  </a:lnTo>
                  <a:lnTo>
                    <a:pt x="3953027" y="172720"/>
                  </a:lnTo>
                  <a:lnTo>
                    <a:pt x="3943642" y="168910"/>
                  </a:lnTo>
                  <a:lnTo>
                    <a:pt x="3944480" y="156210"/>
                  </a:lnTo>
                  <a:lnTo>
                    <a:pt x="3938117" y="154940"/>
                  </a:lnTo>
                  <a:lnTo>
                    <a:pt x="3932910" y="152400"/>
                  </a:lnTo>
                  <a:lnTo>
                    <a:pt x="3928541" y="156210"/>
                  </a:lnTo>
                  <a:lnTo>
                    <a:pt x="3926294" y="160020"/>
                  </a:lnTo>
                  <a:lnTo>
                    <a:pt x="3923258" y="165100"/>
                  </a:lnTo>
                  <a:lnTo>
                    <a:pt x="3916515" y="167640"/>
                  </a:lnTo>
                  <a:lnTo>
                    <a:pt x="3913517" y="163830"/>
                  </a:lnTo>
                  <a:lnTo>
                    <a:pt x="3911384" y="158750"/>
                  </a:lnTo>
                  <a:lnTo>
                    <a:pt x="3910038" y="157480"/>
                  </a:lnTo>
                  <a:lnTo>
                    <a:pt x="3907358" y="154940"/>
                  </a:lnTo>
                  <a:lnTo>
                    <a:pt x="3898671" y="152400"/>
                  </a:lnTo>
                  <a:lnTo>
                    <a:pt x="3895864" y="151130"/>
                  </a:lnTo>
                  <a:lnTo>
                    <a:pt x="3901973" y="148590"/>
                  </a:lnTo>
                  <a:lnTo>
                    <a:pt x="3899611" y="146050"/>
                  </a:lnTo>
                  <a:lnTo>
                    <a:pt x="3890416" y="147320"/>
                  </a:lnTo>
                  <a:lnTo>
                    <a:pt x="3887127" y="151130"/>
                  </a:lnTo>
                  <a:lnTo>
                    <a:pt x="3879812" y="157480"/>
                  </a:lnTo>
                  <a:lnTo>
                    <a:pt x="3879812" y="152400"/>
                  </a:lnTo>
                  <a:lnTo>
                    <a:pt x="3879812" y="151130"/>
                  </a:lnTo>
                  <a:lnTo>
                    <a:pt x="3879812" y="133350"/>
                  </a:lnTo>
                  <a:lnTo>
                    <a:pt x="3879126" y="133350"/>
                  </a:lnTo>
                  <a:lnTo>
                    <a:pt x="3879126" y="132080"/>
                  </a:lnTo>
                  <a:lnTo>
                    <a:pt x="3875938" y="132080"/>
                  </a:lnTo>
                  <a:lnTo>
                    <a:pt x="3876611" y="130810"/>
                  </a:lnTo>
                  <a:lnTo>
                    <a:pt x="3879113" y="130810"/>
                  </a:lnTo>
                  <a:lnTo>
                    <a:pt x="3879113" y="129540"/>
                  </a:lnTo>
                  <a:lnTo>
                    <a:pt x="3879786" y="129540"/>
                  </a:lnTo>
                  <a:lnTo>
                    <a:pt x="3879100" y="119380"/>
                  </a:lnTo>
                  <a:lnTo>
                    <a:pt x="3872230" y="116840"/>
                  </a:lnTo>
                  <a:lnTo>
                    <a:pt x="3875062" y="113030"/>
                  </a:lnTo>
                  <a:lnTo>
                    <a:pt x="3874947" y="109220"/>
                  </a:lnTo>
                  <a:lnTo>
                    <a:pt x="3874643" y="93980"/>
                  </a:lnTo>
                  <a:lnTo>
                    <a:pt x="3874541" y="90170"/>
                  </a:lnTo>
                  <a:lnTo>
                    <a:pt x="3874211" y="81280"/>
                  </a:lnTo>
                  <a:lnTo>
                    <a:pt x="3873436" y="72390"/>
                  </a:lnTo>
                  <a:lnTo>
                    <a:pt x="3868470" y="76200"/>
                  </a:lnTo>
                  <a:lnTo>
                    <a:pt x="3870375" y="80010"/>
                  </a:lnTo>
                  <a:lnTo>
                    <a:pt x="3870287" y="83820"/>
                  </a:lnTo>
                  <a:lnTo>
                    <a:pt x="3870172" y="115570"/>
                  </a:lnTo>
                  <a:lnTo>
                    <a:pt x="3870045" y="127000"/>
                  </a:lnTo>
                  <a:lnTo>
                    <a:pt x="3872026" y="130810"/>
                  </a:lnTo>
                  <a:lnTo>
                    <a:pt x="3866045" y="132080"/>
                  </a:lnTo>
                  <a:lnTo>
                    <a:pt x="3868369" y="137160"/>
                  </a:lnTo>
                  <a:lnTo>
                    <a:pt x="3862247" y="139700"/>
                  </a:lnTo>
                  <a:lnTo>
                    <a:pt x="3869779" y="146050"/>
                  </a:lnTo>
                  <a:lnTo>
                    <a:pt x="3870134" y="148590"/>
                  </a:lnTo>
                  <a:lnTo>
                    <a:pt x="3866362" y="149860"/>
                  </a:lnTo>
                  <a:lnTo>
                    <a:pt x="3863568" y="151130"/>
                  </a:lnTo>
                  <a:lnTo>
                    <a:pt x="3860012" y="150012"/>
                  </a:lnTo>
                  <a:lnTo>
                    <a:pt x="3860012" y="161290"/>
                  </a:lnTo>
                  <a:lnTo>
                    <a:pt x="3848455" y="166370"/>
                  </a:lnTo>
                  <a:lnTo>
                    <a:pt x="3842334" y="167640"/>
                  </a:lnTo>
                  <a:lnTo>
                    <a:pt x="3835463" y="167640"/>
                  </a:lnTo>
                  <a:lnTo>
                    <a:pt x="3832529" y="163830"/>
                  </a:lnTo>
                  <a:lnTo>
                    <a:pt x="3831552" y="161290"/>
                  </a:lnTo>
                  <a:lnTo>
                    <a:pt x="3837584" y="160020"/>
                  </a:lnTo>
                  <a:lnTo>
                    <a:pt x="3844963" y="152400"/>
                  </a:lnTo>
                  <a:lnTo>
                    <a:pt x="3856050" y="152400"/>
                  </a:lnTo>
                  <a:lnTo>
                    <a:pt x="3855948" y="157480"/>
                  </a:lnTo>
                  <a:lnTo>
                    <a:pt x="3860012" y="161290"/>
                  </a:lnTo>
                  <a:lnTo>
                    <a:pt x="3860012" y="150012"/>
                  </a:lnTo>
                  <a:lnTo>
                    <a:pt x="3859555" y="149860"/>
                  </a:lnTo>
                  <a:lnTo>
                    <a:pt x="3861244" y="147320"/>
                  </a:lnTo>
                  <a:lnTo>
                    <a:pt x="3862095" y="146050"/>
                  </a:lnTo>
                  <a:lnTo>
                    <a:pt x="3859263" y="144780"/>
                  </a:lnTo>
                  <a:lnTo>
                    <a:pt x="3853319" y="147320"/>
                  </a:lnTo>
                  <a:lnTo>
                    <a:pt x="3850373" y="142240"/>
                  </a:lnTo>
                  <a:lnTo>
                    <a:pt x="3846195" y="139700"/>
                  </a:lnTo>
                  <a:lnTo>
                    <a:pt x="3843375" y="142240"/>
                  </a:lnTo>
                  <a:lnTo>
                    <a:pt x="3840035" y="142240"/>
                  </a:lnTo>
                  <a:lnTo>
                    <a:pt x="3835019" y="138430"/>
                  </a:lnTo>
                  <a:lnTo>
                    <a:pt x="3828288" y="138430"/>
                  </a:lnTo>
                  <a:lnTo>
                    <a:pt x="3826268" y="142240"/>
                  </a:lnTo>
                  <a:lnTo>
                    <a:pt x="3821226" y="142240"/>
                  </a:lnTo>
                  <a:lnTo>
                    <a:pt x="3812692" y="139700"/>
                  </a:lnTo>
                  <a:lnTo>
                    <a:pt x="3813492" y="135890"/>
                  </a:lnTo>
                  <a:lnTo>
                    <a:pt x="3814191" y="132080"/>
                  </a:lnTo>
                  <a:lnTo>
                    <a:pt x="3814432" y="130810"/>
                  </a:lnTo>
                  <a:lnTo>
                    <a:pt x="3808374" y="132080"/>
                  </a:lnTo>
                  <a:lnTo>
                    <a:pt x="3804056" y="132080"/>
                  </a:lnTo>
                  <a:lnTo>
                    <a:pt x="3802291" y="128270"/>
                  </a:lnTo>
                  <a:lnTo>
                    <a:pt x="3808831" y="123190"/>
                  </a:lnTo>
                  <a:lnTo>
                    <a:pt x="3803726" y="121920"/>
                  </a:lnTo>
                  <a:lnTo>
                    <a:pt x="3803065" y="116840"/>
                  </a:lnTo>
                  <a:lnTo>
                    <a:pt x="3800665" y="110490"/>
                  </a:lnTo>
                  <a:lnTo>
                    <a:pt x="3797338" y="102870"/>
                  </a:lnTo>
                  <a:lnTo>
                    <a:pt x="3795966" y="100330"/>
                  </a:lnTo>
                  <a:lnTo>
                    <a:pt x="3794595" y="97790"/>
                  </a:lnTo>
                  <a:lnTo>
                    <a:pt x="3793909" y="96520"/>
                  </a:lnTo>
                  <a:lnTo>
                    <a:pt x="3784282" y="97790"/>
                  </a:lnTo>
                  <a:lnTo>
                    <a:pt x="3783457" y="95250"/>
                  </a:lnTo>
                  <a:lnTo>
                    <a:pt x="3766947" y="95250"/>
                  </a:lnTo>
                  <a:lnTo>
                    <a:pt x="3762883" y="95250"/>
                  </a:lnTo>
                  <a:lnTo>
                    <a:pt x="3762883" y="104140"/>
                  </a:lnTo>
                  <a:lnTo>
                    <a:pt x="3762349" y="104140"/>
                  </a:lnTo>
                  <a:lnTo>
                    <a:pt x="3761790" y="105410"/>
                  </a:lnTo>
                  <a:lnTo>
                    <a:pt x="3760800" y="105410"/>
                  </a:lnTo>
                  <a:lnTo>
                    <a:pt x="3759949" y="104140"/>
                  </a:lnTo>
                  <a:lnTo>
                    <a:pt x="3760940" y="104140"/>
                  </a:lnTo>
                  <a:lnTo>
                    <a:pt x="3761473" y="102870"/>
                  </a:lnTo>
                  <a:lnTo>
                    <a:pt x="3762883" y="104140"/>
                  </a:lnTo>
                  <a:lnTo>
                    <a:pt x="3762883" y="95250"/>
                  </a:lnTo>
                  <a:lnTo>
                    <a:pt x="3757434" y="95250"/>
                  </a:lnTo>
                  <a:lnTo>
                    <a:pt x="3757676" y="100330"/>
                  </a:lnTo>
                  <a:lnTo>
                    <a:pt x="3747554" y="95250"/>
                  </a:lnTo>
                  <a:lnTo>
                    <a:pt x="3741077" y="102870"/>
                  </a:lnTo>
                  <a:lnTo>
                    <a:pt x="3741432" y="106680"/>
                  </a:lnTo>
                  <a:lnTo>
                    <a:pt x="3747643" y="105410"/>
                  </a:lnTo>
                  <a:lnTo>
                    <a:pt x="3752532" y="111760"/>
                  </a:lnTo>
                  <a:lnTo>
                    <a:pt x="3748798" y="113030"/>
                  </a:lnTo>
                  <a:lnTo>
                    <a:pt x="3748798" y="176530"/>
                  </a:lnTo>
                  <a:lnTo>
                    <a:pt x="3745471" y="179070"/>
                  </a:lnTo>
                  <a:lnTo>
                    <a:pt x="3745776" y="177800"/>
                  </a:lnTo>
                  <a:lnTo>
                    <a:pt x="3745611" y="176530"/>
                  </a:lnTo>
                  <a:lnTo>
                    <a:pt x="3744811" y="176530"/>
                  </a:lnTo>
                  <a:lnTo>
                    <a:pt x="3744798" y="175260"/>
                  </a:lnTo>
                  <a:lnTo>
                    <a:pt x="3738257" y="175260"/>
                  </a:lnTo>
                  <a:lnTo>
                    <a:pt x="3735019" y="172720"/>
                  </a:lnTo>
                  <a:lnTo>
                    <a:pt x="3736187" y="170180"/>
                  </a:lnTo>
                  <a:lnTo>
                    <a:pt x="3736136" y="167640"/>
                  </a:lnTo>
                  <a:lnTo>
                    <a:pt x="3742906" y="168910"/>
                  </a:lnTo>
                  <a:lnTo>
                    <a:pt x="3745547" y="171450"/>
                  </a:lnTo>
                  <a:lnTo>
                    <a:pt x="3744823" y="175260"/>
                  </a:lnTo>
                  <a:lnTo>
                    <a:pt x="3745522" y="175260"/>
                  </a:lnTo>
                  <a:lnTo>
                    <a:pt x="3745611" y="176530"/>
                  </a:lnTo>
                  <a:lnTo>
                    <a:pt x="3748798" y="176530"/>
                  </a:lnTo>
                  <a:lnTo>
                    <a:pt x="3748798" y="113030"/>
                  </a:lnTo>
                  <a:lnTo>
                    <a:pt x="3745039" y="114300"/>
                  </a:lnTo>
                  <a:lnTo>
                    <a:pt x="3741953" y="118110"/>
                  </a:lnTo>
                  <a:lnTo>
                    <a:pt x="3747528" y="120650"/>
                  </a:lnTo>
                  <a:lnTo>
                    <a:pt x="3747922" y="123190"/>
                  </a:lnTo>
                  <a:lnTo>
                    <a:pt x="3740696" y="121920"/>
                  </a:lnTo>
                  <a:lnTo>
                    <a:pt x="3741051" y="124460"/>
                  </a:lnTo>
                  <a:lnTo>
                    <a:pt x="3740264" y="127000"/>
                  </a:lnTo>
                  <a:lnTo>
                    <a:pt x="3746423" y="127000"/>
                  </a:lnTo>
                  <a:lnTo>
                    <a:pt x="3748430" y="129540"/>
                  </a:lnTo>
                  <a:lnTo>
                    <a:pt x="3739819" y="133350"/>
                  </a:lnTo>
                  <a:lnTo>
                    <a:pt x="3736429" y="138303"/>
                  </a:lnTo>
                  <a:lnTo>
                    <a:pt x="3736429" y="163830"/>
                  </a:lnTo>
                  <a:lnTo>
                    <a:pt x="3735857" y="165100"/>
                  </a:lnTo>
                  <a:lnTo>
                    <a:pt x="3735540" y="167640"/>
                  </a:lnTo>
                  <a:lnTo>
                    <a:pt x="3730612" y="166370"/>
                  </a:lnTo>
                  <a:lnTo>
                    <a:pt x="3731387" y="165100"/>
                  </a:lnTo>
                  <a:lnTo>
                    <a:pt x="3731806" y="162560"/>
                  </a:lnTo>
                  <a:lnTo>
                    <a:pt x="3736429" y="163830"/>
                  </a:lnTo>
                  <a:lnTo>
                    <a:pt x="3736429" y="138303"/>
                  </a:lnTo>
                  <a:lnTo>
                    <a:pt x="3736340" y="138430"/>
                  </a:lnTo>
                  <a:lnTo>
                    <a:pt x="3732250" y="144780"/>
                  </a:lnTo>
                  <a:lnTo>
                    <a:pt x="3721785" y="148590"/>
                  </a:lnTo>
                  <a:lnTo>
                    <a:pt x="3724008" y="153670"/>
                  </a:lnTo>
                  <a:lnTo>
                    <a:pt x="3734943" y="156210"/>
                  </a:lnTo>
                  <a:lnTo>
                    <a:pt x="3731399" y="162560"/>
                  </a:lnTo>
                  <a:lnTo>
                    <a:pt x="3726434" y="162560"/>
                  </a:lnTo>
                  <a:lnTo>
                    <a:pt x="3727513" y="166370"/>
                  </a:lnTo>
                  <a:lnTo>
                    <a:pt x="3721620" y="167640"/>
                  </a:lnTo>
                  <a:lnTo>
                    <a:pt x="3713086" y="167640"/>
                  </a:lnTo>
                  <a:lnTo>
                    <a:pt x="3713086" y="186690"/>
                  </a:lnTo>
                  <a:lnTo>
                    <a:pt x="3710902" y="187960"/>
                  </a:lnTo>
                  <a:lnTo>
                    <a:pt x="3707892" y="187960"/>
                  </a:lnTo>
                  <a:lnTo>
                    <a:pt x="3707854" y="186690"/>
                  </a:lnTo>
                  <a:lnTo>
                    <a:pt x="3709987" y="185420"/>
                  </a:lnTo>
                  <a:lnTo>
                    <a:pt x="3712997" y="185420"/>
                  </a:lnTo>
                  <a:lnTo>
                    <a:pt x="3713086" y="186690"/>
                  </a:lnTo>
                  <a:lnTo>
                    <a:pt x="3713086" y="167640"/>
                  </a:lnTo>
                  <a:lnTo>
                    <a:pt x="3709047" y="167640"/>
                  </a:lnTo>
                  <a:lnTo>
                    <a:pt x="3709047" y="158750"/>
                  </a:lnTo>
                  <a:lnTo>
                    <a:pt x="3709047" y="156210"/>
                  </a:lnTo>
                  <a:lnTo>
                    <a:pt x="3709047" y="146050"/>
                  </a:lnTo>
                  <a:lnTo>
                    <a:pt x="3710114" y="142240"/>
                  </a:lnTo>
                  <a:lnTo>
                    <a:pt x="3716883" y="143510"/>
                  </a:lnTo>
                  <a:lnTo>
                    <a:pt x="3716769" y="142240"/>
                  </a:lnTo>
                  <a:lnTo>
                    <a:pt x="3716540" y="139700"/>
                  </a:lnTo>
                  <a:lnTo>
                    <a:pt x="3711168" y="133350"/>
                  </a:lnTo>
                  <a:lnTo>
                    <a:pt x="3708514" y="125730"/>
                  </a:lnTo>
                  <a:lnTo>
                    <a:pt x="3708704" y="118110"/>
                  </a:lnTo>
                  <a:lnTo>
                    <a:pt x="3711879" y="110490"/>
                  </a:lnTo>
                  <a:lnTo>
                    <a:pt x="3709416" y="106680"/>
                  </a:lnTo>
                  <a:lnTo>
                    <a:pt x="3708590" y="105410"/>
                  </a:lnTo>
                  <a:lnTo>
                    <a:pt x="3703878" y="99060"/>
                  </a:lnTo>
                  <a:lnTo>
                    <a:pt x="3697008" y="95250"/>
                  </a:lnTo>
                  <a:lnTo>
                    <a:pt x="3687267" y="91440"/>
                  </a:lnTo>
                  <a:lnTo>
                    <a:pt x="3687419" y="97790"/>
                  </a:lnTo>
                  <a:lnTo>
                    <a:pt x="3697605" y="99060"/>
                  </a:lnTo>
                  <a:lnTo>
                    <a:pt x="3698392" y="102870"/>
                  </a:lnTo>
                  <a:lnTo>
                    <a:pt x="3698557" y="106680"/>
                  </a:lnTo>
                  <a:lnTo>
                    <a:pt x="3692296" y="105410"/>
                  </a:lnTo>
                  <a:lnTo>
                    <a:pt x="3689896" y="107950"/>
                  </a:lnTo>
                  <a:lnTo>
                    <a:pt x="3697605" y="111760"/>
                  </a:lnTo>
                  <a:lnTo>
                    <a:pt x="3689629" y="118110"/>
                  </a:lnTo>
                  <a:lnTo>
                    <a:pt x="3693668" y="123190"/>
                  </a:lnTo>
                  <a:lnTo>
                    <a:pt x="3691864" y="124460"/>
                  </a:lnTo>
                  <a:lnTo>
                    <a:pt x="3686111" y="124460"/>
                  </a:lnTo>
                  <a:lnTo>
                    <a:pt x="3685527" y="127000"/>
                  </a:lnTo>
                  <a:lnTo>
                    <a:pt x="3685679" y="130810"/>
                  </a:lnTo>
                  <a:lnTo>
                    <a:pt x="3693464" y="132080"/>
                  </a:lnTo>
                  <a:lnTo>
                    <a:pt x="3697325" y="134620"/>
                  </a:lnTo>
                  <a:lnTo>
                    <a:pt x="3683063" y="135890"/>
                  </a:lnTo>
                  <a:lnTo>
                    <a:pt x="3689235" y="142240"/>
                  </a:lnTo>
                  <a:lnTo>
                    <a:pt x="3690239" y="148590"/>
                  </a:lnTo>
                  <a:lnTo>
                    <a:pt x="3685641" y="156210"/>
                  </a:lnTo>
                  <a:lnTo>
                    <a:pt x="3658120" y="153670"/>
                  </a:lnTo>
                  <a:lnTo>
                    <a:pt x="3644862" y="154940"/>
                  </a:lnTo>
                  <a:lnTo>
                    <a:pt x="3631869" y="157480"/>
                  </a:lnTo>
                  <a:lnTo>
                    <a:pt x="3633444" y="160020"/>
                  </a:lnTo>
                  <a:lnTo>
                    <a:pt x="3639070" y="160020"/>
                  </a:lnTo>
                  <a:lnTo>
                    <a:pt x="3641788" y="162560"/>
                  </a:lnTo>
                  <a:lnTo>
                    <a:pt x="3646728" y="162560"/>
                  </a:lnTo>
                  <a:lnTo>
                    <a:pt x="3649459" y="158750"/>
                  </a:lnTo>
                  <a:lnTo>
                    <a:pt x="3657396" y="161290"/>
                  </a:lnTo>
                  <a:lnTo>
                    <a:pt x="3666413" y="166370"/>
                  </a:lnTo>
                  <a:lnTo>
                    <a:pt x="3663886" y="171450"/>
                  </a:lnTo>
                  <a:lnTo>
                    <a:pt x="3661613" y="176530"/>
                  </a:lnTo>
                  <a:lnTo>
                    <a:pt x="3653459" y="177800"/>
                  </a:lnTo>
                  <a:lnTo>
                    <a:pt x="3651288" y="181610"/>
                  </a:lnTo>
                  <a:lnTo>
                    <a:pt x="3654247" y="185420"/>
                  </a:lnTo>
                  <a:lnTo>
                    <a:pt x="3655212" y="189230"/>
                  </a:lnTo>
                  <a:lnTo>
                    <a:pt x="3652888" y="190500"/>
                  </a:lnTo>
                  <a:lnTo>
                    <a:pt x="3650805" y="191770"/>
                  </a:lnTo>
                  <a:lnTo>
                    <a:pt x="3648951" y="191770"/>
                  </a:lnTo>
                  <a:lnTo>
                    <a:pt x="3641217" y="190500"/>
                  </a:lnTo>
                  <a:lnTo>
                    <a:pt x="3633698" y="187960"/>
                  </a:lnTo>
                  <a:lnTo>
                    <a:pt x="3625900" y="186690"/>
                  </a:lnTo>
                  <a:lnTo>
                    <a:pt x="3617366" y="189230"/>
                  </a:lnTo>
                  <a:lnTo>
                    <a:pt x="3616960" y="187960"/>
                  </a:lnTo>
                  <a:lnTo>
                    <a:pt x="3616541" y="186690"/>
                  </a:lnTo>
                  <a:lnTo>
                    <a:pt x="3615715" y="184150"/>
                  </a:lnTo>
                  <a:lnTo>
                    <a:pt x="3615309" y="182880"/>
                  </a:lnTo>
                  <a:lnTo>
                    <a:pt x="3614890" y="181610"/>
                  </a:lnTo>
                  <a:lnTo>
                    <a:pt x="3614458" y="179070"/>
                  </a:lnTo>
                  <a:lnTo>
                    <a:pt x="3613594" y="173990"/>
                  </a:lnTo>
                  <a:lnTo>
                    <a:pt x="3613239" y="172720"/>
                  </a:lnTo>
                  <a:lnTo>
                    <a:pt x="3611803" y="167640"/>
                  </a:lnTo>
                  <a:lnTo>
                    <a:pt x="3610203" y="165100"/>
                  </a:lnTo>
                  <a:lnTo>
                    <a:pt x="3608616" y="162560"/>
                  </a:lnTo>
                  <a:lnTo>
                    <a:pt x="3607816" y="161290"/>
                  </a:lnTo>
                  <a:lnTo>
                    <a:pt x="3614191" y="152400"/>
                  </a:lnTo>
                  <a:lnTo>
                    <a:pt x="3589921" y="151130"/>
                  </a:lnTo>
                  <a:lnTo>
                    <a:pt x="3594633" y="146050"/>
                  </a:lnTo>
                  <a:lnTo>
                    <a:pt x="3610470" y="139700"/>
                  </a:lnTo>
                  <a:lnTo>
                    <a:pt x="3615512" y="134620"/>
                  </a:lnTo>
                  <a:lnTo>
                    <a:pt x="3608032" y="133350"/>
                  </a:lnTo>
                  <a:lnTo>
                    <a:pt x="3604425" y="139700"/>
                  </a:lnTo>
                  <a:lnTo>
                    <a:pt x="3597313" y="138430"/>
                  </a:lnTo>
                  <a:lnTo>
                    <a:pt x="3596398" y="135890"/>
                  </a:lnTo>
                  <a:lnTo>
                    <a:pt x="3596398" y="138430"/>
                  </a:lnTo>
                  <a:lnTo>
                    <a:pt x="3595039" y="139700"/>
                  </a:lnTo>
                  <a:lnTo>
                    <a:pt x="3592220" y="138430"/>
                  </a:lnTo>
                  <a:lnTo>
                    <a:pt x="3596398" y="138430"/>
                  </a:lnTo>
                  <a:lnTo>
                    <a:pt x="3596398" y="135890"/>
                  </a:lnTo>
                  <a:lnTo>
                    <a:pt x="3595941" y="134620"/>
                  </a:lnTo>
                  <a:lnTo>
                    <a:pt x="3595484" y="133350"/>
                  </a:lnTo>
                  <a:lnTo>
                    <a:pt x="3590836" y="134620"/>
                  </a:lnTo>
                  <a:lnTo>
                    <a:pt x="3587661" y="133350"/>
                  </a:lnTo>
                  <a:lnTo>
                    <a:pt x="3587661" y="120650"/>
                  </a:lnTo>
                  <a:lnTo>
                    <a:pt x="3581412" y="120650"/>
                  </a:lnTo>
                  <a:lnTo>
                    <a:pt x="3580130" y="121920"/>
                  </a:lnTo>
                  <a:lnTo>
                    <a:pt x="3581222" y="128270"/>
                  </a:lnTo>
                  <a:lnTo>
                    <a:pt x="3578720" y="132080"/>
                  </a:lnTo>
                  <a:lnTo>
                    <a:pt x="3561550" y="134620"/>
                  </a:lnTo>
                  <a:lnTo>
                    <a:pt x="3555327" y="140970"/>
                  </a:lnTo>
                  <a:lnTo>
                    <a:pt x="3552190" y="147320"/>
                  </a:lnTo>
                  <a:lnTo>
                    <a:pt x="3554209" y="151130"/>
                  </a:lnTo>
                  <a:lnTo>
                    <a:pt x="3562997" y="152400"/>
                  </a:lnTo>
                  <a:lnTo>
                    <a:pt x="3564877" y="157480"/>
                  </a:lnTo>
                  <a:lnTo>
                    <a:pt x="3556355" y="157480"/>
                  </a:lnTo>
                  <a:lnTo>
                    <a:pt x="3553371" y="162560"/>
                  </a:lnTo>
                  <a:lnTo>
                    <a:pt x="3545179" y="162560"/>
                  </a:lnTo>
                  <a:lnTo>
                    <a:pt x="3545179" y="166370"/>
                  </a:lnTo>
                  <a:lnTo>
                    <a:pt x="3544252" y="167640"/>
                  </a:lnTo>
                  <a:lnTo>
                    <a:pt x="3543719" y="167640"/>
                  </a:lnTo>
                  <a:lnTo>
                    <a:pt x="3543249" y="166370"/>
                  </a:lnTo>
                  <a:lnTo>
                    <a:pt x="3543376" y="166370"/>
                  </a:lnTo>
                  <a:lnTo>
                    <a:pt x="3543909" y="165100"/>
                  </a:lnTo>
                  <a:lnTo>
                    <a:pt x="3544379" y="166370"/>
                  </a:lnTo>
                  <a:lnTo>
                    <a:pt x="3545179" y="166370"/>
                  </a:lnTo>
                  <a:lnTo>
                    <a:pt x="3545179" y="162560"/>
                  </a:lnTo>
                  <a:lnTo>
                    <a:pt x="3540582" y="162560"/>
                  </a:lnTo>
                  <a:lnTo>
                    <a:pt x="3540582" y="173990"/>
                  </a:lnTo>
                  <a:lnTo>
                    <a:pt x="3540506" y="175260"/>
                  </a:lnTo>
                  <a:lnTo>
                    <a:pt x="3539058" y="175260"/>
                  </a:lnTo>
                  <a:lnTo>
                    <a:pt x="3537648" y="173990"/>
                  </a:lnTo>
                  <a:lnTo>
                    <a:pt x="3540582" y="173990"/>
                  </a:lnTo>
                  <a:lnTo>
                    <a:pt x="3540582" y="162560"/>
                  </a:lnTo>
                  <a:lnTo>
                    <a:pt x="3535210" y="162560"/>
                  </a:lnTo>
                  <a:lnTo>
                    <a:pt x="3530092" y="158750"/>
                  </a:lnTo>
                  <a:lnTo>
                    <a:pt x="3527856" y="158419"/>
                  </a:lnTo>
                  <a:lnTo>
                    <a:pt x="3527856" y="181610"/>
                  </a:lnTo>
                  <a:lnTo>
                    <a:pt x="3525723" y="182880"/>
                  </a:lnTo>
                  <a:lnTo>
                    <a:pt x="3522713" y="181610"/>
                  </a:lnTo>
                  <a:lnTo>
                    <a:pt x="3524808" y="179070"/>
                  </a:lnTo>
                  <a:lnTo>
                    <a:pt x="3527818" y="180340"/>
                  </a:lnTo>
                  <a:lnTo>
                    <a:pt x="3527856" y="181610"/>
                  </a:lnTo>
                  <a:lnTo>
                    <a:pt x="3527856" y="158419"/>
                  </a:lnTo>
                  <a:lnTo>
                    <a:pt x="3521710" y="157480"/>
                  </a:lnTo>
                  <a:lnTo>
                    <a:pt x="3516122" y="161290"/>
                  </a:lnTo>
                  <a:lnTo>
                    <a:pt x="3518204" y="165100"/>
                  </a:lnTo>
                  <a:lnTo>
                    <a:pt x="3521443" y="168910"/>
                  </a:lnTo>
                  <a:lnTo>
                    <a:pt x="3511423" y="172720"/>
                  </a:lnTo>
                  <a:lnTo>
                    <a:pt x="3510013" y="170180"/>
                  </a:lnTo>
                  <a:lnTo>
                    <a:pt x="3509314" y="168910"/>
                  </a:lnTo>
                  <a:lnTo>
                    <a:pt x="3508616" y="167640"/>
                  </a:lnTo>
                  <a:lnTo>
                    <a:pt x="3509403" y="163830"/>
                  </a:lnTo>
                  <a:lnTo>
                    <a:pt x="3509924" y="161290"/>
                  </a:lnTo>
                  <a:lnTo>
                    <a:pt x="3510889" y="160020"/>
                  </a:lnTo>
                  <a:lnTo>
                    <a:pt x="3514737" y="154940"/>
                  </a:lnTo>
                  <a:lnTo>
                    <a:pt x="3520910" y="149860"/>
                  </a:lnTo>
                  <a:lnTo>
                    <a:pt x="3522446" y="148590"/>
                  </a:lnTo>
                  <a:lnTo>
                    <a:pt x="3522078" y="144780"/>
                  </a:lnTo>
                  <a:lnTo>
                    <a:pt x="3512147" y="143573"/>
                  </a:lnTo>
                  <a:lnTo>
                    <a:pt x="3512147" y="147320"/>
                  </a:lnTo>
                  <a:lnTo>
                    <a:pt x="3508679" y="149860"/>
                  </a:lnTo>
                  <a:lnTo>
                    <a:pt x="3504781" y="148590"/>
                  </a:lnTo>
                  <a:lnTo>
                    <a:pt x="3500602" y="148590"/>
                  </a:lnTo>
                  <a:lnTo>
                    <a:pt x="3502355" y="146050"/>
                  </a:lnTo>
                  <a:lnTo>
                    <a:pt x="3504171" y="144780"/>
                  </a:lnTo>
                  <a:lnTo>
                    <a:pt x="3507359" y="144780"/>
                  </a:lnTo>
                  <a:lnTo>
                    <a:pt x="3512147" y="147320"/>
                  </a:lnTo>
                  <a:lnTo>
                    <a:pt x="3512147" y="143573"/>
                  </a:lnTo>
                  <a:lnTo>
                    <a:pt x="3511677" y="143510"/>
                  </a:lnTo>
                  <a:lnTo>
                    <a:pt x="3513175" y="139700"/>
                  </a:lnTo>
                  <a:lnTo>
                    <a:pt x="3501402" y="139700"/>
                  </a:lnTo>
                  <a:lnTo>
                    <a:pt x="3477514" y="139700"/>
                  </a:lnTo>
                  <a:lnTo>
                    <a:pt x="3468103" y="143510"/>
                  </a:lnTo>
                  <a:lnTo>
                    <a:pt x="3464001" y="142240"/>
                  </a:lnTo>
                  <a:lnTo>
                    <a:pt x="3393109" y="142240"/>
                  </a:lnTo>
                  <a:lnTo>
                    <a:pt x="3382645" y="142240"/>
                  </a:lnTo>
                  <a:lnTo>
                    <a:pt x="3382289" y="146050"/>
                  </a:lnTo>
                  <a:lnTo>
                    <a:pt x="3373424" y="142595"/>
                  </a:lnTo>
                  <a:lnTo>
                    <a:pt x="3373424" y="168910"/>
                  </a:lnTo>
                  <a:lnTo>
                    <a:pt x="3372866" y="170180"/>
                  </a:lnTo>
                  <a:lnTo>
                    <a:pt x="3371862" y="170180"/>
                  </a:lnTo>
                  <a:lnTo>
                    <a:pt x="3371024" y="168910"/>
                  </a:lnTo>
                  <a:lnTo>
                    <a:pt x="3373424" y="168910"/>
                  </a:lnTo>
                  <a:lnTo>
                    <a:pt x="3373424" y="142595"/>
                  </a:lnTo>
                  <a:lnTo>
                    <a:pt x="3366046" y="139700"/>
                  </a:lnTo>
                  <a:lnTo>
                    <a:pt x="3363976" y="134620"/>
                  </a:lnTo>
                  <a:lnTo>
                    <a:pt x="3358718" y="132080"/>
                  </a:lnTo>
                  <a:lnTo>
                    <a:pt x="3356089" y="130810"/>
                  </a:lnTo>
                  <a:lnTo>
                    <a:pt x="3356356" y="124460"/>
                  </a:lnTo>
                  <a:lnTo>
                    <a:pt x="3367519" y="124460"/>
                  </a:lnTo>
                  <a:lnTo>
                    <a:pt x="3379114" y="132080"/>
                  </a:lnTo>
                  <a:lnTo>
                    <a:pt x="3385426" y="134620"/>
                  </a:lnTo>
                  <a:lnTo>
                    <a:pt x="3392678" y="137160"/>
                  </a:lnTo>
                  <a:lnTo>
                    <a:pt x="3392995" y="140970"/>
                  </a:lnTo>
                  <a:lnTo>
                    <a:pt x="3459911" y="140970"/>
                  </a:lnTo>
                  <a:lnTo>
                    <a:pt x="3464712" y="137160"/>
                  </a:lnTo>
                  <a:lnTo>
                    <a:pt x="3462947" y="134620"/>
                  </a:lnTo>
                  <a:lnTo>
                    <a:pt x="3467354" y="132080"/>
                  </a:lnTo>
                  <a:lnTo>
                    <a:pt x="3472700" y="128270"/>
                  </a:lnTo>
                  <a:lnTo>
                    <a:pt x="3476053" y="124460"/>
                  </a:lnTo>
                  <a:lnTo>
                    <a:pt x="3474504" y="119380"/>
                  </a:lnTo>
                  <a:lnTo>
                    <a:pt x="3469195" y="123190"/>
                  </a:lnTo>
                  <a:lnTo>
                    <a:pt x="3463544" y="127000"/>
                  </a:lnTo>
                  <a:lnTo>
                    <a:pt x="3456952" y="129540"/>
                  </a:lnTo>
                  <a:lnTo>
                    <a:pt x="3448786" y="132080"/>
                  </a:lnTo>
                  <a:lnTo>
                    <a:pt x="3453574" y="124460"/>
                  </a:lnTo>
                  <a:lnTo>
                    <a:pt x="3459200" y="118110"/>
                  </a:lnTo>
                  <a:lnTo>
                    <a:pt x="3459924" y="116840"/>
                  </a:lnTo>
                  <a:lnTo>
                    <a:pt x="3462769" y="111760"/>
                  </a:lnTo>
                  <a:lnTo>
                    <a:pt x="3461385" y="104140"/>
                  </a:lnTo>
                  <a:lnTo>
                    <a:pt x="3456292" y="105410"/>
                  </a:lnTo>
                  <a:lnTo>
                    <a:pt x="3456051" y="110490"/>
                  </a:lnTo>
                  <a:lnTo>
                    <a:pt x="3449167" y="110490"/>
                  </a:lnTo>
                  <a:lnTo>
                    <a:pt x="3449091" y="111760"/>
                  </a:lnTo>
                  <a:lnTo>
                    <a:pt x="3448393" y="111760"/>
                  </a:lnTo>
                  <a:lnTo>
                    <a:pt x="3448405" y="113030"/>
                  </a:lnTo>
                  <a:lnTo>
                    <a:pt x="3450298" y="116840"/>
                  </a:lnTo>
                  <a:lnTo>
                    <a:pt x="3442411" y="115570"/>
                  </a:lnTo>
                  <a:lnTo>
                    <a:pt x="3441192" y="113030"/>
                  </a:lnTo>
                  <a:lnTo>
                    <a:pt x="3444710" y="111760"/>
                  </a:lnTo>
                  <a:lnTo>
                    <a:pt x="3448393" y="111760"/>
                  </a:lnTo>
                  <a:lnTo>
                    <a:pt x="3448405" y="110490"/>
                  </a:lnTo>
                  <a:lnTo>
                    <a:pt x="3449167" y="110490"/>
                  </a:lnTo>
                  <a:lnTo>
                    <a:pt x="3450158" y="104140"/>
                  </a:lnTo>
                  <a:lnTo>
                    <a:pt x="3452012" y="96558"/>
                  </a:lnTo>
                  <a:lnTo>
                    <a:pt x="3452114" y="96367"/>
                  </a:lnTo>
                  <a:lnTo>
                    <a:pt x="3455200" y="91440"/>
                  </a:lnTo>
                  <a:lnTo>
                    <a:pt x="3441420" y="91440"/>
                  </a:lnTo>
                  <a:lnTo>
                    <a:pt x="3436315" y="91440"/>
                  </a:lnTo>
                  <a:lnTo>
                    <a:pt x="3417290" y="91440"/>
                  </a:lnTo>
                  <a:lnTo>
                    <a:pt x="3410407" y="95250"/>
                  </a:lnTo>
                  <a:lnTo>
                    <a:pt x="3404095" y="97790"/>
                  </a:lnTo>
                  <a:lnTo>
                    <a:pt x="3401022" y="102870"/>
                  </a:lnTo>
                  <a:lnTo>
                    <a:pt x="3409213" y="104140"/>
                  </a:lnTo>
                  <a:lnTo>
                    <a:pt x="3407194" y="106680"/>
                  </a:lnTo>
                  <a:lnTo>
                    <a:pt x="3402800" y="111760"/>
                  </a:lnTo>
                  <a:lnTo>
                    <a:pt x="3396259" y="116840"/>
                  </a:lnTo>
                  <a:lnTo>
                    <a:pt x="3389249" y="119380"/>
                  </a:lnTo>
                  <a:lnTo>
                    <a:pt x="3383445" y="124460"/>
                  </a:lnTo>
                  <a:lnTo>
                    <a:pt x="3376599" y="121920"/>
                  </a:lnTo>
                  <a:lnTo>
                    <a:pt x="3355911" y="121920"/>
                  </a:lnTo>
                  <a:lnTo>
                    <a:pt x="3355721" y="124460"/>
                  </a:lnTo>
                  <a:lnTo>
                    <a:pt x="3353409" y="124460"/>
                  </a:lnTo>
                  <a:lnTo>
                    <a:pt x="3352127" y="123190"/>
                  </a:lnTo>
                  <a:lnTo>
                    <a:pt x="3351961" y="121920"/>
                  </a:lnTo>
                  <a:lnTo>
                    <a:pt x="3351352" y="121920"/>
                  </a:lnTo>
                  <a:lnTo>
                    <a:pt x="3343948" y="124460"/>
                  </a:lnTo>
                  <a:lnTo>
                    <a:pt x="3343084" y="132080"/>
                  </a:lnTo>
                  <a:lnTo>
                    <a:pt x="3329355" y="132080"/>
                  </a:lnTo>
                  <a:lnTo>
                    <a:pt x="3330905" y="129540"/>
                  </a:lnTo>
                  <a:lnTo>
                    <a:pt x="3332442" y="127000"/>
                  </a:lnTo>
                  <a:lnTo>
                    <a:pt x="3336290" y="121920"/>
                  </a:lnTo>
                  <a:lnTo>
                    <a:pt x="3340684" y="116840"/>
                  </a:lnTo>
                  <a:lnTo>
                    <a:pt x="3344227" y="113030"/>
                  </a:lnTo>
                  <a:lnTo>
                    <a:pt x="3345408" y="111760"/>
                  </a:lnTo>
                  <a:lnTo>
                    <a:pt x="3341979" y="110490"/>
                  </a:lnTo>
                  <a:lnTo>
                    <a:pt x="3337331" y="111760"/>
                  </a:lnTo>
                  <a:lnTo>
                    <a:pt x="3333204" y="110490"/>
                  </a:lnTo>
                  <a:lnTo>
                    <a:pt x="3333496" y="111760"/>
                  </a:lnTo>
                  <a:lnTo>
                    <a:pt x="3332645" y="111760"/>
                  </a:lnTo>
                  <a:lnTo>
                    <a:pt x="3332365" y="113030"/>
                  </a:lnTo>
                  <a:lnTo>
                    <a:pt x="3329508" y="113030"/>
                  </a:lnTo>
                  <a:lnTo>
                    <a:pt x="3329228" y="111760"/>
                  </a:lnTo>
                  <a:lnTo>
                    <a:pt x="3328085" y="111760"/>
                  </a:lnTo>
                  <a:lnTo>
                    <a:pt x="3328251" y="110490"/>
                  </a:lnTo>
                  <a:lnTo>
                    <a:pt x="3322561" y="111760"/>
                  </a:lnTo>
                  <a:lnTo>
                    <a:pt x="3320199" y="115570"/>
                  </a:lnTo>
                  <a:lnTo>
                    <a:pt x="3312134" y="116840"/>
                  </a:lnTo>
                  <a:lnTo>
                    <a:pt x="3308769" y="110490"/>
                  </a:lnTo>
                  <a:lnTo>
                    <a:pt x="3307829" y="106680"/>
                  </a:lnTo>
                  <a:lnTo>
                    <a:pt x="3307524" y="105410"/>
                  </a:lnTo>
                  <a:lnTo>
                    <a:pt x="3312096" y="102870"/>
                  </a:lnTo>
                  <a:lnTo>
                    <a:pt x="3318941" y="99060"/>
                  </a:lnTo>
                  <a:lnTo>
                    <a:pt x="3319284" y="97790"/>
                  </a:lnTo>
                  <a:lnTo>
                    <a:pt x="3318891" y="95250"/>
                  </a:lnTo>
                  <a:lnTo>
                    <a:pt x="3313747" y="93980"/>
                  </a:lnTo>
                  <a:lnTo>
                    <a:pt x="3310178" y="96520"/>
                  </a:lnTo>
                  <a:lnTo>
                    <a:pt x="3305645" y="97790"/>
                  </a:lnTo>
                  <a:lnTo>
                    <a:pt x="3304997" y="92710"/>
                  </a:lnTo>
                  <a:lnTo>
                    <a:pt x="3304959" y="97790"/>
                  </a:lnTo>
                  <a:lnTo>
                    <a:pt x="3304743" y="99060"/>
                  </a:lnTo>
                  <a:lnTo>
                    <a:pt x="3303371" y="100330"/>
                  </a:lnTo>
                  <a:lnTo>
                    <a:pt x="3300907" y="100330"/>
                  </a:lnTo>
                  <a:lnTo>
                    <a:pt x="3301263" y="99060"/>
                  </a:lnTo>
                  <a:lnTo>
                    <a:pt x="3302597" y="97790"/>
                  </a:lnTo>
                  <a:lnTo>
                    <a:pt x="3304959" y="97790"/>
                  </a:lnTo>
                  <a:lnTo>
                    <a:pt x="3304959" y="92710"/>
                  </a:lnTo>
                  <a:lnTo>
                    <a:pt x="3299866" y="91592"/>
                  </a:lnTo>
                  <a:lnTo>
                    <a:pt x="3299866" y="100330"/>
                  </a:lnTo>
                  <a:lnTo>
                    <a:pt x="3298698" y="102870"/>
                  </a:lnTo>
                  <a:lnTo>
                    <a:pt x="3295662" y="100330"/>
                  </a:lnTo>
                  <a:lnTo>
                    <a:pt x="3299866" y="100330"/>
                  </a:lnTo>
                  <a:lnTo>
                    <a:pt x="3299866" y="91592"/>
                  </a:lnTo>
                  <a:lnTo>
                    <a:pt x="3299206" y="91440"/>
                  </a:lnTo>
                  <a:lnTo>
                    <a:pt x="3295675" y="90170"/>
                  </a:lnTo>
                  <a:lnTo>
                    <a:pt x="3300590" y="88900"/>
                  </a:lnTo>
                  <a:lnTo>
                    <a:pt x="3299815" y="86360"/>
                  </a:lnTo>
                  <a:lnTo>
                    <a:pt x="3297199" y="83820"/>
                  </a:lnTo>
                  <a:lnTo>
                    <a:pt x="3289731" y="81280"/>
                  </a:lnTo>
                  <a:lnTo>
                    <a:pt x="3288969" y="77470"/>
                  </a:lnTo>
                  <a:lnTo>
                    <a:pt x="3286645" y="82550"/>
                  </a:lnTo>
                  <a:lnTo>
                    <a:pt x="3285604" y="87630"/>
                  </a:lnTo>
                  <a:lnTo>
                    <a:pt x="3279571" y="91440"/>
                  </a:lnTo>
                  <a:lnTo>
                    <a:pt x="3271863" y="92710"/>
                  </a:lnTo>
                  <a:lnTo>
                    <a:pt x="3270008" y="87630"/>
                  </a:lnTo>
                  <a:lnTo>
                    <a:pt x="3264077" y="87630"/>
                  </a:lnTo>
                  <a:lnTo>
                    <a:pt x="3264497" y="91440"/>
                  </a:lnTo>
                  <a:lnTo>
                    <a:pt x="3259302" y="92710"/>
                  </a:lnTo>
                  <a:lnTo>
                    <a:pt x="3256178" y="95250"/>
                  </a:lnTo>
                  <a:lnTo>
                    <a:pt x="3263544" y="100330"/>
                  </a:lnTo>
                  <a:lnTo>
                    <a:pt x="3258515" y="106680"/>
                  </a:lnTo>
                  <a:lnTo>
                    <a:pt x="3250971" y="106680"/>
                  </a:lnTo>
                  <a:lnTo>
                    <a:pt x="3244215" y="105410"/>
                  </a:lnTo>
                  <a:lnTo>
                    <a:pt x="3243630" y="105181"/>
                  </a:lnTo>
                  <a:lnTo>
                    <a:pt x="3243630" y="124460"/>
                  </a:lnTo>
                  <a:lnTo>
                    <a:pt x="3243427" y="125730"/>
                  </a:lnTo>
                  <a:lnTo>
                    <a:pt x="3240913" y="127000"/>
                  </a:lnTo>
                  <a:lnTo>
                    <a:pt x="3240951" y="125730"/>
                  </a:lnTo>
                  <a:lnTo>
                    <a:pt x="3240709" y="124460"/>
                  </a:lnTo>
                  <a:lnTo>
                    <a:pt x="3243630" y="124460"/>
                  </a:lnTo>
                  <a:lnTo>
                    <a:pt x="3243630" y="105181"/>
                  </a:lnTo>
                  <a:lnTo>
                    <a:pt x="3231527" y="100330"/>
                  </a:lnTo>
                  <a:lnTo>
                    <a:pt x="3230499" y="105410"/>
                  </a:lnTo>
                  <a:lnTo>
                    <a:pt x="3231096" y="110490"/>
                  </a:lnTo>
                  <a:lnTo>
                    <a:pt x="3240722" y="118110"/>
                  </a:lnTo>
                  <a:lnTo>
                    <a:pt x="3240125" y="118313"/>
                  </a:lnTo>
                  <a:lnTo>
                    <a:pt x="3240125" y="123190"/>
                  </a:lnTo>
                  <a:lnTo>
                    <a:pt x="3239986" y="124460"/>
                  </a:lnTo>
                  <a:lnTo>
                    <a:pt x="3237560" y="124460"/>
                  </a:lnTo>
                  <a:lnTo>
                    <a:pt x="3236404" y="123190"/>
                  </a:lnTo>
                  <a:lnTo>
                    <a:pt x="3236328" y="121920"/>
                  </a:lnTo>
                  <a:lnTo>
                    <a:pt x="3238690" y="121920"/>
                  </a:lnTo>
                  <a:lnTo>
                    <a:pt x="3240125" y="123190"/>
                  </a:lnTo>
                  <a:lnTo>
                    <a:pt x="3240125" y="118313"/>
                  </a:lnTo>
                  <a:lnTo>
                    <a:pt x="3236849" y="119380"/>
                  </a:lnTo>
                  <a:lnTo>
                    <a:pt x="3235795" y="121920"/>
                  </a:lnTo>
                  <a:lnTo>
                    <a:pt x="3234855" y="121920"/>
                  </a:lnTo>
                  <a:lnTo>
                    <a:pt x="3234855" y="128270"/>
                  </a:lnTo>
                  <a:lnTo>
                    <a:pt x="3231527" y="129540"/>
                  </a:lnTo>
                  <a:lnTo>
                    <a:pt x="3231832" y="128270"/>
                  </a:lnTo>
                  <a:lnTo>
                    <a:pt x="3234855" y="128270"/>
                  </a:lnTo>
                  <a:lnTo>
                    <a:pt x="3234855" y="121920"/>
                  </a:lnTo>
                  <a:lnTo>
                    <a:pt x="3231108" y="121920"/>
                  </a:lnTo>
                  <a:lnTo>
                    <a:pt x="3231388" y="124460"/>
                  </a:lnTo>
                  <a:lnTo>
                    <a:pt x="3230930" y="127000"/>
                  </a:lnTo>
                  <a:lnTo>
                    <a:pt x="3231591" y="127000"/>
                  </a:lnTo>
                  <a:lnTo>
                    <a:pt x="3231680" y="128270"/>
                  </a:lnTo>
                  <a:lnTo>
                    <a:pt x="3230842" y="127000"/>
                  </a:lnTo>
                  <a:lnTo>
                    <a:pt x="3223247" y="125730"/>
                  </a:lnTo>
                  <a:lnTo>
                    <a:pt x="3221101" y="130810"/>
                  </a:lnTo>
                  <a:lnTo>
                    <a:pt x="3230854" y="134620"/>
                  </a:lnTo>
                  <a:lnTo>
                    <a:pt x="3230448" y="139700"/>
                  </a:lnTo>
                  <a:lnTo>
                    <a:pt x="3223730" y="138430"/>
                  </a:lnTo>
                  <a:lnTo>
                    <a:pt x="3218167" y="137160"/>
                  </a:lnTo>
                  <a:lnTo>
                    <a:pt x="3212655" y="134620"/>
                  </a:lnTo>
                  <a:lnTo>
                    <a:pt x="3206153" y="132080"/>
                  </a:lnTo>
                  <a:lnTo>
                    <a:pt x="3206127" y="135890"/>
                  </a:lnTo>
                  <a:lnTo>
                    <a:pt x="3207588" y="138430"/>
                  </a:lnTo>
                  <a:lnTo>
                    <a:pt x="3221240" y="146050"/>
                  </a:lnTo>
                  <a:lnTo>
                    <a:pt x="3220974" y="146304"/>
                  </a:lnTo>
                  <a:lnTo>
                    <a:pt x="3220974" y="158750"/>
                  </a:lnTo>
                  <a:lnTo>
                    <a:pt x="3217646" y="160020"/>
                  </a:lnTo>
                  <a:lnTo>
                    <a:pt x="3217938" y="158750"/>
                  </a:lnTo>
                  <a:lnTo>
                    <a:pt x="3217786" y="157480"/>
                  </a:lnTo>
                  <a:lnTo>
                    <a:pt x="3220974" y="158750"/>
                  </a:lnTo>
                  <a:lnTo>
                    <a:pt x="3220974" y="146304"/>
                  </a:lnTo>
                  <a:lnTo>
                    <a:pt x="3217443" y="151130"/>
                  </a:lnTo>
                  <a:lnTo>
                    <a:pt x="3217761" y="151130"/>
                  </a:lnTo>
                  <a:lnTo>
                    <a:pt x="3217011" y="156210"/>
                  </a:lnTo>
                  <a:lnTo>
                    <a:pt x="3217583" y="156210"/>
                  </a:lnTo>
                  <a:lnTo>
                    <a:pt x="3217697" y="157480"/>
                  </a:lnTo>
                  <a:lnTo>
                    <a:pt x="3216948" y="157480"/>
                  </a:lnTo>
                  <a:lnTo>
                    <a:pt x="3217011" y="156210"/>
                  </a:lnTo>
                  <a:lnTo>
                    <a:pt x="3211626" y="155282"/>
                  </a:lnTo>
                  <a:lnTo>
                    <a:pt x="3211626" y="191770"/>
                  </a:lnTo>
                  <a:lnTo>
                    <a:pt x="3207537" y="191770"/>
                  </a:lnTo>
                  <a:lnTo>
                    <a:pt x="3202775" y="196850"/>
                  </a:lnTo>
                  <a:lnTo>
                    <a:pt x="3197339" y="200660"/>
                  </a:lnTo>
                  <a:lnTo>
                    <a:pt x="3201911" y="207010"/>
                  </a:lnTo>
                  <a:lnTo>
                    <a:pt x="3197441" y="209550"/>
                  </a:lnTo>
                  <a:lnTo>
                    <a:pt x="3193186" y="208394"/>
                  </a:lnTo>
                  <a:lnTo>
                    <a:pt x="3193186" y="223520"/>
                  </a:lnTo>
                  <a:lnTo>
                    <a:pt x="3189859" y="224790"/>
                  </a:lnTo>
                  <a:lnTo>
                    <a:pt x="3190163" y="223520"/>
                  </a:lnTo>
                  <a:lnTo>
                    <a:pt x="3190011" y="222250"/>
                  </a:lnTo>
                  <a:lnTo>
                    <a:pt x="3193186" y="223520"/>
                  </a:lnTo>
                  <a:lnTo>
                    <a:pt x="3193186" y="208394"/>
                  </a:lnTo>
                  <a:lnTo>
                    <a:pt x="3188119" y="207010"/>
                  </a:lnTo>
                  <a:lnTo>
                    <a:pt x="3186696" y="212090"/>
                  </a:lnTo>
                  <a:lnTo>
                    <a:pt x="3192068" y="214630"/>
                  </a:lnTo>
                  <a:lnTo>
                    <a:pt x="3189338" y="220980"/>
                  </a:lnTo>
                  <a:lnTo>
                    <a:pt x="3189795" y="220980"/>
                  </a:lnTo>
                  <a:lnTo>
                    <a:pt x="3189922" y="222250"/>
                  </a:lnTo>
                  <a:lnTo>
                    <a:pt x="3189160" y="222250"/>
                  </a:lnTo>
                  <a:lnTo>
                    <a:pt x="3189338" y="220980"/>
                  </a:lnTo>
                  <a:lnTo>
                    <a:pt x="3180842" y="219710"/>
                  </a:lnTo>
                  <a:lnTo>
                    <a:pt x="3177540" y="220980"/>
                  </a:lnTo>
                  <a:lnTo>
                    <a:pt x="3169780" y="222758"/>
                  </a:lnTo>
                  <a:lnTo>
                    <a:pt x="3169780" y="219710"/>
                  </a:lnTo>
                  <a:lnTo>
                    <a:pt x="3169780" y="218440"/>
                  </a:lnTo>
                  <a:lnTo>
                    <a:pt x="3169780" y="175209"/>
                  </a:lnTo>
                  <a:lnTo>
                    <a:pt x="3172218" y="176530"/>
                  </a:lnTo>
                  <a:lnTo>
                    <a:pt x="3180207" y="175260"/>
                  </a:lnTo>
                  <a:lnTo>
                    <a:pt x="3185617" y="182880"/>
                  </a:lnTo>
                  <a:lnTo>
                    <a:pt x="3187649" y="185420"/>
                  </a:lnTo>
                  <a:lnTo>
                    <a:pt x="3193986" y="186690"/>
                  </a:lnTo>
                  <a:lnTo>
                    <a:pt x="3195358" y="189230"/>
                  </a:lnTo>
                  <a:lnTo>
                    <a:pt x="3203752" y="189230"/>
                  </a:lnTo>
                  <a:lnTo>
                    <a:pt x="3203918" y="187960"/>
                  </a:lnTo>
                  <a:lnTo>
                    <a:pt x="3207232" y="187960"/>
                  </a:lnTo>
                  <a:lnTo>
                    <a:pt x="3207562" y="189230"/>
                  </a:lnTo>
                  <a:lnTo>
                    <a:pt x="3208413" y="189230"/>
                  </a:lnTo>
                  <a:lnTo>
                    <a:pt x="3209556" y="190500"/>
                  </a:lnTo>
                  <a:lnTo>
                    <a:pt x="3210941" y="190500"/>
                  </a:lnTo>
                  <a:lnTo>
                    <a:pt x="3211626" y="191770"/>
                  </a:lnTo>
                  <a:lnTo>
                    <a:pt x="3211626" y="155282"/>
                  </a:lnTo>
                  <a:lnTo>
                    <a:pt x="3209683" y="154940"/>
                  </a:lnTo>
                  <a:lnTo>
                    <a:pt x="3208312" y="157480"/>
                  </a:lnTo>
                  <a:lnTo>
                    <a:pt x="3209671" y="160020"/>
                  </a:lnTo>
                  <a:lnTo>
                    <a:pt x="3210064" y="161290"/>
                  </a:lnTo>
                  <a:lnTo>
                    <a:pt x="3205797" y="163830"/>
                  </a:lnTo>
                  <a:lnTo>
                    <a:pt x="3200489" y="163830"/>
                  </a:lnTo>
                  <a:lnTo>
                    <a:pt x="3199003" y="159740"/>
                  </a:lnTo>
                  <a:lnTo>
                    <a:pt x="3199003" y="186690"/>
                  </a:lnTo>
                  <a:lnTo>
                    <a:pt x="3194824" y="186690"/>
                  </a:lnTo>
                  <a:lnTo>
                    <a:pt x="3196183" y="184150"/>
                  </a:lnTo>
                  <a:lnTo>
                    <a:pt x="3199003" y="186690"/>
                  </a:lnTo>
                  <a:lnTo>
                    <a:pt x="3199003" y="159740"/>
                  </a:lnTo>
                  <a:lnTo>
                    <a:pt x="3198647" y="158750"/>
                  </a:lnTo>
                  <a:lnTo>
                    <a:pt x="3191662" y="158750"/>
                  </a:lnTo>
                  <a:lnTo>
                    <a:pt x="3187674" y="161290"/>
                  </a:lnTo>
                  <a:lnTo>
                    <a:pt x="3181883" y="162560"/>
                  </a:lnTo>
                  <a:lnTo>
                    <a:pt x="3169780" y="162560"/>
                  </a:lnTo>
                  <a:lnTo>
                    <a:pt x="3169780" y="161290"/>
                  </a:lnTo>
                  <a:lnTo>
                    <a:pt x="3169780" y="160020"/>
                  </a:lnTo>
                  <a:lnTo>
                    <a:pt x="3169780" y="157480"/>
                  </a:lnTo>
                  <a:lnTo>
                    <a:pt x="3168078" y="157480"/>
                  </a:lnTo>
                  <a:lnTo>
                    <a:pt x="3166465" y="156210"/>
                  </a:lnTo>
                  <a:lnTo>
                    <a:pt x="3165246" y="156210"/>
                  </a:lnTo>
                  <a:lnTo>
                    <a:pt x="3166491" y="154940"/>
                  </a:lnTo>
                  <a:lnTo>
                    <a:pt x="3169780" y="154940"/>
                  </a:lnTo>
                  <a:lnTo>
                    <a:pt x="3169780" y="151130"/>
                  </a:lnTo>
                  <a:lnTo>
                    <a:pt x="3156610" y="151130"/>
                  </a:lnTo>
                  <a:lnTo>
                    <a:pt x="3158947" y="144780"/>
                  </a:lnTo>
                  <a:lnTo>
                    <a:pt x="3152610" y="143510"/>
                  </a:lnTo>
                  <a:lnTo>
                    <a:pt x="3146260" y="142240"/>
                  </a:lnTo>
                  <a:lnTo>
                    <a:pt x="3146158" y="140970"/>
                  </a:lnTo>
                  <a:lnTo>
                    <a:pt x="3146044" y="139700"/>
                  </a:lnTo>
                  <a:lnTo>
                    <a:pt x="3145828" y="137160"/>
                  </a:lnTo>
                  <a:lnTo>
                    <a:pt x="3148584" y="135890"/>
                  </a:lnTo>
                  <a:lnTo>
                    <a:pt x="3151340" y="134620"/>
                  </a:lnTo>
                  <a:lnTo>
                    <a:pt x="3154095" y="133350"/>
                  </a:lnTo>
                  <a:lnTo>
                    <a:pt x="3154007" y="129540"/>
                  </a:lnTo>
                  <a:lnTo>
                    <a:pt x="3149689" y="125730"/>
                  </a:lnTo>
                  <a:lnTo>
                    <a:pt x="3143554" y="128270"/>
                  </a:lnTo>
                  <a:lnTo>
                    <a:pt x="3138703" y="127000"/>
                  </a:lnTo>
                  <a:lnTo>
                    <a:pt x="3137204" y="123190"/>
                  </a:lnTo>
                  <a:lnTo>
                    <a:pt x="3145028" y="121920"/>
                  </a:lnTo>
                  <a:lnTo>
                    <a:pt x="3145002" y="119380"/>
                  </a:lnTo>
                  <a:lnTo>
                    <a:pt x="3138551" y="119380"/>
                  </a:lnTo>
                  <a:lnTo>
                    <a:pt x="3137027" y="115570"/>
                  </a:lnTo>
                  <a:lnTo>
                    <a:pt x="3143758" y="115570"/>
                  </a:lnTo>
                  <a:lnTo>
                    <a:pt x="3143618" y="114300"/>
                  </a:lnTo>
                  <a:lnTo>
                    <a:pt x="3143478" y="113030"/>
                  </a:lnTo>
                  <a:lnTo>
                    <a:pt x="3136188" y="113030"/>
                  </a:lnTo>
                  <a:lnTo>
                    <a:pt x="3136950" y="111760"/>
                  </a:lnTo>
                  <a:lnTo>
                    <a:pt x="3139224" y="107950"/>
                  </a:lnTo>
                  <a:lnTo>
                    <a:pt x="3140748" y="105410"/>
                  </a:lnTo>
                  <a:lnTo>
                    <a:pt x="3135338" y="105410"/>
                  </a:lnTo>
                  <a:lnTo>
                    <a:pt x="3135338" y="156210"/>
                  </a:lnTo>
                  <a:lnTo>
                    <a:pt x="3135338" y="161290"/>
                  </a:lnTo>
                  <a:lnTo>
                    <a:pt x="3132328" y="161290"/>
                  </a:lnTo>
                  <a:lnTo>
                    <a:pt x="3133928" y="160020"/>
                  </a:lnTo>
                  <a:lnTo>
                    <a:pt x="3135338" y="161290"/>
                  </a:lnTo>
                  <a:lnTo>
                    <a:pt x="3135338" y="156210"/>
                  </a:lnTo>
                  <a:lnTo>
                    <a:pt x="3132404" y="156210"/>
                  </a:lnTo>
                  <a:lnTo>
                    <a:pt x="3132467" y="154940"/>
                  </a:lnTo>
                  <a:lnTo>
                    <a:pt x="3133928" y="154940"/>
                  </a:lnTo>
                  <a:lnTo>
                    <a:pt x="3135338" y="156210"/>
                  </a:lnTo>
                  <a:lnTo>
                    <a:pt x="3135338" y="105410"/>
                  </a:lnTo>
                  <a:lnTo>
                    <a:pt x="3132175" y="105410"/>
                  </a:lnTo>
                  <a:lnTo>
                    <a:pt x="3133077" y="104140"/>
                  </a:lnTo>
                  <a:lnTo>
                    <a:pt x="3135782" y="100330"/>
                  </a:lnTo>
                  <a:lnTo>
                    <a:pt x="3132404" y="95250"/>
                  </a:lnTo>
                  <a:lnTo>
                    <a:pt x="3130905" y="98386"/>
                  </a:lnTo>
                  <a:lnTo>
                    <a:pt x="3130905" y="105410"/>
                  </a:lnTo>
                  <a:lnTo>
                    <a:pt x="3129546" y="107950"/>
                  </a:lnTo>
                  <a:lnTo>
                    <a:pt x="3128137" y="106680"/>
                  </a:lnTo>
                  <a:lnTo>
                    <a:pt x="3127641" y="106235"/>
                  </a:lnTo>
                  <a:lnTo>
                    <a:pt x="3127641" y="115570"/>
                  </a:lnTo>
                  <a:lnTo>
                    <a:pt x="3127019" y="116840"/>
                  </a:lnTo>
                  <a:lnTo>
                    <a:pt x="3125254" y="118110"/>
                  </a:lnTo>
                  <a:lnTo>
                    <a:pt x="3123806" y="119380"/>
                  </a:lnTo>
                  <a:lnTo>
                    <a:pt x="3121609" y="119380"/>
                  </a:lnTo>
                  <a:lnTo>
                    <a:pt x="3120707" y="118821"/>
                  </a:lnTo>
                  <a:lnTo>
                    <a:pt x="3120707" y="124460"/>
                  </a:lnTo>
                  <a:lnTo>
                    <a:pt x="3118218" y="125730"/>
                  </a:lnTo>
                  <a:lnTo>
                    <a:pt x="3117799" y="125958"/>
                  </a:lnTo>
                  <a:lnTo>
                    <a:pt x="3117799" y="146050"/>
                  </a:lnTo>
                  <a:lnTo>
                    <a:pt x="3113633" y="146050"/>
                  </a:lnTo>
                  <a:lnTo>
                    <a:pt x="3113633" y="151130"/>
                  </a:lnTo>
                  <a:lnTo>
                    <a:pt x="3112185" y="151130"/>
                  </a:lnTo>
                  <a:lnTo>
                    <a:pt x="3112185" y="156210"/>
                  </a:lnTo>
                  <a:lnTo>
                    <a:pt x="3109252" y="156210"/>
                  </a:lnTo>
                  <a:lnTo>
                    <a:pt x="3109328" y="154940"/>
                  </a:lnTo>
                  <a:lnTo>
                    <a:pt x="3110776" y="154940"/>
                  </a:lnTo>
                  <a:lnTo>
                    <a:pt x="3112185" y="156210"/>
                  </a:lnTo>
                  <a:lnTo>
                    <a:pt x="3112185" y="151130"/>
                  </a:lnTo>
                  <a:lnTo>
                    <a:pt x="3106013" y="151130"/>
                  </a:lnTo>
                  <a:lnTo>
                    <a:pt x="3104464" y="149860"/>
                  </a:lnTo>
                  <a:lnTo>
                    <a:pt x="3104451" y="148590"/>
                  </a:lnTo>
                  <a:lnTo>
                    <a:pt x="3104972" y="147320"/>
                  </a:lnTo>
                  <a:lnTo>
                    <a:pt x="3107004" y="146050"/>
                  </a:lnTo>
                  <a:lnTo>
                    <a:pt x="3112655" y="146050"/>
                  </a:lnTo>
                  <a:lnTo>
                    <a:pt x="3112757" y="148590"/>
                  </a:lnTo>
                  <a:lnTo>
                    <a:pt x="3113633" y="151130"/>
                  </a:lnTo>
                  <a:lnTo>
                    <a:pt x="3113633" y="146050"/>
                  </a:lnTo>
                  <a:lnTo>
                    <a:pt x="3114979" y="143510"/>
                  </a:lnTo>
                  <a:lnTo>
                    <a:pt x="3117799" y="146050"/>
                  </a:lnTo>
                  <a:lnTo>
                    <a:pt x="3117799" y="125958"/>
                  </a:lnTo>
                  <a:lnTo>
                    <a:pt x="3115881" y="127000"/>
                  </a:lnTo>
                  <a:lnTo>
                    <a:pt x="3114662" y="125730"/>
                  </a:lnTo>
                  <a:lnTo>
                    <a:pt x="3111982" y="122961"/>
                  </a:lnTo>
                  <a:lnTo>
                    <a:pt x="3111982" y="130810"/>
                  </a:lnTo>
                  <a:lnTo>
                    <a:pt x="3108655" y="133350"/>
                  </a:lnTo>
                  <a:lnTo>
                    <a:pt x="3108820" y="132080"/>
                  </a:lnTo>
                  <a:lnTo>
                    <a:pt x="3108972" y="130810"/>
                  </a:lnTo>
                  <a:lnTo>
                    <a:pt x="3111982" y="130810"/>
                  </a:lnTo>
                  <a:lnTo>
                    <a:pt x="3111982" y="122961"/>
                  </a:lnTo>
                  <a:lnTo>
                    <a:pt x="3110979" y="121920"/>
                  </a:lnTo>
                  <a:lnTo>
                    <a:pt x="3120250" y="121920"/>
                  </a:lnTo>
                  <a:lnTo>
                    <a:pt x="3120707" y="124460"/>
                  </a:lnTo>
                  <a:lnTo>
                    <a:pt x="3120707" y="118821"/>
                  </a:lnTo>
                  <a:lnTo>
                    <a:pt x="3119564" y="118110"/>
                  </a:lnTo>
                  <a:lnTo>
                    <a:pt x="3118929" y="116840"/>
                  </a:lnTo>
                  <a:lnTo>
                    <a:pt x="3121863" y="115570"/>
                  </a:lnTo>
                  <a:lnTo>
                    <a:pt x="3123857" y="114300"/>
                  </a:lnTo>
                  <a:lnTo>
                    <a:pt x="3127641" y="115570"/>
                  </a:lnTo>
                  <a:lnTo>
                    <a:pt x="3127641" y="106235"/>
                  </a:lnTo>
                  <a:lnTo>
                    <a:pt x="3126727" y="105410"/>
                  </a:lnTo>
                  <a:lnTo>
                    <a:pt x="3129153" y="106680"/>
                  </a:lnTo>
                  <a:lnTo>
                    <a:pt x="3130905" y="105410"/>
                  </a:lnTo>
                  <a:lnTo>
                    <a:pt x="3130905" y="98386"/>
                  </a:lnTo>
                  <a:lnTo>
                    <a:pt x="3128149" y="104140"/>
                  </a:lnTo>
                  <a:lnTo>
                    <a:pt x="3124898" y="99060"/>
                  </a:lnTo>
                  <a:lnTo>
                    <a:pt x="3122676" y="96520"/>
                  </a:lnTo>
                  <a:lnTo>
                    <a:pt x="3130308" y="96520"/>
                  </a:lnTo>
                  <a:lnTo>
                    <a:pt x="3128810" y="92710"/>
                  </a:lnTo>
                  <a:lnTo>
                    <a:pt x="3119221" y="92710"/>
                  </a:lnTo>
                  <a:lnTo>
                    <a:pt x="3119221" y="97790"/>
                  </a:lnTo>
                  <a:lnTo>
                    <a:pt x="3116821" y="101028"/>
                  </a:lnTo>
                  <a:lnTo>
                    <a:pt x="3116821" y="106680"/>
                  </a:lnTo>
                  <a:lnTo>
                    <a:pt x="3116288" y="107950"/>
                  </a:lnTo>
                  <a:lnTo>
                    <a:pt x="3114281" y="107950"/>
                  </a:lnTo>
                  <a:lnTo>
                    <a:pt x="3113811" y="106680"/>
                  </a:lnTo>
                  <a:lnTo>
                    <a:pt x="3116821" y="106680"/>
                  </a:lnTo>
                  <a:lnTo>
                    <a:pt x="3116821" y="101028"/>
                  </a:lnTo>
                  <a:lnTo>
                    <a:pt x="3116389" y="101600"/>
                  </a:lnTo>
                  <a:lnTo>
                    <a:pt x="3110217" y="101600"/>
                  </a:lnTo>
                  <a:lnTo>
                    <a:pt x="3109645" y="100330"/>
                  </a:lnTo>
                  <a:lnTo>
                    <a:pt x="3109061" y="99060"/>
                  </a:lnTo>
                  <a:lnTo>
                    <a:pt x="3108807" y="97320"/>
                  </a:lnTo>
                  <a:lnTo>
                    <a:pt x="3108807" y="130810"/>
                  </a:lnTo>
                  <a:lnTo>
                    <a:pt x="3107969" y="129540"/>
                  </a:lnTo>
                  <a:lnTo>
                    <a:pt x="3108718" y="129540"/>
                  </a:lnTo>
                  <a:lnTo>
                    <a:pt x="3108807" y="130810"/>
                  </a:lnTo>
                  <a:lnTo>
                    <a:pt x="3108807" y="97320"/>
                  </a:lnTo>
                  <a:lnTo>
                    <a:pt x="3108693" y="96520"/>
                  </a:lnTo>
                  <a:lnTo>
                    <a:pt x="3108515" y="95250"/>
                  </a:lnTo>
                  <a:lnTo>
                    <a:pt x="3108325" y="93980"/>
                  </a:lnTo>
                  <a:lnTo>
                    <a:pt x="3113925" y="97790"/>
                  </a:lnTo>
                  <a:lnTo>
                    <a:pt x="3119221" y="97790"/>
                  </a:lnTo>
                  <a:lnTo>
                    <a:pt x="3119221" y="92710"/>
                  </a:lnTo>
                  <a:lnTo>
                    <a:pt x="3107931" y="92710"/>
                  </a:lnTo>
                  <a:lnTo>
                    <a:pt x="3107931" y="129540"/>
                  </a:lnTo>
                  <a:lnTo>
                    <a:pt x="3104604" y="129540"/>
                  </a:lnTo>
                  <a:lnTo>
                    <a:pt x="3104845" y="128270"/>
                  </a:lnTo>
                  <a:lnTo>
                    <a:pt x="3107880" y="128270"/>
                  </a:lnTo>
                  <a:lnTo>
                    <a:pt x="3107931" y="129540"/>
                  </a:lnTo>
                  <a:lnTo>
                    <a:pt x="3107931" y="92710"/>
                  </a:lnTo>
                  <a:lnTo>
                    <a:pt x="3107550" y="92710"/>
                  </a:lnTo>
                  <a:lnTo>
                    <a:pt x="3107550" y="106680"/>
                  </a:lnTo>
                  <a:lnTo>
                    <a:pt x="3107334" y="107213"/>
                  </a:lnTo>
                  <a:lnTo>
                    <a:pt x="3107334" y="123190"/>
                  </a:lnTo>
                  <a:lnTo>
                    <a:pt x="3104108" y="124206"/>
                  </a:lnTo>
                  <a:lnTo>
                    <a:pt x="3104108" y="129540"/>
                  </a:lnTo>
                  <a:lnTo>
                    <a:pt x="3103854" y="130810"/>
                  </a:lnTo>
                  <a:lnTo>
                    <a:pt x="3103118" y="130810"/>
                  </a:lnTo>
                  <a:lnTo>
                    <a:pt x="3101759" y="132080"/>
                  </a:lnTo>
                  <a:lnTo>
                    <a:pt x="3101632" y="132029"/>
                  </a:lnTo>
                  <a:lnTo>
                    <a:pt x="3101632" y="171450"/>
                  </a:lnTo>
                  <a:lnTo>
                    <a:pt x="3100032" y="173990"/>
                  </a:lnTo>
                  <a:lnTo>
                    <a:pt x="3098165" y="172720"/>
                  </a:lnTo>
                  <a:lnTo>
                    <a:pt x="3096082" y="171450"/>
                  </a:lnTo>
                  <a:lnTo>
                    <a:pt x="3097885" y="170180"/>
                  </a:lnTo>
                  <a:lnTo>
                    <a:pt x="3099651" y="170180"/>
                  </a:lnTo>
                  <a:lnTo>
                    <a:pt x="3101632" y="171450"/>
                  </a:lnTo>
                  <a:lnTo>
                    <a:pt x="3101632" y="132029"/>
                  </a:lnTo>
                  <a:lnTo>
                    <a:pt x="3098952" y="130810"/>
                  </a:lnTo>
                  <a:lnTo>
                    <a:pt x="3103118" y="130810"/>
                  </a:lnTo>
                  <a:lnTo>
                    <a:pt x="3103473" y="129540"/>
                  </a:lnTo>
                  <a:lnTo>
                    <a:pt x="3104108" y="129540"/>
                  </a:lnTo>
                  <a:lnTo>
                    <a:pt x="3104108" y="124206"/>
                  </a:lnTo>
                  <a:lnTo>
                    <a:pt x="3099231" y="125730"/>
                  </a:lnTo>
                  <a:lnTo>
                    <a:pt x="3099181" y="124460"/>
                  </a:lnTo>
                  <a:lnTo>
                    <a:pt x="3099066" y="121920"/>
                  </a:lnTo>
                  <a:lnTo>
                    <a:pt x="3099473" y="119380"/>
                  </a:lnTo>
                  <a:lnTo>
                    <a:pt x="3103435" y="119380"/>
                  </a:lnTo>
                  <a:lnTo>
                    <a:pt x="3105251" y="121920"/>
                  </a:lnTo>
                  <a:lnTo>
                    <a:pt x="3107334" y="123190"/>
                  </a:lnTo>
                  <a:lnTo>
                    <a:pt x="3107334" y="107213"/>
                  </a:lnTo>
                  <a:lnTo>
                    <a:pt x="3107029" y="107950"/>
                  </a:lnTo>
                  <a:lnTo>
                    <a:pt x="3105467" y="107950"/>
                  </a:lnTo>
                  <a:lnTo>
                    <a:pt x="3104629" y="106680"/>
                  </a:lnTo>
                  <a:lnTo>
                    <a:pt x="3107550" y="106680"/>
                  </a:lnTo>
                  <a:lnTo>
                    <a:pt x="3107550" y="92710"/>
                  </a:lnTo>
                  <a:lnTo>
                    <a:pt x="3102864" y="92710"/>
                  </a:lnTo>
                  <a:lnTo>
                    <a:pt x="3102864" y="113030"/>
                  </a:lnTo>
                  <a:lnTo>
                    <a:pt x="3099955" y="113030"/>
                  </a:lnTo>
                  <a:lnTo>
                    <a:pt x="3100019" y="111760"/>
                  </a:lnTo>
                  <a:lnTo>
                    <a:pt x="3101479" y="111760"/>
                  </a:lnTo>
                  <a:lnTo>
                    <a:pt x="3102864" y="113030"/>
                  </a:lnTo>
                  <a:lnTo>
                    <a:pt x="3102864" y="92710"/>
                  </a:lnTo>
                  <a:lnTo>
                    <a:pt x="3100387" y="92710"/>
                  </a:lnTo>
                  <a:lnTo>
                    <a:pt x="3100006" y="91440"/>
                  </a:lnTo>
                  <a:lnTo>
                    <a:pt x="3098863" y="87630"/>
                  </a:lnTo>
                  <a:lnTo>
                    <a:pt x="3098749" y="119380"/>
                  </a:lnTo>
                  <a:lnTo>
                    <a:pt x="3094418" y="118110"/>
                  </a:lnTo>
                  <a:lnTo>
                    <a:pt x="3098165" y="116840"/>
                  </a:lnTo>
                  <a:lnTo>
                    <a:pt x="3098571" y="118110"/>
                  </a:lnTo>
                  <a:lnTo>
                    <a:pt x="3098749" y="119380"/>
                  </a:lnTo>
                  <a:lnTo>
                    <a:pt x="3098749" y="87630"/>
                  </a:lnTo>
                  <a:lnTo>
                    <a:pt x="3094050" y="87630"/>
                  </a:lnTo>
                  <a:lnTo>
                    <a:pt x="3094050" y="134620"/>
                  </a:lnTo>
                  <a:lnTo>
                    <a:pt x="3087382" y="133350"/>
                  </a:lnTo>
                  <a:lnTo>
                    <a:pt x="3086468" y="132080"/>
                  </a:lnTo>
                  <a:lnTo>
                    <a:pt x="3085554" y="130810"/>
                  </a:lnTo>
                  <a:lnTo>
                    <a:pt x="3082658" y="128270"/>
                  </a:lnTo>
                  <a:lnTo>
                    <a:pt x="3090164" y="128270"/>
                  </a:lnTo>
                  <a:lnTo>
                    <a:pt x="3093542" y="129540"/>
                  </a:lnTo>
                  <a:lnTo>
                    <a:pt x="3094050" y="134620"/>
                  </a:lnTo>
                  <a:lnTo>
                    <a:pt x="3094050" y="87630"/>
                  </a:lnTo>
                  <a:lnTo>
                    <a:pt x="3092310" y="90170"/>
                  </a:lnTo>
                  <a:lnTo>
                    <a:pt x="3088665" y="91071"/>
                  </a:lnTo>
                  <a:lnTo>
                    <a:pt x="3088665" y="119380"/>
                  </a:lnTo>
                  <a:lnTo>
                    <a:pt x="3086633" y="123190"/>
                  </a:lnTo>
                  <a:lnTo>
                    <a:pt x="3083268" y="124460"/>
                  </a:lnTo>
                  <a:lnTo>
                    <a:pt x="3078391" y="124460"/>
                  </a:lnTo>
                  <a:lnTo>
                    <a:pt x="3076117" y="122504"/>
                  </a:lnTo>
                  <a:lnTo>
                    <a:pt x="3076117" y="138430"/>
                  </a:lnTo>
                  <a:lnTo>
                    <a:pt x="3073539" y="139700"/>
                  </a:lnTo>
                  <a:lnTo>
                    <a:pt x="3071279" y="138430"/>
                  </a:lnTo>
                  <a:lnTo>
                    <a:pt x="3071152" y="137160"/>
                  </a:lnTo>
                  <a:lnTo>
                    <a:pt x="3073755" y="135890"/>
                  </a:lnTo>
                  <a:lnTo>
                    <a:pt x="3076041" y="137160"/>
                  </a:lnTo>
                  <a:lnTo>
                    <a:pt x="3076117" y="138430"/>
                  </a:lnTo>
                  <a:lnTo>
                    <a:pt x="3076117" y="122504"/>
                  </a:lnTo>
                  <a:lnTo>
                    <a:pt x="3073984" y="120650"/>
                  </a:lnTo>
                  <a:lnTo>
                    <a:pt x="3079026" y="119380"/>
                  </a:lnTo>
                  <a:lnTo>
                    <a:pt x="3083280" y="116840"/>
                  </a:lnTo>
                  <a:lnTo>
                    <a:pt x="3088665" y="119380"/>
                  </a:lnTo>
                  <a:lnTo>
                    <a:pt x="3088665" y="91071"/>
                  </a:lnTo>
                  <a:lnTo>
                    <a:pt x="3087128" y="91440"/>
                  </a:lnTo>
                  <a:lnTo>
                    <a:pt x="3083941" y="90170"/>
                  </a:lnTo>
                  <a:lnTo>
                    <a:pt x="3083941" y="96520"/>
                  </a:lnTo>
                  <a:lnTo>
                    <a:pt x="3081540" y="96520"/>
                  </a:lnTo>
                  <a:lnTo>
                    <a:pt x="3082493" y="95250"/>
                  </a:lnTo>
                  <a:lnTo>
                    <a:pt x="3083496" y="95250"/>
                  </a:lnTo>
                  <a:lnTo>
                    <a:pt x="3083941" y="96520"/>
                  </a:lnTo>
                  <a:lnTo>
                    <a:pt x="3083941" y="90170"/>
                  </a:lnTo>
                  <a:lnTo>
                    <a:pt x="3079394" y="88341"/>
                  </a:lnTo>
                  <a:lnTo>
                    <a:pt x="3079394" y="104140"/>
                  </a:lnTo>
                  <a:lnTo>
                    <a:pt x="3078543" y="105410"/>
                  </a:lnTo>
                  <a:lnTo>
                    <a:pt x="3076359" y="106680"/>
                  </a:lnTo>
                  <a:lnTo>
                    <a:pt x="3073476" y="107950"/>
                  </a:lnTo>
                  <a:lnTo>
                    <a:pt x="3070466" y="105410"/>
                  </a:lnTo>
                  <a:lnTo>
                    <a:pt x="3072257" y="101600"/>
                  </a:lnTo>
                  <a:lnTo>
                    <a:pt x="3076308" y="101600"/>
                  </a:lnTo>
                  <a:lnTo>
                    <a:pt x="3077286" y="102870"/>
                  </a:lnTo>
                  <a:lnTo>
                    <a:pt x="3079394" y="104140"/>
                  </a:lnTo>
                  <a:lnTo>
                    <a:pt x="3079394" y="88341"/>
                  </a:lnTo>
                  <a:lnTo>
                    <a:pt x="3077654" y="87630"/>
                  </a:lnTo>
                  <a:lnTo>
                    <a:pt x="3077654" y="93980"/>
                  </a:lnTo>
                  <a:lnTo>
                    <a:pt x="3068459" y="93218"/>
                  </a:lnTo>
                  <a:lnTo>
                    <a:pt x="3068459" y="119380"/>
                  </a:lnTo>
                  <a:lnTo>
                    <a:pt x="3065970" y="121920"/>
                  </a:lnTo>
                  <a:lnTo>
                    <a:pt x="3059760" y="124460"/>
                  </a:lnTo>
                  <a:lnTo>
                    <a:pt x="3053905" y="119380"/>
                  </a:lnTo>
                  <a:lnTo>
                    <a:pt x="3064192" y="118110"/>
                  </a:lnTo>
                  <a:lnTo>
                    <a:pt x="3063341" y="113030"/>
                  </a:lnTo>
                  <a:lnTo>
                    <a:pt x="3068459" y="119380"/>
                  </a:lnTo>
                  <a:lnTo>
                    <a:pt x="3068459" y="93218"/>
                  </a:lnTo>
                  <a:lnTo>
                    <a:pt x="3062351" y="92710"/>
                  </a:lnTo>
                  <a:lnTo>
                    <a:pt x="3064510" y="100330"/>
                  </a:lnTo>
                  <a:lnTo>
                    <a:pt x="3056128" y="100330"/>
                  </a:lnTo>
                  <a:lnTo>
                    <a:pt x="3058426" y="93980"/>
                  </a:lnTo>
                  <a:lnTo>
                    <a:pt x="3052000" y="95161"/>
                  </a:lnTo>
                  <a:lnTo>
                    <a:pt x="3052000" y="166370"/>
                  </a:lnTo>
                  <a:lnTo>
                    <a:pt x="3051467" y="166370"/>
                  </a:lnTo>
                  <a:lnTo>
                    <a:pt x="3050908" y="167640"/>
                  </a:lnTo>
                  <a:lnTo>
                    <a:pt x="3049905" y="167640"/>
                  </a:lnTo>
                  <a:lnTo>
                    <a:pt x="3049066" y="166370"/>
                  </a:lnTo>
                  <a:lnTo>
                    <a:pt x="3050057" y="166370"/>
                  </a:lnTo>
                  <a:lnTo>
                    <a:pt x="3050578" y="165100"/>
                  </a:lnTo>
                  <a:lnTo>
                    <a:pt x="3052000" y="166370"/>
                  </a:lnTo>
                  <a:lnTo>
                    <a:pt x="3052000" y="95161"/>
                  </a:lnTo>
                  <a:lnTo>
                    <a:pt x="3051479" y="95250"/>
                  </a:lnTo>
                  <a:lnTo>
                    <a:pt x="3045650" y="97790"/>
                  </a:lnTo>
                  <a:lnTo>
                    <a:pt x="3050006" y="101600"/>
                  </a:lnTo>
                  <a:lnTo>
                    <a:pt x="3047327" y="102870"/>
                  </a:lnTo>
                  <a:lnTo>
                    <a:pt x="3046793" y="105410"/>
                  </a:lnTo>
                  <a:lnTo>
                    <a:pt x="3045853" y="104140"/>
                  </a:lnTo>
                  <a:lnTo>
                    <a:pt x="3036049" y="104140"/>
                  </a:lnTo>
                  <a:lnTo>
                    <a:pt x="3032341" y="99060"/>
                  </a:lnTo>
                  <a:lnTo>
                    <a:pt x="3025216" y="97790"/>
                  </a:lnTo>
                  <a:lnTo>
                    <a:pt x="3023984" y="100330"/>
                  </a:lnTo>
                  <a:lnTo>
                    <a:pt x="3017456" y="100330"/>
                  </a:lnTo>
                  <a:lnTo>
                    <a:pt x="3015564" y="102870"/>
                  </a:lnTo>
                  <a:lnTo>
                    <a:pt x="3024124" y="106680"/>
                  </a:lnTo>
                  <a:lnTo>
                    <a:pt x="3034182" y="107950"/>
                  </a:lnTo>
                  <a:lnTo>
                    <a:pt x="3042386" y="111760"/>
                  </a:lnTo>
                  <a:lnTo>
                    <a:pt x="3045358" y="118110"/>
                  </a:lnTo>
                  <a:lnTo>
                    <a:pt x="3043961" y="118529"/>
                  </a:lnTo>
                  <a:lnTo>
                    <a:pt x="3043961" y="139700"/>
                  </a:lnTo>
                  <a:lnTo>
                    <a:pt x="3039287" y="140042"/>
                  </a:lnTo>
                  <a:lnTo>
                    <a:pt x="3039287" y="198120"/>
                  </a:lnTo>
                  <a:lnTo>
                    <a:pt x="3038906" y="199390"/>
                  </a:lnTo>
                  <a:lnTo>
                    <a:pt x="3037548" y="201930"/>
                  </a:lnTo>
                  <a:lnTo>
                    <a:pt x="3029077" y="203200"/>
                  </a:lnTo>
                  <a:lnTo>
                    <a:pt x="3021076" y="203200"/>
                  </a:lnTo>
                  <a:lnTo>
                    <a:pt x="3013519" y="201930"/>
                  </a:lnTo>
                  <a:lnTo>
                    <a:pt x="3008134" y="196850"/>
                  </a:lnTo>
                  <a:lnTo>
                    <a:pt x="3010700" y="194310"/>
                  </a:lnTo>
                  <a:lnTo>
                    <a:pt x="3011982" y="193040"/>
                  </a:lnTo>
                  <a:lnTo>
                    <a:pt x="3013265" y="191770"/>
                  </a:lnTo>
                  <a:lnTo>
                    <a:pt x="3018193" y="187960"/>
                  </a:lnTo>
                  <a:lnTo>
                    <a:pt x="3027921" y="198120"/>
                  </a:lnTo>
                  <a:lnTo>
                    <a:pt x="3037243" y="195580"/>
                  </a:lnTo>
                  <a:lnTo>
                    <a:pt x="3039287" y="198120"/>
                  </a:lnTo>
                  <a:lnTo>
                    <a:pt x="3039287" y="140042"/>
                  </a:lnTo>
                  <a:lnTo>
                    <a:pt x="3026410" y="140970"/>
                  </a:lnTo>
                  <a:lnTo>
                    <a:pt x="3025038" y="137160"/>
                  </a:lnTo>
                  <a:lnTo>
                    <a:pt x="3025140" y="135890"/>
                  </a:lnTo>
                  <a:lnTo>
                    <a:pt x="3028543" y="133350"/>
                  </a:lnTo>
                  <a:lnTo>
                    <a:pt x="3036405" y="132080"/>
                  </a:lnTo>
                  <a:lnTo>
                    <a:pt x="3040697" y="134620"/>
                  </a:lnTo>
                  <a:lnTo>
                    <a:pt x="3043961" y="139700"/>
                  </a:lnTo>
                  <a:lnTo>
                    <a:pt x="3043961" y="118529"/>
                  </a:lnTo>
                  <a:lnTo>
                    <a:pt x="3041015" y="119380"/>
                  </a:lnTo>
                  <a:lnTo>
                    <a:pt x="3036278" y="119380"/>
                  </a:lnTo>
                  <a:lnTo>
                    <a:pt x="3032214" y="116840"/>
                  </a:lnTo>
                  <a:lnTo>
                    <a:pt x="3023857" y="121920"/>
                  </a:lnTo>
                  <a:lnTo>
                    <a:pt x="3023997" y="129540"/>
                  </a:lnTo>
                  <a:lnTo>
                    <a:pt x="3015780" y="134620"/>
                  </a:lnTo>
                  <a:lnTo>
                    <a:pt x="3015907" y="134620"/>
                  </a:lnTo>
                  <a:lnTo>
                    <a:pt x="3016046" y="135890"/>
                  </a:lnTo>
                  <a:lnTo>
                    <a:pt x="3015145" y="135890"/>
                  </a:lnTo>
                  <a:lnTo>
                    <a:pt x="3013786" y="137160"/>
                  </a:lnTo>
                  <a:lnTo>
                    <a:pt x="3010979" y="135890"/>
                  </a:lnTo>
                  <a:lnTo>
                    <a:pt x="3015145" y="135890"/>
                  </a:lnTo>
                  <a:lnTo>
                    <a:pt x="3015500" y="134620"/>
                  </a:lnTo>
                  <a:lnTo>
                    <a:pt x="3015780" y="134620"/>
                  </a:lnTo>
                  <a:lnTo>
                    <a:pt x="3014192" y="132080"/>
                  </a:lnTo>
                  <a:lnTo>
                    <a:pt x="3010535" y="133350"/>
                  </a:lnTo>
                  <a:lnTo>
                    <a:pt x="3006915" y="133350"/>
                  </a:lnTo>
                  <a:lnTo>
                    <a:pt x="3006915" y="138430"/>
                  </a:lnTo>
                  <a:lnTo>
                    <a:pt x="3020110" y="144780"/>
                  </a:lnTo>
                  <a:lnTo>
                    <a:pt x="3027578" y="151130"/>
                  </a:lnTo>
                  <a:lnTo>
                    <a:pt x="3031045" y="160020"/>
                  </a:lnTo>
                  <a:lnTo>
                    <a:pt x="3032226" y="170180"/>
                  </a:lnTo>
                  <a:lnTo>
                    <a:pt x="3025686" y="171450"/>
                  </a:lnTo>
                  <a:lnTo>
                    <a:pt x="3022155" y="167640"/>
                  </a:lnTo>
                  <a:lnTo>
                    <a:pt x="3016821" y="166370"/>
                  </a:lnTo>
                  <a:lnTo>
                    <a:pt x="3015513" y="165100"/>
                  </a:lnTo>
                  <a:lnTo>
                    <a:pt x="3014192" y="163830"/>
                  </a:lnTo>
                  <a:lnTo>
                    <a:pt x="3017494" y="162560"/>
                  </a:lnTo>
                  <a:lnTo>
                    <a:pt x="3020784" y="161290"/>
                  </a:lnTo>
                  <a:lnTo>
                    <a:pt x="3024086" y="160020"/>
                  </a:lnTo>
                  <a:lnTo>
                    <a:pt x="3013506" y="157480"/>
                  </a:lnTo>
                  <a:lnTo>
                    <a:pt x="3008553" y="161290"/>
                  </a:lnTo>
                  <a:lnTo>
                    <a:pt x="3004553" y="160020"/>
                  </a:lnTo>
                  <a:lnTo>
                    <a:pt x="3000540" y="158750"/>
                  </a:lnTo>
                  <a:lnTo>
                    <a:pt x="3000921" y="154940"/>
                  </a:lnTo>
                  <a:lnTo>
                    <a:pt x="3001048" y="153670"/>
                  </a:lnTo>
                  <a:lnTo>
                    <a:pt x="3001302" y="151130"/>
                  </a:lnTo>
                  <a:lnTo>
                    <a:pt x="2992780" y="151130"/>
                  </a:lnTo>
                  <a:lnTo>
                    <a:pt x="2992780" y="176530"/>
                  </a:lnTo>
                  <a:lnTo>
                    <a:pt x="2990189" y="177800"/>
                  </a:lnTo>
                  <a:lnTo>
                    <a:pt x="2987941" y="176530"/>
                  </a:lnTo>
                  <a:lnTo>
                    <a:pt x="2987814" y="175260"/>
                  </a:lnTo>
                  <a:lnTo>
                    <a:pt x="2990418" y="173990"/>
                  </a:lnTo>
                  <a:lnTo>
                    <a:pt x="2992691" y="175260"/>
                  </a:lnTo>
                  <a:lnTo>
                    <a:pt x="2992780" y="176530"/>
                  </a:lnTo>
                  <a:lnTo>
                    <a:pt x="2992780" y="151130"/>
                  </a:lnTo>
                  <a:lnTo>
                    <a:pt x="2989199" y="151130"/>
                  </a:lnTo>
                  <a:lnTo>
                    <a:pt x="2991078" y="148590"/>
                  </a:lnTo>
                  <a:lnTo>
                    <a:pt x="2992005" y="147320"/>
                  </a:lnTo>
                  <a:lnTo>
                    <a:pt x="2995752" y="142240"/>
                  </a:lnTo>
                  <a:lnTo>
                    <a:pt x="2994139" y="139700"/>
                  </a:lnTo>
                  <a:lnTo>
                    <a:pt x="2989300" y="138430"/>
                  </a:lnTo>
                  <a:lnTo>
                    <a:pt x="2983903" y="137160"/>
                  </a:lnTo>
                  <a:lnTo>
                    <a:pt x="2988475" y="133350"/>
                  </a:lnTo>
                  <a:lnTo>
                    <a:pt x="2988373" y="132080"/>
                  </a:lnTo>
                  <a:lnTo>
                    <a:pt x="2988284" y="130810"/>
                  </a:lnTo>
                  <a:lnTo>
                    <a:pt x="2988183" y="129540"/>
                  </a:lnTo>
                  <a:lnTo>
                    <a:pt x="2993491" y="128270"/>
                  </a:lnTo>
                  <a:lnTo>
                    <a:pt x="2986036" y="124460"/>
                  </a:lnTo>
                  <a:lnTo>
                    <a:pt x="2981617" y="121399"/>
                  </a:lnTo>
                  <a:lnTo>
                    <a:pt x="2981617" y="163830"/>
                  </a:lnTo>
                  <a:lnTo>
                    <a:pt x="2981490" y="163830"/>
                  </a:lnTo>
                  <a:lnTo>
                    <a:pt x="2980956" y="165100"/>
                  </a:lnTo>
                  <a:lnTo>
                    <a:pt x="2980486" y="163830"/>
                  </a:lnTo>
                  <a:lnTo>
                    <a:pt x="2979686" y="163830"/>
                  </a:lnTo>
                  <a:lnTo>
                    <a:pt x="2980613" y="162560"/>
                  </a:lnTo>
                  <a:lnTo>
                    <a:pt x="2981147" y="162560"/>
                  </a:lnTo>
                  <a:lnTo>
                    <a:pt x="2981617" y="163830"/>
                  </a:lnTo>
                  <a:lnTo>
                    <a:pt x="2981617" y="121399"/>
                  </a:lnTo>
                  <a:lnTo>
                    <a:pt x="2980550" y="120650"/>
                  </a:lnTo>
                  <a:lnTo>
                    <a:pt x="2978886" y="115570"/>
                  </a:lnTo>
                  <a:lnTo>
                    <a:pt x="2981604" y="113030"/>
                  </a:lnTo>
                  <a:lnTo>
                    <a:pt x="2986100" y="114300"/>
                  </a:lnTo>
                  <a:lnTo>
                    <a:pt x="2989453" y="113030"/>
                  </a:lnTo>
                  <a:lnTo>
                    <a:pt x="2989834" y="111760"/>
                  </a:lnTo>
                  <a:lnTo>
                    <a:pt x="2991701" y="105410"/>
                  </a:lnTo>
                  <a:lnTo>
                    <a:pt x="2985947" y="105410"/>
                  </a:lnTo>
                  <a:lnTo>
                    <a:pt x="2982112" y="106680"/>
                  </a:lnTo>
                  <a:lnTo>
                    <a:pt x="2981807" y="111760"/>
                  </a:lnTo>
                  <a:lnTo>
                    <a:pt x="2974886" y="105410"/>
                  </a:lnTo>
                  <a:lnTo>
                    <a:pt x="2975597" y="100330"/>
                  </a:lnTo>
                  <a:lnTo>
                    <a:pt x="2975953" y="97790"/>
                  </a:lnTo>
                  <a:lnTo>
                    <a:pt x="2977350" y="93980"/>
                  </a:lnTo>
                  <a:lnTo>
                    <a:pt x="2978277" y="91440"/>
                  </a:lnTo>
                  <a:lnTo>
                    <a:pt x="2975165" y="86360"/>
                  </a:lnTo>
                  <a:lnTo>
                    <a:pt x="2976702" y="83820"/>
                  </a:lnTo>
                  <a:lnTo>
                    <a:pt x="2983446" y="85090"/>
                  </a:lnTo>
                  <a:lnTo>
                    <a:pt x="2983166" y="83820"/>
                  </a:lnTo>
                  <a:lnTo>
                    <a:pt x="2982557" y="81280"/>
                  </a:lnTo>
                  <a:lnTo>
                    <a:pt x="2981934" y="78740"/>
                  </a:lnTo>
                  <a:lnTo>
                    <a:pt x="2978327" y="81280"/>
                  </a:lnTo>
                  <a:lnTo>
                    <a:pt x="2975838" y="80010"/>
                  </a:lnTo>
                  <a:lnTo>
                    <a:pt x="2974149" y="77470"/>
                  </a:lnTo>
                  <a:lnTo>
                    <a:pt x="2973794" y="73660"/>
                  </a:lnTo>
                  <a:lnTo>
                    <a:pt x="2972028" y="71120"/>
                  </a:lnTo>
                  <a:lnTo>
                    <a:pt x="2968650" y="69684"/>
                  </a:lnTo>
                  <a:lnTo>
                    <a:pt x="2968650" y="130810"/>
                  </a:lnTo>
                  <a:lnTo>
                    <a:pt x="2968117" y="132080"/>
                  </a:lnTo>
                  <a:lnTo>
                    <a:pt x="2965729" y="132080"/>
                  </a:lnTo>
                  <a:lnTo>
                    <a:pt x="2965793" y="130810"/>
                  </a:lnTo>
                  <a:lnTo>
                    <a:pt x="2968650" y="130810"/>
                  </a:lnTo>
                  <a:lnTo>
                    <a:pt x="2968650" y="69684"/>
                  </a:lnTo>
                  <a:lnTo>
                    <a:pt x="2966085" y="68580"/>
                  </a:lnTo>
                  <a:lnTo>
                    <a:pt x="2965653" y="70840"/>
                  </a:lnTo>
                  <a:lnTo>
                    <a:pt x="2965653" y="157480"/>
                  </a:lnTo>
                  <a:lnTo>
                    <a:pt x="2957309" y="160020"/>
                  </a:lnTo>
                  <a:lnTo>
                    <a:pt x="2956052" y="158750"/>
                  </a:lnTo>
                  <a:lnTo>
                    <a:pt x="2955988" y="156210"/>
                  </a:lnTo>
                  <a:lnTo>
                    <a:pt x="2961690" y="154940"/>
                  </a:lnTo>
                  <a:lnTo>
                    <a:pt x="2960992" y="157480"/>
                  </a:lnTo>
                  <a:lnTo>
                    <a:pt x="2965653" y="157480"/>
                  </a:lnTo>
                  <a:lnTo>
                    <a:pt x="2965653" y="70840"/>
                  </a:lnTo>
                  <a:lnTo>
                    <a:pt x="2964865" y="74930"/>
                  </a:lnTo>
                  <a:lnTo>
                    <a:pt x="2963900" y="76606"/>
                  </a:lnTo>
                  <a:lnTo>
                    <a:pt x="2963900" y="99060"/>
                  </a:lnTo>
                  <a:lnTo>
                    <a:pt x="2960560" y="100330"/>
                  </a:lnTo>
                  <a:lnTo>
                    <a:pt x="2960827" y="99060"/>
                  </a:lnTo>
                  <a:lnTo>
                    <a:pt x="2960738" y="97790"/>
                  </a:lnTo>
                  <a:lnTo>
                    <a:pt x="2963900" y="99060"/>
                  </a:lnTo>
                  <a:lnTo>
                    <a:pt x="2963900" y="76606"/>
                  </a:lnTo>
                  <a:lnTo>
                    <a:pt x="2961195" y="81280"/>
                  </a:lnTo>
                  <a:lnTo>
                    <a:pt x="2959887" y="82105"/>
                  </a:lnTo>
                  <a:lnTo>
                    <a:pt x="2959887" y="97790"/>
                  </a:lnTo>
                  <a:lnTo>
                    <a:pt x="2957411" y="97790"/>
                  </a:lnTo>
                  <a:lnTo>
                    <a:pt x="2956191" y="96558"/>
                  </a:lnTo>
                  <a:lnTo>
                    <a:pt x="2956141" y="96367"/>
                  </a:lnTo>
                  <a:lnTo>
                    <a:pt x="2956039" y="95250"/>
                  </a:lnTo>
                  <a:lnTo>
                    <a:pt x="2958388" y="95250"/>
                  </a:lnTo>
                  <a:lnTo>
                    <a:pt x="2959671" y="96520"/>
                  </a:lnTo>
                  <a:lnTo>
                    <a:pt x="2959887" y="97790"/>
                  </a:lnTo>
                  <a:lnTo>
                    <a:pt x="2959887" y="82105"/>
                  </a:lnTo>
                  <a:lnTo>
                    <a:pt x="2955137" y="85090"/>
                  </a:lnTo>
                  <a:lnTo>
                    <a:pt x="2946806" y="90170"/>
                  </a:lnTo>
                  <a:lnTo>
                    <a:pt x="2946717" y="92710"/>
                  </a:lnTo>
                  <a:lnTo>
                    <a:pt x="2955544" y="91440"/>
                  </a:lnTo>
                  <a:lnTo>
                    <a:pt x="2955328" y="95250"/>
                  </a:lnTo>
                  <a:lnTo>
                    <a:pt x="2955963" y="93980"/>
                  </a:lnTo>
                  <a:lnTo>
                    <a:pt x="2955950" y="95250"/>
                  </a:lnTo>
                  <a:lnTo>
                    <a:pt x="2955353" y="95250"/>
                  </a:lnTo>
                  <a:lnTo>
                    <a:pt x="2949702" y="97790"/>
                  </a:lnTo>
                  <a:lnTo>
                    <a:pt x="2958338" y="101600"/>
                  </a:lnTo>
                  <a:lnTo>
                    <a:pt x="2960128" y="107950"/>
                  </a:lnTo>
                  <a:lnTo>
                    <a:pt x="2964865" y="114300"/>
                  </a:lnTo>
                  <a:lnTo>
                    <a:pt x="2963481" y="114884"/>
                  </a:lnTo>
                  <a:lnTo>
                    <a:pt x="2963481" y="147320"/>
                  </a:lnTo>
                  <a:lnTo>
                    <a:pt x="2962922" y="148590"/>
                  </a:lnTo>
                  <a:lnTo>
                    <a:pt x="2961906" y="148590"/>
                  </a:lnTo>
                  <a:lnTo>
                    <a:pt x="2961462" y="147320"/>
                  </a:lnTo>
                  <a:lnTo>
                    <a:pt x="2963481" y="147320"/>
                  </a:lnTo>
                  <a:lnTo>
                    <a:pt x="2963481" y="114884"/>
                  </a:lnTo>
                  <a:lnTo>
                    <a:pt x="2958833" y="116840"/>
                  </a:lnTo>
                  <a:lnTo>
                    <a:pt x="2954121" y="119380"/>
                  </a:lnTo>
                  <a:lnTo>
                    <a:pt x="2949752" y="127000"/>
                  </a:lnTo>
                  <a:lnTo>
                    <a:pt x="2951911" y="129540"/>
                  </a:lnTo>
                  <a:lnTo>
                    <a:pt x="2954083" y="130810"/>
                  </a:lnTo>
                  <a:lnTo>
                    <a:pt x="2951911" y="133350"/>
                  </a:lnTo>
                  <a:lnTo>
                    <a:pt x="2948597" y="135890"/>
                  </a:lnTo>
                  <a:lnTo>
                    <a:pt x="2944609" y="137160"/>
                  </a:lnTo>
                  <a:lnTo>
                    <a:pt x="2934970" y="134620"/>
                  </a:lnTo>
                  <a:lnTo>
                    <a:pt x="2933547" y="133997"/>
                  </a:lnTo>
                  <a:lnTo>
                    <a:pt x="2933547" y="168910"/>
                  </a:lnTo>
                  <a:lnTo>
                    <a:pt x="2929953" y="172720"/>
                  </a:lnTo>
                  <a:lnTo>
                    <a:pt x="2927058" y="168910"/>
                  </a:lnTo>
                  <a:lnTo>
                    <a:pt x="2926651" y="166370"/>
                  </a:lnTo>
                  <a:lnTo>
                    <a:pt x="2928442" y="165100"/>
                  </a:lnTo>
                  <a:lnTo>
                    <a:pt x="2930233" y="163830"/>
                  </a:lnTo>
                  <a:lnTo>
                    <a:pt x="2933242" y="166370"/>
                  </a:lnTo>
                  <a:lnTo>
                    <a:pt x="2933547" y="168910"/>
                  </a:lnTo>
                  <a:lnTo>
                    <a:pt x="2933547" y="133997"/>
                  </a:lnTo>
                  <a:lnTo>
                    <a:pt x="2929217" y="132080"/>
                  </a:lnTo>
                  <a:lnTo>
                    <a:pt x="2934868" y="125730"/>
                  </a:lnTo>
                  <a:lnTo>
                    <a:pt x="2926067" y="124460"/>
                  </a:lnTo>
                  <a:lnTo>
                    <a:pt x="2920492" y="123190"/>
                  </a:lnTo>
                  <a:lnTo>
                    <a:pt x="2913938" y="123190"/>
                  </a:lnTo>
                  <a:lnTo>
                    <a:pt x="2907436" y="124460"/>
                  </a:lnTo>
                  <a:lnTo>
                    <a:pt x="2906344" y="120650"/>
                  </a:lnTo>
                  <a:lnTo>
                    <a:pt x="2911398" y="118110"/>
                  </a:lnTo>
                  <a:lnTo>
                    <a:pt x="2910179" y="116840"/>
                  </a:lnTo>
                  <a:lnTo>
                    <a:pt x="2908947" y="115570"/>
                  </a:lnTo>
                  <a:lnTo>
                    <a:pt x="2906204" y="114300"/>
                  </a:lnTo>
                  <a:lnTo>
                    <a:pt x="2902978" y="116840"/>
                  </a:lnTo>
                  <a:lnTo>
                    <a:pt x="2900997" y="114300"/>
                  </a:lnTo>
                  <a:lnTo>
                    <a:pt x="2900832" y="113030"/>
                  </a:lnTo>
                  <a:lnTo>
                    <a:pt x="2902762" y="110490"/>
                  </a:lnTo>
                  <a:lnTo>
                    <a:pt x="2903080" y="107950"/>
                  </a:lnTo>
                  <a:lnTo>
                    <a:pt x="2898063" y="105410"/>
                  </a:lnTo>
                  <a:lnTo>
                    <a:pt x="2894901" y="111760"/>
                  </a:lnTo>
                  <a:lnTo>
                    <a:pt x="2888856" y="116840"/>
                  </a:lnTo>
                  <a:lnTo>
                    <a:pt x="2883649" y="121920"/>
                  </a:lnTo>
                  <a:lnTo>
                    <a:pt x="2883001" y="128270"/>
                  </a:lnTo>
                  <a:lnTo>
                    <a:pt x="2882849" y="135890"/>
                  </a:lnTo>
                  <a:lnTo>
                    <a:pt x="2878251" y="140970"/>
                  </a:lnTo>
                  <a:lnTo>
                    <a:pt x="2873006" y="147320"/>
                  </a:lnTo>
                  <a:lnTo>
                    <a:pt x="2870924" y="153670"/>
                  </a:lnTo>
                  <a:lnTo>
                    <a:pt x="2866796" y="152958"/>
                  </a:lnTo>
                  <a:lnTo>
                    <a:pt x="2866796" y="163830"/>
                  </a:lnTo>
                  <a:lnTo>
                    <a:pt x="2866263" y="163830"/>
                  </a:lnTo>
                  <a:lnTo>
                    <a:pt x="2866237" y="180340"/>
                  </a:lnTo>
                  <a:lnTo>
                    <a:pt x="2862503" y="181610"/>
                  </a:lnTo>
                  <a:lnTo>
                    <a:pt x="2860014" y="181610"/>
                  </a:lnTo>
                  <a:lnTo>
                    <a:pt x="2858909" y="179070"/>
                  </a:lnTo>
                  <a:lnTo>
                    <a:pt x="2864129" y="179070"/>
                  </a:lnTo>
                  <a:lnTo>
                    <a:pt x="2866237" y="180340"/>
                  </a:lnTo>
                  <a:lnTo>
                    <a:pt x="2866237" y="163893"/>
                  </a:lnTo>
                  <a:lnTo>
                    <a:pt x="2865704" y="165100"/>
                  </a:lnTo>
                  <a:lnTo>
                    <a:pt x="2864701" y="165100"/>
                  </a:lnTo>
                  <a:lnTo>
                    <a:pt x="2864256" y="163830"/>
                  </a:lnTo>
                  <a:lnTo>
                    <a:pt x="2863786" y="163830"/>
                  </a:lnTo>
                  <a:lnTo>
                    <a:pt x="2865386" y="162560"/>
                  </a:lnTo>
                  <a:lnTo>
                    <a:pt x="2866796" y="163830"/>
                  </a:lnTo>
                  <a:lnTo>
                    <a:pt x="2866796" y="152958"/>
                  </a:lnTo>
                  <a:lnTo>
                    <a:pt x="2863583" y="152400"/>
                  </a:lnTo>
                  <a:lnTo>
                    <a:pt x="2863824" y="148590"/>
                  </a:lnTo>
                  <a:lnTo>
                    <a:pt x="2858478" y="146316"/>
                  </a:lnTo>
                  <a:lnTo>
                    <a:pt x="2858478" y="179070"/>
                  </a:lnTo>
                  <a:lnTo>
                    <a:pt x="2858046" y="179070"/>
                  </a:lnTo>
                  <a:lnTo>
                    <a:pt x="2858020" y="177800"/>
                  </a:lnTo>
                  <a:lnTo>
                    <a:pt x="2854287" y="177800"/>
                  </a:lnTo>
                  <a:lnTo>
                    <a:pt x="2854172" y="176530"/>
                  </a:lnTo>
                  <a:lnTo>
                    <a:pt x="2857817" y="176530"/>
                  </a:lnTo>
                  <a:lnTo>
                    <a:pt x="2858020" y="177800"/>
                  </a:lnTo>
                  <a:lnTo>
                    <a:pt x="2858274" y="177800"/>
                  </a:lnTo>
                  <a:lnTo>
                    <a:pt x="2858478" y="179070"/>
                  </a:lnTo>
                  <a:lnTo>
                    <a:pt x="2858478" y="146316"/>
                  </a:lnTo>
                  <a:lnTo>
                    <a:pt x="2854896" y="144780"/>
                  </a:lnTo>
                  <a:lnTo>
                    <a:pt x="2857792" y="151130"/>
                  </a:lnTo>
                  <a:lnTo>
                    <a:pt x="2857665" y="158750"/>
                  </a:lnTo>
                  <a:lnTo>
                    <a:pt x="2855455" y="163830"/>
                  </a:lnTo>
                  <a:lnTo>
                    <a:pt x="2854160" y="166293"/>
                  </a:lnTo>
                  <a:lnTo>
                    <a:pt x="2854160" y="176530"/>
                  </a:lnTo>
                  <a:lnTo>
                    <a:pt x="2853486" y="176530"/>
                  </a:lnTo>
                  <a:lnTo>
                    <a:pt x="2853512" y="175260"/>
                  </a:lnTo>
                  <a:lnTo>
                    <a:pt x="2854096" y="175260"/>
                  </a:lnTo>
                  <a:lnTo>
                    <a:pt x="2854160" y="176530"/>
                  </a:lnTo>
                  <a:lnTo>
                    <a:pt x="2854160" y="166293"/>
                  </a:lnTo>
                  <a:lnTo>
                    <a:pt x="2852115" y="170180"/>
                  </a:lnTo>
                  <a:lnTo>
                    <a:pt x="2850413" y="172720"/>
                  </a:lnTo>
                  <a:lnTo>
                    <a:pt x="2853677" y="173990"/>
                  </a:lnTo>
                  <a:lnTo>
                    <a:pt x="2853486" y="175260"/>
                  </a:lnTo>
                  <a:lnTo>
                    <a:pt x="2849651" y="177800"/>
                  </a:lnTo>
                  <a:lnTo>
                    <a:pt x="2847175" y="181610"/>
                  </a:lnTo>
                  <a:lnTo>
                    <a:pt x="2843695" y="182880"/>
                  </a:lnTo>
                  <a:lnTo>
                    <a:pt x="2838945" y="182003"/>
                  </a:lnTo>
                  <a:lnTo>
                    <a:pt x="2838945" y="217170"/>
                  </a:lnTo>
                  <a:lnTo>
                    <a:pt x="2838881" y="218440"/>
                  </a:lnTo>
                  <a:lnTo>
                    <a:pt x="2837421" y="218440"/>
                  </a:lnTo>
                  <a:lnTo>
                    <a:pt x="2836011" y="217170"/>
                  </a:lnTo>
                  <a:lnTo>
                    <a:pt x="2838945" y="217170"/>
                  </a:lnTo>
                  <a:lnTo>
                    <a:pt x="2838945" y="182003"/>
                  </a:lnTo>
                  <a:lnTo>
                    <a:pt x="2836824" y="181610"/>
                  </a:lnTo>
                  <a:lnTo>
                    <a:pt x="2834944" y="185420"/>
                  </a:lnTo>
                  <a:lnTo>
                    <a:pt x="2837345" y="186690"/>
                  </a:lnTo>
                  <a:lnTo>
                    <a:pt x="2838729" y="187960"/>
                  </a:lnTo>
                  <a:lnTo>
                    <a:pt x="2838183" y="193040"/>
                  </a:lnTo>
                  <a:lnTo>
                    <a:pt x="2827299" y="189230"/>
                  </a:lnTo>
                  <a:lnTo>
                    <a:pt x="2826435" y="191770"/>
                  </a:lnTo>
                  <a:lnTo>
                    <a:pt x="2823794" y="194310"/>
                  </a:lnTo>
                  <a:lnTo>
                    <a:pt x="2819717" y="193040"/>
                  </a:lnTo>
                  <a:lnTo>
                    <a:pt x="2816174" y="193040"/>
                  </a:lnTo>
                  <a:lnTo>
                    <a:pt x="2815132" y="196850"/>
                  </a:lnTo>
                  <a:lnTo>
                    <a:pt x="2816352" y="199390"/>
                  </a:lnTo>
                  <a:lnTo>
                    <a:pt x="2825051" y="196850"/>
                  </a:lnTo>
                  <a:lnTo>
                    <a:pt x="2829115" y="201930"/>
                  </a:lnTo>
                  <a:lnTo>
                    <a:pt x="2829928" y="205740"/>
                  </a:lnTo>
                  <a:lnTo>
                    <a:pt x="2836367" y="212090"/>
                  </a:lnTo>
                  <a:lnTo>
                    <a:pt x="2828467" y="218440"/>
                  </a:lnTo>
                  <a:lnTo>
                    <a:pt x="2822168" y="215900"/>
                  </a:lnTo>
                  <a:lnTo>
                    <a:pt x="2812707" y="212090"/>
                  </a:lnTo>
                  <a:lnTo>
                    <a:pt x="2812529" y="210820"/>
                  </a:lnTo>
                  <a:lnTo>
                    <a:pt x="2811297" y="201930"/>
                  </a:lnTo>
                  <a:lnTo>
                    <a:pt x="2801353" y="201930"/>
                  </a:lnTo>
                  <a:lnTo>
                    <a:pt x="2793758" y="200863"/>
                  </a:lnTo>
                  <a:lnTo>
                    <a:pt x="2793758" y="223520"/>
                  </a:lnTo>
                  <a:lnTo>
                    <a:pt x="2790342" y="224790"/>
                  </a:lnTo>
                  <a:lnTo>
                    <a:pt x="2786088" y="226060"/>
                  </a:lnTo>
                  <a:lnTo>
                    <a:pt x="2783878" y="223520"/>
                  </a:lnTo>
                  <a:lnTo>
                    <a:pt x="2783217" y="220980"/>
                  </a:lnTo>
                  <a:lnTo>
                    <a:pt x="2787078" y="219710"/>
                  </a:lnTo>
                  <a:lnTo>
                    <a:pt x="2791383" y="219710"/>
                  </a:lnTo>
                  <a:lnTo>
                    <a:pt x="2792933" y="220980"/>
                  </a:lnTo>
                  <a:lnTo>
                    <a:pt x="2793758" y="223520"/>
                  </a:lnTo>
                  <a:lnTo>
                    <a:pt x="2793758" y="200863"/>
                  </a:lnTo>
                  <a:lnTo>
                    <a:pt x="2792349" y="200660"/>
                  </a:lnTo>
                  <a:lnTo>
                    <a:pt x="2783167" y="198120"/>
                  </a:lnTo>
                  <a:lnTo>
                    <a:pt x="2772753" y="198120"/>
                  </a:lnTo>
                  <a:lnTo>
                    <a:pt x="2767546" y="203200"/>
                  </a:lnTo>
                  <a:lnTo>
                    <a:pt x="2760611" y="207010"/>
                  </a:lnTo>
                  <a:lnTo>
                    <a:pt x="2751582" y="209550"/>
                  </a:lnTo>
                  <a:lnTo>
                    <a:pt x="2740050" y="210820"/>
                  </a:lnTo>
                  <a:lnTo>
                    <a:pt x="2742450" y="204470"/>
                  </a:lnTo>
                  <a:lnTo>
                    <a:pt x="2742349" y="200660"/>
                  </a:lnTo>
                  <a:lnTo>
                    <a:pt x="2742311" y="199390"/>
                  </a:lnTo>
                  <a:lnTo>
                    <a:pt x="2742234" y="196850"/>
                  </a:lnTo>
                  <a:lnTo>
                    <a:pt x="2745232" y="195580"/>
                  </a:lnTo>
                  <a:lnTo>
                    <a:pt x="2748229" y="194310"/>
                  </a:lnTo>
                  <a:lnTo>
                    <a:pt x="2751226" y="193040"/>
                  </a:lnTo>
                  <a:lnTo>
                    <a:pt x="2751226" y="191770"/>
                  </a:lnTo>
                  <a:lnTo>
                    <a:pt x="2751226" y="189230"/>
                  </a:lnTo>
                  <a:lnTo>
                    <a:pt x="2751226" y="186690"/>
                  </a:lnTo>
                  <a:lnTo>
                    <a:pt x="2751226" y="185420"/>
                  </a:lnTo>
                  <a:lnTo>
                    <a:pt x="2751226" y="180340"/>
                  </a:lnTo>
                  <a:lnTo>
                    <a:pt x="2744635" y="184150"/>
                  </a:lnTo>
                  <a:lnTo>
                    <a:pt x="2737891" y="185420"/>
                  </a:lnTo>
                  <a:lnTo>
                    <a:pt x="2729674" y="182880"/>
                  </a:lnTo>
                  <a:lnTo>
                    <a:pt x="2728811" y="180340"/>
                  </a:lnTo>
                  <a:lnTo>
                    <a:pt x="2729687" y="179070"/>
                  </a:lnTo>
                  <a:lnTo>
                    <a:pt x="2732963" y="179070"/>
                  </a:lnTo>
                  <a:lnTo>
                    <a:pt x="2733217" y="177800"/>
                  </a:lnTo>
                  <a:lnTo>
                    <a:pt x="2733967" y="177800"/>
                  </a:lnTo>
                  <a:lnTo>
                    <a:pt x="2735313" y="176530"/>
                  </a:lnTo>
                  <a:lnTo>
                    <a:pt x="2738132" y="179070"/>
                  </a:lnTo>
                  <a:lnTo>
                    <a:pt x="2735707" y="177800"/>
                  </a:lnTo>
                  <a:lnTo>
                    <a:pt x="2733967" y="177800"/>
                  </a:lnTo>
                  <a:lnTo>
                    <a:pt x="2733598" y="179070"/>
                  </a:lnTo>
                  <a:lnTo>
                    <a:pt x="2737612" y="181610"/>
                  </a:lnTo>
                  <a:lnTo>
                    <a:pt x="2744647" y="179070"/>
                  </a:lnTo>
                  <a:lnTo>
                    <a:pt x="2744393" y="176530"/>
                  </a:lnTo>
                  <a:lnTo>
                    <a:pt x="2744127" y="173990"/>
                  </a:lnTo>
                  <a:lnTo>
                    <a:pt x="2750985" y="172720"/>
                  </a:lnTo>
                  <a:lnTo>
                    <a:pt x="2746095" y="168910"/>
                  </a:lnTo>
                  <a:lnTo>
                    <a:pt x="2743212" y="172720"/>
                  </a:lnTo>
                  <a:lnTo>
                    <a:pt x="2739263" y="172720"/>
                  </a:lnTo>
                  <a:lnTo>
                    <a:pt x="2738590" y="170180"/>
                  </a:lnTo>
                  <a:lnTo>
                    <a:pt x="2736913" y="163830"/>
                  </a:lnTo>
                  <a:lnTo>
                    <a:pt x="2728836" y="165087"/>
                  </a:lnTo>
                  <a:lnTo>
                    <a:pt x="2728836" y="168910"/>
                  </a:lnTo>
                  <a:lnTo>
                    <a:pt x="2726575" y="170180"/>
                  </a:lnTo>
                  <a:lnTo>
                    <a:pt x="2723261" y="167665"/>
                  </a:lnTo>
                  <a:lnTo>
                    <a:pt x="2723261" y="193040"/>
                  </a:lnTo>
                  <a:lnTo>
                    <a:pt x="2723261" y="199390"/>
                  </a:lnTo>
                  <a:lnTo>
                    <a:pt x="2720340" y="199390"/>
                  </a:lnTo>
                  <a:lnTo>
                    <a:pt x="2720403" y="198120"/>
                  </a:lnTo>
                  <a:lnTo>
                    <a:pt x="2722791" y="198120"/>
                  </a:lnTo>
                  <a:lnTo>
                    <a:pt x="2723261" y="199390"/>
                  </a:lnTo>
                  <a:lnTo>
                    <a:pt x="2723261" y="193040"/>
                  </a:lnTo>
                  <a:lnTo>
                    <a:pt x="2721673" y="194310"/>
                  </a:lnTo>
                  <a:lnTo>
                    <a:pt x="2720352" y="194310"/>
                  </a:lnTo>
                  <a:lnTo>
                    <a:pt x="2720416" y="193040"/>
                  </a:lnTo>
                  <a:lnTo>
                    <a:pt x="2723261" y="193040"/>
                  </a:lnTo>
                  <a:lnTo>
                    <a:pt x="2723261" y="167665"/>
                  </a:lnTo>
                  <a:lnTo>
                    <a:pt x="2724048" y="166370"/>
                  </a:lnTo>
                  <a:lnTo>
                    <a:pt x="2728328" y="165100"/>
                  </a:lnTo>
                  <a:lnTo>
                    <a:pt x="2728620" y="166370"/>
                  </a:lnTo>
                  <a:lnTo>
                    <a:pt x="2728836" y="168910"/>
                  </a:lnTo>
                  <a:lnTo>
                    <a:pt x="2728836" y="165087"/>
                  </a:lnTo>
                  <a:lnTo>
                    <a:pt x="2728696" y="165100"/>
                  </a:lnTo>
                  <a:lnTo>
                    <a:pt x="2727833" y="162560"/>
                  </a:lnTo>
                  <a:lnTo>
                    <a:pt x="2724975" y="162560"/>
                  </a:lnTo>
                  <a:lnTo>
                    <a:pt x="2721864" y="161290"/>
                  </a:lnTo>
                  <a:lnTo>
                    <a:pt x="2721965" y="160020"/>
                  </a:lnTo>
                  <a:lnTo>
                    <a:pt x="2722054" y="158750"/>
                  </a:lnTo>
                  <a:lnTo>
                    <a:pt x="2722156" y="157480"/>
                  </a:lnTo>
                  <a:lnTo>
                    <a:pt x="2726525" y="153670"/>
                  </a:lnTo>
                  <a:lnTo>
                    <a:pt x="2734627" y="149860"/>
                  </a:lnTo>
                  <a:lnTo>
                    <a:pt x="2725610" y="148590"/>
                  </a:lnTo>
                  <a:lnTo>
                    <a:pt x="2723121" y="147320"/>
                  </a:lnTo>
                  <a:lnTo>
                    <a:pt x="2720632" y="146050"/>
                  </a:lnTo>
                  <a:lnTo>
                    <a:pt x="2717342" y="142240"/>
                  </a:lnTo>
                  <a:lnTo>
                    <a:pt x="2713405" y="138430"/>
                  </a:lnTo>
                  <a:lnTo>
                    <a:pt x="2716771" y="135890"/>
                  </a:lnTo>
                  <a:lnTo>
                    <a:pt x="2721025" y="132080"/>
                  </a:lnTo>
                  <a:lnTo>
                    <a:pt x="2721749" y="130810"/>
                  </a:lnTo>
                  <a:lnTo>
                    <a:pt x="2722473" y="129540"/>
                  </a:lnTo>
                  <a:lnTo>
                    <a:pt x="2723908" y="127000"/>
                  </a:lnTo>
                  <a:lnTo>
                    <a:pt x="2715145" y="123190"/>
                  </a:lnTo>
                  <a:lnTo>
                    <a:pt x="2711094" y="129540"/>
                  </a:lnTo>
                  <a:lnTo>
                    <a:pt x="2704046" y="128270"/>
                  </a:lnTo>
                  <a:lnTo>
                    <a:pt x="2701518" y="127000"/>
                  </a:lnTo>
                  <a:lnTo>
                    <a:pt x="2696451" y="124460"/>
                  </a:lnTo>
                  <a:lnTo>
                    <a:pt x="2693924" y="123190"/>
                  </a:lnTo>
                  <a:lnTo>
                    <a:pt x="2694711" y="121920"/>
                  </a:lnTo>
                  <a:lnTo>
                    <a:pt x="2697061" y="118110"/>
                  </a:lnTo>
                  <a:lnTo>
                    <a:pt x="2696629" y="113030"/>
                  </a:lnTo>
                  <a:lnTo>
                    <a:pt x="2695727" y="107950"/>
                  </a:lnTo>
                  <a:lnTo>
                    <a:pt x="2692019" y="108432"/>
                  </a:lnTo>
                  <a:lnTo>
                    <a:pt x="2692019" y="116840"/>
                  </a:lnTo>
                  <a:lnTo>
                    <a:pt x="2689606" y="115570"/>
                  </a:lnTo>
                  <a:lnTo>
                    <a:pt x="2687815" y="116840"/>
                  </a:lnTo>
                  <a:lnTo>
                    <a:pt x="2689021" y="114300"/>
                  </a:lnTo>
                  <a:lnTo>
                    <a:pt x="2692019" y="116840"/>
                  </a:lnTo>
                  <a:lnTo>
                    <a:pt x="2692019" y="108432"/>
                  </a:lnTo>
                  <a:lnTo>
                    <a:pt x="2686278" y="109181"/>
                  </a:lnTo>
                  <a:lnTo>
                    <a:pt x="2686278" y="116840"/>
                  </a:lnTo>
                  <a:lnTo>
                    <a:pt x="2685961" y="118110"/>
                  </a:lnTo>
                  <a:lnTo>
                    <a:pt x="2682887" y="118110"/>
                  </a:lnTo>
                  <a:lnTo>
                    <a:pt x="2682773" y="116840"/>
                  </a:lnTo>
                  <a:lnTo>
                    <a:pt x="2686278" y="116840"/>
                  </a:lnTo>
                  <a:lnTo>
                    <a:pt x="2686278" y="109181"/>
                  </a:lnTo>
                  <a:lnTo>
                    <a:pt x="2682710" y="109639"/>
                  </a:lnTo>
                  <a:lnTo>
                    <a:pt x="2682710" y="116840"/>
                  </a:lnTo>
                  <a:lnTo>
                    <a:pt x="2681998" y="116840"/>
                  </a:lnTo>
                  <a:lnTo>
                    <a:pt x="2681935" y="115570"/>
                  </a:lnTo>
                  <a:lnTo>
                    <a:pt x="2682710" y="116840"/>
                  </a:lnTo>
                  <a:lnTo>
                    <a:pt x="2682710" y="109639"/>
                  </a:lnTo>
                  <a:lnTo>
                    <a:pt x="2682024" y="109728"/>
                  </a:lnTo>
                  <a:lnTo>
                    <a:pt x="2682024" y="114300"/>
                  </a:lnTo>
                  <a:lnTo>
                    <a:pt x="2681795" y="115570"/>
                  </a:lnTo>
                  <a:lnTo>
                    <a:pt x="2678747" y="115570"/>
                  </a:lnTo>
                  <a:lnTo>
                    <a:pt x="2682024" y="114300"/>
                  </a:lnTo>
                  <a:lnTo>
                    <a:pt x="2682024" y="109728"/>
                  </a:lnTo>
                  <a:lnTo>
                    <a:pt x="2666276" y="111760"/>
                  </a:lnTo>
                  <a:lnTo>
                    <a:pt x="2656179" y="110490"/>
                  </a:lnTo>
                  <a:lnTo>
                    <a:pt x="2658605" y="107950"/>
                  </a:lnTo>
                  <a:lnTo>
                    <a:pt x="2661018" y="105410"/>
                  </a:lnTo>
                  <a:lnTo>
                    <a:pt x="2621203" y="105410"/>
                  </a:lnTo>
                  <a:lnTo>
                    <a:pt x="2621203" y="111760"/>
                  </a:lnTo>
                  <a:lnTo>
                    <a:pt x="2617876" y="114300"/>
                  </a:lnTo>
                  <a:lnTo>
                    <a:pt x="2618181" y="113030"/>
                  </a:lnTo>
                  <a:lnTo>
                    <a:pt x="2618016" y="111760"/>
                  </a:lnTo>
                  <a:lnTo>
                    <a:pt x="2617178" y="111760"/>
                  </a:lnTo>
                  <a:lnTo>
                    <a:pt x="2616670" y="110490"/>
                  </a:lnTo>
                  <a:lnTo>
                    <a:pt x="2612821" y="110490"/>
                  </a:lnTo>
                  <a:lnTo>
                    <a:pt x="2608935" y="111760"/>
                  </a:lnTo>
                  <a:lnTo>
                    <a:pt x="2607500" y="111264"/>
                  </a:lnTo>
                  <a:lnTo>
                    <a:pt x="2607500" y="123190"/>
                  </a:lnTo>
                  <a:lnTo>
                    <a:pt x="2606954" y="123190"/>
                  </a:lnTo>
                  <a:lnTo>
                    <a:pt x="2606370" y="124460"/>
                  </a:lnTo>
                  <a:lnTo>
                    <a:pt x="2605341" y="124460"/>
                  </a:lnTo>
                  <a:lnTo>
                    <a:pt x="2604897" y="123190"/>
                  </a:lnTo>
                  <a:lnTo>
                    <a:pt x="2604414" y="123190"/>
                  </a:lnTo>
                  <a:lnTo>
                    <a:pt x="2606065" y="121920"/>
                  </a:lnTo>
                  <a:lnTo>
                    <a:pt x="2607500" y="123190"/>
                  </a:lnTo>
                  <a:lnTo>
                    <a:pt x="2607500" y="111264"/>
                  </a:lnTo>
                  <a:lnTo>
                    <a:pt x="2605341" y="110490"/>
                  </a:lnTo>
                  <a:lnTo>
                    <a:pt x="2608122" y="109220"/>
                  </a:lnTo>
                  <a:lnTo>
                    <a:pt x="2610904" y="107950"/>
                  </a:lnTo>
                  <a:lnTo>
                    <a:pt x="2611120" y="107950"/>
                  </a:lnTo>
                  <a:lnTo>
                    <a:pt x="2616670" y="110490"/>
                  </a:lnTo>
                  <a:lnTo>
                    <a:pt x="2617940" y="110490"/>
                  </a:lnTo>
                  <a:lnTo>
                    <a:pt x="2618016" y="111760"/>
                  </a:lnTo>
                  <a:lnTo>
                    <a:pt x="2621203" y="111760"/>
                  </a:lnTo>
                  <a:lnTo>
                    <a:pt x="2621203" y="105410"/>
                  </a:lnTo>
                  <a:lnTo>
                    <a:pt x="2599639" y="105410"/>
                  </a:lnTo>
                  <a:lnTo>
                    <a:pt x="2599639" y="142240"/>
                  </a:lnTo>
                  <a:lnTo>
                    <a:pt x="2593467" y="146050"/>
                  </a:lnTo>
                  <a:lnTo>
                    <a:pt x="2581783" y="142240"/>
                  </a:lnTo>
                  <a:lnTo>
                    <a:pt x="2592946" y="138430"/>
                  </a:lnTo>
                  <a:lnTo>
                    <a:pt x="2599639" y="142240"/>
                  </a:lnTo>
                  <a:lnTo>
                    <a:pt x="2599639" y="105410"/>
                  </a:lnTo>
                  <a:lnTo>
                    <a:pt x="2581186" y="105410"/>
                  </a:lnTo>
                  <a:lnTo>
                    <a:pt x="2581186" y="111760"/>
                  </a:lnTo>
                  <a:lnTo>
                    <a:pt x="2580805" y="113030"/>
                  </a:lnTo>
                  <a:lnTo>
                    <a:pt x="2579662" y="113030"/>
                  </a:lnTo>
                  <a:lnTo>
                    <a:pt x="2579662" y="158750"/>
                  </a:lnTo>
                  <a:lnTo>
                    <a:pt x="2576728" y="158750"/>
                  </a:lnTo>
                  <a:lnTo>
                    <a:pt x="2578328" y="157480"/>
                  </a:lnTo>
                  <a:lnTo>
                    <a:pt x="2578798" y="157480"/>
                  </a:lnTo>
                  <a:lnTo>
                    <a:pt x="2579662" y="158750"/>
                  </a:lnTo>
                  <a:lnTo>
                    <a:pt x="2579662" y="113030"/>
                  </a:lnTo>
                  <a:lnTo>
                    <a:pt x="2576220" y="113030"/>
                  </a:lnTo>
                  <a:lnTo>
                    <a:pt x="2576284" y="114300"/>
                  </a:lnTo>
                  <a:lnTo>
                    <a:pt x="2575293" y="114300"/>
                  </a:lnTo>
                  <a:lnTo>
                    <a:pt x="2573934" y="115570"/>
                  </a:lnTo>
                  <a:lnTo>
                    <a:pt x="2572283" y="114833"/>
                  </a:lnTo>
                  <a:lnTo>
                    <a:pt x="2572283" y="154940"/>
                  </a:lnTo>
                  <a:lnTo>
                    <a:pt x="2568892" y="160020"/>
                  </a:lnTo>
                  <a:lnTo>
                    <a:pt x="2566924" y="158750"/>
                  </a:lnTo>
                  <a:lnTo>
                    <a:pt x="2564955" y="157480"/>
                  </a:lnTo>
                  <a:lnTo>
                    <a:pt x="2561005" y="154940"/>
                  </a:lnTo>
                  <a:lnTo>
                    <a:pt x="2569654" y="153670"/>
                  </a:lnTo>
                  <a:lnTo>
                    <a:pt x="2572283" y="154940"/>
                  </a:lnTo>
                  <a:lnTo>
                    <a:pt x="2572283" y="114833"/>
                  </a:lnTo>
                  <a:lnTo>
                    <a:pt x="2571115" y="114300"/>
                  </a:lnTo>
                  <a:lnTo>
                    <a:pt x="2575293" y="114300"/>
                  </a:lnTo>
                  <a:lnTo>
                    <a:pt x="2575649" y="113030"/>
                  </a:lnTo>
                  <a:lnTo>
                    <a:pt x="2576220" y="113030"/>
                  </a:lnTo>
                  <a:lnTo>
                    <a:pt x="2576017" y="111760"/>
                  </a:lnTo>
                  <a:lnTo>
                    <a:pt x="2575737" y="110490"/>
                  </a:lnTo>
                  <a:lnTo>
                    <a:pt x="2578239" y="109220"/>
                  </a:lnTo>
                  <a:lnTo>
                    <a:pt x="2581186" y="111760"/>
                  </a:lnTo>
                  <a:lnTo>
                    <a:pt x="2581186" y="105410"/>
                  </a:lnTo>
                  <a:lnTo>
                    <a:pt x="2571483" y="105410"/>
                  </a:lnTo>
                  <a:lnTo>
                    <a:pt x="2562872" y="105410"/>
                  </a:lnTo>
                  <a:lnTo>
                    <a:pt x="2553424" y="105410"/>
                  </a:lnTo>
                  <a:lnTo>
                    <a:pt x="2553017" y="109220"/>
                  </a:lnTo>
                  <a:lnTo>
                    <a:pt x="2564155" y="107950"/>
                  </a:lnTo>
                  <a:lnTo>
                    <a:pt x="2564955" y="111760"/>
                  </a:lnTo>
                  <a:lnTo>
                    <a:pt x="2559964" y="116840"/>
                  </a:lnTo>
                  <a:lnTo>
                    <a:pt x="2560307" y="116840"/>
                  </a:lnTo>
                  <a:lnTo>
                    <a:pt x="2560751" y="118110"/>
                  </a:lnTo>
                  <a:lnTo>
                    <a:pt x="2558351" y="118110"/>
                  </a:lnTo>
                  <a:lnTo>
                    <a:pt x="2559304" y="116840"/>
                  </a:lnTo>
                  <a:lnTo>
                    <a:pt x="2559964" y="116840"/>
                  </a:lnTo>
                  <a:lnTo>
                    <a:pt x="2556370" y="110490"/>
                  </a:lnTo>
                  <a:lnTo>
                    <a:pt x="2556370" y="128270"/>
                  </a:lnTo>
                  <a:lnTo>
                    <a:pt x="2553055" y="129540"/>
                  </a:lnTo>
                  <a:lnTo>
                    <a:pt x="2553360" y="128270"/>
                  </a:lnTo>
                  <a:lnTo>
                    <a:pt x="2556370" y="128270"/>
                  </a:lnTo>
                  <a:lnTo>
                    <a:pt x="2556370" y="110490"/>
                  </a:lnTo>
                  <a:lnTo>
                    <a:pt x="2553195" y="111671"/>
                  </a:lnTo>
                  <a:lnTo>
                    <a:pt x="2553195" y="128270"/>
                  </a:lnTo>
                  <a:lnTo>
                    <a:pt x="2552357" y="127000"/>
                  </a:lnTo>
                  <a:lnTo>
                    <a:pt x="2553119" y="127000"/>
                  </a:lnTo>
                  <a:lnTo>
                    <a:pt x="2553195" y="128270"/>
                  </a:lnTo>
                  <a:lnTo>
                    <a:pt x="2553195" y="111671"/>
                  </a:lnTo>
                  <a:lnTo>
                    <a:pt x="2549474" y="113030"/>
                  </a:lnTo>
                  <a:lnTo>
                    <a:pt x="2546210" y="116840"/>
                  </a:lnTo>
                  <a:lnTo>
                    <a:pt x="2547861" y="121920"/>
                  </a:lnTo>
                  <a:lnTo>
                    <a:pt x="2552306" y="127000"/>
                  </a:lnTo>
                  <a:lnTo>
                    <a:pt x="2547264" y="129540"/>
                  </a:lnTo>
                  <a:lnTo>
                    <a:pt x="2541613" y="130810"/>
                  </a:lnTo>
                  <a:lnTo>
                    <a:pt x="2535364" y="128270"/>
                  </a:lnTo>
                  <a:lnTo>
                    <a:pt x="2535466" y="133350"/>
                  </a:lnTo>
                  <a:lnTo>
                    <a:pt x="2540165" y="134620"/>
                  </a:lnTo>
                  <a:lnTo>
                    <a:pt x="2544000" y="137160"/>
                  </a:lnTo>
                  <a:lnTo>
                    <a:pt x="2550947" y="135890"/>
                  </a:lnTo>
                  <a:lnTo>
                    <a:pt x="2557513" y="135890"/>
                  </a:lnTo>
                  <a:lnTo>
                    <a:pt x="2562936" y="137160"/>
                  </a:lnTo>
                  <a:lnTo>
                    <a:pt x="2566479" y="142240"/>
                  </a:lnTo>
                  <a:lnTo>
                    <a:pt x="2557792" y="144780"/>
                  </a:lnTo>
                  <a:lnTo>
                    <a:pt x="2556573" y="144957"/>
                  </a:lnTo>
                  <a:lnTo>
                    <a:pt x="2556573" y="158750"/>
                  </a:lnTo>
                  <a:lnTo>
                    <a:pt x="2553652" y="158750"/>
                  </a:lnTo>
                  <a:lnTo>
                    <a:pt x="2553716" y="157480"/>
                  </a:lnTo>
                  <a:lnTo>
                    <a:pt x="2555163" y="157480"/>
                  </a:lnTo>
                  <a:lnTo>
                    <a:pt x="2556573" y="158750"/>
                  </a:lnTo>
                  <a:lnTo>
                    <a:pt x="2556573" y="144957"/>
                  </a:lnTo>
                  <a:lnTo>
                    <a:pt x="2556433" y="144970"/>
                  </a:lnTo>
                  <a:lnTo>
                    <a:pt x="2556433" y="149860"/>
                  </a:lnTo>
                  <a:lnTo>
                    <a:pt x="2555875" y="151130"/>
                  </a:lnTo>
                  <a:lnTo>
                    <a:pt x="2554236" y="151130"/>
                  </a:lnTo>
                  <a:lnTo>
                    <a:pt x="2553779" y="149860"/>
                  </a:lnTo>
                  <a:lnTo>
                    <a:pt x="2556433" y="149860"/>
                  </a:lnTo>
                  <a:lnTo>
                    <a:pt x="2556433" y="144970"/>
                  </a:lnTo>
                  <a:lnTo>
                    <a:pt x="2548521" y="146050"/>
                  </a:lnTo>
                  <a:lnTo>
                    <a:pt x="2538730" y="146050"/>
                  </a:lnTo>
                  <a:lnTo>
                    <a:pt x="2528468" y="144780"/>
                  </a:lnTo>
                  <a:lnTo>
                    <a:pt x="2533472" y="149860"/>
                  </a:lnTo>
                  <a:lnTo>
                    <a:pt x="2541041" y="147320"/>
                  </a:lnTo>
                  <a:lnTo>
                    <a:pt x="2545854" y="149860"/>
                  </a:lnTo>
                  <a:lnTo>
                    <a:pt x="2546096" y="151130"/>
                  </a:lnTo>
                  <a:lnTo>
                    <a:pt x="2543924" y="151130"/>
                  </a:lnTo>
                  <a:lnTo>
                    <a:pt x="2541816" y="152400"/>
                  </a:lnTo>
                  <a:lnTo>
                    <a:pt x="2542057" y="153670"/>
                  </a:lnTo>
                  <a:lnTo>
                    <a:pt x="2545499" y="154940"/>
                  </a:lnTo>
                  <a:lnTo>
                    <a:pt x="2547175" y="156210"/>
                  </a:lnTo>
                  <a:lnTo>
                    <a:pt x="2542121" y="160020"/>
                  </a:lnTo>
                  <a:lnTo>
                    <a:pt x="2540038" y="161290"/>
                  </a:lnTo>
                  <a:lnTo>
                    <a:pt x="2537803" y="158750"/>
                  </a:lnTo>
                  <a:lnTo>
                    <a:pt x="2533345" y="153670"/>
                  </a:lnTo>
                  <a:lnTo>
                    <a:pt x="2527719" y="158750"/>
                  </a:lnTo>
                  <a:lnTo>
                    <a:pt x="2522461" y="156210"/>
                  </a:lnTo>
                  <a:lnTo>
                    <a:pt x="2523807" y="152400"/>
                  </a:lnTo>
                  <a:lnTo>
                    <a:pt x="2522156" y="148590"/>
                  </a:lnTo>
                  <a:lnTo>
                    <a:pt x="2502484" y="137160"/>
                  </a:lnTo>
                  <a:lnTo>
                    <a:pt x="2501912" y="134620"/>
                  </a:lnTo>
                  <a:lnTo>
                    <a:pt x="2501633" y="133350"/>
                  </a:lnTo>
                  <a:lnTo>
                    <a:pt x="2498915" y="130810"/>
                  </a:lnTo>
                  <a:lnTo>
                    <a:pt x="2497569" y="129540"/>
                  </a:lnTo>
                  <a:lnTo>
                    <a:pt x="2497099" y="125730"/>
                  </a:lnTo>
                  <a:lnTo>
                    <a:pt x="2497264" y="121920"/>
                  </a:lnTo>
                  <a:lnTo>
                    <a:pt x="2495029" y="118110"/>
                  </a:lnTo>
                  <a:lnTo>
                    <a:pt x="2489797" y="118110"/>
                  </a:lnTo>
                  <a:lnTo>
                    <a:pt x="2494521" y="123190"/>
                  </a:lnTo>
                  <a:lnTo>
                    <a:pt x="2490393" y="123190"/>
                  </a:lnTo>
                  <a:lnTo>
                    <a:pt x="2485974" y="121920"/>
                  </a:lnTo>
                  <a:lnTo>
                    <a:pt x="2488006" y="119380"/>
                  </a:lnTo>
                  <a:lnTo>
                    <a:pt x="2490038" y="116840"/>
                  </a:lnTo>
                  <a:lnTo>
                    <a:pt x="2482939" y="116840"/>
                  </a:lnTo>
                  <a:lnTo>
                    <a:pt x="2482913" y="127000"/>
                  </a:lnTo>
                  <a:lnTo>
                    <a:pt x="2479459" y="128270"/>
                  </a:lnTo>
                  <a:lnTo>
                    <a:pt x="2473833" y="129540"/>
                  </a:lnTo>
                  <a:lnTo>
                    <a:pt x="2468207" y="128270"/>
                  </a:lnTo>
                  <a:lnTo>
                    <a:pt x="2469273" y="125730"/>
                  </a:lnTo>
                  <a:lnTo>
                    <a:pt x="2471166" y="121920"/>
                  </a:lnTo>
                  <a:lnTo>
                    <a:pt x="2480119" y="121920"/>
                  </a:lnTo>
                  <a:lnTo>
                    <a:pt x="2481313" y="123190"/>
                  </a:lnTo>
                  <a:lnTo>
                    <a:pt x="2482659" y="123190"/>
                  </a:lnTo>
                  <a:lnTo>
                    <a:pt x="2482913" y="127000"/>
                  </a:lnTo>
                  <a:lnTo>
                    <a:pt x="2482913" y="116916"/>
                  </a:lnTo>
                  <a:lnTo>
                    <a:pt x="2482469" y="118110"/>
                  </a:lnTo>
                  <a:lnTo>
                    <a:pt x="2480729" y="119380"/>
                  </a:lnTo>
                  <a:lnTo>
                    <a:pt x="2475750" y="118110"/>
                  </a:lnTo>
                  <a:lnTo>
                    <a:pt x="2474671" y="118110"/>
                  </a:lnTo>
                  <a:lnTo>
                    <a:pt x="2474480" y="116840"/>
                  </a:lnTo>
                  <a:lnTo>
                    <a:pt x="2473731" y="116840"/>
                  </a:lnTo>
                  <a:lnTo>
                    <a:pt x="2471280" y="115570"/>
                  </a:lnTo>
                  <a:lnTo>
                    <a:pt x="2469959" y="115570"/>
                  </a:lnTo>
                  <a:lnTo>
                    <a:pt x="2469769" y="114300"/>
                  </a:lnTo>
                  <a:lnTo>
                    <a:pt x="2469096" y="114300"/>
                  </a:lnTo>
                  <a:lnTo>
                    <a:pt x="2469096" y="113030"/>
                  </a:lnTo>
                  <a:lnTo>
                    <a:pt x="2465730" y="113030"/>
                  </a:lnTo>
                  <a:lnTo>
                    <a:pt x="2465730" y="123190"/>
                  </a:lnTo>
                  <a:lnTo>
                    <a:pt x="2463977" y="125704"/>
                  </a:lnTo>
                  <a:lnTo>
                    <a:pt x="2463977" y="130810"/>
                  </a:lnTo>
                  <a:lnTo>
                    <a:pt x="2463444" y="132080"/>
                  </a:lnTo>
                  <a:lnTo>
                    <a:pt x="2461044" y="132080"/>
                  </a:lnTo>
                  <a:lnTo>
                    <a:pt x="2461107" y="130810"/>
                  </a:lnTo>
                  <a:lnTo>
                    <a:pt x="2463977" y="130810"/>
                  </a:lnTo>
                  <a:lnTo>
                    <a:pt x="2463977" y="125704"/>
                  </a:lnTo>
                  <a:lnTo>
                    <a:pt x="2462174" y="128270"/>
                  </a:lnTo>
                  <a:lnTo>
                    <a:pt x="2456599" y="121920"/>
                  </a:lnTo>
                  <a:lnTo>
                    <a:pt x="2457666" y="118110"/>
                  </a:lnTo>
                  <a:lnTo>
                    <a:pt x="2459875" y="116840"/>
                  </a:lnTo>
                  <a:lnTo>
                    <a:pt x="2462072" y="115570"/>
                  </a:lnTo>
                  <a:lnTo>
                    <a:pt x="2464282" y="114300"/>
                  </a:lnTo>
                  <a:lnTo>
                    <a:pt x="2464181" y="113030"/>
                  </a:lnTo>
                  <a:lnTo>
                    <a:pt x="2464892" y="113030"/>
                  </a:lnTo>
                  <a:lnTo>
                    <a:pt x="2464803" y="114300"/>
                  </a:lnTo>
                  <a:lnTo>
                    <a:pt x="2464282" y="114300"/>
                  </a:lnTo>
                  <a:lnTo>
                    <a:pt x="2464943" y="118110"/>
                  </a:lnTo>
                  <a:lnTo>
                    <a:pt x="2465730" y="123190"/>
                  </a:lnTo>
                  <a:lnTo>
                    <a:pt x="2465730" y="113030"/>
                  </a:lnTo>
                  <a:lnTo>
                    <a:pt x="2464930" y="113030"/>
                  </a:lnTo>
                  <a:lnTo>
                    <a:pt x="2465362" y="111760"/>
                  </a:lnTo>
                  <a:lnTo>
                    <a:pt x="2469108" y="111760"/>
                  </a:lnTo>
                  <a:lnTo>
                    <a:pt x="2469108" y="110490"/>
                  </a:lnTo>
                  <a:lnTo>
                    <a:pt x="2469908" y="110490"/>
                  </a:lnTo>
                  <a:lnTo>
                    <a:pt x="2472893" y="106680"/>
                  </a:lnTo>
                  <a:lnTo>
                    <a:pt x="2465044" y="105410"/>
                  </a:lnTo>
                  <a:lnTo>
                    <a:pt x="2464168" y="103911"/>
                  </a:lnTo>
                  <a:lnTo>
                    <a:pt x="2464168" y="105410"/>
                  </a:lnTo>
                  <a:lnTo>
                    <a:pt x="2462809" y="107950"/>
                  </a:lnTo>
                  <a:lnTo>
                    <a:pt x="2460002" y="105410"/>
                  </a:lnTo>
                  <a:lnTo>
                    <a:pt x="2462415" y="106680"/>
                  </a:lnTo>
                  <a:lnTo>
                    <a:pt x="2464168" y="105410"/>
                  </a:lnTo>
                  <a:lnTo>
                    <a:pt x="2464168" y="103911"/>
                  </a:lnTo>
                  <a:lnTo>
                    <a:pt x="2463571" y="102870"/>
                  </a:lnTo>
                  <a:lnTo>
                    <a:pt x="2468181" y="100330"/>
                  </a:lnTo>
                  <a:lnTo>
                    <a:pt x="2468969" y="97790"/>
                  </a:lnTo>
                  <a:lnTo>
                    <a:pt x="2461564" y="96558"/>
                  </a:lnTo>
                  <a:lnTo>
                    <a:pt x="2459647" y="100330"/>
                  </a:lnTo>
                  <a:lnTo>
                    <a:pt x="2458339" y="105410"/>
                  </a:lnTo>
                  <a:lnTo>
                    <a:pt x="2449880" y="104279"/>
                  </a:lnTo>
                  <a:lnTo>
                    <a:pt x="2449880" y="109220"/>
                  </a:lnTo>
                  <a:lnTo>
                    <a:pt x="2446553" y="111760"/>
                  </a:lnTo>
                  <a:lnTo>
                    <a:pt x="2446871" y="109220"/>
                  </a:lnTo>
                  <a:lnTo>
                    <a:pt x="2449880" y="109220"/>
                  </a:lnTo>
                  <a:lnTo>
                    <a:pt x="2449880" y="104279"/>
                  </a:lnTo>
                  <a:lnTo>
                    <a:pt x="2448877" y="104140"/>
                  </a:lnTo>
                  <a:lnTo>
                    <a:pt x="2446172" y="107950"/>
                  </a:lnTo>
                  <a:lnTo>
                    <a:pt x="2446617" y="107950"/>
                  </a:lnTo>
                  <a:lnTo>
                    <a:pt x="2446705" y="109220"/>
                  </a:lnTo>
                  <a:lnTo>
                    <a:pt x="2445893" y="107975"/>
                  </a:lnTo>
                  <a:lnTo>
                    <a:pt x="2436685" y="109220"/>
                  </a:lnTo>
                  <a:lnTo>
                    <a:pt x="2437117" y="104140"/>
                  </a:lnTo>
                  <a:lnTo>
                    <a:pt x="2435491" y="102870"/>
                  </a:lnTo>
                  <a:lnTo>
                    <a:pt x="2433853" y="101600"/>
                  </a:lnTo>
                  <a:lnTo>
                    <a:pt x="2437612" y="100330"/>
                  </a:lnTo>
                  <a:lnTo>
                    <a:pt x="2443429" y="99060"/>
                  </a:lnTo>
                  <a:lnTo>
                    <a:pt x="2444521" y="96520"/>
                  </a:lnTo>
                  <a:lnTo>
                    <a:pt x="2445067" y="95250"/>
                  </a:lnTo>
                  <a:lnTo>
                    <a:pt x="2437206" y="95250"/>
                  </a:lnTo>
                  <a:lnTo>
                    <a:pt x="2436393" y="93687"/>
                  </a:lnTo>
                  <a:lnTo>
                    <a:pt x="2436393" y="95250"/>
                  </a:lnTo>
                  <a:lnTo>
                    <a:pt x="2435034" y="96520"/>
                  </a:lnTo>
                  <a:lnTo>
                    <a:pt x="2432215" y="95250"/>
                  </a:lnTo>
                  <a:lnTo>
                    <a:pt x="2436393" y="95250"/>
                  </a:lnTo>
                  <a:lnTo>
                    <a:pt x="2436393" y="93687"/>
                  </a:lnTo>
                  <a:lnTo>
                    <a:pt x="2426055" y="73660"/>
                  </a:lnTo>
                  <a:lnTo>
                    <a:pt x="2421153" y="77470"/>
                  </a:lnTo>
                  <a:lnTo>
                    <a:pt x="2424023" y="81280"/>
                  </a:lnTo>
                  <a:lnTo>
                    <a:pt x="2422829" y="83820"/>
                  </a:lnTo>
                  <a:lnTo>
                    <a:pt x="2423452" y="83820"/>
                  </a:lnTo>
                  <a:lnTo>
                    <a:pt x="2426258" y="85090"/>
                  </a:lnTo>
                  <a:lnTo>
                    <a:pt x="2427757" y="85090"/>
                  </a:lnTo>
                  <a:lnTo>
                    <a:pt x="2426932" y="88900"/>
                  </a:lnTo>
                  <a:lnTo>
                    <a:pt x="2423464" y="88900"/>
                  </a:lnTo>
                  <a:lnTo>
                    <a:pt x="2423464" y="90170"/>
                  </a:lnTo>
                  <a:lnTo>
                    <a:pt x="2422753" y="90170"/>
                  </a:lnTo>
                  <a:lnTo>
                    <a:pt x="2422550" y="91440"/>
                  </a:lnTo>
                  <a:lnTo>
                    <a:pt x="2418842" y="91440"/>
                  </a:lnTo>
                  <a:lnTo>
                    <a:pt x="2418816" y="92710"/>
                  </a:lnTo>
                  <a:lnTo>
                    <a:pt x="2418232" y="92710"/>
                  </a:lnTo>
                  <a:lnTo>
                    <a:pt x="2418130" y="91440"/>
                  </a:lnTo>
                  <a:lnTo>
                    <a:pt x="2418105" y="92710"/>
                  </a:lnTo>
                  <a:lnTo>
                    <a:pt x="2420124" y="95250"/>
                  </a:lnTo>
                  <a:lnTo>
                    <a:pt x="2427567" y="99060"/>
                  </a:lnTo>
                  <a:lnTo>
                    <a:pt x="2422321" y="101231"/>
                  </a:lnTo>
                  <a:lnTo>
                    <a:pt x="2422321" y="113030"/>
                  </a:lnTo>
                  <a:lnTo>
                    <a:pt x="2419388" y="113030"/>
                  </a:lnTo>
                  <a:lnTo>
                    <a:pt x="2419451" y="111760"/>
                  </a:lnTo>
                  <a:lnTo>
                    <a:pt x="2421852" y="111760"/>
                  </a:lnTo>
                  <a:lnTo>
                    <a:pt x="2422321" y="113030"/>
                  </a:lnTo>
                  <a:lnTo>
                    <a:pt x="2422321" y="101231"/>
                  </a:lnTo>
                  <a:lnTo>
                    <a:pt x="2418359" y="102870"/>
                  </a:lnTo>
                  <a:lnTo>
                    <a:pt x="2413863" y="99060"/>
                  </a:lnTo>
                  <a:lnTo>
                    <a:pt x="2409431" y="97878"/>
                  </a:lnTo>
                  <a:lnTo>
                    <a:pt x="2409431" y="110490"/>
                  </a:lnTo>
                  <a:lnTo>
                    <a:pt x="2405303" y="110490"/>
                  </a:lnTo>
                  <a:lnTo>
                    <a:pt x="2404973" y="111760"/>
                  </a:lnTo>
                  <a:lnTo>
                    <a:pt x="2403983" y="111760"/>
                  </a:lnTo>
                  <a:lnTo>
                    <a:pt x="2402624" y="113030"/>
                  </a:lnTo>
                  <a:lnTo>
                    <a:pt x="2399804" y="111760"/>
                  </a:lnTo>
                  <a:lnTo>
                    <a:pt x="2403983" y="111760"/>
                  </a:lnTo>
                  <a:lnTo>
                    <a:pt x="2404338" y="110490"/>
                  </a:lnTo>
                  <a:lnTo>
                    <a:pt x="2405303" y="110490"/>
                  </a:lnTo>
                  <a:lnTo>
                    <a:pt x="2406675" y="109220"/>
                  </a:lnTo>
                  <a:lnTo>
                    <a:pt x="2409431" y="110490"/>
                  </a:lnTo>
                  <a:lnTo>
                    <a:pt x="2409431" y="97878"/>
                  </a:lnTo>
                  <a:lnTo>
                    <a:pt x="2404402" y="96520"/>
                  </a:lnTo>
                  <a:lnTo>
                    <a:pt x="2404465" y="88900"/>
                  </a:lnTo>
                  <a:lnTo>
                    <a:pt x="2404605" y="88900"/>
                  </a:lnTo>
                  <a:lnTo>
                    <a:pt x="2387904" y="77470"/>
                  </a:lnTo>
                  <a:lnTo>
                    <a:pt x="2382951" y="81280"/>
                  </a:lnTo>
                  <a:lnTo>
                    <a:pt x="2390673" y="85090"/>
                  </a:lnTo>
                  <a:lnTo>
                    <a:pt x="2391003" y="88900"/>
                  </a:lnTo>
                  <a:lnTo>
                    <a:pt x="2386025" y="93980"/>
                  </a:lnTo>
                  <a:lnTo>
                    <a:pt x="2384768" y="96278"/>
                  </a:lnTo>
                  <a:lnTo>
                    <a:pt x="2384768" y="144780"/>
                  </a:lnTo>
                  <a:lnTo>
                    <a:pt x="2384133" y="146050"/>
                  </a:lnTo>
                  <a:lnTo>
                    <a:pt x="2383104" y="146050"/>
                  </a:lnTo>
                  <a:lnTo>
                    <a:pt x="2382634" y="144780"/>
                  </a:lnTo>
                  <a:lnTo>
                    <a:pt x="2383256" y="143510"/>
                  </a:lnTo>
                  <a:lnTo>
                    <a:pt x="2384298" y="143510"/>
                  </a:lnTo>
                  <a:lnTo>
                    <a:pt x="2384768" y="144780"/>
                  </a:lnTo>
                  <a:lnTo>
                    <a:pt x="2384768" y="96278"/>
                  </a:lnTo>
                  <a:lnTo>
                    <a:pt x="2382545" y="100330"/>
                  </a:lnTo>
                  <a:lnTo>
                    <a:pt x="2380640" y="102349"/>
                  </a:lnTo>
                  <a:lnTo>
                    <a:pt x="2380640" y="137160"/>
                  </a:lnTo>
                  <a:lnTo>
                    <a:pt x="2377706" y="137160"/>
                  </a:lnTo>
                  <a:lnTo>
                    <a:pt x="2377770" y="135890"/>
                  </a:lnTo>
                  <a:lnTo>
                    <a:pt x="2379230" y="135890"/>
                  </a:lnTo>
                  <a:lnTo>
                    <a:pt x="2380640" y="137160"/>
                  </a:lnTo>
                  <a:lnTo>
                    <a:pt x="2380640" y="102349"/>
                  </a:lnTo>
                  <a:lnTo>
                    <a:pt x="2377732" y="105410"/>
                  </a:lnTo>
                  <a:lnTo>
                    <a:pt x="2375865" y="106476"/>
                  </a:lnTo>
                  <a:lnTo>
                    <a:pt x="2375865" y="123190"/>
                  </a:lnTo>
                  <a:lnTo>
                    <a:pt x="2374950" y="124460"/>
                  </a:lnTo>
                  <a:lnTo>
                    <a:pt x="2374417" y="124460"/>
                  </a:lnTo>
                  <a:lnTo>
                    <a:pt x="2373007" y="123190"/>
                  </a:lnTo>
                  <a:lnTo>
                    <a:pt x="2374608" y="121920"/>
                  </a:lnTo>
                  <a:lnTo>
                    <a:pt x="2375077" y="123190"/>
                  </a:lnTo>
                  <a:lnTo>
                    <a:pt x="2375865" y="123190"/>
                  </a:lnTo>
                  <a:lnTo>
                    <a:pt x="2375865" y="106476"/>
                  </a:lnTo>
                  <a:lnTo>
                    <a:pt x="2368778" y="110490"/>
                  </a:lnTo>
                  <a:lnTo>
                    <a:pt x="2368512" y="109220"/>
                  </a:lnTo>
                  <a:lnTo>
                    <a:pt x="2364143" y="88900"/>
                  </a:lnTo>
                  <a:lnTo>
                    <a:pt x="2361692" y="77470"/>
                  </a:lnTo>
                  <a:lnTo>
                    <a:pt x="2358606" y="80010"/>
                  </a:lnTo>
                  <a:lnTo>
                    <a:pt x="2358313" y="82550"/>
                  </a:lnTo>
                  <a:lnTo>
                    <a:pt x="2357717" y="85090"/>
                  </a:lnTo>
                  <a:lnTo>
                    <a:pt x="2353741" y="86360"/>
                  </a:lnTo>
                  <a:lnTo>
                    <a:pt x="2354034" y="86360"/>
                  </a:lnTo>
                  <a:lnTo>
                    <a:pt x="2353780" y="87630"/>
                  </a:lnTo>
                  <a:lnTo>
                    <a:pt x="2353043" y="87630"/>
                  </a:lnTo>
                  <a:lnTo>
                    <a:pt x="2351697" y="88900"/>
                  </a:lnTo>
                  <a:lnTo>
                    <a:pt x="2348865" y="86360"/>
                  </a:lnTo>
                  <a:lnTo>
                    <a:pt x="2351290" y="87630"/>
                  </a:lnTo>
                  <a:lnTo>
                    <a:pt x="2353043" y="87630"/>
                  </a:lnTo>
                  <a:lnTo>
                    <a:pt x="2353399" y="86360"/>
                  </a:lnTo>
                  <a:lnTo>
                    <a:pt x="2353741" y="86360"/>
                  </a:lnTo>
                  <a:lnTo>
                    <a:pt x="2352522" y="85090"/>
                  </a:lnTo>
                  <a:lnTo>
                    <a:pt x="2349881" y="83820"/>
                  </a:lnTo>
                  <a:lnTo>
                    <a:pt x="2348217" y="83413"/>
                  </a:lnTo>
                  <a:lnTo>
                    <a:pt x="2348217" y="115570"/>
                  </a:lnTo>
                  <a:lnTo>
                    <a:pt x="2345296" y="115570"/>
                  </a:lnTo>
                  <a:lnTo>
                    <a:pt x="2345359" y="114300"/>
                  </a:lnTo>
                  <a:lnTo>
                    <a:pt x="2346820" y="114300"/>
                  </a:lnTo>
                  <a:lnTo>
                    <a:pt x="2348217" y="115570"/>
                  </a:lnTo>
                  <a:lnTo>
                    <a:pt x="2348217" y="83413"/>
                  </a:lnTo>
                  <a:lnTo>
                    <a:pt x="2344775" y="82550"/>
                  </a:lnTo>
                  <a:lnTo>
                    <a:pt x="2344140" y="88900"/>
                  </a:lnTo>
                  <a:lnTo>
                    <a:pt x="2339149" y="93980"/>
                  </a:lnTo>
                  <a:lnTo>
                    <a:pt x="2333345" y="99060"/>
                  </a:lnTo>
                  <a:lnTo>
                    <a:pt x="2330221" y="105410"/>
                  </a:lnTo>
                  <a:lnTo>
                    <a:pt x="2330843" y="105410"/>
                  </a:lnTo>
                  <a:lnTo>
                    <a:pt x="2331986" y="106680"/>
                  </a:lnTo>
                  <a:lnTo>
                    <a:pt x="2333358" y="106680"/>
                  </a:lnTo>
                  <a:lnTo>
                    <a:pt x="2334056" y="107950"/>
                  </a:lnTo>
                  <a:lnTo>
                    <a:pt x="2332596" y="107950"/>
                  </a:lnTo>
                  <a:lnTo>
                    <a:pt x="2332596" y="156210"/>
                  </a:lnTo>
                  <a:lnTo>
                    <a:pt x="2331923" y="160020"/>
                  </a:lnTo>
                  <a:lnTo>
                    <a:pt x="2328278" y="165100"/>
                  </a:lnTo>
                  <a:lnTo>
                    <a:pt x="2324544" y="165100"/>
                  </a:lnTo>
                  <a:lnTo>
                    <a:pt x="2324544" y="180340"/>
                  </a:lnTo>
                  <a:lnTo>
                    <a:pt x="2316784" y="179070"/>
                  </a:lnTo>
                  <a:lnTo>
                    <a:pt x="2316010" y="179070"/>
                  </a:lnTo>
                  <a:lnTo>
                    <a:pt x="2315680" y="179387"/>
                  </a:lnTo>
                  <a:lnTo>
                    <a:pt x="2315680" y="187960"/>
                  </a:lnTo>
                  <a:lnTo>
                    <a:pt x="2314752" y="189230"/>
                  </a:lnTo>
                  <a:lnTo>
                    <a:pt x="2314232" y="189230"/>
                  </a:lnTo>
                  <a:lnTo>
                    <a:pt x="2312822" y="187960"/>
                  </a:lnTo>
                  <a:lnTo>
                    <a:pt x="2314422" y="186690"/>
                  </a:lnTo>
                  <a:lnTo>
                    <a:pt x="2314879" y="187960"/>
                  </a:lnTo>
                  <a:lnTo>
                    <a:pt x="2315680" y="187960"/>
                  </a:lnTo>
                  <a:lnTo>
                    <a:pt x="2315680" y="179387"/>
                  </a:lnTo>
                  <a:lnTo>
                    <a:pt x="2314651" y="180340"/>
                  </a:lnTo>
                  <a:lnTo>
                    <a:pt x="2311831" y="179070"/>
                  </a:lnTo>
                  <a:lnTo>
                    <a:pt x="2316010" y="179070"/>
                  </a:lnTo>
                  <a:lnTo>
                    <a:pt x="2316264" y="178168"/>
                  </a:lnTo>
                  <a:lnTo>
                    <a:pt x="2314575" y="175260"/>
                  </a:lnTo>
                  <a:lnTo>
                    <a:pt x="2310307" y="175260"/>
                  </a:lnTo>
                  <a:lnTo>
                    <a:pt x="2305596" y="176530"/>
                  </a:lnTo>
                  <a:lnTo>
                    <a:pt x="2306116" y="181610"/>
                  </a:lnTo>
                  <a:lnTo>
                    <a:pt x="2310079" y="186690"/>
                  </a:lnTo>
                  <a:lnTo>
                    <a:pt x="2304618" y="191770"/>
                  </a:lnTo>
                  <a:lnTo>
                    <a:pt x="2301925" y="191160"/>
                  </a:lnTo>
                  <a:lnTo>
                    <a:pt x="2301925" y="196850"/>
                  </a:lnTo>
                  <a:lnTo>
                    <a:pt x="2299385" y="196850"/>
                  </a:lnTo>
                  <a:lnTo>
                    <a:pt x="2298916" y="195580"/>
                  </a:lnTo>
                  <a:lnTo>
                    <a:pt x="2300516" y="195580"/>
                  </a:lnTo>
                  <a:lnTo>
                    <a:pt x="2301925" y="196850"/>
                  </a:lnTo>
                  <a:lnTo>
                    <a:pt x="2301925" y="191160"/>
                  </a:lnTo>
                  <a:lnTo>
                    <a:pt x="2299068" y="190500"/>
                  </a:lnTo>
                  <a:lnTo>
                    <a:pt x="2298001" y="186690"/>
                  </a:lnTo>
                  <a:lnTo>
                    <a:pt x="2297722" y="184150"/>
                  </a:lnTo>
                  <a:lnTo>
                    <a:pt x="2297582" y="182880"/>
                  </a:lnTo>
                  <a:lnTo>
                    <a:pt x="2293950" y="181610"/>
                  </a:lnTo>
                  <a:lnTo>
                    <a:pt x="2295817" y="173990"/>
                  </a:lnTo>
                  <a:lnTo>
                    <a:pt x="2299017" y="172720"/>
                  </a:lnTo>
                  <a:lnTo>
                    <a:pt x="2302230" y="171450"/>
                  </a:lnTo>
                  <a:lnTo>
                    <a:pt x="2305431" y="170180"/>
                  </a:lnTo>
                  <a:lnTo>
                    <a:pt x="2309101" y="163830"/>
                  </a:lnTo>
                  <a:lnTo>
                    <a:pt x="2317915" y="167640"/>
                  </a:lnTo>
                  <a:lnTo>
                    <a:pt x="2323757" y="173990"/>
                  </a:lnTo>
                  <a:lnTo>
                    <a:pt x="2324544" y="180340"/>
                  </a:lnTo>
                  <a:lnTo>
                    <a:pt x="2324544" y="165100"/>
                  </a:lnTo>
                  <a:lnTo>
                    <a:pt x="2320099" y="165100"/>
                  </a:lnTo>
                  <a:lnTo>
                    <a:pt x="2319236" y="163830"/>
                  </a:lnTo>
                  <a:lnTo>
                    <a:pt x="2317521" y="161290"/>
                  </a:lnTo>
                  <a:lnTo>
                    <a:pt x="2312251" y="158750"/>
                  </a:lnTo>
                  <a:lnTo>
                    <a:pt x="2316734" y="156210"/>
                  </a:lnTo>
                  <a:lnTo>
                    <a:pt x="2318969" y="154940"/>
                  </a:lnTo>
                  <a:lnTo>
                    <a:pt x="2321204" y="153670"/>
                  </a:lnTo>
                  <a:lnTo>
                    <a:pt x="2323439" y="152400"/>
                  </a:lnTo>
                  <a:lnTo>
                    <a:pt x="2332596" y="156210"/>
                  </a:lnTo>
                  <a:lnTo>
                    <a:pt x="2332596" y="107950"/>
                  </a:lnTo>
                  <a:lnTo>
                    <a:pt x="2330843" y="107950"/>
                  </a:lnTo>
                  <a:lnTo>
                    <a:pt x="2330843" y="109220"/>
                  </a:lnTo>
                  <a:lnTo>
                    <a:pt x="2330589" y="109220"/>
                  </a:lnTo>
                  <a:lnTo>
                    <a:pt x="2330183" y="107950"/>
                  </a:lnTo>
                  <a:lnTo>
                    <a:pt x="2330310" y="110490"/>
                  </a:lnTo>
                  <a:lnTo>
                    <a:pt x="2331453" y="113030"/>
                  </a:lnTo>
                  <a:lnTo>
                    <a:pt x="2327275" y="116840"/>
                  </a:lnTo>
                  <a:lnTo>
                    <a:pt x="2324938" y="115798"/>
                  </a:lnTo>
                  <a:lnTo>
                    <a:pt x="2324938" y="123190"/>
                  </a:lnTo>
                  <a:lnTo>
                    <a:pt x="2324023" y="124460"/>
                  </a:lnTo>
                  <a:lnTo>
                    <a:pt x="2323490" y="124460"/>
                  </a:lnTo>
                  <a:lnTo>
                    <a:pt x="2322080" y="123190"/>
                  </a:lnTo>
                  <a:lnTo>
                    <a:pt x="2323681" y="121920"/>
                  </a:lnTo>
                  <a:lnTo>
                    <a:pt x="2324150" y="123190"/>
                  </a:lnTo>
                  <a:lnTo>
                    <a:pt x="2324938" y="123190"/>
                  </a:lnTo>
                  <a:lnTo>
                    <a:pt x="2324938" y="115798"/>
                  </a:lnTo>
                  <a:lnTo>
                    <a:pt x="2324430" y="115570"/>
                  </a:lnTo>
                  <a:lnTo>
                    <a:pt x="2315883" y="111760"/>
                  </a:lnTo>
                  <a:lnTo>
                    <a:pt x="2315743" y="111137"/>
                  </a:lnTo>
                  <a:lnTo>
                    <a:pt x="2315743" y="133350"/>
                  </a:lnTo>
                  <a:lnTo>
                    <a:pt x="2315718" y="134620"/>
                  </a:lnTo>
                  <a:lnTo>
                    <a:pt x="2315286" y="134620"/>
                  </a:lnTo>
                  <a:lnTo>
                    <a:pt x="2315286" y="147320"/>
                  </a:lnTo>
                  <a:lnTo>
                    <a:pt x="2314727" y="148590"/>
                  </a:lnTo>
                  <a:lnTo>
                    <a:pt x="2313724" y="148590"/>
                  </a:lnTo>
                  <a:lnTo>
                    <a:pt x="2313279" y="147320"/>
                  </a:lnTo>
                  <a:lnTo>
                    <a:pt x="2315286" y="147320"/>
                  </a:lnTo>
                  <a:lnTo>
                    <a:pt x="2315286" y="134620"/>
                  </a:lnTo>
                  <a:lnTo>
                    <a:pt x="2312822" y="134620"/>
                  </a:lnTo>
                  <a:lnTo>
                    <a:pt x="2314422" y="133350"/>
                  </a:lnTo>
                  <a:lnTo>
                    <a:pt x="2315743" y="133350"/>
                  </a:lnTo>
                  <a:lnTo>
                    <a:pt x="2315743" y="111137"/>
                  </a:lnTo>
                  <a:lnTo>
                    <a:pt x="2314524" y="105651"/>
                  </a:lnTo>
                  <a:lnTo>
                    <a:pt x="2314524" y="125730"/>
                  </a:lnTo>
                  <a:lnTo>
                    <a:pt x="2312924" y="128270"/>
                  </a:lnTo>
                  <a:lnTo>
                    <a:pt x="2311057" y="127000"/>
                  </a:lnTo>
                  <a:lnTo>
                    <a:pt x="2308974" y="125730"/>
                  </a:lnTo>
                  <a:lnTo>
                    <a:pt x="2310765" y="124460"/>
                  </a:lnTo>
                  <a:lnTo>
                    <a:pt x="2312530" y="124460"/>
                  </a:lnTo>
                  <a:lnTo>
                    <a:pt x="2314524" y="125730"/>
                  </a:lnTo>
                  <a:lnTo>
                    <a:pt x="2314524" y="105651"/>
                  </a:lnTo>
                  <a:lnTo>
                    <a:pt x="2314473" y="105410"/>
                  </a:lnTo>
                  <a:lnTo>
                    <a:pt x="2313609" y="102870"/>
                  </a:lnTo>
                  <a:lnTo>
                    <a:pt x="2313190" y="101600"/>
                  </a:lnTo>
                  <a:lnTo>
                    <a:pt x="2311895" y="97790"/>
                  </a:lnTo>
                  <a:lnTo>
                    <a:pt x="2321001" y="100330"/>
                  </a:lnTo>
                  <a:lnTo>
                    <a:pt x="2321560" y="100330"/>
                  </a:lnTo>
                  <a:lnTo>
                    <a:pt x="2321344" y="97790"/>
                  </a:lnTo>
                  <a:lnTo>
                    <a:pt x="2320925" y="92710"/>
                  </a:lnTo>
                  <a:lnTo>
                    <a:pt x="2313305" y="92710"/>
                  </a:lnTo>
                  <a:lnTo>
                    <a:pt x="2309076" y="88900"/>
                  </a:lnTo>
                  <a:lnTo>
                    <a:pt x="2306561" y="87439"/>
                  </a:lnTo>
                  <a:lnTo>
                    <a:pt x="2306561" y="120650"/>
                  </a:lnTo>
                  <a:lnTo>
                    <a:pt x="2306548" y="130810"/>
                  </a:lnTo>
                  <a:lnTo>
                    <a:pt x="2306028" y="132080"/>
                  </a:lnTo>
                  <a:lnTo>
                    <a:pt x="2305888" y="132080"/>
                  </a:lnTo>
                  <a:lnTo>
                    <a:pt x="2305888" y="144780"/>
                  </a:lnTo>
                  <a:lnTo>
                    <a:pt x="2304059" y="151130"/>
                  </a:lnTo>
                  <a:lnTo>
                    <a:pt x="2298331" y="152400"/>
                  </a:lnTo>
                  <a:lnTo>
                    <a:pt x="2297531" y="152260"/>
                  </a:lnTo>
                  <a:lnTo>
                    <a:pt x="2297531" y="161290"/>
                  </a:lnTo>
                  <a:lnTo>
                    <a:pt x="2296871" y="167640"/>
                  </a:lnTo>
                  <a:lnTo>
                    <a:pt x="2292858" y="167640"/>
                  </a:lnTo>
                  <a:lnTo>
                    <a:pt x="2292858" y="181610"/>
                  </a:lnTo>
                  <a:lnTo>
                    <a:pt x="2291499" y="182880"/>
                  </a:lnTo>
                  <a:lnTo>
                    <a:pt x="2288679" y="181610"/>
                  </a:lnTo>
                  <a:lnTo>
                    <a:pt x="2292858" y="181610"/>
                  </a:lnTo>
                  <a:lnTo>
                    <a:pt x="2292858" y="167640"/>
                  </a:lnTo>
                  <a:lnTo>
                    <a:pt x="2292604" y="167640"/>
                  </a:lnTo>
                  <a:lnTo>
                    <a:pt x="2292604" y="171450"/>
                  </a:lnTo>
                  <a:lnTo>
                    <a:pt x="2292527" y="172720"/>
                  </a:lnTo>
                  <a:lnTo>
                    <a:pt x="2291080" y="172720"/>
                  </a:lnTo>
                  <a:lnTo>
                    <a:pt x="2289670" y="171450"/>
                  </a:lnTo>
                  <a:lnTo>
                    <a:pt x="2292604" y="171450"/>
                  </a:lnTo>
                  <a:lnTo>
                    <a:pt x="2292604" y="167640"/>
                  </a:lnTo>
                  <a:lnTo>
                    <a:pt x="2287524" y="167640"/>
                  </a:lnTo>
                  <a:lnTo>
                    <a:pt x="2281021" y="170180"/>
                  </a:lnTo>
                  <a:lnTo>
                    <a:pt x="2278989" y="165100"/>
                  </a:lnTo>
                  <a:lnTo>
                    <a:pt x="2286317" y="162560"/>
                  </a:lnTo>
                  <a:lnTo>
                    <a:pt x="2286304" y="160020"/>
                  </a:lnTo>
                  <a:lnTo>
                    <a:pt x="2291473" y="160020"/>
                  </a:lnTo>
                  <a:lnTo>
                    <a:pt x="2295525" y="158750"/>
                  </a:lnTo>
                  <a:lnTo>
                    <a:pt x="2297531" y="161290"/>
                  </a:lnTo>
                  <a:lnTo>
                    <a:pt x="2297531" y="152260"/>
                  </a:lnTo>
                  <a:lnTo>
                    <a:pt x="2284539" y="149860"/>
                  </a:lnTo>
                  <a:lnTo>
                    <a:pt x="2294394" y="147320"/>
                  </a:lnTo>
                  <a:lnTo>
                    <a:pt x="2302484" y="148590"/>
                  </a:lnTo>
                  <a:lnTo>
                    <a:pt x="2303615" y="147320"/>
                  </a:lnTo>
                  <a:lnTo>
                    <a:pt x="2305888" y="144780"/>
                  </a:lnTo>
                  <a:lnTo>
                    <a:pt x="2305888" y="132080"/>
                  </a:lnTo>
                  <a:lnTo>
                    <a:pt x="2304021" y="132080"/>
                  </a:lnTo>
                  <a:lnTo>
                    <a:pt x="2303551" y="130810"/>
                  </a:lnTo>
                  <a:lnTo>
                    <a:pt x="2306548" y="130810"/>
                  </a:lnTo>
                  <a:lnTo>
                    <a:pt x="2306548" y="120650"/>
                  </a:lnTo>
                  <a:lnTo>
                    <a:pt x="2306028" y="120650"/>
                  </a:lnTo>
                  <a:lnTo>
                    <a:pt x="2305469" y="121920"/>
                  </a:lnTo>
                  <a:lnTo>
                    <a:pt x="2304465" y="121920"/>
                  </a:lnTo>
                  <a:lnTo>
                    <a:pt x="2304021" y="120650"/>
                  </a:lnTo>
                  <a:lnTo>
                    <a:pt x="2303551" y="120650"/>
                  </a:lnTo>
                  <a:lnTo>
                    <a:pt x="2305151" y="119380"/>
                  </a:lnTo>
                  <a:lnTo>
                    <a:pt x="2306561" y="120650"/>
                  </a:lnTo>
                  <a:lnTo>
                    <a:pt x="2306561" y="87439"/>
                  </a:lnTo>
                  <a:lnTo>
                    <a:pt x="2304719" y="86360"/>
                  </a:lnTo>
                  <a:lnTo>
                    <a:pt x="2306218" y="82550"/>
                  </a:lnTo>
                  <a:lnTo>
                    <a:pt x="2303094" y="78613"/>
                  </a:lnTo>
                  <a:lnTo>
                    <a:pt x="2298700" y="72390"/>
                  </a:lnTo>
                  <a:lnTo>
                    <a:pt x="2299119" y="81280"/>
                  </a:lnTo>
                  <a:lnTo>
                    <a:pt x="2298268" y="82981"/>
                  </a:lnTo>
                  <a:lnTo>
                    <a:pt x="2298268" y="125730"/>
                  </a:lnTo>
                  <a:lnTo>
                    <a:pt x="2295677" y="127000"/>
                  </a:lnTo>
                  <a:lnTo>
                    <a:pt x="2293429" y="125730"/>
                  </a:lnTo>
                  <a:lnTo>
                    <a:pt x="2293302" y="124460"/>
                  </a:lnTo>
                  <a:lnTo>
                    <a:pt x="2295906" y="123190"/>
                  </a:lnTo>
                  <a:lnTo>
                    <a:pt x="2298179" y="124460"/>
                  </a:lnTo>
                  <a:lnTo>
                    <a:pt x="2298268" y="125730"/>
                  </a:lnTo>
                  <a:lnTo>
                    <a:pt x="2298268" y="82981"/>
                  </a:lnTo>
                  <a:lnTo>
                    <a:pt x="2295283" y="88900"/>
                  </a:lnTo>
                  <a:lnTo>
                    <a:pt x="2297303" y="96520"/>
                  </a:lnTo>
                  <a:lnTo>
                    <a:pt x="2296261" y="96735"/>
                  </a:lnTo>
                  <a:lnTo>
                    <a:pt x="2296261" y="106680"/>
                  </a:lnTo>
                  <a:lnTo>
                    <a:pt x="2292667" y="113360"/>
                  </a:lnTo>
                  <a:lnTo>
                    <a:pt x="2292667" y="137160"/>
                  </a:lnTo>
                  <a:lnTo>
                    <a:pt x="2289657" y="137160"/>
                  </a:lnTo>
                  <a:lnTo>
                    <a:pt x="2291257" y="135890"/>
                  </a:lnTo>
                  <a:lnTo>
                    <a:pt x="2292667" y="137160"/>
                  </a:lnTo>
                  <a:lnTo>
                    <a:pt x="2292667" y="113360"/>
                  </a:lnTo>
                  <a:lnTo>
                    <a:pt x="2291473" y="115570"/>
                  </a:lnTo>
                  <a:lnTo>
                    <a:pt x="2286812" y="111760"/>
                  </a:lnTo>
                  <a:lnTo>
                    <a:pt x="2291689" y="106680"/>
                  </a:lnTo>
                  <a:lnTo>
                    <a:pt x="2283409" y="104292"/>
                  </a:lnTo>
                  <a:lnTo>
                    <a:pt x="2283409" y="125730"/>
                  </a:lnTo>
                  <a:lnTo>
                    <a:pt x="2282875" y="125730"/>
                  </a:lnTo>
                  <a:lnTo>
                    <a:pt x="2282317" y="127000"/>
                  </a:lnTo>
                  <a:lnTo>
                    <a:pt x="2281313" y="127000"/>
                  </a:lnTo>
                  <a:lnTo>
                    <a:pt x="2280475" y="125730"/>
                  </a:lnTo>
                  <a:lnTo>
                    <a:pt x="2281466" y="125730"/>
                  </a:lnTo>
                  <a:lnTo>
                    <a:pt x="2281999" y="124460"/>
                  </a:lnTo>
                  <a:lnTo>
                    <a:pt x="2283409" y="125730"/>
                  </a:lnTo>
                  <a:lnTo>
                    <a:pt x="2283409" y="104292"/>
                  </a:lnTo>
                  <a:lnTo>
                    <a:pt x="2282926" y="104140"/>
                  </a:lnTo>
                  <a:lnTo>
                    <a:pt x="2291816" y="102870"/>
                  </a:lnTo>
                  <a:lnTo>
                    <a:pt x="2293442" y="104140"/>
                  </a:lnTo>
                  <a:lnTo>
                    <a:pt x="2296261" y="106680"/>
                  </a:lnTo>
                  <a:lnTo>
                    <a:pt x="2296261" y="96735"/>
                  </a:lnTo>
                  <a:lnTo>
                    <a:pt x="2291042" y="97790"/>
                  </a:lnTo>
                  <a:lnTo>
                    <a:pt x="2285593" y="101600"/>
                  </a:lnTo>
                  <a:lnTo>
                    <a:pt x="2275116" y="97790"/>
                  </a:lnTo>
                  <a:lnTo>
                    <a:pt x="2281605" y="118110"/>
                  </a:lnTo>
                  <a:lnTo>
                    <a:pt x="2272461" y="119380"/>
                  </a:lnTo>
                  <a:lnTo>
                    <a:pt x="2272665" y="114300"/>
                  </a:lnTo>
                  <a:lnTo>
                    <a:pt x="2266391" y="111760"/>
                  </a:lnTo>
                  <a:lnTo>
                    <a:pt x="2265375" y="119380"/>
                  </a:lnTo>
                  <a:lnTo>
                    <a:pt x="2268537" y="119380"/>
                  </a:lnTo>
                  <a:lnTo>
                    <a:pt x="2269248" y="121920"/>
                  </a:lnTo>
                  <a:lnTo>
                    <a:pt x="2265705" y="121920"/>
                  </a:lnTo>
                  <a:lnTo>
                    <a:pt x="2279180" y="133350"/>
                  </a:lnTo>
                  <a:lnTo>
                    <a:pt x="2279815" y="132080"/>
                  </a:lnTo>
                  <a:lnTo>
                    <a:pt x="2279942" y="132080"/>
                  </a:lnTo>
                  <a:lnTo>
                    <a:pt x="2280018" y="133350"/>
                  </a:lnTo>
                  <a:lnTo>
                    <a:pt x="2283206" y="133350"/>
                  </a:lnTo>
                  <a:lnTo>
                    <a:pt x="2279878" y="135890"/>
                  </a:lnTo>
                  <a:lnTo>
                    <a:pt x="2280183" y="134620"/>
                  </a:lnTo>
                  <a:lnTo>
                    <a:pt x="2280018" y="133350"/>
                  </a:lnTo>
                  <a:lnTo>
                    <a:pt x="2279294" y="133350"/>
                  </a:lnTo>
                  <a:lnTo>
                    <a:pt x="2274138" y="136652"/>
                  </a:lnTo>
                  <a:lnTo>
                    <a:pt x="2274138" y="156210"/>
                  </a:lnTo>
                  <a:lnTo>
                    <a:pt x="2271217" y="156210"/>
                  </a:lnTo>
                  <a:lnTo>
                    <a:pt x="2271293" y="154940"/>
                  </a:lnTo>
                  <a:lnTo>
                    <a:pt x="2272728" y="154940"/>
                  </a:lnTo>
                  <a:lnTo>
                    <a:pt x="2274138" y="156210"/>
                  </a:lnTo>
                  <a:lnTo>
                    <a:pt x="2274138" y="136652"/>
                  </a:lnTo>
                  <a:lnTo>
                    <a:pt x="2273325" y="137160"/>
                  </a:lnTo>
                  <a:lnTo>
                    <a:pt x="2270264" y="143510"/>
                  </a:lnTo>
                  <a:lnTo>
                    <a:pt x="2258085" y="143510"/>
                  </a:lnTo>
                  <a:lnTo>
                    <a:pt x="2260612" y="148590"/>
                  </a:lnTo>
                  <a:lnTo>
                    <a:pt x="2259914" y="153670"/>
                  </a:lnTo>
                  <a:lnTo>
                    <a:pt x="2247862" y="149860"/>
                  </a:lnTo>
                  <a:lnTo>
                    <a:pt x="2247709" y="154940"/>
                  </a:lnTo>
                  <a:lnTo>
                    <a:pt x="2250770" y="158750"/>
                  </a:lnTo>
                  <a:lnTo>
                    <a:pt x="2255126" y="156210"/>
                  </a:lnTo>
                  <a:lnTo>
                    <a:pt x="2259076" y="154940"/>
                  </a:lnTo>
                  <a:lnTo>
                    <a:pt x="2262060" y="158750"/>
                  </a:lnTo>
                  <a:lnTo>
                    <a:pt x="2261997" y="161290"/>
                  </a:lnTo>
                  <a:lnTo>
                    <a:pt x="2256498" y="168059"/>
                  </a:lnTo>
                  <a:lnTo>
                    <a:pt x="2256498" y="199390"/>
                  </a:lnTo>
                  <a:lnTo>
                    <a:pt x="2252764" y="199390"/>
                  </a:lnTo>
                  <a:lnTo>
                    <a:pt x="2252370" y="198170"/>
                  </a:lnTo>
                  <a:lnTo>
                    <a:pt x="2256498" y="199390"/>
                  </a:lnTo>
                  <a:lnTo>
                    <a:pt x="2256498" y="168059"/>
                  </a:lnTo>
                  <a:lnTo>
                    <a:pt x="2254770" y="170180"/>
                  </a:lnTo>
                  <a:lnTo>
                    <a:pt x="2251976" y="173545"/>
                  </a:lnTo>
                  <a:lnTo>
                    <a:pt x="2251976" y="186690"/>
                  </a:lnTo>
                  <a:lnTo>
                    <a:pt x="2247798" y="186690"/>
                  </a:lnTo>
                  <a:lnTo>
                    <a:pt x="2249157" y="184150"/>
                  </a:lnTo>
                  <a:lnTo>
                    <a:pt x="2251976" y="186690"/>
                  </a:lnTo>
                  <a:lnTo>
                    <a:pt x="2251976" y="173545"/>
                  </a:lnTo>
                  <a:lnTo>
                    <a:pt x="2249487" y="176530"/>
                  </a:lnTo>
                  <a:lnTo>
                    <a:pt x="2241956" y="184150"/>
                  </a:lnTo>
                  <a:lnTo>
                    <a:pt x="2243010" y="185420"/>
                  </a:lnTo>
                  <a:lnTo>
                    <a:pt x="2246807" y="186690"/>
                  </a:lnTo>
                  <a:lnTo>
                    <a:pt x="2246134" y="190500"/>
                  </a:lnTo>
                  <a:lnTo>
                    <a:pt x="2253018" y="193040"/>
                  </a:lnTo>
                  <a:lnTo>
                    <a:pt x="2251494" y="196850"/>
                  </a:lnTo>
                  <a:lnTo>
                    <a:pt x="2252040" y="196850"/>
                  </a:lnTo>
                  <a:lnTo>
                    <a:pt x="2252103" y="198120"/>
                  </a:lnTo>
                  <a:lnTo>
                    <a:pt x="2251468" y="198120"/>
                  </a:lnTo>
                  <a:lnTo>
                    <a:pt x="2251456" y="196850"/>
                  </a:lnTo>
                  <a:lnTo>
                    <a:pt x="2240470" y="196850"/>
                  </a:lnTo>
                  <a:lnTo>
                    <a:pt x="2237435" y="193040"/>
                  </a:lnTo>
                  <a:lnTo>
                    <a:pt x="2236838" y="189230"/>
                  </a:lnTo>
                  <a:lnTo>
                    <a:pt x="2229993" y="187960"/>
                  </a:lnTo>
                  <a:lnTo>
                    <a:pt x="2228151" y="185420"/>
                  </a:lnTo>
                  <a:lnTo>
                    <a:pt x="2227237" y="184150"/>
                  </a:lnTo>
                  <a:lnTo>
                    <a:pt x="2226310" y="182880"/>
                  </a:lnTo>
                  <a:lnTo>
                    <a:pt x="2232723" y="176530"/>
                  </a:lnTo>
                  <a:lnTo>
                    <a:pt x="2229916" y="175260"/>
                  </a:lnTo>
                  <a:lnTo>
                    <a:pt x="2224392" y="172745"/>
                  </a:lnTo>
                  <a:lnTo>
                    <a:pt x="2224138" y="173990"/>
                  </a:lnTo>
                  <a:lnTo>
                    <a:pt x="2223401" y="173990"/>
                  </a:lnTo>
                  <a:lnTo>
                    <a:pt x="2222055" y="175260"/>
                  </a:lnTo>
                  <a:lnTo>
                    <a:pt x="2219236" y="173990"/>
                  </a:lnTo>
                  <a:lnTo>
                    <a:pt x="2223401" y="173990"/>
                  </a:lnTo>
                  <a:lnTo>
                    <a:pt x="2223770" y="172720"/>
                  </a:lnTo>
                  <a:lnTo>
                    <a:pt x="2224303" y="172720"/>
                  </a:lnTo>
                  <a:lnTo>
                    <a:pt x="2223160" y="171450"/>
                  </a:lnTo>
                  <a:lnTo>
                    <a:pt x="2222004" y="170180"/>
                  </a:lnTo>
                  <a:lnTo>
                    <a:pt x="2217420" y="165100"/>
                  </a:lnTo>
                  <a:lnTo>
                    <a:pt x="2210727" y="156210"/>
                  </a:lnTo>
                  <a:lnTo>
                    <a:pt x="2209723" y="154940"/>
                  </a:lnTo>
                  <a:lnTo>
                    <a:pt x="2206714" y="151130"/>
                  </a:lnTo>
                  <a:lnTo>
                    <a:pt x="2203691" y="147320"/>
                  </a:lnTo>
                  <a:lnTo>
                    <a:pt x="2200313" y="143510"/>
                  </a:lnTo>
                  <a:lnTo>
                    <a:pt x="2195792" y="138430"/>
                  </a:lnTo>
                  <a:lnTo>
                    <a:pt x="2185771" y="140970"/>
                  </a:lnTo>
                  <a:lnTo>
                    <a:pt x="2167217" y="119380"/>
                  </a:lnTo>
                  <a:lnTo>
                    <a:pt x="2161997" y="123190"/>
                  </a:lnTo>
                  <a:lnTo>
                    <a:pt x="2165273" y="127000"/>
                  </a:lnTo>
                  <a:lnTo>
                    <a:pt x="2162822" y="128955"/>
                  </a:lnTo>
                  <a:lnTo>
                    <a:pt x="2162822" y="142240"/>
                  </a:lnTo>
                  <a:lnTo>
                    <a:pt x="2159495" y="143510"/>
                  </a:lnTo>
                  <a:lnTo>
                    <a:pt x="2159800" y="142240"/>
                  </a:lnTo>
                  <a:lnTo>
                    <a:pt x="2159635" y="140970"/>
                  </a:lnTo>
                  <a:lnTo>
                    <a:pt x="2162822" y="142240"/>
                  </a:lnTo>
                  <a:lnTo>
                    <a:pt x="2162822" y="128955"/>
                  </a:lnTo>
                  <a:lnTo>
                    <a:pt x="2157285" y="133350"/>
                  </a:lnTo>
                  <a:lnTo>
                    <a:pt x="2159851" y="137160"/>
                  </a:lnTo>
                  <a:lnTo>
                    <a:pt x="2158860" y="140970"/>
                  </a:lnTo>
                  <a:lnTo>
                    <a:pt x="2158327" y="140970"/>
                  </a:lnTo>
                  <a:lnTo>
                    <a:pt x="2158327" y="149860"/>
                  </a:lnTo>
                  <a:lnTo>
                    <a:pt x="2158250" y="151130"/>
                  </a:lnTo>
                  <a:lnTo>
                    <a:pt x="2156803" y="151130"/>
                  </a:lnTo>
                  <a:lnTo>
                    <a:pt x="2155393" y="149860"/>
                  </a:lnTo>
                  <a:lnTo>
                    <a:pt x="2158327" y="149860"/>
                  </a:lnTo>
                  <a:lnTo>
                    <a:pt x="2158327" y="140970"/>
                  </a:lnTo>
                  <a:lnTo>
                    <a:pt x="2155812" y="140970"/>
                  </a:lnTo>
                  <a:lnTo>
                    <a:pt x="2154656" y="143510"/>
                  </a:lnTo>
                  <a:lnTo>
                    <a:pt x="2152319" y="147320"/>
                  </a:lnTo>
                  <a:lnTo>
                    <a:pt x="2149195" y="142240"/>
                  </a:lnTo>
                  <a:lnTo>
                    <a:pt x="2144306" y="137160"/>
                  </a:lnTo>
                  <a:lnTo>
                    <a:pt x="2140420" y="133350"/>
                  </a:lnTo>
                  <a:lnTo>
                    <a:pt x="2140305" y="129540"/>
                  </a:lnTo>
                  <a:lnTo>
                    <a:pt x="2140267" y="128270"/>
                  </a:lnTo>
                  <a:lnTo>
                    <a:pt x="2132279" y="127000"/>
                  </a:lnTo>
                  <a:lnTo>
                    <a:pt x="2128837" y="124460"/>
                  </a:lnTo>
                  <a:lnTo>
                    <a:pt x="2127415" y="120650"/>
                  </a:lnTo>
                  <a:lnTo>
                    <a:pt x="2125446" y="118110"/>
                  </a:lnTo>
                  <a:lnTo>
                    <a:pt x="2121001" y="116840"/>
                  </a:lnTo>
                  <a:lnTo>
                    <a:pt x="2119185" y="115570"/>
                  </a:lnTo>
                  <a:lnTo>
                    <a:pt x="2117369" y="114300"/>
                  </a:lnTo>
                  <a:lnTo>
                    <a:pt x="2111210" y="115570"/>
                  </a:lnTo>
                  <a:lnTo>
                    <a:pt x="2103170" y="111760"/>
                  </a:lnTo>
                  <a:lnTo>
                    <a:pt x="2104059" y="106680"/>
                  </a:lnTo>
                  <a:lnTo>
                    <a:pt x="2103005" y="101600"/>
                  </a:lnTo>
                  <a:lnTo>
                    <a:pt x="2097760" y="96520"/>
                  </a:lnTo>
                  <a:lnTo>
                    <a:pt x="2085644" y="93980"/>
                  </a:lnTo>
                  <a:lnTo>
                    <a:pt x="2086444" y="86360"/>
                  </a:lnTo>
                  <a:lnTo>
                    <a:pt x="2076234" y="91440"/>
                  </a:lnTo>
                  <a:lnTo>
                    <a:pt x="2074341" y="97790"/>
                  </a:lnTo>
                  <a:lnTo>
                    <a:pt x="2069122" y="102870"/>
                  </a:lnTo>
                  <a:lnTo>
                    <a:pt x="2065896" y="107975"/>
                  </a:lnTo>
                  <a:lnTo>
                    <a:pt x="2063496" y="113030"/>
                  </a:lnTo>
                  <a:lnTo>
                    <a:pt x="2060003" y="116840"/>
                  </a:lnTo>
                  <a:lnTo>
                    <a:pt x="2053577" y="120650"/>
                  </a:lnTo>
                  <a:lnTo>
                    <a:pt x="2049995" y="121920"/>
                  </a:lnTo>
                  <a:lnTo>
                    <a:pt x="2059559" y="125730"/>
                  </a:lnTo>
                  <a:lnTo>
                    <a:pt x="2052840" y="128270"/>
                  </a:lnTo>
                  <a:lnTo>
                    <a:pt x="2046338" y="128270"/>
                  </a:lnTo>
                  <a:lnTo>
                    <a:pt x="2038883" y="129540"/>
                  </a:lnTo>
                  <a:lnTo>
                    <a:pt x="2030806" y="124460"/>
                  </a:lnTo>
                  <a:lnTo>
                    <a:pt x="2031212" y="129540"/>
                  </a:lnTo>
                  <a:lnTo>
                    <a:pt x="2026234" y="132080"/>
                  </a:lnTo>
                  <a:lnTo>
                    <a:pt x="2020976" y="134620"/>
                  </a:lnTo>
                  <a:lnTo>
                    <a:pt x="2017941" y="139700"/>
                  </a:lnTo>
                  <a:lnTo>
                    <a:pt x="2028850" y="143510"/>
                  </a:lnTo>
                  <a:lnTo>
                    <a:pt x="2023198" y="147320"/>
                  </a:lnTo>
                  <a:lnTo>
                    <a:pt x="2018969" y="149860"/>
                  </a:lnTo>
                  <a:lnTo>
                    <a:pt x="2014842" y="148590"/>
                  </a:lnTo>
                  <a:lnTo>
                    <a:pt x="2009444" y="146050"/>
                  </a:lnTo>
                  <a:lnTo>
                    <a:pt x="2004606" y="143510"/>
                  </a:lnTo>
                  <a:lnTo>
                    <a:pt x="2006346" y="139700"/>
                  </a:lnTo>
                  <a:lnTo>
                    <a:pt x="2006917" y="138430"/>
                  </a:lnTo>
                  <a:lnTo>
                    <a:pt x="2000504" y="134620"/>
                  </a:lnTo>
                  <a:lnTo>
                    <a:pt x="1998814" y="133350"/>
                  </a:lnTo>
                  <a:lnTo>
                    <a:pt x="1997113" y="132080"/>
                  </a:lnTo>
                  <a:lnTo>
                    <a:pt x="1989988" y="133350"/>
                  </a:lnTo>
                  <a:lnTo>
                    <a:pt x="1986534" y="130810"/>
                  </a:lnTo>
                  <a:lnTo>
                    <a:pt x="1981758" y="127000"/>
                  </a:lnTo>
                  <a:lnTo>
                    <a:pt x="1983879" y="121920"/>
                  </a:lnTo>
                  <a:lnTo>
                    <a:pt x="1984400" y="120650"/>
                  </a:lnTo>
                  <a:lnTo>
                    <a:pt x="1973872" y="119380"/>
                  </a:lnTo>
                  <a:lnTo>
                    <a:pt x="1973376" y="119062"/>
                  </a:lnTo>
                  <a:lnTo>
                    <a:pt x="1973376" y="119380"/>
                  </a:lnTo>
                  <a:lnTo>
                    <a:pt x="1972030" y="121920"/>
                  </a:lnTo>
                  <a:lnTo>
                    <a:pt x="1969211" y="119380"/>
                  </a:lnTo>
                  <a:lnTo>
                    <a:pt x="1973376" y="119380"/>
                  </a:lnTo>
                  <a:lnTo>
                    <a:pt x="1973376" y="119062"/>
                  </a:lnTo>
                  <a:lnTo>
                    <a:pt x="1967992" y="115570"/>
                  </a:lnTo>
                  <a:lnTo>
                    <a:pt x="1970303" y="110490"/>
                  </a:lnTo>
                  <a:lnTo>
                    <a:pt x="1971459" y="107950"/>
                  </a:lnTo>
                  <a:lnTo>
                    <a:pt x="1960308" y="105422"/>
                  </a:lnTo>
                  <a:lnTo>
                    <a:pt x="1960308" y="109220"/>
                  </a:lnTo>
                  <a:lnTo>
                    <a:pt x="1957946" y="110490"/>
                  </a:lnTo>
                  <a:lnTo>
                    <a:pt x="1954644" y="107950"/>
                  </a:lnTo>
                  <a:lnTo>
                    <a:pt x="1955457" y="106680"/>
                  </a:lnTo>
                  <a:lnTo>
                    <a:pt x="1959724" y="105410"/>
                  </a:lnTo>
                  <a:lnTo>
                    <a:pt x="1960308" y="109220"/>
                  </a:lnTo>
                  <a:lnTo>
                    <a:pt x="1960308" y="105422"/>
                  </a:lnTo>
                  <a:lnTo>
                    <a:pt x="1960168" y="104140"/>
                  </a:lnTo>
                  <a:lnTo>
                    <a:pt x="1959927" y="101600"/>
                  </a:lnTo>
                  <a:lnTo>
                    <a:pt x="1958632" y="99060"/>
                  </a:lnTo>
                  <a:lnTo>
                    <a:pt x="1957984" y="97790"/>
                  </a:lnTo>
                  <a:lnTo>
                    <a:pt x="1948040" y="99060"/>
                  </a:lnTo>
                  <a:lnTo>
                    <a:pt x="1942452" y="95250"/>
                  </a:lnTo>
                  <a:lnTo>
                    <a:pt x="1942249" y="93980"/>
                  </a:lnTo>
                  <a:lnTo>
                    <a:pt x="1941614" y="90170"/>
                  </a:lnTo>
                  <a:lnTo>
                    <a:pt x="1939493" y="82550"/>
                  </a:lnTo>
                  <a:lnTo>
                    <a:pt x="1937143" y="91440"/>
                  </a:lnTo>
                  <a:lnTo>
                    <a:pt x="1931098" y="93980"/>
                  </a:lnTo>
                  <a:lnTo>
                    <a:pt x="1921078" y="93980"/>
                  </a:lnTo>
                  <a:lnTo>
                    <a:pt x="1918957" y="91440"/>
                  </a:lnTo>
                  <a:lnTo>
                    <a:pt x="1922627" y="87630"/>
                  </a:lnTo>
                  <a:lnTo>
                    <a:pt x="1920392" y="85090"/>
                  </a:lnTo>
                  <a:lnTo>
                    <a:pt x="1914550" y="88900"/>
                  </a:lnTo>
                  <a:lnTo>
                    <a:pt x="1913826" y="92710"/>
                  </a:lnTo>
                  <a:lnTo>
                    <a:pt x="1915312" y="96558"/>
                  </a:lnTo>
                  <a:lnTo>
                    <a:pt x="1916087" y="100330"/>
                  </a:lnTo>
                  <a:lnTo>
                    <a:pt x="1908708" y="104140"/>
                  </a:lnTo>
                  <a:lnTo>
                    <a:pt x="1907336" y="99060"/>
                  </a:lnTo>
                  <a:lnTo>
                    <a:pt x="1901939" y="99060"/>
                  </a:lnTo>
                  <a:lnTo>
                    <a:pt x="1896960" y="100330"/>
                  </a:lnTo>
                  <a:lnTo>
                    <a:pt x="1902498" y="105410"/>
                  </a:lnTo>
                  <a:lnTo>
                    <a:pt x="1897875" y="106680"/>
                  </a:lnTo>
                  <a:lnTo>
                    <a:pt x="1892490" y="106680"/>
                  </a:lnTo>
                  <a:lnTo>
                    <a:pt x="1888121" y="109220"/>
                  </a:lnTo>
                  <a:lnTo>
                    <a:pt x="1894624" y="111760"/>
                  </a:lnTo>
                  <a:lnTo>
                    <a:pt x="1894865" y="113030"/>
                  </a:lnTo>
                  <a:lnTo>
                    <a:pt x="1893354" y="118110"/>
                  </a:lnTo>
                  <a:lnTo>
                    <a:pt x="1886521" y="120650"/>
                  </a:lnTo>
                  <a:lnTo>
                    <a:pt x="1885022" y="121818"/>
                  </a:lnTo>
                  <a:lnTo>
                    <a:pt x="1885022" y="125730"/>
                  </a:lnTo>
                  <a:lnTo>
                    <a:pt x="1881695" y="127000"/>
                  </a:lnTo>
                  <a:lnTo>
                    <a:pt x="1882000" y="125730"/>
                  </a:lnTo>
                  <a:lnTo>
                    <a:pt x="1881835" y="124460"/>
                  </a:lnTo>
                  <a:lnTo>
                    <a:pt x="1885022" y="125730"/>
                  </a:lnTo>
                  <a:lnTo>
                    <a:pt x="1885022" y="121818"/>
                  </a:lnTo>
                  <a:lnTo>
                    <a:pt x="1881593" y="124460"/>
                  </a:lnTo>
                  <a:lnTo>
                    <a:pt x="1875624" y="119380"/>
                  </a:lnTo>
                  <a:lnTo>
                    <a:pt x="1872081" y="113030"/>
                  </a:lnTo>
                  <a:lnTo>
                    <a:pt x="1868081" y="106680"/>
                  </a:lnTo>
                  <a:lnTo>
                    <a:pt x="1860727" y="101600"/>
                  </a:lnTo>
                  <a:lnTo>
                    <a:pt x="1857514" y="105460"/>
                  </a:lnTo>
                  <a:lnTo>
                    <a:pt x="1854619" y="110490"/>
                  </a:lnTo>
                  <a:lnTo>
                    <a:pt x="1853768"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1844217" y="138430"/>
                  </a:lnTo>
                  <a:lnTo>
                    <a:pt x="1844446" y="137160"/>
                  </a:lnTo>
                  <a:lnTo>
                    <a:pt x="1844725" y="135890"/>
                  </a:lnTo>
                  <a:lnTo>
                    <a:pt x="1844141" y="135890"/>
                  </a:lnTo>
                  <a:lnTo>
                    <a:pt x="1844090" y="134620"/>
                  </a:lnTo>
                  <a:lnTo>
                    <a:pt x="1837690" y="133350"/>
                  </a:lnTo>
                  <a:lnTo>
                    <a:pt x="1836089" y="129540"/>
                  </a:lnTo>
                  <a:lnTo>
                    <a:pt x="1835454" y="127000"/>
                  </a:lnTo>
                  <a:lnTo>
                    <a:pt x="1834172" y="121920"/>
                  </a:lnTo>
                  <a:lnTo>
                    <a:pt x="1828711" y="119380"/>
                  </a:lnTo>
                  <a:lnTo>
                    <a:pt x="1824443" y="116840"/>
                  </a:lnTo>
                  <a:lnTo>
                    <a:pt x="1818741" y="119380"/>
                  </a:lnTo>
                  <a:lnTo>
                    <a:pt x="1819910" y="127000"/>
                  </a:lnTo>
                  <a:lnTo>
                    <a:pt x="1809064" y="123190"/>
                  </a:lnTo>
                  <a:lnTo>
                    <a:pt x="1805139" y="127000"/>
                  </a:lnTo>
                  <a:lnTo>
                    <a:pt x="1801609" y="130810"/>
                  </a:lnTo>
                  <a:lnTo>
                    <a:pt x="1801279" y="134620"/>
                  </a:lnTo>
                  <a:lnTo>
                    <a:pt x="1793468" y="134620"/>
                  </a:lnTo>
                  <a:lnTo>
                    <a:pt x="1793506" y="135890"/>
                  </a:lnTo>
                  <a:lnTo>
                    <a:pt x="1792973" y="135890"/>
                  </a:lnTo>
                  <a:lnTo>
                    <a:pt x="1793240" y="139700"/>
                  </a:lnTo>
                  <a:lnTo>
                    <a:pt x="1795945" y="144780"/>
                  </a:lnTo>
                  <a:lnTo>
                    <a:pt x="1786191" y="148590"/>
                  </a:lnTo>
                  <a:lnTo>
                    <a:pt x="1783499" y="144780"/>
                  </a:lnTo>
                  <a:lnTo>
                    <a:pt x="1781695" y="142240"/>
                  </a:lnTo>
                  <a:lnTo>
                    <a:pt x="1787118" y="139700"/>
                  </a:lnTo>
                  <a:lnTo>
                    <a:pt x="1789074" y="138430"/>
                  </a:lnTo>
                  <a:lnTo>
                    <a:pt x="1792973" y="135890"/>
                  </a:lnTo>
                  <a:lnTo>
                    <a:pt x="1792947" y="134620"/>
                  </a:lnTo>
                  <a:lnTo>
                    <a:pt x="1793379" y="134620"/>
                  </a:lnTo>
                  <a:lnTo>
                    <a:pt x="1789938" y="128270"/>
                  </a:lnTo>
                  <a:lnTo>
                    <a:pt x="1789277" y="124460"/>
                  </a:lnTo>
                  <a:lnTo>
                    <a:pt x="1789049" y="123190"/>
                  </a:lnTo>
                  <a:lnTo>
                    <a:pt x="1788833" y="121920"/>
                  </a:lnTo>
                  <a:lnTo>
                    <a:pt x="1788795" y="118110"/>
                  </a:lnTo>
                  <a:lnTo>
                    <a:pt x="1788706" y="113030"/>
                  </a:lnTo>
                  <a:lnTo>
                    <a:pt x="1788452" y="106680"/>
                  </a:lnTo>
                  <a:lnTo>
                    <a:pt x="1783359" y="108915"/>
                  </a:lnTo>
                  <a:lnTo>
                    <a:pt x="1783359" y="118110"/>
                  </a:lnTo>
                  <a:lnTo>
                    <a:pt x="1780489" y="118110"/>
                  </a:lnTo>
                  <a:lnTo>
                    <a:pt x="1781416" y="116840"/>
                  </a:lnTo>
                  <a:lnTo>
                    <a:pt x="1781949" y="116840"/>
                  </a:lnTo>
                  <a:lnTo>
                    <a:pt x="1783359" y="118110"/>
                  </a:lnTo>
                  <a:lnTo>
                    <a:pt x="1783359" y="108915"/>
                  </a:lnTo>
                  <a:lnTo>
                    <a:pt x="1765198" y="116840"/>
                  </a:lnTo>
                  <a:lnTo>
                    <a:pt x="1767649" y="107950"/>
                  </a:lnTo>
                  <a:lnTo>
                    <a:pt x="1768005" y="106680"/>
                  </a:lnTo>
                  <a:lnTo>
                    <a:pt x="1769402" y="97790"/>
                  </a:lnTo>
                  <a:lnTo>
                    <a:pt x="1769605" y="96520"/>
                  </a:lnTo>
                  <a:lnTo>
                    <a:pt x="1769351" y="93980"/>
                  </a:lnTo>
                  <a:lnTo>
                    <a:pt x="1768589" y="86360"/>
                  </a:lnTo>
                  <a:lnTo>
                    <a:pt x="1767865" y="85090"/>
                  </a:lnTo>
                  <a:lnTo>
                    <a:pt x="1767141" y="83820"/>
                  </a:lnTo>
                  <a:lnTo>
                    <a:pt x="1766417" y="82550"/>
                  </a:lnTo>
                  <a:lnTo>
                    <a:pt x="1763522" y="77470"/>
                  </a:lnTo>
                  <a:lnTo>
                    <a:pt x="1755521" y="73660"/>
                  </a:lnTo>
                  <a:lnTo>
                    <a:pt x="1757210" y="82550"/>
                  </a:lnTo>
                  <a:lnTo>
                    <a:pt x="1748637" y="80010"/>
                  </a:lnTo>
                  <a:lnTo>
                    <a:pt x="1747710" y="78740"/>
                  </a:lnTo>
                  <a:lnTo>
                    <a:pt x="1745843" y="76200"/>
                  </a:lnTo>
                  <a:lnTo>
                    <a:pt x="1756791" y="71120"/>
                  </a:lnTo>
                  <a:lnTo>
                    <a:pt x="1749983" y="66040"/>
                  </a:lnTo>
                  <a:lnTo>
                    <a:pt x="1746923" y="66040"/>
                  </a:lnTo>
                  <a:lnTo>
                    <a:pt x="1747177" y="69850"/>
                  </a:lnTo>
                  <a:lnTo>
                    <a:pt x="1742528" y="68580"/>
                  </a:lnTo>
                  <a:lnTo>
                    <a:pt x="1742528" y="62230"/>
                  </a:lnTo>
                  <a:lnTo>
                    <a:pt x="1742528" y="55880"/>
                  </a:lnTo>
                  <a:lnTo>
                    <a:pt x="1733384" y="57150"/>
                  </a:lnTo>
                  <a:lnTo>
                    <a:pt x="1732940" y="57150"/>
                  </a:lnTo>
                  <a:lnTo>
                    <a:pt x="1731772" y="59690"/>
                  </a:lnTo>
                  <a:lnTo>
                    <a:pt x="1729054" y="60960"/>
                  </a:lnTo>
                  <a:lnTo>
                    <a:pt x="1726882" y="59690"/>
                  </a:lnTo>
                  <a:lnTo>
                    <a:pt x="1722551" y="57150"/>
                  </a:lnTo>
                  <a:lnTo>
                    <a:pt x="1724494" y="55880"/>
                  </a:lnTo>
                  <a:lnTo>
                    <a:pt x="1728444" y="54610"/>
                  </a:lnTo>
                  <a:lnTo>
                    <a:pt x="1728863" y="54610"/>
                  </a:lnTo>
                  <a:lnTo>
                    <a:pt x="1726666" y="45720"/>
                  </a:lnTo>
                  <a:lnTo>
                    <a:pt x="1716024" y="44450"/>
                  </a:lnTo>
                  <a:lnTo>
                    <a:pt x="1713077" y="41910"/>
                  </a:lnTo>
                  <a:lnTo>
                    <a:pt x="1714398" y="40640"/>
                  </a:lnTo>
                  <a:lnTo>
                    <a:pt x="1715719" y="39370"/>
                  </a:lnTo>
                  <a:lnTo>
                    <a:pt x="1717929" y="36830"/>
                  </a:lnTo>
                  <a:lnTo>
                    <a:pt x="1712709" y="35560"/>
                  </a:lnTo>
                  <a:lnTo>
                    <a:pt x="1709077" y="34594"/>
                  </a:lnTo>
                  <a:lnTo>
                    <a:pt x="1709077" y="39370"/>
                  </a:lnTo>
                  <a:lnTo>
                    <a:pt x="1705749" y="40640"/>
                  </a:lnTo>
                  <a:lnTo>
                    <a:pt x="1706054" y="39370"/>
                  </a:lnTo>
                  <a:lnTo>
                    <a:pt x="1705889" y="38100"/>
                  </a:lnTo>
                  <a:lnTo>
                    <a:pt x="1709077" y="39370"/>
                  </a:lnTo>
                  <a:lnTo>
                    <a:pt x="1709077" y="34594"/>
                  </a:lnTo>
                  <a:lnTo>
                    <a:pt x="1707984" y="34290"/>
                  </a:lnTo>
                  <a:lnTo>
                    <a:pt x="1705051" y="38100"/>
                  </a:lnTo>
                  <a:lnTo>
                    <a:pt x="1704505" y="38506"/>
                  </a:lnTo>
                  <a:lnTo>
                    <a:pt x="1704505" y="60960"/>
                  </a:lnTo>
                  <a:lnTo>
                    <a:pt x="1703590" y="62230"/>
                  </a:lnTo>
                  <a:lnTo>
                    <a:pt x="1703057" y="62230"/>
                  </a:lnTo>
                  <a:lnTo>
                    <a:pt x="1701647" y="60960"/>
                  </a:lnTo>
                  <a:lnTo>
                    <a:pt x="1703247" y="59690"/>
                  </a:lnTo>
                  <a:lnTo>
                    <a:pt x="1703717" y="60960"/>
                  </a:lnTo>
                  <a:lnTo>
                    <a:pt x="1704505" y="60960"/>
                  </a:lnTo>
                  <a:lnTo>
                    <a:pt x="1704505" y="38506"/>
                  </a:lnTo>
                  <a:lnTo>
                    <a:pt x="1699552" y="41910"/>
                  </a:lnTo>
                  <a:lnTo>
                    <a:pt x="1698650" y="46990"/>
                  </a:lnTo>
                  <a:lnTo>
                    <a:pt x="1696402" y="47434"/>
                  </a:lnTo>
                  <a:lnTo>
                    <a:pt x="1696402" y="90170"/>
                  </a:lnTo>
                  <a:lnTo>
                    <a:pt x="1688998" y="93980"/>
                  </a:lnTo>
                  <a:lnTo>
                    <a:pt x="1686458" y="91440"/>
                  </a:lnTo>
                  <a:lnTo>
                    <a:pt x="1686471" y="88900"/>
                  </a:lnTo>
                  <a:lnTo>
                    <a:pt x="1696402" y="90170"/>
                  </a:lnTo>
                  <a:lnTo>
                    <a:pt x="1696402" y="47434"/>
                  </a:lnTo>
                  <a:lnTo>
                    <a:pt x="1695183" y="47675"/>
                  </a:lnTo>
                  <a:lnTo>
                    <a:pt x="1695183" y="72390"/>
                  </a:lnTo>
                  <a:lnTo>
                    <a:pt x="1694738" y="72567"/>
                  </a:lnTo>
                  <a:lnTo>
                    <a:pt x="1694738" y="78740"/>
                  </a:lnTo>
                  <a:lnTo>
                    <a:pt x="1689417" y="82550"/>
                  </a:lnTo>
                  <a:lnTo>
                    <a:pt x="1682635" y="80848"/>
                  </a:lnTo>
                  <a:lnTo>
                    <a:pt x="1682635" y="92710"/>
                  </a:lnTo>
                  <a:lnTo>
                    <a:pt x="1680438" y="93980"/>
                  </a:lnTo>
                  <a:lnTo>
                    <a:pt x="1677441" y="92710"/>
                  </a:lnTo>
                  <a:lnTo>
                    <a:pt x="1677390" y="91440"/>
                  </a:lnTo>
                  <a:lnTo>
                    <a:pt x="1679524" y="90170"/>
                  </a:lnTo>
                  <a:lnTo>
                    <a:pt x="1682534" y="91440"/>
                  </a:lnTo>
                  <a:lnTo>
                    <a:pt x="1682635" y="92710"/>
                  </a:lnTo>
                  <a:lnTo>
                    <a:pt x="1682635" y="80848"/>
                  </a:lnTo>
                  <a:lnTo>
                    <a:pt x="1679321" y="80010"/>
                  </a:lnTo>
                  <a:lnTo>
                    <a:pt x="1680362" y="78740"/>
                  </a:lnTo>
                  <a:lnTo>
                    <a:pt x="1682432" y="76200"/>
                  </a:lnTo>
                  <a:lnTo>
                    <a:pt x="1687017" y="76200"/>
                  </a:lnTo>
                  <a:lnTo>
                    <a:pt x="1688693" y="80010"/>
                  </a:lnTo>
                  <a:lnTo>
                    <a:pt x="1694738" y="78740"/>
                  </a:lnTo>
                  <a:lnTo>
                    <a:pt x="1694738" y="72567"/>
                  </a:lnTo>
                  <a:lnTo>
                    <a:pt x="1691855" y="73660"/>
                  </a:lnTo>
                  <a:lnTo>
                    <a:pt x="1692160" y="72390"/>
                  </a:lnTo>
                  <a:lnTo>
                    <a:pt x="1692008" y="71120"/>
                  </a:lnTo>
                  <a:lnTo>
                    <a:pt x="1695183" y="72390"/>
                  </a:lnTo>
                  <a:lnTo>
                    <a:pt x="1695183" y="47675"/>
                  </a:lnTo>
                  <a:lnTo>
                    <a:pt x="1692173" y="48260"/>
                  </a:lnTo>
                  <a:lnTo>
                    <a:pt x="1691233" y="52070"/>
                  </a:lnTo>
                  <a:lnTo>
                    <a:pt x="1692160" y="53340"/>
                  </a:lnTo>
                  <a:lnTo>
                    <a:pt x="1694688" y="55880"/>
                  </a:lnTo>
                  <a:lnTo>
                    <a:pt x="1693532" y="57150"/>
                  </a:lnTo>
                  <a:lnTo>
                    <a:pt x="1687741" y="57150"/>
                  </a:lnTo>
                  <a:lnTo>
                    <a:pt x="1687322" y="59690"/>
                  </a:lnTo>
                  <a:lnTo>
                    <a:pt x="1685150" y="63500"/>
                  </a:lnTo>
                  <a:lnTo>
                    <a:pt x="1692948" y="66040"/>
                  </a:lnTo>
                  <a:lnTo>
                    <a:pt x="1691259" y="69850"/>
                  </a:lnTo>
                  <a:lnTo>
                    <a:pt x="1691792" y="69850"/>
                  </a:lnTo>
                  <a:lnTo>
                    <a:pt x="1691919" y="71120"/>
                  </a:lnTo>
                  <a:lnTo>
                    <a:pt x="1691208" y="71120"/>
                  </a:lnTo>
                  <a:lnTo>
                    <a:pt x="1691259" y="69850"/>
                  </a:lnTo>
                  <a:lnTo>
                    <a:pt x="1687817" y="71120"/>
                  </a:lnTo>
                  <a:lnTo>
                    <a:pt x="1683829" y="71120"/>
                  </a:lnTo>
                  <a:lnTo>
                    <a:pt x="1682026" y="66725"/>
                  </a:lnTo>
                  <a:lnTo>
                    <a:pt x="1682026" y="73660"/>
                  </a:lnTo>
                  <a:lnTo>
                    <a:pt x="1681721" y="74930"/>
                  </a:lnTo>
                  <a:lnTo>
                    <a:pt x="1681873" y="76200"/>
                  </a:lnTo>
                  <a:lnTo>
                    <a:pt x="1678698" y="74930"/>
                  </a:lnTo>
                  <a:lnTo>
                    <a:pt x="1682026" y="73660"/>
                  </a:lnTo>
                  <a:lnTo>
                    <a:pt x="1682026" y="66725"/>
                  </a:lnTo>
                  <a:lnTo>
                    <a:pt x="1681226" y="64770"/>
                  </a:lnTo>
                  <a:lnTo>
                    <a:pt x="1672793" y="64770"/>
                  </a:lnTo>
                  <a:lnTo>
                    <a:pt x="1672856" y="67310"/>
                  </a:lnTo>
                  <a:lnTo>
                    <a:pt x="1674101" y="69850"/>
                  </a:lnTo>
                  <a:lnTo>
                    <a:pt x="1670735" y="72390"/>
                  </a:lnTo>
                  <a:lnTo>
                    <a:pt x="1669910" y="71767"/>
                  </a:lnTo>
                  <a:lnTo>
                    <a:pt x="1669910" y="81280"/>
                  </a:lnTo>
                  <a:lnTo>
                    <a:pt x="1668145" y="82550"/>
                  </a:lnTo>
                  <a:lnTo>
                    <a:pt x="1663814" y="82550"/>
                  </a:lnTo>
                  <a:lnTo>
                    <a:pt x="1663814" y="92710"/>
                  </a:lnTo>
                  <a:lnTo>
                    <a:pt x="1657324" y="93980"/>
                  </a:lnTo>
                  <a:lnTo>
                    <a:pt x="1657731" y="96520"/>
                  </a:lnTo>
                  <a:lnTo>
                    <a:pt x="1654200" y="96520"/>
                  </a:lnTo>
                  <a:lnTo>
                    <a:pt x="1653082" y="95250"/>
                  </a:lnTo>
                  <a:lnTo>
                    <a:pt x="1651114" y="93980"/>
                  </a:lnTo>
                  <a:lnTo>
                    <a:pt x="1653374" y="91440"/>
                  </a:lnTo>
                  <a:lnTo>
                    <a:pt x="1654505" y="90170"/>
                  </a:lnTo>
                  <a:lnTo>
                    <a:pt x="1654124" y="90170"/>
                  </a:lnTo>
                  <a:lnTo>
                    <a:pt x="1654149" y="88900"/>
                  </a:lnTo>
                  <a:lnTo>
                    <a:pt x="1651660" y="88900"/>
                  </a:lnTo>
                  <a:lnTo>
                    <a:pt x="1651076" y="87630"/>
                  </a:lnTo>
                  <a:lnTo>
                    <a:pt x="1654263" y="87630"/>
                  </a:lnTo>
                  <a:lnTo>
                    <a:pt x="1654289" y="86360"/>
                  </a:lnTo>
                  <a:lnTo>
                    <a:pt x="1654962" y="86360"/>
                  </a:lnTo>
                  <a:lnTo>
                    <a:pt x="1654505" y="87630"/>
                  </a:lnTo>
                  <a:lnTo>
                    <a:pt x="1654263" y="87630"/>
                  </a:lnTo>
                  <a:lnTo>
                    <a:pt x="1654149" y="88900"/>
                  </a:lnTo>
                  <a:lnTo>
                    <a:pt x="1654797" y="88900"/>
                  </a:lnTo>
                  <a:lnTo>
                    <a:pt x="1654505" y="90170"/>
                  </a:lnTo>
                  <a:lnTo>
                    <a:pt x="1660728" y="90170"/>
                  </a:lnTo>
                  <a:lnTo>
                    <a:pt x="1663814" y="92710"/>
                  </a:lnTo>
                  <a:lnTo>
                    <a:pt x="1663814" y="82550"/>
                  </a:lnTo>
                  <a:lnTo>
                    <a:pt x="1663661" y="82550"/>
                  </a:lnTo>
                  <a:lnTo>
                    <a:pt x="1663877" y="81280"/>
                  </a:lnTo>
                  <a:lnTo>
                    <a:pt x="1665376" y="80010"/>
                  </a:lnTo>
                  <a:lnTo>
                    <a:pt x="1669910" y="81280"/>
                  </a:lnTo>
                  <a:lnTo>
                    <a:pt x="1669910" y="71767"/>
                  </a:lnTo>
                  <a:lnTo>
                    <a:pt x="1667370" y="69850"/>
                  </a:lnTo>
                  <a:lnTo>
                    <a:pt x="1668614" y="67310"/>
                  </a:lnTo>
                  <a:lnTo>
                    <a:pt x="1668678" y="64770"/>
                  </a:lnTo>
                  <a:lnTo>
                    <a:pt x="1668157" y="64770"/>
                  </a:lnTo>
                  <a:lnTo>
                    <a:pt x="1659382" y="67094"/>
                  </a:lnTo>
                  <a:lnTo>
                    <a:pt x="1659382" y="86360"/>
                  </a:lnTo>
                  <a:lnTo>
                    <a:pt x="1655279" y="86360"/>
                  </a:lnTo>
                  <a:lnTo>
                    <a:pt x="1656562" y="85090"/>
                  </a:lnTo>
                  <a:lnTo>
                    <a:pt x="1659382" y="86360"/>
                  </a:lnTo>
                  <a:lnTo>
                    <a:pt x="1659382" y="67094"/>
                  </a:lnTo>
                  <a:lnTo>
                    <a:pt x="1658556" y="67310"/>
                  </a:lnTo>
                  <a:lnTo>
                    <a:pt x="1658353" y="67195"/>
                  </a:lnTo>
                  <a:lnTo>
                    <a:pt x="1658353" y="80010"/>
                  </a:lnTo>
                  <a:lnTo>
                    <a:pt x="1656753" y="81280"/>
                  </a:lnTo>
                  <a:lnTo>
                    <a:pt x="1656283" y="80010"/>
                  </a:lnTo>
                  <a:lnTo>
                    <a:pt x="1655483" y="80010"/>
                  </a:lnTo>
                  <a:lnTo>
                    <a:pt x="1656435" y="78740"/>
                  </a:lnTo>
                  <a:lnTo>
                    <a:pt x="1657438" y="78740"/>
                  </a:lnTo>
                  <a:lnTo>
                    <a:pt x="1657883" y="80010"/>
                  </a:lnTo>
                  <a:lnTo>
                    <a:pt x="1658353" y="80010"/>
                  </a:lnTo>
                  <a:lnTo>
                    <a:pt x="1658353" y="67195"/>
                  </a:lnTo>
                  <a:lnTo>
                    <a:pt x="1654390" y="64770"/>
                  </a:lnTo>
                  <a:lnTo>
                    <a:pt x="1661210" y="62230"/>
                  </a:lnTo>
                  <a:lnTo>
                    <a:pt x="1658912" y="59677"/>
                  </a:lnTo>
                  <a:lnTo>
                    <a:pt x="1652206" y="57150"/>
                  </a:lnTo>
                  <a:lnTo>
                    <a:pt x="1652143" y="54610"/>
                  </a:lnTo>
                  <a:lnTo>
                    <a:pt x="1658696" y="52070"/>
                  </a:lnTo>
                  <a:lnTo>
                    <a:pt x="1653971" y="45720"/>
                  </a:lnTo>
                  <a:lnTo>
                    <a:pt x="1653032" y="44450"/>
                  </a:lnTo>
                  <a:lnTo>
                    <a:pt x="1649082" y="45250"/>
                  </a:lnTo>
                  <a:lnTo>
                    <a:pt x="1649082" y="74930"/>
                  </a:lnTo>
                  <a:lnTo>
                    <a:pt x="1646224" y="74930"/>
                  </a:lnTo>
                  <a:lnTo>
                    <a:pt x="1647139" y="73660"/>
                  </a:lnTo>
                  <a:lnTo>
                    <a:pt x="1647672" y="73660"/>
                  </a:lnTo>
                  <a:lnTo>
                    <a:pt x="1649082" y="74930"/>
                  </a:lnTo>
                  <a:lnTo>
                    <a:pt x="1649082" y="45250"/>
                  </a:lnTo>
                  <a:lnTo>
                    <a:pt x="1646720" y="45720"/>
                  </a:lnTo>
                  <a:lnTo>
                    <a:pt x="1645373" y="40640"/>
                  </a:lnTo>
                  <a:lnTo>
                    <a:pt x="1649603" y="35560"/>
                  </a:lnTo>
                  <a:lnTo>
                    <a:pt x="1642008" y="30480"/>
                  </a:lnTo>
                  <a:lnTo>
                    <a:pt x="1638490" y="38100"/>
                  </a:lnTo>
                  <a:lnTo>
                    <a:pt x="1634248" y="45720"/>
                  </a:lnTo>
                  <a:lnTo>
                    <a:pt x="1632750" y="53340"/>
                  </a:lnTo>
                  <a:lnTo>
                    <a:pt x="1637487" y="62230"/>
                  </a:lnTo>
                  <a:lnTo>
                    <a:pt x="1636687" y="62344"/>
                  </a:lnTo>
                  <a:lnTo>
                    <a:pt x="1636687" y="88900"/>
                  </a:lnTo>
                  <a:lnTo>
                    <a:pt x="1633664" y="91440"/>
                  </a:lnTo>
                  <a:lnTo>
                    <a:pt x="1631200" y="90170"/>
                  </a:lnTo>
                  <a:lnTo>
                    <a:pt x="1631480" y="88900"/>
                  </a:lnTo>
                  <a:lnTo>
                    <a:pt x="1631721" y="87630"/>
                  </a:lnTo>
                  <a:lnTo>
                    <a:pt x="1631149" y="87630"/>
                  </a:lnTo>
                  <a:lnTo>
                    <a:pt x="1631035" y="86360"/>
                  </a:lnTo>
                  <a:lnTo>
                    <a:pt x="1631784" y="86360"/>
                  </a:lnTo>
                  <a:lnTo>
                    <a:pt x="1631721" y="87630"/>
                  </a:lnTo>
                  <a:lnTo>
                    <a:pt x="1636255" y="87630"/>
                  </a:lnTo>
                  <a:lnTo>
                    <a:pt x="1636687" y="88900"/>
                  </a:lnTo>
                  <a:lnTo>
                    <a:pt x="1636687" y="62344"/>
                  </a:lnTo>
                  <a:lnTo>
                    <a:pt x="1631099" y="63080"/>
                  </a:lnTo>
                  <a:lnTo>
                    <a:pt x="1631099" y="83820"/>
                  </a:lnTo>
                  <a:lnTo>
                    <a:pt x="1630794" y="85090"/>
                  </a:lnTo>
                  <a:lnTo>
                    <a:pt x="1630946" y="86360"/>
                  </a:lnTo>
                  <a:lnTo>
                    <a:pt x="1627759" y="85090"/>
                  </a:lnTo>
                  <a:lnTo>
                    <a:pt x="1631099" y="83820"/>
                  </a:lnTo>
                  <a:lnTo>
                    <a:pt x="1631099" y="63080"/>
                  </a:lnTo>
                  <a:lnTo>
                    <a:pt x="1627924" y="63500"/>
                  </a:lnTo>
                  <a:lnTo>
                    <a:pt x="1628863" y="69850"/>
                  </a:lnTo>
                  <a:lnTo>
                    <a:pt x="1621802" y="72390"/>
                  </a:lnTo>
                  <a:lnTo>
                    <a:pt x="1622056" y="73660"/>
                  </a:lnTo>
                  <a:lnTo>
                    <a:pt x="1621815" y="73660"/>
                  </a:lnTo>
                  <a:lnTo>
                    <a:pt x="1625854" y="77470"/>
                  </a:lnTo>
                  <a:lnTo>
                    <a:pt x="1619504" y="81280"/>
                  </a:lnTo>
                  <a:lnTo>
                    <a:pt x="1617954" y="78740"/>
                  </a:lnTo>
                  <a:lnTo>
                    <a:pt x="1617179" y="77470"/>
                  </a:lnTo>
                  <a:lnTo>
                    <a:pt x="1615427" y="74930"/>
                  </a:lnTo>
                  <a:lnTo>
                    <a:pt x="1621815" y="73660"/>
                  </a:lnTo>
                  <a:lnTo>
                    <a:pt x="1621409" y="72390"/>
                  </a:lnTo>
                  <a:lnTo>
                    <a:pt x="1621802" y="72390"/>
                  </a:lnTo>
                  <a:lnTo>
                    <a:pt x="1619504" y="68580"/>
                  </a:lnTo>
                  <a:lnTo>
                    <a:pt x="1612036" y="68580"/>
                  </a:lnTo>
                  <a:lnTo>
                    <a:pt x="1612036" y="74930"/>
                  </a:lnTo>
                  <a:lnTo>
                    <a:pt x="1609051" y="74930"/>
                  </a:lnTo>
                  <a:lnTo>
                    <a:pt x="1610639" y="73660"/>
                  </a:lnTo>
                  <a:lnTo>
                    <a:pt x="1612036" y="74930"/>
                  </a:lnTo>
                  <a:lnTo>
                    <a:pt x="1612036" y="68580"/>
                  </a:lnTo>
                  <a:lnTo>
                    <a:pt x="1609496" y="68580"/>
                  </a:lnTo>
                  <a:lnTo>
                    <a:pt x="1607400" y="66586"/>
                  </a:lnTo>
                  <a:lnTo>
                    <a:pt x="1607400" y="80010"/>
                  </a:lnTo>
                  <a:lnTo>
                    <a:pt x="1606880" y="80010"/>
                  </a:lnTo>
                  <a:lnTo>
                    <a:pt x="1606321" y="81280"/>
                  </a:lnTo>
                  <a:lnTo>
                    <a:pt x="1605330" y="81280"/>
                  </a:lnTo>
                  <a:lnTo>
                    <a:pt x="1604492" y="80010"/>
                  </a:lnTo>
                  <a:lnTo>
                    <a:pt x="1605470" y="80010"/>
                  </a:lnTo>
                  <a:lnTo>
                    <a:pt x="1606003" y="78740"/>
                  </a:lnTo>
                  <a:lnTo>
                    <a:pt x="1607400" y="80010"/>
                  </a:lnTo>
                  <a:lnTo>
                    <a:pt x="1607400" y="66586"/>
                  </a:lnTo>
                  <a:lnTo>
                    <a:pt x="1605495" y="64770"/>
                  </a:lnTo>
                  <a:lnTo>
                    <a:pt x="1603730" y="62230"/>
                  </a:lnTo>
                  <a:lnTo>
                    <a:pt x="1603260" y="58420"/>
                  </a:lnTo>
                  <a:lnTo>
                    <a:pt x="1601330" y="54610"/>
                  </a:lnTo>
                  <a:lnTo>
                    <a:pt x="1595196" y="52070"/>
                  </a:lnTo>
                  <a:lnTo>
                    <a:pt x="1590802" y="60960"/>
                  </a:lnTo>
                  <a:lnTo>
                    <a:pt x="1588262" y="64312"/>
                  </a:lnTo>
                  <a:lnTo>
                    <a:pt x="1588262" y="124460"/>
                  </a:lnTo>
                  <a:lnTo>
                    <a:pt x="1585633" y="129540"/>
                  </a:lnTo>
                  <a:lnTo>
                    <a:pt x="1584032" y="133350"/>
                  </a:lnTo>
                  <a:lnTo>
                    <a:pt x="1585709" y="138430"/>
                  </a:lnTo>
                  <a:lnTo>
                    <a:pt x="1577098" y="135318"/>
                  </a:lnTo>
                  <a:lnTo>
                    <a:pt x="1577098" y="219710"/>
                  </a:lnTo>
                  <a:lnTo>
                    <a:pt x="1575460" y="220980"/>
                  </a:lnTo>
                  <a:lnTo>
                    <a:pt x="1574736" y="223520"/>
                  </a:lnTo>
                  <a:lnTo>
                    <a:pt x="1569237" y="222250"/>
                  </a:lnTo>
                  <a:lnTo>
                    <a:pt x="1558874" y="226060"/>
                  </a:lnTo>
                  <a:lnTo>
                    <a:pt x="1558696" y="224790"/>
                  </a:lnTo>
                  <a:lnTo>
                    <a:pt x="1557769" y="218440"/>
                  </a:lnTo>
                  <a:lnTo>
                    <a:pt x="1562379" y="215900"/>
                  </a:lnTo>
                  <a:lnTo>
                    <a:pt x="1567878" y="215900"/>
                  </a:lnTo>
                  <a:lnTo>
                    <a:pt x="1573593" y="217170"/>
                  </a:lnTo>
                  <a:lnTo>
                    <a:pt x="1577098" y="219710"/>
                  </a:lnTo>
                  <a:lnTo>
                    <a:pt x="1577098" y="135318"/>
                  </a:lnTo>
                  <a:lnTo>
                    <a:pt x="1575193" y="134620"/>
                  </a:lnTo>
                  <a:lnTo>
                    <a:pt x="1569072" y="130810"/>
                  </a:lnTo>
                  <a:lnTo>
                    <a:pt x="1566760" y="127342"/>
                  </a:lnTo>
                  <a:lnTo>
                    <a:pt x="1566760" y="179070"/>
                  </a:lnTo>
                  <a:lnTo>
                    <a:pt x="1559356" y="184150"/>
                  </a:lnTo>
                  <a:lnTo>
                    <a:pt x="1558493" y="182854"/>
                  </a:lnTo>
                  <a:lnTo>
                    <a:pt x="1558493" y="205740"/>
                  </a:lnTo>
                  <a:lnTo>
                    <a:pt x="1556346" y="209435"/>
                  </a:lnTo>
                  <a:lnTo>
                    <a:pt x="1556346" y="231140"/>
                  </a:lnTo>
                  <a:lnTo>
                    <a:pt x="1555432" y="232410"/>
                  </a:lnTo>
                  <a:lnTo>
                    <a:pt x="1554899" y="232410"/>
                  </a:lnTo>
                  <a:lnTo>
                    <a:pt x="1553489" y="231140"/>
                  </a:lnTo>
                  <a:lnTo>
                    <a:pt x="1555089" y="229870"/>
                  </a:lnTo>
                  <a:lnTo>
                    <a:pt x="1555559" y="231140"/>
                  </a:lnTo>
                  <a:lnTo>
                    <a:pt x="1556346" y="231140"/>
                  </a:lnTo>
                  <a:lnTo>
                    <a:pt x="1556346" y="209435"/>
                  </a:lnTo>
                  <a:lnTo>
                    <a:pt x="1555534" y="210820"/>
                  </a:lnTo>
                  <a:lnTo>
                    <a:pt x="1549781" y="210820"/>
                  </a:lnTo>
                  <a:lnTo>
                    <a:pt x="1547495" y="209550"/>
                  </a:lnTo>
                  <a:lnTo>
                    <a:pt x="1547228" y="209257"/>
                  </a:lnTo>
                  <a:lnTo>
                    <a:pt x="1547228" y="228600"/>
                  </a:lnTo>
                  <a:lnTo>
                    <a:pt x="1546694" y="228600"/>
                  </a:lnTo>
                  <a:lnTo>
                    <a:pt x="1546136" y="229870"/>
                  </a:lnTo>
                  <a:lnTo>
                    <a:pt x="1545132" y="229870"/>
                  </a:lnTo>
                  <a:lnTo>
                    <a:pt x="1544688" y="228600"/>
                  </a:lnTo>
                  <a:lnTo>
                    <a:pt x="1544218" y="228600"/>
                  </a:lnTo>
                  <a:lnTo>
                    <a:pt x="1545818" y="227330"/>
                  </a:lnTo>
                  <a:lnTo>
                    <a:pt x="1547228" y="228600"/>
                  </a:lnTo>
                  <a:lnTo>
                    <a:pt x="1547228" y="209257"/>
                  </a:lnTo>
                  <a:lnTo>
                    <a:pt x="1545234" y="207010"/>
                  </a:lnTo>
                  <a:lnTo>
                    <a:pt x="1544574" y="204470"/>
                  </a:lnTo>
                  <a:lnTo>
                    <a:pt x="1550530" y="204470"/>
                  </a:lnTo>
                  <a:lnTo>
                    <a:pt x="1549603" y="200660"/>
                  </a:lnTo>
                  <a:lnTo>
                    <a:pt x="1551622" y="204470"/>
                  </a:lnTo>
                  <a:lnTo>
                    <a:pt x="1558493" y="205740"/>
                  </a:lnTo>
                  <a:lnTo>
                    <a:pt x="1558493" y="182854"/>
                  </a:lnTo>
                  <a:lnTo>
                    <a:pt x="1556816" y="180340"/>
                  </a:lnTo>
                  <a:lnTo>
                    <a:pt x="1556829" y="177800"/>
                  </a:lnTo>
                  <a:lnTo>
                    <a:pt x="1566760" y="179070"/>
                  </a:lnTo>
                  <a:lnTo>
                    <a:pt x="1566760" y="127342"/>
                  </a:lnTo>
                  <a:lnTo>
                    <a:pt x="1566532" y="127000"/>
                  </a:lnTo>
                  <a:lnTo>
                    <a:pt x="1573669" y="123190"/>
                  </a:lnTo>
                  <a:lnTo>
                    <a:pt x="1580426" y="125730"/>
                  </a:lnTo>
                  <a:lnTo>
                    <a:pt x="1588262" y="124460"/>
                  </a:lnTo>
                  <a:lnTo>
                    <a:pt x="1588262" y="64312"/>
                  </a:lnTo>
                  <a:lnTo>
                    <a:pt x="1584058" y="69850"/>
                  </a:lnTo>
                  <a:lnTo>
                    <a:pt x="1583855" y="70104"/>
                  </a:lnTo>
                  <a:lnTo>
                    <a:pt x="1583855" y="102870"/>
                  </a:lnTo>
                  <a:lnTo>
                    <a:pt x="1580705" y="102870"/>
                  </a:lnTo>
                  <a:lnTo>
                    <a:pt x="1580832" y="100330"/>
                  </a:lnTo>
                  <a:lnTo>
                    <a:pt x="1581950" y="100330"/>
                  </a:lnTo>
                  <a:lnTo>
                    <a:pt x="1583359" y="101600"/>
                  </a:lnTo>
                  <a:lnTo>
                    <a:pt x="1583855" y="102870"/>
                  </a:lnTo>
                  <a:lnTo>
                    <a:pt x="1583855" y="70104"/>
                  </a:lnTo>
                  <a:lnTo>
                    <a:pt x="1580159" y="74714"/>
                  </a:lnTo>
                  <a:lnTo>
                    <a:pt x="1580159" y="97790"/>
                  </a:lnTo>
                  <a:lnTo>
                    <a:pt x="1579854" y="99060"/>
                  </a:lnTo>
                  <a:lnTo>
                    <a:pt x="1580019" y="100330"/>
                  </a:lnTo>
                  <a:lnTo>
                    <a:pt x="1579867" y="100279"/>
                  </a:lnTo>
                  <a:lnTo>
                    <a:pt x="1579867" y="102870"/>
                  </a:lnTo>
                  <a:lnTo>
                    <a:pt x="1578838" y="105410"/>
                  </a:lnTo>
                  <a:lnTo>
                    <a:pt x="1576336" y="106680"/>
                  </a:lnTo>
                  <a:lnTo>
                    <a:pt x="1572564" y="104140"/>
                  </a:lnTo>
                  <a:lnTo>
                    <a:pt x="1574647" y="102870"/>
                  </a:lnTo>
                  <a:lnTo>
                    <a:pt x="1579867" y="102870"/>
                  </a:lnTo>
                  <a:lnTo>
                    <a:pt x="1579867" y="100279"/>
                  </a:lnTo>
                  <a:lnTo>
                    <a:pt x="1576832" y="99060"/>
                  </a:lnTo>
                  <a:lnTo>
                    <a:pt x="1580159" y="97790"/>
                  </a:lnTo>
                  <a:lnTo>
                    <a:pt x="1580159" y="74714"/>
                  </a:lnTo>
                  <a:lnTo>
                    <a:pt x="1579435" y="75628"/>
                  </a:lnTo>
                  <a:lnTo>
                    <a:pt x="1579435" y="87630"/>
                  </a:lnTo>
                  <a:lnTo>
                    <a:pt x="1576108" y="90170"/>
                  </a:lnTo>
                  <a:lnTo>
                    <a:pt x="1576412" y="87630"/>
                  </a:lnTo>
                  <a:lnTo>
                    <a:pt x="1579435" y="87630"/>
                  </a:lnTo>
                  <a:lnTo>
                    <a:pt x="1579435" y="75628"/>
                  </a:lnTo>
                  <a:lnTo>
                    <a:pt x="1577949" y="77470"/>
                  </a:lnTo>
                  <a:lnTo>
                    <a:pt x="1575422" y="86360"/>
                  </a:lnTo>
                  <a:lnTo>
                    <a:pt x="1576222" y="86360"/>
                  </a:lnTo>
                  <a:lnTo>
                    <a:pt x="1576247" y="87630"/>
                  </a:lnTo>
                  <a:lnTo>
                    <a:pt x="1575409" y="86360"/>
                  </a:lnTo>
                  <a:lnTo>
                    <a:pt x="1572793" y="87630"/>
                  </a:lnTo>
                  <a:lnTo>
                    <a:pt x="1571332" y="88900"/>
                  </a:lnTo>
                  <a:lnTo>
                    <a:pt x="1571218" y="92710"/>
                  </a:lnTo>
                  <a:lnTo>
                    <a:pt x="1570736" y="93980"/>
                  </a:lnTo>
                  <a:lnTo>
                    <a:pt x="1570177" y="94170"/>
                  </a:lnTo>
                  <a:lnTo>
                    <a:pt x="1570177" y="99060"/>
                  </a:lnTo>
                  <a:lnTo>
                    <a:pt x="1566849" y="100330"/>
                  </a:lnTo>
                  <a:lnTo>
                    <a:pt x="1567154" y="99060"/>
                  </a:lnTo>
                  <a:lnTo>
                    <a:pt x="1566989" y="97790"/>
                  </a:lnTo>
                  <a:lnTo>
                    <a:pt x="1570177" y="99060"/>
                  </a:lnTo>
                  <a:lnTo>
                    <a:pt x="1570177" y="94170"/>
                  </a:lnTo>
                  <a:lnTo>
                    <a:pt x="1566900" y="95250"/>
                  </a:lnTo>
                  <a:lnTo>
                    <a:pt x="1566214" y="97790"/>
                  </a:lnTo>
                  <a:lnTo>
                    <a:pt x="1565529" y="97929"/>
                  </a:lnTo>
                  <a:lnTo>
                    <a:pt x="1565529" y="106680"/>
                  </a:lnTo>
                  <a:lnTo>
                    <a:pt x="1562214" y="107950"/>
                  </a:lnTo>
                  <a:lnTo>
                    <a:pt x="1562519" y="106680"/>
                  </a:lnTo>
                  <a:lnTo>
                    <a:pt x="1565529" y="106680"/>
                  </a:lnTo>
                  <a:lnTo>
                    <a:pt x="1565529" y="97929"/>
                  </a:lnTo>
                  <a:lnTo>
                    <a:pt x="1559826" y="99060"/>
                  </a:lnTo>
                  <a:lnTo>
                    <a:pt x="1562684" y="102870"/>
                  </a:lnTo>
                  <a:lnTo>
                    <a:pt x="1561706" y="105410"/>
                  </a:lnTo>
                  <a:lnTo>
                    <a:pt x="1562277" y="105410"/>
                  </a:lnTo>
                  <a:lnTo>
                    <a:pt x="1562366" y="106680"/>
                  </a:lnTo>
                  <a:lnTo>
                    <a:pt x="1561515" y="105410"/>
                  </a:lnTo>
                  <a:lnTo>
                    <a:pt x="1561706" y="105410"/>
                  </a:lnTo>
                  <a:lnTo>
                    <a:pt x="1555788" y="104140"/>
                  </a:lnTo>
                  <a:lnTo>
                    <a:pt x="1553324" y="111760"/>
                  </a:lnTo>
                  <a:lnTo>
                    <a:pt x="1561350" y="118110"/>
                  </a:lnTo>
                  <a:lnTo>
                    <a:pt x="1561553" y="124460"/>
                  </a:lnTo>
                  <a:lnTo>
                    <a:pt x="1558874" y="130810"/>
                  </a:lnTo>
                  <a:lnTo>
                    <a:pt x="1555394" y="135890"/>
                  </a:lnTo>
                  <a:lnTo>
                    <a:pt x="1553222" y="140970"/>
                  </a:lnTo>
                  <a:lnTo>
                    <a:pt x="1553794" y="146050"/>
                  </a:lnTo>
                  <a:lnTo>
                    <a:pt x="1565986" y="144780"/>
                  </a:lnTo>
                  <a:lnTo>
                    <a:pt x="1566075" y="149860"/>
                  </a:lnTo>
                  <a:lnTo>
                    <a:pt x="1556423" y="149860"/>
                  </a:lnTo>
                  <a:lnTo>
                    <a:pt x="1556423" y="171450"/>
                  </a:lnTo>
                  <a:lnTo>
                    <a:pt x="1556346" y="172720"/>
                  </a:lnTo>
                  <a:lnTo>
                    <a:pt x="1554899" y="172720"/>
                  </a:lnTo>
                  <a:lnTo>
                    <a:pt x="1553489" y="171450"/>
                  </a:lnTo>
                  <a:lnTo>
                    <a:pt x="1556423" y="171450"/>
                  </a:lnTo>
                  <a:lnTo>
                    <a:pt x="1556423" y="149860"/>
                  </a:lnTo>
                  <a:lnTo>
                    <a:pt x="1551990" y="149860"/>
                  </a:lnTo>
                  <a:lnTo>
                    <a:pt x="1546148" y="146050"/>
                  </a:lnTo>
                  <a:lnTo>
                    <a:pt x="1542580" y="143421"/>
                  </a:lnTo>
                  <a:lnTo>
                    <a:pt x="1542580" y="156210"/>
                  </a:lnTo>
                  <a:lnTo>
                    <a:pt x="1539671" y="156210"/>
                  </a:lnTo>
                  <a:lnTo>
                    <a:pt x="1539735" y="154940"/>
                  </a:lnTo>
                  <a:lnTo>
                    <a:pt x="1541183" y="154940"/>
                  </a:lnTo>
                  <a:lnTo>
                    <a:pt x="1542580" y="156210"/>
                  </a:lnTo>
                  <a:lnTo>
                    <a:pt x="1542580" y="143421"/>
                  </a:lnTo>
                  <a:lnTo>
                    <a:pt x="1537563" y="139700"/>
                  </a:lnTo>
                  <a:lnTo>
                    <a:pt x="1530400" y="144780"/>
                  </a:lnTo>
                  <a:lnTo>
                    <a:pt x="1528356" y="152400"/>
                  </a:lnTo>
                  <a:lnTo>
                    <a:pt x="1525460" y="158750"/>
                  </a:lnTo>
                  <a:lnTo>
                    <a:pt x="1515757" y="163830"/>
                  </a:lnTo>
                  <a:lnTo>
                    <a:pt x="1518158" y="168910"/>
                  </a:lnTo>
                  <a:lnTo>
                    <a:pt x="1516773" y="170180"/>
                  </a:lnTo>
                  <a:lnTo>
                    <a:pt x="1515110" y="170180"/>
                  </a:lnTo>
                  <a:lnTo>
                    <a:pt x="1510182" y="168910"/>
                  </a:lnTo>
                  <a:lnTo>
                    <a:pt x="1505254" y="167640"/>
                  </a:lnTo>
                  <a:lnTo>
                    <a:pt x="1498206" y="165100"/>
                  </a:lnTo>
                  <a:lnTo>
                    <a:pt x="1496771" y="153670"/>
                  </a:lnTo>
                  <a:lnTo>
                    <a:pt x="1490903" y="148590"/>
                  </a:lnTo>
                  <a:lnTo>
                    <a:pt x="1485671" y="143510"/>
                  </a:lnTo>
                  <a:lnTo>
                    <a:pt x="1480527" y="147320"/>
                  </a:lnTo>
                  <a:lnTo>
                    <a:pt x="1476248" y="151130"/>
                  </a:lnTo>
                  <a:lnTo>
                    <a:pt x="1474241" y="154940"/>
                  </a:lnTo>
                  <a:lnTo>
                    <a:pt x="1475955" y="160020"/>
                  </a:lnTo>
                  <a:lnTo>
                    <a:pt x="1478305" y="162560"/>
                  </a:lnTo>
                  <a:lnTo>
                    <a:pt x="1477708" y="163182"/>
                  </a:lnTo>
                  <a:lnTo>
                    <a:pt x="1477708" y="171450"/>
                  </a:lnTo>
                  <a:lnTo>
                    <a:pt x="1477632" y="172720"/>
                  </a:lnTo>
                  <a:lnTo>
                    <a:pt x="1476184" y="172720"/>
                  </a:lnTo>
                  <a:lnTo>
                    <a:pt x="1474774" y="171450"/>
                  </a:lnTo>
                  <a:lnTo>
                    <a:pt x="1477708" y="171450"/>
                  </a:lnTo>
                  <a:lnTo>
                    <a:pt x="1477708" y="163182"/>
                  </a:lnTo>
                  <a:lnTo>
                    <a:pt x="1474622" y="166370"/>
                  </a:lnTo>
                  <a:lnTo>
                    <a:pt x="1467129" y="168910"/>
                  </a:lnTo>
                  <a:lnTo>
                    <a:pt x="1461503" y="167640"/>
                  </a:lnTo>
                  <a:lnTo>
                    <a:pt x="1458607" y="173990"/>
                  </a:lnTo>
                  <a:lnTo>
                    <a:pt x="1455572" y="175260"/>
                  </a:lnTo>
                  <a:lnTo>
                    <a:pt x="1453349" y="177800"/>
                  </a:lnTo>
                  <a:lnTo>
                    <a:pt x="1449959" y="176530"/>
                  </a:lnTo>
                  <a:lnTo>
                    <a:pt x="1450200" y="175260"/>
                  </a:lnTo>
                  <a:lnTo>
                    <a:pt x="1450695" y="172720"/>
                  </a:lnTo>
                  <a:lnTo>
                    <a:pt x="1446542" y="172720"/>
                  </a:lnTo>
                  <a:lnTo>
                    <a:pt x="1446288" y="173990"/>
                  </a:lnTo>
                  <a:lnTo>
                    <a:pt x="1445552" y="173990"/>
                  </a:lnTo>
                  <a:lnTo>
                    <a:pt x="1444205" y="175260"/>
                  </a:lnTo>
                  <a:lnTo>
                    <a:pt x="1441386" y="173990"/>
                  </a:lnTo>
                  <a:lnTo>
                    <a:pt x="1445552" y="173990"/>
                  </a:lnTo>
                  <a:lnTo>
                    <a:pt x="1445806" y="172720"/>
                  </a:lnTo>
                  <a:lnTo>
                    <a:pt x="1437767" y="171450"/>
                  </a:lnTo>
                  <a:lnTo>
                    <a:pt x="1438249" y="167640"/>
                  </a:lnTo>
                  <a:lnTo>
                    <a:pt x="1438567" y="165100"/>
                  </a:lnTo>
                  <a:lnTo>
                    <a:pt x="1432661" y="162560"/>
                  </a:lnTo>
                  <a:lnTo>
                    <a:pt x="1433766" y="156210"/>
                  </a:lnTo>
                  <a:lnTo>
                    <a:pt x="1431671" y="153873"/>
                  </a:lnTo>
                  <a:lnTo>
                    <a:pt x="1431671" y="162560"/>
                  </a:lnTo>
                  <a:lnTo>
                    <a:pt x="1430312" y="165100"/>
                  </a:lnTo>
                  <a:lnTo>
                    <a:pt x="1427492" y="162560"/>
                  </a:lnTo>
                  <a:lnTo>
                    <a:pt x="1431671" y="162560"/>
                  </a:lnTo>
                  <a:lnTo>
                    <a:pt x="1431671" y="153873"/>
                  </a:lnTo>
                  <a:lnTo>
                    <a:pt x="1428089" y="149860"/>
                  </a:lnTo>
                  <a:lnTo>
                    <a:pt x="1426756" y="146050"/>
                  </a:lnTo>
                  <a:lnTo>
                    <a:pt x="1425854" y="143510"/>
                  </a:lnTo>
                  <a:lnTo>
                    <a:pt x="1418691" y="143510"/>
                  </a:lnTo>
                  <a:lnTo>
                    <a:pt x="1417789" y="137160"/>
                  </a:lnTo>
                  <a:lnTo>
                    <a:pt x="1417777" y="143510"/>
                  </a:lnTo>
                  <a:lnTo>
                    <a:pt x="1416418" y="146050"/>
                  </a:lnTo>
                  <a:lnTo>
                    <a:pt x="1413598" y="143510"/>
                  </a:lnTo>
                  <a:lnTo>
                    <a:pt x="1417777" y="143510"/>
                  </a:lnTo>
                  <a:lnTo>
                    <a:pt x="1417777" y="137160"/>
                  </a:lnTo>
                  <a:lnTo>
                    <a:pt x="1410779" y="133350"/>
                  </a:lnTo>
                  <a:lnTo>
                    <a:pt x="1405661" y="125730"/>
                  </a:lnTo>
                  <a:lnTo>
                    <a:pt x="1402067" y="139700"/>
                  </a:lnTo>
                  <a:lnTo>
                    <a:pt x="1382179" y="142240"/>
                  </a:lnTo>
                  <a:lnTo>
                    <a:pt x="1379905" y="147320"/>
                  </a:lnTo>
                  <a:lnTo>
                    <a:pt x="1383830" y="153670"/>
                  </a:lnTo>
                  <a:lnTo>
                    <a:pt x="1368615" y="154940"/>
                  </a:lnTo>
                  <a:lnTo>
                    <a:pt x="1375625" y="161290"/>
                  </a:lnTo>
                  <a:lnTo>
                    <a:pt x="1367485" y="163830"/>
                  </a:lnTo>
                  <a:lnTo>
                    <a:pt x="1366583" y="164388"/>
                  </a:lnTo>
                  <a:lnTo>
                    <a:pt x="1366583" y="180340"/>
                  </a:lnTo>
                  <a:lnTo>
                    <a:pt x="1363649" y="180340"/>
                  </a:lnTo>
                  <a:lnTo>
                    <a:pt x="1365250" y="179070"/>
                  </a:lnTo>
                  <a:lnTo>
                    <a:pt x="1365719" y="179070"/>
                  </a:lnTo>
                  <a:lnTo>
                    <a:pt x="1366583" y="180340"/>
                  </a:lnTo>
                  <a:lnTo>
                    <a:pt x="1366583" y="164388"/>
                  </a:lnTo>
                  <a:lnTo>
                    <a:pt x="1361300" y="167640"/>
                  </a:lnTo>
                  <a:lnTo>
                    <a:pt x="1357693" y="165100"/>
                  </a:lnTo>
                  <a:lnTo>
                    <a:pt x="1354074" y="162560"/>
                  </a:lnTo>
                  <a:lnTo>
                    <a:pt x="1361719" y="160020"/>
                  </a:lnTo>
                  <a:lnTo>
                    <a:pt x="1362824" y="157480"/>
                  </a:lnTo>
                  <a:lnTo>
                    <a:pt x="1361262" y="154940"/>
                  </a:lnTo>
                  <a:lnTo>
                    <a:pt x="1357693" y="154940"/>
                  </a:lnTo>
                  <a:lnTo>
                    <a:pt x="1355356" y="153670"/>
                  </a:lnTo>
                  <a:lnTo>
                    <a:pt x="1358226" y="148590"/>
                  </a:lnTo>
                  <a:lnTo>
                    <a:pt x="1353705" y="146050"/>
                  </a:lnTo>
                  <a:lnTo>
                    <a:pt x="1349133" y="146050"/>
                  </a:lnTo>
                  <a:lnTo>
                    <a:pt x="1344612" y="147320"/>
                  </a:lnTo>
                  <a:lnTo>
                    <a:pt x="1337157" y="149860"/>
                  </a:lnTo>
                  <a:lnTo>
                    <a:pt x="1341081" y="154940"/>
                  </a:lnTo>
                  <a:lnTo>
                    <a:pt x="1338808" y="158750"/>
                  </a:lnTo>
                  <a:lnTo>
                    <a:pt x="1334236" y="158750"/>
                  </a:lnTo>
                  <a:lnTo>
                    <a:pt x="1334236" y="166370"/>
                  </a:lnTo>
                  <a:lnTo>
                    <a:pt x="1333715" y="166370"/>
                  </a:lnTo>
                  <a:lnTo>
                    <a:pt x="1333144" y="167640"/>
                  </a:lnTo>
                  <a:lnTo>
                    <a:pt x="1332153" y="167640"/>
                  </a:lnTo>
                  <a:lnTo>
                    <a:pt x="1331696" y="166370"/>
                  </a:lnTo>
                  <a:lnTo>
                    <a:pt x="1331226" y="166370"/>
                  </a:lnTo>
                  <a:lnTo>
                    <a:pt x="1332839" y="165100"/>
                  </a:lnTo>
                  <a:lnTo>
                    <a:pt x="1334236" y="166370"/>
                  </a:lnTo>
                  <a:lnTo>
                    <a:pt x="1334236" y="158750"/>
                  </a:lnTo>
                  <a:lnTo>
                    <a:pt x="1333068" y="158750"/>
                  </a:lnTo>
                  <a:lnTo>
                    <a:pt x="1330274" y="162560"/>
                  </a:lnTo>
                  <a:lnTo>
                    <a:pt x="1323238" y="161290"/>
                  </a:lnTo>
                  <a:lnTo>
                    <a:pt x="1325257" y="156210"/>
                  </a:lnTo>
                  <a:lnTo>
                    <a:pt x="1325753" y="154940"/>
                  </a:lnTo>
                  <a:lnTo>
                    <a:pt x="1317307" y="151130"/>
                  </a:lnTo>
                  <a:lnTo>
                    <a:pt x="1313345" y="146050"/>
                  </a:lnTo>
                  <a:lnTo>
                    <a:pt x="1312354" y="144780"/>
                  </a:lnTo>
                  <a:lnTo>
                    <a:pt x="1311173" y="143510"/>
                  </a:lnTo>
                  <a:lnTo>
                    <a:pt x="1309979" y="142240"/>
                  </a:lnTo>
                  <a:lnTo>
                    <a:pt x="1307604" y="139700"/>
                  </a:lnTo>
                  <a:lnTo>
                    <a:pt x="1305648" y="138430"/>
                  </a:lnTo>
                  <a:lnTo>
                    <a:pt x="1299781" y="134620"/>
                  </a:lnTo>
                  <a:lnTo>
                    <a:pt x="1300416" y="133350"/>
                  </a:lnTo>
                  <a:lnTo>
                    <a:pt x="1297203" y="133350"/>
                  </a:lnTo>
                  <a:lnTo>
                    <a:pt x="1297203" y="144780"/>
                  </a:lnTo>
                  <a:lnTo>
                    <a:pt x="1296670" y="144780"/>
                  </a:lnTo>
                  <a:lnTo>
                    <a:pt x="1296111" y="146050"/>
                  </a:lnTo>
                  <a:lnTo>
                    <a:pt x="1295107" y="146050"/>
                  </a:lnTo>
                  <a:lnTo>
                    <a:pt x="1294663" y="144780"/>
                  </a:lnTo>
                  <a:lnTo>
                    <a:pt x="1294193" y="144780"/>
                  </a:lnTo>
                  <a:lnTo>
                    <a:pt x="1295793" y="143510"/>
                  </a:lnTo>
                  <a:lnTo>
                    <a:pt x="1297203" y="144780"/>
                  </a:lnTo>
                  <a:lnTo>
                    <a:pt x="1297203" y="133350"/>
                  </a:lnTo>
                  <a:lnTo>
                    <a:pt x="904989" y="133350"/>
                  </a:lnTo>
                  <a:lnTo>
                    <a:pt x="904989" y="139700"/>
                  </a:lnTo>
                  <a:lnTo>
                    <a:pt x="904252" y="140970"/>
                  </a:lnTo>
                  <a:lnTo>
                    <a:pt x="902919" y="142240"/>
                  </a:lnTo>
                  <a:lnTo>
                    <a:pt x="899325" y="142240"/>
                  </a:lnTo>
                  <a:lnTo>
                    <a:pt x="899985" y="140970"/>
                  </a:lnTo>
                  <a:lnTo>
                    <a:pt x="901420" y="138430"/>
                  </a:lnTo>
                  <a:lnTo>
                    <a:pt x="904989" y="139700"/>
                  </a:lnTo>
                  <a:lnTo>
                    <a:pt x="904989" y="133350"/>
                  </a:lnTo>
                  <a:lnTo>
                    <a:pt x="869149" y="133350"/>
                  </a:lnTo>
                  <a:lnTo>
                    <a:pt x="855548" y="133350"/>
                  </a:lnTo>
                  <a:lnTo>
                    <a:pt x="851065" y="139700"/>
                  </a:lnTo>
                  <a:lnTo>
                    <a:pt x="855738" y="144780"/>
                  </a:lnTo>
                  <a:lnTo>
                    <a:pt x="852208" y="151130"/>
                  </a:lnTo>
                  <a:lnTo>
                    <a:pt x="850303" y="154940"/>
                  </a:lnTo>
                  <a:lnTo>
                    <a:pt x="842721" y="151130"/>
                  </a:lnTo>
                  <a:lnTo>
                    <a:pt x="840079" y="153670"/>
                  </a:lnTo>
                  <a:lnTo>
                    <a:pt x="839457" y="157480"/>
                  </a:lnTo>
                  <a:lnTo>
                    <a:pt x="848550" y="156210"/>
                  </a:lnTo>
                  <a:lnTo>
                    <a:pt x="848321" y="161290"/>
                  </a:lnTo>
                  <a:lnTo>
                    <a:pt x="845870" y="162560"/>
                  </a:lnTo>
                  <a:lnTo>
                    <a:pt x="843622" y="163830"/>
                  </a:lnTo>
                  <a:lnTo>
                    <a:pt x="838809" y="167640"/>
                  </a:lnTo>
                  <a:lnTo>
                    <a:pt x="836891" y="165100"/>
                  </a:lnTo>
                  <a:lnTo>
                    <a:pt x="833996" y="161290"/>
                  </a:lnTo>
                  <a:lnTo>
                    <a:pt x="828408" y="165100"/>
                  </a:lnTo>
                  <a:lnTo>
                    <a:pt x="823569" y="161290"/>
                  </a:lnTo>
                  <a:lnTo>
                    <a:pt x="827887" y="156210"/>
                  </a:lnTo>
                  <a:lnTo>
                    <a:pt x="817778" y="154940"/>
                  </a:lnTo>
                  <a:lnTo>
                    <a:pt x="812495" y="157480"/>
                  </a:lnTo>
                  <a:lnTo>
                    <a:pt x="808443" y="161290"/>
                  </a:lnTo>
                  <a:lnTo>
                    <a:pt x="807275" y="163830"/>
                  </a:lnTo>
                  <a:lnTo>
                    <a:pt x="810615" y="168910"/>
                  </a:lnTo>
                  <a:lnTo>
                    <a:pt x="803224" y="170180"/>
                  </a:lnTo>
                  <a:lnTo>
                    <a:pt x="802500" y="173990"/>
                  </a:lnTo>
                  <a:lnTo>
                    <a:pt x="801243" y="177800"/>
                  </a:lnTo>
                  <a:lnTo>
                    <a:pt x="799973" y="176530"/>
                  </a:lnTo>
                  <a:lnTo>
                    <a:pt x="798550" y="177800"/>
                  </a:lnTo>
                  <a:lnTo>
                    <a:pt x="788200" y="172720"/>
                  </a:lnTo>
                  <a:lnTo>
                    <a:pt x="778814" y="168910"/>
                  </a:lnTo>
                  <a:lnTo>
                    <a:pt x="779653" y="156210"/>
                  </a:lnTo>
                  <a:lnTo>
                    <a:pt x="773290" y="154940"/>
                  </a:lnTo>
                  <a:lnTo>
                    <a:pt x="768083" y="152400"/>
                  </a:lnTo>
                  <a:lnTo>
                    <a:pt x="763714" y="156210"/>
                  </a:lnTo>
                  <a:lnTo>
                    <a:pt x="761466" y="160020"/>
                  </a:lnTo>
                  <a:lnTo>
                    <a:pt x="758431" y="165100"/>
                  </a:lnTo>
                  <a:lnTo>
                    <a:pt x="751687" y="167640"/>
                  </a:lnTo>
                  <a:lnTo>
                    <a:pt x="748690" y="163830"/>
                  </a:lnTo>
                  <a:lnTo>
                    <a:pt x="746556" y="158750"/>
                  </a:lnTo>
                  <a:lnTo>
                    <a:pt x="745210" y="157480"/>
                  </a:lnTo>
                  <a:lnTo>
                    <a:pt x="742530" y="154940"/>
                  </a:lnTo>
                  <a:lnTo>
                    <a:pt x="733844" y="152400"/>
                  </a:lnTo>
                  <a:lnTo>
                    <a:pt x="731037" y="151130"/>
                  </a:lnTo>
                  <a:lnTo>
                    <a:pt x="737146" y="148590"/>
                  </a:lnTo>
                  <a:lnTo>
                    <a:pt x="734783" y="146050"/>
                  </a:lnTo>
                  <a:lnTo>
                    <a:pt x="725589" y="147320"/>
                  </a:lnTo>
                  <a:lnTo>
                    <a:pt x="722299" y="151130"/>
                  </a:lnTo>
                  <a:lnTo>
                    <a:pt x="714984" y="157480"/>
                  </a:lnTo>
                  <a:lnTo>
                    <a:pt x="714984" y="15240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5" y="93980"/>
                  </a:lnTo>
                  <a:lnTo>
                    <a:pt x="709714" y="90170"/>
                  </a:lnTo>
                  <a:lnTo>
                    <a:pt x="709383" y="81280"/>
                  </a:lnTo>
                  <a:lnTo>
                    <a:pt x="708609" y="72390"/>
                  </a:lnTo>
                  <a:lnTo>
                    <a:pt x="703643" y="76200"/>
                  </a:lnTo>
                  <a:lnTo>
                    <a:pt x="705548" y="80010"/>
                  </a:lnTo>
                  <a:lnTo>
                    <a:pt x="705459" y="83820"/>
                  </a:lnTo>
                  <a:lnTo>
                    <a:pt x="705345"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695185" y="150012"/>
                  </a:lnTo>
                  <a:lnTo>
                    <a:pt x="695185" y="161290"/>
                  </a:lnTo>
                  <a:lnTo>
                    <a:pt x="683641" y="166370"/>
                  </a:lnTo>
                  <a:lnTo>
                    <a:pt x="677506" y="167640"/>
                  </a:lnTo>
                  <a:lnTo>
                    <a:pt x="670636" y="167640"/>
                  </a:lnTo>
                  <a:lnTo>
                    <a:pt x="667702" y="163830"/>
                  </a:lnTo>
                  <a:lnTo>
                    <a:pt x="666724" y="161290"/>
                  </a:lnTo>
                  <a:lnTo>
                    <a:pt x="672769" y="160020"/>
                  </a:lnTo>
                  <a:lnTo>
                    <a:pt x="680135" y="152400"/>
                  </a:lnTo>
                  <a:lnTo>
                    <a:pt x="691222" y="152400"/>
                  </a:lnTo>
                  <a:lnTo>
                    <a:pt x="691121" y="157480"/>
                  </a:lnTo>
                  <a:lnTo>
                    <a:pt x="695185" y="161290"/>
                  </a:lnTo>
                  <a:lnTo>
                    <a:pt x="695185" y="150012"/>
                  </a:lnTo>
                  <a:lnTo>
                    <a:pt x="694728" y="149860"/>
                  </a:lnTo>
                  <a:lnTo>
                    <a:pt x="696417" y="147320"/>
                  </a:lnTo>
                  <a:lnTo>
                    <a:pt x="697268" y="146050"/>
                  </a:lnTo>
                  <a:lnTo>
                    <a:pt x="694423" y="144780"/>
                  </a:lnTo>
                  <a:lnTo>
                    <a:pt x="688492" y="147320"/>
                  </a:lnTo>
                  <a:lnTo>
                    <a:pt x="685546" y="142240"/>
                  </a:lnTo>
                  <a:lnTo>
                    <a:pt x="681367" y="139700"/>
                  </a:lnTo>
                  <a:lnTo>
                    <a:pt x="678548" y="142240"/>
                  </a:lnTo>
                  <a:lnTo>
                    <a:pt x="675208" y="142240"/>
                  </a:lnTo>
                  <a:lnTo>
                    <a:pt x="670191" y="138430"/>
                  </a:lnTo>
                  <a:lnTo>
                    <a:pt x="663460" y="138430"/>
                  </a:lnTo>
                  <a:lnTo>
                    <a:pt x="661441" y="142240"/>
                  </a:lnTo>
                  <a:lnTo>
                    <a:pt x="656399" y="142240"/>
                  </a:lnTo>
                  <a:lnTo>
                    <a:pt x="647865" y="139700"/>
                  </a:lnTo>
                  <a:lnTo>
                    <a:pt x="648665" y="135890"/>
                  </a:lnTo>
                  <a:lnTo>
                    <a:pt x="649376" y="132080"/>
                  </a:lnTo>
                  <a:lnTo>
                    <a:pt x="649605" y="130810"/>
                  </a:lnTo>
                  <a:lnTo>
                    <a:pt x="643547" y="132080"/>
                  </a:lnTo>
                  <a:lnTo>
                    <a:pt x="639241" y="132080"/>
                  </a:lnTo>
                  <a:lnTo>
                    <a:pt x="637463" y="128270"/>
                  </a:lnTo>
                  <a:lnTo>
                    <a:pt x="644004" y="123190"/>
                  </a:lnTo>
                  <a:lnTo>
                    <a:pt x="638898" y="121920"/>
                  </a:lnTo>
                  <a:lnTo>
                    <a:pt x="638251" y="116840"/>
                  </a:lnTo>
                  <a:lnTo>
                    <a:pt x="635838" y="110490"/>
                  </a:lnTo>
                  <a:lnTo>
                    <a:pt x="632510" y="102870"/>
                  </a:lnTo>
                  <a:lnTo>
                    <a:pt x="631139" y="100330"/>
                  </a:lnTo>
                  <a:lnTo>
                    <a:pt x="629767" y="97790"/>
                  </a:lnTo>
                  <a:lnTo>
                    <a:pt x="629081" y="96520"/>
                  </a:lnTo>
                  <a:lnTo>
                    <a:pt x="619455" y="97790"/>
                  </a:lnTo>
                  <a:lnTo>
                    <a:pt x="618629" y="95250"/>
                  </a:lnTo>
                  <a:lnTo>
                    <a:pt x="602119" y="95250"/>
                  </a:lnTo>
                  <a:lnTo>
                    <a:pt x="598055" y="95250"/>
                  </a:lnTo>
                  <a:lnTo>
                    <a:pt x="598055" y="104140"/>
                  </a:lnTo>
                  <a:lnTo>
                    <a:pt x="597522" y="104140"/>
                  </a:lnTo>
                  <a:lnTo>
                    <a:pt x="596963" y="105410"/>
                  </a:lnTo>
                  <a:lnTo>
                    <a:pt x="595972" y="105410"/>
                  </a:lnTo>
                  <a:lnTo>
                    <a:pt x="595122" y="104140"/>
                  </a:lnTo>
                  <a:lnTo>
                    <a:pt x="596112" y="104140"/>
                  </a:lnTo>
                  <a:lnTo>
                    <a:pt x="596646" y="102870"/>
                  </a:lnTo>
                  <a:lnTo>
                    <a:pt x="598055" y="104140"/>
                  </a:lnTo>
                  <a:lnTo>
                    <a:pt x="598055" y="95250"/>
                  </a:lnTo>
                  <a:lnTo>
                    <a:pt x="592607" y="95250"/>
                  </a:lnTo>
                  <a:lnTo>
                    <a:pt x="592836" y="100330"/>
                  </a:lnTo>
                  <a:lnTo>
                    <a:pt x="582726" y="95250"/>
                  </a:lnTo>
                  <a:lnTo>
                    <a:pt x="576249" y="102870"/>
                  </a:lnTo>
                  <a:lnTo>
                    <a:pt x="576605" y="106680"/>
                  </a:lnTo>
                  <a:lnTo>
                    <a:pt x="582815" y="105410"/>
                  </a:lnTo>
                  <a:lnTo>
                    <a:pt x="587705" y="111760"/>
                  </a:lnTo>
                  <a:lnTo>
                    <a:pt x="583971" y="113030"/>
                  </a:lnTo>
                  <a:lnTo>
                    <a:pt x="583971" y="176530"/>
                  </a:lnTo>
                  <a:lnTo>
                    <a:pt x="580644" y="179070"/>
                  </a:lnTo>
                  <a:lnTo>
                    <a:pt x="580948" y="177800"/>
                  </a:lnTo>
                  <a:lnTo>
                    <a:pt x="580783" y="176530"/>
                  </a:lnTo>
                  <a:lnTo>
                    <a:pt x="579983" y="176530"/>
                  </a:lnTo>
                  <a:lnTo>
                    <a:pt x="579970" y="175260"/>
                  </a:lnTo>
                  <a:lnTo>
                    <a:pt x="573443" y="175260"/>
                  </a:lnTo>
                  <a:lnTo>
                    <a:pt x="570191" y="172720"/>
                  </a:lnTo>
                  <a:lnTo>
                    <a:pt x="571360" y="170180"/>
                  </a:lnTo>
                  <a:lnTo>
                    <a:pt x="571309" y="167640"/>
                  </a:lnTo>
                  <a:lnTo>
                    <a:pt x="578078" y="168910"/>
                  </a:lnTo>
                  <a:lnTo>
                    <a:pt x="580720" y="171450"/>
                  </a:lnTo>
                  <a:lnTo>
                    <a:pt x="579996" y="175260"/>
                  </a:lnTo>
                  <a:lnTo>
                    <a:pt x="580694" y="175260"/>
                  </a:lnTo>
                  <a:lnTo>
                    <a:pt x="580783" y="176530"/>
                  </a:lnTo>
                  <a:lnTo>
                    <a:pt x="583971" y="176530"/>
                  </a:lnTo>
                  <a:lnTo>
                    <a:pt x="583971" y="113030"/>
                  </a:lnTo>
                  <a:lnTo>
                    <a:pt x="580212" y="114300"/>
                  </a:lnTo>
                  <a:lnTo>
                    <a:pt x="577126" y="118110"/>
                  </a:lnTo>
                  <a:lnTo>
                    <a:pt x="582701" y="120650"/>
                  </a:lnTo>
                  <a:lnTo>
                    <a:pt x="583095" y="123190"/>
                  </a:lnTo>
                  <a:lnTo>
                    <a:pt x="575868" y="121920"/>
                  </a:lnTo>
                  <a:lnTo>
                    <a:pt x="576224" y="124460"/>
                  </a:lnTo>
                  <a:lnTo>
                    <a:pt x="575437" y="127000"/>
                  </a:lnTo>
                  <a:lnTo>
                    <a:pt x="581596" y="127000"/>
                  </a:lnTo>
                  <a:lnTo>
                    <a:pt x="583615" y="129540"/>
                  </a:lnTo>
                  <a:lnTo>
                    <a:pt x="574992" y="133350"/>
                  </a:lnTo>
                  <a:lnTo>
                    <a:pt x="571601" y="138328"/>
                  </a:lnTo>
                  <a:lnTo>
                    <a:pt x="571601" y="163830"/>
                  </a:lnTo>
                  <a:lnTo>
                    <a:pt x="571030" y="165100"/>
                  </a:lnTo>
                  <a:lnTo>
                    <a:pt x="570712" y="167640"/>
                  </a:lnTo>
                  <a:lnTo>
                    <a:pt x="565785" y="166370"/>
                  </a:lnTo>
                  <a:lnTo>
                    <a:pt x="566559" y="165100"/>
                  </a:lnTo>
                  <a:lnTo>
                    <a:pt x="566991" y="162560"/>
                  </a:lnTo>
                  <a:lnTo>
                    <a:pt x="571601" y="163830"/>
                  </a:lnTo>
                  <a:lnTo>
                    <a:pt x="571601" y="138328"/>
                  </a:lnTo>
                  <a:lnTo>
                    <a:pt x="567436" y="144780"/>
                  </a:lnTo>
                  <a:lnTo>
                    <a:pt x="556958" y="148590"/>
                  </a:lnTo>
                  <a:lnTo>
                    <a:pt x="559181" y="153670"/>
                  </a:lnTo>
                  <a:lnTo>
                    <a:pt x="570115" y="156210"/>
                  </a:lnTo>
                  <a:lnTo>
                    <a:pt x="566572" y="162560"/>
                  </a:lnTo>
                  <a:lnTo>
                    <a:pt x="561606" y="162560"/>
                  </a:lnTo>
                  <a:lnTo>
                    <a:pt x="562673" y="166370"/>
                  </a:lnTo>
                  <a:lnTo>
                    <a:pt x="556793" y="167640"/>
                  </a:lnTo>
                  <a:lnTo>
                    <a:pt x="548259" y="167640"/>
                  </a:lnTo>
                  <a:lnTo>
                    <a:pt x="548259" y="186690"/>
                  </a:lnTo>
                  <a:lnTo>
                    <a:pt x="546074" y="187960"/>
                  </a:lnTo>
                  <a:lnTo>
                    <a:pt x="543064" y="187960"/>
                  </a:lnTo>
                  <a:lnTo>
                    <a:pt x="543026" y="186690"/>
                  </a:lnTo>
                  <a:lnTo>
                    <a:pt x="545160" y="185420"/>
                  </a:lnTo>
                  <a:lnTo>
                    <a:pt x="548170" y="185420"/>
                  </a:lnTo>
                  <a:lnTo>
                    <a:pt x="548259" y="186690"/>
                  </a:lnTo>
                  <a:lnTo>
                    <a:pt x="548259" y="167640"/>
                  </a:lnTo>
                  <a:lnTo>
                    <a:pt x="544220" y="167640"/>
                  </a:lnTo>
                  <a:lnTo>
                    <a:pt x="544220" y="158750"/>
                  </a:lnTo>
                  <a:lnTo>
                    <a:pt x="544220" y="156210"/>
                  </a:lnTo>
                  <a:lnTo>
                    <a:pt x="544220" y="146050"/>
                  </a:lnTo>
                  <a:lnTo>
                    <a:pt x="545287" y="142240"/>
                  </a:lnTo>
                  <a:lnTo>
                    <a:pt x="552056" y="143510"/>
                  </a:lnTo>
                  <a:lnTo>
                    <a:pt x="551942" y="142240"/>
                  </a:lnTo>
                  <a:lnTo>
                    <a:pt x="551713" y="139700"/>
                  </a:lnTo>
                  <a:lnTo>
                    <a:pt x="546341" y="133350"/>
                  </a:lnTo>
                  <a:lnTo>
                    <a:pt x="543687" y="125730"/>
                  </a:lnTo>
                  <a:lnTo>
                    <a:pt x="543877" y="118110"/>
                  </a:lnTo>
                  <a:lnTo>
                    <a:pt x="547052" y="110490"/>
                  </a:lnTo>
                  <a:lnTo>
                    <a:pt x="544588" y="106680"/>
                  </a:lnTo>
                  <a:lnTo>
                    <a:pt x="543775" y="105410"/>
                  </a:lnTo>
                  <a:lnTo>
                    <a:pt x="539051" y="99060"/>
                  </a:lnTo>
                  <a:lnTo>
                    <a:pt x="532180" y="95250"/>
                  </a:lnTo>
                  <a:lnTo>
                    <a:pt x="522439" y="91440"/>
                  </a:lnTo>
                  <a:lnTo>
                    <a:pt x="522579" y="97790"/>
                  </a:lnTo>
                  <a:lnTo>
                    <a:pt x="532777" y="99060"/>
                  </a:lnTo>
                  <a:lnTo>
                    <a:pt x="533552" y="102870"/>
                  </a:lnTo>
                  <a:lnTo>
                    <a:pt x="533730" y="106680"/>
                  </a:lnTo>
                  <a:lnTo>
                    <a:pt x="527469" y="105410"/>
                  </a:lnTo>
                  <a:lnTo>
                    <a:pt x="525068" y="107950"/>
                  </a:lnTo>
                  <a:lnTo>
                    <a:pt x="532765" y="111760"/>
                  </a:lnTo>
                  <a:lnTo>
                    <a:pt x="524802" y="118110"/>
                  </a:lnTo>
                  <a:lnTo>
                    <a:pt x="528853" y="123190"/>
                  </a:lnTo>
                  <a:lnTo>
                    <a:pt x="527037" y="124460"/>
                  </a:lnTo>
                  <a:lnTo>
                    <a:pt x="521284" y="124460"/>
                  </a:lnTo>
                  <a:lnTo>
                    <a:pt x="520700" y="127000"/>
                  </a:lnTo>
                  <a:lnTo>
                    <a:pt x="520852" y="130810"/>
                  </a:lnTo>
                  <a:lnTo>
                    <a:pt x="528637" y="132080"/>
                  </a:lnTo>
                  <a:lnTo>
                    <a:pt x="532498" y="134620"/>
                  </a:lnTo>
                  <a:lnTo>
                    <a:pt x="518236" y="135890"/>
                  </a:lnTo>
                  <a:lnTo>
                    <a:pt x="524408" y="142240"/>
                  </a:lnTo>
                  <a:lnTo>
                    <a:pt x="525411" y="148590"/>
                  </a:lnTo>
                  <a:lnTo>
                    <a:pt x="520814" y="156210"/>
                  </a:lnTo>
                  <a:lnTo>
                    <a:pt x="493306" y="153670"/>
                  </a:lnTo>
                  <a:lnTo>
                    <a:pt x="480034" y="154940"/>
                  </a:lnTo>
                  <a:lnTo>
                    <a:pt x="467042" y="157480"/>
                  </a:lnTo>
                  <a:lnTo>
                    <a:pt x="468617" y="160020"/>
                  </a:lnTo>
                  <a:lnTo>
                    <a:pt x="474243" y="160020"/>
                  </a:lnTo>
                  <a:lnTo>
                    <a:pt x="476961" y="162560"/>
                  </a:lnTo>
                  <a:lnTo>
                    <a:pt x="481901" y="162560"/>
                  </a:lnTo>
                  <a:lnTo>
                    <a:pt x="484632" y="158750"/>
                  </a:lnTo>
                  <a:lnTo>
                    <a:pt x="492569" y="161290"/>
                  </a:lnTo>
                  <a:lnTo>
                    <a:pt x="501586" y="166370"/>
                  </a:lnTo>
                  <a:lnTo>
                    <a:pt x="499059" y="171450"/>
                  </a:lnTo>
                  <a:lnTo>
                    <a:pt x="496785" y="176530"/>
                  </a:lnTo>
                  <a:lnTo>
                    <a:pt x="488632" y="177800"/>
                  </a:lnTo>
                  <a:lnTo>
                    <a:pt x="486460" y="181610"/>
                  </a:lnTo>
                  <a:lnTo>
                    <a:pt x="489419" y="185420"/>
                  </a:lnTo>
                  <a:lnTo>
                    <a:pt x="490385" y="189230"/>
                  </a:lnTo>
                  <a:lnTo>
                    <a:pt x="488061" y="190500"/>
                  </a:lnTo>
                  <a:lnTo>
                    <a:pt x="485978" y="191770"/>
                  </a:lnTo>
                  <a:lnTo>
                    <a:pt x="484124" y="191770"/>
                  </a:lnTo>
                  <a:lnTo>
                    <a:pt x="476389" y="190500"/>
                  </a:lnTo>
                  <a:lnTo>
                    <a:pt x="468871" y="187960"/>
                  </a:lnTo>
                  <a:lnTo>
                    <a:pt x="461073" y="186690"/>
                  </a:lnTo>
                  <a:lnTo>
                    <a:pt x="452539" y="189230"/>
                  </a:lnTo>
                  <a:lnTo>
                    <a:pt x="452132" y="187960"/>
                  </a:lnTo>
                  <a:lnTo>
                    <a:pt x="451713" y="186690"/>
                  </a:lnTo>
                  <a:lnTo>
                    <a:pt x="450888" y="184150"/>
                  </a:lnTo>
                  <a:lnTo>
                    <a:pt x="450481" y="182880"/>
                  </a:lnTo>
                  <a:lnTo>
                    <a:pt x="450062" y="181610"/>
                  </a:lnTo>
                  <a:lnTo>
                    <a:pt x="449630" y="179070"/>
                  </a:lnTo>
                  <a:lnTo>
                    <a:pt x="448779" y="173990"/>
                  </a:lnTo>
                  <a:lnTo>
                    <a:pt x="448411" y="172720"/>
                  </a:lnTo>
                  <a:lnTo>
                    <a:pt x="446976" y="167640"/>
                  </a:lnTo>
                  <a:lnTo>
                    <a:pt x="445389" y="165100"/>
                  </a:lnTo>
                  <a:lnTo>
                    <a:pt x="443788" y="162560"/>
                  </a:lnTo>
                  <a:lnTo>
                    <a:pt x="442988" y="161290"/>
                  </a:lnTo>
                  <a:lnTo>
                    <a:pt x="449364" y="152400"/>
                  </a:lnTo>
                  <a:lnTo>
                    <a:pt x="425094" y="151130"/>
                  </a:lnTo>
                  <a:lnTo>
                    <a:pt x="429806" y="146050"/>
                  </a:lnTo>
                  <a:lnTo>
                    <a:pt x="445643" y="139700"/>
                  </a:lnTo>
                  <a:lnTo>
                    <a:pt x="450684" y="134620"/>
                  </a:lnTo>
                  <a:lnTo>
                    <a:pt x="443204" y="133350"/>
                  </a:lnTo>
                  <a:lnTo>
                    <a:pt x="439597" y="139700"/>
                  </a:lnTo>
                  <a:lnTo>
                    <a:pt x="432485" y="138430"/>
                  </a:lnTo>
                  <a:lnTo>
                    <a:pt x="431571" y="135890"/>
                  </a:lnTo>
                  <a:lnTo>
                    <a:pt x="431571" y="138430"/>
                  </a:lnTo>
                  <a:lnTo>
                    <a:pt x="430212" y="139700"/>
                  </a:lnTo>
                  <a:lnTo>
                    <a:pt x="427393" y="138430"/>
                  </a:lnTo>
                  <a:lnTo>
                    <a:pt x="431571" y="138430"/>
                  </a:lnTo>
                  <a:lnTo>
                    <a:pt x="431571" y="135890"/>
                  </a:lnTo>
                  <a:lnTo>
                    <a:pt x="431114" y="134620"/>
                  </a:lnTo>
                  <a:lnTo>
                    <a:pt x="430657" y="133350"/>
                  </a:lnTo>
                  <a:lnTo>
                    <a:pt x="426008" y="134620"/>
                  </a:lnTo>
                  <a:lnTo>
                    <a:pt x="422833" y="133350"/>
                  </a:lnTo>
                  <a:lnTo>
                    <a:pt x="422833" y="120650"/>
                  </a:lnTo>
                  <a:lnTo>
                    <a:pt x="416598" y="120650"/>
                  </a:lnTo>
                  <a:lnTo>
                    <a:pt x="415302" y="121920"/>
                  </a:lnTo>
                  <a:lnTo>
                    <a:pt x="416394" y="128270"/>
                  </a:lnTo>
                  <a:lnTo>
                    <a:pt x="413893" y="132080"/>
                  </a:lnTo>
                  <a:lnTo>
                    <a:pt x="396722" y="134620"/>
                  </a:lnTo>
                  <a:lnTo>
                    <a:pt x="390499" y="140970"/>
                  </a:lnTo>
                  <a:lnTo>
                    <a:pt x="387362" y="147320"/>
                  </a:lnTo>
                  <a:lnTo>
                    <a:pt x="389382" y="151130"/>
                  </a:lnTo>
                  <a:lnTo>
                    <a:pt x="398170" y="152400"/>
                  </a:lnTo>
                  <a:lnTo>
                    <a:pt x="400050" y="157480"/>
                  </a:lnTo>
                  <a:lnTo>
                    <a:pt x="391528" y="157480"/>
                  </a:lnTo>
                  <a:lnTo>
                    <a:pt x="388543" y="162560"/>
                  </a:lnTo>
                  <a:lnTo>
                    <a:pt x="380352" y="162560"/>
                  </a:lnTo>
                  <a:lnTo>
                    <a:pt x="380352" y="166370"/>
                  </a:lnTo>
                  <a:lnTo>
                    <a:pt x="379425" y="167640"/>
                  </a:lnTo>
                  <a:lnTo>
                    <a:pt x="378891" y="167640"/>
                  </a:lnTo>
                  <a:lnTo>
                    <a:pt x="378421" y="166370"/>
                  </a:lnTo>
                  <a:lnTo>
                    <a:pt x="378561" y="166370"/>
                  </a:lnTo>
                  <a:lnTo>
                    <a:pt x="379082" y="165100"/>
                  </a:lnTo>
                  <a:lnTo>
                    <a:pt x="379552" y="166370"/>
                  </a:lnTo>
                  <a:lnTo>
                    <a:pt x="380352" y="166370"/>
                  </a:lnTo>
                  <a:lnTo>
                    <a:pt x="380352" y="162560"/>
                  </a:lnTo>
                  <a:lnTo>
                    <a:pt x="375754" y="162560"/>
                  </a:lnTo>
                  <a:lnTo>
                    <a:pt x="375754" y="173990"/>
                  </a:lnTo>
                  <a:lnTo>
                    <a:pt x="375678" y="175260"/>
                  </a:lnTo>
                  <a:lnTo>
                    <a:pt x="374230" y="175260"/>
                  </a:lnTo>
                  <a:lnTo>
                    <a:pt x="372821" y="173990"/>
                  </a:lnTo>
                  <a:lnTo>
                    <a:pt x="375754" y="173990"/>
                  </a:lnTo>
                  <a:lnTo>
                    <a:pt x="375754" y="162560"/>
                  </a:lnTo>
                  <a:lnTo>
                    <a:pt x="370382" y="162560"/>
                  </a:lnTo>
                  <a:lnTo>
                    <a:pt x="365264" y="158750"/>
                  </a:lnTo>
                  <a:lnTo>
                    <a:pt x="363029" y="158419"/>
                  </a:lnTo>
                  <a:lnTo>
                    <a:pt x="363029" y="181610"/>
                  </a:lnTo>
                  <a:lnTo>
                    <a:pt x="360895" y="182880"/>
                  </a:lnTo>
                  <a:lnTo>
                    <a:pt x="357886" y="181610"/>
                  </a:lnTo>
                  <a:lnTo>
                    <a:pt x="359981" y="179070"/>
                  </a:lnTo>
                  <a:lnTo>
                    <a:pt x="362991" y="180340"/>
                  </a:lnTo>
                  <a:lnTo>
                    <a:pt x="363029" y="181610"/>
                  </a:lnTo>
                  <a:lnTo>
                    <a:pt x="363029" y="158419"/>
                  </a:lnTo>
                  <a:lnTo>
                    <a:pt x="356882" y="157480"/>
                  </a:lnTo>
                  <a:lnTo>
                    <a:pt x="351294" y="161290"/>
                  </a:lnTo>
                  <a:lnTo>
                    <a:pt x="353377" y="165100"/>
                  </a:lnTo>
                  <a:lnTo>
                    <a:pt x="356616" y="168910"/>
                  </a:lnTo>
                  <a:lnTo>
                    <a:pt x="346595" y="172720"/>
                  </a:lnTo>
                  <a:lnTo>
                    <a:pt x="345186" y="170180"/>
                  </a:lnTo>
                  <a:lnTo>
                    <a:pt x="344487" y="168910"/>
                  </a:lnTo>
                  <a:lnTo>
                    <a:pt x="343789" y="167640"/>
                  </a:lnTo>
                  <a:lnTo>
                    <a:pt x="344576" y="163830"/>
                  </a:lnTo>
                  <a:lnTo>
                    <a:pt x="345097" y="161290"/>
                  </a:lnTo>
                  <a:lnTo>
                    <a:pt x="346062" y="160020"/>
                  </a:lnTo>
                  <a:lnTo>
                    <a:pt x="349910" y="154940"/>
                  </a:lnTo>
                  <a:lnTo>
                    <a:pt x="356082" y="149860"/>
                  </a:lnTo>
                  <a:lnTo>
                    <a:pt x="357619" y="148590"/>
                  </a:lnTo>
                  <a:lnTo>
                    <a:pt x="357251" y="144780"/>
                  </a:lnTo>
                  <a:lnTo>
                    <a:pt x="347306" y="143573"/>
                  </a:lnTo>
                  <a:lnTo>
                    <a:pt x="347306" y="147320"/>
                  </a:lnTo>
                  <a:lnTo>
                    <a:pt x="343852" y="149860"/>
                  </a:lnTo>
                  <a:lnTo>
                    <a:pt x="339953" y="148590"/>
                  </a:lnTo>
                  <a:lnTo>
                    <a:pt x="335775" y="148590"/>
                  </a:lnTo>
                  <a:lnTo>
                    <a:pt x="337527" y="146050"/>
                  </a:lnTo>
                  <a:lnTo>
                    <a:pt x="339344" y="144780"/>
                  </a:lnTo>
                  <a:lnTo>
                    <a:pt x="342531" y="144780"/>
                  </a:lnTo>
                  <a:lnTo>
                    <a:pt x="347306" y="147320"/>
                  </a:lnTo>
                  <a:lnTo>
                    <a:pt x="347306" y="143573"/>
                  </a:lnTo>
                  <a:lnTo>
                    <a:pt x="346849" y="143510"/>
                  </a:lnTo>
                  <a:lnTo>
                    <a:pt x="348348" y="139700"/>
                  </a:lnTo>
                  <a:lnTo>
                    <a:pt x="336575" y="139700"/>
                  </a:lnTo>
                  <a:lnTo>
                    <a:pt x="312686" y="139700"/>
                  </a:lnTo>
                  <a:lnTo>
                    <a:pt x="303276" y="143510"/>
                  </a:lnTo>
                  <a:lnTo>
                    <a:pt x="299186" y="142240"/>
                  </a:lnTo>
                  <a:lnTo>
                    <a:pt x="228282" y="142240"/>
                  </a:lnTo>
                  <a:lnTo>
                    <a:pt x="217830" y="142240"/>
                  </a:lnTo>
                  <a:lnTo>
                    <a:pt x="217462" y="146050"/>
                  </a:lnTo>
                  <a:lnTo>
                    <a:pt x="208597" y="142595"/>
                  </a:lnTo>
                  <a:lnTo>
                    <a:pt x="208597" y="168910"/>
                  </a:lnTo>
                  <a:lnTo>
                    <a:pt x="208038" y="170180"/>
                  </a:lnTo>
                  <a:lnTo>
                    <a:pt x="207035" y="170180"/>
                  </a:lnTo>
                  <a:lnTo>
                    <a:pt x="206197" y="168910"/>
                  </a:lnTo>
                  <a:lnTo>
                    <a:pt x="208597" y="168910"/>
                  </a:lnTo>
                  <a:lnTo>
                    <a:pt x="208597" y="142595"/>
                  </a:lnTo>
                  <a:lnTo>
                    <a:pt x="201218" y="139700"/>
                  </a:lnTo>
                  <a:lnTo>
                    <a:pt x="199148" y="134620"/>
                  </a:lnTo>
                  <a:lnTo>
                    <a:pt x="193890" y="132080"/>
                  </a:lnTo>
                  <a:lnTo>
                    <a:pt x="191262" y="130810"/>
                  </a:lnTo>
                  <a:lnTo>
                    <a:pt x="191528" y="124460"/>
                  </a:lnTo>
                  <a:lnTo>
                    <a:pt x="202692" y="124460"/>
                  </a:lnTo>
                  <a:lnTo>
                    <a:pt x="214287" y="132080"/>
                  </a:lnTo>
                  <a:lnTo>
                    <a:pt x="220611" y="134620"/>
                  </a:lnTo>
                  <a:lnTo>
                    <a:pt x="227850" y="137160"/>
                  </a:lnTo>
                  <a:lnTo>
                    <a:pt x="228168" y="140970"/>
                  </a:lnTo>
                  <a:lnTo>
                    <a:pt x="295084" y="140970"/>
                  </a:lnTo>
                  <a:lnTo>
                    <a:pt x="299885" y="137160"/>
                  </a:lnTo>
                  <a:lnTo>
                    <a:pt x="298119" y="134620"/>
                  </a:lnTo>
                  <a:lnTo>
                    <a:pt x="302526" y="132080"/>
                  </a:lnTo>
                  <a:lnTo>
                    <a:pt x="307873" y="128270"/>
                  </a:lnTo>
                  <a:lnTo>
                    <a:pt x="311226" y="124460"/>
                  </a:lnTo>
                  <a:lnTo>
                    <a:pt x="309676" y="119380"/>
                  </a:lnTo>
                  <a:lnTo>
                    <a:pt x="304368" y="123190"/>
                  </a:lnTo>
                  <a:lnTo>
                    <a:pt x="298716" y="127000"/>
                  </a:lnTo>
                  <a:lnTo>
                    <a:pt x="292125" y="129540"/>
                  </a:lnTo>
                  <a:lnTo>
                    <a:pt x="283959" y="132080"/>
                  </a:lnTo>
                  <a:lnTo>
                    <a:pt x="288747" y="124460"/>
                  </a:lnTo>
                  <a:lnTo>
                    <a:pt x="294373" y="118110"/>
                  </a:lnTo>
                  <a:lnTo>
                    <a:pt x="295097" y="116840"/>
                  </a:lnTo>
                  <a:lnTo>
                    <a:pt x="297942" y="111760"/>
                  </a:lnTo>
                  <a:lnTo>
                    <a:pt x="296557" y="104140"/>
                  </a:lnTo>
                  <a:lnTo>
                    <a:pt x="291465" y="105410"/>
                  </a:lnTo>
                  <a:lnTo>
                    <a:pt x="291223" y="110490"/>
                  </a:lnTo>
                  <a:lnTo>
                    <a:pt x="284340" y="110490"/>
                  </a:lnTo>
                  <a:lnTo>
                    <a:pt x="284264" y="111760"/>
                  </a:lnTo>
                  <a:lnTo>
                    <a:pt x="283578" y="111760"/>
                  </a:lnTo>
                  <a:lnTo>
                    <a:pt x="283578" y="113030"/>
                  </a:lnTo>
                  <a:lnTo>
                    <a:pt x="285470" y="116840"/>
                  </a:lnTo>
                  <a:lnTo>
                    <a:pt x="277583" y="115570"/>
                  </a:lnTo>
                  <a:lnTo>
                    <a:pt x="276364" y="113030"/>
                  </a:lnTo>
                  <a:lnTo>
                    <a:pt x="279882" y="111760"/>
                  </a:lnTo>
                  <a:lnTo>
                    <a:pt x="283565" y="111760"/>
                  </a:lnTo>
                  <a:lnTo>
                    <a:pt x="283603" y="110490"/>
                  </a:lnTo>
                  <a:lnTo>
                    <a:pt x="284340" y="110490"/>
                  </a:lnTo>
                  <a:lnTo>
                    <a:pt x="285330" y="104140"/>
                  </a:lnTo>
                  <a:lnTo>
                    <a:pt x="287185" y="96558"/>
                  </a:lnTo>
                  <a:lnTo>
                    <a:pt x="287286" y="96367"/>
                  </a:lnTo>
                  <a:lnTo>
                    <a:pt x="290385" y="91440"/>
                  </a:lnTo>
                  <a:lnTo>
                    <a:pt x="276593" y="91440"/>
                  </a:lnTo>
                  <a:lnTo>
                    <a:pt x="271487" y="91440"/>
                  </a:lnTo>
                  <a:lnTo>
                    <a:pt x="252476" y="91440"/>
                  </a:lnTo>
                  <a:lnTo>
                    <a:pt x="245579" y="95250"/>
                  </a:lnTo>
                  <a:lnTo>
                    <a:pt x="239280" y="97790"/>
                  </a:lnTo>
                  <a:lnTo>
                    <a:pt x="236194" y="102870"/>
                  </a:lnTo>
                  <a:lnTo>
                    <a:pt x="244386" y="104140"/>
                  </a:lnTo>
                  <a:lnTo>
                    <a:pt x="242366" y="106680"/>
                  </a:lnTo>
                  <a:lnTo>
                    <a:pt x="237972" y="111760"/>
                  </a:lnTo>
                  <a:lnTo>
                    <a:pt x="231432" y="116840"/>
                  </a:lnTo>
                  <a:lnTo>
                    <a:pt x="224421" y="119380"/>
                  </a:lnTo>
                  <a:lnTo>
                    <a:pt x="218617" y="124460"/>
                  </a:lnTo>
                  <a:lnTo>
                    <a:pt x="211772" y="121920"/>
                  </a:lnTo>
                  <a:lnTo>
                    <a:pt x="191084" y="121920"/>
                  </a:lnTo>
                  <a:lnTo>
                    <a:pt x="190893" y="124460"/>
                  </a:lnTo>
                  <a:lnTo>
                    <a:pt x="188582" y="124460"/>
                  </a:lnTo>
                  <a:lnTo>
                    <a:pt x="187299" y="123190"/>
                  </a:lnTo>
                  <a:lnTo>
                    <a:pt x="187134" y="121920"/>
                  </a:lnTo>
                  <a:lnTo>
                    <a:pt x="186524" y="121920"/>
                  </a:lnTo>
                  <a:lnTo>
                    <a:pt x="179120" y="124460"/>
                  </a:lnTo>
                  <a:lnTo>
                    <a:pt x="178257" y="132080"/>
                  </a:lnTo>
                  <a:lnTo>
                    <a:pt x="164528" y="132080"/>
                  </a:lnTo>
                  <a:lnTo>
                    <a:pt x="166077" y="129540"/>
                  </a:lnTo>
                  <a:lnTo>
                    <a:pt x="167614" y="127000"/>
                  </a:lnTo>
                  <a:lnTo>
                    <a:pt x="171475" y="121920"/>
                  </a:lnTo>
                  <a:lnTo>
                    <a:pt x="175869" y="116840"/>
                  </a:lnTo>
                  <a:lnTo>
                    <a:pt x="179400" y="113030"/>
                  </a:lnTo>
                  <a:lnTo>
                    <a:pt x="180581" y="111760"/>
                  </a:lnTo>
                  <a:lnTo>
                    <a:pt x="177152" y="110490"/>
                  </a:lnTo>
                  <a:lnTo>
                    <a:pt x="172504" y="111760"/>
                  </a:lnTo>
                  <a:lnTo>
                    <a:pt x="168376" y="110490"/>
                  </a:lnTo>
                  <a:lnTo>
                    <a:pt x="168668" y="111760"/>
                  </a:lnTo>
                  <a:lnTo>
                    <a:pt x="167830" y="111760"/>
                  </a:lnTo>
                  <a:lnTo>
                    <a:pt x="167538" y="113030"/>
                  </a:lnTo>
                  <a:lnTo>
                    <a:pt x="164680" y="113030"/>
                  </a:lnTo>
                  <a:lnTo>
                    <a:pt x="164401" y="111760"/>
                  </a:lnTo>
                  <a:lnTo>
                    <a:pt x="163258" y="111760"/>
                  </a:lnTo>
                  <a:lnTo>
                    <a:pt x="163423" y="110490"/>
                  </a:lnTo>
                  <a:lnTo>
                    <a:pt x="157734" y="111760"/>
                  </a:lnTo>
                  <a:lnTo>
                    <a:pt x="155371" y="115570"/>
                  </a:lnTo>
                  <a:lnTo>
                    <a:pt x="147307" y="116840"/>
                  </a:lnTo>
                  <a:lnTo>
                    <a:pt x="143941" y="110490"/>
                  </a:lnTo>
                  <a:lnTo>
                    <a:pt x="143014" y="106680"/>
                  </a:lnTo>
                  <a:lnTo>
                    <a:pt x="142697" y="105410"/>
                  </a:lnTo>
                  <a:lnTo>
                    <a:pt x="147269" y="102870"/>
                  </a:lnTo>
                  <a:lnTo>
                    <a:pt x="154114" y="99060"/>
                  </a:lnTo>
                  <a:lnTo>
                    <a:pt x="154457" y="97790"/>
                  </a:lnTo>
                  <a:lnTo>
                    <a:pt x="154063" y="95250"/>
                  </a:lnTo>
                  <a:lnTo>
                    <a:pt x="148920" y="93980"/>
                  </a:lnTo>
                  <a:lnTo>
                    <a:pt x="145351" y="96520"/>
                  </a:lnTo>
                  <a:lnTo>
                    <a:pt x="140817" y="97790"/>
                  </a:lnTo>
                  <a:lnTo>
                    <a:pt x="140169" y="92710"/>
                  </a:lnTo>
                  <a:lnTo>
                    <a:pt x="140131" y="97790"/>
                  </a:lnTo>
                  <a:lnTo>
                    <a:pt x="139915" y="99060"/>
                  </a:lnTo>
                  <a:lnTo>
                    <a:pt x="138544" y="100330"/>
                  </a:lnTo>
                  <a:lnTo>
                    <a:pt x="136080" y="100330"/>
                  </a:lnTo>
                  <a:lnTo>
                    <a:pt x="136436" y="99060"/>
                  </a:lnTo>
                  <a:lnTo>
                    <a:pt x="137769" y="97790"/>
                  </a:lnTo>
                  <a:lnTo>
                    <a:pt x="140131" y="97790"/>
                  </a:lnTo>
                  <a:lnTo>
                    <a:pt x="140131" y="92710"/>
                  </a:lnTo>
                  <a:lnTo>
                    <a:pt x="135039" y="91592"/>
                  </a:lnTo>
                  <a:lnTo>
                    <a:pt x="135039" y="100330"/>
                  </a:lnTo>
                  <a:lnTo>
                    <a:pt x="133870" y="102870"/>
                  </a:lnTo>
                  <a:lnTo>
                    <a:pt x="130835" y="100330"/>
                  </a:lnTo>
                  <a:lnTo>
                    <a:pt x="135039" y="100330"/>
                  </a:lnTo>
                  <a:lnTo>
                    <a:pt x="135039" y="91592"/>
                  </a:lnTo>
                  <a:lnTo>
                    <a:pt x="134378" y="91440"/>
                  </a:lnTo>
                  <a:lnTo>
                    <a:pt x="130848" y="90170"/>
                  </a:lnTo>
                  <a:lnTo>
                    <a:pt x="135763" y="88900"/>
                  </a:lnTo>
                  <a:lnTo>
                    <a:pt x="134988" y="86360"/>
                  </a:lnTo>
                  <a:lnTo>
                    <a:pt x="132372" y="83820"/>
                  </a:lnTo>
                  <a:lnTo>
                    <a:pt x="124904" y="81280"/>
                  </a:lnTo>
                  <a:lnTo>
                    <a:pt x="124142" y="77470"/>
                  </a:lnTo>
                  <a:lnTo>
                    <a:pt x="121818" y="82550"/>
                  </a:lnTo>
                  <a:lnTo>
                    <a:pt x="120777" y="87630"/>
                  </a:lnTo>
                  <a:lnTo>
                    <a:pt x="114744" y="91440"/>
                  </a:lnTo>
                  <a:lnTo>
                    <a:pt x="107035" y="92710"/>
                  </a:lnTo>
                  <a:lnTo>
                    <a:pt x="105181" y="87630"/>
                  </a:lnTo>
                  <a:lnTo>
                    <a:pt x="99250" y="87630"/>
                  </a:lnTo>
                  <a:lnTo>
                    <a:pt x="99669" y="91440"/>
                  </a:lnTo>
                  <a:lnTo>
                    <a:pt x="94475" y="92710"/>
                  </a:lnTo>
                  <a:lnTo>
                    <a:pt x="91351" y="95250"/>
                  </a:lnTo>
                  <a:lnTo>
                    <a:pt x="98717" y="100330"/>
                  </a:lnTo>
                  <a:lnTo>
                    <a:pt x="93687" y="106680"/>
                  </a:lnTo>
                  <a:lnTo>
                    <a:pt x="86144" y="106680"/>
                  </a:lnTo>
                  <a:lnTo>
                    <a:pt x="79387" y="105410"/>
                  </a:lnTo>
                  <a:lnTo>
                    <a:pt x="78803" y="105181"/>
                  </a:lnTo>
                  <a:lnTo>
                    <a:pt x="78803" y="124460"/>
                  </a:lnTo>
                  <a:lnTo>
                    <a:pt x="78600" y="125730"/>
                  </a:lnTo>
                  <a:lnTo>
                    <a:pt x="76085" y="127000"/>
                  </a:lnTo>
                  <a:lnTo>
                    <a:pt x="76111" y="125730"/>
                  </a:lnTo>
                  <a:lnTo>
                    <a:pt x="75882" y="124460"/>
                  </a:lnTo>
                  <a:lnTo>
                    <a:pt x="78803" y="124460"/>
                  </a:lnTo>
                  <a:lnTo>
                    <a:pt x="78803" y="105181"/>
                  </a:lnTo>
                  <a:lnTo>
                    <a:pt x="66700" y="100330"/>
                  </a:lnTo>
                  <a:lnTo>
                    <a:pt x="65671" y="105410"/>
                  </a:lnTo>
                  <a:lnTo>
                    <a:pt x="66268" y="110490"/>
                  </a:lnTo>
                  <a:lnTo>
                    <a:pt x="75895" y="118110"/>
                  </a:lnTo>
                  <a:lnTo>
                    <a:pt x="75298" y="118313"/>
                  </a:lnTo>
                  <a:lnTo>
                    <a:pt x="75298" y="123190"/>
                  </a:lnTo>
                  <a:lnTo>
                    <a:pt x="75158" y="124460"/>
                  </a:lnTo>
                  <a:lnTo>
                    <a:pt x="72732" y="124460"/>
                  </a:lnTo>
                  <a:lnTo>
                    <a:pt x="71577" y="123190"/>
                  </a:lnTo>
                  <a:lnTo>
                    <a:pt x="71501" y="121920"/>
                  </a:lnTo>
                  <a:lnTo>
                    <a:pt x="73863" y="121920"/>
                  </a:lnTo>
                  <a:lnTo>
                    <a:pt x="75298" y="123190"/>
                  </a:lnTo>
                  <a:lnTo>
                    <a:pt x="75298" y="118313"/>
                  </a:lnTo>
                  <a:lnTo>
                    <a:pt x="72034" y="119380"/>
                  </a:lnTo>
                  <a:lnTo>
                    <a:pt x="70980" y="121920"/>
                  </a:lnTo>
                  <a:lnTo>
                    <a:pt x="70027" y="121920"/>
                  </a:lnTo>
                  <a:lnTo>
                    <a:pt x="70027" y="128270"/>
                  </a:lnTo>
                  <a:lnTo>
                    <a:pt x="66700" y="129540"/>
                  </a:lnTo>
                  <a:lnTo>
                    <a:pt x="67005" y="128270"/>
                  </a:lnTo>
                  <a:lnTo>
                    <a:pt x="70027" y="128270"/>
                  </a:lnTo>
                  <a:lnTo>
                    <a:pt x="70027" y="121920"/>
                  </a:lnTo>
                  <a:lnTo>
                    <a:pt x="66281" y="121920"/>
                  </a:lnTo>
                  <a:lnTo>
                    <a:pt x="66560" y="124460"/>
                  </a:lnTo>
                  <a:lnTo>
                    <a:pt x="66103" y="127000"/>
                  </a:lnTo>
                  <a:lnTo>
                    <a:pt x="66763" y="127000"/>
                  </a:lnTo>
                  <a:lnTo>
                    <a:pt x="66852" y="128270"/>
                  </a:lnTo>
                  <a:lnTo>
                    <a:pt x="66014" y="127000"/>
                  </a:lnTo>
                  <a:lnTo>
                    <a:pt x="58432" y="125730"/>
                  </a:lnTo>
                  <a:lnTo>
                    <a:pt x="56273" y="130810"/>
                  </a:lnTo>
                  <a:lnTo>
                    <a:pt x="66027" y="134620"/>
                  </a:lnTo>
                  <a:lnTo>
                    <a:pt x="65620" y="139700"/>
                  </a:lnTo>
                  <a:lnTo>
                    <a:pt x="58915" y="138430"/>
                  </a:lnTo>
                  <a:lnTo>
                    <a:pt x="53340" y="137160"/>
                  </a:lnTo>
                  <a:lnTo>
                    <a:pt x="47828" y="134620"/>
                  </a:lnTo>
                  <a:lnTo>
                    <a:pt x="41325" y="132080"/>
                  </a:lnTo>
                  <a:lnTo>
                    <a:pt x="41300" y="135890"/>
                  </a:lnTo>
                  <a:lnTo>
                    <a:pt x="42760" y="138430"/>
                  </a:lnTo>
                  <a:lnTo>
                    <a:pt x="56413" y="146050"/>
                  </a:lnTo>
                  <a:lnTo>
                    <a:pt x="56134" y="146316"/>
                  </a:lnTo>
                  <a:lnTo>
                    <a:pt x="56134" y="158750"/>
                  </a:lnTo>
                  <a:lnTo>
                    <a:pt x="52806" y="160020"/>
                  </a:lnTo>
                  <a:lnTo>
                    <a:pt x="53124" y="158750"/>
                  </a:lnTo>
                  <a:lnTo>
                    <a:pt x="52959" y="157480"/>
                  </a:lnTo>
                  <a:lnTo>
                    <a:pt x="56134" y="158750"/>
                  </a:lnTo>
                  <a:lnTo>
                    <a:pt x="56134" y="146316"/>
                  </a:lnTo>
                  <a:lnTo>
                    <a:pt x="52616" y="151130"/>
                  </a:lnTo>
                  <a:lnTo>
                    <a:pt x="52933" y="151130"/>
                  </a:lnTo>
                  <a:lnTo>
                    <a:pt x="52184" y="156210"/>
                  </a:lnTo>
                  <a:lnTo>
                    <a:pt x="52755" y="156210"/>
                  </a:lnTo>
                  <a:lnTo>
                    <a:pt x="52870" y="157480"/>
                  </a:lnTo>
                  <a:lnTo>
                    <a:pt x="52120" y="157480"/>
                  </a:lnTo>
                  <a:lnTo>
                    <a:pt x="52184" y="156210"/>
                  </a:lnTo>
                  <a:lnTo>
                    <a:pt x="44856" y="154940"/>
                  </a:lnTo>
                  <a:lnTo>
                    <a:pt x="43484" y="157480"/>
                  </a:lnTo>
                  <a:lnTo>
                    <a:pt x="44843" y="160020"/>
                  </a:lnTo>
                  <a:lnTo>
                    <a:pt x="45237" y="161290"/>
                  </a:lnTo>
                  <a:lnTo>
                    <a:pt x="40970" y="163830"/>
                  </a:lnTo>
                  <a:lnTo>
                    <a:pt x="35661" y="163830"/>
                  </a:lnTo>
                  <a:lnTo>
                    <a:pt x="34175" y="159740"/>
                  </a:lnTo>
                  <a:lnTo>
                    <a:pt x="34175" y="186690"/>
                  </a:lnTo>
                  <a:lnTo>
                    <a:pt x="29997" y="186690"/>
                  </a:lnTo>
                  <a:lnTo>
                    <a:pt x="31356" y="184150"/>
                  </a:lnTo>
                  <a:lnTo>
                    <a:pt x="34175" y="186690"/>
                  </a:lnTo>
                  <a:lnTo>
                    <a:pt x="34175" y="159740"/>
                  </a:lnTo>
                  <a:lnTo>
                    <a:pt x="33820" y="158750"/>
                  </a:lnTo>
                  <a:lnTo>
                    <a:pt x="26835" y="158750"/>
                  </a:lnTo>
                  <a:lnTo>
                    <a:pt x="22847" y="161290"/>
                  </a:lnTo>
                  <a:lnTo>
                    <a:pt x="17056" y="162560"/>
                  </a:lnTo>
                  <a:lnTo>
                    <a:pt x="4089" y="162560"/>
                  </a:lnTo>
                  <a:lnTo>
                    <a:pt x="0" y="166370"/>
                  </a:lnTo>
                  <a:lnTo>
                    <a:pt x="1549" y="170180"/>
                  </a:lnTo>
                  <a:lnTo>
                    <a:pt x="2743" y="173990"/>
                  </a:lnTo>
                  <a:lnTo>
                    <a:pt x="7391" y="176530"/>
                  </a:lnTo>
                  <a:lnTo>
                    <a:pt x="15367" y="175260"/>
                  </a:lnTo>
                  <a:lnTo>
                    <a:pt x="20789" y="182880"/>
                  </a:lnTo>
                  <a:lnTo>
                    <a:pt x="22834" y="185420"/>
                  </a:lnTo>
                  <a:lnTo>
                    <a:pt x="29159" y="186690"/>
                  </a:lnTo>
                  <a:lnTo>
                    <a:pt x="30530" y="189230"/>
                  </a:lnTo>
                  <a:lnTo>
                    <a:pt x="38925" y="189230"/>
                  </a:lnTo>
                  <a:lnTo>
                    <a:pt x="39090" y="187960"/>
                  </a:lnTo>
                  <a:lnTo>
                    <a:pt x="42418" y="187960"/>
                  </a:lnTo>
                  <a:lnTo>
                    <a:pt x="42735" y="189230"/>
                  </a:lnTo>
                  <a:lnTo>
                    <a:pt x="43586" y="189230"/>
                  </a:lnTo>
                  <a:lnTo>
                    <a:pt x="44729" y="190500"/>
                  </a:lnTo>
                  <a:lnTo>
                    <a:pt x="46113" y="190500"/>
                  </a:lnTo>
                  <a:lnTo>
                    <a:pt x="46799" y="191770"/>
                  </a:lnTo>
                  <a:lnTo>
                    <a:pt x="42710" y="191770"/>
                  </a:lnTo>
                  <a:lnTo>
                    <a:pt x="37947" y="196850"/>
                  </a:lnTo>
                  <a:lnTo>
                    <a:pt x="32512" y="200660"/>
                  </a:lnTo>
                  <a:lnTo>
                    <a:pt x="37084" y="207010"/>
                  </a:lnTo>
                  <a:lnTo>
                    <a:pt x="32613" y="209550"/>
                  </a:lnTo>
                  <a:lnTo>
                    <a:pt x="28359" y="208394"/>
                  </a:lnTo>
                  <a:lnTo>
                    <a:pt x="28359" y="223520"/>
                  </a:lnTo>
                  <a:lnTo>
                    <a:pt x="25031" y="224790"/>
                  </a:lnTo>
                  <a:lnTo>
                    <a:pt x="25336" y="223520"/>
                  </a:lnTo>
                  <a:lnTo>
                    <a:pt x="25171" y="222250"/>
                  </a:lnTo>
                  <a:lnTo>
                    <a:pt x="28359" y="223520"/>
                  </a:lnTo>
                  <a:lnTo>
                    <a:pt x="28359" y="208394"/>
                  </a:lnTo>
                  <a:lnTo>
                    <a:pt x="23291" y="207010"/>
                  </a:lnTo>
                  <a:lnTo>
                    <a:pt x="21869" y="212090"/>
                  </a:lnTo>
                  <a:lnTo>
                    <a:pt x="27241" y="214630"/>
                  </a:lnTo>
                  <a:lnTo>
                    <a:pt x="24511" y="220980"/>
                  </a:lnTo>
                  <a:lnTo>
                    <a:pt x="24968" y="220980"/>
                  </a:lnTo>
                  <a:lnTo>
                    <a:pt x="25095" y="222250"/>
                  </a:lnTo>
                  <a:lnTo>
                    <a:pt x="24333" y="222250"/>
                  </a:lnTo>
                  <a:lnTo>
                    <a:pt x="24511" y="220980"/>
                  </a:lnTo>
                  <a:lnTo>
                    <a:pt x="16014" y="219710"/>
                  </a:lnTo>
                  <a:lnTo>
                    <a:pt x="12712" y="220980"/>
                  </a:lnTo>
                  <a:lnTo>
                    <a:pt x="1600" y="223520"/>
                  </a:lnTo>
                  <a:lnTo>
                    <a:pt x="1346" y="262890"/>
                  </a:lnTo>
                  <a:lnTo>
                    <a:pt x="800" y="323850"/>
                  </a:lnTo>
                  <a:lnTo>
                    <a:pt x="533" y="349237"/>
                  </a:lnTo>
                  <a:lnTo>
                    <a:pt x="3165360" y="349237"/>
                  </a:lnTo>
                  <a:lnTo>
                    <a:pt x="3169780" y="349237"/>
                  </a:lnTo>
                  <a:lnTo>
                    <a:pt x="6334607" y="349237"/>
                  </a:lnTo>
                  <a:lnTo>
                    <a:pt x="6334607" y="232410"/>
                  </a:lnTo>
                  <a:lnTo>
                    <a:pt x="6334607" y="157480"/>
                  </a:lnTo>
                  <a:lnTo>
                    <a:pt x="6332906" y="157480"/>
                  </a:lnTo>
                  <a:lnTo>
                    <a:pt x="6331293" y="156210"/>
                  </a:lnTo>
                  <a:lnTo>
                    <a:pt x="6330074" y="156210"/>
                  </a:lnTo>
                  <a:lnTo>
                    <a:pt x="6331318" y="154940"/>
                  </a:lnTo>
                  <a:lnTo>
                    <a:pt x="6334607" y="154940"/>
                  </a:lnTo>
                  <a:lnTo>
                    <a:pt x="6334607" y="151130"/>
                  </a:lnTo>
                  <a:close/>
                </a:path>
              </a:pathLst>
            </a:custGeom>
            <a:solidFill>
              <a:srgbClr val="669B41"/>
            </a:solidFill>
          </p:spPr>
          <p:txBody>
            <a:bodyPr wrap="square" lIns="0" tIns="0" rIns="0" bIns="0" rtlCol="0"/>
            <a:lstStyle/>
            <a:p>
              <a:endParaRPr/>
            </a:p>
          </p:txBody>
        </p:sp>
        <p:sp>
          <p:nvSpPr>
            <p:cNvPr id="17" name="bg object 82">
              <a:extLst>
                <a:ext uri="{FF2B5EF4-FFF2-40B4-BE49-F238E27FC236}">
                  <a16:creationId xmlns:a16="http://schemas.microsoft.com/office/drawing/2014/main" id="{F2D9829D-C169-A740-90B9-AFD165DC067E}"/>
                </a:ext>
              </a:extLst>
            </p:cNvPr>
            <p:cNvSpPr/>
            <p:nvPr/>
          </p:nvSpPr>
          <p:spPr>
            <a:xfrm>
              <a:off x="13232524" y="11842750"/>
              <a:ext cx="3023870" cy="349250"/>
            </a:xfrm>
            <a:custGeom>
              <a:avLst/>
              <a:gdLst/>
              <a:ahLst/>
              <a:cxnLst/>
              <a:rect l="l" t="t" r="r" b="b"/>
              <a:pathLst>
                <a:path w="3023869" h="349250">
                  <a:moveTo>
                    <a:pt x="16014" y="219710"/>
                  </a:moveTo>
                  <a:lnTo>
                    <a:pt x="12712" y="220980"/>
                  </a:lnTo>
                  <a:lnTo>
                    <a:pt x="1600" y="223520"/>
                  </a:lnTo>
                  <a:lnTo>
                    <a:pt x="1350" y="262890"/>
                  </a:lnTo>
                  <a:lnTo>
                    <a:pt x="800" y="323850"/>
                  </a:lnTo>
                  <a:lnTo>
                    <a:pt x="538" y="349250"/>
                  </a:lnTo>
                  <a:lnTo>
                    <a:pt x="3023474" y="349250"/>
                  </a:lnTo>
                  <a:lnTo>
                    <a:pt x="3023474" y="232410"/>
                  </a:lnTo>
                  <a:lnTo>
                    <a:pt x="1554899" y="232410"/>
                  </a:lnTo>
                  <a:lnTo>
                    <a:pt x="1553489" y="231140"/>
                  </a:lnTo>
                  <a:lnTo>
                    <a:pt x="1555089" y="229870"/>
                  </a:lnTo>
                  <a:lnTo>
                    <a:pt x="1545132" y="229870"/>
                  </a:lnTo>
                  <a:lnTo>
                    <a:pt x="1544688" y="228600"/>
                  </a:lnTo>
                  <a:lnTo>
                    <a:pt x="1544218" y="228600"/>
                  </a:lnTo>
                  <a:lnTo>
                    <a:pt x="1545818" y="227330"/>
                  </a:lnTo>
                  <a:lnTo>
                    <a:pt x="3023474" y="227330"/>
                  </a:lnTo>
                  <a:lnTo>
                    <a:pt x="3023474" y="226060"/>
                  </a:lnTo>
                  <a:lnTo>
                    <a:pt x="1558874" y="226060"/>
                  </a:lnTo>
                  <a:lnTo>
                    <a:pt x="1558690" y="224790"/>
                  </a:lnTo>
                  <a:lnTo>
                    <a:pt x="25031" y="224790"/>
                  </a:lnTo>
                  <a:lnTo>
                    <a:pt x="25336" y="223520"/>
                  </a:lnTo>
                  <a:lnTo>
                    <a:pt x="25171" y="222250"/>
                  </a:lnTo>
                  <a:lnTo>
                    <a:pt x="24333" y="222250"/>
                  </a:lnTo>
                  <a:lnTo>
                    <a:pt x="24510" y="220980"/>
                  </a:lnTo>
                  <a:lnTo>
                    <a:pt x="16014" y="219710"/>
                  </a:lnTo>
                  <a:close/>
                </a:path>
                <a:path w="3023869" h="349250">
                  <a:moveTo>
                    <a:pt x="3023474" y="227330"/>
                  </a:moveTo>
                  <a:lnTo>
                    <a:pt x="1545818" y="227330"/>
                  </a:lnTo>
                  <a:lnTo>
                    <a:pt x="1547228" y="228600"/>
                  </a:lnTo>
                  <a:lnTo>
                    <a:pt x="1546694" y="228600"/>
                  </a:lnTo>
                  <a:lnTo>
                    <a:pt x="1546136" y="229870"/>
                  </a:lnTo>
                  <a:lnTo>
                    <a:pt x="1555089" y="229870"/>
                  </a:lnTo>
                  <a:lnTo>
                    <a:pt x="1555546" y="231140"/>
                  </a:lnTo>
                  <a:lnTo>
                    <a:pt x="1556346" y="231140"/>
                  </a:lnTo>
                  <a:lnTo>
                    <a:pt x="1555432" y="232410"/>
                  </a:lnTo>
                  <a:lnTo>
                    <a:pt x="3023474" y="232410"/>
                  </a:lnTo>
                  <a:lnTo>
                    <a:pt x="3023474" y="227330"/>
                  </a:lnTo>
                  <a:close/>
                </a:path>
                <a:path w="3023869" h="349250">
                  <a:moveTo>
                    <a:pt x="1569237" y="222250"/>
                  </a:moveTo>
                  <a:lnTo>
                    <a:pt x="1558874" y="226060"/>
                  </a:lnTo>
                  <a:lnTo>
                    <a:pt x="2786075" y="226060"/>
                  </a:lnTo>
                  <a:lnTo>
                    <a:pt x="2783878" y="223520"/>
                  </a:lnTo>
                  <a:lnTo>
                    <a:pt x="1574736" y="223520"/>
                  </a:lnTo>
                  <a:lnTo>
                    <a:pt x="1569237" y="222250"/>
                  </a:lnTo>
                  <a:close/>
                </a:path>
                <a:path w="3023869" h="349250">
                  <a:moveTo>
                    <a:pt x="3023474" y="219710"/>
                  </a:moveTo>
                  <a:lnTo>
                    <a:pt x="2791383" y="219710"/>
                  </a:lnTo>
                  <a:lnTo>
                    <a:pt x="2792933" y="220980"/>
                  </a:lnTo>
                  <a:lnTo>
                    <a:pt x="2793758" y="223520"/>
                  </a:lnTo>
                  <a:lnTo>
                    <a:pt x="2790342" y="224790"/>
                  </a:lnTo>
                  <a:lnTo>
                    <a:pt x="2786075" y="226060"/>
                  </a:lnTo>
                  <a:lnTo>
                    <a:pt x="3023474" y="226060"/>
                  </a:lnTo>
                  <a:lnTo>
                    <a:pt x="3023474" y="219710"/>
                  </a:lnTo>
                  <a:close/>
                </a:path>
                <a:path w="3023869" h="349250">
                  <a:moveTo>
                    <a:pt x="23291" y="207010"/>
                  </a:moveTo>
                  <a:lnTo>
                    <a:pt x="21869" y="212090"/>
                  </a:lnTo>
                  <a:lnTo>
                    <a:pt x="27241" y="214630"/>
                  </a:lnTo>
                  <a:lnTo>
                    <a:pt x="24510" y="220980"/>
                  </a:lnTo>
                  <a:lnTo>
                    <a:pt x="24968" y="220980"/>
                  </a:lnTo>
                  <a:lnTo>
                    <a:pt x="25095" y="222250"/>
                  </a:lnTo>
                  <a:lnTo>
                    <a:pt x="28359" y="223520"/>
                  </a:lnTo>
                  <a:lnTo>
                    <a:pt x="25031" y="224790"/>
                  </a:lnTo>
                  <a:lnTo>
                    <a:pt x="1558690" y="224790"/>
                  </a:lnTo>
                  <a:lnTo>
                    <a:pt x="1557769" y="218440"/>
                  </a:lnTo>
                  <a:lnTo>
                    <a:pt x="1562379" y="215900"/>
                  </a:lnTo>
                  <a:lnTo>
                    <a:pt x="2822163" y="215900"/>
                  </a:lnTo>
                  <a:lnTo>
                    <a:pt x="2812707" y="212090"/>
                  </a:lnTo>
                  <a:lnTo>
                    <a:pt x="2812530" y="210820"/>
                  </a:lnTo>
                  <a:lnTo>
                    <a:pt x="1549780" y="210820"/>
                  </a:lnTo>
                  <a:lnTo>
                    <a:pt x="1547494" y="209550"/>
                  </a:lnTo>
                  <a:lnTo>
                    <a:pt x="32613" y="209550"/>
                  </a:lnTo>
                  <a:lnTo>
                    <a:pt x="23291" y="207010"/>
                  </a:lnTo>
                  <a:close/>
                </a:path>
                <a:path w="3023869" h="349250">
                  <a:moveTo>
                    <a:pt x="2822163" y="215900"/>
                  </a:moveTo>
                  <a:lnTo>
                    <a:pt x="1567878" y="215900"/>
                  </a:lnTo>
                  <a:lnTo>
                    <a:pt x="1573593" y="217170"/>
                  </a:lnTo>
                  <a:lnTo>
                    <a:pt x="1577098" y="219710"/>
                  </a:lnTo>
                  <a:lnTo>
                    <a:pt x="1575460" y="220980"/>
                  </a:lnTo>
                  <a:lnTo>
                    <a:pt x="1574736" y="223520"/>
                  </a:lnTo>
                  <a:lnTo>
                    <a:pt x="2783878" y="223520"/>
                  </a:lnTo>
                  <a:lnTo>
                    <a:pt x="2783217" y="220980"/>
                  </a:lnTo>
                  <a:lnTo>
                    <a:pt x="2787078" y="219710"/>
                  </a:lnTo>
                  <a:lnTo>
                    <a:pt x="3023474" y="219710"/>
                  </a:lnTo>
                  <a:lnTo>
                    <a:pt x="3023474" y="218440"/>
                  </a:lnTo>
                  <a:lnTo>
                    <a:pt x="2828467" y="218440"/>
                  </a:lnTo>
                  <a:lnTo>
                    <a:pt x="2822163" y="215900"/>
                  </a:lnTo>
                  <a:close/>
                </a:path>
                <a:path w="3023869" h="349250">
                  <a:moveTo>
                    <a:pt x="3008134" y="196850"/>
                  </a:moveTo>
                  <a:lnTo>
                    <a:pt x="2825051" y="196850"/>
                  </a:lnTo>
                  <a:lnTo>
                    <a:pt x="2829115" y="201930"/>
                  </a:lnTo>
                  <a:lnTo>
                    <a:pt x="2829928" y="205740"/>
                  </a:lnTo>
                  <a:lnTo>
                    <a:pt x="2836367" y="212090"/>
                  </a:lnTo>
                  <a:lnTo>
                    <a:pt x="2828467" y="218440"/>
                  </a:lnTo>
                  <a:lnTo>
                    <a:pt x="2837421" y="218440"/>
                  </a:lnTo>
                  <a:lnTo>
                    <a:pt x="2836011" y="217170"/>
                  </a:lnTo>
                  <a:lnTo>
                    <a:pt x="3023474" y="217170"/>
                  </a:lnTo>
                  <a:lnTo>
                    <a:pt x="3023474" y="203200"/>
                  </a:lnTo>
                  <a:lnTo>
                    <a:pt x="3021075" y="203200"/>
                  </a:lnTo>
                  <a:lnTo>
                    <a:pt x="3013519" y="201930"/>
                  </a:lnTo>
                  <a:lnTo>
                    <a:pt x="3008134" y="196850"/>
                  </a:lnTo>
                  <a:close/>
                </a:path>
                <a:path w="3023869" h="349250">
                  <a:moveTo>
                    <a:pt x="3023474" y="217170"/>
                  </a:moveTo>
                  <a:lnTo>
                    <a:pt x="2838945" y="217170"/>
                  </a:lnTo>
                  <a:lnTo>
                    <a:pt x="2838869" y="218440"/>
                  </a:lnTo>
                  <a:lnTo>
                    <a:pt x="3023474" y="218440"/>
                  </a:lnTo>
                  <a:lnTo>
                    <a:pt x="3023474" y="217170"/>
                  </a:lnTo>
                  <a:close/>
                </a:path>
                <a:path w="3023869" h="349250">
                  <a:moveTo>
                    <a:pt x="2742342" y="200660"/>
                  </a:moveTo>
                  <a:lnTo>
                    <a:pt x="1549603" y="200660"/>
                  </a:lnTo>
                  <a:lnTo>
                    <a:pt x="1551622" y="204470"/>
                  </a:lnTo>
                  <a:lnTo>
                    <a:pt x="1558493" y="205740"/>
                  </a:lnTo>
                  <a:lnTo>
                    <a:pt x="1555534" y="210820"/>
                  </a:lnTo>
                  <a:lnTo>
                    <a:pt x="2740037" y="210820"/>
                  </a:lnTo>
                  <a:lnTo>
                    <a:pt x="2742450" y="204470"/>
                  </a:lnTo>
                  <a:lnTo>
                    <a:pt x="2742342" y="200660"/>
                  </a:lnTo>
                  <a:close/>
                </a:path>
                <a:path w="3023869" h="349250">
                  <a:moveTo>
                    <a:pt x="2783170" y="198120"/>
                  </a:moveTo>
                  <a:lnTo>
                    <a:pt x="2772752" y="198120"/>
                  </a:lnTo>
                  <a:lnTo>
                    <a:pt x="2767548" y="203200"/>
                  </a:lnTo>
                  <a:lnTo>
                    <a:pt x="2760614" y="207010"/>
                  </a:lnTo>
                  <a:lnTo>
                    <a:pt x="2751571" y="209550"/>
                  </a:lnTo>
                  <a:lnTo>
                    <a:pt x="2740037" y="210820"/>
                  </a:lnTo>
                  <a:lnTo>
                    <a:pt x="2812530" y="210820"/>
                  </a:lnTo>
                  <a:lnTo>
                    <a:pt x="2811297" y="201930"/>
                  </a:lnTo>
                  <a:lnTo>
                    <a:pt x="2801358" y="201930"/>
                  </a:lnTo>
                  <a:lnTo>
                    <a:pt x="2792344" y="200660"/>
                  </a:lnTo>
                  <a:lnTo>
                    <a:pt x="2783170" y="198120"/>
                  </a:lnTo>
                  <a:close/>
                </a:path>
                <a:path w="3023869" h="349250">
                  <a:moveTo>
                    <a:pt x="544220" y="158750"/>
                  </a:moveTo>
                  <a:lnTo>
                    <a:pt x="484631" y="158750"/>
                  </a:lnTo>
                  <a:lnTo>
                    <a:pt x="492556" y="161290"/>
                  </a:lnTo>
                  <a:lnTo>
                    <a:pt x="501586" y="166370"/>
                  </a:lnTo>
                  <a:lnTo>
                    <a:pt x="499059" y="171450"/>
                  </a:lnTo>
                  <a:lnTo>
                    <a:pt x="496785" y="176530"/>
                  </a:lnTo>
                  <a:lnTo>
                    <a:pt x="488632" y="177800"/>
                  </a:lnTo>
                  <a:lnTo>
                    <a:pt x="486460" y="181610"/>
                  </a:lnTo>
                  <a:lnTo>
                    <a:pt x="489419" y="185420"/>
                  </a:lnTo>
                  <a:lnTo>
                    <a:pt x="490385" y="189230"/>
                  </a:lnTo>
                  <a:lnTo>
                    <a:pt x="488048" y="190500"/>
                  </a:lnTo>
                  <a:lnTo>
                    <a:pt x="485978" y="191770"/>
                  </a:lnTo>
                  <a:lnTo>
                    <a:pt x="42710" y="191770"/>
                  </a:lnTo>
                  <a:lnTo>
                    <a:pt x="37947" y="196850"/>
                  </a:lnTo>
                  <a:lnTo>
                    <a:pt x="32511" y="200660"/>
                  </a:lnTo>
                  <a:lnTo>
                    <a:pt x="37083" y="207010"/>
                  </a:lnTo>
                  <a:lnTo>
                    <a:pt x="32613" y="209550"/>
                  </a:lnTo>
                  <a:lnTo>
                    <a:pt x="1547494" y="209550"/>
                  </a:lnTo>
                  <a:lnTo>
                    <a:pt x="1545234" y="207010"/>
                  </a:lnTo>
                  <a:lnTo>
                    <a:pt x="1544573" y="204470"/>
                  </a:lnTo>
                  <a:lnTo>
                    <a:pt x="1550530" y="204470"/>
                  </a:lnTo>
                  <a:lnTo>
                    <a:pt x="1549603" y="200660"/>
                  </a:lnTo>
                  <a:lnTo>
                    <a:pt x="2742342" y="200660"/>
                  </a:lnTo>
                  <a:lnTo>
                    <a:pt x="2742306" y="199390"/>
                  </a:lnTo>
                  <a:lnTo>
                    <a:pt x="2252764" y="199390"/>
                  </a:lnTo>
                  <a:lnTo>
                    <a:pt x="2252364" y="198177"/>
                  </a:lnTo>
                  <a:lnTo>
                    <a:pt x="2252167" y="198120"/>
                  </a:lnTo>
                  <a:lnTo>
                    <a:pt x="2251468" y="198120"/>
                  </a:lnTo>
                  <a:lnTo>
                    <a:pt x="2251455" y="196850"/>
                  </a:lnTo>
                  <a:lnTo>
                    <a:pt x="2240470" y="196850"/>
                  </a:lnTo>
                  <a:lnTo>
                    <a:pt x="2237435" y="193040"/>
                  </a:lnTo>
                  <a:lnTo>
                    <a:pt x="2236838" y="189230"/>
                  </a:lnTo>
                  <a:lnTo>
                    <a:pt x="2229992" y="187960"/>
                  </a:lnTo>
                  <a:lnTo>
                    <a:pt x="543064" y="187960"/>
                  </a:lnTo>
                  <a:lnTo>
                    <a:pt x="543026" y="186690"/>
                  </a:lnTo>
                  <a:lnTo>
                    <a:pt x="545160" y="185420"/>
                  </a:lnTo>
                  <a:lnTo>
                    <a:pt x="2228151" y="185420"/>
                  </a:lnTo>
                  <a:lnTo>
                    <a:pt x="2227230" y="184150"/>
                  </a:lnTo>
                  <a:lnTo>
                    <a:pt x="1559356" y="184150"/>
                  </a:lnTo>
                  <a:lnTo>
                    <a:pt x="1556816" y="180340"/>
                  </a:lnTo>
                  <a:lnTo>
                    <a:pt x="1363649" y="180340"/>
                  </a:lnTo>
                  <a:lnTo>
                    <a:pt x="1365249" y="179070"/>
                  </a:lnTo>
                  <a:lnTo>
                    <a:pt x="580643" y="179070"/>
                  </a:lnTo>
                  <a:lnTo>
                    <a:pt x="580948" y="177800"/>
                  </a:lnTo>
                  <a:lnTo>
                    <a:pt x="580783" y="176530"/>
                  </a:lnTo>
                  <a:lnTo>
                    <a:pt x="579983" y="176530"/>
                  </a:lnTo>
                  <a:lnTo>
                    <a:pt x="579970" y="175260"/>
                  </a:lnTo>
                  <a:lnTo>
                    <a:pt x="573430" y="175260"/>
                  </a:lnTo>
                  <a:lnTo>
                    <a:pt x="570191" y="172720"/>
                  </a:lnTo>
                  <a:lnTo>
                    <a:pt x="571360" y="170180"/>
                  </a:lnTo>
                  <a:lnTo>
                    <a:pt x="571309" y="167640"/>
                  </a:lnTo>
                  <a:lnTo>
                    <a:pt x="544220" y="167640"/>
                  </a:lnTo>
                  <a:lnTo>
                    <a:pt x="544220" y="158750"/>
                  </a:lnTo>
                  <a:close/>
                </a:path>
                <a:path w="3023869" h="349250">
                  <a:moveTo>
                    <a:pt x="2720403" y="198120"/>
                  </a:moveTo>
                  <a:lnTo>
                    <a:pt x="2252344" y="198120"/>
                  </a:lnTo>
                  <a:lnTo>
                    <a:pt x="2256497" y="199390"/>
                  </a:lnTo>
                  <a:lnTo>
                    <a:pt x="2720339" y="199390"/>
                  </a:lnTo>
                  <a:lnTo>
                    <a:pt x="2720403" y="198120"/>
                  </a:lnTo>
                  <a:close/>
                </a:path>
                <a:path w="3023869" h="349250">
                  <a:moveTo>
                    <a:pt x="2745231" y="195580"/>
                  </a:moveTo>
                  <a:lnTo>
                    <a:pt x="2300516" y="195580"/>
                  </a:lnTo>
                  <a:lnTo>
                    <a:pt x="2301925" y="196850"/>
                  </a:lnTo>
                  <a:lnTo>
                    <a:pt x="2252040" y="196850"/>
                  </a:lnTo>
                  <a:lnTo>
                    <a:pt x="2252103" y="198120"/>
                  </a:lnTo>
                  <a:lnTo>
                    <a:pt x="2722791" y="198120"/>
                  </a:lnTo>
                  <a:lnTo>
                    <a:pt x="2723260" y="199390"/>
                  </a:lnTo>
                  <a:lnTo>
                    <a:pt x="2742306" y="199390"/>
                  </a:lnTo>
                  <a:lnTo>
                    <a:pt x="2742234" y="196850"/>
                  </a:lnTo>
                  <a:lnTo>
                    <a:pt x="2745231" y="195580"/>
                  </a:lnTo>
                  <a:close/>
                </a:path>
                <a:path w="3023869" h="349250">
                  <a:moveTo>
                    <a:pt x="2819717" y="193040"/>
                  </a:moveTo>
                  <a:lnTo>
                    <a:pt x="2816177" y="193040"/>
                  </a:lnTo>
                  <a:lnTo>
                    <a:pt x="2815132" y="196850"/>
                  </a:lnTo>
                  <a:lnTo>
                    <a:pt x="2816351" y="199390"/>
                  </a:lnTo>
                  <a:lnTo>
                    <a:pt x="2825051" y="196850"/>
                  </a:lnTo>
                  <a:lnTo>
                    <a:pt x="3008134" y="196850"/>
                  </a:lnTo>
                  <a:lnTo>
                    <a:pt x="3010700" y="194310"/>
                  </a:lnTo>
                  <a:lnTo>
                    <a:pt x="2823791" y="194310"/>
                  </a:lnTo>
                  <a:lnTo>
                    <a:pt x="2819717" y="193040"/>
                  </a:lnTo>
                  <a:close/>
                </a:path>
                <a:path w="3023869" h="349250">
                  <a:moveTo>
                    <a:pt x="2252344" y="198120"/>
                  </a:moveTo>
                  <a:lnTo>
                    <a:pt x="2252167" y="198120"/>
                  </a:lnTo>
                  <a:lnTo>
                    <a:pt x="2252364" y="198177"/>
                  </a:lnTo>
                  <a:close/>
                </a:path>
                <a:path w="3023869" h="349250">
                  <a:moveTo>
                    <a:pt x="2271293" y="154940"/>
                  </a:moveTo>
                  <a:lnTo>
                    <a:pt x="2259075" y="154940"/>
                  </a:lnTo>
                  <a:lnTo>
                    <a:pt x="2262060" y="158750"/>
                  </a:lnTo>
                  <a:lnTo>
                    <a:pt x="2261996" y="161290"/>
                  </a:lnTo>
                  <a:lnTo>
                    <a:pt x="2254770" y="170180"/>
                  </a:lnTo>
                  <a:lnTo>
                    <a:pt x="2249487" y="176530"/>
                  </a:lnTo>
                  <a:lnTo>
                    <a:pt x="2241956" y="184150"/>
                  </a:lnTo>
                  <a:lnTo>
                    <a:pt x="2243010" y="185420"/>
                  </a:lnTo>
                  <a:lnTo>
                    <a:pt x="2246807" y="186690"/>
                  </a:lnTo>
                  <a:lnTo>
                    <a:pt x="2246134" y="190500"/>
                  </a:lnTo>
                  <a:lnTo>
                    <a:pt x="2253005" y="193040"/>
                  </a:lnTo>
                  <a:lnTo>
                    <a:pt x="2251494" y="196850"/>
                  </a:lnTo>
                  <a:lnTo>
                    <a:pt x="2299385" y="196850"/>
                  </a:lnTo>
                  <a:lnTo>
                    <a:pt x="2298915" y="195580"/>
                  </a:lnTo>
                  <a:lnTo>
                    <a:pt x="2745231" y="195580"/>
                  </a:lnTo>
                  <a:lnTo>
                    <a:pt x="2748229" y="194310"/>
                  </a:lnTo>
                  <a:lnTo>
                    <a:pt x="2720352" y="194310"/>
                  </a:lnTo>
                  <a:lnTo>
                    <a:pt x="2720403" y="193040"/>
                  </a:lnTo>
                  <a:lnTo>
                    <a:pt x="2751226" y="193040"/>
                  </a:lnTo>
                  <a:lnTo>
                    <a:pt x="2751226" y="191770"/>
                  </a:lnTo>
                  <a:lnTo>
                    <a:pt x="2304618" y="191770"/>
                  </a:lnTo>
                  <a:lnTo>
                    <a:pt x="2299056" y="190500"/>
                  </a:lnTo>
                  <a:lnTo>
                    <a:pt x="2297993" y="186690"/>
                  </a:lnTo>
                  <a:lnTo>
                    <a:pt x="2247798" y="186690"/>
                  </a:lnTo>
                  <a:lnTo>
                    <a:pt x="2249157" y="184150"/>
                  </a:lnTo>
                  <a:lnTo>
                    <a:pt x="2297715" y="184150"/>
                  </a:lnTo>
                  <a:lnTo>
                    <a:pt x="2297576" y="182880"/>
                  </a:lnTo>
                  <a:lnTo>
                    <a:pt x="2291499" y="182880"/>
                  </a:lnTo>
                  <a:lnTo>
                    <a:pt x="2288679" y="181610"/>
                  </a:lnTo>
                  <a:lnTo>
                    <a:pt x="2293950" y="181610"/>
                  </a:lnTo>
                  <a:lnTo>
                    <a:pt x="2295817" y="173990"/>
                  </a:lnTo>
                  <a:lnTo>
                    <a:pt x="2299021" y="172720"/>
                  </a:lnTo>
                  <a:lnTo>
                    <a:pt x="2291079" y="172720"/>
                  </a:lnTo>
                  <a:lnTo>
                    <a:pt x="2289670" y="171450"/>
                  </a:lnTo>
                  <a:lnTo>
                    <a:pt x="2302226" y="171450"/>
                  </a:lnTo>
                  <a:lnTo>
                    <a:pt x="2305430" y="170180"/>
                  </a:lnTo>
                  <a:lnTo>
                    <a:pt x="2281021" y="170180"/>
                  </a:lnTo>
                  <a:lnTo>
                    <a:pt x="2278989" y="165100"/>
                  </a:lnTo>
                  <a:lnTo>
                    <a:pt x="2286317" y="162560"/>
                  </a:lnTo>
                  <a:lnTo>
                    <a:pt x="2286304" y="160020"/>
                  </a:lnTo>
                  <a:lnTo>
                    <a:pt x="2291473" y="160020"/>
                  </a:lnTo>
                  <a:lnTo>
                    <a:pt x="2295524" y="158750"/>
                  </a:lnTo>
                  <a:lnTo>
                    <a:pt x="2312250" y="158750"/>
                  </a:lnTo>
                  <a:lnTo>
                    <a:pt x="2316726" y="156210"/>
                  </a:lnTo>
                  <a:lnTo>
                    <a:pt x="2271217" y="156210"/>
                  </a:lnTo>
                  <a:lnTo>
                    <a:pt x="2271293" y="154940"/>
                  </a:lnTo>
                  <a:close/>
                </a:path>
                <a:path w="3023869" h="349250">
                  <a:moveTo>
                    <a:pt x="2751226" y="193040"/>
                  </a:moveTo>
                  <a:lnTo>
                    <a:pt x="2723260" y="193040"/>
                  </a:lnTo>
                  <a:lnTo>
                    <a:pt x="2721673" y="194310"/>
                  </a:lnTo>
                  <a:lnTo>
                    <a:pt x="2748229" y="194310"/>
                  </a:lnTo>
                  <a:lnTo>
                    <a:pt x="2751226" y="193040"/>
                  </a:lnTo>
                  <a:close/>
                </a:path>
                <a:path w="3023869" h="349250">
                  <a:moveTo>
                    <a:pt x="2827299" y="189230"/>
                  </a:moveTo>
                  <a:lnTo>
                    <a:pt x="2826435" y="191770"/>
                  </a:lnTo>
                  <a:lnTo>
                    <a:pt x="2823791" y="194310"/>
                  </a:lnTo>
                  <a:lnTo>
                    <a:pt x="3010700" y="194310"/>
                  </a:lnTo>
                  <a:lnTo>
                    <a:pt x="3011982" y="193040"/>
                  </a:lnTo>
                  <a:lnTo>
                    <a:pt x="2838183" y="193040"/>
                  </a:lnTo>
                  <a:lnTo>
                    <a:pt x="2827299" y="189230"/>
                  </a:lnTo>
                  <a:close/>
                </a:path>
                <a:path w="3023869" h="349250">
                  <a:moveTo>
                    <a:pt x="2836824" y="181610"/>
                  </a:moveTo>
                  <a:lnTo>
                    <a:pt x="2834944" y="185420"/>
                  </a:lnTo>
                  <a:lnTo>
                    <a:pt x="2837345" y="186690"/>
                  </a:lnTo>
                  <a:lnTo>
                    <a:pt x="2838729" y="187960"/>
                  </a:lnTo>
                  <a:lnTo>
                    <a:pt x="2838183" y="193040"/>
                  </a:lnTo>
                  <a:lnTo>
                    <a:pt x="3011982" y="193040"/>
                  </a:lnTo>
                  <a:lnTo>
                    <a:pt x="3013265" y="191770"/>
                  </a:lnTo>
                  <a:lnTo>
                    <a:pt x="3018193" y="187960"/>
                  </a:lnTo>
                  <a:lnTo>
                    <a:pt x="3023474" y="187960"/>
                  </a:lnTo>
                  <a:lnTo>
                    <a:pt x="3023474" y="182880"/>
                  </a:lnTo>
                  <a:lnTo>
                    <a:pt x="2843689" y="182880"/>
                  </a:lnTo>
                  <a:lnTo>
                    <a:pt x="2836824" y="181610"/>
                  </a:lnTo>
                  <a:close/>
                </a:path>
                <a:path w="3023869" h="349250">
                  <a:moveTo>
                    <a:pt x="3023474" y="187960"/>
                  </a:moveTo>
                  <a:lnTo>
                    <a:pt x="3018193" y="187960"/>
                  </a:lnTo>
                  <a:lnTo>
                    <a:pt x="3023474" y="193040"/>
                  </a:lnTo>
                  <a:lnTo>
                    <a:pt x="3023474" y="187960"/>
                  </a:lnTo>
                  <a:close/>
                </a:path>
                <a:path w="3023869" h="349250">
                  <a:moveTo>
                    <a:pt x="461076" y="186690"/>
                  </a:moveTo>
                  <a:lnTo>
                    <a:pt x="452539" y="189230"/>
                  </a:lnTo>
                  <a:lnTo>
                    <a:pt x="43586" y="189230"/>
                  </a:lnTo>
                  <a:lnTo>
                    <a:pt x="44729" y="190500"/>
                  </a:lnTo>
                  <a:lnTo>
                    <a:pt x="46113" y="190500"/>
                  </a:lnTo>
                  <a:lnTo>
                    <a:pt x="46799" y="191770"/>
                  </a:lnTo>
                  <a:lnTo>
                    <a:pt x="484123" y="191770"/>
                  </a:lnTo>
                  <a:lnTo>
                    <a:pt x="476393" y="190500"/>
                  </a:lnTo>
                  <a:lnTo>
                    <a:pt x="468869" y="187960"/>
                  </a:lnTo>
                  <a:lnTo>
                    <a:pt x="461076" y="186690"/>
                  </a:lnTo>
                  <a:close/>
                </a:path>
                <a:path w="3023869" h="349250">
                  <a:moveTo>
                    <a:pt x="2314574" y="175260"/>
                  </a:moveTo>
                  <a:lnTo>
                    <a:pt x="2310307" y="175260"/>
                  </a:lnTo>
                  <a:lnTo>
                    <a:pt x="2305596" y="176530"/>
                  </a:lnTo>
                  <a:lnTo>
                    <a:pt x="2306116" y="181610"/>
                  </a:lnTo>
                  <a:lnTo>
                    <a:pt x="2310079" y="186690"/>
                  </a:lnTo>
                  <a:lnTo>
                    <a:pt x="2304618" y="191770"/>
                  </a:lnTo>
                  <a:lnTo>
                    <a:pt x="2751226" y="191770"/>
                  </a:lnTo>
                  <a:lnTo>
                    <a:pt x="2751226" y="189230"/>
                  </a:lnTo>
                  <a:lnTo>
                    <a:pt x="2314219" y="189230"/>
                  </a:lnTo>
                  <a:lnTo>
                    <a:pt x="2312822" y="187960"/>
                  </a:lnTo>
                  <a:lnTo>
                    <a:pt x="2314409" y="186690"/>
                  </a:lnTo>
                  <a:lnTo>
                    <a:pt x="2751226" y="186690"/>
                  </a:lnTo>
                  <a:lnTo>
                    <a:pt x="2751226" y="185420"/>
                  </a:lnTo>
                  <a:lnTo>
                    <a:pt x="2737891" y="185420"/>
                  </a:lnTo>
                  <a:lnTo>
                    <a:pt x="2729674" y="182880"/>
                  </a:lnTo>
                  <a:lnTo>
                    <a:pt x="2728810" y="180340"/>
                  </a:lnTo>
                  <a:lnTo>
                    <a:pt x="2314651" y="180340"/>
                  </a:lnTo>
                  <a:lnTo>
                    <a:pt x="2311831" y="179070"/>
                  </a:lnTo>
                  <a:lnTo>
                    <a:pt x="2316010" y="179070"/>
                  </a:lnTo>
                  <a:lnTo>
                    <a:pt x="2316262" y="178169"/>
                  </a:lnTo>
                  <a:lnTo>
                    <a:pt x="2314574" y="175260"/>
                  </a:lnTo>
                  <a:close/>
                </a:path>
                <a:path w="3023869" h="349250">
                  <a:moveTo>
                    <a:pt x="448773" y="173990"/>
                  </a:moveTo>
                  <a:lnTo>
                    <a:pt x="375754" y="173990"/>
                  </a:lnTo>
                  <a:lnTo>
                    <a:pt x="375678" y="175260"/>
                  </a:lnTo>
                  <a:lnTo>
                    <a:pt x="15366" y="175260"/>
                  </a:lnTo>
                  <a:lnTo>
                    <a:pt x="20789" y="182880"/>
                  </a:lnTo>
                  <a:lnTo>
                    <a:pt x="22821" y="185420"/>
                  </a:lnTo>
                  <a:lnTo>
                    <a:pt x="29159" y="186690"/>
                  </a:lnTo>
                  <a:lnTo>
                    <a:pt x="30530" y="189230"/>
                  </a:lnTo>
                  <a:lnTo>
                    <a:pt x="38925" y="189230"/>
                  </a:lnTo>
                  <a:lnTo>
                    <a:pt x="39090" y="187960"/>
                  </a:lnTo>
                  <a:lnTo>
                    <a:pt x="452126" y="187960"/>
                  </a:lnTo>
                  <a:lnTo>
                    <a:pt x="451714" y="186690"/>
                  </a:lnTo>
                  <a:lnTo>
                    <a:pt x="29997" y="186690"/>
                  </a:lnTo>
                  <a:lnTo>
                    <a:pt x="31356" y="184150"/>
                  </a:lnTo>
                  <a:lnTo>
                    <a:pt x="450889" y="184150"/>
                  </a:lnTo>
                  <a:lnTo>
                    <a:pt x="450477" y="182880"/>
                  </a:lnTo>
                  <a:lnTo>
                    <a:pt x="360895" y="182880"/>
                  </a:lnTo>
                  <a:lnTo>
                    <a:pt x="357885" y="181610"/>
                  </a:lnTo>
                  <a:lnTo>
                    <a:pt x="359981" y="179070"/>
                  </a:lnTo>
                  <a:lnTo>
                    <a:pt x="449634" y="179070"/>
                  </a:lnTo>
                  <a:lnTo>
                    <a:pt x="448773" y="173990"/>
                  </a:lnTo>
                  <a:close/>
                </a:path>
                <a:path w="3023869" h="349250">
                  <a:moveTo>
                    <a:pt x="452126" y="187960"/>
                  </a:moveTo>
                  <a:lnTo>
                    <a:pt x="42405" y="187960"/>
                  </a:lnTo>
                  <a:lnTo>
                    <a:pt x="42735" y="189230"/>
                  </a:lnTo>
                  <a:lnTo>
                    <a:pt x="452539" y="189230"/>
                  </a:lnTo>
                  <a:lnTo>
                    <a:pt x="452126" y="187960"/>
                  </a:lnTo>
                  <a:close/>
                </a:path>
                <a:path w="3023869" h="349250">
                  <a:moveTo>
                    <a:pt x="2751226" y="186690"/>
                  </a:moveTo>
                  <a:lnTo>
                    <a:pt x="2314409" y="186690"/>
                  </a:lnTo>
                  <a:lnTo>
                    <a:pt x="2314879" y="187960"/>
                  </a:lnTo>
                  <a:lnTo>
                    <a:pt x="2315679" y="187960"/>
                  </a:lnTo>
                  <a:lnTo>
                    <a:pt x="2314752" y="189230"/>
                  </a:lnTo>
                  <a:lnTo>
                    <a:pt x="2751226" y="189230"/>
                  </a:lnTo>
                  <a:lnTo>
                    <a:pt x="2751226" y="186690"/>
                  </a:lnTo>
                  <a:close/>
                </a:path>
                <a:path w="3023869" h="349250">
                  <a:moveTo>
                    <a:pt x="2228151" y="185420"/>
                  </a:moveTo>
                  <a:lnTo>
                    <a:pt x="548170" y="185420"/>
                  </a:lnTo>
                  <a:lnTo>
                    <a:pt x="548258" y="186690"/>
                  </a:lnTo>
                  <a:lnTo>
                    <a:pt x="546074" y="187960"/>
                  </a:lnTo>
                  <a:lnTo>
                    <a:pt x="2229992" y="187960"/>
                  </a:lnTo>
                  <a:lnTo>
                    <a:pt x="2228151" y="185420"/>
                  </a:lnTo>
                  <a:close/>
                </a:path>
                <a:path w="3023869" h="349250">
                  <a:moveTo>
                    <a:pt x="450889" y="184150"/>
                  </a:moveTo>
                  <a:lnTo>
                    <a:pt x="31356" y="184150"/>
                  </a:lnTo>
                  <a:lnTo>
                    <a:pt x="34175" y="186690"/>
                  </a:lnTo>
                  <a:lnTo>
                    <a:pt x="451714" y="186690"/>
                  </a:lnTo>
                  <a:lnTo>
                    <a:pt x="450889" y="184150"/>
                  </a:lnTo>
                  <a:close/>
                </a:path>
                <a:path w="3023869" h="349250">
                  <a:moveTo>
                    <a:pt x="2297715" y="184150"/>
                  </a:moveTo>
                  <a:lnTo>
                    <a:pt x="2249157" y="184150"/>
                  </a:lnTo>
                  <a:lnTo>
                    <a:pt x="2251976" y="186690"/>
                  </a:lnTo>
                  <a:lnTo>
                    <a:pt x="2297993" y="186690"/>
                  </a:lnTo>
                  <a:lnTo>
                    <a:pt x="2297715" y="184150"/>
                  </a:lnTo>
                  <a:close/>
                </a:path>
                <a:path w="3023869" h="349250">
                  <a:moveTo>
                    <a:pt x="2751226" y="180340"/>
                  </a:moveTo>
                  <a:lnTo>
                    <a:pt x="2744635" y="184150"/>
                  </a:lnTo>
                  <a:lnTo>
                    <a:pt x="2737891" y="185420"/>
                  </a:lnTo>
                  <a:lnTo>
                    <a:pt x="2751226" y="185420"/>
                  </a:lnTo>
                  <a:lnTo>
                    <a:pt x="2751226" y="180340"/>
                  </a:lnTo>
                  <a:close/>
                </a:path>
                <a:path w="3023869" h="349250">
                  <a:moveTo>
                    <a:pt x="1461503" y="167640"/>
                  </a:moveTo>
                  <a:lnTo>
                    <a:pt x="1458607" y="173990"/>
                  </a:lnTo>
                  <a:lnTo>
                    <a:pt x="1455572" y="175260"/>
                  </a:lnTo>
                  <a:lnTo>
                    <a:pt x="1453349" y="177800"/>
                  </a:lnTo>
                  <a:lnTo>
                    <a:pt x="1556816" y="177800"/>
                  </a:lnTo>
                  <a:lnTo>
                    <a:pt x="1566760" y="179070"/>
                  </a:lnTo>
                  <a:lnTo>
                    <a:pt x="1559356" y="184150"/>
                  </a:lnTo>
                  <a:lnTo>
                    <a:pt x="2227230" y="184150"/>
                  </a:lnTo>
                  <a:lnTo>
                    <a:pt x="2226309" y="182880"/>
                  </a:lnTo>
                  <a:lnTo>
                    <a:pt x="2232723" y="176530"/>
                  </a:lnTo>
                  <a:lnTo>
                    <a:pt x="2229916" y="175260"/>
                  </a:lnTo>
                  <a:lnTo>
                    <a:pt x="2222042" y="175260"/>
                  </a:lnTo>
                  <a:lnTo>
                    <a:pt x="2219236" y="173990"/>
                  </a:lnTo>
                  <a:lnTo>
                    <a:pt x="2223401" y="173990"/>
                  </a:lnTo>
                  <a:lnTo>
                    <a:pt x="2223757" y="172720"/>
                  </a:lnTo>
                  <a:lnTo>
                    <a:pt x="1476184" y="172720"/>
                  </a:lnTo>
                  <a:lnTo>
                    <a:pt x="1474774" y="171450"/>
                  </a:lnTo>
                  <a:lnTo>
                    <a:pt x="2223155" y="171450"/>
                  </a:lnTo>
                  <a:lnTo>
                    <a:pt x="2222007" y="170180"/>
                  </a:lnTo>
                  <a:lnTo>
                    <a:pt x="1515097" y="170180"/>
                  </a:lnTo>
                  <a:lnTo>
                    <a:pt x="1510176" y="168910"/>
                  </a:lnTo>
                  <a:lnTo>
                    <a:pt x="1467116" y="168910"/>
                  </a:lnTo>
                  <a:lnTo>
                    <a:pt x="1461503" y="167640"/>
                  </a:lnTo>
                  <a:close/>
                </a:path>
                <a:path w="3023869" h="349250">
                  <a:moveTo>
                    <a:pt x="449634" y="179070"/>
                  </a:moveTo>
                  <a:lnTo>
                    <a:pt x="359981" y="179070"/>
                  </a:lnTo>
                  <a:lnTo>
                    <a:pt x="362991" y="180340"/>
                  </a:lnTo>
                  <a:lnTo>
                    <a:pt x="363029" y="181610"/>
                  </a:lnTo>
                  <a:lnTo>
                    <a:pt x="360895" y="182880"/>
                  </a:lnTo>
                  <a:lnTo>
                    <a:pt x="450477" y="182880"/>
                  </a:lnTo>
                  <a:lnTo>
                    <a:pt x="450064" y="181610"/>
                  </a:lnTo>
                  <a:lnTo>
                    <a:pt x="449634" y="179070"/>
                  </a:lnTo>
                  <a:close/>
                </a:path>
                <a:path w="3023869" h="349250">
                  <a:moveTo>
                    <a:pt x="2293950" y="181610"/>
                  </a:moveTo>
                  <a:lnTo>
                    <a:pt x="2292857" y="181610"/>
                  </a:lnTo>
                  <a:lnTo>
                    <a:pt x="2291499" y="182880"/>
                  </a:lnTo>
                  <a:lnTo>
                    <a:pt x="2297576" y="182880"/>
                  </a:lnTo>
                  <a:lnTo>
                    <a:pt x="2293950" y="181610"/>
                  </a:lnTo>
                  <a:close/>
                </a:path>
                <a:path w="3023869" h="349250">
                  <a:moveTo>
                    <a:pt x="2853499" y="175260"/>
                  </a:moveTo>
                  <a:lnTo>
                    <a:pt x="2849651" y="177800"/>
                  </a:lnTo>
                  <a:lnTo>
                    <a:pt x="2847174" y="181610"/>
                  </a:lnTo>
                  <a:lnTo>
                    <a:pt x="2843689" y="182880"/>
                  </a:lnTo>
                  <a:lnTo>
                    <a:pt x="3023474" y="182880"/>
                  </a:lnTo>
                  <a:lnTo>
                    <a:pt x="3023474" y="181610"/>
                  </a:lnTo>
                  <a:lnTo>
                    <a:pt x="2860014" y="181610"/>
                  </a:lnTo>
                  <a:lnTo>
                    <a:pt x="2858909" y="179070"/>
                  </a:lnTo>
                  <a:lnTo>
                    <a:pt x="2858046" y="179070"/>
                  </a:lnTo>
                  <a:lnTo>
                    <a:pt x="2858020" y="177800"/>
                  </a:lnTo>
                  <a:lnTo>
                    <a:pt x="2854286" y="177800"/>
                  </a:lnTo>
                  <a:lnTo>
                    <a:pt x="2854172" y="176530"/>
                  </a:lnTo>
                  <a:lnTo>
                    <a:pt x="2853486" y="176530"/>
                  </a:lnTo>
                  <a:lnTo>
                    <a:pt x="2853499" y="175260"/>
                  </a:lnTo>
                  <a:close/>
                </a:path>
                <a:path w="3023869" h="349250">
                  <a:moveTo>
                    <a:pt x="2744387" y="176530"/>
                  </a:moveTo>
                  <a:lnTo>
                    <a:pt x="2735313" y="176530"/>
                  </a:lnTo>
                  <a:lnTo>
                    <a:pt x="2738132" y="179070"/>
                  </a:lnTo>
                  <a:lnTo>
                    <a:pt x="2733509" y="179070"/>
                  </a:lnTo>
                  <a:lnTo>
                    <a:pt x="2737611" y="181610"/>
                  </a:lnTo>
                  <a:lnTo>
                    <a:pt x="2744647" y="179070"/>
                  </a:lnTo>
                  <a:lnTo>
                    <a:pt x="2744387" y="176530"/>
                  </a:lnTo>
                  <a:close/>
                </a:path>
                <a:path w="3023869" h="349250">
                  <a:moveTo>
                    <a:pt x="3023474" y="173990"/>
                  </a:moveTo>
                  <a:lnTo>
                    <a:pt x="2990418" y="173990"/>
                  </a:lnTo>
                  <a:lnTo>
                    <a:pt x="2992691" y="175260"/>
                  </a:lnTo>
                  <a:lnTo>
                    <a:pt x="2992780" y="176530"/>
                  </a:lnTo>
                  <a:lnTo>
                    <a:pt x="2990189" y="177800"/>
                  </a:lnTo>
                  <a:lnTo>
                    <a:pt x="2858274" y="177800"/>
                  </a:lnTo>
                  <a:lnTo>
                    <a:pt x="2858465" y="179070"/>
                  </a:lnTo>
                  <a:lnTo>
                    <a:pt x="2864129" y="179070"/>
                  </a:lnTo>
                  <a:lnTo>
                    <a:pt x="2866237" y="180340"/>
                  </a:lnTo>
                  <a:lnTo>
                    <a:pt x="2862503" y="181610"/>
                  </a:lnTo>
                  <a:lnTo>
                    <a:pt x="3023474" y="181610"/>
                  </a:lnTo>
                  <a:lnTo>
                    <a:pt x="3023474" y="173990"/>
                  </a:lnTo>
                  <a:close/>
                </a:path>
                <a:path w="3023869" h="349250">
                  <a:moveTo>
                    <a:pt x="768083" y="152400"/>
                  </a:moveTo>
                  <a:lnTo>
                    <a:pt x="763717" y="156210"/>
                  </a:lnTo>
                  <a:lnTo>
                    <a:pt x="761466" y="160020"/>
                  </a:lnTo>
                  <a:lnTo>
                    <a:pt x="758424" y="165100"/>
                  </a:lnTo>
                  <a:lnTo>
                    <a:pt x="751687" y="167640"/>
                  </a:lnTo>
                  <a:lnTo>
                    <a:pt x="571322" y="167640"/>
                  </a:lnTo>
                  <a:lnTo>
                    <a:pt x="578078" y="168910"/>
                  </a:lnTo>
                  <a:lnTo>
                    <a:pt x="580720" y="171450"/>
                  </a:lnTo>
                  <a:lnTo>
                    <a:pt x="579996" y="175260"/>
                  </a:lnTo>
                  <a:lnTo>
                    <a:pt x="580694" y="175260"/>
                  </a:lnTo>
                  <a:lnTo>
                    <a:pt x="580783" y="176530"/>
                  </a:lnTo>
                  <a:lnTo>
                    <a:pt x="583971" y="176530"/>
                  </a:lnTo>
                  <a:lnTo>
                    <a:pt x="580643" y="179070"/>
                  </a:lnTo>
                  <a:lnTo>
                    <a:pt x="1365719" y="179070"/>
                  </a:lnTo>
                  <a:lnTo>
                    <a:pt x="1366583" y="180340"/>
                  </a:lnTo>
                  <a:lnTo>
                    <a:pt x="1556816" y="180340"/>
                  </a:lnTo>
                  <a:lnTo>
                    <a:pt x="1556816" y="177800"/>
                  </a:lnTo>
                  <a:lnTo>
                    <a:pt x="798550" y="177800"/>
                  </a:lnTo>
                  <a:lnTo>
                    <a:pt x="788200" y="172720"/>
                  </a:lnTo>
                  <a:lnTo>
                    <a:pt x="778814" y="168910"/>
                  </a:lnTo>
                  <a:lnTo>
                    <a:pt x="779652" y="156210"/>
                  </a:lnTo>
                  <a:lnTo>
                    <a:pt x="773290" y="154940"/>
                  </a:lnTo>
                  <a:lnTo>
                    <a:pt x="768083" y="152400"/>
                  </a:lnTo>
                  <a:close/>
                </a:path>
                <a:path w="3023869" h="349250">
                  <a:moveTo>
                    <a:pt x="2316784" y="179070"/>
                  </a:moveTo>
                  <a:lnTo>
                    <a:pt x="2316010" y="179070"/>
                  </a:lnTo>
                  <a:lnTo>
                    <a:pt x="2314651" y="180340"/>
                  </a:lnTo>
                  <a:lnTo>
                    <a:pt x="2324544" y="180340"/>
                  </a:lnTo>
                  <a:lnTo>
                    <a:pt x="2316784" y="179070"/>
                  </a:lnTo>
                  <a:close/>
                </a:path>
                <a:path w="3023869" h="349250">
                  <a:moveTo>
                    <a:pt x="2319240" y="163830"/>
                  </a:moveTo>
                  <a:lnTo>
                    <a:pt x="2309088" y="163830"/>
                  </a:lnTo>
                  <a:lnTo>
                    <a:pt x="2317917" y="167642"/>
                  </a:lnTo>
                  <a:lnTo>
                    <a:pt x="2323757" y="173990"/>
                  </a:lnTo>
                  <a:lnTo>
                    <a:pt x="2324544" y="180340"/>
                  </a:lnTo>
                  <a:lnTo>
                    <a:pt x="2728810" y="180340"/>
                  </a:lnTo>
                  <a:lnTo>
                    <a:pt x="2729687" y="179070"/>
                  </a:lnTo>
                  <a:lnTo>
                    <a:pt x="2732963" y="179070"/>
                  </a:lnTo>
                  <a:lnTo>
                    <a:pt x="2733217" y="177800"/>
                  </a:lnTo>
                  <a:lnTo>
                    <a:pt x="2733967" y="177800"/>
                  </a:lnTo>
                  <a:lnTo>
                    <a:pt x="2735313" y="176530"/>
                  </a:lnTo>
                  <a:lnTo>
                    <a:pt x="2744387" y="176530"/>
                  </a:lnTo>
                  <a:lnTo>
                    <a:pt x="2744127" y="173990"/>
                  </a:lnTo>
                  <a:lnTo>
                    <a:pt x="2750985" y="172720"/>
                  </a:lnTo>
                  <a:lnTo>
                    <a:pt x="2739250" y="172720"/>
                  </a:lnTo>
                  <a:lnTo>
                    <a:pt x="2738582" y="170180"/>
                  </a:lnTo>
                  <a:lnTo>
                    <a:pt x="2726575" y="170180"/>
                  </a:lnTo>
                  <a:lnTo>
                    <a:pt x="2723235" y="167640"/>
                  </a:lnTo>
                  <a:lnTo>
                    <a:pt x="2724048" y="166370"/>
                  </a:lnTo>
                  <a:lnTo>
                    <a:pt x="2728315" y="165100"/>
                  </a:lnTo>
                  <a:lnTo>
                    <a:pt x="2320099" y="165100"/>
                  </a:lnTo>
                  <a:lnTo>
                    <a:pt x="2319240" y="163830"/>
                  </a:lnTo>
                  <a:close/>
                </a:path>
                <a:path w="3023869" h="349250">
                  <a:moveTo>
                    <a:pt x="2316365" y="177800"/>
                  </a:moveTo>
                  <a:lnTo>
                    <a:pt x="2316262" y="178169"/>
                  </a:lnTo>
                  <a:lnTo>
                    <a:pt x="2316784" y="179070"/>
                  </a:lnTo>
                  <a:lnTo>
                    <a:pt x="2316365" y="177800"/>
                  </a:lnTo>
                  <a:close/>
                </a:path>
                <a:path w="3023869" h="349250">
                  <a:moveTo>
                    <a:pt x="2735706" y="177800"/>
                  </a:moveTo>
                  <a:lnTo>
                    <a:pt x="2733967" y="177800"/>
                  </a:lnTo>
                  <a:lnTo>
                    <a:pt x="2733598" y="179070"/>
                  </a:lnTo>
                  <a:lnTo>
                    <a:pt x="2738132" y="179070"/>
                  </a:lnTo>
                  <a:lnTo>
                    <a:pt x="2735706" y="177800"/>
                  </a:lnTo>
                  <a:close/>
                </a:path>
                <a:path w="3023869" h="349250">
                  <a:moveTo>
                    <a:pt x="799972" y="176530"/>
                  </a:moveTo>
                  <a:lnTo>
                    <a:pt x="798550" y="177800"/>
                  </a:lnTo>
                  <a:lnTo>
                    <a:pt x="801242" y="177800"/>
                  </a:lnTo>
                  <a:lnTo>
                    <a:pt x="799972" y="176530"/>
                  </a:lnTo>
                  <a:close/>
                </a:path>
                <a:path w="3023869" h="349250">
                  <a:moveTo>
                    <a:pt x="817778" y="154940"/>
                  </a:moveTo>
                  <a:lnTo>
                    <a:pt x="812485" y="157480"/>
                  </a:lnTo>
                  <a:lnTo>
                    <a:pt x="808439" y="161290"/>
                  </a:lnTo>
                  <a:lnTo>
                    <a:pt x="807271" y="163830"/>
                  </a:lnTo>
                  <a:lnTo>
                    <a:pt x="810615" y="168910"/>
                  </a:lnTo>
                  <a:lnTo>
                    <a:pt x="803224" y="170180"/>
                  </a:lnTo>
                  <a:lnTo>
                    <a:pt x="802500" y="173990"/>
                  </a:lnTo>
                  <a:lnTo>
                    <a:pt x="801242" y="177800"/>
                  </a:lnTo>
                  <a:lnTo>
                    <a:pt x="1453349" y="177800"/>
                  </a:lnTo>
                  <a:lnTo>
                    <a:pt x="1449958" y="176530"/>
                  </a:lnTo>
                  <a:lnTo>
                    <a:pt x="1450204" y="175260"/>
                  </a:lnTo>
                  <a:lnTo>
                    <a:pt x="1444205" y="175260"/>
                  </a:lnTo>
                  <a:lnTo>
                    <a:pt x="1441386" y="173990"/>
                  </a:lnTo>
                  <a:lnTo>
                    <a:pt x="1445552" y="173990"/>
                  </a:lnTo>
                  <a:lnTo>
                    <a:pt x="1445806" y="172720"/>
                  </a:lnTo>
                  <a:lnTo>
                    <a:pt x="1437766" y="171450"/>
                  </a:lnTo>
                  <a:lnTo>
                    <a:pt x="1438247" y="167640"/>
                  </a:lnTo>
                  <a:lnTo>
                    <a:pt x="838809" y="167640"/>
                  </a:lnTo>
                  <a:lnTo>
                    <a:pt x="836884" y="165100"/>
                  </a:lnTo>
                  <a:lnTo>
                    <a:pt x="828408" y="165100"/>
                  </a:lnTo>
                  <a:lnTo>
                    <a:pt x="823569" y="161290"/>
                  </a:lnTo>
                  <a:lnTo>
                    <a:pt x="827887" y="156210"/>
                  </a:lnTo>
                  <a:lnTo>
                    <a:pt x="817778" y="154940"/>
                  </a:lnTo>
                  <a:close/>
                </a:path>
                <a:path w="3023869" h="349250">
                  <a:moveTo>
                    <a:pt x="2854896" y="144780"/>
                  </a:moveTo>
                  <a:lnTo>
                    <a:pt x="2857790" y="151130"/>
                  </a:lnTo>
                  <a:lnTo>
                    <a:pt x="2857658" y="158750"/>
                  </a:lnTo>
                  <a:lnTo>
                    <a:pt x="2855450" y="163830"/>
                  </a:lnTo>
                  <a:lnTo>
                    <a:pt x="2852115" y="170180"/>
                  </a:lnTo>
                  <a:lnTo>
                    <a:pt x="2850413" y="172720"/>
                  </a:lnTo>
                  <a:lnTo>
                    <a:pt x="2853677" y="173990"/>
                  </a:lnTo>
                  <a:lnTo>
                    <a:pt x="2853486" y="175260"/>
                  </a:lnTo>
                  <a:lnTo>
                    <a:pt x="2854083" y="175260"/>
                  </a:lnTo>
                  <a:lnTo>
                    <a:pt x="2854159" y="176530"/>
                  </a:lnTo>
                  <a:lnTo>
                    <a:pt x="2857804" y="176530"/>
                  </a:lnTo>
                  <a:lnTo>
                    <a:pt x="2858020" y="177800"/>
                  </a:lnTo>
                  <a:lnTo>
                    <a:pt x="2990189" y="177800"/>
                  </a:lnTo>
                  <a:lnTo>
                    <a:pt x="2987941" y="176530"/>
                  </a:lnTo>
                  <a:lnTo>
                    <a:pt x="2987814" y="175260"/>
                  </a:lnTo>
                  <a:lnTo>
                    <a:pt x="2990418" y="173990"/>
                  </a:lnTo>
                  <a:lnTo>
                    <a:pt x="3023474" y="173990"/>
                  </a:lnTo>
                  <a:lnTo>
                    <a:pt x="3023474" y="172720"/>
                  </a:lnTo>
                  <a:lnTo>
                    <a:pt x="2929953" y="172720"/>
                  </a:lnTo>
                  <a:lnTo>
                    <a:pt x="2927057" y="168910"/>
                  </a:lnTo>
                  <a:lnTo>
                    <a:pt x="2926651" y="166370"/>
                  </a:lnTo>
                  <a:lnTo>
                    <a:pt x="2928442" y="165100"/>
                  </a:lnTo>
                  <a:lnTo>
                    <a:pt x="2864700" y="165100"/>
                  </a:lnTo>
                  <a:lnTo>
                    <a:pt x="2864256" y="163830"/>
                  </a:lnTo>
                  <a:lnTo>
                    <a:pt x="2863786" y="163830"/>
                  </a:lnTo>
                  <a:lnTo>
                    <a:pt x="2865386" y="162560"/>
                  </a:lnTo>
                  <a:lnTo>
                    <a:pt x="3017286" y="162560"/>
                  </a:lnTo>
                  <a:lnTo>
                    <a:pt x="3020380" y="161290"/>
                  </a:lnTo>
                  <a:lnTo>
                    <a:pt x="3008553" y="161290"/>
                  </a:lnTo>
                  <a:lnTo>
                    <a:pt x="3004546" y="160020"/>
                  </a:lnTo>
                  <a:lnTo>
                    <a:pt x="2957309" y="160020"/>
                  </a:lnTo>
                  <a:lnTo>
                    <a:pt x="2956051" y="158750"/>
                  </a:lnTo>
                  <a:lnTo>
                    <a:pt x="2955988" y="156210"/>
                  </a:lnTo>
                  <a:lnTo>
                    <a:pt x="2961690" y="154940"/>
                  </a:lnTo>
                  <a:lnTo>
                    <a:pt x="3000921" y="154940"/>
                  </a:lnTo>
                  <a:lnTo>
                    <a:pt x="3001048" y="153670"/>
                  </a:lnTo>
                  <a:lnTo>
                    <a:pt x="2870923" y="153670"/>
                  </a:lnTo>
                  <a:lnTo>
                    <a:pt x="2863583" y="152400"/>
                  </a:lnTo>
                  <a:lnTo>
                    <a:pt x="2863824" y="148590"/>
                  </a:lnTo>
                  <a:lnTo>
                    <a:pt x="2854896" y="144780"/>
                  </a:lnTo>
                  <a:close/>
                </a:path>
                <a:path w="3023869" h="349250">
                  <a:moveTo>
                    <a:pt x="33820" y="158750"/>
                  </a:moveTo>
                  <a:lnTo>
                    <a:pt x="26835" y="158750"/>
                  </a:lnTo>
                  <a:lnTo>
                    <a:pt x="22845" y="161290"/>
                  </a:lnTo>
                  <a:lnTo>
                    <a:pt x="17052" y="162560"/>
                  </a:lnTo>
                  <a:lnTo>
                    <a:pt x="4089" y="162560"/>
                  </a:lnTo>
                  <a:lnTo>
                    <a:pt x="0" y="166370"/>
                  </a:lnTo>
                  <a:lnTo>
                    <a:pt x="1549" y="170180"/>
                  </a:lnTo>
                  <a:lnTo>
                    <a:pt x="2743" y="173990"/>
                  </a:lnTo>
                  <a:lnTo>
                    <a:pt x="7391" y="176530"/>
                  </a:lnTo>
                  <a:lnTo>
                    <a:pt x="15366" y="175260"/>
                  </a:lnTo>
                  <a:lnTo>
                    <a:pt x="374230" y="175260"/>
                  </a:lnTo>
                  <a:lnTo>
                    <a:pt x="372821" y="173990"/>
                  </a:lnTo>
                  <a:lnTo>
                    <a:pt x="448773" y="173990"/>
                  </a:lnTo>
                  <a:lnTo>
                    <a:pt x="448414" y="172720"/>
                  </a:lnTo>
                  <a:lnTo>
                    <a:pt x="346595" y="172720"/>
                  </a:lnTo>
                  <a:lnTo>
                    <a:pt x="345190" y="170180"/>
                  </a:lnTo>
                  <a:lnTo>
                    <a:pt x="207035" y="170180"/>
                  </a:lnTo>
                  <a:lnTo>
                    <a:pt x="206197" y="168910"/>
                  </a:lnTo>
                  <a:lnTo>
                    <a:pt x="344487" y="168910"/>
                  </a:lnTo>
                  <a:lnTo>
                    <a:pt x="343785" y="167640"/>
                  </a:lnTo>
                  <a:lnTo>
                    <a:pt x="344572" y="163830"/>
                  </a:lnTo>
                  <a:lnTo>
                    <a:pt x="35661" y="163830"/>
                  </a:lnTo>
                  <a:lnTo>
                    <a:pt x="33820" y="158750"/>
                  </a:lnTo>
                  <a:close/>
                </a:path>
                <a:path w="3023869" h="349250">
                  <a:moveTo>
                    <a:pt x="1450695" y="172720"/>
                  </a:moveTo>
                  <a:lnTo>
                    <a:pt x="1446542" y="172720"/>
                  </a:lnTo>
                  <a:lnTo>
                    <a:pt x="1446288" y="173990"/>
                  </a:lnTo>
                  <a:lnTo>
                    <a:pt x="1445552" y="173990"/>
                  </a:lnTo>
                  <a:lnTo>
                    <a:pt x="1444205" y="175260"/>
                  </a:lnTo>
                  <a:lnTo>
                    <a:pt x="1450204" y="175260"/>
                  </a:lnTo>
                  <a:lnTo>
                    <a:pt x="1450695" y="172720"/>
                  </a:lnTo>
                  <a:close/>
                </a:path>
                <a:path w="3023869" h="349250">
                  <a:moveTo>
                    <a:pt x="2224384" y="172756"/>
                  </a:moveTo>
                  <a:lnTo>
                    <a:pt x="2224138" y="173990"/>
                  </a:lnTo>
                  <a:lnTo>
                    <a:pt x="2223401" y="173990"/>
                  </a:lnTo>
                  <a:lnTo>
                    <a:pt x="2222042" y="175260"/>
                  </a:lnTo>
                  <a:lnTo>
                    <a:pt x="2229916" y="175260"/>
                  </a:lnTo>
                  <a:lnTo>
                    <a:pt x="2224384" y="172756"/>
                  </a:lnTo>
                  <a:close/>
                </a:path>
                <a:path w="3023869" h="349250">
                  <a:moveTo>
                    <a:pt x="2224392" y="172720"/>
                  </a:moveTo>
                  <a:close/>
                </a:path>
                <a:path w="3023869" h="349250">
                  <a:moveTo>
                    <a:pt x="356882" y="157480"/>
                  </a:moveTo>
                  <a:lnTo>
                    <a:pt x="351294" y="161290"/>
                  </a:lnTo>
                  <a:lnTo>
                    <a:pt x="353377" y="165100"/>
                  </a:lnTo>
                  <a:lnTo>
                    <a:pt x="356615" y="168910"/>
                  </a:lnTo>
                  <a:lnTo>
                    <a:pt x="346595" y="172720"/>
                  </a:lnTo>
                  <a:lnTo>
                    <a:pt x="448414" y="172720"/>
                  </a:lnTo>
                  <a:lnTo>
                    <a:pt x="446977" y="167640"/>
                  </a:lnTo>
                  <a:lnTo>
                    <a:pt x="378891" y="167640"/>
                  </a:lnTo>
                  <a:lnTo>
                    <a:pt x="378421" y="166370"/>
                  </a:lnTo>
                  <a:lnTo>
                    <a:pt x="378548" y="166370"/>
                  </a:lnTo>
                  <a:lnTo>
                    <a:pt x="379082" y="165100"/>
                  </a:lnTo>
                  <a:lnTo>
                    <a:pt x="445382" y="165100"/>
                  </a:lnTo>
                  <a:lnTo>
                    <a:pt x="443786" y="162560"/>
                  </a:lnTo>
                  <a:lnTo>
                    <a:pt x="370382" y="162560"/>
                  </a:lnTo>
                  <a:lnTo>
                    <a:pt x="365264" y="158750"/>
                  </a:lnTo>
                  <a:lnTo>
                    <a:pt x="356882" y="157480"/>
                  </a:lnTo>
                  <a:close/>
                </a:path>
                <a:path w="3023869" h="349250">
                  <a:moveTo>
                    <a:pt x="1553489" y="171450"/>
                  </a:moveTo>
                  <a:lnTo>
                    <a:pt x="1477708" y="171450"/>
                  </a:lnTo>
                  <a:lnTo>
                    <a:pt x="1477632" y="172720"/>
                  </a:lnTo>
                  <a:lnTo>
                    <a:pt x="1554899" y="172720"/>
                  </a:lnTo>
                  <a:lnTo>
                    <a:pt x="1553489" y="171450"/>
                  </a:lnTo>
                  <a:close/>
                </a:path>
                <a:path w="3023869" h="349250">
                  <a:moveTo>
                    <a:pt x="2223155" y="171450"/>
                  </a:moveTo>
                  <a:lnTo>
                    <a:pt x="1556423" y="171450"/>
                  </a:lnTo>
                  <a:lnTo>
                    <a:pt x="1556346" y="172720"/>
                  </a:lnTo>
                  <a:lnTo>
                    <a:pt x="2224303" y="172720"/>
                  </a:lnTo>
                  <a:lnTo>
                    <a:pt x="2223155" y="171450"/>
                  </a:lnTo>
                  <a:close/>
                </a:path>
                <a:path w="3023869" h="349250">
                  <a:moveTo>
                    <a:pt x="2302226" y="171450"/>
                  </a:moveTo>
                  <a:lnTo>
                    <a:pt x="2292603" y="171450"/>
                  </a:lnTo>
                  <a:lnTo>
                    <a:pt x="2292527" y="172720"/>
                  </a:lnTo>
                  <a:lnTo>
                    <a:pt x="2299021" y="172720"/>
                  </a:lnTo>
                  <a:lnTo>
                    <a:pt x="2302226" y="171450"/>
                  </a:lnTo>
                  <a:close/>
                </a:path>
                <a:path w="3023869" h="349250">
                  <a:moveTo>
                    <a:pt x="2746095" y="168910"/>
                  </a:moveTo>
                  <a:lnTo>
                    <a:pt x="2743212" y="172720"/>
                  </a:lnTo>
                  <a:lnTo>
                    <a:pt x="2750985" y="172720"/>
                  </a:lnTo>
                  <a:lnTo>
                    <a:pt x="2746095" y="168910"/>
                  </a:lnTo>
                  <a:close/>
                </a:path>
                <a:path w="3023869" h="349250">
                  <a:moveTo>
                    <a:pt x="2980486" y="163830"/>
                  </a:moveTo>
                  <a:lnTo>
                    <a:pt x="2930232" y="163830"/>
                  </a:lnTo>
                  <a:lnTo>
                    <a:pt x="2933242" y="166370"/>
                  </a:lnTo>
                  <a:lnTo>
                    <a:pt x="2933547" y="168910"/>
                  </a:lnTo>
                  <a:lnTo>
                    <a:pt x="2929953" y="172720"/>
                  </a:lnTo>
                  <a:lnTo>
                    <a:pt x="3023474" y="172720"/>
                  </a:lnTo>
                  <a:lnTo>
                    <a:pt x="3023474" y="168910"/>
                  </a:lnTo>
                  <a:lnTo>
                    <a:pt x="3022142" y="167640"/>
                  </a:lnTo>
                  <a:lnTo>
                    <a:pt x="3016821" y="166370"/>
                  </a:lnTo>
                  <a:lnTo>
                    <a:pt x="3015507" y="165100"/>
                  </a:lnTo>
                  <a:lnTo>
                    <a:pt x="2980956" y="165100"/>
                  </a:lnTo>
                  <a:lnTo>
                    <a:pt x="2980486" y="163830"/>
                  </a:lnTo>
                  <a:close/>
                </a:path>
                <a:path w="3023869" h="349250">
                  <a:moveTo>
                    <a:pt x="344487" y="168910"/>
                  </a:moveTo>
                  <a:lnTo>
                    <a:pt x="208597" y="168910"/>
                  </a:lnTo>
                  <a:lnTo>
                    <a:pt x="208038" y="170180"/>
                  </a:lnTo>
                  <a:lnTo>
                    <a:pt x="345190" y="170180"/>
                  </a:lnTo>
                  <a:lnTo>
                    <a:pt x="344487" y="168910"/>
                  </a:lnTo>
                  <a:close/>
                </a:path>
                <a:path w="3023869" h="349250">
                  <a:moveTo>
                    <a:pt x="1537563" y="139700"/>
                  </a:moveTo>
                  <a:lnTo>
                    <a:pt x="1530397" y="144780"/>
                  </a:lnTo>
                  <a:lnTo>
                    <a:pt x="1528351" y="152400"/>
                  </a:lnTo>
                  <a:lnTo>
                    <a:pt x="1525460" y="158750"/>
                  </a:lnTo>
                  <a:lnTo>
                    <a:pt x="1515757" y="163830"/>
                  </a:lnTo>
                  <a:lnTo>
                    <a:pt x="1518157" y="168910"/>
                  </a:lnTo>
                  <a:lnTo>
                    <a:pt x="1516773" y="170180"/>
                  </a:lnTo>
                  <a:lnTo>
                    <a:pt x="2222007" y="170180"/>
                  </a:lnTo>
                  <a:lnTo>
                    <a:pt x="2217416" y="165100"/>
                  </a:lnTo>
                  <a:lnTo>
                    <a:pt x="2210723" y="156210"/>
                  </a:lnTo>
                  <a:lnTo>
                    <a:pt x="1539671" y="156210"/>
                  </a:lnTo>
                  <a:lnTo>
                    <a:pt x="1539735" y="154940"/>
                  </a:lnTo>
                  <a:lnTo>
                    <a:pt x="2209719" y="154940"/>
                  </a:lnTo>
                  <a:lnTo>
                    <a:pt x="2206706" y="151130"/>
                  </a:lnTo>
                  <a:lnTo>
                    <a:pt x="2156802" y="151130"/>
                  </a:lnTo>
                  <a:lnTo>
                    <a:pt x="2155393" y="149860"/>
                  </a:lnTo>
                  <a:lnTo>
                    <a:pt x="1551986" y="149860"/>
                  </a:lnTo>
                  <a:lnTo>
                    <a:pt x="1546152" y="146050"/>
                  </a:lnTo>
                  <a:lnTo>
                    <a:pt x="1537563" y="139700"/>
                  </a:lnTo>
                  <a:close/>
                </a:path>
                <a:path w="3023869" h="349250">
                  <a:moveTo>
                    <a:pt x="2312250" y="158750"/>
                  </a:moveTo>
                  <a:lnTo>
                    <a:pt x="2295524" y="158750"/>
                  </a:lnTo>
                  <a:lnTo>
                    <a:pt x="2297531" y="161290"/>
                  </a:lnTo>
                  <a:lnTo>
                    <a:pt x="2296871" y="167640"/>
                  </a:lnTo>
                  <a:lnTo>
                    <a:pt x="2287517" y="167642"/>
                  </a:lnTo>
                  <a:lnTo>
                    <a:pt x="2281021" y="170180"/>
                  </a:lnTo>
                  <a:lnTo>
                    <a:pt x="2305430" y="170180"/>
                  </a:lnTo>
                  <a:lnTo>
                    <a:pt x="2309088" y="163830"/>
                  </a:lnTo>
                  <a:lnTo>
                    <a:pt x="2319240" y="163830"/>
                  </a:lnTo>
                  <a:lnTo>
                    <a:pt x="2317521" y="161290"/>
                  </a:lnTo>
                  <a:lnTo>
                    <a:pt x="2312250" y="158750"/>
                  </a:lnTo>
                  <a:close/>
                </a:path>
                <a:path w="3023869" h="349250">
                  <a:moveTo>
                    <a:pt x="2736913" y="163830"/>
                  </a:moveTo>
                  <a:lnTo>
                    <a:pt x="2728696" y="165100"/>
                  </a:lnTo>
                  <a:lnTo>
                    <a:pt x="2728315" y="165100"/>
                  </a:lnTo>
                  <a:lnTo>
                    <a:pt x="2728620" y="166370"/>
                  </a:lnTo>
                  <a:lnTo>
                    <a:pt x="2728836" y="168910"/>
                  </a:lnTo>
                  <a:lnTo>
                    <a:pt x="2726575" y="170180"/>
                  </a:lnTo>
                  <a:lnTo>
                    <a:pt x="2738582" y="170180"/>
                  </a:lnTo>
                  <a:lnTo>
                    <a:pt x="2736913" y="163830"/>
                  </a:lnTo>
                  <a:close/>
                </a:path>
                <a:path w="3023869" h="349250">
                  <a:moveTo>
                    <a:pt x="1485671" y="143510"/>
                  </a:moveTo>
                  <a:lnTo>
                    <a:pt x="1480531" y="147320"/>
                  </a:lnTo>
                  <a:lnTo>
                    <a:pt x="1476241" y="151130"/>
                  </a:lnTo>
                  <a:lnTo>
                    <a:pt x="1474237" y="154940"/>
                  </a:lnTo>
                  <a:lnTo>
                    <a:pt x="1475955" y="160020"/>
                  </a:lnTo>
                  <a:lnTo>
                    <a:pt x="1478305" y="162560"/>
                  </a:lnTo>
                  <a:lnTo>
                    <a:pt x="1474622" y="166370"/>
                  </a:lnTo>
                  <a:lnTo>
                    <a:pt x="1467116" y="168910"/>
                  </a:lnTo>
                  <a:lnTo>
                    <a:pt x="1510176" y="168910"/>
                  </a:lnTo>
                  <a:lnTo>
                    <a:pt x="1505254" y="167640"/>
                  </a:lnTo>
                  <a:lnTo>
                    <a:pt x="1498206" y="165100"/>
                  </a:lnTo>
                  <a:lnTo>
                    <a:pt x="1496771" y="153670"/>
                  </a:lnTo>
                  <a:lnTo>
                    <a:pt x="1490903" y="148590"/>
                  </a:lnTo>
                  <a:lnTo>
                    <a:pt x="1485671" y="143510"/>
                  </a:lnTo>
                  <a:close/>
                </a:path>
                <a:path w="3023869" h="349250">
                  <a:moveTo>
                    <a:pt x="571322" y="167640"/>
                  </a:moveTo>
                  <a:close/>
                </a:path>
                <a:path w="3023869" h="349250">
                  <a:moveTo>
                    <a:pt x="445382" y="165100"/>
                  </a:moveTo>
                  <a:lnTo>
                    <a:pt x="379082" y="165100"/>
                  </a:lnTo>
                  <a:lnTo>
                    <a:pt x="379552" y="166370"/>
                  </a:lnTo>
                  <a:lnTo>
                    <a:pt x="380352" y="166370"/>
                  </a:lnTo>
                  <a:lnTo>
                    <a:pt x="379425" y="167640"/>
                  </a:lnTo>
                  <a:lnTo>
                    <a:pt x="446977" y="167640"/>
                  </a:lnTo>
                  <a:lnTo>
                    <a:pt x="445382" y="165100"/>
                  </a:lnTo>
                  <a:close/>
                </a:path>
                <a:path w="3023869" h="349250">
                  <a:moveTo>
                    <a:pt x="566978" y="162560"/>
                  </a:moveTo>
                  <a:lnTo>
                    <a:pt x="561606" y="162560"/>
                  </a:lnTo>
                  <a:lnTo>
                    <a:pt x="562673" y="166370"/>
                  </a:lnTo>
                  <a:lnTo>
                    <a:pt x="556793" y="167640"/>
                  </a:lnTo>
                  <a:lnTo>
                    <a:pt x="570712" y="167640"/>
                  </a:lnTo>
                  <a:lnTo>
                    <a:pt x="565784" y="166370"/>
                  </a:lnTo>
                  <a:lnTo>
                    <a:pt x="566559" y="165100"/>
                  </a:lnTo>
                  <a:lnTo>
                    <a:pt x="566978" y="162560"/>
                  </a:lnTo>
                  <a:close/>
                </a:path>
                <a:path w="3023869" h="349250">
                  <a:moveTo>
                    <a:pt x="575868" y="121920"/>
                  </a:moveTo>
                  <a:lnTo>
                    <a:pt x="576224" y="124460"/>
                  </a:lnTo>
                  <a:lnTo>
                    <a:pt x="575436" y="127000"/>
                  </a:lnTo>
                  <a:lnTo>
                    <a:pt x="581596" y="127000"/>
                  </a:lnTo>
                  <a:lnTo>
                    <a:pt x="583603" y="129540"/>
                  </a:lnTo>
                  <a:lnTo>
                    <a:pt x="574983" y="133350"/>
                  </a:lnTo>
                  <a:lnTo>
                    <a:pt x="571514" y="138430"/>
                  </a:lnTo>
                  <a:lnTo>
                    <a:pt x="567427" y="144780"/>
                  </a:lnTo>
                  <a:lnTo>
                    <a:pt x="556958" y="148590"/>
                  </a:lnTo>
                  <a:lnTo>
                    <a:pt x="559180" y="153670"/>
                  </a:lnTo>
                  <a:lnTo>
                    <a:pt x="570115" y="156210"/>
                  </a:lnTo>
                  <a:lnTo>
                    <a:pt x="566572" y="162560"/>
                  </a:lnTo>
                  <a:lnTo>
                    <a:pt x="566978" y="162560"/>
                  </a:lnTo>
                  <a:lnTo>
                    <a:pt x="571601" y="163830"/>
                  </a:lnTo>
                  <a:lnTo>
                    <a:pt x="571030" y="165100"/>
                  </a:lnTo>
                  <a:lnTo>
                    <a:pt x="570712" y="167640"/>
                  </a:lnTo>
                  <a:lnTo>
                    <a:pt x="670636" y="167640"/>
                  </a:lnTo>
                  <a:lnTo>
                    <a:pt x="667702" y="163830"/>
                  </a:lnTo>
                  <a:lnTo>
                    <a:pt x="666724" y="161290"/>
                  </a:lnTo>
                  <a:lnTo>
                    <a:pt x="672757" y="160020"/>
                  </a:lnTo>
                  <a:lnTo>
                    <a:pt x="680135" y="152400"/>
                  </a:lnTo>
                  <a:lnTo>
                    <a:pt x="714984" y="152400"/>
                  </a:lnTo>
                  <a:lnTo>
                    <a:pt x="714984" y="151130"/>
                  </a:lnTo>
                  <a:lnTo>
                    <a:pt x="698741" y="151130"/>
                  </a:lnTo>
                  <a:lnTo>
                    <a:pt x="694728" y="149860"/>
                  </a:lnTo>
                  <a:lnTo>
                    <a:pt x="696421" y="147320"/>
                  </a:lnTo>
                  <a:lnTo>
                    <a:pt x="688492" y="147320"/>
                  </a:lnTo>
                  <a:lnTo>
                    <a:pt x="685545" y="142240"/>
                  </a:lnTo>
                  <a:lnTo>
                    <a:pt x="656399" y="142240"/>
                  </a:lnTo>
                  <a:lnTo>
                    <a:pt x="647865" y="139700"/>
                  </a:lnTo>
                  <a:lnTo>
                    <a:pt x="648665" y="135890"/>
                  </a:lnTo>
                  <a:lnTo>
                    <a:pt x="649370" y="132080"/>
                  </a:lnTo>
                  <a:lnTo>
                    <a:pt x="639229" y="132080"/>
                  </a:lnTo>
                  <a:lnTo>
                    <a:pt x="637463" y="128270"/>
                  </a:lnTo>
                  <a:lnTo>
                    <a:pt x="644004" y="123190"/>
                  </a:lnTo>
                  <a:lnTo>
                    <a:pt x="583095" y="123190"/>
                  </a:lnTo>
                  <a:lnTo>
                    <a:pt x="575868" y="121920"/>
                  </a:lnTo>
                  <a:close/>
                </a:path>
                <a:path w="3023869" h="349250">
                  <a:moveTo>
                    <a:pt x="714984" y="152400"/>
                  </a:moveTo>
                  <a:lnTo>
                    <a:pt x="691222" y="152400"/>
                  </a:lnTo>
                  <a:lnTo>
                    <a:pt x="691121" y="157480"/>
                  </a:lnTo>
                  <a:lnTo>
                    <a:pt x="695185" y="161290"/>
                  </a:lnTo>
                  <a:lnTo>
                    <a:pt x="683634" y="166370"/>
                  </a:lnTo>
                  <a:lnTo>
                    <a:pt x="677508" y="167640"/>
                  </a:lnTo>
                  <a:lnTo>
                    <a:pt x="751687" y="167640"/>
                  </a:lnTo>
                  <a:lnTo>
                    <a:pt x="748688" y="163830"/>
                  </a:lnTo>
                  <a:lnTo>
                    <a:pt x="746556" y="158750"/>
                  </a:lnTo>
                  <a:lnTo>
                    <a:pt x="745214" y="157480"/>
                  </a:lnTo>
                  <a:lnTo>
                    <a:pt x="714984" y="157480"/>
                  </a:lnTo>
                  <a:lnTo>
                    <a:pt x="714984" y="152400"/>
                  </a:lnTo>
                  <a:close/>
                </a:path>
                <a:path w="3023869" h="349250">
                  <a:moveTo>
                    <a:pt x="1325250" y="156210"/>
                  </a:moveTo>
                  <a:lnTo>
                    <a:pt x="848550" y="156210"/>
                  </a:lnTo>
                  <a:lnTo>
                    <a:pt x="848321" y="161290"/>
                  </a:lnTo>
                  <a:lnTo>
                    <a:pt x="845870" y="162560"/>
                  </a:lnTo>
                  <a:lnTo>
                    <a:pt x="843622" y="163830"/>
                  </a:lnTo>
                  <a:lnTo>
                    <a:pt x="838809" y="167640"/>
                  </a:lnTo>
                  <a:lnTo>
                    <a:pt x="1332153" y="167640"/>
                  </a:lnTo>
                  <a:lnTo>
                    <a:pt x="1331696" y="166370"/>
                  </a:lnTo>
                  <a:lnTo>
                    <a:pt x="1331226" y="166370"/>
                  </a:lnTo>
                  <a:lnTo>
                    <a:pt x="1332826" y="165100"/>
                  </a:lnTo>
                  <a:lnTo>
                    <a:pt x="1357687" y="165100"/>
                  </a:lnTo>
                  <a:lnTo>
                    <a:pt x="1354073" y="162560"/>
                  </a:lnTo>
                  <a:lnTo>
                    <a:pt x="1330274" y="162560"/>
                  </a:lnTo>
                  <a:lnTo>
                    <a:pt x="1323238" y="161290"/>
                  </a:lnTo>
                  <a:lnTo>
                    <a:pt x="1325250" y="156210"/>
                  </a:lnTo>
                  <a:close/>
                </a:path>
                <a:path w="3023869" h="349250">
                  <a:moveTo>
                    <a:pt x="1357687" y="165100"/>
                  </a:moveTo>
                  <a:lnTo>
                    <a:pt x="1332826" y="165100"/>
                  </a:lnTo>
                  <a:lnTo>
                    <a:pt x="1334236" y="166370"/>
                  </a:lnTo>
                  <a:lnTo>
                    <a:pt x="1333703" y="166370"/>
                  </a:lnTo>
                  <a:lnTo>
                    <a:pt x="1333144" y="167640"/>
                  </a:lnTo>
                  <a:lnTo>
                    <a:pt x="1361300" y="167640"/>
                  </a:lnTo>
                  <a:lnTo>
                    <a:pt x="1357687" y="165100"/>
                  </a:lnTo>
                  <a:close/>
                </a:path>
                <a:path w="3023869" h="349250">
                  <a:moveTo>
                    <a:pt x="1405648" y="125730"/>
                  </a:moveTo>
                  <a:lnTo>
                    <a:pt x="1402067" y="139700"/>
                  </a:lnTo>
                  <a:lnTo>
                    <a:pt x="1382179" y="142240"/>
                  </a:lnTo>
                  <a:lnTo>
                    <a:pt x="1379905" y="147320"/>
                  </a:lnTo>
                  <a:lnTo>
                    <a:pt x="1383830" y="153670"/>
                  </a:lnTo>
                  <a:lnTo>
                    <a:pt x="1368615" y="154940"/>
                  </a:lnTo>
                  <a:lnTo>
                    <a:pt x="1375625" y="161290"/>
                  </a:lnTo>
                  <a:lnTo>
                    <a:pt x="1367485" y="163830"/>
                  </a:lnTo>
                  <a:lnTo>
                    <a:pt x="1361300" y="167640"/>
                  </a:lnTo>
                  <a:lnTo>
                    <a:pt x="1438247" y="167640"/>
                  </a:lnTo>
                  <a:lnTo>
                    <a:pt x="1438567" y="165100"/>
                  </a:lnTo>
                  <a:lnTo>
                    <a:pt x="1430312" y="165100"/>
                  </a:lnTo>
                  <a:lnTo>
                    <a:pt x="1427492" y="162560"/>
                  </a:lnTo>
                  <a:lnTo>
                    <a:pt x="1432661" y="162560"/>
                  </a:lnTo>
                  <a:lnTo>
                    <a:pt x="1433766" y="156210"/>
                  </a:lnTo>
                  <a:lnTo>
                    <a:pt x="1428089" y="149860"/>
                  </a:lnTo>
                  <a:lnTo>
                    <a:pt x="1426748" y="146050"/>
                  </a:lnTo>
                  <a:lnTo>
                    <a:pt x="1416418" y="146050"/>
                  </a:lnTo>
                  <a:lnTo>
                    <a:pt x="1413598" y="143510"/>
                  </a:lnTo>
                  <a:lnTo>
                    <a:pt x="1418678" y="143510"/>
                  </a:lnTo>
                  <a:lnTo>
                    <a:pt x="1417789" y="137160"/>
                  </a:lnTo>
                  <a:lnTo>
                    <a:pt x="1410779" y="133350"/>
                  </a:lnTo>
                  <a:lnTo>
                    <a:pt x="1405648" y="125730"/>
                  </a:lnTo>
                  <a:close/>
                </a:path>
                <a:path w="3023869" h="349250">
                  <a:moveTo>
                    <a:pt x="833996" y="161290"/>
                  </a:moveTo>
                  <a:lnTo>
                    <a:pt x="828408" y="165100"/>
                  </a:lnTo>
                  <a:lnTo>
                    <a:pt x="836884" y="165100"/>
                  </a:lnTo>
                  <a:lnTo>
                    <a:pt x="833996" y="161290"/>
                  </a:lnTo>
                  <a:close/>
                </a:path>
                <a:path w="3023869" h="349250">
                  <a:moveTo>
                    <a:pt x="1432661" y="162560"/>
                  </a:moveTo>
                  <a:lnTo>
                    <a:pt x="1431658" y="162560"/>
                  </a:lnTo>
                  <a:lnTo>
                    <a:pt x="1430312" y="165100"/>
                  </a:lnTo>
                  <a:lnTo>
                    <a:pt x="1438567" y="165100"/>
                  </a:lnTo>
                  <a:lnTo>
                    <a:pt x="1432661" y="162560"/>
                  </a:lnTo>
                  <a:close/>
                </a:path>
                <a:path w="3023869" h="349250">
                  <a:moveTo>
                    <a:pt x="2382634" y="144780"/>
                  </a:moveTo>
                  <a:lnTo>
                    <a:pt x="2305875" y="144780"/>
                  </a:lnTo>
                  <a:lnTo>
                    <a:pt x="2304059" y="151130"/>
                  </a:lnTo>
                  <a:lnTo>
                    <a:pt x="2298331" y="152400"/>
                  </a:lnTo>
                  <a:lnTo>
                    <a:pt x="2323439" y="152400"/>
                  </a:lnTo>
                  <a:lnTo>
                    <a:pt x="2332596" y="156210"/>
                  </a:lnTo>
                  <a:lnTo>
                    <a:pt x="2331923" y="160020"/>
                  </a:lnTo>
                  <a:lnTo>
                    <a:pt x="2328278" y="165100"/>
                  </a:lnTo>
                  <a:lnTo>
                    <a:pt x="2728696" y="165100"/>
                  </a:lnTo>
                  <a:lnTo>
                    <a:pt x="2727832" y="162560"/>
                  </a:lnTo>
                  <a:lnTo>
                    <a:pt x="2724975" y="162560"/>
                  </a:lnTo>
                  <a:lnTo>
                    <a:pt x="2721863" y="161290"/>
                  </a:lnTo>
                  <a:lnTo>
                    <a:pt x="2540038" y="161290"/>
                  </a:lnTo>
                  <a:lnTo>
                    <a:pt x="2537807" y="158750"/>
                  </a:lnTo>
                  <a:lnTo>
                    <a:pt x="2527719" y="158750"/>
                  </a:lnTo>
                  <a:lnTo>
                    <a:pt x="2522461" y="156210"/>
                  </a:lnTo>
                  <a:lnTo>
                    <a:pt x="2523807" y="152400"/>
                  </a:lnTo>
                  <a:lnTo>
                    <a:pt x="2522153" y="148590"/>
                  </a:lnTo>
                  <a:lnTo>
                    <a:pt x="2313724" y="148590"/>
                  </a:lnTo>
                  <a:lnTo>
                    <a:pt x="2313279" y="147320"/>
                  </a:lnTo>
                  <a:lnTo>
                    <a:pt x="2521602" y="147320"/>
                  </a:lnTo>
                  <a:lnTo>
                    <a:pt x="2521051" y="146050"/>
                  </a:lnTo>
                  <a:lnTo>
                    <a:pt x="2383104" y="146050"/>
                  </a:lnTo>
                  <a:lnTo>
                    <a:pt x="2382634" y="144780"/>
                  </a:lnTo>
                  <a:close/>
                </a:path>
                <a:path w="3023869" h="349250">
                  <a:moveTo>
                    <a:pt x="2930232" y="163830"/>
                  </a:moveTo>
                  <a:lnTo>
                    <a:pt x="2866262" y="163830"/>
                  </a:lnTo>
                  <a:lnTo>
                    <a:pt x="2865704" y="165100"/>
                  </a:lnTo>
                  <a:lnTo>
                    <a:pt x="2928442" y="165100"/>
                  </a:lnTo>
                  <a:lnTo>
                    <a:pt x="2930232" y="163830"/>
                  </a:lnTo>
                  <a:close/>
                </a:path>
                <a:path w="3023869" h="349250">
                  <a:moveTo>
                    <a:pt x="3017286" y="162560"/>
                  </a:moveTo>
                  <a:lnTo>
                    <a:pt x="2981147" y="162560"/>
                  </a:lnTo>
                  <a:lnTo>
                    <a:pt x="2981617" y="163830"/>
                  </a:lnTo>
                  <a:lnTo>
                    <a:pt x="2981490" y="163830"/>
                  </a:lnTo>
                  <a:lnTo>
                    <a:pt x="2980956" y="165100"/>
                  </a:lnTo>
                  <a:lnTo>
                    <a:pt x="3015507" y="165100"/>
                  </a:lnTo>
                  <a:lnTo>
                    <a:pt x="3014192" y="163830"/>
                  </a:lnTo>
                  <a:lnTo>
                    <a:pt x="3017286" y="162560"/>
                  </a:lnTo>
                  <a:close/>
                </a:path>
                <a:path w="3023869" h="349250">
                  <a:moveTo>
                    <a:pt x="44856" y="154940"/>
                  </a:moveTo>
                  <a:lnTo>
                    <a:pt x="43488" y="157480"/>
                  </a:lnTo>
                  <a:lnTo>
                    <a:pt x="44846" y="160020"/>
                  </a:lnTo>
                  <a:lnTo>
                    <a:pt x="45238" y="161290"/>
                  </a:lnTo>
                  <a:lnTo>
                    <a:pt x="40970" y="163830"/>
                  </a:lnTo>
                  <a:lnTo>
                    <a:pt x="344572" y="163830"/>
                  </a:lnTo>
                  <a:lnTo>
                    <a:pt x="345097" y="161290"/>
                  </a:lnTo>
                  <a:lnTo>
                    <a:pt x="346060" y="160020"/>
                  </a:lnTo>
                  <a:lnTo>
                    <a:pt x="52806" y="160020"/>
                  </a:lnTo>
                  <a:lnTo>
                    <a:pt x="53111" y="158750"/>
                  </a:lnTo>
                  <a:lnTo>
                    <a:pt x="52958" y="157480"/>
                  </a:lnTo>
                  <a:lnTo>
                    <a:pt x="52120" y="157480"/>
                  </a:lnTo>
                  <a:lnTo>
                    <a:pt x="52184" y="156210"/>
                  </a:lnTo>
                  <a:lnTo>
                    <a:pt x="44856" y="154940"/>
                  </a:lnTo>
                  <a:close/>
                </a:path>
                <a:path w="3023869" h="349250">
                  <a:moveTo>
                    <a:pt x="2980613" y="162560"/>
                  </a:moveTo>
                  <a:lnTo>
                    <a:pt x="2865386" y="162560"/>
                  </a:lnTo>
                  <a:lnTo>
                    <a:pt x="2866796" y="163830"/>
                  </a:lnTo>
                  <a:lnTo>
                    <a:pt x="2979686" y="163830"/>
                  </a:lnTo>
                  <a:lnTo>
                    <a:pt x="2980613" y="162560"/>
                  </a:lnTo>
                  <a:close/>
                </a:path>
                <a:path w="3023869" h="349250">
                  <a:moveTo>
                    <a:pt x="422833" y="120650"/>
                  </a:moveTo>
                  <a:lnTo>
                    <a:pt x="416585" y="120650"/>
                  </a:lnTo>
                  <a:lnTo>
                    <a:pt x="415302" y="121920"/>
                  </a:lnTo>
                  <a:lnTo>
                    <a:pt x="416394" y="128270"/>
                  </a:lnTo>
                  <a:lnTo>
                    <a:pt x="413892" y="132080"/>
                  </a:lnTo>
                  <a:lnTo>
                    <a:pt x="396722" y="134620"/>
                  </a:lnTo>
                  <a:lnTo>
                    <a:pt x="390499" y="140970"/>
                  </a:lnTo>
                  <a:lnTo>
                    <a:pt x="387362" y="147320"/>
                  </a:lnTo>
                  <a:lnTo>
                    <a:pt x="389381" y="151130"/>
                  </a:lnTo>
                  <a:lnTo>
                    <a:pt x="398170" y="152400"/>
                  </a:lnTo>
                  <a:lnTo>
                    <a:pt x="400049" y="157480"/>
                  </a:lnTo>
                  <a:lnTo>
                    <a:pt x="391528" y="157480"/>
                  </a:lnTo>
                  <a:lnTo>
                    <a:pt x="388543" y="162560"/>
                  </a:lnTo>
                  <a:lnTo>
                    <a:pt x="443786" y="162560"/>
                  </a:lnTo>
                  <a:lnTo>
                    <a:pt x="442988" y="161290"/>
                  </a:lnTo>
                  <a:lnTo>
                    <a:pt x="449364" y="152400"/>
                  </a:lnTo>
                  <a:lnTo>
                    <a:pt x="425094" y="151130"/>
                  </a:lnTo>
                  <a:lnTo>
                    <a:pt x="429810" y="146050"/>
                  </a:lnTo>
                  <a:lnTo>
                    <a:pt x="445639" y="139700"/>
                  </a:lnTo>
                  <a:lnTo>
                    <a:pt x="430212" y="139700"/>
                  </a:lnTo>
                  <a:lnTo>
                    <a:pt x="427393" y="138430"/>
                  </a:lnTo>
                  <a:lnTo>
                    <a:pt x="432485" y="138430"/>
                  </a:lnTo>
                  <a:lnTo>
                    <a:pt x="431114" y="134620"/>
                  </a:lnTo>
                  <a:lnTo>
                    <a:pt x="426008" y="134620"/>
                  </a:lnTo>
                  <a:lnTo>
                    <a:pt x="422833" y="133350"/>
                  </a:lnTo>
                  <a:lnTo>
                    <a:pt x="422833" y="120650"/>
                  </a:lnTo>
                  <a:close/>
                </a:path>
                <a:path w="3023869" h="349250">
                  <a:moveTo>
                    <a:pt x="493298" y="153670"/>
                  </a:moveTo>
                  <a:lnTo>
                    <a:pt x="480025" y="154940"/>
                  </a:lnTo>
                  <a:lnTo>
                    <a:pt x="467029" y="157480"/>
                  </a:lnTo>
                  <a:lnTo>
                    <a:pt x="468617" y="160020"/>
                  </a:lnTo>
                  <a:lnTo>
                    <a:pt x="474243" y="160020"/>
                  </a:lnTo>
                  <a:lnTo>
                    <a:pt x="476961" y="162560"/>
                  </a:lnTo>
                  <a:lnTo>
                    <a:pt x="481901" y="162560"/>
                  </a:lnTo>
                  <a:lnTo>
                    <a:pt x="484631" y="158750"/>
                  </a:lnTo>
                  <a:lnTo>
                    <a:pt x="544220" y="158750"/>
                  </a:lnTo>
                  <a:lnTo>
                    <a:pt x="544220" y="156210"/>
                  </a:lnTo>
                  <a:lnTo>
                    <a:pt x="520814" y="156210"/>
                  </a:lnTo>
                  <a:lnTo>
                    <a:pt x="493298" y="153670"/>
                  </a:lnTo>
                  <a:close/>
                </a:path>
                <a:path w="3023869" h="349250">
                  <a:moveTo>
                    <a:pt x="1353705" y="146050"/>
                  </a:moveTo>
                  <a:lnTo>
                    <a:pt x="1349133" y="146050"/>
                  </a:lnTo>
                  <a:lnTo>
                    <a:pt x="1344612" y="147320"/>
                  </a:lnTo>
                  <a:lnTo>
                    <a:pt x="1337157" y="149860"/>
                  </a:lnTo>
                  <a:lnTo>
                    <a:pt x="1341081" y="154940"/>
                  </a:lnTo>
                  <a:lnTo>
                    <a:pt x="1338808" y="158750"/>
                  </a:lnTo>
                  <a:lnTo>
                    <a:pt x="1333068" y="158750"/>
                  </a:lnTo>
                  <a:lnTo>
                    <a:pt x="1330274" y="162560"/>
                  </a:lnTo>
                  <a:lnTo>
                    <a:pt x="1354073" y="162560"/>
                  </a:lnTo>
                  <a:lnTo>
                    <a:pt x="1361719" y="160020"/>
                  </a:lnTo>
                  <a:lnTo>
                    <a:pt x="1362824" y="157480"/>
                  </a:lnTo>
                  <a:lnTo>
                    <a:pt x="1361249" y="154940"/>
                  </a:lnTo>
                  <a:lnTo>
                    <a:pt x="1357693" y="154940"/>
                  </a:lnTo>
                  <a:lnTo>
                    <a:pt x="1355356" y="153670"/>
                  </a:lnTo>
                  <a:lnTo>
                    <a:pt x="1358226" y="148590"/>
                  </a:lnTo>
                  <a:lnTo>
                    <a:pt x="1353705" y="146050"/>
                  </a:lnTo>
                  <a:close/>
                </a:path>
                <a:path w="3023869" h="349250">
                  <a:moveTo>
                    <a:pt x="2734627" y="149860"/>
                  </a:moveTo>
                  <a:lnTo>
                    <a:pt x="2556433" y="149860"/>
                  </a:lnTo>
                  <a:lnTo>
                    <a:pt x="2555874" y="151130"/>
                  </a:lnTo>
                  <a:lnTo>
                    <a:pt x="2543924" y="151130"/>
                  </a:lnTo>
                  <a:lnTo>
                    <a:pt x="2541816" y="152400"/>
                  </a:lnTo>
                  <a:lnTo>
                    <a:pt x="2542058" y="153670"/>
                  </a:lnTo>
                  <a:lnTo>
                    <a:pt x="2545497" y="154940"/>
                  </a:lnTo>
                  <a:lnTo>
                    <a:pt x="2547172" y="156210"/>
                  </a:lnTo>
                  <a:lnTo>
                    <a:pt x="2542120" y="160020"/>
                  </a:lnTo>
                  <a:lnTo>
                    <a:pt x="2540038" y="161290"/>
                  </a:lnTo>
                  <a:lnTo>
                    <a:pt x="2721863" y="161290"/>
                  </a:lnTo>
                  <a:lnTo>
                    <a:pt x="2721961" y="160020"/>
                  </a:lnTo>
                  <a:lnTo>
                    <a:pt x="2568879" y="160020"/>
                  </a:lnTo>
                  <a:lnTo>
                    <a:pt x="2566911" y="158750"/>
                  </a:lnTo>
                  <a:lnTo>
                    <a:pt x="2553652" y="158750"/>
                  </a:lnTo>
                  <a:lnTo>
                    <a:pt x="2553715" y="157480"/>
                  </a:lnTo>
                  <a:lnTo>
                    <a:pt x="2564942" y="157480"/>
                  </a:lnTo>
                  <a:lnTo>
                    <a:pt x="2561005" y="154940"/>
                  </a:lnTo>
                  <a:lnTo>
                    <a:pt x="2569654" y="153670"/>
                  </a:lnTo>
                  <a:lnTo>
                    <a:pt x="2726524" y="153670"/>
                  </a:lnTo>
                  <a:lnTo>
                    <a:pt x="2734627" y="149860"/>
                  </a:lnTo>
                  <a:close/>
                </a:path>
                <a:path w="3023869" h="349250">
                  <a:moveTo>
                    <a:pt x="3013506" y="157480"/>
                  </a:moveTo>
                  <a:lnTo>
                    <a:pt x="3008553" y="161290"/>
                  </a:lnTo>
                  <a:lnTo>
                    <a:pt x="3020380" y="161290"/>
                  </a:lnTo>
                  <a:lnTo>
                    <a:pt x="3023474" y="160020"/>
                  </a:lnTo>
                  <a:lnTo>
                    <a:pt x="3023474" y="158750"/>
                  </a:lnTo>
                  <a:lnTo>
                    <a:pt x="3013506" y="157480"/>
                  </a:lnTo>
                  <a:close/>
                </a:path>
                <a:path w="3023869" h="349250">
                  <a:moveTo>
                    <a:pt x="286448" y="85090"/>
                  </a:moveTo>
                  <a:lnTo>
                    <a:pt x="283514" y="88900"/>
                  </a:lnTo>
                  <a:lnTo>
                    <a:pt x="276593" y="91440"/>
                  </a:lnTo>
                  <a:lnTo>
                    <a:pt x="252468" y="91440"/>
                  </a:lnTo>
                  <a:lnTo>
                    <a:pt x="245575" y="95250"/>
                  </a:lnTo>
                  <a:lnTo>
                    <a:pt x="239267" y="97790"/>
                  </a:lnTo>
                  <a:lnTo>
                    <a:pt x="236194" y="102870"/>
                  </a:lnTo>
                  <a:lnTo>
                    <a:pt x="244386" y="104140"/>
                  </a:lnTo>
                  <a:lnTo>
                    <a:pt x="242366" y="106680"/>
                  </a:lnTo>
                  <a:lnTo>
                    <a:pt x="237970" y="111760"/>
                  </a:lnTo>
                  <a:lnTo>
                    <a:pt x="231425" y="116840"/>
                  </a:lnTo>
                  <a:lnTo>
                    <a:pt x="224414" y="119380"/>
                  </a:lnTo>
                  <a:lnTo>
                    <a:pt x="218617" y="124460"/>
                  </a:lnTo>
                  <a:lnTo>
                    <a:pt x="202691" y="124460"/>
                  </a:lnTo>
                  <a:lnTo>
                    <a:pt x="214290" y="132080"/>
                  </a:lnTo>
                  <a:lnTo>
                    <a:pt x="220604" y="134620"/>
                  </a:lnTo>
                  <a:lnTo>
                    <a:pt x="227850" y="137160"/>
                  </a:lnTo>
                  <a:lnTo>
                    <a:pt x="228282" y="142240"/>
                  </a:lnTo>
                  <a:lnTo>
                    <a:pt x="217824" y="142240"/>
                  </a:lnTo>
                  <a:lnTo>
                    <a:pt x="217462" y="146050"/>
                  </a:lnTo>
                  <a:lnTo>
                    <a:pt x="56324" y="146050"/>
                  </a:lnTo>
                  <a:lnTo>
                    <a:pt x="52616" y="151130"/>
                  </a:lnTo>
                  <a:lnTo>
                    <a:pt x="52933" y="151130"/>
                  </a:lnTo>
                  <a:lnTo>
                    <a:pt x="52184" y="156210"/>
                  </a:lnTo>
                  <a:lnTo>
                    <a:pt x="52755" y="156210"/>
                  </a:lnTo>
                  <a:lnTo>
                    <a:pt x="52870" y="157480"/>
                  </a:lnTo>
                  <a:lnTo>
                    <a:pt x="56133" y="158750"/>
                  </a:lnTo>
                  <a:lnTo>
                    <a:pt x="52806" y="160020"/>
                  </a:lnTo>
                  <a:lnTo>
                    <a:pt x="346060" y="160020"/>
                  </a:lnTo>
                  <a:lnTo>
                    <a:pt x="349913" y="154940"/>
                  </a:lnTo>
                  <a:lnTo>
                    <a:pt x="356078" y="149860"/>
                  </a:lnTo>
                  <a:lnTo>
                    <a:pt x="343852" y="149860"/>
                  </a:lnTo>
                  <a:lnTo>
                    <a:pt x="339953" y="148590"/>
                  </a:lnTo>
                  <a:lnTo>
                    <a:pt x="335775" y="148590"/>
                  </a:lnTo>
                  <a:lnTo>
                    <a:pt x="337527" y="146050"/>
                  </a:lnTo>
                  <a:lnTo>
                    <a:pt x="339343" y="144780"/>
                  </a:lnTo>
                  <a:lnTo>
                    <a:pt x="357250" y="144780"/>
                  </a:lnTo>
                  <a:lnTo>
                    <a:pt x="346849" y="143510"/>
                  </a:lnTo>
                  <a:lnTo>
                    <a:pt x="303275" y="143510"/>
                  </a:lnTo>
                  <a:lnTo>
                    <a:pt x="299180" y="142240"/>
                  </a:lnTo>
                  <a:lnTo>
                    <a:pt x="228282" y="142240"/>
                  </a:lnTo>
                  <a:lnTo>
                    <a:pt x="217944" y="140970"/>
                  </a:lnTo>
                  <a:lnTo>
                    <a:pt x="295084" y="140970"/>
                  </a:lnTo>
                  <a:lnTo>
                    <a:pt x="299885" y="137160"/>
                  </a:lnTo>
                  <a:lnTo>
                    <a:pt x="298119" y="134620"/>
                  </a:lnTo>
                  <a:lnTo>
                    <a:pt x="302531" y="132080"/>
                  </a:lnTo>
                  <a:lnTo>
                    <a:pt x="283959" y="132080"/>
                  </a:lnTo>
                  <a:lnTo>
                    <a:pt x="288751" y="124460"/>
                  </a:lnTo>
                  <a:lnTo>
                    <a:pt x="294378" y="118110"/>
                  </a:lnTo>
                  <a:lnTo>
                    <a:pt x="295091" y="116840"/>
                  </a:lnTo>
                  <a:lnTo>
                    <a:pt x="285470" y="116840"/>
                  </a:lnTo>
                  <a:lnTo>
                    <a:pt x="277583" y="115570"/>
                  </a:lnTo>
                  <a:lnTo>
                    <a:pt x="276364" y="113030"/>
                  </a:lnTo>
                  <a:lnTo>
                    <a:pt x="279882" y="111760"/>
                  </a:lnTo>
                  <a:lnTo>
                    <a:pt x="283565" y="111760"/>
                  </a:lnTo>
                  <a:lnTo>
                    <a:pt x="283578" y="110490"/>
                  </a:lnTo>
                  <a:lnTo>
                    <a:pt x="284340" y="110490"/>
                  </a:lnTo>
                  <a:lnTo>
                    <a:pt x="285330" y="104140"/>
                  </a:lnTo>
                  <a:lnTo>
                    <a:pt x="287187" y="96562"/>
                  </a:lnTo>
                  <a:lnTo>
                    <a:pt x="287289" y="96374"/>
                  </a:lnTo>
                  <a:lnTo>
                    <a:pt x="290377" y="91440"/>
                  </a:lnTo>
                  <a:lnTo>
                    <a:pt x="271487" y="91440"/>
                  </a:lnTo>
                  <a:lnTo>
                    <a:pt x="260815" y="90170"/>
                  </a:lnTo>
                  <a:lnTo>
                    <a:pt x="291172" y="90170"/>
                  </a:lnTo>
                  <a:lnTo>
                    <a:pt x="286448" y="85090"/>
                  </a:lnTo>
                  <a:close/>
                </a:path>
                <a:path w="3023869" h="349250">
                  <a:moveTo>
                    <a:pt x="2726524" y="153670"/>
                  </a:moveTo>
                  <a:lnTo>
                    <a:pt x="2569654" y="153670"/>
                  </a:lnTo>
                  <a:lnTo>
                    <a:pt x="2572283" y="154940"/>
                  </a:lnTo>
                  <a:lnTo>
                    <a:pt x="2568879" y="160020"/>
                  </a:lnTo>
                  <a:lnTo>
                    <a:pt x="2721961" y="160020"/>
                  </a:lnTo>
                  <a:lnTo>
                    <a:pt x="2722058" y="158750"/>
                  </a:lnTo>
                  <a:lnTo>
                    <a:pt x="2576728" y="158750"/>
                  </a:lnTo>
                  <a:lnTo>
                    <a:pt x="2578328" y="157480"/>
                  </a:lnTo>
                  <a:lnTo>
                    <a:pt x="2722156" y="157480"/>
                  </a:lnTo>
                  <a:lnTo>
                    <a:pt x="2726524" y="153670"/>
                  </a:lnTo>
                  <a:close/>
                </a:path>
                <a:path w="3023869" h="349250">
                  <a:moveTo>
                    <a:pt x="3000921" y="154940"/>
                  </a:moveTo>
                  <a:lnTo>
                    <a:pt x="2961690" y="154940"/>
                  </a:lnTo>
                  <a:lnTo>
                    <a:pt x="2960992" y="157480"/>
                  </a:lnTo>
                  <a:lnTo>
                    <a:pt x="2965653" y="157480"/>
                  </a:lnTo>
                  <a:lnTo>
                    <a:pt x="2957309" y="160020"/>
                  </a:lnTo>
                  <a:lnTo>
                    <a:pt x="3004546" y="160020"/>
                  </a:lnTo>
                  <a:lnTo>
                    <a:pt x="3000540" y="158750"/>
                  </a:lnTo>
                  <a:lnTo>
                    <a:pt x="3000921" y="154940"/>
                  </a:lnTo>
                  <a:close/>
                </a:path>
                <a:path w="3023869" h="349250">
                  <a:moveTo>
                    <a:pt x="2247861" y="149860"/>
                  </a:moveTo>
                  <a:lnTo>
                    <a:pt x="2247709" y="154940"/>
                  </a:lnTo>
                  <a:lnTo>
                    <a:pt x="2250770" y="158750"/>
                  </a:lnTo>
                  <a:lnTo>
                    <a:pt x="2255126" y="156210"/>
                  </a:lnTo>
                  <a:lnTo>
                    <a:pt x="2259075" y="154940"/>
                  </a:lnTo>
                  <a:lnTo>
                    <a:pt x="2318964" y="154940"/>
                  </a:lnTo>
                  <a:lnTo>
                    <a:pt x="2321201" y="153670"/>
                  </a:lnTo>
                  <a:lnTo>
                    <a:pt x="2259914" y="153670"/>
                  </a:lnTo>
                  <a:lnTo>
                    <a:pt x="2247861" y="149860"/>
                  </a:lnTo>
                  <a:close/>
                </a:path>
                <a:path w="3023869" h="349250">
                  <a:moveTo>
                    <a:pt x="2533345" y="153670"/>
                  </a:moveTo>
                  <a:lnTo>
                    <a:pt x="2527719" y="158750"/>
                  </a:lnTo>
                  <a:lnTo>
                    <a:pt x="2537807" y="158750"/>
                  </a:lnTo>
                  <a:lnTo>
                    <a:pt x="2533345" y="153670"/>
                  </a:lnTo>
                  <a:close/>
                </a:path>
                <a:path w="3023869" h="349250">
                  <a:moveTo>
                    <a:pt x="2564942" y="157480"/>
                  </a:moveTo>
                  <a:lnTo>
                    <a:pt x="2555163" y="157480"/>
                  </a:lnTo>
                  <a:lnTo>
                    <a:pt x="2556573" y="158750"/>
                  </a:lnTo>
                  <a:lnTo>
                    <a:pt x="2566911" y="158750"/>
                  </a:lnTo>
                  <a:lnTo>
                    <a:pt x="2564942" y="157480"/>
                  </a:lnTo>
                  <a:close/>
                </a:path>
                <a:path w="3023869" h="349250">
                  <a:moveTo>
                    <a:pt x="2722156" y="157480"/>
                  </a:moveTo>
                  <a:lnTo>
                    <a:pt x="2578798" y="157480"/>
                  </a:lnTo>
                  <a:lnTo>
                    <a:pt x="2579662" y="158750"/>
                  </a:lnTo>
                  <a:lnTo>
                    <a:pt x="2722058" y="158750"/>
                  </a:lnTo>
                  <a:lnTo>
                    <a:pt x="2722156" y="157480"/>
                  </a:lnTo>
                  <a:close/>
                </a:path>
                <a:path w="3023869" h="349250">
                  <a:moveTo>
                    <a:pt x="734783" y="146050"/>
                  </a:moveTo>
                  <a:lnTo>
                    <a:pt x="725589" y="147320"/>
                  </a:lnTo>
                  <a:lnTo>
                    <a:pt x="722299" y="151130"/>
                  </a:lnTo>
                  <a:lnTo>
                    <a:pt x="714984" y="157480"/>
                  </a:lnTo>
                  <a:lnTo>
                    <a:pt x="745214" y="157480"/>
                  </a:lnTo>
                  <a:lnTo>
                    <a:pt x="742529" y="154940"/>
                  </a:lnTo>
                  <a:lnTo>
                    <a:pt x="733844" y="152400"/>
                  </a:lnTo>
                  <a:lnTo>
                    <a:pt x="731037" y="151130"/>
                  </a:lnTo>
                  <a:lnTo>
                    <a:pt x="737146" y="148590"/>
                  </a:lnTo>
                  <a:lnTo>
                    <a:pt x="734783" y="146050"/>
                  </a:lnTo>
                  <a:close/>
                </a:path>
                <a:path w="3023869" h="349250">
                  <a:moveTo>
                    <a:pt x="842721" y="151130"/>
                  </a:moveTo>
                  <a:lnTo>
                    <a:pt x="840079" y="153670"/>
                  </a:lnTo>
                  <a:lnTo>
                    <a:pt x="839457" y="157480"/>
                  </a:lnTo>
                  <a:lnTo>
                    <a:pt x="848550" y="156210"/>
                  </a:lnTo>
                  <a:lnTo>
                    <a:pt x="1325250" y="156210"/>
                  </a:lnTo>
                  <a:lnTo>
                    <a:pt x="1325752" y="154940"/>
                  </a:lnTo>
                  <a:lnTo>
                    <a:pt x="850303" y="154940"/>
                  </a:lnTo>
                  <a:lnTo>
                    <a:pt x="842721" y="151130"/>
                  </a:lnTo>
                  <a:close/>
                </a:path>
                <a:path w="3023869" h="349250">
                  <a:moveTo>
                    <a:pt x="527469" y="105410"/>
                  </a:moveTo>
                  <a:lnTo>
                    <a:pt x="525068" y="107950"/>
                  </a:lnTo>
                  <a:lnTo>
                    <a:pt x="532764" y="111760"/>
                  </a:lnTo>
                  <a:lnTo>
                    <a:pt x="524802" y="118110"/>
                  </a:lnTo>
                  <a:lnTo>
                    <a:pt x="528840" y="123190"/>
                  </a:lnTo>
                  <a:lnTo>
                    <a:pt x="527037" y="124460"/>
                  </a:lnTo>
                  <a:lnTo>
                    <a:pt x="521284" y="124460"/>
                  </a:lnTo>
                  <a:lnTo>
                    <a:pt x="520699" y="127000"/>
                  </a:lnTo>
                  <a:lnTo>
                    <a:pt x="520852" y="130810"/>
                  </a:lnTo>
                  <a:lnTo>
                    <a:pt x="528637" y="132080"/>
                  </a:lnTo>
                  <a:lnTo>
                    <a:pt x="532498" y="134620"/>
                  </a:lnTo>
                  <a:lnTo>
                    <a:pt x="518236" y="135890"/>
                  </a:lnTo>
                  <a:lnTo>
                    <a:pt x="524408" y="142240"/>
                  </a:lnTo>
                  <a:lnTo>
                    <a:pt x="525411" y="148590"/>
                  </a:lnTo>
                  <a:lnTo>
                    <a:pt x="520814" y="156210"/>
                  </a:lnTo>
                  <a:lnTo>
                    <a:pt x="544220" y="156210"/>
                  </a:lnTo>
                  <a:lnTo>
                    <a:pt x="544220" y="146050"/>
                  </a:lnTo>
                  <a:lnTo>
                    <a:pt x="545287" y="142240"/>
                  </a:lnTo>
                  <a:lnTo>
                    <a:pt x="551941" y="142240"/>
                  </a:lnTo>
                  <a:lnTo>
                    <a:pt x="551713" y="139700"/>
                  </a:lnTo>
                  <a:lnTo>
                    <a:pt x="546345" y="133350"/>
                  </a:lnTo>
                  <a:lnTo>
                    <a:pt x="543686" y="125730"/>
                  </a:lnTo>
                  <a:lnTo>
                    <a:pt x="543876" y="118110"/>
                  </a:lnTo>
                  <a:lnTo>
                    <a:pt x="547052" y="110490"/>
                  </a:lnTo>
                  <a:lnTo>
                    <a:pt x="544588" y="106680"/>
                  </a:lnTo>
                  <a:lnTo>
                    <a:pt x="533730" y="106680"/>
                  </a:lnTo>
                  <a:lnTo>
                    <a:pt x="527469" y="105410"/>
                  </a:lnTo>
                  <a:close/>
                </a:path>
                <a:path w="3023869" h="349250">
                  <a:moveTo>
                    <a:pt x="2209719" y="154940"/>
                  </a:moveTo>
                  <a:lnTo>
                    <a:pt x="1541183" y="154940"/>
                  </a:lnTo>
                  <a:lnTo>
                    <a:pt x="1542580" y="156210"/>
                  </a:lnTo>
                  <a:lnTo>
                    <a:pt x="2210723" y="156210"/>
                  </a:lnTo>
                  <a:lnTo>
                    <a:pt x="2209719" y="154940"/>
                  </a:lnTo>
                  <a:close/>
                </a:path>
                <a:path w="3023869" h="349250">
                  <a:moveTo>
                    <a:pt x="2318964" y="154940"/>
                  </a:moveTo>
                  <a:lnTo>
                    <a:pt x="2272728" y="154940"/>
                  </a:lnTo>
                  <a:lnTo>
                    <a:pt x="2274138" y="156210"/>
                  </a:lnTo>
                  <a:lnTo>
                    <a:pt x="2316726" y="156210"/>
                  </a:lnTo>
                  <a:lnTo>
                    <a:pt x="2318964" y="154940"/>
                  </a:lnTo>
                  <a:close/>
                </a:path>
                <a:path w="3023869" h="349250">
                  <a:moveTo>
                    <a:pt x="887082" y="104140"/>
                  </a:moveTo>
                  <a:lnTo>
                    <a:pt x="882319" y="104140"/>
                  </a:lnTo>
                  <a:lnTo>
                    <a:pt x="880924" y="110490"/>
                  </a:lnTo>
                  <a:lnTo>
                    <a:pt x="876680" y="118110"/>
                  </a:lnTo>
                  <a:lnTo>
                    <a:pt x="873275" y="124460"/>
                  </a:lnTo>
                  <a:lnTo>
                    <a:pt x="874394" y="132080"/>
                  </a:lnTo>
                  <a:lnTo>
                    <a:pt x="869149" y="133350"/>
                  </a:lnTo>
                  <a:lnTo>
                    <a:pt x="855548" y="133350"/>
                  </a:lnTo>
                  <a:lnTo>
                    <a:pt x="851065" y="139700"/>
                  </a:lnTo>
                  <a:lnTo>
                    <a:pt x="855725" y="144780"/>
                  </a:lnTo>
                  <a:lnTo>
                    <a:pt x="852208" y="151130"/>
                  </a:lnTo>
                  <a:lnTo>
                    <a:pt x="850303" y="154940"/>
                  </a:lnTo>
                  <a:lnTo>
                    <a:pt x="1325752" y="154940"/>
                  </a:lnTo>
                  <a:lnTo>
                    <a:pt x="1317306" y="151130"/>
                  </a:lnTo>
                  <a:lnTo>
                    <a:pt x="1313343" y="146050"/>
                  </a:lnTo>
                  <a:lnTo>
                    <a:pt x="1295107" y="146050"/>
                  </a:lnTo>
                  <a:lnTo>
                    <a:pt x="1294663" y="144780"/>
                  </a:lnTo>
                  <a:lnTo>
                    <a:pt x="1294193" y="144780"/>
                  </a:lnTo>
                  <a:lnTo>
                    <a:pt x="1295793" y="143510"/>
                  </a:lnTo>
                  <a:lnTo>
                    <a:pt x="1311166" y="143510"/>
                  </a:lnTo>
                  <a:lnTo>
                    <a:pt x="1309979" y="142240"/>
                  </a:lnTo>
                  <a:lnTo>
                    <a:pt x="899325" y="142240"/>
                  </a:lnTo>
                  <a:lnTo>
                    <a:pt x="899985" y="140970"/>
                  </a:lnTo>
                  <a:lnTo>
                    <a:pt x="901407" y="138430"/>
                  </a:lnTo>
                  <a:lnTo>
                    <a:pt x="1305649" y="138430"/>
                  </a:lnTo>
                  <a:lnTo>
                    <a:pt x="1299781" y="134620"/>
                  </a:lnTo>
                  <a:lnTo>
                    <a:pt x="1300412" y="133350"/>
                  </a:lnTo>
                  <a:lnTo>
                    <a:pt x="869149" y="133350"/>
                  </a:lnTo>
                  <a:lnTo>
                    <a:pt x="861644" y="132080"/>
                  </a:lnTo>
                  <a:lnTo>
                    <a:pt x="1133525" y="132080"/>
                  </a:lnTo>
                  <a:lnTo>
                    <a:pt x="1130515" y="128270"/>
                  </a:lnTo>
                  <a:lnTo>
                    <a:pt x="905878" y="128270"/>
                  </a:lnTo>
                  <a:lnTo>
                    <a:pt x="907573" y="124460"/>
                  </a:lnTo>
                  <a:lnTo>
                    <a:pt x="890003" y="124460"/>
                  </a:lnTo>
                  <a:lnTo>
                    <a:pt x="887590" y="123190"/>
                  </a:lnTo>
                  <a:lnTo>
                    <a:pt x="889139" y="121920"/>
                  </a:lnTo>
                  <a:lnTo>
                    <a:pt x="908704" y="121920"/>
                  </a:lnTo>
                  <a:lnTo>
                    <a:pt x="911529" y="115570"/>
                  </a:lnTo>
                  <a:lnTo>
                    <a:pt x="1036504" y="115570"/>
                  </a:lnTo>
                  <a:lnTo>
                    <a:pt x="1037002" y="113030"/>
                  </a:lnTo>
                  <a:lnTo>
                    <a:pt x="907110" y="113030"/>
                  </a:lnTo>
                  <a:lnTo>
                    <a:pt x="904290" y="111760"/>
                  </a:lnTo>
                  <a:lnTo>
                    <a:pt x="908469" y="111760"/>
                  </a:lnTo>
                  <a:lnTo>
                    <a:pt x="908824" y="110490"/>
                  </a:lnTo>
                  <a:lnTo>
                    <a:pt x="909408" y="110490"/>
                  </a:lnTo>
                  <a:lnTo>
                    <a:pt x="909053" y="107950"/>
                  </a:lnTo>
                  <a:lnTo>
                    <a:pt x="908697" y="106680"/>
                  </a:lnTo>
                  <a:lnTo>
                    <a:pt x="890333" y="106680"/>
                  </a:lnTo>
                  <a:lnTo>
                    <a:pt x="887082" y="104140"/>
                  </a:lnTo>
                  <a:close/>
                </a:path>
                <a:path w="3023869" h="349250">
                  <a:moveTo>
                    <a:pt x="2383256" y="143510"/>
                  </a:moveTo>
                  <a:lnTo>
                    <a:pt x="2258085" y="143510"/>
                  </a:lnTo>
                  <a:lnTo>
                    <a:pt x="2260599" y="148590"/>
                  </a:lnTo>
                  <a:lnTo>
                    <a:pt x="2259914" y="153670"/>
                  </a:lnTo>
                  <a:lnTo>
                    <a:pt x="2321201" y="153670"/>
                  </a:lnTo>
                  <a:lnTo>
                    <a:pt x="2323439" y="152400"/>
                  </a:lnTo>
                  <a:lnTo>
                    <a:pt x="2298331" y="152400"/>
                  </a:lnTo>
                  <a:lnTo>
                    <a:pt x="2284539" y="149860"/>
                  </a:lnTo>
                  <a:lnTo>
                    <a:pt x="2294394" y="147320"/>
                  </a:lnTo>
                  <a:lnTo>
                    <a:pt x="2303614" y="147320"/>
                  </a:lnTo>
                  <a:lnTo>
                    <a:pt x="2305875" y="144780"/>
                  </a:lnTo>
                  <a:lnTo>
                    <a:pt x="2382697" y="144780"/>
                  </a:lnTo>
                  <a:lnTo>
                    <a:pt x="2383256" y="143510"/>
                  </a:lnTo>
                  <a:close/>
                </a:path>
                <a:path w="3023869" h="349250">
                  <a:moveTo>
                    <a:pt x="2898063" y="105410"/>
                  </a:moveTo>
                  <a:lnTo>
                    <a:pt x="2894894" y="111760"/>
                  </a:lnTo>
                  <a:lnTo>
                    <a:pt x="2888851" y="116840"/>
                  </a:lnTo>
                  <a:lnTo>
                    <a:pt x="2883649" y="121920"/>
                  </a:lnTo>
                  <a:lnTo>
                    <a:pt x="2883001" y="128270"/>
                  </a:lnTo>
                  <a:lnTo>
                    <a:pt x="2882843" y="135890"/>
                  </a:lnTo>
                  <a:lnTo>
                    <a:pt x="2878248" y="140970"/>
                  </a:lnTo>
                  <a:lnTo>
                    <a:pt x="2873011" y="147320"/>
                  </a:lnTo>
                  <a:lnTo>
                    <a:pt x="2870923" y="153670"/>
                  </a:lnTo>
                  <a:lnTo>
                    <a:pt x="3001048" y="153670"/>
                  </a:lnTo>
                  <a:lnTo>
                    <a:pt x="3001302" y="151130"/>
                  </a:lnTo>
                  <a:lnTo>
                    <a:pt x="2989198" y="151130"/>
                  </a:lnTo>
                  <a:lnTo>
                    <a:pt x="2991071" y="148590"/>
                  </a:lnTo>
                  <a:lnTo>
                    <a:pt x="2961906" y="148590"/>
                  </a:lnTo>
                  <a:lnTo>
                    <a:pt x="2961462" y="147320"/>
                  </a:lnTo>
                  <a:lnTo>
                    <a:pt x="2992007" y="147320"/>
                  </a:lnTo>
                  <a:lnTo>
                    <a:pt x="2995752" y="142240"/>
                  </a:lnTo>
                  <a:lnTo>
                    <a:pt x="2994139" y="139700"/>
                  </a:lnTo>
                  <a:lnTo>
                    <a:pt x="2989300" y="138430"/>
                  </a:lnTo>
                  <a:lnTo>
                    <a:pt x="2983903" y="137160"/>
                  </a:lnTo>
                  <a:lnTo>
                    <a:pt x="2944609" y="137160"/>
                  </a:lnTo>
                  <a:lnTo>
                    <a:pt x="2934969" y="134620"/>
                  </a:lnTo>
                  <a:lnTo>
                    <a:pt x="2929216" y="132080"/>
                  </a:lnTo>
                  <a:lnTo>
                    <a:pt x="2934868" y="125730"/>
                  </a:lnTo>
                  <a:lnTo>
                    <a:pt x="2926067" y="124460"/>
                  </a:lnTo>
                  <a:lnTo>
                    <a:pt x="2907423" y="124460"/>
                  </a:lnTo>
                  <a:lnTo>
                    <a:pt x="2906344" y="120650"/>
                  </a:lnTo>
                  <a:lnTo>
                    <a:pt x="2911398" y="118110"/>
                  </a:lnTo>
                  <a:lnTo>
                    <a:pt x="2910173" y="116840"/>
                  </a:lnTo>
                  <a:lnTo>
                    <a:pt x="2902978" y="116840"/>
                  </a:lnTo>
                  <a:lnTo>
                    <a:pt x="2900997" y="114300"/>
                  </a:lnTo>
                  <a:lnTo>
                    <a:pt x="2900828" y="113030"/>
                  </a:lnTo>
                  <a:lnTo>
                    <a:pt x="2902759" y="110490"/>
                  </a:lnTo>
                  <a:lnTo>
                    <a:pt x="2903076" y="107950"/>
                  </a:lnTo>
                  <a:lnTo>
                    <a:pt x="2898063" y="105410"/>
                  </a:lnTo>
                  <a:close/>
                </a:path>
                <a:path w="3023869" h="349250">
                  <a:moveTo>
                    <a:pt x="708609" y="72390"/>
                  </a:moveTo>
                  <a:lnTo>
                    <a:pt x="703643" y="76200"/>
                  </a:lnTo>
                  <a:lnTo>
                    <a:pt x="705535" y="80010"/>
                  </a:lnTo>
                  <a:lnTo>
                    <a:pt x="705459" y="83820"/>
                  </a:lnTo>
                  <a:lnTo>
                    <a:pt x="705343" y="115570"/>
                  </a:lnTo>
                  <a:lnTo>
                    <a:pt x="705218" y="127000"/>
                  </a:lnTo>
                  <a:lnTo>
                    <a:pt x="707199" y="130810"/>
                  </a:lnTo>
                  <a:lnTo>
                    <a:pt x="701217" y="132080"/>
                  </a:lnTo>
                  <a:lnTo>
                    <a:pt x="703541" y="137160"/>
                  </a:lnTo>
                  <a:lnTo>
                    <a:pt x="697420" y="139700"/>
                  </a:lnTo>
                  <a:lnTo>
                    <a:pt x="704951" y="146050"/>
                  </a:lnTo>
                  <a:lnTo>
                    <a:pt x="705307" y="148590"/>
                  </a:lnTo>
                  <a:lnTo>
                    <a:pt x="701535" y="149860"/>
                  </a:lnTo>
                  <a:lnTo>
                    <a:pt x="698741" y="151130"/>
                  </a:lnTo>
                  <a:lnTo>
                    <a:pt x="714984" y="151130"/>
                  </a:lnTo>
                  <a:lnTo>
                    <a:pt x="714984" y="133350"/>
                  </a:lnTo>
                  <a:lnTo>
                    <a:pt x="714298" y="133350"/>
                  </a:lnTo>
                  <a:lnTo>
                    <a:pt x="714298" y="132080"/>
                  </a:lnTo>
                  <a:lnTo>
                    <a:pt x="711098" y="132080"/>
                  </a:lnTo>
                  <a:lnTo>
                    <a:pt x="711784" y="130810"/>
                  </a:lnTo>
                  <a:lnTo>
                    <a:pt x="714286" y="130810"/>
                  </a:lnTo>
                  <a:lnTo>
                    <a:pt x="714286" y="129540"/>
                  </a:lnTo>
                  <a:lnTo>
                    <a:pt x="714959" y="129540"/>
                  </a:lnTo>
                  <a:lnTo>
                    <a:pt x="714273" y="119380"/>
                  </a:lnTo>
                  <a:lnTo>
                    <a:pt x="707402" y="116840"/>
                  </a:lnTo>
                  <a:lnTo>
                    <a:pt x="710234" y="113030"/>
                  </a:lnTo>
                  <a:lnTo>
                    <a:pt x="710120" y="109220"/>
                  </a:lnTo>
                  <a:lnTo>
                    <a:pt x="709814" y="93980"/>
                  </a:lnTo>
                  <a:lnTo>
                    <a:pt x="709716" y="90170"/>
                  </a:lnTo>
                  <a:lnTo>
                    <a:pt x="709386" y="81280"/>
                  </a:lnTo>
                  <a:lnTo>
                    <a:pt x="708609" y="72390"/>
                  </a:lnTo>
                  <a:close/>
                </a:path>
                <a:path w="3023869" h="349250">
                  <a:moveTo>
                    <a:pt x="2030806" y="124460"/>
                  </a:moveTo>
                  <a:lnTo>
                    <a:pt x="2031212" y="129540"/>
                  </a:lnTo>
                  <a:lnTo>
                    <a:pt x="2026234" y="132080"/>
                  </a:lnTo>
                  <a:lnTo>
                    <a:pt x="2020976" y="134620"/>
                  </a:lnTo>
                  <a:lnTo>
                    <a:pt x="2017941" y="139700"/>
                  </a:lnTo>
                  <a:lnTo>
                    <a:pt x="2028850" y="143510"/>
                  </a:lnTo>
                  <a:lnTo>
                    <a:pt x="2023198" y="147320"/>
                  </a:lnTo>
                  <a:lnTo>
                    <a:pt x="2018969" y="149860"/>
                  </a:lnTo>
                  <a:lnTo>
                    <a:pt x="2158326" y="149860"/>
                  </a:lnTo>
                  <a:lnTo>
                    <a:pt x="2158250" y="151130"/>
                  </a:lnTo>
                  <a:lnTo>
                    <a:pt x="2206706" y="151130"/>
                  </a:lnTo>
                  <a:lnTo>
                    <a:pt x="2203693" y="147320"/>
                  </a:lnTo>
                  <a:lnTo>
                    <a:pt x="2152319" y="147320"/>
                  </a:lnTo>
                  <a:lnTo>
                    <a:pt x="2149186" y="142240"/>
                  </a:lnTo>
                  <a:lnTo>
                    <a:pt x="2144302" y="137160"/>
                  </a:lnTo>
                  <a:lnTo>
                    <a:pt x="2140414" y="133350"/>
                  </a:lnTo>
                  <a:lnTo>
                    <a:pt x="2140304" y="129540"/>
                  </a:lnTo>
                  <a:lnTo>
                    <a:pt x="2038883" y="129540"/>
                  </a:lnTo>
                  <a:lnTo>
                    <a:pt x="2030806" y="124460"/>
                  </a:lnTo>
                  <a:close/>
                </a:path>
                <a:path w="3023869" h="349250">
                  <a:moveTo>
                    <a:pt x="2723119" y="147320"/>
                  </a:moveTo>
                  <a:lnTo>
                    <a:pt x="2541041" y="147320"/>
                  </a:lnTo>
                  <a:lnTo>
                    <a:pt x="2545854" y="149860"/>
                  </a:lnTo>
                  <a:lnTo>
                    <a:pt x="2546095" y="151130"/>
                  </a:lnTo>
                  <a:lnTo>
                    <a:pt x="2554236" y="151130"/>
                  </a:lnTo>
                  <a:lnTo>
                    <a:pt x="2553779" y="149860"/>
                  </a:lnTo>
                  <a:lnTo>
                    <a:pt x="2734627" y="149860"/>
                  </a:lnTo>
                  <a:lnTo>
                    <a:pt x="2725609" y="148590"/>
                  </a:lnTo>
                  <a:lnTo>
                    <a:pt x="2723119" y="147320"/>
                  </a:lnTo>
                  <a:close/>
                </a:path>
                <a:path w="3023869" h="349250">
                  <a:moveTo>
                    <a:pt x="357250" y="144780"/>
                  </a:moveTo>
                  <a:lnTo>
                    <a:pt x="342531" y="144780"/>
                  </a:lnTo>
                  <a:lnTo>
                    <a:pt x="347306" y="147320"/>
                  </a:lnTo>
                  <a:lnTo>
                    <a:pt x="343852" y="149860"/>
                  </a:lnTo>
                  <a:lnTo>
                    <a:pt x="356078" y="149860"/>
                  </a:lnTo>
                  <a:lnTo>
                    <a:pt x="357619" y="148590"/>
                  </a:lnTo>
                  <a:lnTo>
                    <a:pt x="357250" y="144780"/>
                  </a:lnTo>
                  <a:close/>
                </a:path>
                <a:path w="3023869" h="349250">
                  <a:moveTo>
                    <a:pt x="1783494" y="144780"/>
                  </a:moveTo>
                  <a:lnTo>
                    <a:pt x="1565986" y="144780"/>
                  </a:lnTo>
                  <a:lnTo>
                    <a:pt x="1566075" y="149860"/>
                  </a:lnTo>
                  <a:lnTo>
                    <a:pt x="2018969" y="149860"/>
                  </a:lnTo>
                  <a:lnTo>
                    <a:pt x="2014829" y="148590"/>
                  </a:lnTo>
                  <a:lnTo>
                    <a:pt x="1786191" y="148590"/>
                  </a:lnTo>
                  <a:lnTo>
                    <a:pt x="1783494" y="144780"/>
                  </a:lnTo>
                  <a:close/>
                </a:path>
                <a:path w="3023869" h="349250">
                  <a:moveTo>
                    <a:pt x="2528468" y="144780"/>
                  </a:moveTo>
                  <a:lnTo>
                    <a:pt x="2533472" y="149860"/>
                  </a:lnTo>
                  <a:lnTo>
                    <a:pt x="2541041" y="147320"/>
                  </a:lnTo>
                  <a:lnTo>
                    <a:pt x="2723119" y="147320"/>
                  </a:lnTo>
                  <a:lnTo>
                    <a:pt x="2720630" y="146050"/>
                  </a:lnTo>
                  <a:lnTo>
                    <a:pt x="2538726" y="146050"/>
                  </a:lnTo>
                  <a:lnTo>
                    <a:pt x="2528468" y="144780"/>
                  </a:lnTo>
                  <a:close/>
                </a:path>
                <a:path w="3023869" h="349250">
                  <a:moveTo>
                    <a:pt x="1844725" y="135890"/>
                  </a:moveTo>
                  <a:lnTo>
                    <a:pt x="1792973" y="135890"/>
                  </a:lnTo>
                  <a:lnTo>
                    <a:pt x="1793239" y="139700"/>
                  </a:lnTo>
                  <a:lnTo>
                    <a:pt x="1795945" y="144780"/>
                  </a:lnTo>
                  <a:lnTo>
                    <a:pt x="1786191" y="148590"/>
                  </a:lnTo>
                  <a:lnTo>
                    <a:pt x="2014829" y="148590"/>
                  </a:lnTo>
                  <a:lnTo>
                    <a:pt x="2009444" y="146050"/>
                  </a:lnTo>
                  <a:lnTo>
                    <a:pt x="2004606" y="143510"/>
                  </a:lnTo>
                  <a:lnTo>
                    <a:pt x="2006339" y="139700"/>
                  </a:lnTo>
                  <a:lnTo>
                    <a:pt x="1846529" y="139700"/>
                  </a:lnTo>
                  <a:lnTo>
                    <a:pt x="1844217" y="138430"/>
                  </a:lnTo>
                  <a:lnTo>
                    <a:pt x="1844446" y="137160"/>
                  </a:lnTo>
                  <a:lnTo>
                    <a:pt x="1844725" y="135890"/>
                  </a:lnTo>
                  <a:close/>
                </a:path>
                <a:path w="3023869" h="349250">
                  <a:moveTo>
                    <a:pt x="2303614" y="147320"/>
                  </a:moveTo>
                  <a:lnTo>
                    <a:pt x="2294394" y="147320"/>
                  </a:lnTo>
                  <a:lnTo>
                    <a:pt x="2302484" y="148590"/>
                  </a:lnTo>
                  <a:lnTo>
                    <a:pt x="2303614" y="147320"/>
                  </a:lnTo>
                  <a:close/>
                </a:path>
                <a:path w="3023869" h="349250">
                  <a:moveTo>
                    <a:pt x="2521602" y="147320"/>
                  </a:moveTo>
                  <a:lnTo>
                    <a:pt x="2315286" y="147320"/>
                  </a:lnTo>
                  <a:lnTo>
                    <a:pt x="2314727" y="148590"/>
                  </a:lnTo>
                  <a:lnTo>
                    <a:pt x="2522153" y="148590"/>
                  </a:lnTo>
                  <a:lnTo>
                    <a:pt x="2521602" y="147320"/>
                  </a:lnTo>
                  <a:close/>
                </a:path>
                <a:path w="3023869" h="349250">
                  <a:moveTo>
                    <a:pt x="2992007" y="147320"/>
                  </a:moveTo>
                  <a:lnTo>
                    <a:pt x="2963481" y="147320"/>
                  </a:lnTo>
                  <a:lnTo>
                    <a:pt x="2962922" y="148590"/>
                  </a:lnTo>
                  <a:lnTo>
                    <a:pt x="2991071" y="148590"/>
                  </a:lnTo>
                  <a:lnTo>
                    <a:pt x="2992007" y="147320"/>
                  </a:lnTo>
                  <a:close/>
                </a:path>
                <a:path w="3023869" h="349250">
                  <a:moveTo>
                    <a:pt x="694423" y="144780"/>
                  </a:moveTo>
                  <a:lnTo>
                    <a:pt x="688492" y="147320"/>
                  </a:lnTo>
                  <a:lnTo>
                    <a:pt x="696421" y="147320"/>
                  </a:lnTo>
                  <a:lnTo>
                    <a:pt x="697268" y="146050"/>
                  </a:lnTo>
                  <a:lnTo>
                    <a:pt x="694423" y="144780"/>
                  </a:lnTo>
                  <a:close/>
                </a:path>
                <a:path w="3023869" h="349250">
                  <a:moveTo>
                    <a:pt x="2159634" y="140970"/>
                  </a:moveTo>
                  <a:lnTo>
                    <a:pt x="2155812" y="140970"/>
                  </a:lnTo>
                  <a:lnTo>
                    <a:pt x="2154656" y="143510"/>
                  </a:lnTo>
                  <a:lnTo>
                    <a:pt x="2152319" y="147320"/>
                  </a:lnTo>
                  <a:lnTo>
                    <a:pt x="2203693" y="147320"/>
                  </a:lnTo>
                  <a:lnTo>
                    <a:pt x="2200307" y="143510"/>
                  </a:lnTo>
                  <a:lnTo>
                    <a:pt x="2159495" y="143510"/>
                  </a:lnTo>
                  <a:lnTo>
                    <a:pt x="2159800" y="142240"/>
                  </a:lnTo>
                  <a:lnTo>
                    <a:pt x="2159634" y="140970"/>
                  </a:lnTo>
                  <a:close/>
                </a:path>
                <a:path w="3023869" h="349250">
                  <a:moveTo>
                    <a:pt x="3014192" y="132080"/>
                  </a:moveTo>
                  <a:lnTo>
                    <a:pt x="3010534" y="133350"/>
                  </a:lnTo>
                  <a:lnTo>
                    <a:pt x="3006915" y="133350"/>
                  </a:lnTo>
                  <a:lnTo>
                    <a:pt x="3006915" y="138430"/>
                  </a:lnTo>
                  <a:lnTo>
                    <a:pt x="3020105" y="144780"/>
                  </a:lnTo>
                  <a:lnTo>
                    <a:pt x="3023474" y="147320"/>
                  </a:lnTo>
                  <a:lnTo>
                    <a:pt x="3023474" y="137160"/>
                  </a:lnTo>
                  <a:lnTo>
                    <a:pt x="3013786" y="137160"/>
                  </a:lnTo>
                  <a:lnTo>
                    <a:pt x="3010979" y="135890"/>
                  </a:lnTo>
                  <a:lnTo>
                    <a:pt x="3015145" y="135890"/>
                  </a:lnTo>
                  <a:lnTo>
                    <a:pt x="3015500" y="134620"/>
                  </a:lnTo>
                  <a:lnTo>
                    <a:pt x="3015780" y="134620"/>
                  </a:lnTo>
                  <a:lnTo>
                    <a:pt x="3014192" y="132080"/>
                  </a:lnTo>
                  <a:close/>
                </a:path>
                <a:path w="3023869" h="349250">
                  <a:moveTo>
                    <a:pt x="41325" y="132080"/>
                  </a:moveTo>
                  <a:lnTo>
                    <a:pt x="41300" y="135890"/>
                  </a:lnTo>
                  <a:lnTo>
                    <a:pt x="42760" y="138430"/>
                  </a:lnTo>
                  <a:lnTo>
                    <a:pt x="56413" y="146050"/>
                  </a:lnTo>
                  <a:lnTo>
                    <a:pt x="217462" y="146050"/>
                  </a:lnTo>
                  <a:lnTo>
                    <a:pt x="201218" y="139700"/>
                  </a:lnTo>
                  <a:lnTo>
                    <a:pt x="65620" y="139700"/>
                  </a:lnTo>
                  <a:lnTo>
                    <a:pt x="58908" y="138430"/>
                  </a:lnTo>
                  <a:lnTo>
                    <a:pt x="53335" y="137160"/>
                  </a:lnTo>
                  <a:lnTo>
                    <a:pt x="47831" y="134620"/>
                  </a:lnTo>
                  <a:lnTo>
                    <a:pt x="41325" y="132080"/>
                  </a:lnTo>
                  <a:close/>
                </a:path>
                <a:path w="3023869" h="349250">
                  <a:moveTo>
                    <a:pt x="1311166" y="143510"/>
                  </a:moveTo>
                  <a:lnTo>
                    <a:pt x="1295793" y="143510"/>
                  </a:lnTo>
                  <a:lnTo>
                    <a:pt x="1297203" y="144780"/>
                  </a:lnTo>
                  <a:lnTo>
                    <a:pt x="1296669" y="144780"/>
                  </a:lnTo>
                  <a:lnTo>
                    <a:pt x="1296111" y="146050"/>
                  </a:lnTo>
                  <a:lnTo>
                    <a:pt x="1313343" y="146050"/>
                  </a:lnTo>
                  <a:lnTo>
                    <a:pt x="1312352" y="144780"/>
                  </a:lnTo>
                  <a:lnTo>
                    <a:pt x="1311166" y="143510"/>
                  </a:lnTo>
                  <a:close/>
                </a:path>
                <a:path w="3023869" h="349250">
                  <a:moveTo>
                    <a:pt x="1425854" y="143510"/>
                  </a:moveTo>
                  <a:lnTo>
                    <a:pt x="1417777" y="143510"/>
                  </a:lnTo>
                  <a:lnTo>
                    <a:pt x="1416418" y="146050"/>
                  </a:lnTo>
                  <a:lnTo>
                    <a:pt x="1426748" y="146050"/>
                  </a:lnTo>
                  <a:lnTo>
                    <a:pt x="1425854" y="143510"/>
                  </a:lnTo>
                  <a:close/>
                </a:path>
                <a:path w="3023869" h="349250">
                  <a:moveTo>
                    <a:pt x="1555788" y="104140"/>
                  </a:moveTo>
                  <a:lnTo>
                    <a:pt x="1553324" y="111760"/>
                  </a:lnTo>
                  <a:lnTo>
                    <a:pt x="1561350" y="118110"/>
                  </a:lnTo>
                  <a:lnTo>
                    <a:pt x="1561548" y="124460"/>
                  </a:lnTo>
                  <a:lnTo>
                    <a:pt x="1558867" y="130810"/>
                  </a:lnTo>
                  <a:lnTo>
                    <a:pt x="1555396" y="135890"/>
                  </a:lnTo>
                  <a:lnTo>
                    <a:pt x="1553222" y="140970"/>
                  </a:lnTo>
                  <a:lnTo>
                    <a:pt x="1553794" y="146050"/>
                  </a:lnTo>
                  <a:lnTo>
                    <a:pt x="1565986" y="144780"/>
                  </a:lnTo>
                  <a:lnTo>
                    <a:pt x="1783494" y="144780"/>
                  </a:lnTo>
                  <a:lnTo>
                    <a:pt x="1781695" y="142240"/>
                  </a:lnTo>
                  <a:lnTo>
                    <a:pt x="1787105" y="139700"/>
                  </a:lnTo>
                  <a:lnTo>
                    <a:pt x="1789061" y="138430"/>
                  </a:lnTo>
                  <a:lnTo>
                    <a:pt x="1585709" y="138430"/>
                  </a:lnTo>
                  <a:lnTo>
                    <a:pt x="1575193" y="134620"/>
                  </a:lnTo>
                  <a:lnTo>
                    <a:pt x="1569072" y="130810"/>
                  </a:lnTo>
                  <a:lnTo>
                    <a:pt x="1566532" y="127000"/>
                  </a:lnTo>
                  <a:lnTo>
                    <a:pt x="1573669" y="123190"/>
                  </a:lnTo>
                  <a:lnTo>
                    <a:pt x="1789050" y="123190"/>
                  </a:lnTo>
                  <a:lnTo>
                    <a:pt x="1788828" y="121920"/>
                  </a:lnTo>
                  <a:lnTo>
                    <a:pt x="1788792" y="118110"/>
                  </a:lnTo>
                  <a:lnTo>
                    <a:pt x="1780489" y="118110"/>
                  </a:lnTo>
                  <a:lnTo>
                    <a:pt x="1781416" y="116840"/>
                  </a:lnTo>
                  <a:lnTo>
                    <a:pt x="1765198" y="116840"/>
                  </a:lnTo>
                  <a:lnTo>
                    <a:pt x="1767649" y="107950"/>
                  </a:lnTo>
                  <a:lnTo>
                    <a:pt x="1562214" y="107950"/>
                  </a:lnTo>
                  <a:lnTo>
                    <a:pt x="1562519" y="106680"/>
                  </a:lnTo>
                  <a:lnTo>
                    <a:pt x="1562366" y="106680"/>
                  </a:lnTo>
                  <a:lnTo>
                    <a:pt x="1561515" y="105410"/>
                  </a:lnTo>
                  <a:lnTo>
                    <a:pt x="1561706" y="105410"/>
                  </a:lnTo>
                  <a:lnTo>
                    <a:pt x="1555788" y="104140"/>
                  </a:lnTo>
                  <a:close/>
                </a:path>
                <a:path w="3023869" h="349250">
                  <a:moveTo>
                    <a:pt x="2280018" y="133350"/>
                  </a:moveTo>
                  <a:lnTo>
                    <a:pt x="2279294" y="133350"/>
                  </a:lnTo>
                  <a:lnTo>
                    <a:pt x="2273325" y="137160"/>
                  </a:lnTo>
                  <a:lnTo>
                    <a:pt x="2270264" y="143510"/>
                  </a:lnTo>
                  <a:lnTo>
                    <a:pt x="2384297" y="143510"/>
                  </a:lnTo>
                  <a:lnTo>
                    <a:pt x="2384755" y="144780"/>
                  </a:lnTo>
                  <a:lnTo>
                    <a:pt x="2384132" y="146050"/>
                  </a:lnTo>
                  <a:lnTo>
                    <a:pt x="2521051" y="146050"/>
                  </a:lnTo>
                  <a:lnTo>
                    <a:pt x="2517381" y="142240"/>
                  </a:lnTo>
                  <a:lnTo>
                    <a:pt x="2514269" y="139700"/>
                  </a:lnTo>
                  <a:lnTo>
                    <a:pt x="2502484" y="137160"/>
                  </a:lnTo>
                  <a:lnTo>
                    <a:pt x="2289657" y="137160"/>
                  </a:lnTo>
                  <a:lnTo>
                    <a:pt x="2291257" y="135890"/>
                  </a:lnTo>
                  <a:lnTo>
                    <a:pt x="2279878" y="135890"/>
                  </a:lnTo>
                  <a:lnTo>
                    <a:pt x="2280183" y="134620"/>
                  </a:lnTo>
                  <a:lnTo>
                    <a:pt x="2280018" y="133350"/>
                  </a:lnTo>
                  <a:close/>
                </a:path>
                <a:path w="3023869" h="349250">
                  <a:moveTo>
                    <a:pt x="2716771" y="135890"/>
                  </a:moveTo>
                  <a:lnTo>
                    <a:pt x="2557506" y="135890"/>
                  </a:lnTo>
                  <a:lnTo>
                    <a:pt x="2562931" y="137160"/>
                  </a:lnTo>
                  <a:lnTo>
                    <a:pt x="2566479" y="142240"/>
                  </a:lnTo>
                  <a:lnTo>
                    <a:pt x="2557793" y="144780"/>
                  </a:lnTo>
                  <a:lnTo>
                    <a:pt x="2548521" y="146050"/>
                  </a:lnTo>
                  <a:lnTo>
                    <a:pt x="2593466" y="146050"/>
                  </a:lnTo>
                  <a:lnTo>
                    <a:pt x="2581782" y="142240"/>
                  </a:lnTo>
                  <a:lnTo>
                    <a:pt x="2592946" y="138430"/>
                  </a:lnTo>
                  <a:lnTo>
                    <a:pt x="2713405" y="138430"/>
                  </a:lnTo>
                  <a:lnTo>
                    <a:pt x="2716771" y="135890"/>
                  </a:lnTo>
                  <a:close/>
                </a:path>
                <a:path w="3023869" h="349250">
                  <a:moveTo>
                    <a:pt x="2713405" y="138430"/>
                  </a:moveTo>
                  <a:lnTo>
                    <a:pt x="2592946" y="138430"/>
                  </a:lnTo>
                  <a:lnTo>
                    <a:pt x="2599639" y="142240"/>
                  </a:lnTo>
                  <a:lnTo>
                    <a:pt x="2593466" y="146050"/>
                  </a:lnTo>
                  <a:lnTo>
                    <a:pt x="2720630" y="146050"/>
                  </a:lnTo>
                  <a:lnTo>
                    <a:pt x="2717344" y="142240"/>
                  </a:lnTo>
                  <a:lnTo>
                    <a:pt x="2713405" y="138430"/>
                  </a:lnTo>
                  <a:close/>
                </a:path>
                <a:path w="3023869" h="349250">
                  <a:moveTo>
                    <a:pt x="349338" y="137160"/>
                  </a:moveTo>
                  <a:lnTo>
                    <a:pt x="336576" y="139700"/>
                  </a:lnTo>
                  <a:lnTo>
                    <a:pt x="312680" y="139700"/>
                  </a:lnTo>
                  <a:lnTo>
                    <a:pt x="303275" y="143510"/>
                  </a:lnTo>
                  <a:lnTo>
                    <a:pt x="346849" y="143510"/>
                  </a:lnTo>
                  <a:lnTo>
                    <a:pt x="348343" y="139700"/>
                  </a:lnTo>
                  <a:lnTo>
                    <a:pt x="336576" y="139700"/>
                  </a:lnTo>
                  <a:lnTo>
                    <a:pt x="324069" y="138430"/>
                  </a:lnTo>
                  <a:lnTo>
                    <a:pt x="348841" y="138430"/>
                  </a:lnTo>
                  <a:lnTo>
                    <a:pt x="349338" y="137160"/>
                  </a:lnTo>
                  <a:close/>
                </a:path>
                <a:path w="3023869" h="349250">
                  <a:moveTo>
                    <a:pt x="551941" y="142240"/>
                  </a:moveTo>
                  <a:lnTo>
                    <a:pt x="545287" y="142240"/>
                  </a:lnTo>
                  <a:lnTo>
                    <a:pt x="552056" y="143510"/>
                  </a:lnTo>
                  <a:lnTo>
                    <a:pt x="551941" y="142240"/>
                  </a:lnTo>
                  <a:close/>
                </a:path>
                <a:path w="3023869" h="349250">
                  <a:moveTo>
                    <a:pt x="2195791" y="138430"/>
                  </a:moveTo>
                  <a:lnTo>
                    <a:pt x="2185771" y="140970"/>
                  </a:lnTo>
                  <a:lnTo>
                    <a:pt x="2159634" y="140970"/>
                  </a:lnTo>
                  <a:lnTo>
                    <a:pt x="2162822" y="142240"/>
                  </a:lnTo>
                  <a:lnTo>
                    <a:pt x="2159495" y="143510"/>
                  </a:lnTo>
                  <a:lnTo>
                    <a:pt x="2200307" y="143510"/>
                  </a:lnTo>
                  <a:lnTo>
                    <a:pt x="2195791" y="138430"/>
                  </a:lnTo>
                  <a:close/>
                </a:path>
                <a:path w="3023869" h="349250">
                  <a:moveTo>
                    <a:pt x="670191" y="138430"/>
                  </a:moveTo>
                  <a:lnTo>
                    <a:pt x="663460" y="138430"/>
                  </a:lnTo>
                  <a:lnTo>
                    <a:pt x="661441" y="142240"/>
                  </a:lnTo>
                  <a:lnTo>
                    <a:pt x="675208" y="142240"/>
                  </a:lnTo>
                  <a:lnTo>
                    <a:pt x="670191" y="138430"/>
                  </a:lnTo>
                  <a:close/>
                </a:path>
                <a:path w="3023869" h="349250">
                  <a:moveTo>
                    <a:pt x="681367" y="139700"/>
                  </a:moveTo>
                  <a:lnTo>
                    <a:pt x="678548" y="142240"/>
                  </a:lnTo>
                  <a:lnTo>
                    <a:pt x="685545" y="142240"/>
                  </a:lnTo>
                  <a:lnTo>
                    <a:pt x="681367" y="139700"/>
                  </a:lnTo>
                  <a:close/>
                </a:path>
                <a:path w="3023869" h="349250">
                  <a:moveTo>
                    <a:pt x="1305649" y="138430"/>
                  </a:moveTo>
                  <a:lnTo>
                    <a:pt x="901407" y="138430"/>
                  </a:lnTo>
                  <a:lnTo>
                    <a:pt x="904989" y="139700"/>
                  </a:lnTo>
                  <a:lnTo>
                    <a:pt x="904252" y="140970"/>
                  </a:lnTo>
                  <a:lnTo>
                    <a:pt x="902919" y="142240"/>
                  </a:lnTo>
                  <a:lnTo>
                    <a:pt x="1309979" y="142240"/>
                  </a:lnTo>
                  <a:lnTo>
                    <a:pt x="1307606" y="139700"/>
                  </a:lnTo>
                  <a:lnTo>
                    <a:pt x="1305649" y="138430"/>
                  </a:lnTo>
                  <a:close/>
                </a:path>
                <a:path w="3023869" h="349250">
                  <a:moveTo>
                    <a:pt x="2167216" y="119380"/>
                  </a:moveTo>
                  <a:lnTo>
                    <a:pt x="2161997" y="123190"/>
                  </a:lnTo>
                  <a:lnTo>
                    <a:pt x="2165273" y="127000"/>
                  </a:lnTo>
                  <a:lnTo>
                    <a:pt x="2157285" y="133350"/>
                  </a:lnTo>
                  <a:lnTo>
                    <a:pt x="2159850" y="137160"/>
                  </a:lnTo>
                  <a:lnTo>
                    <a:pt x="2158860" y="140970"/>
                  </a:lnTo>
                  <a:lnTo>
                    <a:pt x="2185771" y="140970"/>
                  </a:lnTo>
                  <a:lnTo>
                    <a:pt x="2167216" y="119380"/>
                  </a:lnTo>
                  <a:close/>
                </a:path>
                <a:path w="3023869" h="349250">
                  <a:moveTo>
                    <a:pt x="58419" y="125730"/>
                  </a:moveTo>
                  <a:lnTo>
                    <a:pt x="56273" y="130810"/>
                  </a:lnTo>
                  <a:lnTo>
                    <a:pt x="66027" y="134620"/>
                  </a:lnTo>
                  <a:lnTo>
                    <a:pt x="65620" y="139700"/>
                  </a:lnTo>
                  <a:lnTo>
                    <a:pt x="201218" y="139700"/>
                  </a:lnTo>
                  <a:lnTo>
                    <a:pt x="199135" y="134620"/>
                  </a:lnTo>
                  <a:lnTo>
                    <a:pt x="193886" y="132080"/>
                  </a:lnTo>
                  <a:lnTo>
                    <a:pt x="164528" y="132080"/>
                  </a:lnTo>
                  <a:lnTo>
                    <a:pt x="166073" y="129540"/>
                  </a:lnTo>
                  <a:lnTo>
                    <a:pt x="66700" y="129540"/>
                  </a:lnTo>
                  <a:lnTo>
                    <a:pt x="67005" y="128270"/>
                  </a:lnTo>
                  <a:lnTo>
                    <a:pt x="66852" y="128270"/>
                  </a:lnTo>
                  <a:lnTo>
                    <a:pt x="66014" y="127000"/>
                  </a:lnTo>
                  <a:lnTo>
                    <a:pt x="58419" y="125730"/>
                  </a:lnTo>
                  <a:close/>
                </a:path>
                <a:path w="3023869" h="349250">
                  <a:moveTo>
                    <a:pt x="432485" y="138430"/>
                  </a:moveTo>
                  <a:lnTo>
                    <a:pt x="431571" y="138430"/>
                  </a:lnTo>
                  <a:lnTo>
                    <a:pt x="430212" y="139700"/>
                  </a:lnTo>
                  <a:lnTo>
                    <a:pt x="439597" y="139700"/>
                  </a:lnTo>
                  <a:lnTo>
                    <a:pt x="432485" y="138430"/>
                  </a:lnTo>
                  <a:close/>
                </a:path>
                <a:path w="3023869" h="349250">
                  <a:moveTo>
                    <a:pt x="443204" y="133350"/>
                  </a:moveTo>
                  <a:lnTo>
                    <a:pt x="439597" y="139700"/>
                  </a:lnTo>
                  <a:lnTo>
                    <a:pt x="445639" y="139700"/>
                  </a:lnTo>
                  <a:lnTo>
                    <a:pt x="450684" y="134620"/>
                  </a:lnTo>
                  <a:lnTo>
                    <a:pt x="443204" y="133350"/>
                  </a:lnTo>
                  <a:close/>
                </a:path>
                <a:path w="3023869" h="349250">
                  <a:moveTo>
                    <a:pt x="1860727" y="101600"/>
                  </a:moveTo>
                  <a:lnTo>
                    <a:pt x="1857514" y="105465"/>
                  </a:lnTo>
                  <a:lnTo>
                    <a:pt x="1854614" y="110490"/>
                  </a:lnTo>
                  <a:lnTo>
                    <a:pt x="1853760" y="115570"/>
                  </a:lnTo>
                  <a:lnTo>
                    <a:pt x="1856816" y="120650"/>
                  </a:lnTo>
                  <a:lnTo>
                    <a:pt x="1844725" y="123190"/>
                  </a:lnTo>
                  <a:lnTo>
                    <a:pt x="1843455" y="128270"/>
                  </a:lnTo>
                  <a:lnTo>
                    <a:pt x="1844090" y="134620"/>
                  </a:lnTo>
                  <a:lnTo>
                    <a:pt x="1844814" y="134620"/>
                  </a:lnTo>
                  <a:lnTo>
                    <a:pt x="1844725" y="135890"/>
                  </a:lnTo>
                  <a:lnTo>
                    <a:pt x="1849056" y="135890"/>
                  </a:lnTo>
                  <a:lnTo>
                    <a:pt x="1849805" y="138430"/>
                  </a:lnTo>
                  <a:lnTo>
                    <a:pt x="1846529" y="139700"/>
                  </a:lnTo>
                  <a:lnTo>
                    <a:pt x="2006339" y="139700"/>
                  </a:lnTo>
                  <a:lnTo>
                    <a:pt x="2006917" y="138430"/>
                  </a:lnTo>
                  <a:lnTo>
                    <a:pt x="2000503" y="134620"/>
                  </a:lnTo>
                  <a:lnTo>
                    <a:pt x="1998808" y="133350"/>
                  </a:lnTo>
                  <a:lnTo>
                    <a:pt x="1989988" y="133350"/>
                  </a:lnTo>
                  <a:lnTo>
                    <a:pt x="1986533" y="130810"/>
                  </a:lnTo>
                  <a:lnTo>
                    <a:pt x="1981758" y="127000"/>
                  </a:lnTo>
                  <a:lnTo>
                    <a:pt x="1881695" y="127000"/>
                  </a:lnTo>
                  <a:lnTo>
                    <a:pt x="1882000" y="125730"/>
                  </a:lnTo>
                  <a:lnTo>
                    <a:pt x="1881835" y="124460"/>
                  </a:lnTo>
                  <a:lnTo>
                    <a:pt x="1881593" y="124460"/>
                  </a:lnTo>
                  <a:lnTo>
                    <a:pt x="1875618" y="119380"/>
                  </a:lnTo>
                  <a:lnTo>
                    <a:pt x="1872075" y="113030"/>
                  </a:lnTo>
                  <a:lnTo>
                    <a:pt x="1868074" y="106680"/>
                  </a:lnTo>
                  <a:lnTo>
                    <a:pt x="1860727" y="101600"/>
                  </a:lnTo>
                  <a:close/>
                </a:path>
                <a:path w="3023869" h="349250">
                  <a:moveTo>
                    <a:pt x="1789273" y="124460"/>
                  </a:moveTo>
                  <a:lnTo>
                    <a:pt x="1588261" y="124460"/>
                  </a:lnTo>
                  <a:lnTo>
                    <a:pt x="1585633" y="129540"/>
                  </a:lnTo>
                  <a:lnTo>
                    <a:pt x="1584032" y="133350"/>
                  </a:lnTo>
                  <a:lnTo>
                    <a:pt x="1585709" y="138430"/>
                  </a:lnTo>
                  <a:lnTo>
                    <a:pt x="1789061" y="138430"/>
                  </a:lnTo>
                  <a:lnTo>
                    <a:pt x="1792973" y="135890"/>
                  </a:lnTo>
                  <a:lnTo>
                    <a:pt x="1792935" y="134620"/>
                  </a:lnTo>
                  <a:lnTo>
                    <a:pt x="1793379" y="134620"/>
                  </a:lnTo>
                  <a:lnTo>
                    <a:pt x="1789941" y="128270"/>
                  </a:lnTo>
                  <a:lnTo>
                    <a:pt x="1789273" y="124460"/>
                  </a:lnTo>
                  <a:close/>
                </a:path>
                <a:path w="3023869" h="349250">
                  <a:moveTo>
                    <a:pt x="2377770" y="135890"/>
                  </a:moveTo>
                  <a:lnTo>
                    <a:pt x="2291257" y="135890"/>
                  </a:lnTo>
                  <a:lnTo>
                    <a:pt x="2292667" y="137160"/>
                  </a:lnTo>
                  <a:lnTo>
                    <a:pt x="2377706" y="137160"/>
                  </a:lnTo>
                  <a:lnTo>
                    <a:pt x="2377770" y="135890"/>
                  </a:lnTo>
                  <a:close/>
                </a:path>
                <a:path w="3023869" h="349250">
                  <a:moveTo>
                    <a:pt x="2314409" y="133350"/>
                  </a:moveTo>
                  <a:lnTo>
                    <a:pt x="2283205" y="133350"/>
                  </a:lnTo>
                  <a:lnTo>
                    <a:pt x="2279878" y="135890"/>
                  </a:lnTo>
                  <a:lnTo>
                    <a:pt x="2379230" y="135890"/>
                  </a:lnTo>
                  <a:lnTo>
                    <a:pt x="2380627" y="137160"/>
                  </a:lnTo>
                  <a:lnTo>
                    <a:pt x="2502484" y="137160"/>
                  </a:lnTo>
                  <a:lnTo>
                    <a:pt x="2501916" y="134620"/>
                  </a:lnTo>
                  <a:lnTo>
                    <a:pt x="2312822" y="134620"/>
                  </a:lnTo>
                  <a:lnTo>
                    <a:pt x="2314409" y="133350"/>
                  </a:lnTo>
                  <a:close/>
                </a:path>
                <a:path w="3023869" h="349250">
                  <a:moveTo>
                    <a:pt x="2535364" y="128270"/>
                  </a:moveTo>
                  <a:lnTo>
                    <a:pt x="2535466" y="133350"/>
                  </a:lnTo>
                  <a:lnTo>
                    <a:pt x="2540165" y="134620"/>
                  </a:lnTo>
                  <a:lnTo>
                    <a:pt x="2544000" y="137160"/>
                  </a:lnTo>
                  <a:lnTo>
                    <a:pt x="2550948" y="135890"/>
                  </a:lnTo>
                  <a:lnTo>
                    <a:pt x="2716771" y="135890"/>
                  </a:lnTo>
                  <a:lnTo>
                    <a:pt x="2721025" y="132080"/>
                  </a:lnTo>
                  <a:lnTo>
                    <a:pt x="2721746" y="130810"/>
                  </a:lnTo>
                  <a:lnTo>
                    <a:pt x="2541600" y="130810"/>
                  </a:lnTo>
                  <a:lnTo>
                    <a:pt x="2535364" y="128270"/>
                  </a:lnTo>
                  <a:close/>
                </a:path>
                <a:path w="3023869" h="349250">
                  <a:moveTo>
                    <a:pt x="2956039" y="95250"/>
                  </a:moveTo>
                  <a:lnTo>
                    <a:pt x="2955353" y="95250"/>
                  </a:lnTo>
                  <a:lnTo>
                    <a:pt x="2949701" y="97790"/>
                  </a:lnTo>
                  <a:lnTo>
                    <a:pt x="2958337" y="101600"/>
                  </a:lnTo>
                  <a:lnTo>
                    <a:pt x="2960128" y="107950"/>
                  </a:lnTo>
                  <a:lnTo>
                    <a:pt x="2964865" y="114300"/>
                  </a:lnTo>
                  <a:lnTo>
                    <a:pt x="2958820" y="116840"/>
                  </a:lnTo>
                  <a:lnTo>
                    <a:pt x="2954121" y="119380"/>
                  </a:lnTo>
                  <a:lnTo>
                    <a:pt x="2949740" y="127000"/>
                  </a:lnTo>
                  <a:lnTo>
                    <a:pt x="2951911" y="129540"/>
                  </a:lnTo>
                  <a:lnTo>
                    <a:pt x="2954083" y="130810"/>
                  </a:lnTo>
                  <a:lnTo>
                    <a:pt x="2951911" y="133350"/>
                  </a:lnTo>
                  <a:lnTo>
                    <a:pt x="2948584" y="135890"/>
                  </a:lnTo>
                  <a:lnTo>
                    <a:pt x="2944609" y="137160"/>
                  </a:lnTo>
                  <a:lnTo>
                    <a:pt x="2983903" y="137160"/>
                  </a:lnTo>
                  <a:lnTo>
                    <a:pt x="2988475" y="133350"/>
                  </a:lnTo>
                  <a:lnTo>
                    <a:pt x="2988377" y="132080"/>
                  </a:lnTo>
                  <a:lnTo>
                    <a:pt x="2965716" y="132080"/>
                  </a:lnTo>
                  <a:lnTo>
                    <a:pt x="2965792" y="130810"/>
                  </a:lnTo>
                  <a:lnTo>
                    <a:pt x="2988280" y="130810"/>
                  </a:lnTo>
                  <a:lnTo>
                    <a:pt x="2988182" y="129540"/>
                  </a:lnTo>
                  <a:lnTo>
                    <a:pt x="2993491" y="128270"/>
                  </a:lnTo>
                  <a:lnTo>
                    <a:pt x="2986036" y="124460"/>
                  </a:lnTo>
                  <a:lnTo>
                    <a:pt x="2980550" y="120650"/>
                  </a:lnTo>
                  <a:lnTo>
                    <a:pt x="2978886" y="115570"/>
                  </a:lnTo>
                  <a:lnTo>
                    <a:pt x="2981604" y="113030"/>
                  </a:lnTo>
                  <a:lnTo>
                    <a:pt x="2989452" y="113030"/>
                  </a:lnTo>
                  <a:lnTo>
                    <a:pt x="2989827" y="111760"/>
                  </a:lnTo>
                  <a:lnTo>
                    <a:pt x="2981807" y="111760"/>
                  </a:lnTo>
                  <a:lnTo>
                    <a:pt x="2974885" y="105410"/>
                  </a:lnTo>
                  <a:lnTo>
                    <a:pt x="2975593" y="100330"/>
                  </a:lnTo>
                  <a:lnTo>
                    <a:pt x="2960560" y="100330"/>
                  </a:lnTo>
                  <a:lnTo>
                    <a:pt x="2960827" y="99060"/>
                  </a:lnTo>
                  <a:lnTo>
                    <a:pt x="2960738" y="97790"/>
                  </a:lnTo>
                  <a:lnTo>
                    <a:pt x="2957410" y="97790"/>
                  </a:lnTo>
                  <a:lnTo>
                    <a:pt x="2956195" y="96562"/>
                  </a:lnTo>
                  <a:lnTo>
                    <a:pt x="2956140" y="96374"/>
                  </a:lnTo>
                  <a:lnTo>
                    <a:pt x="2956039" y="95250"/>
                  </a:lnTo>
                  <a:close/>
                </a:path>
                <a:path w="3023869" h="349250">
                  <a:moveTo>
                    <a:pt x="3023474" y="130810"/>
                  </a:moveTo>
                  <a:lnTo>
                    <a:pt x="3015780" y="134620"/>
                  </a:lnTo>
                  <a:lnTo>
                    <a:pt x="3016046" y="135890"/>
                  </a:lnTo>
                  <a:lnTo>
                    <a:pt x="3015145" y="135890"/>
                  </a:lnTo>
                  <a:lnTo>
                    <a:pt x="3013786" y="137160"/>
                  </a:lnTo>
                  <a:lnTo>
                    <a:pt x="3023474" y="137160"/>
                  </a:lnTo>
                  <a:lnTo>
                    <a:pt x="3023474" y="130810"/>
                  </a:lnTo>
                  <a:close/>
                </a:path>
                <a:path w="3023869" h="349250">
                  <a:moveTo>
                    <a:pt x="1809064" y="123190"/>
                  </a:moveTo>
                  <a:lnTo>
                    <a:pt x="1805139" y="127000"/>
                  </a:lnTo>
                  <a:lnTo>
                    <a:pt x="1801609" y="130810"/>
                  </a:lnTo>
                  <a:lnTo>
                    <a:pt x="1801279" y="134620"/>
                  </a:lnTo>
                  <a:lnTo>
                    <a:pt x="1793468" y="134620"/>
                  </a:lnTo>
                  <a:lnTo>
                    <a:pt x="1793506" y="135890"/>
                  </a:lnTo>
                  <a:lnTo>
                    <a:pt x="1844141" y="135890"/>
                  </a:lnTo>
                  <a:lnTo>
                    <a:pt x="1844090" y="134620"/>
                  </a:lnTo>
                  <a:lnTo>
                    <a:pt x="1837689" y="133350"/>
                  </a:lnTo>
                  <a:lnTo>
                    <a:pt x="1836089" y="129540"/>
                  </a:lnTo>
                  <a:lnTo>
                    <a:pt x="1835450" y="127000"/>
                  </a:lnTo>
                  <a:lnTo>
                    <a:pt x="1819909" y="127000"/>
                  </a:lnTo>
                  <a:lnTo>
                    <a:pt x="1809064" y="123190"/>
                  </a:lnTo>
                  <a:close/>
                </a:path>
                <a:path w="3023869" h="349250">
                  <a:moveTo>
                    <a:pt x="430656" y="133350"/>
                  </a:moveTo>
                  <a:lnTo>
                    <a:pt x="426008" y="134620"/>
                  </a:lnTo>
                  <a:lnTo>
                    <a:pt x="431114" y="134620"/>
                  </a:lnTo>
                  <a:lnTo>
                    <a:pt x="430656" y="133350"/>
                  </a:lnTo>
                  <a:close/>
                </a:path>
                <a:path w="3023869" h="349250">
                  <a:moveTo>
                    <a:pt x="2498918" y="130810"/>
                  </a:moveTo>
                  <a:lnTo>
                    <a:pt x="2463977" y="130810"/>
                  </a:lnTo>
                  <a:lnTo>
                    <a:pt x="2463444" y="132080"/>
                  </a:lnTo>
                  <a:lnTo>
                    <a:pt x="2279942" y="132080"/>
                  </a:lnTo>
                  <a:lnTo>
                    <a:pt x="2280018" y="133350"/>
                  </a:lnTo>
                  <a:lnTo>
                    <a:pt x="2315743" y="133350"/>
                  </a:lnTo>
                  <a:lnTo>
                    <a:pt x="2315717" y="134620"/>
                  </a:lnTo>
                  <a:lnTo>
                    <a:pt x="2501916" y="134620"/>
                  </a:lnTo>
                  <a:lnTo>
                    <a:pt x="2501633" y="133350"/>
                  </a:lnTo>
                  <a:lnTo>
                    <a:pt x="2498918" y="130810"/>
                  </a:lnTo>
                  <a:close/>
                </a:path>
                <a:path w="3023869" h="349250">
                  <a:moveTo>
                    <a:pt x="1997113" y="132080"/>
                  </a:moveTo>
                  <a:lnTo>
                    <a:pt x="1989988" y="133350"/>
                  </a:lnTo>
                  <a:lnTo>
                    <a:pt x="1998808" y="133350"/>
                  </a:lnTo>
                  <a:lnTo>
                    <a:pt x="1997113" y="132080"/>
                  </a:lnTo>
                  <a:close/>
                </a:path>
                <a:path w="3023869" h="349250">
                  <a:moveTo>
                    <a:pt x="2323680" y="121920"/>
                  </a:moveTo>
                  <a:lnTo>
                    <a:pt x="2265705" y="121920"/>
                  </a:lnTo>
                  <a:lnTo>
                    <a:pt x="2279180" y="133350"/>
                  </a:lnTo>
                  <a:lnTo>
                    <a:pt x="2279815" y="132080"/>
                  </a:lnTo>
                  <a:lnTo>
                    <a:pt x="2304021" y="132080"/>
                  </a:lnTo>
                  <a:lnTo>
                    <a:pt x="2303551" y="130810"/>
                  </a:lnTo>
                  <a:lnTo>
                    <a:pt x="2498918" y="130810"/>
                  </a:lnTo>
                  <a:lnTo>
                    <a:pt x="2497561" y="129540"/>
                  </a:lnTo>
                  <a:lnTo>
                    <a:pt x="2473832" y="129540"/>
                  </a:lnTo>
                  <a:lnTo>
                    <a:pt x="2468206" y="128270"/>
                  </a:lnTo>
                  <a:lnTo>
                    <a:pt x="2312911" y="128270"/>
                  </a:lnTo>
                  <a:lnTo>
                    <a:pt x="2311057" y="127000"/>
                  </a:lnTo>
                  <a:lnTo>
                    <a:pt x="2281313" y="127000"/>
                  </a:lnTo>
                  <a:lnTo>
                    <a:pt x="2280462" y="125730"/>
                  </a:lnTo>
                  <a:lnTo>
                    <a:pt x="2281453" y="125730"/>
                  </a:lnTo>
                  <a:lnTo>
                    <a:pt x="2281986" y="124460"/>
                  </a:lnTo>
                  <a:lnTo>
                    <a:pt x="2293302" y="124460"/>
                  </a:lnTo>
                  <a:lnTo>
                    <a:pt x="2295905" y="123190"/>
                  </a:lnTo>
                  <a:lnTo>
                    <a:pt x="2322080" y="123190"/>
                  </a:lnTo>
                  <a:lnTo>
                    <a:pt x="2323680" y="121920"/>
                  </a:lnTo>
                  <a:close/>
                </a:path>
                <a:path w="3023869" h="349250">
                  <a:moveTo>
                    <a:pt x="187134" y="121920"/>
                  </a:moveTo>
                  <a:lnTo>
                    <a:pt x="186524" y="121920"/>
                  </a:lnTo>
                  <a:lnTo>
                    <a:pt x="179120" y="124460"/>
                  </a:lnTo>
                  <a:lnTo>
                    <a:pt x="178257" y="132080"/>
                  </a:lnTo>
                  <a:lnTo>
                    <a:pt x="193886" y="132080"/>
                  </a:lnTo>
                  <a:lnTo>
                    <a:pt x="191261" y="130810"/>
                  </a:lnTo>
                  <a:lnTo>
                    <a:pt x="191528" y="124460"/>
                  </a:lnTo>
                  <a:lnTo>
                    <a:pt x="188582" y="124460"/>
                  </a:lnTo>
                  <a:lnTo>
                    <a:pt x="187299" y="123190"/>
                  </a:lnTo>
                  <a:lnTo>
                    <a:pt x="187134" y="121920"/>
                  </a:lnTo>
                  <a:close/>
                </a:path>
                <a:path w="3023869" h="349250">
                  <a:moveTo>
                    <a:pt x="309676" y="119380"/>
                  </a:moveTo>
                  <a:lnTo>
                    <a:pt x="304363" y="123190"/>
                  </a:lnTo>
                  <a:lnTo>
                    <a:pt x="298718" y="127000"/>
                  </a:lnTo>
                  <a:lnTo>
                    <a:pt x="292122" y="129540"/>
                  </a:lnTo>
                  <a:lnTo>
                    <a:pt x="283959" y="132080"/>
                  </a:lnTo>
                  <a:lnTo>
                    <a:pt x="302531" y="132080"/>
                  </a:lnTo>
                  <a:lnTo>
                    <a:pt x="307874" y="128270"/>
                  </a:lnTo>
                  <a:lnTo>
                    <a:pt x="311230" y="124460"/>
                  </a:lnTo>
                  <a:lnTo>
                    <a:pt x="309676" y="119380"/>
                  </a:lnTo>
                  <a:close/>
                </a:path>
                <a:path w="3023869" h="349250">
                  <a:moveTo>
                    <a:pt x="649604" y="130810"/>
                  </a:moveTo>
                  <a:lnTo>
                    <a:pt x="643547" y="132080"/>
                  </a:lnTo>
                  <a:lnTo>
                    <a:pt x="649370" y="132080"/>
                  </a:lnTo>
                  <a:lnTo>
                    <a:pt x="649604" y="130810"/>
                  </a:lnTo>
                  <a:close/>
                </a:path>
                <a:path w="3023869" h="349250">
                  <a:moveTo>
                    <a:pt x="1077328" y="77470"/>
                  </a:moveTo>
                  <a:lnTo>
                    <a:pt x="1076020" y="81280"/>
                  </a:lnTo>
                  <a:lnTo>
                    <a:pt x="1073556" y="83820"/>
                  </a:lnTo>
                  <a:lnTo>
                    <a:pt x="1066291" y="86360"/>
                  </a:lnTo>
                  <a:lnTo>
                    <a:pt x="1066291" y="93980"/>
                  </a:lnTo>
                  <a:lnTo>
                    <a:pt x="1066952" y="93980"/>
                  </a:lnTo>
                  <a:lnTo>
                    <a:pt x="1066876" y="95250"/>
                  </a:lnTo>
                  <a:lnTo>
                    <a:pt x="1071803" y="95250"/>
                  </a:lnTo>
                  <a:lnTo>
                    <a:pt x="1070317" y="97790"/>
                  </a:lnTo>
                  <a:lnTo>
                    <a:pt x="1070178" y="100330"/>
                  </a:lnTo>
                  <a:lnTo>
                    <a:pt x="1052258" y="100330"/>
                  </a:lnTo>
                  <a:lnTo>
                    <a:pt x="1051379" y="106680"/>
                  </a:lnTo>
                  <a:lnTo>
                    <a:pt x="1048199" y="111760"/>
                  </a:lnTo>
                  <a:lnTo>
                    <a:pt x="1044530" y="118110"/>
                  </a:lnTo>
                  <a:lnTo>
                    <a:pt x="1042187" y="123190"/>
                  </a:lnTo>
                  <a:lnTo>
                    <a:pt x="1133817" y="123190"/>
                  </a:lnTo>
                  <a:lnTo>
                    <a:pt x="1136700" y="125730"/>
                  </a:lnTo>
                  <a:lnTo>
                    <a:pt x="1137107" y="128270"/>
                  </a:lnTo>
                  <a:lnTo>
                    <a:pt x="1133525" y="132080"/>
                  </a:lnTo>
                  <a:lnTo>
                    <a:pt x="1142822" y="132080"/>
                  </a:lnTo>
                  <a:lnTo>
                    <a:pt x="1141412" y="130810"/>
                  </a:lnTo>
                  <a:lnTo>
                    <a:pt x="1301673" y="130810"/>
                  </a:lnTo>
                  <a:lnTo>
                    <a:pt x="1304493" y="127000"/>
                  </a:lnTo>
                  <a:lnTo>
                    <a:pt x="1300860" y="123190"/>
                  </a:lnTo>
                  <a:lnTo>
                    <a:pt x="1294366" y="121920"/>
                  </a:lnTo>
                  <a:lnTo>
                    <a:pt x="1105268" y="121920"/>
                  </a:lnTo>
                  <a:lnTo>
                    <a:pt x="1104430" y="120650"/>
                  </a:lnTo>
                  <a:lnTo>
                    <a:pt x="1105420" y="119380"/>
                  </a:lnTo>
                  <a:lnTo>
                    <a:pt x="1114903" y="119380"/>
                  </a:lnTo>
                  <a:lnTo>
                    <a:pt x="1113701" y="116840"/>
                  </a:lnTo>
                  <a:lnTo>
                    <a:pt x="1123251" y="113030"/>
                  </a:lnTo>
                  <a:lnTo>
                    <a:pt x="1122311" y="110490"/>
                  </a:lnTo>
                  <a:lnTo>
                    <a:pt x="1114120" y="110490"/>
                  </a:lnTo>
                  <a:lnTo>
                    <a:pt x="1111643" y="107950"/>
                  </a:lnTo>
                  <a:lnTo>
                    <a:pt x="1072857" y="107950"/>
                  </a:lnTo>
                  <a:lnTo>
                    <a:pt x="1072019" y="106680"/>
                  </a:lnTo>
                  <a:lnTo>
                    <a:pt x="1110405" y="106680"/>
                  </a:lnTo>
                  <a:lnTo>
                    <a:pt x="1109167" y="105410"/>
                  </a:lnTo>
                  <a:lnTo>
                    <a:pt x="1119403" y="101600"/>
                  </a:lnTo>
                  <a:lnTo>
                    <a:pt x="1101102" y="101600"/>
                  </a:lnTo>
                  <a:lnTo>
                    <a:pt x="1100879" y="96520"/>
                  </a:lnTo>
                  <a:lnTo>
                    <a:pt x="1078052" y="96520"/>
                  </a:lnTo>
                  <a:lnTo>
                    <a:pt x="1075601" y="95250"/>
                  </a:lnTo>
                  <a:lnTo>
                    <a:pt x="1076109" y="92710"/>
                  </a:lnTo>
                  <a:lnTo>
                    <a:pt x="1075423" y="92710"/>
                  </a:lnTo>
                  <a:lnTo>
                    <a:pt x="1075334" y="91440"/>
                  </a:lnTo>
                  <a:lnTo>
                    <a:pt x="1072159" y="91440"/>
                  </a:lnTo>
                  <a:lnTo>
                    <a:pt x="1075486" y="88900"/>
                  </a:lnTo>
                  <a:lnTo>
                    <a:pt x="1102178" y="88900"/>
                  </a:lnTo>
                  <a:lnTo>
                    <a:pt x="1102904" y="87630"/>
                  </a:lnTo>
                  <a:lnTo>
                    <a:pt x="1103143" y="86360"/>
                  </a:lnTo>
                  <a:lnTo>
                    <a:pt x="1096556" y="86360"/>
                  </a:lnTo>
                  <a:lnTo>
                    <a:pt x="1094168" y="85090"/>
                  </a:lnTo>
                  <a:lnTo>
                    <a:pt x="1094384" y="83820"/>
                  </a:lnTo>
                  <a:lnTo>
                    <a:pt x="1094524" y="81280"/>
                  </a:lnTo>
                  <a:lnTo>
                    <a:pt x="1094155" y="81280"/>
                  </a:lnTo>
                  <a:lnTo>
                    <a:pt x="1085951" y="80010"/>
                  </a:lnTo>
                  <a:lnTo>
                    <a:pt x="1082890" y="80010"/>
                  </a:lnTo>
                  <a:lnTo>
                    <a:pt x="1077328" y="77470"/>
                  </a:lnTo>
                  <a:close/>
                </a:path>
                <a:path w="3023869" h="349250">
                  <a:moveTo>
                    <a:pt x="1301673" y="130810"/>
                  </a:moveTo>
                  <a:lnTo>
                    <a:pt x="1144333" y="130810"/>
                  </a:lnTo>
                  <a:lnTo>
                    <a:pt x="1144257" y="132080"/>
                  </a:lnTo>
                  <a:lnTo>
                    <a:pt x="1301043" y="132080"/>
                  </a:lnTo>
                  <a:lnTo>
                    <a:pt x="1301673" y="130810"/>
                  </a:lnTo>
                  <a:close/>
                </a:path>
                <a:path w="3023869" h="349250">
                  <a:moveTo>
                    <a:pt x="2461107" y="130810"/>
                  </a:moveTo>
                  <a:lnTo>
                    <a:pt x="2306548" y="130810"/>
                  </a:lnTo>
                  <a:lnTo>
                    <a:pt x="2306027" y="132080"/>
                  </a:lnTo>
                  <a:lnTo>
                    <a:pt x="2461044" y="132080"/>
                  </a:lnTo>
                  <a:lnTo>
                    <a:pt x="2461107" y="130810"/>
                  </a:lnTo>
                  <a:close/>
                </a:path>
                <a:path w="3023869" h="349250">
                  <a:moveTo>
                    <a:pt x="2988280" y="130810"/>
                  </a:moveTo>
                  <a:lnTo>
                    <a:pt x="2968650" y="130810"/>
                  </a:lnTo>
                  <a:lnTo>
                    <a:pt x="2968116" y="132080"/>
                  </a:lnTo>
                  <a:lnTo>
                    <a:pt x="2988377" y="132080"/>
                  </a:lnTo>
                  <a:lnTo>
                    <a:pt x="2988280" y="130810"/>
                  </a:lnTo>
                  <a:close/>
                </a:path>
                <a:path w="3023869" h="349250">
                  <a:moveTo>
                    <a:pt x="2556357" y="110490"/>
                  </a:moveTo>
                  <a:lnTo>
                    <a:pt x="2549474" y="113030"/>
                  </a:lnTo>
                  <a:lnTo>
                    <a:pt x="2546210" y="116840"/>
                  </a:lnTo>
                  <a:lnTo>
                    <a:pt x="2547848" y="121920"/>
                  </a:lnTo>
                  <a:lnTo>
                    <a:pt x="2552306" y="127000"/>
                  </a:lnTo>
                  <a:lnTo>
                    <a:pt x="2547264" y="129540"/>
                  </a:lnTo>
                  <a:lnTo>
                    <a:pt x="2541600" y="130810"/>
                  </a:lnTo>
                  <a:lnTo>
                    <a:pt x="2721746" y="130810"/>
                  </a:lnTo>
                  <a:lnTo>
                    <a:pt x="2722467" y="129540"/>
                  </a:lnTo>
                  <a:lnTo>
                    <a:pt x="2553055" y="129540"/>
                  </a:lnTo>
                  <a:lnTo>
                    <a:pt x="2553360" y="128270"/>
                  </a:lnTo>
                  <a:lnTo>
                    <a:pt x="2553195" y="128270"/>
                  </a:lnTo>
                  <a:lnTo>
                    <a:pt x="2552357" y="127000"/>
                  </a:lnTo>
                  <a:lnTo>
                    <a:pt x="2701515" y="127000"/>
                  </a:lnTo>
                  <a:lnTo>
                    <a:pt x="2696454" y="124460"/>
                  </a:lnTo>
                  <a:lnTo>
                    <a:pt x="2605341" y="124460"/>
                  </a:lnTo>
                  <a:lnTo>
                    <a:pt x="2604896" y="123190"/>
                  </a:lnTo>
                  <a:lnTo>
                    <a:pt x="2604414" y="123190"/>
                  </a:lnTo>
                  <a:lnTo>
                    <a:pt x="2606065" y="121920"/>
                  </a:lnTo>
                  <a:lnTo>
                    <a:pt x="2694708" y="121920"/>
                  </a:lnTo>
                  <a:lnTo>
                    <a:pt x="2697060" y="118110"/>
                  </a:lnTo>
                  <a:lnTo>
                    <a:pt x="2558351" y="118110"/>
                  </a:lnTo>
                  <a:lnTo>
                    <a:pt x="2559303" y="116840"/>
                  </a:lnTo>
                  <a:lnTo>
                    <a:pt x="2559964" y="116840"/>
                  </a:lnTo>
                  <a:lnTo>
                    <a:pt x="2556357" y="110490"/>
                  </a:lnTo>
                  <a:close/>
                </a:path>
                <a:path w="3023869" h="349250">
                  <a:moveTo>
                    <a:pt x="66700" y="100330"/>
                  </a:moveTo>
                  <a:lnTo>
                    <a:pt x="65671" y="105410"/>
                  </a:lnTo>
                  <a:lnTo>
                    <a:pt x="66268" y="110490"/>
                  </a:lnTo>
                  <a:lnTo>
                    <a:pt x="75895" y="118110"/>
                  </a:lnTo>
                  <a:lnTo>
                    <a:pt x="72021" y="119380"/>
                  </a:lnTo>
                  <a:lnTo>
                    <a:pt x="70967" y="121920"/>
                  </a:lnTo>
                  <a:lnTo>
                    <a:pt x="73863" y="121920"/>
                  </a:lnTo>
                  <a:lnTo>
                    <a:pt x="75298" y="123190"/>
                  </a:lnTo>
                  <a:lnTo>
                    <a:pt x="75158" y="124460"/>
                  </a:lnTo>
                  <a:lnTo>
                    <a:pt x="78803" y="124460"/>
                  </a:lnTo>
                  <a:lnTo>
                    <a:pt x="78600" y="125730"/>
                  </a:lnTo>
                  <a:lnTo>
                    <a:pt x="76085" y="127000"/>
                  </a:lnTo>
                  <a:lnTo>
                    <a:pt x="66763" y="127000"/>
                  </a:lnTo>
                  <a:lnTo>
                    <a:pt x="66852" y="128270"/>
                  </a:lnTo>
                  <a:lnTo>
                    <a:pt x="70027" y="128270"/>
                  </a:lnTo>
                  <a:lnTo>
                    <a:pt x="66700" y="129540"/>
                  </a:lnTo>
                  <a:lnTo>
                    <a:pt x="166073" y="129540"/>
                  </a:lnTo>
                  <a:lnTo>
                    <a:pt x="167618" y="127000"/>
                  </a:lnTo>
                  <a:lnTo>
                    <a:pt x="171469" y="121920"/>
                  </a:lnTo>
                  <a:lnTo>
                    <a:pt x="175862" y="116840"/>
                  </a:lnTo>
                  <a:lnTo>
                    <a:pt x="147307" y="116840"/>
                  </a:lnTo>
                  <a:lnTo>
                    <a:pt x="143941" y="110490"/>
                  </a:lnTo>
                  <a:lnTo>
                    <a:pt x="143008" y="106680"/>
                  </a:lnTo>
                  <a:lnTo>
                    <a:pt x="86147" y="106680"/>
                  </a:lnTo>
                  <a:lnTo>
                    <a:pt x="79389" y="105410"/>
                  </a:lnTo>
                  <a:lnTo>
                    <a:pt x="66700" y="100330"/>
                  </a:lnTo>
                  <a:close/>
                </a:path>
                <a:path w="3023869" h="349250">
                  <a:moveTo>
                    <a:pt x="2086444" y="86360"/>
                  </a:moveTo>
                  <a:lnTo>
                    <a:pt x="2076234" y="91440"/>
                  </a:lnTo>
                  <a:lnTo>
                    <a:pt x="2074341" y="97790"/>
                  </a:lnTo>
                  <a:lnTo>
                    <a:pt x="2069109" y="102870"/>
                  </a:lnTo>
                  <a:lnTo>
                    <a:pt x="2065887" y="107987"/>
                  </a:lnTo>
                  <a:lnTo>
                    <a:pt x="2063489" y="113030"/>
                  </a:lnTo>
                  <a:lnTo>
                    <a:pt x="2059997" y="116840"/>
                  </a:lnTo>
                  <a:lnTo>
                    <a:pt x="2053564" y="120650"/>
                  </a:lnTo>
                  <a:lnTo>
                    <a:pt x="2049995" y="121920"/>
                  </a:lnTo>
                  <a:lnTo>
                    <a:pt x="2059558" y="125730"/>
                  </a:lnTo>
                  <a:lnTo>
                    <a:pt x="2052840" y="128270"/>
                  </a:lnTo>
                  <a:lnTo>
                    <a:pt x="2046338" y="128270"/>
                  </a:lnTo>
                  <a:lnTo>
                    <a:pt x="2038883" y="129540"/>
                  </a:lnTo>
                  <a:lnTo>
                    <a:pt x="2140304" y="129540"/>
                  </a:lnTo>
                  <a:lnTo>
                    <a:pt x="2140267" y="128270"/>
                  </a:lnTo>
                  <a:lnTo>
                    <a:pt x="2132277" y="127000"/>
                  </a:lnTo>
                  <a:lnTo>
                    <a:pt x="2128842" y="124460"/>
                  </a:lnTo>
                  <a:lnTo>
                    <a:pt x="2127414" y="120650"/>
                  </a:lnTo>
                  <a:lnTo>
                    <a:pt x="2125446" y="118110"/>
                  </a:lnTo>
                  <a:lnTo>
                    <a:pt x="2121001" y="116840"/>
                  </a:lnTo>
                  <a:lnTo>
                    <a:pt x="2119185" y="115570"/>
                  </a:lnTo>
                  <a:lnTo>
                    <a:pt x="2111209" y="115570"/>
                  </a:lnTo>
                  <a:lnTo>
                    <a:pt x="2103170" y="111760"/>
                  </a:lnTo>
                  <a:lnTo>
                    <a:pt x="2104059" y="106680"/>
                  </a:lnTo>
                  <a:lnTo>
                    <a:pt x="2103005" y="101600"/>
                  </a:lnTo>
                  <a:lnTo>
                    <a:pt x="2097760" y="96520"/>
                  </a:lnTo>
                  <a:lnTo>
                    <a:pt x="2085644" y="93980"/>
                  </a:lnTo>
                  <a:lnTo>
                    <a:pt x="2086444" y="86360"/>
                  </a:lnTo>
                  <a:close/>
                </a:path>
                <a:path w="3023869" h="349250">
                  <a:moveTo>
                    <a:pt x="2495029" y="118110"/>
                  </a:moveTo>
                  <a:lnTo>
                    <a:pt x="2489784" y="118110"/>
                  </a:lnTo>
                  <a:lnTo>
                    <a:pt x="2494521" y="123190"/>
                  </a:lnTo>
                  <a:lnTo>
                    <a:pt x="2482659" y="123190"/>
                  </a:lnTo>
                  <a:lnTo>
                    <a:pt x="2482913" y="127000"/>
                  </a:lnTo>
                  <a:lnTo>
                    <a:pt x="2479459" y="128270"/>
                  </a:lnTo>
                  <a:lnTo>
                    <a:pt x="2473832" y="129540"/>
                  </a:lnTo>
                  <a:lnTo>
                    <a:pt x="2497561" y="129540"/>
                  </a:lnTo>
                  <a:lnTo>
                    <a:pt x="2497102" y="125730"/>
                  </a:lnTo>
                  <a:lnTo>
                    <a:pt x="2497257" y="121920"/>
                  </a:lnTo>
                  <a:lnTo>
                    <a:pt x="2495029" y="118110"/>
                  </a:lnTo>
                  <a:close/>
                </a:path>
                <a:path w="3023869" h="349250">
                  <a:moveTo>
                    <a:pt x="2701515" y="127000"/>
                  </a:moveTo>
                  <a:lnTo>
                    <a:pt x="2553106" y="127000"/>
                  </a:lnTo>
                  <a:lnTo>
                    <a:pt x="2553195" y="128270"/>
                  </a:lnTo>
                  <a:lnTo>
                    <a:pt x="2556370" y="128270"/>
                  </a:lnTo>
                  <a:lnTo>
                    <a:pt x="2553055" y="129540"/>
                  </a:lnTo>
                  <a:lnTo>
                    <a:pt x="2711094" y="129540"/>
                  </a:lnTo>
                  <a:lnTo>
                    <a:pt x="2704045" y="128270"/>
                  </a:lnTo>
                  <a:lnTo>
                    <a:pt x="2701515" y="127000"/>
                  </a:lnTo>
                  <a:close/>
                </a:path>
                <a:path w="3023869" h="349250">
                  <a:moveTo>
                    <a:pt x="2715145" y="123190"/>
                  </a:moveTo>
                  <a:lnTo>
                    <a:pt x="2711094" y="129540"/>
                  </a:lnTo>
                  <a:lnTo>
                    <a:pt x="2722467" y="129540"/>
                  </a:lnTo>
                  <a:lnTo>
                    <a:pt x="2723908" y="127000"/>
                  </a:lnTo>
                  <a:lnTo>
                    <a:pt x="2715145" y="123190"/>
                  </a:lnTo>
                  <a:close/>
                </a:path>
                <a:path w="3023869" h="349250">
                  <a:moveTo>
                    <a:pt x="1036504" y="115570"/>
                  </a:moveTo>
                  <a:lnTo>
                    <a:pt x="911529" y="115570"/>
                  </a:lnTo>
                  <a:lnTo>
                    <a:pt x="913333" y="120650"/>
                  </a:lnTo>
                  <a:lnTo>
                    <a:pt x="916774" y="124460"/>
                  </a:lnTo>
                  <a:lnTo>
                    <a:pt x="905878" y="128270"/>
                  </a:lnTo>
                  <a:lnTo>
                    <a:pt x="1130515" y="128270"/>
                  </a:lnTo>
                  <a:lnTo>
                    <a:pt x="1130223" y="125730"/>
                  </a:lnTo>
                  <a:lnTo>
                    <a:pt x="1133817" y="123190"/>
                  </a:lnTo>
                  <a:lnTo>
                    <a:pt x="1042187" y="123190"/>
                  </a:lnTo>
                  <a:lnTo>
                    <a:pt x="1036812" y="119380"/>
                  </a:lnTo>
                  <a:lnTo>
                    <a:pt x="1036504" y="115570"/>
                  </a:lnTo>
                  <a:close/>
                </a:path>
                <a:path w="3023869" h="349250">
                  <a:moveTo>
                    <a:pt x="2275116" y="97790"/>
                  </a:moveTo>
                  <a:lnTo>
                    <a:pt x="2281605" y="118110"/>
                  </a:lnTo>
                  <a:lnTo>
                    <a:pt x="2272461" y="119380"/>
                  </a:lnTo>
                  <a:lnTo>
                    <a:pt x="2305151" y="119380"/>
                  </a:lnTo>
                  <a:lnTo>
                    <a:pt x="2306561" y="120650"/>
                  </a:lnTo>
                  <a:lnTo>
                    <a:pt x="2306027" y="120650"/>
                  </a:lnTo>
                  <a:lnTo>
                    <a:pt x="2305469" y="121920"/>
                  </a:lnTo>
                  <a:lnTo>
                    <a:pt x="2374607" y="121920"/>
                  </a:lnTo>
                  <a:lnTo>
                    <a:pt x="2375077" y="123190"/>
                  </a:lnTo>
                  <a:lnTo>
                    <a:pt x="2375865" y="123190"/>
                  </a:lnTo>
                  <a:lnTo>
                    <a:pt x="2374950" y="124460"/>
                  </a:lnTo>
                  <a:lnTo>
                    <a:pt x="2312530" y="124460"/>
                  </a:lnTo>
                  <a:lnTo>
                    <a:pt x="2314524" y="125730"/>
                  </a:lnTo>
                  <a:lnTo>
                    <a:pt x="2312911" y="128270"/>
                  </a:lnTo>
                  <a:lnTo>
                    <a:pt x="2462174" y="128270"/>
                  </a:lnTo>
                  <a:lnTo>
                    <a:pt x="2456599" y="121920"/>
                  </a:lnTo>
                  <a:lnTo>
                    <a:pt x="2457665" y="118110"/>
                  </a:lnTo>
                  <a:lnTo>
                    <a:pt x="2459871" y="116840"/>
                  </a:lnTo>
                  <a:lnTo>
                    <a:pt x="2327274" y="116840"/>
                  </a:lnTo>
                  <a:lnTo>
                    <a:pt x="2324427" y="115570"/>
                  </a:lnTo>
                  <a:lnTo>
                    <a:pt x="2291473" y="115570"/>
                  </a:lnTo>
                  <a:lnTo>
                    <a:pt x="2286812" y="111760"/>
                  </a:lnTo>
                  <a:lnTo>
                    <a:pt x="2291689" y="106680"/>
                  </a:lnTo>
                  <a:lnTo>
                    <a:pt x="2282926" y="104140"/>
                  </a:lnTo>
                  <a:lnTo>
                    <a:pt x="2291816" y="102870"/>
                  </a:lnTo>
                  <a:lnTo>
                    <a:pt x="2313614" y="102870"/>
                  </a:lnTo>
                  <a:lnTo>
                    <a:pt x="2313184" y="101600"/>
                  </a:lnTo>
                  <a:lnTo>
                    <a:pt x="2285593" y="101600"/>
                  </a:lnTo>
                  <a:lnTo>
                    <a:pt x="2275116" y="97790"/>
                  </a:lnTo>
                  <a:close/>
                </a:path>
                <a:path w="3023869" h="349250">
                  <a:moveTo>
                    <a:pt x="2469768" y="114300"/>
                  </a:moveTo>
                  <a:lnTo>
                    <a:pt x="2464282" y="114300"/>
                  </a:lnTo>
                  <a:lnTo>
                    <a:pt x="2464942" y="118110"/>
                  </a:lnTo>
                  <a:lnTo>
                    <a:pt x="2465730" y="123190"/>
                  </a:lnTo>
                  <a:lnTo>
                    <a:pt x="2462174" y="128270"/>
                  </a:lnTo>
                  <a:lnTo>
                    <a:pt x="2468206" y="128270"/>
                  </a:lnTo>
                  <a:lnTo>
                    <a:pt x="2469273" y="125730"/>
                  </a:lnTo>
                  <a:lnTo>
                    <a:pt x="2471165" y="121920"/>
                  </a:lnTo>
                  <a:lnTo>
                    <a:pt x="2485961" y="121920"/>
                  </a:lnTo>
                  <a:lnTo>
                    <a:pt x="2487999" y="119380"/>
                  </a:lnTo>
                  <a:lnTo>
                    <a:pt x="2480729" y="119380"/>
                  </a:lnTo>
                  <a:lnTo>
                    <a:pt x="2475750" y="118110"/>
                  </a:lnTo>
                  <a:lnTo>
                    <a:pt x="2474671" y="118110"/>
                  </a:lnTo>
                  <a:lnTo>
                    <a:pt x="2474480" y="116840"/>
                  </a:lnTo>
                  <a:lnTo>
                    <a:pt x="2473731" y="116840"/>
                  </a:lnTo>
                  <a:lnTo>
                    <a:pt x="2471280" y="115570"/>
                  </a:lnTo>
                  <a:lnTo>
                    <a:pt x="2469959" y="115570"/>
                  </a:lnTo>
                  <a:lnTo>
                    <a:pt x="2469768" y="114300"/>
                  </a:lnTo>
                  <a:close/>
                </a:path>
                <a:path w="3023869" h="349250">
                  <a:moveTo>
                    <a:pt x="71500" y="121920"/>
                  </a:moveTo>
                  <a:lnTo>
                    <a:pt x="66281" y="121920"/>
                  </a:lnTo>
                  <a:lnTo>
                    <a:pt x="66560" y="124460"/>
                  </a:lnTo>
                  <a:lnTo>
                    <a:pt x="66103" y="127000"/>
                  </a:lnTo>
                  <a:lnTo>
                    <a:pt x="76085" y="127000"/>
                  </a:lnTo>
                  <a:lnTo>
                    <a:pt x="76111" y="125730"/>
                  </a:lnTo>
                  <a:lnTo>
                    <a:pt x="75882" y="124460"/>
                  </a:lnTo>
                  <a:lnTo>
                    <a:pt x="72732" y="124460"/>
                  </a:lnTo>
                  <a:lnTo>
                    <a:pt x="71577" y="123190"/>
                  </a:lnTo>
                  <a:lnTo>
                    <a:pt x="71500" y="121920"/>
                  </a:lnTo>
                  <a:close/>
                </a:path>
                <a:path w="3023869" h="349250">
                  <a:moveTo>
                    <a:pt x="1824443" y="116840"/>
                  </a:moveTo>
                  <a:lnTo>
                    <a:pt x="1818741" y="119380"/>
                  </a:lnTo>
                  <a:lnTo>
                    <a:pt x="1819909" y="127000"/>
                  </a:lnTo>
                  <a:lnTo>
                    <a:pt x="1835450" y="127000"/>
                  </a:lnTo>
                  <a:lnTo>
                    <a:pt x="1834172" y="121920"/>
                  </a:lnTo>
                  <a:lnTo>
                    <a:pt x="1828711" y="119380"/>
                  </a:lnTo>
                  <a:lnTo>
                    <a:pt x="1824443" y="116840"/>
                  </a:lnTo>
                  <a:close/>
                </a:path>
                <a:path w="3023869" h="349250">
                  <a:moveTo>
                    <a:pt x="1907336" y="99060"/>
                  </a:moveTo>
                  <a:lnTo>
                    <a:pt x="1901939" y="99060"/>
                  </a:lnTo>
                  <a:lnTo>
                    <a:pt x="1896960" y="100330"/>
                  </a:lnTo>
                  <a:lnTo>
                    <a:pt x="1902498" y="105410"/>
                  </a:lnTo>
                  <a:lnTo>
                    <a:pt x="1897875" y="106680"/>
                  </a:lnTo>
                  <a:lnTo>
                    <a:pt x="1892490" y="106680"/>
                  </a:lnTo>
                  <a:lnTo>
                    <a:pt x="1888121" y="109220"/>
                  </a:lnTo>
                  <a:lnTo>
                    <a:pt x="1894624" y="111760"/>
                  </a:lnTo>
                  <a:lnTo>
                    <a:pt x="1894852" y="113030"/>
                  </a:lnTo>
                  <a:lnTo>
                    <a:pt x="1893354" y="118110"/>
                  </a:lnTo>
                  <a:lnTo>
                    <a:pt x="1886508" y="120650"/>
                  </a:lnTo>
                  <a:lnTo>
                    <a:pt x="1881593" y="124460"/>
                  </a:lnTo>
                  <a:lnTo>
                    <a:pt x="1881835" y="124460"/>
                  </a:lnTo>
                  <a:lnTo>
                    <a:pt x="1885010" y="125730"/>
                  </a:lnTo>
                  <a:lnTo>
                    <a:pt x="1881695" y="127000"/>
                  </a:lnTo>
                  <a:lnTo>
                    <a:pt x="1981758" y="127000"/>
                  </a:lnTo>
                  <a:lnTo>
                    <a:pt x="1983872" y="121920"/>
                  </a:lnTo>
                  <a:lnTo>
                    <a:pt x="1972030" y="121920"/>
                  </a:lnTo>
                  <a:lnTo>
                    <a:pt x="1969211" y="119380"/>
                  </a:lnTo>
                  <a:lnTo>
                    <a:pt x="1973872" y="119380"/>
                  </a:lnTo>
                  <a:lnTo>
                    <a:pt x="1967991" y="115570"/>
                  </a:lnTo>
                  <a:lnTo>
                    <a:pt x="1970303" y="110490"/>
                  </a:lnTo>
                  <a:lnTo>
                    <a:pt x="1957946" y="110490"/>
                  </a:lnTo>
                  <a:lnTo>
                    <a:pt x="1954644" y="107950"/>
                  </a:lnTo>
                  <a:lnTo>
                    <a:pt x="1955457" y="106680"/>
                  </a:lnTo>
                  <a:lnTo>
                    <a:pt x="1959724" y="105410"/>
                  </a:lnTo>
                  <a:lnTo>
                    <a:pt x="1960283" y="105410"/>
                  </a:lnTo>
                  <a:lnTo>
                    <a:pt x="1960164" y="104140"/>
                  </a:lnTo>
                  <a:lnTo>
                    <a:pt x="1908708" y="104140"/>
                  </a:lnTo>
                  <a:lnTo>
                    <a:pt x="1907336" y="99060"/>
                  </a:lnTo>
                  <a:close/>
                </a:path>
                <a:path w="3023869" h="349250">
                  <a:moveTo>
                    <a:pt x="2293302" y="124460"/>
                  </a:moveTo>
                  <a:lnTo>
                    <a:pt x="2281986" y="124460"/>
                  </a:lnTo>
                  <a:lnTo>
                    <a:pt x="2283396" y="125730"/>
                  </a:lnTo>
                  <a:lnTo>
                    <a:pt x="2282863" y="125730"/>
                  </a:lnTo>
                  <a:lnTo>
                    <a:pt x="2282316" y="127000"/>
                  </a:lnTo>
                  <a:lnTo>
                    <a:pt x="2295677" y="127000"/>
                  </a:lnTo>
                  <a:lnTo>
                    <a:pt x="2293429" y="125730"/>
                  </a:lnTo>
                  <a:lnTo>
                    <a:pt x="2293302" y="124460"/>
                  </a:lnTo>
                  <a:close/>
                </a:path>
                <a:path w="3023869" h="349250">
                  <a:moveTo>
                    <a:pt x="2322080" y="123190"/>
                  </a:moveTo>
                  <a:lnTo>
                    <a:pt x="2295905" y="123190"/>
                  </a:lnTo>
                  <a:lnTo>
                    <a:pt x="2298179" y="124460"/>
                  </a:lnTo>
                  <a:lnTo>
                    <a:pt x="2298268" y="125730"/>
                  </a:lnTo>
                  <a:lnTo>
                    <a:pt x="2295677" y="127000"/>
                  </a:lnTo>
                  <a:lnTo>
                    <a:pt x="2311057" y="127000"/>
                  </a:lnTo>
                  <a:lnTo>
                    <a:pt x="2308974" y="125730"/>
                  </a:lnTo>
                  <a:lnTo>
                    <a:pt x="2310764" y="124460"/>
                  </a:lnTo>
                  <a:lnTo>
                    <a:pt x="2323490" y="124460"/>
                  </a:lnTo>
                  <a:lnTo>
                    <a:pt x="2322080" y="123190"/>
                  </a:lnTo>
                  <a:close/>
                </a:path>
                <a:path w="3023869" h="349250">
                  <a:moveTo>
                    <a:pt x="1789050" y="123190"/>
                  </a:moveTo>
                  <a:lnTo>
                    <a:pt x="1573669" y="123190"/>
                  </a:lnTo>
                  <a:lnTo>
                    <a:pt x="1580426" y="125730"/>
                  </a:lnTo>
                  <a:lnTo>
                    <a:pt x="1588261" y="124460"/>
                  </a:lnTo>
                  <a:lnTo>
                    <a:pt x="1789273" y="124460"/>
                  </a:lnTo>
                  <a:lnTo>
                    <a:pt x="1789050" y="123190"/>
                  </a:lnTo>
                  <a:close/>
                </a:path>
                <a:path w="3023869" h="349250">
                  <a:moveTo>
                    <a:pt x="211770" y="121920"/>
                  </a:moveTo>
                  <a:lnTo>
                    <a:pt x="191084" y="121920"/>
                  </a:lnTo>
                  <a:lnTo>
                    <a:pt x="190893" y="124460"/>
                  </a:lnTo>
                  <a:lnTo>
                    <a:pt x="218617" y="124460"/>
                  </a:lnTo>
                  <a:lnTo>
                    <a:pt x="211770" y="121920"/>
                  </a:lnTo>
                  <a:close/>
                </a:path>
                <a:path w="3023869" h="349250">
                  <a:moveTo>
                    <a:pt x="908704" y="121920"/>
                  </a:moveTo>
                  <a:lnTo>
                    <a:pt x="891082" y="121920"/>
                  </a:lnTo>
                  <a:lnTo>
                    <a:pt x="893495" y="123190"/>
                  </a:lnTo>
                  <a:lnTo>
                    <a:pt x="891946" y="124460"/>
                  </a:lnTo>
                  <a:lnTo>
                    <a:pt x="907573" y="124460"/>
                  </a:lnTo>
                  <a:lnTo>
                    <a:pt x="908704" y="121920"/>
                  </a:lnTo>
                  <a:close/>
                </a:path>
                <a:path w="3023869" h="349250">
                  <a:moveTo>
                    <a:pt x="2374607" y="121920"/>
                  </a:moveTo>
                  <a:lnTo>
                    <a:pt x="2323680" y="121920"/>
                  </a:lnTo>
                  <a:lnTo>
                    <a:pt x="2324150" y="123190"/>
                  </a:lnTo>
                  <a:lnTo>
                    <a:pt x="2324938" y="123190"/>
                  </a:lnTo>
                  <a:lnTo>
                    <a:pt x="2324023" y="124460"/>
                  </a:lnTo>
                  <a:lnTo>
                    <a:pt x="2374417" y="124460"/>
                  </a:lnTo>
                  <a:lnTo>
                    <a:pt x="2373007" y="123190"/>
                  </a:lnTo>
                  <a:lnTo>
                    <a:pt x="2374607" y="121920"/>
                  </a:lnTo>
                  <a:close/>
                </a:path>
                <a:path w="3023869" h="349250">
                  <a:moveTo>
                    <a:pt x="2694708" y="121920"/>
                  </a:moveTo>
                  <a:lnTo>
                    <a:pt x="2606065" y="121920"/>
                  </a:lnTo>
                  <a:lnTo>
                    <a:pt x="2607500" y="123190"/>
                  </a:lnTo>
                  <a:lnTo>
                    <a:pt x="2606954" y="123190"/>
                  </a:lnTo>
                  <a:lnTo>
                    <a:pt x="2606370" y="124460"/>
                  </a:lnTo>
                  <a:lnTo>
                    <a:pt x="2696454" y="124460"/>
                  </a:lnTo>
                  <a:lnTo>
                    <a:pt x="2693923" y="123190"/>
                  </a:lnTo>
                  <a:lnTo>
                    <a:pt x="2694708" y="121920"/>
                  </a:lnTo>
                  <a:close/>
                </a:path>
                <a:path w="3023869" h="349250">
                  <a:moveTo>
                    <a:pt x="2920491" y="123190"/>
                  </a:moveTo>
                  <a:lnTo>
                    <a:pt x="2913938" y="123190"/>
                  </a:lnTo>
                  <a:lnTo>
                    <a:pt x="2907423" y="124460"/>
                  </a:lnTo>
                  <a:lnTo>
                    <a:pt x="2926067" y="124460"/>
                  </a:lnTo>
                  <a:lnTo>
                    <a:pt x="2920491" y="123190"/>
                  </a:lnTo>
                  <a:close/>
                </a:path>
                <a:path w="3023869" h="349250">
                  <a:moveTo>
                    <a:pt x="632508" y="102870"/>
                  </a:moveTo>
                  <a:lnTo>
                    <a:pt x="596645" y="102870"/>
                  </a:lnTo>
                  <a:lnTo>
                    <a:pt x="598055" y="104140"/>
                  </a:lnTo>
                  <a:lnTo>
                    <a:pt x="597522" y="104140"/>
                  </a:lnTo>
                  <a:lnTo>
                    <a:pt x="596963" y="105410"/>
                  </a:lnTo>
                  <a:lnTo>
                    <a:pt x="582815" y="105410"/>
                  </a:lnTo>
                  <a:lnTo>
                    <a:pt x="587705" y="111760"/>
                  </a:lnTo>
                  <a:lnTo>
                    <a:pt x="580212" y="114300"/>
                  </a:lnTo>
                  <a:lnTo>
                    <a:pt x="577126" y="118110"/>
                  </a:lnTo>
                  <a:lnTo>
                    <a:pt x="582701" y="120650"/>
                  </a:lnTo>
                  <a:lnTo>
                    <a:pt x="583095" y="123190"/>
                  </a:lnTo>
                  <a:lnTo>
                    <a:pt x="644004" y="123190"/>
                  </a:lnTo>
                  <a:lnTo>
                    <a:pt x="638898" y="121920"/>
                  </a:lnTo>
                  <a:lnTo>
                    <a:pt x="638243" y="116840"/>
                  </a:lnTo>
                  <a:lnTo>
                    <a:pt x="635838" y="110490"/>
                  </a:lnTo>
                  <a:lnTo>
                    <a:pt x="632508" y="102870"/>
                  </a:lnTo>
                  <a:close/>
                </a:path>
                <a:path w="3023869" h="349250">
                  <a:moveTo>
                    <a:pt x="2485961" y="121920"/>
                  </a:moveTo>
                  <a:lnTo>
                    <a:pt x="2480119" y="121920"/>
                  </a:lnTo>
                  <a:lnTo>
                    <a:pt x="2481313" y="123190"/>
                  </a:lnTo>
                  <a:lnTo>
                    <a:pt x="2490381" y="123190"/>
                  </a:lnTo>
                  <a:lnTo>
                    <a:pt x="2485961" y="121920"/>
                  </a:lnTo>
                  <a:close/>
                </a:path>
                <a:path w="3023869" h="349250">
                  <a:moveTo>
                    <a:pt x="1114903" y="119380"/>
                  </a:moveTo>
                  <a:lnTo>
                    <a:pt x="1105954" y="119380"/>
                  </a:lnTo>
                  <a:lnTo>
                    <a:pt x="1107363" y="120650"/>
                  </a:lnTo>
                  <a:lnTo>
                    <a:pt x="1106830" y="120650"/>
                  </a:lnTo>
                  <a:lnTo>
                    <a:pt x="1106271" y="121920"/>
                  </a:lnTo>
                  <a:lnTo>
                    <a:pt x="1120482" y="121920"/>
                  </a:lnTo>
                  <a:lnTo>
                    <a:pt x="1115504" y="120650"/>
                  </a:lnTo>
                  <a:lnTo>
                    <a:pt x="1114903" y="119380"/>
                  </a:lnTo>
                  <a:close/>
                </a:path>
                <a:path w="3023869" h="349250">
                  <a:moveTo>
                    <a:pt x="1158519" y="113030"/>
                  </a:moveTo>
                  <a:lnTo>
                    <a:pt x="1150618" y="114300"/>
                  </a:lnTo>
                  <a:lnTo>
                    <a:pt x="1140882" y="115570"/>
                  </a:lnTo>
                  <a:lnTo>
                    <a:pt x="1132112" y="116840"/>
                  </a:lnTo>
                  <a:lnTo>
                    <a:pt x="1127112" y="119380"/>
                  </a:lnTo>
                  <a:lnTo>
                    <a:pt x="1123848" y="121920"/>
                  </a:lnTo>
                  <a:lnTo>
                    <a:pt x="1273835" y="121920"/>
                  </a:lnTo>
                  <a:lnTo>
                    <a:pt x="1275156" y="116840"/>
                  </a:lnTo>
                  <a:lnTo>
                    <a:pt x="1159395" y="116840"/>
                  </a:lnTo>
                  <a:lnTo>
                    <a:pt x="1159700" y="115570"/>
                  </a:lnTo>
                  <a:lnTo>
                    <a:pt x="1159548" y="114300"/>
                  </a:lnTo>
                  <a:lnTo>
                    <a:pt x="1158709" y="114300"/>
                  </a:lnTo>
                  <a:lnTo>
                    <a:pt x="1158519" y="113030"/>
                  </a:lnTo>
                  <a:close/>
                </a:path>
                <a:path w="3023869" h="349250">
                  <a:moveTo>
                    <a:pt x="1973872" y="119380"/>
                  </a:moveTo>
                  <a:lnTo>
                    <a:pt x="1973376" y="119380"/>
                  </a:lnTo>
                  <a:lnTo>
                    <a:pt x="1972030" y="121920"/>
                  </a:lnTo>
                  <a:lnTo>
                    <a:pt x="1983872" y="121920"/>
                  </a:lnTo>
                  <a:lnTo>
                    <a:pt x="1984400" y="120650"/>
                  </a:lnTo>
                  <a:lnTo>
                    <a:pt x="1973872" y="119380"/>
                  </a:lnTo>
                  <a:close/>
                </a:path>
                <a:path w="3023869" h="349250">
                  <a:moveTo>
                    <a:pt x="2305151" y="119380"/>
                  </a:moveTo>
                  <a:lnTo>
                    <a:pt x="2268537" y="119380"/>
                  </a:lnTo>
                  <a:lnTo>
                    <a:pt x="2269248" y="121920"/>
                  </a:lnTo>
                  <a:lnTo>
                    <a:pt x="2304465" y="121920"/>
                  </a:lnTo>
                  <a:lnTo>
                    <a:pt x="2304021" y="120650"/>
                  </a:lnTo>
                  <a:lnTo>
                    <a:pt x="2303551" y="120650"/>
                  </a:lnTo>
                  <a:lnTo>
                    <a:pt x="2305151" y="119380"/>
                  </a:lnTo>
                  <a:close/>
                </a:path>
                <a:path w="3023869" h="349250">
                  <a:moveTo>
                    <a:pt x="2266391" y="111760"/>
                  </a:moveTo>
                  <a:lnTo>
                    <a:pt x="2265375" y="119380"/>
                  </a:lnTo>
                  <a:lnTo>
                    <a:pt x="2272461" y="119380"/>
                  </a:lnTo>
                  <a:lnTo>
                    <a:pt x="2272652" y="114300"/>
                  </a:lnTo>
                  <a:lnTo>
                    <a:pt x="2266391" y="111760"/>
                  </a:lnTo>
                  <a:close/>
                </a:path>
                <a:path w="3023869" h="349250">
                  <a:moveTo>
                    <a:pt x="2490038" y="116840"/>
                  </a:moveTo>
                  <a:lnTo>
                    <a:pt x="2482938" y="116840"/>
                  </a:lnTo>
                  <a:lnTo>
                    <a:pt x="2482468" y="118110"/>
                  </a:lnTo>
                  <a:lnTo>
                    <a:pt x="2480729" y="119380"/>
                  </a:lnTo>
                  <a:lnTo>
                    <a:pt x="2487999" y="119380"/>
                  </a:lnTo>
                  <a:lnTo>
                    <a:pt x="2490038" y="116840"/>
                  </a:lnTo>
                  <a:close/>
                </a:path>
                <a:path w="3023869" h="349250">
                  <a:moveTo>
                    <a:pt x="1788439" y="106680"/>
                  </a:moveTo>
                  <a:lnTo>
                    <a:pt x="1765198" y="116840"/>
                  </a:lnTo>
                  <a:lnTo>
                    <a:pt x="1781949" y="116840"/>
                  </a:lnTo>
                  <a:lnTo>
                    <a:pt x="1783359" y="118110"/>
                  </a:lnTo>
                  <a:lnTo>
                    <a:pt x="1788792" y="118110"/>
                  </a:lnTo>
                  <a:lnTo>
                    <a:pt x="1788703" y="113030"/>
                  </a:lnTo>
                  <a:lnTo>
                    <a:pt x="1788439" y="106680"/>
                  </a:lnTo>
                  <a:close/>
                </a:path>
                <a:path w="3023869" h="349250">
                  <a:moveTo>
                    <a:pt x="2682773" y="116840"/>
                  </a:moveTo>
                  <a:lnTo>
                    <a:pt x="2560307" y="116840"/>
                  </a:lnTo>
                  <a:lnTo>
                    <a:pt x="2560751" y="118110"/>
                  </a:lnTo>
                  <a:lnTo>
                    <a:pt x="2682887" y="118110"/>
                  </a:lnTo>
                  <a:lnTo>
                    <a:pt x="2682773" y="116840"/>
                  </a:lnTo>
                  <a:close/>
                </a:path>
                <a:path w="3023869" h="349250">
                  <a:moveTo>
                    <a:pt x="2695727" y="107950"/>
                  </a:moveTo>
                  <a:lnTo>
                    <a:pt x="2666275" y="111760"/>
                  </a:lnTo>
                  <a:lnTo>
                    <a:pt x="2621203" y="111760"/>
                  </a:lnTo>
                  <a:lnTo>
                    <a:pt x="2617876" y="114300"/>
                  </a:lnTo>
                  <a:lnTo>
                    <a:pt x="2689021" y="114300"/>
                  </a:lnTo>
                  <a:lnTo>
                    <a:pt x="2692018" y="116840"/>
                  </a:lnTo>
                  <a:lnTo>
                    <a:pt x="2686278" y="116840"/>
                  </a:lnTo>
                  <a:lnTo>
                    <a:pt x="2685961" y="118110"/>
                  </a:lnTo>
                  <a:lnTo>
                    <a:pt x="2697060" y="118110"/>
                  </a:lnTo>
                  <a:lnTo>
                    <a:pt x="2696629" y="113030"/>
                  </a:lnTo>
                  <a:lnTo>
                    <a:pt x="2695727" y="107950"/>
                  </a:lnTo>
                  <a:close/>
                </a:path>
                <a:path w="3023869" h="349250">
                  <a:moveTo>
                    <a:pt x="163423" y="110490"/>
                  </a:moveTo>
                  <a:lnTo>
                    <a:pt x="157733" y="111760"/>
                  </a:lnTo>
                  <a:lnTo>
                    <a:pt x="155371" y="115570"/>
                  </a:lnTo>
                  <a:lnTo>
                    <a:pt x="147307" y="116840"/>
                  </a:lnTo>
                  <a:lnTo>
                    <a:pt x="175862" y="116840"/>
                  </a:lnTo>
                  <a:lnTo>
                    <a:pt x="179401" y="113030"/>
                  </a:lnTo>
                  <a:lnTo>
                    <a:pt x="164680" y="113030"/>
                  </a:lnTo>
                  <a:lnTo>
                    <a:pt x="164401" y="111760"/>
                  </a:lnTo>
                  <a:lnTo>
                    <a:pt x="163258" y="111760"/>
                  </a:lnTo>
                  <a:lnTo>
                    <a:pt x="163423" y="110490"/>
                  </a:lnTo>
                  <a:close/>
                </a:path>
                <a:path w="3023869" h="349250">
                  <a:moveTo>
                    <a:pt x="296557" y="104140"/>
                  </a:moveTo>
                  <a:lnTo>
                    <a:pt x="291464" y="105410"/>
                  </a:lnTo>
                  <a:lnTo>
                    <a:pt x="291223" y="110490"/>
                  </a:lnTo>
                  <a:lnTo>
                    <a:pt x="284340" y="110490"/>
                  </a:lnTo>
                  <a:lnTo>
                    <a:pt x="284264" y="111760"/>
                  </a:lnTo>
                  <a:lnTo>
                    <a:pt x="283565" y="111760"/>
                  </a:lnTo>
                  <a:lnTo>
                    <a:pt x="283578" y="113030"/>
                  </a:lnTo>
                  <a:lnTo>
                    <a:pt x="285470" y="116840"/>
                  </a:lnTo>
                  <a:lnTo>
                    <a:pt x="295091" y="116840"/>
                  </a:lnTo>
                  <a:lnTo>
                    <a:pt x="297944" y="111760"/>
                  </a:lnTo>
                  <a:lnTo>
                    <a:pt x="296557" y="104140"/>
                  </a:lnTo>
                  <a:close/>
                </a:path>
                <a:path w="3023869" h="349250">
                  <a:moveTo>
                    <a:pt x="1143330" y="93980"/>
                  </a:moveTo>
                  <a:lnTo>
                    <a:pt x="1145997" y="97790"/>
                  </a:lnTo>
                  <a:lnTo>
                    <a:pt x="1154301" y="100330"/>
                  </a:lnTo>
                  <a:lnTo>
                    <a:pt x="1157182" y="104140"/>
                  </a:lnTo>
                  <a:lnTo>
                    <a:pt x="1157602" y="109220"/>
                  </a:lnTo>
                  <a:lnTo>
                    <a:pt x="1158519" y="113030"/>
                  </a:lnTo>
                  <a:lnTo>
                    <a:pt x="1159332" y="113030"/>
                  </a:lnTo>
                  <a:lnTo>
                    <a:pt x="1159459" y="114300"/>
                  </a:lnTo>
                  <a:lnTo>
                    <a:pt x="1162723" y="115570"/>
                  </a:lnTo>
                  <a:lnTo>
                    <a:pt x="1159395" y="116840"/>
                  </a:lnTo>
                  <a:lnTo>
                    <a:pt x="1275156" y="116840"/>
                  </a:lnTo>
                  <a:lnTo>
                    <a:pt x="1276807" y="110490"/>
                  </a:lnTo>
                  <a:lnTo>
                    <a:pt x="1165936" y="110490"/>
                  </a:lnTo>
                  <a:lnTo>
                    <a:pt x="1163688" y="109220"/>
                  </a:lnTo>
                  <a:lnTo>
                    <a:pt x="1163561" y="107950"/>
                  </a:lnTo>
                  <a:lnTo>
                    <a:pt x="1166164" y="106680"/>
                  </a:lnTo>
                  <a:lnTo>
                    <a:pt x="1279415" y="106680"/>
                  </a:lnTo>
                  <a:lnTo>
                    <a:pt x="1287208" y="101600"/>
                  </a:lnTo>
                  <a:lnTo>
                    <a:pt x="1282496" y="99060"/>
                  </a:lnTo>
                  <a:lnTo>
                    <a:pt x="1276489" y="97790"/>
                  </a:lnTo>
                  <a:lnTo>
                    <a:pt x="1271498" y="96520"/>
                  </a:lnTo>
                  <a:lnTo>
                    <a:pt x="1270884" y="95250"/>
                  </a:lnTo>
                  <a:lnTo>
                    <a:pt x="1157973" y="95250"/>
                  </a:lnTo>
                  <a:lnTo>
                    <a:pt x="1143330" y="93980"/>
                  </a:lnTo>
                  <a:close/>
                </a:path>
                <a:path w="3023869" h="349250">
                  <a:moveTo>
                    <a:pt x="2330183" y="107950"/>
                  </a:moveTo>
                  <a:lnTo>
                    <a:pt x="2330310" y="110490"/>
                  </a:lnTo>
                  <a:lnTo>
                    <a:pt x="2331453" y="113030"/>
                  </a:lnTo>
                  <a:lnTo>
                    <a:pt x="2327274" y="116840"/>
                  </a:lnTo>
                  <a:lnTo>
                    <a:pt x="2459871" y="116840"/>
                  </a:lnTo>
                  <a:lnTo>
                    <a:pt x="2462077" y="115570"/>
                  </a:lnTo>
                  <a:lnTo>
                    <a:pt x="2345296" y="115570"/>
                  </a:lnTo>
                  <a:lnTo>
                    <a:pt x="2345359" y="114300"/>
                  </a:lnTo>
                  <a:lnTo>
                    <a:pt x="2464282" y="114300"/>
                  </a:lnTo>
                  <a:lnTo>
                    <a:pt x="2464180" y="113030"/>
                  </a:lnTo>
                  <a:lnTo>
                    <a:pt x="2402624" y="113030"/>
                  </a:lnTo>
                  <a:lnTo>
                    <a:pt x="2399804" y="111760"/>
                  </a:lnTo>
                  <a:lnTo>
                    <a:pt x="2403982" y="111760"/>
                  </a:lnTo>
                  <a:lnTo>
                    <a:pt x="2404338" y="110490"/>
                  </a:lnTo>
                  <a:lnTo>
                    <a:pt x="2368778" y="110490"/>
                  </a:lnTo>
                  <a:lnTo>
                    <a:pt x="2368506" y="109220"/>
                  </a:lnTo>
                  <a:lnTo>
                    <a:pt x="2330589" y="109220"/>
                  </a:lnTo>
                  <a:lnTo>
                    <a:pt x="2330183" y="107950"/>
                  </a:lnTo>
                  <a:close/>
                </a:path>
                <a:path w="3023869" h="349250">
                  <a:moveTo>
                    <a:pt x="2610904" y="107950"/>
                  </a:moveTo>
                  <a:lnTo>
                    <a:pt x="2564155" y="107950"/>
                  </a:lnTo>
                  <a:lnTo>
                    <a:pt x="2564942" y="111760"/>
                  </a:lnTo>
                  <a:lnTo>
                    <a:pt x="2559964" y="116840"/>
                  </a:lnTo>
                  <a:lnTo>
                    <a:pt x="2681998" y="116840"/>
                  </a:lnTo>
                  <a:lnTo>
                    <a:pt x="2681935" y="115570"/>
                  </a:lnTo>
                  <a:lnTo>
                    <a:pt x="2573934" y="115570"/>
                  </a:lnTo>
                  <a:lnTo>
                    <a:pt x="2571114" y="114300"/>
                  </a:lnTo>
                  <a:lnTo>
                    <a:pt x="2575293" y="114300"/>
                  </a:lnTo>
                  <a:lnTo>
                    <a:pt x="2575648" y="113030"/>
                  </a:lnTo>
                  <a:lnTo>
                    <a:pt x="2576220" y="113030"/>
                  </a:lnTo>
                  <a:lnTo>
                    <a:pt x="2576017" y="111760"/>
                  </a:lnTo>
                  <a:lnTo>
                    <a:pt x="2575725" y="110490"/>
                  </a:lnTo>
                  <a:lnTo>
                    <a:pt x="2578239" y="109220"/>
                  </a:lnTo>
                  <a:lnTo>
                    <a:pt x="2608116" y="109220"/>
                  </a:lnTo>
                  <a:lnTo>
                    <a:pt x="2610904" y="107950"/>
                  </a:lnTo>
                  <a:close/>
                </a:path>
                <a:path w="3023869" h="349250">
                  <a:moveTo>
                    <a:pt x="2689021" y="114300"/>
                  </a:moveTo>
                  <a:lnTo>
                    <a:pt x="2682024" y="114300"/>
                  </a:lnTo>
                  <a:lnTo>
                    <a:pt x="2681795" y="115570"/>
                  </a:lnTo>
                  <a:lnTo>
                    <a:pt x="2681935" y="115570"/>
                  </a:lnTo>
                  <a:lnTo>
                    <a:pt x="2682709" y="116840"/>
                  </a:lnTo>
                  <a:lnTo>
                    <a:pt x="2687815" y="116840"/>
                  </a:lnTo>
                  <a:lnTo>
                    <a:pt x="2689021" y="114300"/>
                  </a:lnTo>
                  <a:close/>
                </a:path>
                <a:path w="3023869" h="349250">
                  <a:moveTo>
                    <a:pt x="2689605" y="115570"/>
                  </a:moveTo>
                  <a:lnTo>
                    <a:pt x="2687815" y="116840"/>
                  </a:lnTo>
                  <a:lnTo>
                    <a:pt x="2692018" y="116840"/>
                  </a:lnTo>
                  <a:lnTo>
                    <a:pt x="2689605" y="115570"/>
                  </a:lnTo>
                  <a:close/>
                </a:path>
                <a:path w="3023869" h="349250">
                  <a:moveTo>
                    <a:pt x="2906191" y="114300"/>
                  </a:moveTo>
                  <a:lnTo>
                    <a:pt x="2902978" y="116840"/>
                  </a:lnTo>
                  <a:lnTo>
                    <a:pt x="2910173" y="116840"/>
                  </a:lnTo>
                  <a:lnTo>
                    <a:pt x="2908947" y="115570"/>
                  </a:lnTo>
                  <a:lnTo>
                    <a:pt x="2906191" y="114300"/>
                  </a:lnTo>
                  <a:close/>
                </a:path>
                <a:path w="3023869" h="349250">
                  <a:moveTo>
                    <a:pt x="2117369" y="114300"/>
                  </a:moveTo>
                  <a:lnTo>
                    <a:pt x="2111209" y="115570"/>
                  </a:lnTo>
                  <a:lnTo>
                    <a:pt x="2119185" y="115570"/>
                  </a:lnTo>
                  <a:lnTo>
                    <a:pt x="2117369" y="114300"/>
                  </a:lnTo>
                  <a:close/>
                </a:path>
                <a:path w="3023869" h="349250">
                  <a:moveTo>
                    <a:pt x="2313614" y="102870"/>
                  </a:moveTo>
                  <a:lnTo>
                    <a:pt x="2291816" y="102870"/>
                  </a:lnTo>
                  <a:lnTo>
                    <a:pt x="2293442" y="104140"/>
                  </a:lnTo>
                  <a:lnTo>
                    <a:pt x="2296261" y="106680"/>
                  </a:lnTo>
                  <a:lnTo>
                    <a:pt x="2291473" y="115570"/>
                  </a:lnTo>
                  <a:lnTo>
                    <a:pt x="2324427" y="115570"/>
                  </a:lnTo>
                  <a:lnTo>
                    <a:pt x="2315883" y="111760"/>
                  </a:lnTo>
                  <a:lnTo>
                    <a:pt x="2314473" y="105410"/>
                  </a:lnTo>
                  <a:lnTo>
                    <a:pt x="2313614" y="102870"/>
                  </a:lnTo>
                  <a:close/>
                </a:path>
                <a:path w="3023869" h="349250">
                  <a:moveTo>
                    <a:pt x="2464282" y="114300"/>
                  </a:moveTo>
                  <a:lnTo>
                    <a:pt x="2346820" y="114300"/>
                  </a:lnTo>
                  <a:lnTo>
                    <a:pt x="2348217" y="115570"/>
                  </a:lnTo>
                  <a:lnTo>
                    <a:pt x="2462077" y="115570"/>
                  </a:lnTo>
                  <a:lnTo>
                    <a:pt x="2464282" y="114300"/>
                  </a:lnTo>
                  <a:close/>
                </a:path>
                <a:path w="3023869" h="349250">
                  <a:moveTo>
                    <a:pt x="2682024" y="114300"/>
                  </a:moveTo>
                  <a:lnTo>
                    <a:pt x="2575293" y="114300"/>
                  </a:lnTo>
                  <a:lnTo>
                    <a:pt x="2573934" y="115570"/>
                  </a:lnTo>
                  <a:lnTo>
                    <a:pt x="2678747" y="115570"/>
                  </a:lnTo>
                  <a:lnTo>
                    <a:pt x="2682024" y="114300"/>
                  </a:lnTo>
                  <a:close/>
                </a:path>
                <a:path w="3023869" h="349250">
                  <a:moveTo>
                    <a:pt x="2469095" y="113030"/>
                  </a:moveTo>
                  <a:lnTo>
                    <a:pt x="2464879" y="113030"/>
                  </a:lnTo>
                  <a:lnTo>
                    <a:pt x="2464803" y="114300"/>
                  </a:lnTo>
                  <a:lnTo>
                    <a:pt x="2469095" y="114300"/>
                  </a:lnTo>
                  <a:lnTo>
                    <a:pt x="2469095" y="113030"/>
                  </a:lnTo>
                  <a:close/>
                </a:path>
                <a:path w="3023869" h="349250">
                  <a:moveTo>
                    <a:pt x="2608116" y="109220"/>
                  </a:moveTo>
                  <a:lnTo>
                    <a:pt x="2578239" y="109220"/>
                  </a:lnTo>
                  <a:lnTo>
                    <a:pt x="2581186" y="111760"/>
                  </a:lnTo>
                  <a:lnTo>
                    <a:pt x="2580805" y="113030"/>
                  </a:lnTo>
                  <a:lnTo>
                    <a:pt x="2576220" y="113030"/>
                  </a:lnTo>
                  <a:lnTo>
                    <a:pt x="2576283" y="114300"/>
                  </a:lnTo>
                  <a:lnTo>
                    <a:pt x="2617876" y="114300"/>
                  </a:lnTo>
                  <a:lnTo>
                    <a:pt x="2618181" y="113030"/>
                  </a:lnTo>
                  <a:lnTo>
                    <a:pt x="2618016" y="111760"/>
                  </a:lnTo>
                  <a:lnTo>
                    <a:pt x="2608935" y="111760"/>
                  </a:lnTo>
                  <a:lnTo>
                    <a:pt x="2605328" y="110490"/>
                  </a:lnTo>
                  <a:lnTo>
                    <a:pt x="2608116" y="109220"/>
                  </a:lnTo>
                  <a:close/>
                </a:path>
                <a:path w="3023869" h="349250">
                  <a:moveTo>
                    <a:pt x="2989452" y="113030"/>
                  </a:moveTo>
                  <a:lnTo>
                    <a:pt x="2981604" y="113030"/>
                  </a:lnTo>
                  <a:lnTo>
                    <a:pt x="2986100" y="114300"/>
                  </a:lnTo>
                  <a:lnTo>
                    <a:pt x="2989452" y="113030"/>
                  </a:lnTo>
                  <a:close/>
                </a:path>
                <a:path w="3023869" h="349250">
                  <a:moveTo>
                    <a:pt x="177152" y="110490"/>
                  </a:moveTo>
                  <a:lnTo>
                    <a:pt x="172504" y="111760"/>
                  </a:lnTo>
                  <a:lnTo>
                    <a:pt x="167817" y="111760"/>
                  </a:lnTo>
                  <a:lnTo>
                    <a:pt x="167538" y="113030"/>
                  </a:lnTo>
                  <a:lnTo>
                    <a:pt x="179401" y="113030"/>
                  </a:lnTo>
                  <a:lnTo>
                    <a:pt x="180581" y="111760"/>
                  </a:lnTo>
                  <a:lnTo>
                    <a:pt x="177152" y="110490"/>
                  </a:lnTo>
                  <a:close/>
                </a:path>
                <a:path w="3023869" h="349250">
                  <a:moveTo>
                    <a:pt x="918260" y="105410"/>
                  </a:moveTo>
                  <a:lnTo>
                    <a:pt x="912748" y="106680"/>
                  </a:lnTo>
                  <a:lnTo>
                    <a:pt x="914539" y="110490"/>
                  </a:lnTo>
                  <a:lnTo>
                    <a:pt x="909408" y="110490"/>
                  </a:lnTo>
                  <a:lnTo>
                    <a:pt x="909459" y="111760"/>
                  </a:lnTo>
                  <a:lnTo>
                    <a:pt x="908469" y="111760"/>
                  </a:lnTo>
                  <a:lnTo>
                    <a:pt x="907110" y="113030"/>
                  </a:lnTo>
                  <a:lnTo>
                    <a:pt x="1037002" y="113030"/>
                  </a:lnTo>
                  <a:lnTo>
                    <a:pt x="1037501" y="110490"/>
                  </a:lnTo>
                  <a:lnTo>
                    <a:pt x="1037014" y="109220"/>
                  </a:lnTo>
                  <a:lnTo>
                    <a:pt x="930427" y="109220"/>
                  </a:lnTo>
                  <a:lnTo>
                    <a:pt x="923975" y="107950"/>
                  </a:lnTo>
                  <a:lnTo>
                    <a:pt x="918260" y="105410"/>
                  </a:lnTo>
                  <a:close/>
                </a:path>
                <a:path w="3023869" h="349250">
                  <a:moveTo>
                    <a:pt x="2419438" y="111760"/>
                  </a:moveTo>
                  <a:lnTo>
                    <a:pt x="2403982" y="111760"/>
                  </a:lnTo>
                  <a:lnTo>
                    <a:pt x="2402624" y="113030"/>
                  </a:lnTo>
                  <a:lnTo>
                    <a:pt x="2419388" y="113030"/>
                  </a:lnTo>
                  <a:lnTo>
                    <a:pt x="2419438" y="111760"/>
                  </a:lnTo>
                  <a:close/>
                </a:path>
                <a:path w="3023869" h="349250">
                  <a:moveTo>
                    <a:pt x="2465362" y="111760"/>
                  </a:moveTo>
                  <a:lnTo>
                    <a:pt x="2421839" y="111760"/>
                  </a:lnTo>
                  <a:lnTo>
                    <a:pt x="2422309" y="113030"/>
                  </a:lnTo>
                  <a:lnTo>
                    <a:pt x="2464930" y="113030"/>
                  </a:lnTo>
                  <a:lnTo>
                    <a:pt x="2465362" y="111760"/>
                  </a:lnTo>
                  <a:close/>
                </a:path>
                <a:path w="3023869" h="349250">
                  <a:moveTo>
                    <a:pt x="168376" y="110490"/>
                  </a:moveTo>
                  <a:lnTo>
                    <a:pt x="168668" y="111760"/>
                  </a:lnTo>
                  <a:lnTo>
                    <a:pt x="172504" y="111760"/>
                  </a:lnTo>
                  <a:lnTo>
                    <a:pt x="168376" y="110490"/>
                  </a:lnTo>
                  <a:close/>
                </a:path>
                <a:path w="3023869" h="349250">
                  <a:moveTo>
                    <a:pt x="2446870" y="109220"/>
                  </a:moveTo>
                  <a:lnTo>
                    <a:pt x="2406675" y="109220"/>
                  </a:lnTo>
                  <a:lnTo>
                    <a:pt x="2409431" y="110490"/>
                  </a:lnTo>
                  <a:lnTo>
                    <a:pt x="2405303" y="110490"/>
                  </a:lnTo>
                  <a:lnTo>
                    <a:pt x="2404973" y="111760"/>
                  </a:lnTo>
                  <a:lnTo>
                    <a:pt x="2446553" y="111760"/>
                  </a:lnTo>
                  <a:lnTo>
                    <a:pt x="2446870" y="109220"/>
                  </a:lnTo>
                  <a:close/>
                </a:path>
                <a:path w="3023869" h="349250">
                  <a:moveTo>
                    <a:pt x="2461568" y="96562"/>
                  </a:moveTo>
                  <a:lnTo>
                    <a:pt x="2459647" y="100330"/>
                  </a:lnTo>
                  <a:lnTo>
                    <a:pt x="2458338" y="105410"/>
                  </a:lnTo>
                  <a:lnTo>
                    <a:pt x="2464168" y="105410"/>
                  </a:lnTo>
                  <a:lnTo>
                    <a:pt x="2462809" y="107950"/>
                  </a:lnTo>
                  <a:lnTo>
                    <a:pt x="2446616" y="107950"/>
                  </a:lnTo>
                  <a:lnTo>
                    <a:pt x="2446705" y="109220"/>
                  </a:lnTo>
                  <a:lnTo>
                    <a:pt x="2449880" y="109220"/>
                  </a:lnTo>
                  <a:lnTo>
                    <a:pt x="2446553" y="111760"/>
                  </a:lnTo>
                  <a:lnTo>
                    <a:pt x="2469108" y="111760"/>
                  </a:lnTo>
                  <a:lnTo>
                    <a:pt x="2469108" y="110490"/>
                  </a:lnTo>
                  <a:lnTo>
                    <a:pt x="2469908" y="110490"/>
                  </a:lnTo>
                  <a:lnTo>
                    <a:pt x="2472893" y="106680"/>
                  </a:lnTo>
                  <a:lnTo>
                    <a:pt x="2465044" y="105410"/>
                  </a:lnTo>
                  <a:lnTo>
                    <a:pt x="2463571" y="102870"/>
                  </a:lnTo>
                  <a:lnTo>
                    <a:pt x="2468181" y="100330"/>
                  </a:lnTo>
                  <a:lnTo>
                    <a:pt x="2468968" y="97790"/>
                  </a:lnTo>
                  <a:lnTo>
                    <a:pt x="2461568" y="96562"/>
                  </a:lnTo>
                  <a:close/>
                </a:path>
                <a:path w="3023869" h="349250">
                  <a:moveTo>
                    <a:pt x="2616657" y="110490"/>
                  </a:moveTo>
                  <a:lnTo>
                    <a:pt x="2612821" y="110490"/>
                  </a:lnTo>
                  <a:lnTo>
                    <a:pt x="2608935" y="111760"/>
                  </a:lnTo>
                  <a:lnTo>
                    <a:pt x="2617177" y="111760"/>
                  </a:lnTo>
                  <a:lnTo>
                    <a:pt x="2616657" y="110490"/>
                  </a:lnTo>
                  <a:close/>
                </a:path>
                <a:path w="3023869" h="349250">
                  <a:moveTo>
                    <a:pt x="2658601" y="107950"/>
                  </a:moveTo>
                  <a:lnTo>
                    <a:pt x="2611119" y="107950"/>
                  </a:lnTo>
                  <a:lnTo>
                    <a:pt x="2616657" y="110490"/>
                  </a:lnTo>
                  <a:lnTo>
                    <a:pt x="2617927" y="110490"/>
                  </a:lnTo>
                  <a:lnTo>
                    <a:pt x="2618016" y="111760"/>
                  </a:lnTo>
                  <a:lnTo>
                    <a:pt x="2666275" y="111760"/>
                  </a:lnTo>
                  <a:lnTo>
                    <a:pt x="2656179" y="110490"/>
                  </a:lnTo>
                  <a:lnTo>
                    <a:pt x="2658601" y="107950"/>
                  </a:lnTo>
                  <a:close/>
                </a:path>
                <a:path w="3023869" h="349250">
                  <a:moveTo>
                    <a:pt x="2991700" y="105410"/>
                  </a:moveTo>
                  <a:lnTo>
                    <a:pt x="2985947" y="105410"/>
                  </a:lnTo>
                  <a:lnTo>
                    <a:pt x="2982112" y="106680"/>
                  </a:lnTo>
                  <a:lnTo>
                    <a:pt x="2981807" y="111760"/>
                  </a:lnTo>
                  <a:lnTo>
                    <a:pt x="2989827" y="111760"/>
                  </a:lnTo>
                  <a:lnTo>
                    <a:pt x="2991700" y="105410"/>
                  </a:lnTo>
                  <a:close/>
                </a:path>
                <a:path w="3023869" h="349250">
                  <a:moveTo>
                    <a:pt x="1121841" y="109220"/>
                  </a:moveTo>
                  <a:lnTo>
                    <a:pt x="1114120" y="110490"/>
                  </a:lnTo>
                  <a:lnTo>
                    <a:pt x="1122311" y="110490"/>
                  </a:lnTo>
                  <a:lnTo>
                    <a:pt x="1121841" y="109220"/>
                  </a:lnTo>
                  <a:close/>
                </a:path>
                <a:path w="3023869" h="349250">
                  <a:moveTo>
                    <a:pt x="1279415" y="106680"/>
                  </a:moveTo>
                  <a:lnTo>
                    <a:pt x="1166164" y="106680"/>
                  </a:lnTo>
                  <a:lnTo>
                    <a:pt x="1168438" y="107950"/>
                  </a:lnTo>
                  <a:lnTo>
                    <a:pt x="1168526" y="109220"/>
                  </a:lnTo>
                  <a:lnTo>
                    <a:pt x="1165936" y="110490"/>
                  </a:lnTo>
                  <a:lnTo>
                    <a:pt x="1276807" y="110490"/>
                  </a:lnTo>
                  <a:lnTo>
                    <a:pt x="1277467" y="107950"/>
                  </a:lnTo>
                  <a:lnTo>
                    <a:pt x="1279415" y="106680"/>
                  </a:lnTo>
                  <a:close/>
                </a:path>
                <a:path w="3023869" h="349250">
                  <a:moveTo>
                    <a:pt x="1960283" y="105410"/>
                  </a:moveTo>
                  <a:lnTo>
                    <a:pt x="1959724" y="105410"/>
                  </a:lnTo>
                  <a:lnTo>
                    <a:pt x="1960308" y="109220"/>
                  </a:lnTo>
                  <a:lnTo>
                    <a:pt x="1957946" y="110490"/>
                  </a:lnTo>
                  <a:lnTo>
                    <a:pt x="1970303" y="110490"/>
                  </a:lnTo>
                  <a:lnTo>
                    <a:pt x="1971459" y="107950"/>
                  </a:lnTo>
                  <a:lnTo>
                    <a:pt x="1960283" y="105410"/>
                  </a:lnTo>
                  <a:close/>
                </a:path>
                <a:path w="3023869" h="349250">
                  <a:moveTo>
                    <a:pt x="2387904" y="77470"/>
                  </a:moveTo>
                  <a:lnTo>
                    <a:pt x="2382951" y="81280"/>
                  </a:lnTo>
                  <a:lnTo>
                    <a:pt x="2390673" y="85090"/>
                  </a:lnTo>
                  <a:lnTo>
                    <a:pt x="2391003" y="88900"/>
                  </a:lnTo>
                  <a:lnTo>
                    <a:pt x="2386028" y="93980"/>
                  </a:lnTo>
                  <a:lnTo>
                    <a:pt x="2382543" y="100330"/>
                  </a:lnTo>
                  <a:lnTo>
                    <a:pt x="2377732" y="105410"/>
                  </a:lnTo>
                  <a:lnTo>
                    <a:pt x="2368778" y="110490"/>
                  </a:lnTo>
                  <a:lnTo>
                    <a:pt x="2405303" y="110490"/>
                  </a:lnTo>
                  <a:lnTo>
                    <a:pt x="2406675" y="109220"/>
                  </a:lnTo>
                  <a:lnTo>
                    <a:pt x="2436685" y="109220"/>
                  </a:lnTo>
                  <a:lnTo>
                    <a:pt x="2437117" y="104140"/>
                  </a:lnTo>
                  <a:lnTo>
                    <a:pt x="2435485" y="102870"/>
                  </a:lnTo>
                  <a:lnTo>
                    <a:pt x="2418359" y="102870"/>
                  </a:lnTo>
                  <a:lnTo>
                    <a:pt x="2413863" y="99060"/>
                  </a:lnTo>
                  <a:lnTo>
                    <a:pt x="2404402" y="96520"/>
                  </a:lnTo>
                  <a:lnTo>
                    <a:pt x="2404452" y="88900"/>
                  </a:lnTo>
                  <a:lnTo>
                    <a:pt x="2404605" y="88900"/>
                  </a:lnTo>
                  <a:lnTo>
                    <a:pt x="2387904" y="77470"/>
                  </a:lnTo>
                  <a:close/>
                </a:path>
                <a:path w="3023869" h="349250">
                  <a:moveTo>
                    <a:pt x="936496" y="105465"/>
                  </a:moveTo>
                  <a:lnTo>
                    <a:pt x="930427" y="109220"/>
                  </a:lnTo>
                  <a:lnTo>
                    <a:pt x="1037014" y="109220"/>
                  </a:lnTo>
                  <a:lnTo>
                    <a:pt x="1036527" y="107950"/>
                  </a:lnTo>
                  <a:lnTo>
                    <a:pt x="937158" y="107950"/>
                  </a:lnTo>
                  <a:lnTo>
                    <a:pt x="937463" y="106680"/>
                  </a:lnTo>
                  <a:lnTo>
                    <a:pt x="937298" y="106680"/>
                  </a:lnTo>
                  <a:lnTo>
                    <a:pt x="936496" y="105465"/>
                  </a:lnTo>
                  <a:close/>
                </a:path>
                <a:path w="3023869" h="349250">
                  <a:moveTo>
                    <a:pt x="2344775" y="82550"/>
                  </a:moveTo>
                  <a:lnTo>
                    <a:pt x="2344135" y="88900"/>
                  </a:lnTo>
                  <a:lnTo>
                    <a:pt x="2339151" y="93980"/>
                  </a:lnTo>
                  <a:lnTo>
                    <a:pt x="2333340" y="99060"/>
                  </a:lnTo>
                  <a:lnTo>
                    <a:pt x="2330221" y="105410"/>
                  </a:lnTo>
                  <a:lnTo>
                    <a:pt x="2330843" y="105410"/>
                  </a:lnTo>
                  <a:lnTo>
                    <a:pt x="2331986" y="106680"/>
                  </a:lnTo>
                  <a:lnTo>
                    <a:pt x="2333358" y="106680"/>
                  </a:lnTo>
                  <a:lnTo>
                    <a:pt x="2334044" y="107950"/>
                  </a:lnTo>
                  <a:lnTo>
                    <a:pt x="2330843" y="107950"/>
                  </a:lnTo>
                  <a:lnTo>
                    <a:pt x="2330830" y="109220"/>
                  </a:lnTo>
                  <a:lnTo>
                    <a:pt x="2368506" y="109220"/>
                  </a:lnTo>
                  <a:lnTo>
                    <a:pt x="2364145" y="88900"/>
                  </a:lnTo>
                  <a:lnTo>
                    <a:pt x="2351697" y="88900"/>
                  </a:lnTo>
                  <a:lnTo>
                    <a:pt x="2348864" y="86360"/>
                  </a:lnTo>
                  <a:lnTo>
                    <a:pt x="2353741" y="86360"/>
                  </a:lnTo>
                  <a:lnTo>
                    <a:pt x="2352522" y="85090"/>
                  </a:lnTo>
                  <a:lnTo>
                    <a:pt x="2349880" y="83820"/>
                  </a:lnTo>
                  <a:lnTo>
                    <a:pt x="2344775" y="82550"/>
                  </a:lnTo>
                  <a:close/>
                </a:path>
                <a:path w="3023869" h="349250">
                  <a:moveTo>
                    <a:pt x="2445892" y="107987"/>
                  </a:moveTo>
                  <a:lnTo>
                    <a:pt x="2436685" y="109220"/>
                  </a:lnTo>
                  <a:lnTo>
                    <a:pt x="2446705" y="109220"/>
                  </a:lnTo>
                  <a:lnTo>
                    <a:pt x="2445892" y="107987"/>
                  </a:lnTo>
                  <a:close/>
                </a:path>
                <a:path w="3023869" h="349250">
                  <a:moveTo>
                    <a:pt x="2577678" y="87630"/>
                  </a:moveTo>
                  <a:lnTo>
                    <a:pt x="2561856" y="88900"/>
                  </a:lnTo>
                  <a:lnTo>
                    <a:pt x="2571788" y="90170"/>
                  </a:lnTo>
                  <a:lnTo>
                    <a:pt x="2574505" y="96520"/>
                  </a:lnTo>
                  <a:lnTo>
                    <a:pt x="2585046" y="97790"/>
                  </a:lnTo>
                  <a:lnTo>
                    <a:pt x="2588044" y="101600"/>
                  </a:lnTo>
                  <a:lnTo>
                    <a:pt x="2579755" y="104140"/>
                  </a:lnTo>
                  <a:lnTo>
                    <a:pt x="2571488" y="105410"/>
                  </a:lnTo>
                  <a:lnTo>
                    <a:pt x="2553414" y="105410"/>
                  </a:lnTo>
                  <a:lnTo>
                    <a:pt x="2553004" y="109220"/>
                  </a:lnTo>
                  <a:lnTo>
                    <a:pt x="2564155" y="107950"/>
                  </a:lnTo>
                  <a:lnTo>
                    <a:pt x="2658601" y="107950"/>
                  </a:lnTo>
                  <a:lnTo>
                    <a:pt x="2661022" y="105410"/>
                  </a:lnTo>
                  <a:lnTo>
                    <a:pt x="2562874" y="105410"/>
                  </a:lnTo>
                  <a:lnTo>
                    <a:pt x="2553550" y="104140"/>
                  </a:lnTo>
                  <a:lnTo>
                    <a:pt x="2662233" y="104140"/>
                  </a:lnTo>
                  <a:lnTo>
                    <a:pt x="2663443" y="102870"/>
                  </a:lnTo>
                  <a:lnTo>
                    <a:pt x="2615603" y="102870"/>
                  </a:lnTo>
                  <a:lnTo>
                    <a:pt x="2612783" y="100330"/>
                  </a:lnTo>
                  <a:lnTo>
                    <a:pt x="2598699" y="100330"/>
                  </a:lnTo>
                  <a:lnTo>
                    <a:pt x="2594762" y="99060"/>
                  </a:lnTo>
                  <a:lnTo>
                    <a:pt x="2595418" y="97790"/>
                  </a:lnTo>
                  <a:lnTo>
                    <a:pt x="2585796" y="97790"/>
                  </a:lnTo>
                  <a:lnTo>
                    <a:pt x="2587155" y="95250"/>
                  </a:lnTo>
                  <a:lnTo>
                    <a:pt x="2701702" y="95250"/>
                  </a:lnTo>
                  <a:lnTo>
                    <a:pt x="2705011" y="92710"/>
                  </a:lnTo>
                  <a:lnTo>
                    <a:pt x="2700731" y="92710"/>
                  </a:lnTo>
                  <a:lnTo>
                    <a:pt x="2696654" y="91440"/>
                  </a:lnTo>
                  <a:lnTo>
                    <a:pt x="2608503" y="91440"/>
                  </a:lnTo>
                  <a:lnTo>
                    <a:pt x="2592906" y="90170"/>
                  </a:lnTo>
                  <a:lnTo>
                    <a:pt x="2577678" y="87630"/>
                  </a:lnTo>
                  <a:close/>
                </a:path>
                <a:path w="3023869" h="349250">
                  <a:moveTo>
                    <a:pt x="2446172" y="107950"/>
                  </a:moveTo>
                  <a:lnTo>
                    <a:pt x="2445867" y="107950"/>
                  </a:lnTo>
                  <a:lnTo>
                    <a:pt x="2446172" y="107950"/>
                  </a:lnTo>
                  <a:close/>
                </a:path>
                <a:path w="3023869" h="349250">
                  <a:moveTo>
                    <a:pt x="1043216" y="96520"/>
                  </a:moveTo>
                  <a:lnTo>
                    <a:pt x="1035545" y="99060"/>
                  </a:lnTo>
                  <a:lnTo>
                    <a:pt x="1029411" y="105410"/>
                  </a:lnTo>
                  <a:lnTo>
                    <a:pt x="937272" y="105410"/>
                  </a:lnTo>
                  <a:lnTo>
                    <a:pt x="937298" y="106680"/>
                  </a:lnTo>
                  <a:lnTo>
                    <a:pt x="940485" y="106680"/>
                  </a:lnTo>
                  <a:lnTo>
                    <a:pt x="937158" y="107950"/>
                  </a:lnTo>
                  <a:lnTo>
                    <a:pt x="1036527" y="107950"/>
                  </a:lnTo>
                  <a:lnTo>
                    <a:pt x="1036040" y="106680"/>
                  </a:lnTo>
                  <a:lnTo>
                    <a:pt x="1039634" y="102870"/>
                  </a:lnTo>
                  <a:lnTo>
                    <a:pt x="1046835" y="102870"/>
                  </a:lnTo>
                  <a:lnTo>
                    <a:pt x="1052258" y="100330"/>
                  </a:lnTo>
                  <a:lnTo>
                    <a:pt x="1052880" y="100330"/>
                  </a:lnTo>
                  <a:lnTo>
                    <a:pt x="1052995" y="97790"/>
                  </a:lnTo>
                  <a:lnTo>
                    <a:pt x="1052588" y="97790"/>
                  </a:lnTo>
                  <a:lnTo>
                    <a:pt x="1043216" y="96520"/>
                  </a:lnTo>
                  <a:close/>
                </a:path>
                <a:path w="3023869" h="349250">
                  <a:moveTo>
                    <a:pt x="1110405" y="106680"/>
                  </a:moveTo>
                  <a:lnTo>
                    <a:pt x="1074953" y="106680"/>
                  </a:lnTo>
                  <a:lnTo>
                    <a:pt x="1074419" y="107950"/>
                  </a:lnTo>
                  <a:lnTo>
                    <a:pt x="1111643" y="107950"/>
                  </a:lnTo>
                  <a:lnTo>
                    <a:pt x="1110405" y="106680"/>
                  </a:lnTo>
                  <a:close/>
                </a:path>
                <a:path w="3023869" h="349250">
                  <a:moveTo>
                    <a:pt x="1769403" y="97790"/>
                  </a:moveTo>
                  <a:lnTo>
                    <a:pt x="1580159" y="97790"/>
                  </a:lnTo>
                  <a:lnTo>
                    <a:pt x="1579854" y="99060"/>
                  </a:lnTo>
                  <a:lnTo>
                    <a:pt x="1580019" y="100330"/>
                  </a:lnTo>
                  <a:lnTo>
                    <a:pt x="1581950" y="100330"/>
                  </a:lnTo>
                  <a:lnTo>
                    <a:pt x="1583359" y="101600"/>
                  </a:lnTo>
                  <a:lnTo>
                    <a:pt x="1583855" y="102870"/>
                  </a:lnTo>
                  <a:lnTo>
                    <a:pt x="1579867" y="102870"/>
                  </a:lnTo>
                  <a:lnTo>
                    <a:pt x="1578838" y="105410"/>
                  </a:lnTo>
                  <a:lnTo>
                    <a:pt x="1576336" y="106680"/>
                  </a:lnTo>
                  <a:lnTo>
                    <a:pt x="1565528" y="106680"/>
                  </a:lnTo>
                  <a:lnTo>
                    <a:pt x="1562214" y="107950"/>
                  </a:lnTo>
                  <a:lnTo>
                    <a:pt x="1767649" y="107950"/>
                  </a:lnTo>
                  <a:lnTo>
                    <a:pt x="1767999" y="106680"/>
                  </a:lnTo>
                  <a:lnTo>
                    <a:pt x="1769403" y="97790"/>
                  </a:lnTo>
                  <a:close/>
                </a:path>
                <a:path w="3023869" h="349250">
                  <a:moveTo>
                    <a:pt x="2448877" y="104140"/>
                  </a:moveTo>
                  <a:lnTo>
                    <a:pt x="2446172" y="107950"/>
                  </a:lnTo>
                  <a:lnTo>
                    <a:pt x="2462809" y="107950"/>
                  </a:lnTo>
                  <a:lnTo>
                    <a:pt x="2460002" y="105410"/>
                  </a:lnTo>
                  <a:lnTo>
                    <a:pt x="2458338" y="105410"/>
                  </a:lnTo>
                  <a:lnTo>
                    <a:pt x="2448877" y="104140"/>
                  </a:lnTo>
                  <a:close/>
                </a:path>
                <a:path w="3023869" h="349250">
                  <a:moveTo>
                    <a:pt x="105181" y="87630"/>
                  </a:moveTo>
                  <a:lnTo>
                    <a:pt x="99250" y="87630"/>
                  </a:lnTo>
                  <a:lnTo>
                    <a:pt x="99669" y="91440"/>
                  </a:lnTo>
                  <a:lnTo>
                    <a:pt x="94475" y="92710"/>
                  </a:lnTo>
                  <a:lnTo>
                    <a:pt x="91351" y="95250"/>
                  </a:lnTo>
                  <a:lnTo>
                    <a:pt x="98717" y="100330"/>
                  </a:lnTo>
                  <a:lnTo>
                    <a:pt x="93687" y="106680"/>
                  </a:lnTo>
                  <a:lnTo>
                    <a:pt x="143008" y="106680"/>
                  </a:lnTo>
                  <a:lnTo>
                    <a:pt x="142697" y="105410"/>
                  </a:lnTo>
                  <a:lnTo>
                    <a:pt x="147264" y="102870"/>
                  </a:lnTo>
                  <a:lnTo>
                    <a:pt x="133870" y="102870"/>
                  </a:lnTo>
                  <a:lnTo>
                    <a:pt x="130835" y="100330"/>
                  </a:lnTo>
                  <a:lnTo>
                    <a:pt x="136080" y="100330"/>
                  </a:lnTo>
                  <a:lnTo>
                    <a:pt x="136423" y="99060"/>
                  </a:lnTo>
                  <a:lnTo>
                    <a:pt x="137769" y="97790"/>
                  </a:lnTo>
                  <a:lnTo>
                    <a:pt x="140804" y="97790"/>
                  </a:lnTo>
                  <a:lnTo>
                    <a:pt x="140169" y="92710"/>
                  </a:lnTo>
                  <a:lnTo>
                    <a:pt x="107035" y="92710"/>
                  </a:lnTo>
                  <a:lnTo>
                    <a:pt x="105181" y="87630"/>
                  </a:lnTo>
                  <a:close/>
                </a:path>
                <a:path w="3023869" h="349250">
                  <a:moveTo>
                    <a:pt x="522439" y="91440"/>
                  </a:moveTo>
                  <a:lnTo>
                    <a:pt x="522579" y="97790"/>
                  </a:lnTo>
                  <a:lnTo>
                    <a:pt x="532777" y="99060"/>
                  </a:lnTo>
                  <a:lnTo>
                    <a:pt x="533552" y="102870"/>
                  </a:lnTo>
                  <a:lnTo>
                    <a:pt x="533730" y="106680"/>
                  </a:lnTo>
                  <a:lnTo>
                    <a:pt x="544588" y="106680"/>
                  </a:lnTo>
                  <a:lnTo>
                    <a:pt x="543767" y="105410"/>
                  </a:lnTo>
                  <a:lnTo>
                    <a:pt x="539051" y="99060"/>
                  </a:lnTo>
                  <a:lnTo>
                    <a:pt x="532182" y="95250"/>
                  </a:lnTo>
                  <a:lnTo>
                    <a:pt x="522439" y="91440"/>
                  </a:lnTo>
                  <a:close/>
                </a:path>
                <a:path w="3023869" h="349250">
                  <a:moveTo>
                    <a:pt x="582726" y="95250"/>
                  </a:moveTo>
                  <a:lnTo>
                    <a:pt x="576249" y="102870"/>
                  </a:lnTo>
                  <a:lnTo>
                    <a:pt x="576605" y="106680"/>
                  </a:lnTo>
                  <a:lnTo>
                    <a:pt x="582815" y="105410"/>
                  </a:lnTo>
                  <a:lnTo>
                    <a:pt x="595972" y="105410"/>
                  </a:lnTo>
                  <a:lnTo>
                    <a:pt x="595121" y="104140"/>
                  </a:lnTo>
                  <a:lnTo>
                    <a:pt x="596112" y="104140"/>
                  </a:lnTo>
                  <a:lnTo>
                    <a:pt x="596645" y="102870"/>
                  </a:lnTo>
                  <a:lnTo>
                    <a:pt x="632508" y="102870"/>
                  </a:lnTo>
                  <a:lnTo>
                    <a:pt x="631138" y="100330"/>
                  </a:lnTo>
                  <a:lnTo>
                    <a:pt x="592835" y="100330"/>
                  </a:lnTo>
                  <a:lnTo>
                    <a:pt x="582726" y="95250"/>
                  </a:lnTo>
                  <a:close/>
                </a:path>
                <a:path w="3023869" h="349250">
                  <a:moveTo>
                    <a:pt x="896708" y="88900"/>
                  </a:moveTo>
                  <a:lnTo>
                    <a:pt x="890181" y="93980"/>
                  </a:lnTo>
                  <a:lnTo>
                    <a:pt x="890993" y="99060"/>
                  </a:lnTo>
                  <a:lnTo>
                    <a:pt x="894968" y="104140"/>
                  </a:lnTo>
                  <a:lnTo>
                    <a:pt x="890333" y="106680"/>
                  </a:lnTo>
                  <a:lnTo>
                    <a:pt x="908697" y="106680"/>
                  </a:lnTo>
                  <a:lnTo>
                    <a:pt x="908342" y="105410"/>
                  </a:lnTo>
                  <a:lnTo>
                    <a:pt x="913104" y="101600"/>
                  </a:lnTo>
                  <a:lnTo>
                    <a:pt x="901623" y="100330"/>
                  </a:lnTo>
                  <a:lnTo>
                    <a:pt x="900379" y="93980"/>
                  </a:lnTo>
                  <a:lnTo>
                    <a:pt x="896708" y="88900"/>
                  </a:lnTo>
                  <a:close/>
                </a:path>
                <a:path w="3023869" h="349250">
                  <a:moveTo>
                    <a:pt x="1575412" y="86364"/>
                  </a:moveTo>
                  <a:lnTo>
                    <a:pt x="1572793" y="87630"/>
                  </a:lnTo>
                  <a:lnTo>
                    <a:pt x="1571332" y="88900"/>
                  </a:lnTo>
                  <a:lnTo>
                    <a:pt x="1571218" y="92710"/>
                  </a:lnTo>
                  <a:lnTo>
                    <a:pt x="1570735" y="93980"/>
                  </a:lnTo>
                  <a:lnTo>
                    <a:pt x="1566900" y="95250"/>
                  </a:lnTo>
                  <a:lnTo>
                    <a:pt x="1566214" y="97790"/>
                  </a:lnTo>
                  <a:lnTo>
                    <a:pt x="1559826" y="99060"/>
                  </a:lnTo>
                  <a:lnTo>
                    <a:pt x="1562684" y="102870"/>
                  </a:lnTo>
                  <a:lnTo>
                    <a:pt x="1561706" y="105410"/>
                  </a:lnTo>
                  <a:lnTo>
                    <a:pt x="1562277" y="105410"/>
                  </a:lnTo>
                  <a:lnTo>
                    <a:pt x="1562366" y="106680"/>
                  </a:lnTo>
                  <a:lnTo>
                    <a:pt x="1576336" y="106680"/>
                  </a:lnTo>
                  <a:lnTo>
                    <a:pt x="1572564" y="104140"/>
                  </a:lnTo>
                  <a:lnTo>
                    <a:pt x="1574647" y="102870"/>
                  </a:lnTo>
                  <a:lnTo>
                    <a:pt x="1580705" y="102870"/>
                  </a:lnTo>
                  <a:lnTo>
                    <a:pt x="1580832" y="100330"/>
                  </a:lnTo>
                  <a:lnTo>
                    <a:pt x="1566849" y="100330"/>
                  </a:lnTo>
                  <a:lnTo>
                    <a:pt x="1567154" y="99060"/>
                  </a:lnTo>
                  <a:lnTo>
                    <a:pt x="1566989" y="97790"/>
                  </a:lnTo>
                  <a:lnTo>
                    <a:pt x="1769403" y="97790"/>
                  </a:lnTo>
                  <a:lnTo>
                    <a:pt x="1769603" y="96520"/>
                  </a:lnTo>
                  <a:lnTo>
                    <a:pt x="1654200" y="96520"/>
                  </a:lnTo>
                  <a:lnTo>
                    <a:pt x="1653082" y="95250"/>
                  </a:lnTo>
                  <a:lnTo>
                    <a:pt x="1651114" y="93980"/>
                  </a:lnTo>
                  <a:lnTo>
                    <a:pt x="1653374" y="91440"/>
                  </a:lnTo>
                  <a:lnTo>
                    <a:pt x="1633664" y="91440"/>
                  </a:lnTo>
                  <a:lnTo>
                    <a:pt x="1631200" y="90170"/>
                  </a:lnTo>
                  <a:lnTo>
                    <a:pt x="1576108" y="90170"/>
                  </a:lnTo>
                  <a:lnTo>
                    <a:pt x="1576412" y="87630"/>
                  </a:lnTo>
                  <a:lnTo>
                    <a:pt x="1576247" y="87630"/>
                  </a:lnTo>
                  <a:lnTo>
                    <a:pt x="1575412" y="86364"/>
                  </a:lnTo>
                  <a:close/>
                </a:path>
                <a:path w="3023869" h="349250">
                  <a:moveTo>
                    <a:pt x="2464168" y="105410"/>
                  </a:moveTo>
                  <a:lnTo>
                    <a:pt x="2460002" y="105410"/>
                  </a:lnTo>
                  <a:lnTo>
                    <a:pt x="2462415" y="106680"/>
                  </a:lnTo>
                  <a:lnTo>
                    <a:pt x="2464168" y="105410"/>
                  </a:lnTo>
                  <a:close/>
                </a:path>
                <a:path w="3023869" h="349250">
                  <a:moveTo>
                    <a:pt x="3023474" y="100330"/>
                  </a:moveTo>
                  <a:lnTo>
                    <a:pt x="3017456" y="100330"/>
                  </a:lnTo>
                  <a:lnTo>
                    <a:pt x="3015564" y="102870"/>
                  </a:lnTo>
                  <a:lnTo>
                    <a:pt x="3023474" y="106680"/>
                  </a:lnTo>
                  <a:lnTo>
                    <a:pt x="3023474" y="100330"/>
                  </a:lnTo>
                  <a:close/>
                </a:path>
                <a:path w="3023869" h="349250">
                  <a:moveTo>
                    <a:pt x="936586" y="105410"/>
                  </a:moveTo>
                  <a:close/>
                </a:path>
                <a:path w="3023869" h="349250">
                  <a:moveTo>
                    <a:pt x="953769" y="82550"/>
                  </a:moveTo>
                  <a:lnTo>
                    <a:pt x="946207" y="87630"/>
                  </a:lnTo>
                  <a:lnTo>
                    <a:pt x="942649" y="93980"/>
                  </a:lnTo>
                  <a:lnTo>
                    <a:pt x="940355" y="100330"/>
                  </a:lnTo>
                  <a:lnTo>
                    <a:pt x="936586" y="105410"/>
                  </a:lnTo>
                  <a:lnTo>
                    <a:pt x="1029411" y="105410"/>
                  </a:lnTo>
                  <a:lnTo>
                    <a:pt x="1025213" y="99060"/>
                  </a:lnTo>
                  <a:lnTo>
                    <a:pt x="1018724" y="96520"/>
                  </a:lnTo>
                  <a:lnTo>
                    <a:pt x="1011987" y="93980"/>
                  </a:lnTo>
                  <a:lnTo>
                    <a:pt x="1008693" y="91440"/>
                  </a:lnTo>
                  <a:lnTo>
                    <a:pt x="963294" y="91440"/>
                  </a:lnTo>
                  <a:lnTo>
                    <a:pt x="953858" y="90170"/>
                  </a:lnTo>
                  <a:lnTo>
                    <a:pt x="956830" y="85090"/>
                  </a:lnTo>
                  <a:lnTo>
                    <a:pt x="953769" y="82550"/>
                  </a:lnTo>
                  <a:close/>
                </a:path>
                <a:path w="3023869" h="349250">
                  <a:moveTo>
                    <a:pt x="2701702" y="95250"/>
                  </a:moveTo>
                  <a:lnTo>
                    <a:pt x="2645778" y="95250"/>
                  </a:lnTo>
                  <a:lnTo>
                    <a:pt x="2648229" y="96520"/>
                  </a:lnTo>
                  <a:lnTo>
                    <a:pt x="2648597" y="97790"/>
                  </a:lnTo>
                  <a:lnTo>
                    <a:pt x="2644647" y="97790"/>
                  </a:lnTo>
                  <a:lnTo>
                    <a:pt x="2643339" y="100330"/>
                  </a:lnTo>
                  <a:lnTo>
                    <a:pt x="2616961" y="100330"/>
                  </a:lnTo>
                  <a:lnTo>
                    <a:pt x="2615603" y="102870"/>
                  </a:lnTo>
                  <a:lnTo>
                    <a:pt x="2663443" y="102870"/>
                  </a:lnTo>
                  <a:lnTo>
                    <a:pt x="2678429" y="105410"/>
                  </a:lnTo>
                  <a:lnTo>
                    <a:pt x="2684242" y="101600"/>
                  </a:lnTo>
                  <a:lnTo>
                    <a:pt x="2692287" y="99060"/>
                  </a:lnTo>
                  <a:lnTo>
                    <a:pt x="2700048" y="96520"/>
                  </a:lnTo>
                  <a:lnTo>
                    <a:pt x="2701702" y="95250"/>
                  </a:lnTo>
                  <a:close/>
                </a:path>
                <a:path w="3023869" h="349250">
                  <a:moveTo>
                    <a:pt x="1920392" y="85090"/>
                  </a:moveTo>
                  <a:lnTo>
                    <a:pt x="1914552" y="88900"/>
                  </a:lnTo>
                  <a:lnTo>
                    <a:pt x="1913824" y="92710"/>
                  </a:lnTo>
                  <a:lnTo>
                    <a:pt x="1915313" y="96562"/>
                  </a:lnTo>
                  <a:lnTo>
                    <a:pt x="1916087" y="100330"/>
                  </a:lnTo>
                  <a:lnTo>
                    <a:pt x="1908708" y="104140"/>
                  </a:lnTo>
                  <a:lnTo>
                    <a:pt x="1960164" y="104140"/>
                  </a:lnTo>
                  <a:lnTo>
                    <a:pt x="1959927" y="101600"/>
                  </a:lnTo>
                  <a:lnTo>
                    <a:pt x="1958632" y="99060"/>
                  </a:lnTo>
                  <a:lnTo>
                    <a:pt x="1948040" y="99060"/>
                  </a:lnTo>
                  <a:lnTo>
                    <a:pt x="1942452" y="95250"/>
                  </a:lnTo>
                  <a:lnTo>
                    <a:pt x="1942242" y="93980"/>
                  </a:lnTo>
                  <a:lnTo>
                    <a:pt x="1921078" y="93980"/>
                  </a:lnTo>
                  <a:lnTo>
                    <a:pt x="1918960" y="91440"/>
                  </a:lnTo>
                  <a:lnTo>
                    <a:pt x="1922624" y="87630"/>
                  </a:lnTo>
                  <a:lnTo>
                    <a:pt x="1920392" y="85090"/>
                  </a:lnTo>
                  <a:close/>
                </a:path>
                <a:path w="3023869" h="349250">
                  <a:moveTo>
                    <a:pt x="148920" y="93980"/>
                  </a:moveTo>
                  <a:lnTo>
                    <a:pt x="145351" y="96520"/>
                  </a:lnTo>
                  <a:lnTo>
                    <a:pt x="140804" y="97790"/>
                  </a:lnTo>
                  <a:lnTo>
                    <a:pt x="140131" y="97790"/>
                  </a:lnTo>
                  <a:lnTo>
                    <a:pt x="139915" y="99060"/>
                  </a:lnTo>
                  <a:lnTo>
                    <a:pt x="138544" y="100330"/>
                  </a:lnTo>
                  <a:lnTo>
                    <a:pt x="135039" y="100330"/>
                  </a:lnTo>
                  <a:lnTo>
                    <a:pt x="133870" y="102870"/>
                  </a:lnTo>
                  <a:lnTo>
                    <a:pt x="147264" y="102870"/>
                  </a:lnTo>
                  <a:lnTo>
                    <a:pt x="154114" y="99060"/>
                  </a:lnTo>
                  <a:lnTo>
                    <a:pt x="154457" y="97790"/>
                  </a:lnTo>
                  <a:lnTo>
                    <a:pt x="154063" y="95250"/>
                  </a:lnTo>
                  <a:lnTo>
                    <a:pt x="148920" y="93980"/>
                  </a:lnTo>
                  <a:close/>
                </a:path>
                <a:path w="3023869" h="349250">
                  <a:moveTo>
                    <a:pt x="2426055" y="73660"/>
                  </a:moveTo>
                  <a:lnTo>
                    <a:pt x="2421153" y="77470"/>
                  </a:lnTo>
                  <a:lnTo>
                    <a:pt x="2424010" y="81280"/>
                  </a:lnTo>
                  <a:lnTo>
                    <a:pt x="2422829" y="83820"/>
                  </a:lnTo>
                  <a:lnTo>
                    <a:pt x="2423452" y="83820"/>
                  </a:lnTo>
                  <a:lnTo>
                    <a:pt x="2426258" y="85090"/>
                  </a:lnTo>
                  <a:lnTo>
                    <a:pt x="2427757" y="85090"/>
                  </a:lnTo>
                  <a:lnTo>
                    <a:pt x="2426931" y="88900"/>
                  </a:lnTo>
                  <a:lnTo>
                    <a:pt x="2423464" y="88900"/>
                  </a:lnTo>
                  <a:lnTo>
                    <a:pt x="2423464" y="90170"/>
                  </a:lnTo>
                  <a:lnTo>
                    <a:pt x="2422753" y="90170"/>
                  </a:lnTo>
                  <a:lnTo>
                    <a:pt x="2422550" y="91440"/>
                  </a:lnTo>
                  <a:lnTo>
                    <a:pt x="2418841" y="91440"/>
                  </a:lnTo>
                  <a:lnTo>
                    <a:pt x="2418816" y="92710"/>
                  </a:lnTo>
                  <a:lnTo>
                    <a:pt x="2418105" y="92710"/>
                  </a:lnTo>
                  <a:lnTo>
                    <a:pt x="2420124" y="95250"/>
                  </a:lnTo>
                  <a:lnTo>
                    <a:pt x="2427566" y="99060"/>
                  </a:lnTo>
                  <a:lnTo>
                    <a:pt x="2418359" y="102870"/>
                  </a:lnTo>
                  <a:lnTo>
                    <a:pt x="2435485" y="102870"/>
                  </a:lnTo>
                  <a:lnTo>
                    <a:pt x="2433853" y="101600"/>
                  </a:lnTo>
                  <a:lnTo>
                    <a:pt x="2437612" y="100330"/>
                  </a:lnTo>
                  <a:lnTo>
                    <a:pt x="2443429" y="99060"/>
                  </a:lnTo>
                  <a:lnTo>
                    <a:pt x="2444521" y="96520"/>
                  </a:lnTo>
                  <a:lnTo>
                    <a:pt x="2435034" y="96520"/>
                  </a:lnTo>
                  <a:lnTo>
                    <a:pt x="2432215" y="95250"/>
                  </a:lnTo>
                  <a:lnTo>
                    <a:pt x="2437206" y="95250"/>
                  </a:lnTo>
                  <a:lnTo>
                    <a:pt x="2426055" y="73660"/>
                  </a:lnTo>
                  <a:close/>
                </a:path>
                <a:path w="3023869" h="349250">
                  <a:moveTo>
                    <a:pt x="1112659" y="93980"/>
                  </a:moveTo>
                  <a:lnTo>
                    <a:pt x="1101102" y="101600"/>
                  </a:lnTo>
                  <a:lnTo>
                    <a:pt x="1119403" y="101600"/>
                  </a:lnTo>
                  <a:lnTo>
                    <a:pt x="1116596" y="96520"/>
                  </a:lnTo>
                  <a:lnTo>
                    <a:pt x="1112659" y="93980"/>
                  </a:lnTo>
                  <a:close/>
                </a:path>
                <a:path w="3023869" h="349250">
                  <a:moveTo>
                    <a:pt x="2298699" y="72390"/>
                  </a:moveTo>
                  <a:lnTo>
                    <a:pt x="2299119" y="81280"/>
                  </a:lnTo>
                  <a:lnTo>
                    <a:pt x="2295283" y="88900"/>
                  </a:lnTo>
                  <a:lnTo>
                    <a:pt x="2297302" y="96520"/>
                  </a:lnTo>
                  <a:lnTo>
                    <a:pt x="2291041" y="97790"/>
                  </a:lnTo>
                  <a:lnTo>
                    <a:pt x="2285593" y="101600"/>
                  </a:lnTo>
                  <a:lnTo>
                    <a:pt x="2313184" y="101600"/>
                  </a:lnTo>
                  <a:lnTo>
                    <a:pt x="2311895" y="97790"/>
                  </a:lnTo>
                  <a:lnTo>
                    <a:pt x="2321348" y="97790"/>
                  </a:lnTo>
                  <a:lnTo>
                    <a:pt x="2320924" y="92710"/>
                  </a:lnTo>
                  <a:lnTo>
                    <a:pt x="2313292" y="92710"/>
                  </a:lnTo>
                  <a:lnTo>
                    <a:pt x="2309075" y="88900"/>
                  </a:lnTo>
                  <a:lnTo>
                    <a:pt x="2304719" y="86360"/>
                  </a:lnTo>
                  <a:lnTo>
                    <a:pt x="2306218" y="82550"/>
                  </a:lnTo>
                  <a:lnTo>
                    <a:pt x="2303087" y="78621"/>
                  </a:lnTo>
                  <a:lnTo>
                    <a:pt x="2298699" y="72390"/>
                  </a:lnTo>
                  <a:close/>
                </a:path>
                <a:path w="3023869" h="349250">
                  <a:moveTo>
                    <a:pt x="614070" y="81280"/>
                  </a:moveTo>
                  <a:lnTo>
                    <a:pt x="602741" y="83820"/>
                  </a:lnTo>
                  <a:lnTo>
                    <a:pt x="601243" y="87630"/>
                  </a:lnTo>
                  <a:lnTo>
                    <a:pt x="606856" y="93980"/>
                  </a:lnTo>
                  <a:lnTo>
                    <a:pt x="602119" y="95250"/>
                  </a:lnTo>
                  <a:lnTo>
                    <a:pt x="592602" y="95250"/>
                  </a:lnTo>
                  <a:lnTo>
                    <a:pt x="592835" y="100330"/>
                  </a:lnTo>
                  <a:lnTo>
                    <a:pt x="631138" y="100330"/>
                  </a:lnTo>
                  <a:lnTo>
                    <a:pt x="629767" y="97790"/>
                  </a:lnTo>
                  <a:lnTo>
                    <a:pt x="619455" y="97790"/>
                  </a:lnTo>
                  <a:lnTo>
                    <a:pt x="618626" y="95250"/>
                  </a:lnTo>
                  <a:lnTo>
                    <a:pt x="602119" y="95250"/>
                  </a:lnTo>
                  <a:lnTo>
                    <a:pt x="592543" y="93980"/>
                  </a:lnTo>
                  <a:lnTo>
                    <a:pt x="618212" y="93980"/>
                  </a:lnTo>
                  <a:lnTo>
                    <a:pt x="614070" y="81280"/>
                  </a:lnTo>
                  <a:close/>
                </a:path>
                <a:path w="3023869" h="349250">
                  <a:moveTo>
                    <a:pt x="1059065" y="92710"/>
                  </a:moveTo>
                  <a:lnTo>
                    <a:pt x="1056563" y="93980"/>
                  </a:lnTo>
                  <a:lnTo>
                    <a:pt x="1053579" y="95250"/>
                  </a:lnTo>
                  <a:lnTo>
                    <a:pt x="1052588" y="97790"/>
                  </a:lnTo>
                  <a:lnTo>
                    <a:pt x="1055496" y="97790"/>
                  </a:lnTo>
                  <a:lnTo>
                    <a:pt x="1056068" y="100330"/>
                  </a:lnTo>
                  <a:lnTo>
                    <a:pt x="1070178" y="100330"/>
                  </a:lnTo>
                  <a:lnTo>
                    <a:pt x="1066482" y="97790"/>
                  </a:lnTo>
                  <a:lnTo>
                    <a:pt x="1066609" y="96520"/>
                  </a:lnTo>
                  <a:lnTo>
                    <a:pt x="1066876" y="95250"/>
                  </a:lnTo>
                  <a:lnTo>
                    <a:pt x="1066291" y="95250"/>
                  </a:lnTo>
                  <a:lnTo>
                    <a:pt x="1066291" y="93980"/>
                  </a:lnTo>
                  <a:lnTo>
                    <a:pt x="1059065" y="92710"/>
                  </a:lnTo>
                  <a:close/>
                </a:path>
                <a:path w="3023869" h="349250">
                  <a:moveTo>
                    <a:pt x="1580159" y="97790"/>
                  </a:moveTo>
                  <a:lnTo>
                    <a:pt x="1566989" y="97790"/>
                  </a:lnTo>
                  <a:lnTo>
                    <a:pt x="1570177" y="99060"/>
                  </a:lnTo>
                  <a:lnTo>
                    <a:pt x="1566849" y="100330"/>
                  </a:lnTo>
                  <a:lnTo>
                    <a:pt x="1580019" y="100330"/>
                  </a:lnTo>
                  <a:lnTo>
                    <a:pt x="1576831" y="99060"/>
                  </a:lnTo>
                  <a:lnTo>
                    <a:pt x="1580159" y="97790"/>
                  </a:lnTo>
                  <a:close/>
                </a:path>
                <a:path w="3023869" h="349250">
                  <a:moveTo>
                    <a:pt x="2321348" y="97790"/>
                  </a:moveTo>
                  <a:lnTo>
                    <a:pt x="2311895" y="97790"/>
                  </a:lnTo>
                  <a:lnTo>
                    <a:pt x="2321001" y="100330"/>
                  </a:lnTo>
                  <a:lnTo>
                    <a:pt x="2321559" y="100330"/>
                  </a:lnTo>
                  <a:lnTo>
                    <a:pt x="2321348" y="97790"/>
                  </a:lnTo>
                  <a:close/>
                </a:path>
                <a:path w="3023869" h="349250">
                  <a:moveTo>
                    <a:pt x="2645778" y="95250"/>
                  </a:moveTo>
                  <a:lnTo>
                    <a:pt x="2602572" y="95250"/>
                  </a:lnTo>
                  <a:lnTo>
                    <a:pt x="2604960" y="96520"/>
                  </a:lnTo>
                  <a:lnTo>
                    <a:pt x="2606865" y="99060"/>
                  </a:lnTo>
                  <a:lnTo>
                    <a:pt x="2602699" y="100330"/>
                  </a:lnTo>
                  <a:lnTo>
                    <a:pt x="2618104" y="100330"/>
                  </a:lnTo>
                  <a:lnTo>
                    <a:pt x="2619273" y="97790"/>
                  </a:lnTo>
                  <a:lnTo>
                    <a:pt x="2645676" y="97790"/>
                  </a:lnTo>
                  <a:lnTo>
                    <a:pt x="2645811" y="96562"/>
                  </a:lnTo>
                  <a:lnTo>
                    <a:pt x="2645778" y="95250"/>
                  </a:lnTo>
                  <a:close/>
                </a:path>
                <a:path w="3023869" h="349250">
                  <a:moveTo>
                    <a:pt x="2640456" y="97790"/>
                  </a:moveTo>
                  <a:lnTo>
                    <a:pt x="2621749" y="97790"/>
                  </a:lnTo>
                  <a:lnTo>
                    <a:pt x="2625483" y="99060"/>
                  </a:lnTo>
                  <a:lnTo>
                    <a:pt x="2623337" y="100330"/>
                  </a:lnTo>
                  <a:lnTo>
                    <a:pt x="2643339" y="100330"/>
                  </a:lnTo>
                  <a:lnTo>
                    <a:pt x="2640456" y="97790"/>
                  </a:lnTo>
                  <a:close/>
                </a:path>
                <a:path w="3023869" h="349250">
                  <a:moveTo>
                    <a:pt x="2977347" y="93980"/>
                  </a:moveTo>
                  <a:lnTo>
                    <a:pt x="2955963" y="93980"/>
                  </a:lnTo>
                  <a:lnTo>
                    <a:pt x="2955950" y="95250"/>
                  </a:lnTo>
                  <a:lnTo>
                    <a:pt x="2958388" y="95250"/>
                  </a:lnTo>
                  <a:lnTo>
                    <a:pt x="2959671" y="96520"/>
                  </a:lnTo>
                  <a:lnTo>
                    <a:pt x="2959887" y="97790"/>
                  </a:lnTo>
                  <a:lnTo>
                    <a:pt x="2960738" y="97790"/>
                  </a:lnTo>
                  <a:lnTo>
                    <a:pt x="2963887" y="99060"/>
                  </a:lnTo>
                  <a:lnTo>
                    <a:pt x="2960560" y="100330"/>
                  </a:lnTo>
                  <a:lnTo>
                    <a:pt x="2975593" y="100330"/>
                  </a:lnTo>
                  <a:lnTo>
                    <a:pt x="2975948" y="97790"/>
                  </a:lnTo>
                  <a:lnTo>
                    <a:pt x="2977347" y="93980"/>
                  </a:lnTo>
                  <a:close/>
                </a:path>
                <a:path w="3023869" h="349250">
                  <a:moveTo>
                    <a:pt x="1957984" y="97790"/>
                  </a:moveTo>
                  <a:lnTo>
                    <a:pt x="1948040" y="99060"/>
                  </a:lnTo>
                  <a:lnTo>
                    <a:pt x="1958632" y="99060"/>
                  </a:lnTo>
                  <a:lnTo>
                    <a:pt x="1957984" y="97790"/>
                  </a:lnTo>
                  <a:close/>
                </a:path>
                <a:path w="3023869" h="349250">
                  <a:moveTo>
                    <a:pt x="629081" y="96520"/>
                  </a:moveTo>
                  <a:lnTo>
                    <a:pt x="619455" y="97790"/>
                  </a:lnTo>
                  <a:lnTo>
                    <a:pt x="629767" y="97790"/>
                  </a:lnTo>
                  <a:lnTo>
                    <a:pt x="629081" y="96520"/>
                  </a:lnTo>
                  <a:close/>
                </a:path>
                <a:path w="3023869" h="349250">
                  <a:moveTo>
                    <a:pt x="2596730" y="95250"/>
                  </a:moveTo>
                  <a:lnTo>
                    <a:pt x="2587155" y="95250"/>
                  </a:lnTo>
                  <a:lnTo>
                    <a:pt x="2589974" y="97790"/>
                  </a:lnTo>
                  <a:lnTo>
                    <a:pt x="2595418" y="97790"/>
                  </a:lnTo>
                  <a:lnTo>
                    <a:pt x="2596730" y="95250"/>
                  </a:lnTo>
                  <a:close/>
                </a:path>
                <a:path w="3023869" h="349250">
                  <a:moveTo>
                    <a:pt x="2461462" y="96374"/>
                  </a:moveTo>
                  <a:lnTo>
                    <a:pt x="2461310" y="96520"/>
                  </a:lnTo>
                  <a:lnTo>
                    <a:pt x="2461568" y="96562"/>
                  </a:lnTo>
                  <a:lnTo>
                    <a:pt x="2461462" y="96374"/>
                  </a:lnTo>
                  <a:close/>
                </a:path>
                <a:path w="3023869" h="349250">
                  <a:moveTo>
                    <a:pt x="1102178" y="88900"/>
                  </a:moveTo>
                  <a:lnTo>
                    <a:pt x="1075486" y="88900"/>
                  </a:lnTo>
                  <a:lnTo>
                    <a:pt x="1075181" y="91440"/>
                  </a:lnTo>
                  <a:lnTo>
                    <a:pt x="1076185" y="91440"/>
                  </a:lnTo>
                  <a:lnTo>
                    <a:pt x="1076109" y="92710"/>
                  </a:lnTo>
                  <a:lnTo>
                    <a:pt x="1080642" y="92710"/>
                  </a:lnTo>
                  <a:lnTo>
                    <a:pt x="1081074" y="95250"/>
                  </a:lnTo>
                  <a:lnTo>
                    <a:pt x="1078052" y="96520"/>
                  </a:lnTo>
                  <a:lnTo>
                    <a:pt x="1100879" y="96520"/>
                  </a:lnTo>
                  <a:lnTo>
                    <a:pt x="1100727" y="91440"/>
                  </a:lnTo>
                  <a:lnTo>
                    <a:pt x="1102178" y="88900"/>
                  </a:lnTo>
                  <a:close/>
                </a:path>
                <a:path w="3023869" h="349250">
                  <a:moveTo>
                    <a:pt x="1679524" y="90170"/>
                  </a:moveTo>
                  <a:lnTo>
                    <a:pt x="1660728" y="90170"/>
                  </a:lnTo>
                  <a:lnTo>
                    <a:pt x="1663814" y="92710"/>
                  </a:lnTo>
                  <a:lnTo>
                    <a:pt x="1657324" y="93980"/>
                  </a:lnTo>
                  <a:lnTo>
                    <a:pt x="1657730" y="96520"/>
                  </a:lnTo>
                  <a:lnTo>
                    <a:pt x="1769603" y="96520"/>
                  </a:lnTo>
                  <a:lnTo>
                    <a:pt x="1769349" y="93980"/>
                  </a:lnTo>
                  <a:lnTo>
                    <a:pt x="1680438" y="93980"/>
                  </a:lnTo>
                  <a:lnTo>
                    <a:pt x="1677428" y="92710"/>
                  </a:lnTo>
                  <a:lnTo>
                    <a:pt x="1677390" y="91440"/>
                  </a:lnTo>
                  <a:lnTo>
                    <a:pt x="1679524" y="90170"/>
                  </a:lnTo>
                  <a:close/>
                </a:path>
                <a:path w="3023869" h="349250">
                  <a:moveTo>
                    <a:pt x="2445067" y="95250"/>
                  </a:moveTo>
                  <a:lnTo>
                    <a:pt x="2436393" y="95250"/>
                  </a:lnTo>
                  <a:lnTo>
                    <a:pt x="2435034" y="96520"/>
                  </a:lnTo>
                  <a:lnTo>
                    <a:pt x="2444521" y="96520"/>
                  </a:lnTo>
                  <a:lnTo>
                    <a:pt x="2445067" y="95250"/>
                  </a:lnTo>
                  <a:close/>
                </a:path>
                <a:path w="3023869" h="349250">
                  <a:moveTo>
                    <a:pt x="2461907" y="87630"/>
                  </a:moveTo>
                  <a:lnTo>
                    <a:pt x="2458262" y="92710"/>
                  </a:lnTo>
                  <a:lnTo>
                    <a:pt x="2461462" y="96374"/>
                  </a:lnTo>
                  <a:lnTo>
                    <a:pt x="2467940" y="90170"/>
                  </a:lnTo>
                  <a:lnTo>
                    <a:pt x="2461907" y="87630"/>
                  </a:lnTo>
                  <a:close/>
                </a:path>
                <a:path w="3023869" h="349250">
                  <a:moveTo>
                    <a:pt x="1167866" y="88900"/>
                  </a:moveTo>
                  <a:lnTo>
                    <a:pt x="1152791" y="90170"/>
                  </a:lnTo>
                  <a:lnTo>
                    <a:pt x="1157973" y="95250"/>
                  </a:lnTo>
                  <a:lnTo>
                    <a:pt x="1270884" y="95250"/>
                  </a:lnTo>
                  <a:lnTo>
                    <a:pt x="1269657" y="92710"/>
                  </a:lnTo>
                  <a:lnTo>
                    <a:pt x="1168653" y="92710"/>
                  </a:lnTo>
                  <a:lnTo>
                    <a:pt x="1168958" y="91440"/>
                  </a:lnTo>
                  <a:lnTo>
                    <a:pt x="1168806" y="90170"/>
                  </a:lnTo>
                  <a:lnTo>
                    <a:pt x="1167891" y="90170"/>
                  </a:lnTo>
                  <a:lnTo>
                    <a:pt x="1167866" y="88900"/>
                  </a:lnTo>
                  <a:close/>
                </a:path>
                <a:path w="3023869" h="349250">
                  <a:moveTo>
                    <a:pt x="2978280" y="91440"/>
                  </a:moveTo>
                  <a:lnTo>
                    <a:pt x="2955543" y="91440"/>
                  </a:lnTo>
                  <a:lnTo>
                    <a:pt x="2955328" y="95250"/>
                  </a:lnTo>
                  <a:lnTo>
                    <a:pt x="2955963" y="93980"/>
                  </a:lnTo>
                  <a:lnTo>
                    <a:pt x="2977347" y="93980"/>
                  </a:lnTo>
                  <a:lnTo>
                    <a:pt x="2978280" y="91440"/>
                  </a:lnTo>
                  <a:close/>
                </a:path>
                <a:path w="3023869" h="349250">
                  <a:moveTo>
                    <a:pt x="1686471" y="88900"/>
                  </a:moveTo>
                  <a:lnTo>
                    <a:pt x="1654797" y="88900"/>
                  </a:lnTo>
                  <a:lnTo>
                    <a:pt x="1654505" y="90170"/>
                  </a:lnTo>
                  <a:lnTo>
                    <a:pt x="1679524" y="90170"/>
                  </a:lnTo>
                  <a:lnTo>
                    <a:pt x="1682534" y="91440"/>
                  </a:lnTo>
                  <a:lnTo>
                    <a:pt x="1682622" y="92710"/>
                  </a:lnTo>
                  <a:lnTo>
                    <a:pt x="1680438" y="93980"/>
                  </a:lnTo>
                  <a:lnTo>
                    <a:pt x="1688998" y="93980"/>
                  </a:lnTo>
                  <a:lnTo>
                    <a:pt x="1686458" y="91440"/>
                  </a:lnTo>
                  <a:lnTo>
                    <a:pt x="1686471" y="88900"/>
                  </a:lnTo>
                  <a:close/>
                </a:path>
                <a:path w="3023869" h="349250">
                  <a:moveTo>
                    <a:pt x="1767862" y="85090"/>
                  </a:moveTo>
                  <a:lnTo>
                    <a:pt x="1656562" y="85090"/>
                  </a:lnTo>
                  <a:lnTo>
                    <a:pt x="1659369" y="86360"/>
                  </a:lnTo>
                  <a:lnTo>
                    <a:pt x="1654960" y="86364"/>
                  </a:lnTo>
                  <a:lnTo>
                    <a:pt x="1654505" y="87630"/>
                  </a:lnTo>
                  <a:lnTo>
                    <a:pt x="1654263" y="87630"/>
                  </a:lnTo>
                  <a:lnTo>
                    <a:pt x="1654149" y="88900"/>
                  </a:lnTo>
                  <a:lnTo>
                    <a:pt x="1686471" y="88900"/>
                  </a:lnTo>
                  <a:lnTo>
                    <a:pt x="1696402" y="90170"/>
                  </a:lnTo>
                  <a:lnTo>
                    <a:pt x="1688998" y="93980"/>
                  </a:lnTo>
                  <a:lnTo>
                    <a:pt x="1769349" y="93980"/>
                  </a:lnTo>
                  <a:lnTo>
                    <a:pt x="1768586" y="86360"/>
                  </a:lnTo>
                  <a:lnTo>
                    <a:pt x="1767862" y="85090"/>
                  </a:lnTo>
                  <a:close/>
                </a:path>
                <a:path w="3023869" h="349250">
                  <a:moveTo>
                    <a:pt x="1939493" y="82550"/>
                  </a:moveTo>
                  <a:lnTo>
                    <a:pt x="1937143" y="91440"/>
                  </a:lnTo>
                  <a:lnTo>
                    <a:pt x="1931098" y="93980"/>
                  </a:lnTo>
                  <a:lnTo>
                    <a:pt x="1942242" y="93980"/>
                  </a:lnTo>
                  <a:lnTo>
                    <a:pt x="1941614" y="90170"/>
                  </a:lnTo>
                  <a:lnTo>
                    <a:pt x="1939493" y="82550"/>
                  </a:lnTo>
                  <a:close/>
                </a:path>
                <a:path w="3023869" h="349250">
                  <a:moveTo>
                    <a:pt x="124142" y="77470"/>
                  </a:moveTo>
                  <a:lnTo>
                    <a:pt x="121818" y="82550"/>
                  </a:lnTo>
                  <a:lnTo>
                    <a:pt x="120776" y="87630"/>
                  </a:lnTo>
                  <a:lnTo>
                    <a:pt x="114744" y="91440"/>
                  </a:lnTo>
                  <a:lnTo>
                    <a:pt x="107035" y="92710"/>
                  </a:lnTo>
                  <a:lnTo>
                    <a:pt x="140169" y="92710"/>
                  </a:lnTo>
                  <a:lnTo>
                    <a:pt x="134378" y="91440"/>
                  </a:lnTo>
                  <a:lnTo>
                    <a:pt x="130848" y="90170"/>
                  </a:lnTo>
                  <a:lnTo>
                    <a:pt x="135762" y="88900"/>
                  </a:lnTo>
                  <a:lnTo>
                    <a:pt x="134988" y="86360"/>
                  </a:lnTo>
                  <a:lnTo>
                    <a:pt x="132372" y="83820"/>
                  </a:lnTo>
                  <a:lnTo>
                    <a:pt x="124904" y="81280"/>
                  </a:lnTo>
                  <a:lnTo>
                    <a:pt x="124142" y="77470"/>
                  </a:lnTo>
                  <a:close/>
                </a:path>
                <a:path w="3023869" h="349250">
                  <a:moveTo>
                    <a:pt x="1178585" y="90170"/>
                  </a:moveTo>
                  <a:lnTo>
                    <a:pt x="1171981" y="90170"/>
                  </a:lnTo>
                  <a:lnTo>
                    <a:pt x="1168653" y="92710"/>
                  </a:lnTo>
                  <a:lnTo>
                    <a:pt x="1269657" y="92710"/>
                  </a:lnTo>
                  <a:lnTo>
                    <a:pt x="1269904" y="91440"/>
                  </a:lnTo>
                  <a:lnTo>
                    <a:pt x="1178534" y="91440"/>
                  </a:lnTo>
                  <a:lnTo>
                    <a:pt x="1178585" y="90170"/>
                  </a:lnTo>
                  <a:close/>
                </a:path>
                <a:path w="3023869" h="349250">
                  <a:moveTo>
                    <a:pt x="2418130" y="91440"/>
                  </a:moveTo>
                  <a:lnTo>
                    <a:pt x="2418105" y="92710"/>
                  </a:lnTo>
                  <a:lnTo>
                    <a:pt x="2418130" y="91440"/>
                  </a:lnTo>
                  <a:close/>
                </a:path>
                <a:path w="3023869" h="349250">
                  <a:moveTo>
                    <a:pt x="2966084" y="68580"/>
                  </a:moveTo>
                  <a:lnTo>
                    <a:pt x="2964860" y="74930"/>
                  </a:lnTo>
                  <a:lnTo>
                    <a:pt x="2961184" y="81280"/>
                  </a:lnTo>
                  <a:lnTo>
                    <a:pt x="2955138" y="85090"/>
                  </a:lnTo>
                  <a:lnTo>
                    <a:pt x="2946806" y="90170"/>
                  </a:lnTo>
                  <a:lnTo>
                    <a:pt x="2946717" y="92710"/>
                  </a:lnTo>
                  <a:lnTo>
                    <a:pt x="2955543" y="91440"/>
                  </a:lnTo>
                  <a:lnTo>
                    <a:pt x="2978280" y="91440"/>
                  </a:lnTo>
                  <a:lnTo>
                    <a:pt x="2975165" y="86360"/>
                  </a:lnTo>
                  <a:lnTo>
                    <a:pt x="2976702" y="83820"/>
                  </a:lnTo>
                  <a:lnTo>
                    <a:pt x="2983166" y="83820"/>
                  </a:lnTo>
                  <a:lnTo>
                    <a:pt x="2982550" y="81280"/>
                  </a:lnTo>
                  <a:lnTo>
                    <a:pt x="2978327" y="81280"/>
                  </a:lnTo>
                  <a:lnTo>
                    <a:pt x="2975838" y="80010"/>
                  </a:lnTo>
                  <a:lnTo>
                    <a:pt x="2974143" y="77470"/>
                  </a:lnTo>
                  <a:lnTo>
                    <a:pt x="2973790" y="73660"/>
                  </a:lnTo>
                  <a:lnTo>
                    <a:pt x="2972023" y="71120"/>
                  </a:lnTo>
                  <a:lnTo>
                    <a:pt x="2966084" y="68580"/>
                  </a:lnTo>
                  <a:close/>
                </a:path>
                <a:path w="3023869" h="349250">
                  <a:moveTo>
                    <a:pt x="964247" y="64770"/>
                  </a:moveTo>
                  <a:lnTo>
                    <a:pt x="957910" y="64770"/>
                  </a:lnTo>
                  <a:lnTo>
                    <a:pt x="951763" y="66040"/>
                  </a:lnTo>
                  <a:lnTo>
                    <a:pt x="946581" y="67310"/>
                  </a:lnTo>
                  <a:lnTo>
                    <a:pt x="948118" y="72390"/>
                  </a:lnTo>
                  <a:lnTo>
                    <a:pt x="956449" y="73660"/>
                  </a:lnTo>
                  <a:lnTo>
                    <a:pt x="960742" y="81280"/>
                  </a:lnTo>
                  <a:lnTo>
                    <a:pt x="967511" y="82550"/>
                  </a:lnTo>
                  <a:lnTo>
                    <a:pt x="968983" y="86364"/>
                  </a:lnTo>
                  <a:lnTo>
                    <a:pt x="968235" y="88900"/>
                  </a:lnTo>
                  <a:lnTo>
                    <a:pt x="966114" y="90170"/>
                  </a:lnTo>
                  <a:lnTo>
                    <a:pt x="963294" y="91440"/>
                  </a:lnTo>
                  <a:lnTo>
                    <a:pt x="1008693" y="91440"/>
                  </a:lnTo>
                  <a:lnTo>
                    <a:pt x="1007046" y="90170"/>
                  </a:lnTo>
                  <a:lnTo>
                    <a:pt x="1003858" y="85090"/>
                  </a:lnTo>
                  <a:lnTo>
                    <a:pt x="1014437" y="82550"/>
                  </a:lnTo>
                  <a:lnTo>
                    <a:pt x="1009256" y="77470"/>
                  </a:lnTo>
                  <a:lnTo>
                    <a:pt x="997902" y="74930"/>
                  </a:lnTo>
                  <a:lnTo>
                    <a:pt x="974864" y="74930"/>
                  </a:lnTo>
                  <a:lnTo>
                    <a:pt x="975779" y="73660"/>
                  </a:lnTo>
                  <a:lnTo>
                    <a:pt x="999938" y="73660"/>
                  </a:lnTo>
                  <a:lnTo>
                    <a:pt x="1004011" y="71120"/>
                  </a:lnTo>
                  <a:lnTo>
                    <a:pt x="1005208" y="69850"/>
                  </a:lnTo>
                  <a:lnTo>
                    <a:pt x="971461" y="69850"/>
                  </a:lnTo>
                  <a:lnTo>
                    <a:pt x="968603" y="68580"/>
                  </a:lnTo>
                  <a:lnTo>
                    <a:pt x="965530" y="67310"/>
                  </a:lnTo>
                  <a:lnTo>
                    <a:pt x="964869" y="66040"/>
                  </a:lnTo>
                  <a:lnTo>
                    <a:pt x="964133" y="66040"/>
                  </a:lnTo>
                  <a:lnTo>
                    <a:pt x="964247" y="64770"/>
                  </a:lnTo>
                  <a:close/>
                </a:path>
                <a:path w="3023869" h="349250">
                  <a:moveTo>
                    <a:pt x="1169733" y="58420"/>
                  </a:moveTo>
                  <a:lnTo>
                    <a:pt x="1167269" y="62230"/>
                  </a:lnTo>
                  <a:lnTo>
                    <a:pt x="1167955" y="64770"/>
                  </a:lnTo>
                  <a:lnTo>
                    <a:pt x="1171206" y="68580"/>
                  </a:lnTo>
                  <a:lnTo>
                    <a:pt x="1170597" y="71120"/>
                  </a:lnTo>
                  <a:lnTo>
                    <a:pt x="1162545" y="71120"/>
                  </a:lnTo>
                  <a:lnTo>
                    <a:pt x="1164755" y="74930"/>
                  </a:lnTo>
                  <a:lnTo>
                    <a:pt x="1171676" y="77470"/>
                  </a:lnTo>
                  <a:lnTo>
                    <a:pt x="1167764" y="81280"/>
                  </a:lnTo>
                  <a:lnTo>
                    <a:pt x="1165377" y="85090"/>
                  </a:lnTo>
                  <a:lnTo>
                    <a:pt x="1167803" y="88900"/>
                  </a:lnTo>
                  <a:lnTo>
                    <a:pt x="1168717" y="88900"/>
                  </a:lnTo>
                  <a:lnTo>
                    <a:pt x="1168806" y="90170"/>
                  </a:lnTo>
                  <a:lnTo>
                    <a:pt x="1180985" y="90170"/>
                  </a:lnTo>
                  <a:lnTo>
                    <a:pt x="1181455" y="91440"/>
                  </a:lnTo>
                  <a:lnTo>
                    <a:pt x="1269904" y="91440"/>
                  </a:lnTo>
                  <a:lnTo>
                    <a:pt x="1270152" y="90170"/>
                  </a:lnTo>
                  <a:lnTo>
                    <a:pt x="1273657" y="88900"/>
                  </a:lnTo>
                  <a:lnTo>
                    <a:pt x="1271892" y="86360"/>
                  </a:lnTo>
                  <a:lnTo>
                    <a:pt x="1268260" y="83820"/>
                  </a:lnTo>
                  <a:lnTo>
                    <a:pt x="1262887" y="83820"/>
                  </a:lnTo>
                  <a:lnTo>
                    <a:pt x="1267053" y="80010"/>
                  </a:lnTo>
                  <a:lnTo>
                    <a:pt x="1259027" y="77470"/>
                  </a:lnTo>
                  <a:lnTo>
                    <a:pt x="1261592" y="74930"/>
                  </a:lnTo>
                  <a:lnTo>
                    <a:pt x="1178585" y="74930"/>
                  </a:lnTo>
                  <a:lnTo>
                    <a:pt x="1179499" y="73660"/>
                  </a:lnTo>
                  <a:lnTo>
                    <a:pt x="1280842" y="73660"/>
                  </a:lnTo>
                  <a:lnTo>
                    <a:pt x="1282293" y="72390"/>
                  </a:lnTo>
                  <a:lnTo>
                    <a:pt x="1277353" y="69850"/>
                  </a:lnTo>
                  <a:lnTo>
                    <a:pt x="1249044" y="69850"/>
                  </a:lnTo>
                  <a:lnTo>
                    <a:pt x="1244460" y="64770"/>
                  </a:lnTo>
                  <a:lnTo>
                    <a:pt x="1255344" y="64770"/>
                  </a:lnTo>
                  <a:lnTo>
                    <a:pt x="1255725" y="63500"/>
                  </a:lnTo>
                  <a:lnTo>
                    <a:pt x="1255396" y="62230"/>
                  </a:lnTo>
                  <a:lnTo>
                    <a:pt x="1182547" y="62230"/>
                  </a:lnTo>
                  <a:lnTo>
                    <a:pt x="1182852" y="60960"/>
                  </a:lnTo>
                  <a:lnTo>
                    <a:pt x="1182700" y="59690"/>
                  </a:lnTo>
                  <a:lnTo>
                    <a:pt x="1181797" y="59687"/>
                  </a:lnTo>
                  <a:lnTo>
                    <a:pt x="1169733" y="58420"/>
                  </a:lnTo>
                  <a:close/>
                </a:path>
                <a:path w="3023869" h="349250">
                  <a:moveTo>
                    <a:pt x="1651076" y="87630"/>
                  </a:moveTo>
                  <a:lnTo>
                    <a:pt x="1636255" y="87630"/>
                  </a:lnTo>
                  <a:lnTo>
                    <a:pt x="1636687" y="88900"/>
                  </a:lnTo>
                  <a:lnTo>
                    <a:pt x="1633664" y="91440"/>
                  </a:lnTo>
                  <a:lnTo>
                    <a:pt x="1653374" y="91440"/>
                  </a:lnTo>
                  <a:lnTo>
                    <a:pt x="1654505" y="90170"/>
                  </a:lnTo>
                  <a:lnTo>
                    <a:pt x="1654124" y="90170"/>
                  </a:lnTo>
                  <a:lnTo>
                    <a:pt x="1654149" y="88900"/>
                  </a:lnTo>
                  <a:lnTo>
                    <a:pt x="1651647" y="88900"/>
                  </a:lnTo>
                  <a:lnTo>
                    <a:pt x="1651076" y="87630"/>
                  </a:lnTo>
                  <a:close/>
                </a:path>
                <a:path w="3023869" h="349250">
                  <a:moveTo>
                    <a:pt x="2680477" y="82550"/>
                  </a:moveTo>
                  <a:lnTo>
                    <a:pt x="2609113" y="82550"/>
                  </a:lnTo>
                  <a:lnTo>
                    <a:pt x="2625432" y="90170"/>
                  </a:lnTo>
                  <a:lnTo>
                    <a:pt x="2608503" y="91440"/>
                  </a:lnTo>
                  <a:lnTo>
                    <a:pt x="2696654" y="91440"/>
                  </a:lnTo>
                  <a:lnTo>
                    <a:pt x="2694482" y="90170"/>
                  </a:lnTo>
                  <a:lnTo>
                    <a:pt x="2692476" y="88900"/>
                  </a:lnTo>
                  <a:lnTo>
                    <a:pt x="2686977" y="88900"/>
                  </a:lnTo>
                  <a:lnTo>
                    <a:pt x="2679572" y="86360"/>
                  </a:lnTo>
                  <a:lnTo>
                    <a:pt x="2647086" y="86360"/>
                  </a:lnTo>
                  <a:lnTo>
                    <a:pt x="2646248" y="85090"/>
                  </a:lnTo>
                  <a:lnTo>
                    <a:pt x="2679874" y="85090"/>
                  </a:lnTo>
                  <a:lnTo>
                    <a:pt x="2680477" y="82550"/>
                  </a:lnTo>
                  <a:close/>
                </a:path>
                <a:path w="3023869" h="349250">
                  <a:moveTo>
                    <a:pt x="1631708" y="87630"/>
                  </a:moveTo>
                  <a:lnTo>
                    <a:pt x="1579435" y="87630"/>
                  </a:lnTo>
                  <a:lnTo>
                    <a:pt x="1576108" y="90170"/>
                  </a:lnTo>
                  <a:lnTo>
                    <a:pt x="1631200" y="90170"/>
                  </a:lnTo>
                  <a:lnTo>
                    <a:pt x="1631480" y="88900"/>
                  </a:lnTo>
                  <a:lnTo>
                    <a:pt x="1631708" y="87630"/>
                  </a:lnTo>
                  <a:close/>
                </a:path>
                <a:path w="3023869" h="349250">
                  <a:moveTo>
                    <a:pt x="2361691" y="77470"/>
                  </a:moveTo>
                  <a:lnTo>
                    <a:pt x="2358604" y="80010"/>
                  </a:lnTo>
                  <a:lnTo>
                    <a:pt x="2358312" y="82550"/>
                  </a:lnTo>
                  <a:lnTo>
                    <a:pt x="2357721" y="85090"/>
                  </a:lnTo>
                  <a:lnTo>
                    <a:pt x="2353741" y="86360"/>
                  </a:lnTo>
                  <a:lnTo>
                    <a:pt x="2354033" y="86360"/>
                  </a:lnTo>
                  <a:lnTo>
                    <a:pt x="2353779" y="87630"/>
                  </a:lnTo>
                  <a:lnTo>
                    <a:pt x="2353043" y="87630"/>
                  </a:lnTo>
                  <a:lnTo>
                    <a:pt x="2351697" y="88900"/>
                  </a:lnTo>
                  <a:lnTo>
                    <a:pt x="2364145" y="88900"/>
                  </a:lnTo>
                  <a:lnTo>
                    <a:pt x="2361691" y="77470"/>
                  </a:lnTo>
                  <a:close/>
                </a:path>
                <a:path w="3023869" h="349250">
                  <a:moveTo>
                    <a:pt x="2689047" y="81280"/>
                  </a:moveTo>
                  <a:lnTo>
                    <a:pt x="2686977" y="88900"/>
                  </a:lnTo>
                  <a:lnTo>
                    <a:pt x="2692476" y="88900"/>
                  </a:lnTo>
                  <a:lnTo>
                    <a:pt x="2690469" y="87630"/>
                  </a:lnTo>
                  <a:lnTo>
                    <a:pt x="2698508" y="86360"/>
                  </a:lnTo>
                  <a:lnTo>
                    <a:pt x="2693466" y="82550"/>
                  </a:lnTo>
                  <a:lnTo>
                    <a:pt x="2689047" y="81280"/>
                  </a:lnTo>
                  <a:close/>
                </a:path>
                <a:path w="3023869" h="349250">
                  <a:moveTo>
                    <a:pt x="1631035" y="86360"/>
                  </a:moveTo>
                  <a:lnTo>
                    <a:pt x="1576171" y="86360"/>
                  </a:lnTo>
                  <a:lnTo>
                    <a:pt x="1576247" y="87630"/>
                  </a:lnTo>
                  <a:lnTo>
                    <a:pt x="1631149" y="87630"/>
                  </a:lnTo>
                  <a:lnTo>
                    <a:pt x="1631035" y="86360"/>
                  </a:lnTo>
                  <a:close/>
                </a:path>
                <a:path w="3023869" h="349250">
                  <a:moveTo>
                    <a:pt x="1654289" y="86360"/>
                  </a:moveTo>
                  <a:lnTo>
                    <a:pt x="1631784" y="86360"/>
                  </a:lnTo>
                  <a:lnTo>
                    <a:pt x="1631708" y="87630"/>
                  </a:lnTo>
                  <a:lnTo>
                    <a:pt x="1654263" y="87630"/>
                  </a:lnTo>
                  <a:lnTo>
                    <a:pt x="1654289" y="86360"/>
                  </a:lnTo>
                  <a:close/>
                </a:path>
                <a:path w="3023869" h="349250">
                  <a:moveTo>
                    <a:pt x="2353398" y="86360"/>
                  </a:moveTo>
                  <a:lnTo>
                    <a:pt x="2348864" y="86360"/>
                  </a:lnTo>
                  <a:lnTo>
                    <a:pt x="2351290" y="87630"/>
                  </a:lnTo>
                  <a:lnTo>
                    <a:pt x="2353043" y="87630"/>
                  </a:lnTo>
                  <a:lnTo>
                    <a:pt x="2353398" y="86360"/>
                  </a:lnTo>
                  <a:close/>
                </a:path>
                <a:path w="3023869" h="349250">
                  <a:moveTo>
                    <a:pt x="1099146" y="81280"/>
                  </a:moveTo>
                  <a:lnTo>
                    <a:pt x="1098689" y="81280"/>
                  </a:lnTo>
                  <a:lnTo>
                    <a:pt x="1098803" y="83820"/>
                  </a:lnTo>
                  <a:lnTo>
                    <a:pt x="1099146" y="85090"/>
                  </a:lnTo>
                  <a:lnTo>
                    <a:pt x="1096556" y="86360"/>
                  </a:lnTo>
                  <a:lnTo>
                    <a:pt x="1103143" y="86360"/>
                  </a:lnTo>
                  <a:lnTo>
                    <a:pt x="1103621" y="83820"/>
                  </a:lnTo>
                  <a:lnTo>
                    <a:pt x="1099146" y="81280"/>
                  </a:lnTo>
                  <a:close/>
                </a:path>
                <a:path w="3023869" h="349250">
                  <a:moveTo>
                    <a:pt x="1595196" y="52070"/>
                  </a:moveTo>
                  <a:lnTo>
                    <a:pt x="1590799" y="60960"/>
                  </a:lnTo>
                  <a:lnTo>
                    <a:pt x="1584061" y="69850"/>
                  </a:lnTo>
                  <a:lnTo>
                    <a:pt x="1577947" y="77470"/>
                  </a:lnTo>
                  <a:lnTo>
                    <a:pt x="1575422" y="86360"/>
                  </a:lnTo>
                  <a:lnTo>
                    <a:pt x="1630946" y="86360"/>
                  </a:lnTo>
                  <a:lnTo>
                    <a:pt x="1627758" y="85090"/>
                  </a:lnTo>
                  <a:lnTo>
                    <a:pt x="1631099" y="83820"/>
                  </a:lnTo>
                  <a:lnTo>
                    <a:pt x="1767139" y="83820"/>
                  </a:lnTo>
                  <a:lnTo>
                    <a:pt x="1766415" y="82550"/>
                  </a:lnTo>
                  <a:lnTo>
                    <a:pt x="1663661" y="82550"/>
                  </a:lnTo>
                  <a:lnTo>
                    <a:pt x="1663877" y="81280"/>
                  </a:lnTo>
                  <a:lnTo>
                    <a:pt x="1605330" y="81280"/>
                  </a:lnTo>
                  <a:lnTo>
                    <a:pt x="1604492" y="80010"/>
                  </a:lnTo>
                  <a:lnTo>
                    <a:pt x="1605470" y="80010"/>
                  </a:lnTo>
                  <a:lnTo>
                    <a:pt x="1606003" y="78740"/>
                  </a:lnTo>
                  <a:lnTo>
                    <a:pt x="1617954" y="78740"/>
                  </a:lnTo>
                  <a:lnTo>
                    <a:pt x="1617179" y="77470"/>
                  </a:lnTo>
                  <a:lnTo>
                    <a:pt x="1615427" y="74930"/>
                  </a:lnTo>
                  <a:lnTo>
                    <a:pt x="1609051" y="74930"/>
                  </a:lnTo>
                  <a:lnTo>
                    <a:pt x="1610639" y="73660"/>
                  </a:lnTo>
                  <a:lnTo>
                    <a:pt x="1621815" y="73660"/>
                  </a:lnTo>
                  <a:lnTo>
                    <a:pt x="1621408" y="72390"/>
                  </a:lnTo>
                  <a:lnTo>
                    <a:pt x="1621802" y="72390"/>
                  </a:lnTo>
                  <a:lnTo>
                    <a:pt x="1619503" y="68580"/>
                  </a:lnTo>
                  <a:lnTo>
                    <a:pt x="1609496" y="68580"/>
                  </a:lnTo>
                  <a:lnTo>
                    <a:pt x="1605495" y="64770"/>
                  </a:lnTo>
                  <a:lnTo>
                    <a:pt x="1603725" y="62230"/>
                  </a:lnTo>
                  <a:lnTo>
                    <a:pt x="1603251" y="58420"/>
                  </a:lnTo>
                  <a:lnTo>
                    <a:pt x="1601323" y="54610"/>
                  </a:lnTo>
                  <a:lnTo>
                    <a:pt x="1595196" y="52070"/>
                  </a:lnTo>
                  <a:close/>
                </a:path>
                <a:path w="3023869" h="349250">
                  <a:moveTo>
                    <a:pt x="1767139" y="83820"/>
                  </a:moveTo>
                  <a:lnTo>
                    <a:pt x="1631099" y="83820"/>
                  </a:lnTo>
                  <a:lnTo>
                    <a:pt x="1630781" y="85090"/>
                  </a:lnTo>
                  <a:lnTo>
                    <a:pt x="1630946" y="86360"/>
                  </a:lnTo>
                  <a:lnTo>
                    <a:pt x="1655279" y="86360"/>
                  </a:lnTo>
                  <a:lnTo>
                    <a:pt x="1656562" y="85090"/>
                  </a:lnTo>
                  <a:lnTo>
                    <a:pt x="1767862" y="85090"/>
                  </a:lnTo>
                  <a:lnTo>
                    <a:pt x="1767139" y="83820"/>
                  </a:lnTo>
                  <a:close/>
                </a:path>
                <a:path w="3023869" h="349250">
                  <a:moveTo>
                    <a:pt x="2669400" y="85090"/>
                  </a:moveTo>
                  <a:lnTo>
                    <a:pt x="2649181" y="85090"/>
                  </a:lnTo>
                  <a:lnTo>
                    <a:pt x="2648648" y="86360"/>
                  </a:lnTo>
                  <a:lnTo>
                    <a:pt x="2670238" y="86360"/>
                  </a:lnTo>
                  <a:lnTo>
                    <a:pt x="2669400" y="85090"/>
                  </a:lnTo>
                  <a:close/>
                </a:path>
                <a:path w="3023869" h="349250">
                  <a:moveTo>
                    <a:pt x="2679874" y="85090"/>
                  </a:moveTo>
                  <a:lnTo>
                    <a:pt x="2672321" y="85090"/>
                  </a:lnTo>
                  <a:lnTo>
                    <a:pt x="2671800" y="86360"/>
                  </a:lnTo>
                  <a:lnTo>
                    <a:pt x="2679572" y="86360"/>
                  </a:lnTo>
                  <a:lnTo>
                    <a:pt x="2679874" y="85090"/>
                  </a:lnTo>
                  <a:close/>
                </a:path>
                <a:path w="3023869" h="349250">
                  <a:moveTo>
                    <a:pt x="2983166" y="83820"/>
                  </a:moveTo>
                  <a:lnTo>
                    <a:pt x="2976702" y="83820"/>
                  </a:lnTo>
                  <a:lnTo>
                    <a:pt x="2983445" y="85090"/>
                  </a:lnTo>
                  <a:lnTo>
                    <a:pt x="2983166" y="83820"/>
                  </a:lnTo>
                  <a:close/>
                </a:path>
                <a:path w="3023869" h="349250">
                  <a:moveTo>
                    <a:pt x="2656535" y="78740"/>
                  </a:moveTo>
                  <a:lnTo>
                    <a:pt x="2576106" y="78740"/>
                  </a:lnTo>
                  <a:lnTo>
                    <a:pt x="2583715" y="82550"/>
                  </a:lnTo>
                  <a:lnTo>
                    <a:pt x="2591890" y="83820"/>
                  </a:lnTo>
                  <a:lnTo>
                    <a:pt x="2600425" y="83820"/>
                  </a:lnTo>
                  <a:lnTo>
                    <a:pt x="2609113" y="82550"/>
                  </a:lnTo>
                  <a:lnTo>
                    <a:pt x="2680477" y="82550"/>
                  </a:lnTo>
                  <a:lnTo>
                    <a:pt x="2680779" y="81280"/>
                  </a:lnTo>
                  <a:lnTo>
                    <a:pt x="2656852" y="81280"/>
                  </a:lnTo>
                  <a:lnTo>
                    <a:pt x="2656382" y="80010"/>
                  </a:lnTo>
                  <a:lnTo>
                    <a:pt x="2655582" y="80010"/>
                  </a:lnTo>
                  <a:lnTo>
                    <a:pt x="2656535" y="78740"/>
                  </a:lnTo>
                  <a:close/>
                </a:path>
                <a:path w="3023869" h="349250">
                  <a:moveTo>
                    <a:pt x="1680358" y="78740"/>
                  </a:moveTo>
                  <a:lnTo>
                    <a:pt x="1657438" y="78740"/>
                  </a:lnTo>
                  <a:lnTo>
                    <a:pt x="1657883" y="80010"/>
                  </a:lnTo>
                  <a:lnTo>
                    <a:pt x="1665376" y="80010"/>
                  </a:lnTo>
                  <a:lnTo>
                    <a:pt x="1669910" y="81280"/>
                  </a:lnTo>
                  <a:lnTo>
                    <a:pt x="1668144" y="82550"/>
                  </a:lnTo>
                  <a:lnTo>
                    <a:pt x="1689417" y="82550"/>
                  </a:lnTo>
                  <a:lnTo>
                    <a:pt x="1679320" y="80010"/>
                  </a:lnTo>
                  <a:lnTo>
                    <a:pt x="1680358" y="78740"/>
                  </a:lnTo>
                  <a:close/>
                </a:path>
                <a:path w="3023869" h="349250">
                  <a:moveTo>
                    <a:pt x="1747706" y="78740"/>
                  </a:moveTo>
                  <a:lnTo>
                    <a:pt x="1694738" y="78740"/>
                  </a:lnTo>
                  <a:lnTo>
                    <a:pt x="1689417" y="82550"/>
                  </a:lnTo>
                  <a:lnTo>
                    <a:pt x="1757210" y="82550"/>
                  </a:lnTo>
                  <a:lnTo>
                    <a:pt x="1748637" y="80010"/>
                  </a:lnTo>
                  <a:lnTo>
                    <a:pt x="1747706" y="78740"/>
                  </a:lnTo>
                  <a:close/>
                </a:path>
                <a:path w="3023869" h="349250">
                  <a:moveTo>
                    <a:pt x="1755520" y="73660"/>
                  </a:moveTo>
                  <a:lnTo>
                    <a:pt x="1757210" y="82550"/>
                  </a:lnTo>
                  <a:lnTo>
                    <a:pt x="1766415" y="82550"/>
                  </a:lnTo>
                  <a:lnTo>
                    <a:pt x="1763521" y="77470"/>
                  </a:lnTo>
                  <a:lnTo>
                    <a:pt x="1755520" y="73660"/>
                  </a:lnTo>
                  <a:close/>
                </a:path>
                <a:path w="3023869" h="349250">
                  <a:moveTo>
                    <a:pt x="1617954" y="78740"/>
                  </a:moveTo>
                  <a:lnTo>
                    <a:pt x="1606003" y="78740"/>
                  </a:lnTo>
                  <a:lnTo>
                    <a:pt x="1607400" y="80010"/>
                  </a:lnTo>
                  <a:lnTo>
                    <a:pt x="1606867" y="80010"/>
                  </a:lnTo>
                  <a:lnTo>
                    <a:pt x="1606321" y="81280"/>
                  </a:lnTo>
                  <a:lnTo>
                    <a:pt x="1619503" y="81280"/>
                  </a:lnTo>
                  <a:lnTo>
                    <a:pt x="1617954" y="78740"/>
                  </a:lnTo>
                  <a:close/>
                </a:path>
                <a:path w="3023869" h="349250">
                  <a:moveTo>
                    <a:pt x="1647139" y="73660"/>
                  </a:moveTo>
                  <a:lnTo>
                    <a:pt x="1621815" y="73660"/>
                  </a:lnTo>
                  <a:lnTo>
                    <a:pt x="1625853" y="77470"/>
                  </a:lnTo>
                  <a:lnTo>
                    <a:pt x="1619503" y="81280"/>
                  </a:lnTo>
                  <a:lnTo>
                    <a:pt x="1656753" y="81280"/>
                  </a:lnTo>
                  <a:lnTo>
                    <a:pt x="1656283" y="80010"/>
                  </a:lnTo>
                  <a:lnTo>
                    <a:pt x="1655483" y="80010"/>
                  </a:lnTo>
                  <a:lnTo>
                    <a:pt x="1656435" y="78740"/>
                  </a:lnTo>
                  <a:lnTo>
                    <a:pt x="1680358" y="78740"/>
                  </a:lnTo>
                  <a:lnTo>
                    <a:pt x="1682432" y="76200"/>
                  </a:lnTo>
                  <a:lnTo>
                    <a:pt x="1681873" y="76200"/>
                  </a:lnTo>
                  <a:lnTo>
                    <a:pt x="1678698" y="74930"/>
                  </a:lnTo>
                  <a:lnTo>
                    <a:pt x="1646224" y="74930"/>
                  </a:lnTo>
                  <a:lnTo>
                    <a:pt x="1647139" y="73660"/>
                  </a:lnTo>
                  <a:close/>
                </a:path>
                <a:path w="3023869" h="349250">
                  <a:moveTo>
                    <a:pt x="1665376" y="80010"/>
                  </a:moveTo>
                  <a:lnTo>
                    <a:pt x="1658353" y="80010"/>
                  </a:lnTo>
                  <a:lnTo>
                    <a:pt x="1656753" y="81280"/>
                  </a:lnTo>
                  <a:lnTo>
                    <a:pt x="1663877" y="81280"/>
                  </a:lnTo>
                  <a:lnTo>
                    <a:pt x="1665376" y="80010"/>
                  </a:lnTo>
                  <a:close/>
                </a:path>
                <a:path w="3023869" h="349250">
                  <a:moveTo>
                    <a:pt x="2683878" y="74930"/>
                  </a:moveTo>
                  <a:lnTo>
                    <a:pt x="2674797" y="78740"/>
                  </a:lnTo>
                  <a:lnTo>
                    <a:pt x="2657538" y="78740"/>
                  </a:lnTo>
                  <a:lnTo>
                    <a:pt x="2657982" y="80010"/>
                  </a:lnTo>
                  <a:lnTo>
                    <a:pt x="2658452" y="80010"/>
                  </a:lnTo>
                  <a:lnTo>
                    <a:pt x="2656852" y="81280"/>
                  </a:lnTo>
                  <a:lnTo>
                    <a:pt x="2680779" y="81280"/>
                  </a:lnTo>
                  <a:lnTo>
                    <a:pt x="2690126" y="80010"/>
                  </a:lnTo>
                  <a:lnTo>
                    <a:pt x="2691193" y="76200"/>
                  </a:lnTo>
                  <a:lnTo>
                    <a:pt x="2683878" y="74930"/>
                  </a:lnTo>
                  <a:close/>
                </a:path>
                <a:path w="3023869" h="349250">
                  <a:moveTo>
                    <a:pt x="2981934" y="78740"/>
                  </a:moveTo>
                  <a:lnTo>
                    <a:pt x="2978327" y="81280"/>
                  </a:lnTo>
                  <a:lnTo>
                    <a:pt x="2982550" y="81280"/>
                  </a:lnTo>
                  <a:lnTo>
                    <a:pt x="2981934" y="78740"/>
                  </a:lnTo>
                  <a:close/>
                </a:path>
                <a:path w="3023869" h="349250">
                  <a:moveTo>
                    <a:pt x="1087381" y="78849"/>
                  </a:moveTo>
                  <a:lnTo>
                    <a:pt x="1082890" y="80010"/>
                  </a:lnTo>
                  <a:lnTo>
                    <a:pt x="1085951" y="80010"/>
                  </a:lnTo>
                  <a:lnTo>
                    <a:pt x="1087381" y="78849"/>
                  </a:lnTo>
                  <a:close/>
                </a:path>
                <a:path w="3023869" h="349250">
                  <a:moveTo>
                    <a:pt x="1749983" y="66040"/>
                  </a:moveTo>
                  <a:lnTo>
                    <a:pt x="1746923" y="66040"/>
                  </a:lnTo>
                  <a:lnTo>
                    <a:pt x="1747177" y="69850"/>
                  </a:lnTo>
                  <a:lnTo>
                    <a:pt x="1691792" y="69850"/>
                  </a:lnTo>
                  <a:lnTo>
                    <a:pt x="1691919" y="71120"/>
                  </a:lnTo>
                  <a:lnTo>
                    <a:pt x="1695183" y="72390"/>
                  </a:lnTo>
                  <a:lnTo>
                    <a:pt x="1691855" y="73660"/>
                  </a:lnTo>
                  <a:lnTo>
                    <a:pt x="1682026" y="73660"/>
                  </a:lnTo>
                  <a:lnTo>
                    <a:pt x="1681721" y="74930"/>
                  </a:lnTo>
                  <a:lnTo>
                    <a:pt x="1681873" y="76200"/>
                  </a:lnTo>
                  <a:lnTo>
                    <a:pt x="1687017" y="76200"/>
                  </a:lnTo>
                  <a:lnTo>
                    <a:pt x="1688693" y="80010"/>
                  </a:lnTo>
                  <a:lnTo>
                    <a:pt x="1694738" y="78740"/>
                  </a:lnTo>
                  <a:lnTo>
                    <a:pt x="1747706" y="78740"/>
                  </a:lnTo>
                  <a:lnTo>
                    <a:pt x="1745843" y="76200"/>
                  </a:lnTo>
                  <a:lnTo>
                    <a:pt x="1756790" y="71120"/>
                  </a:lnTo>
                  <a:lnTo>
                    <a:pt x="1749983" y="66040"/>
                  </a:lnTo>
                  <a:close/>
                </a:path>
                <a:path w="3023869" h="349250">
                  <a:moveTo>
                    <a:pt x="1087662" y="78621"/>
                  </a:moveTo>
                  <a:lnTo>
                    <a:pt x="1087381" y="78849"/>
                  </a:lnTo>
                  <a:lnTo>
                    <a:pt x="1087805" y="78740"/>
                  </a:lnTo>
                  <a:lnTo>
                    <a:pt x="1087662" y="78621"/>
                  </a:lnTo>
                  <a:close/>
                </a:path>
                <a:path w="3023869" h="349250">
                  <a:moveTo>
                    <a:pt x="2669019" y="73660"/>
                  </a:moveTo>
                  <a:lnTo>
                    <a:pt x="2568803" y="73660"/>
                  </a:lnTo>
                  <a:lnTo>
                    <a:pt x="2569578" y="77470"/>
                  </a:lnTo>
                  <a:lnTo>
                    <a:pt x="2572435" y="78740"/>
                  </a:lnTo>
                  <a:lnTo>
                    <a:pt x="2576537" y="78740"/>
                  </a:lnTo>
                  <a:lnTo>
                    <a:pt x="2577896" y="76200"/>
                  </a:lnTo>
                  <a:lnTo>
                    <a:pt x="2671908" y="76200"/>
                  </a:lnTo>
                  <a:lnTo>
                    <a:pt x="2669019" y="73660"/>
                  </a:lnTo>
                  <a:close/>
                </a:path>
                <a:path w="3023869" h="349250">
                  <a:moveTo>
                    <a:pt x="2624124" y="76200"/>
                  </a:moveTo>
                  <a:lnTo>
                    <a:pt x="2577896" y="76200"/>
                  </a:lnTo>
                  <a:lnTo>
                    <a:pt x="2580716" y="78740"/>
                  </a:lnTo>
                  <a:lnTo>
                    <a:pt x="2624442" y="78740"/>
                  </a:lnTo>
                  <a:lnTo>
                    <a:pt x="2623972" y="77470"/>
                  </a:lnTo>
                  <a:lnTo>
                    <a:pt x="2623172" y="77470"/>
                  </a:lnTo>
                  <a:lnTo>
                    <a:pt x="2624124" y="76200"/>
                  </a:lnTo>
                  <a:close/>
                </a:path>
                <a:path w="3023869" h="349250">
                  <a:moveTo>
                    <a:pt x="2671908" y="76200"/>
                  </a:moveTo>
                  <a:lnTo>
                    <a:pt x="2625128" y="76200"/>
                  </a:lnTo>
                  <a:lnTo>
                    <a:pt x="2625572" y="77470"/>
                  </a:lnTo>
                  <a:lnTo>
                    <a:pt x="2626042" y="77470"/>
                  </a:lnTo>
                  <a:lnTo>
                    <a:pt x="2624442" y="78740"/>
                  </a:lnTo>
                  <a:lnTo>
                    <a:pt x="2674797" y="78740"/>
                  </a:lnTo>
                  <a:lnTo>
                    <a:pt x="2671908" y="76200"/>
                  </a:lnTo>
                  <a:close/>
                </a:path>
                <a:path w="3023869" h="349250">
                  <a:moveTo>
                    <a:pt x="1088288" y="72390"/>
                  </a:moveTo>
                  <a:lnTo>
                    <a:pt x="1081671" y="73660"/>
                  </a:lnTo>
                  <a:lnTo>
                    <a:pt x="1087662" y="78621"/>
                  </a:lnTo>
                  <a:lnTo>
                    <a:pt x="1092212" y="74930"/>
                  </a:lnTo>
                  <a:lnTo>
                    <a:pt x="1088288" y="72390"/>
                  </a:lnTo>
                  <a:close/>
                </a:path>
                <a:path w="3023869" h="349250">
                  <a:moveTo>
                    <a:pt x="1280842" y="73660"/>
                  </a:moveTo>
                  <a:lnTo>
                    <a:pt x="1267698" y="73660"/>
                  </a:lnTo>
                  <a:lnTo>
                    <a:pt x="1277941" y="76200"/>
                  </a:lnTo>
                  <a:lnTo>
                    <a:pt x="1280842" y="73660"/>
                  </a:lnTo>
                  <a:close/>
                </a:path>
                <a:path w="3023869" h="349250">
                  <a:moveTo>
                    <a:pt x="999938" y="73660"/>
                  </a:moveTo>
                  <a:lnTo>
                    <a:pt x="976312" y="73660"/>
                  </a:lnTo>
                  <a:lnTo>
                    <a:pt x="977722" y="74930"/>
                  </a:lnTo>
                  <a:lnTo>
                    <a:pt x="997902" y="74930"/>
                  </a:lnTo>
                  <a:lnTo>
                    <a:pt x="999938" y="73660"/>
                  </a:lnTo>
                  <a:close/>
                </a:path>
                <a:path w="3023869" h="349250">
                  <a:moveTo>
                    <a:pt x="1262875" y="73660"/>
                  </a:moveTo>
                  <a:lnTo>
                    <a:pt x="1180033" y="73660"/>
                  </a:lnTo>
                  <a:lnTo>
                    <a:pt x="1181442" y="74930"/>
                  </a:lnTo>
                  <a:lnTo>
                    <a:pt x="1261592" y="74930"/>
                  </a:lnTo>
                  <a:lnTo>
                    <a:pt x="1262875" y="73660"/>
                  </a:lnTo>
                  <a:close/>
                </a:path>
                <a:path w="3023869" h="349250">
                  <a:moveTo>
                    <a:pt x="1621815" y="73660"/>
                  </a:moveTo>
                  <a:lnTo>
                    <a:pt x="1610639" y="73660"/>
                  </a:lnTo>
                  <a:lnTo>
                    <a:pt x="1612036" y="74930"/>
                  </a:lnTo>
                  <a:lnTo>
                    <a:pt x="1615427" y="74930"/>
                  </a:lnTo>
                  <a:lnTo>
                    <a:pt x="1621815" y="73660"/>
                  </a:lnTo>
                  <a:close/>
                </a:path>
                <a:path w="3023869" h="349250">
                  <a:moveTo>
                    <a:pt x="1682026" y="73660"/>
                  </a:moveTo>
                  <a:lnTo>
                    <a:pt x="1647672" y="73660"/>
                  </a:lnTo>
                  <a:lnTo>
                    <a:pt x="1649082" y="74930"/>
                  </a:lnTo>
                  <a:lnTo>
                    <a:pt x="1678698" y="74930"/>
                  </a:lnTo>
                  <a:lnTo>
                    <a:pt x="1682026" y="73660"/>
                  </a:lnTo>
                  <a:close/>
                </a:path>
                <a:path w="3023869" h="349250">
                  <a:moveTo>
                    <a:pt x="1681225" y="64770"/>
                  </a:moveTo>
                  <a:lnTo>
                    <a:pt x="1672793" y="64770"/>
                  </a:lnTo>
                  <a:lnTo>
                    <a:pt x="1672856" y="67310"/>
                  </a:lnTo>
                  <a:lnTo>
                    <a:pt x="1674088" y="69850"/>
                  </a:lnTo>
                  <a:lnTo>
                    <a:pt x="1670735" y="72390"/>
                  </a:lnTo>
                  <a:lnTo>
                    <a:pt x="1621904" y="72390"/>
                  </a:lnTo>
                  <a:lnTo>
                    <a:pt x="1622056" y="73660"/>
                  </a:lnTo>
                  <a:lnTo>
                    <a:pt x="1691855" y="73660"/>
                  </a:lnTo>
                  <a:lnTo>
                    <a:pt x="1692160" y="72390"/>
                  </a:lnTo>
                  <a:lnTo>
                    <a:pt x="1692008" y="71120"/>
                  </a:lnTo>
                  <a:lnTo>
                    <a:pt x="1683829" y="71120"/>
                  </a:lnTo>
                  <a:lnTo>
                    <a:pt x="1681225" y="64770"/>
                  </a:lnTo>
                  <a:close/>
                </a:path>
                <a:path w="3023869" h="349250">
                  <a:moveTo>
                    <a:pt x="2607614" y="66040"/>
                  </a:moveTo>
                  <a:lnTo>
                    <a:pt x="2596172" y="66040"/>
                  </a:lnTo>
                  <a:lnTo>
                    <a:pt x="2601290" y="71120"/>
                  </a:lnTo>
                  <a:lnTo>
                    <a:pt x="2596070" y="72390"/>
                  </a:lnTo>
                  <a:lnTo>
                    <a:pt x="2589613" y="73660"/>
                  </a:lnTo>
                  <a:lnTo>
                    <a:pt x="2666606" y="73660"/>
                  </a:lnTo>
                  <a:lnTo>
                    <a:pt x="2664967" y="72390"/>
                  </a:lnTo>
                  <a:lnTo>
                    <a:pt x="2665679" y="71120"/>
                  </a:lnTo>
                  <a:lnTo>
                    <a:pt x="2618600" y="71120"/>
                  </a:lnTo>
                  <a:lnTo>
                    <a:pt x="2617211" y="69850"/>
                  </a:lnTo>
                  <a:lnTo>
                    <a:pt x="2606344" y="69850"/>
                  </a:lnTo>
                  <a:lnTo>
                    <a:pt x="2603525" y="68580"/>
                  </a:lnTo>
                  <a:lnTo>
                    <a:pt x="2607703" y="68580"/>
                  </a:lnTo>
                  <a:lnTo>
                    <a:pt x="2608059" y="67310"/>
                  </a:lnTo>
                  <a:lnTo>
                    <a:pt x="2608402" y="67310"/>
                  </a:lnTo>
                  <a:lnTo>
                    <a:pt x="2607614" y="66040"/>
                  </a:lnTo>
                  <a:close/>
                </a:path>
                <a:path w="3023869" h="349250">
                  <a:moveTo>
                    <a:pt x="1642008" y="30480"/>
                  </a:moveTo>
                  <a:lnTo>
                    <a:pt x="1638487" y="38100"/>
                  </a:lnTo>
                  <a:lnTo>
                    <a:pt x="1634242" y="45720"/>
                  </a:lnTo>
                  <a:lnTo>
                    <a:pt x="1632750" y="53340"/>
                  </a:lnTo>
                  <a:lnTo>
                    <a:pt x="1637487" y="62230"/>
                  </a:lnTo>
                  <a:lnTo>
                    <a:pt x="1627924" y="63500"/>
                  </a:lnTo>
                  <a:lnTo>
                    <a:pt x="1628851" y="69850"/>
                  </a:lnTo>
                  <a:lnTo>
                    <a:pt x="1621802" y="72390"/>
                  </a:lnTo>
                  <a:lnTo>
                    <a:pt x="1670735" y="72390"/>
                  </a:lnTo>
                  <a:lnTo>
                    <a:pt x="1667370" y="69850"/>
                  </a:lnTo>
                  <a:lnTo>
                    <a:pt x="1668614" y="67310"/>
                  </a:lnTo>
                  <a:lnTo>
                    <a:pt x="1658556" y="67310"/>
                  </a:lnTo>
                  <a:lnTo>
                    <a:pt x="1654378" y="64770"/>
                  </a:lnTo>
                  <a:lnTo>
                    <a:pt x="1661210" y="62230"/>
                  </a:lnTo>
                  <a:lnTo>
                    <a:pt x="1658904" y="59687"/>
                  </a:lnTo>
                  <a:lnTo>
                    <a:pt x="1652206" y="57150"/>
                  </a:lnTo>
                  <a:lnTo>
                    <a:pt x="1652142" y="54610"/>
                  </a:lnTo>
                  <a:lnTo>
                    <a:pt x="1658696" y="52070"/>
                  </a:lnTo>
                  <a:lnTo>
                    <a:pt x="1653976" y="45720"/>
                  </a:lnTo>
                  <a:lnTo>
                    <a:pt x="1646720" y="45720"/>
                  </a:lnTo>
                  <a:lnTo>
                    <a:pt x="1645373" y="40640"/>
                  </a:lnTo>
                  <a:lnTo>
                    <a:pt x="1649602" y="35560"/>
                  </a:lnTo>
                  <a:lnTo>
                    <a:pt x="1642008" y="30480"/>
                  </a:lnTo>
                  <a:close/>
                </a:path>
                <a:path w="3023869" h="349250">
                  <a:moveTo>
                    <a:pt x="1691258" y="69850"/>
                  </a:moveTo>
                  <a:lnTo>
                    <a:pt x="1687817" y="71120"/>
                  </a:lnTo>
                  <a:lnTo>
                    <a:pt x="1691208" y="71120"/>
                  </a:lnTo>
                  <a:lnTo>
                    <a:pt x="1691258" y="69850"/>
                  </a:lnTo>
                  <a:close/>
                </a:path>
                <a:path w="3023869" h="349250">
                  <a:moveTo>
                    <a:pt x="2618689" y="35560"/>
                  </a:moveTo>
                  <a:lnTo>
                    <a:pt x="2614599" y="39370"/>
                  </a:lnTo>
                  <a:lnTo>
                    <a:pt x="2615577" y="45720"/>
                  </a:lnTo>
                  <a:lnTo>
                    <a:pt x="2608948" y="50800"/>
                  </a:lnTo>
                  <a:lnTo>
                    <a:pt x="2600617" y="55880"/>
                  </a:lnTo>
                  <a:lnTo>
                    <a:pt x="2605376" y="58420"/>
                  </a:lnTo>
                  <a:lnTo>
                    <a:pt x="2611523" y="60960"/>
                  </a:lnTo>
                  <a:lnTo>
                    <a:pt x="2625039" y="63500"/>
                  </a:lnTo>
                  <a:lnTo>
                    <a:pt x="2627528" y="66040"/>
                  </a:lnTo>
                  <a:lnTo>
                    <a:pt x="2627261" y="67310"/>
                  </a:lnTo>
                  <a:lnTo>
                    <a:pt x="2624886" y="69850"/>
                  </a:lnTo>
                  <a:lnTo>
                    <a:pt x="2618600" y="71120"/>
                  </a:lnTo>
                  <a:lnTo>
                    <a:pt x="2668206" y="71120"/>
                  </a:lnTo>
                  <a:lnTo>
                    <a:pt x="2668206" y="69850"/>
                  </a:lnTo>
                  <a:lnTo>
                    <a:pt x="2668530" y="69850"/>
                  </a:lnTo>
                  <a:lnTo>
                    <a:pt x="2668244" y="68580"/>
                  </a:lnTo>
                  <a:lnTo>
                    <a:pt x="2662669" y="68580"/>
                  </a:lnTo>
                  <a:lnTo>
                    <a:pt x="2661523" y="67310"/>
                  </a:lnTo>
                  <a:lnTo>
                    <a:pt x="2652369" y="67310"/>
                  </a:lnTo>
                  <a:lnTo>
                    <a:pt x="2648254" y="64770"/>
                  </a:lnTo>
                  <a:lnTo>
                    <a:pt x="2651721" y="63500"/>
                  </a:lnTo>
                  <a:lnTo>
                    <a:pt x="2652833" y="62230"/>
                  </a:lnTo>
                  <a:lnTo>
                    <a:pt x="2644952" y="62230"/>
                  </a:lnTo>
                  <a:lnTo>
                    <a:pt x="2642527" y="60960"/>
                  </a:lnTo>
                  <a:lnTo>
                    <a:pt x="2642082" y="59690"/>
                  </a:lnTo>
                  <a:lnTo>
                    <a:pt x="2645881" y="59687"/>
                  </a:lnTo>
                  <a:lnTo>
                    <a:pt x="2646591" y="58420"/>
                  </a:lnTo>
                  <a:lnTo>
                    <a:pt x="2625369" y="58420"/>
                  </a:lnTo>
                  <a:lnTo>
                    <a:pt x="2618092" y="57150"/>
                  </a:lnTo>
                  <a:lnTo>
                    <a:pt x="2616187" y="54610"/>
                  </a:lnTo>
                  <a:lnTo>
                    <a:pt x="2619324" y="49530"/>
                  </a:lnTo>
                  <a:lnTo>
                    <a:pt x="2645540" y="49530"/>
                  </a:lnTo>
                  <a:lnTo>
                    <a:pt x="2642158" y="44450"/>
                  </a:lnTo>
                  <a:lnTo>
                    <a:pt x="2643840" y="43180"/>
                  </a:lnTo>
                  <a:lnTo>
                    <a:pt x="2634030" y="43180"/>
                  </a:lnTo>
                  <a:lnTo>
                    <a:pt x="2632652" y="41910"/>
                  </a:lnTo>
                  <a:lnTo>
                    <a:pt x="2622473" y="41910"/>
                  </a:lnTo>
                  <a:lnTo>
                    <a:pt x="2618689" y="35560"/>
                  </a:lnTo>
                  <a:close/>
                </a:path>
                <a:path w="3023869" h="349250">
                  <a:moveTo>
                    <a:pt x="2668530" y="69850"/>
                  </a:moveTo>
                  <a:lnTo>
                    <a:pt x="2668206" y="69850"/>
                  </a:lnTo>
                  <a:lnTo>
                    <a:pt x="2668816" y="71120"/>
                  </a:lnTo>
                  <a:lnTo>
                    <a:pt x="2668530" y="69850"/>
                  </a:lnTo>
                  <a:close/>
                </a:path>
                <a:path w="3023869" h="349250">
                  <a:moveTo>
                    <a:pt x="1005141" y="60960"/>
                  </a:moveTo>
                  <a:lnTo>
                    <a:pt x="997381" y="62230"/>
                  </a:lnTo>
                  <a:lnTo>
                    <a:pt x="996441" y="62230"/>
                  </a:lnTo>
                  <a:lnTo>
                    <a:pt x="995083" y="64770"/>
                  </a:lnTo>
                  <a:lnTo>
                    <a:pt x="973035" y="64770"/>
                  </a:lnTo>
                  <a:lnTo>
                    <a:pt x="976744" y="66040"/>
                  </a:lnTo>
                  <a:lnTo>
                    <a:pt x="976312" y="68580"/>
                  </a:lnTo>
                  <a:lnTo>
                    <a:pt x="974001" y="68580"/>
                  </a:lnTo>
                  <a:lnTo>
                    <a:pt x="971461" y="69850"/>
                  </a:lnTo>
                  <a:lnTo>
                    <a:pt x="1005208" y="69850"/>
                  </a:lnTo>
                  <a:lnTo>
                    <a:pt x="1008799" y="66040"/>
                  </a:lnTo>
                  <a:lnTo>
                    <a:pt x="1005141" y="60960"/>
                  </a:lnTo>
                  <a:close/>
                </a:path>
                <a:path w="3023869" h="349250">
                  <a:moveTo>
                    <a:pt x="1266669" y="67310"/>
                  </a:moveTo>
                  <a:lnTo>
                    <a:pt x="1249044" y="69850"/>
                  </a:lnTo>
                  <a:lnTo>
                    <a:pt x="1277353" y="69850"/>
                  </a:lnTo>
                  <a:lnTo>
                    <a:pt x="1274883" y="68580"/>
                  </a:lnTo>
                  <a:lnTo>
                    <a:pt x="1266669" y="67310"/>
                  </a:lnTo>
                  <a:close/>
                </a:path>
                <a:path w="3023869" h="349250">
                  <a:moveTo>
                    <a:pt x="1705889" y="38100"/>
                  </a:moveTo>
                  <a:lnTo>
                    <a:pt x="1705063" y="38100"/>
                  </a:lnTo>
                  <a:lnTo>
                    <a:pt x="1699552" y="41910"/>
                  </a:lnTo>
                  <a:lnTo>
                    <a:pt x="1698650" y="46990"/>
                  </a:lnTo>
                  <a:lnTo>
                    <a:pt x="1692173" y="48260"/>
                  </a:lnTo>
                  <a:lnTo>
                    <a:pt x="1691233" y="52070"/>
                  </a:lnTo>
                  <a:lnTo>
                    <a:pt x="1692160" y="53340"/>
                  </a:lnTo>
                  <a:lnTo>
                    <a:pt x="1694687" y="55880"/>
                  </a:lnTo>
                  <a:lnTo>
                    <a:pt x="1693532" y="57150"/>
                  </a:lnTo>
                  <a:lnTo>
                    <a:pt x="1687741" y="57150"/>
                  </a:lnTo>
                  <a:lnTo>
                    <a:pt x="1687321" y="59690"/>
                  </a:lnTo>
                  <a:lnTo>
                    <a:pt x="1685150" y="63500"/>
                  </a:lnTo>
                  <a:lnTo>
                    <a:pt x="1692948" y="66040"/>
                  </a:lnTo>
                  <a:lnTo>
                    <a:pt x="1691258" y="69850"/>
                  </a:lnTo>
                  <a:lnTo>
                    <a:pt x="1747177" y="69850"/>
                  </a:lnTo>
                  <a:lnTo>
                    <a:pt x="1742528" y="68580"/>
                  </a:lnTo>
                  <a:lnTo>
                    <a:pt x="1742528" y="62230"/>
                  </a:lnTo>
                  <a:lnTo>
                    <a:pt x="1703057" y="62230"/>
                  </a:lnTo>
                  <a:lnTo>
                    <a:pt x="1701647" y="60960"/>
                  </a:lnTo>
                  <a:lnTo>
                    <a:pt x="1703247" y="59690"/>
                  </a:lnTo>
                  <a:lnTo>
                    <a:pt x="1726886" y="59690"/>
                  </a:lnTo>
                  <a:lnTo>
                    <a:pt x="1722551" y="57150"/>
                  </a:lnTo>
                  <a:lnTo>
                    <a:pt x="1724494" y="55880"/>
                  </a:lnTo>
                  <a:lnTo>
                    <a:pt x="1728444" y="54610"/>
                  </a:lnTo>
                  <a:lnTo>
                    <a:pt x="1728863" y="54610"/>
                  </a:lnTo>
                  <a:lnTo>
                    <a:pt x="1726666" y="45720"/>
                  </a:lnTo>
                  <a:lnTo>
                    <a:pt x="1716023" y="44450"/>
                  </a:lnTo>
                  <a:lnTo>
                    <a:pt x="1713077" y="41910"/>
                  </a:lnTo>
                  <a:lnTo>
                    <a:pt x="1714398" y="40640"/>
                  </a:lnTo>
                  <a:lnTo>
                    <a:pt x="1705749" y="40640"/>
                  </a:lnTo>
                  <a:lnTo>
                    <a:pt x="1706054" y="39370"/>
                  </a:lnTo>
                  <a:lnTo>
                    <a:pt x="1705889" y="38100"/>
                  </a:lnTo>
                  <a:close/>
                </a:path>
                <a:path w="3023869" h="349250">
                  <a:moveTo>
                    <a:pt x="2614434" y="67310"/>
                  </a:moveTo>
                  <a:lnTo>
                    <a:pt x="2608618" y="67310"/>
                  </a:lnTo>
                  <a:lnTo>
                    <a:pt x="2608694" y="68580"/>
                  </a:lnTo>
                  <a:lnTo>
                    <a:pt x="2607703" y="68580"/>
                  </a:lnTo>
                  <a:lnTo>
                    <a:pt x="2606344" y="69850"/>
                  </a:lnTo>
                  <a:lnTo>
                    <a:pt x="2617211" y="69850"/>
                  </a:lnTo>
                  <a:lnTo>
                    <a:pt x="2614434" y="67310"/>
                  </a:lnTo>
                  <a:close/>
                </a:path>
                <a:path w="3023869" h="349250">
                  <a:moveTo>
                    <a:pt x="1668678" y="64770"/>
                  </a:moveTo>
                  <a:lnTo>
                    <a:pt x="1668157" y="64770"/>
                  </a:lnTo>
                  <a:lnTo>
                    <a:pt x="1658556" y="67310"/>
                  </a:lnTo>
                  <a:lnTo>
                    <a:pt x="1668614" y="67310"/>
                  </a:lnTo>
                  <a:lnTo>
                    <a:pt x="1668678" y="64770"/>
                  </a:lnTo>
                  <a:close/>
                </a:path>
                <a:path w="3023869" h="349250">
                  <a:moveTo>
                    <a:pt x="2658084" y="63500"/>
                  </a:moveTo>
                  <a:lnTo>
                    <a:pt x="2652369" y="67310"/>
                  </a:lnTo>
                  <a:lnTo>
                    <a:pt x="2661523" y="67310"/>
                  </a:lnTo>
                  <a:lnTo>
                    <a:pt x="2658084" y="63500"/>
                  </a:lnTo>
                  <a:close/>
                </a:path>
                <a:path w="3023869" h="349250">
                  <a:moveTo>
                    <a:pt x="968908" y="64770"/>
                  </a:moveTo>
                  <a:lnTo>
                    <a:pt x="964780" y="64770"/>
                  </a:lnTo>
                  <a:lnTo>
                    <a:pt x="964869" y="66040"/>
                  </a:lnTo>
                  <a:lnTo>
                    <a:pt x="968908" y="64770"/>
                  </a:lnTo>
                  <a:close/>
                </a:path>
                <a:path w="3023869" h="349250">
                  <a:moveTo>
                    <a:pt x="1255344" y="64770"/>
                  </a:moveTo>
                  <a:lnTo>
                    <a:pt x="1244460" y="64770"/>
                  </a:lnTo>
                  <a:lnTo>
                    <a:pt x="1254963" y="66040"/>
                  </a:lnTo>
                  <a:lnTo>
                    <a:pt x="1255344" y="64770"/>
                  </a:lnTo>
                  <a:close/>
                </a:path>
                <a:path w="3023869" h="349250">
                  <a:moveTo>
                    <a:pt x="953439" y="39370"/>
                  </a:moveTo>
                  <a:lnTo>
                    <a:pt x="948715" y="40640"/>
                  </a:lnTo>
                  <a:lnTo>
                    <a:pt x="948872" y="43180"/>
                  </a:lnTo>
                  <a:lnTo>
                    <a:pt x="954122" y="46990"/>
                  </a:lnTo>
                  <a:lnTo>
                    <a:pt x="963920" y="48260"/>
                  </a:lnTo>
                  <a:lnTo>
                    <a:pt x="977722" y="50800"/>
                  </a:lnTo>
                  <a:lnTo>
                    <a:pt x="979220" y="55880"/>
                  </a:lnTo>
                  <a:lnTo>
                    <a:pt x="977315" y="60960"/>
                  </a:lnTo>
                  <a:lnTo>
                    <a:pt x="964755" y="62230"/>
                  </a:lnTo>
                  <a:lnTo>
                    <a:pt x="964603" y="63500"/>
                  </a:lnTo>
                  <a:lnTo>
                    <a:pt x="964247" y="64770"/>
                  </a:lnTo>
                  <a:lnTo>
                    <a:pt x="995083" y="64770"/>
                  </a:lnTo>
                  <a:lnTo>
                    <a:pt x="992263" y="62230"/>
                  </a:lnTo>
                  <a:lnTo>
                    <a:pt x="997381" y="62230"/>
                  </a:lnTo>
                  <a:lnTo>
                    <a:pt x="997040" y="59687"/>
                  </a:lnTo>
                  <a:lnTo>
                    <a:pt x="997737" y="58420"/>
                  </a:lnTo>
                  <a:lnTo>
                    <a:pt x="1002741" y="54610"/>
                  </a:lnTo>
                  <a:lnTo>
                    <a:pt x="1002004" y="53340"/>
                  </a:lnTo>
                  <a:lnTo>
                    <a:pt x="995083" y="53340"/>
                  </a:lnTo>
                  <a:lnTo>
                    <a:pt x="992263" y="52070"/>
                  </a:lnTo>
                  <a:lnTo>
                    <a:pt x="997534" y="52070"/>
                  </a:lnTo>
                  <a:lnTo>
                    <a:pt x="999451" y="48260"/>
                  </a:lnTo>
                  <a:lnTo>
                    <a:pt x="1010513" y="48260"/>
                  </a:lnTo>
                  <a:lnTo>
                    <a:pt x="1010497" y="46990"/>
                  </a:lnTo>
                  <a:lnTo>
                    <a:pt x="1000455" y="46990"/>
                  </a:lnTo>
                  <a:lnTo>
                    <a:pt x="996670" y="45720"/>
                  </a:lnTo>
                  <a:lnTo>
                    <a:pt x="971511" y="45720"/>
                  </a:lnTo>
                  <a:lnTo>
                    <a:pt x="970102" y="44450"/>
                  </a:lnTo>
                  <a:lnTo>
                    <a:pt x="992885" y="44450"/>
                  </a:lnTo>
                  <a:lnTo>
                    <a:pt x="993114" y="43180"/>
                  </a:lnTo>
                  <a:lnTo>
                    <a:pt x="962685" y="43180"/>
                  </a:lnTo>
                  <a:lnTo>
                    <a:pt x="953439" y="39370"/>
                  </a:lnTo>
                  <a:close/>
                </a:path>
                <a:path w="3023869" h="349250">
                  <a:moveTo>
                    <a:pt x="1246708" y="38100"/>
                  </a:moveTo>
                  <a:lnTo>
                    <a:pt x="1240840" y="44450"/>
                  </a:lnTo>
                  <a:lnTo>
                    <a:pt x="1232573" y="44450"/>
                  </a:lnTo>
                  <a:lnTo>
                    <a:pt x="1231214" y="45720"/>
                  </a:lnTo>
                  <a:lnTo>
                    <a:pt x="1182890" y="45720"/>
                  </a:lnTo>
                  <a:lnTo>
                    <a:pt x="1182535" y="46990"/>
                  </a:lnTo>
                  <a:lnTo>
                    <a:pt x="1182242" y="46990"/>
                  </a:lnTo>
                  <a:lnTo>
                    <a:pt x="1189647" y="53340"/>
                  </a:lnTo>
                  <a:lnTo>
                    <a:pt x="1186319" y="54610"/>
                  </a:lnTo>
                  <a:lnTo>
                    <a:pt x="1181074" y="55880"/>
                  </a:lnTo>
                  <a:lnTo>
                    <a:pt x="1181797" y="59687"/>
                  </a:lnTo>
                  <a:lnTo>
                    <a:pt x="1182700" y="59690"/>
                  </a:lnTo>
                  <a:lnTo>
                    <a:pt x="1185875" y="60960"/>
                  </a:lnTo>
                  <a:lnTo>
                    <a:pt x="1182547" y="62230"/>
                  </a:lnTo>
                  <a:lnTo>
                    <a:pt x="1255396" y="62230"/>
                  </a:lnTo>
                  <a:lnTo>
                    <a:pt x="1254408" y="58420"/>
                  </a:lnTo>
                  <a:lnTo>
                    <a:pt x="1252223" y="53340"/>
                  </a:lnTo>
                  <a:lnTo>
                    <a:pt x="1252049" y="52070"/>
                  </a:lnTo>
                  <a:lnTo>
                    <a:pt x="1241920" y="52070"/>
                  </a:lnTo>
                  <a:lnTo>
                    <a:pt x="1239939" y="50800"/>
                  </a:lnTo>
                  <a:lnTo>
                    <a:pt x="1241539" y="48260"/>
                  </a:lnTo>
                  <a:lnTo>
                    <a:pt x="1251528" y="48260"/>
                  </a:lnTo>
                  <a:lnTo>
                    <a:pt x="1254683" y="41910"/>
                  </a:lnTo>
                  <a:lnTo>
                    <a:pt x="1246708" y="38100"/>
                  </a:lnTo>
                  <a:close/>
                </a:path>
                <a:path w="3023869" h="349250">
                  <a:moveTo>
                    <a:pt x="1742528" y="55880"/>
                  </a:moveTo>
                  <a:lnTo>
                    <a:pt x="1733384" y="57150"/>
                  </a:lnTo>
                  <a:lnTo>
                    <a:pt x="1732940" y="57150"/>
                  </a:lnTo>
                  <a:lnTo>
                    <a:pt x="1731771" y="59690"/>
                  </a:lnTo>
                  <a:lnTo>
                    <a:pt x="1729054" y="60960"/>
                  </a:lnTo>
                  <a:lnTo>
                    <a:pt x="1704505" y="60960"/>
                  </a:lnTo>
                  <a:lnTo>
                    <a:pt x="1703590" y="62230"/>
                  </a:lnTo>
                  <a:lnTo>
                    <a:pt x="1742528" y="62230"/>
                  </a:lnTo>
                  <a:lnTo>
                    <a:pt x="1742528" y="55880"/>
                  </a:lnTo>
                  <a:close/>
                </a:path>
                <a:path w="3023869" h="349250">
                  <a:moveTo>
                    <a:pt x="2645879" y="59690"/>
                  </a:moveTo>
                  <a:lnTo>
                    <a:pt x="2645016" y="59690"/>
                  </a:lnTo>
                  <a:lnTo>
                    <a:pt x="2644952" y="62230"/>
                  </a:lnTo>
                  <a:lnTo>
                    <a:pt x="2652833" y="62230"/>
                  </a:lnTo>
                  <a:lnTo>
                    <a:pt x="2653944" y="60960"/>
                  </a:lnTo>
                  <a:lnTo>
                    <a:pt x="2645879" y="59690"/>
                  </a:lnTo>
                  <a:close/>
                </a:path>
                <a:path w="3023869" h="349250">
                  <a:moveTo>
                    <a:pt x="1726886" y="59690"/>
                  </a:moveTo>
                  <a:lnTo>
                    <a:pt x="1703247" y="59690"/>
                  </a:lnTo>
                  <a:lnTo>
                    <a:pt x="1703717" y="60960"/>
                  </a:lnTo>
                  <a:lnTo>
                    <a:pt x="1729054" y="60960"/>
                  </a:lnTo>
                  <a:lnTo>
                    <a:pt x="1726886" y="59690"/>
                  </a:lnTo>
                  <a:close/>
                </a:path>
                <a:path w="3023869" h="349250">
                  <a:moveTo>
                    <a:pt x="1181797" y="59687"/>
                  </a:moveTo>
                  <a:close/>
                </a:path>
                <a:path w="3023869" h="349250">
                  <a:moveTo>
                    <a:pt x="2645540" y="49530"/>
                  </a:moveTo>
                  <a:lnTo>
                    <a:pt x="2619324" y="49530"/>
                  </a:lnTo>
                  <a:lnTo>
                    <a:pt x="2627096" y="52070"/>
                  </a:lnTo>
                  <a:lnTo>
                    <a:pt x="2627934" y="54610"/>
                  </a:lnTo>
                  <a:lnTo>
                    <a:pt x="2625369" y="58420"/>
                  </a:lnTo>
                  <a:lnTo>
                    <a:pt x="2646591" y="58420"/>
                  </a:lnTo>
                  <a:lnTo>
                    <a:pt x="2648013" y="55880"/>
                  </a:lnTo>
                  <a:lnTo>
                    <a:pt x="2658532" y="55880"/>
                  </a:lnTo>
                  <a:lnTo>
                    <a:pt x="2658741" y="53340"/>
                  </a:lnTo>
                  <a:lnTo>
                    <a:pt x="2648076" y="53340"/>
                  </a:lnTo>
                  <a:lnTo>
                    <a:pt x="2645540" y="49530"/>
                  </a:lnTo>
                  <a:close/>
                </a:path>
                <a:path w="3023869" h="349250">
                  <a:moveTo>
                    <a:pt x="2658532" y="55880"/>
                  </a:moveTo>
                  <a:lnTo>
                    <a:pt x="2648013" y="55880"/>
                  </a:lnTo>
                  <a:lnTo>
                    <a:pt x="2658427" y="57150"/>
                  </a:lnTo>
                  <a:lnTo>
                    <a:pt x="2658532" y="55880"/>
                  </a:lnTo>
                  <a:close/>
                </a:path>
                <a:path w="3023869" h="349250">
                  <a:moveTo>
                    <a:pt x="1001267" y="52070"/>
                  </a:moveTo>
                  <a:lnTo>
                    <a:pt x="996441" y="52070"/>
                  </a:lnTo>
                  <a:lnTo>
                    <a:pt x="995083" y="53340"/>
                  </a:lnTo>
                  <a:lnTo>
                    <a:pt x="1002004" y="53340"/>
                  </a:lnTo>
                  <a:lnTo>
                    <a:pt x="1001267" y="52070"/>
                  </a:lnTo>
                  <a:close/>
                </a:path>
                <a:path w="3023869" h="349250">
                  <a:moveTo>
                    <a:pt x="2658846" y="52070"/>
                  </a:moveTo>
                  <a:lnTo>
                    <a:pt x="2651734" y="52070"/>
                  </a:lnTo>
                  <a:lnTo>
                    <a:pt x="2648076" y="53340"/>
                  </a:lnTo>
                  <a:lnTo>
                    <a:pt x="2658741" y="53340"/>
                  </a:lnTo>
                  <a:lnTo>
                    <a:pt x="2658846" y="52070"/>
                  </a:lnTo>
                  <a:close/>
                </a:path>
                <a:path w="3023869" h="349250">
                  <a:moveTo>
                    <a:pt x="1251528" y="48260"/>
                  </a:moveTo>
                  <a:lnTo>
                    <a:pt x="1241539" y="48260"/>
                  </a:lnTo>
                  <a:lnTo>
                    <a:pt x="1243393" y="49530"/>
                  </a:lnTo>
                  <a:lnTo>
                    <a:pt x="1245476" y="50800"/>
                  </a:lnTo>
                  <a:lnTo>
                    <a:pt x="1243685" y="52070"/>
                  </a:lnTo>
                  <a:lnTo>
                    <a:pt x="1252049" y="52070"/>
                  </a:lnTo>
                  <a:lnTo>
                    <a:pt x="1251528" y="48260"/>
                  </a:lnTo>
                  <a:close/>
                </a:path>
                <a:path w="3023869" h="349250">
                  <a:moveTo>
                    <a:pt x="1004608" y="41910"/>
                  </a:moveTo>
                  <a:lnTo>
                    <a:pt x="1000455" y="46990"/>
                  </a:lnTo>
                  <a:lnTo>
                    <a:pt x="1010497" y="46990"/>
                  </a:lnTo>
                  <a:lnTo>
                    <a:pt x="1010450" y="43180"/>
                  </a:lnTo>
                  <a:lnTo>
                    <a:pt x="1004608" y="41910"/>
                  </a:lnTo>
                  <a:close/>
                </a:path>
                <a:path w="3023869" h="349250">
                  <a:moveTo>
                    <a:pt x="1178432" y="34290"/>
                  </a:moveTo>
                  <a:lnTo>
                    <a:pt x="1170470" y="36830"/>
                  </a:lnTo>
                  <a:lnTo>
                    <a:pt x="1172184" y="40640"/>
                  </a:lnTo>
                  <a:lnTo>
                    <a:pt x="1173772" y="44450"/>
                  </a:lnTo>
                  <a:lnTo>
                    <a:pt x="1182242" y="46990"/>
                  </a:lnTo>
                  <a:lnTo>
                    <a:pt x="1181900" y="45720"/>
                  </a:lnTo>
                  <a:lnTo>
                    <a:pt x="1182890" y="45720"/>
                  </a:lnTo>
                  <a:lnTo>
                    <a:pt x="1184236" y="44450"/>
                  </a:lnTo>
                  <a:lnTo>
                    <a:pt x="1194841" y="44450"/>
                  </a:lnTo>
                  <a:lnTo>
                    <a:pt x="1193266" y="39370"/>
                  </a:lnTo>
                  <a:lnTo>
                    <a:pt x="1182192" y="38100"/>
                  </a:lnTo>
                  <a:lnTo>
                    <a:pt x="1178432" y="34290"/>
                  </a:lnTo>
                  <a:close/>
                </a:path>
                <a:path w="3023869" h="349250">
                  <a:moveTo>
                    <a:pt x="992885" y="44450"/>
                  </a:moveTo>
                  <a:lnTo>
                    <a:pt x="973023" y="44450"/>
                  </a:lnTo>
                  <a:lnTo>
                    <a:pt x="972959" y="45720"/>
                  </a:lnTo>
                  <a:lnTo>
                    <a:pt x="996670" y="45720"/>
                  </a:lnTo>
                  <a:lnTo>
                    <a:pt x="992885" y="44450"/>
                  </a:lnTo>
                  <a:close/>
                </a:path>
                <a:path w="3023869" h="349250">
                  <a:moveTo>
                    <a:pt x="1233210" y="22860"/>
                  </a:moveTo>
                  <a:lnTo>
                    <a:pt x="1216799" y="22860"/>
                  </a:lnTo>
                  <a:lnTo>
                    <a:pt x="1218577" y="26670"/>
                  </a:lnTo>
                  <a:lnTo>
                    <a:pt x="1218031" y="27940"/>
                  </a:lnTo>
                  <a:lnTo>
                    <a:pt x="1217815" y="29210"/>
                  </a:lnTo>
                  <a:lnTo>
                    <a:pt x="1203629" y="33020"/>
                  </a:lnTo>
                  <a:lnTo>
                    <a:pt x="1201635" y="34290"/>
                  </a:lnTo>
                  <a:lnTo>
                    <a:pt x="1202385" y="43180"/>
                  </a:lnTo>
                  <a:lnTo>
                    <a:pt x="1194841" y="44450"/>
                  </a:lnTo>
                  <a:lnTo>
                    <a:pt x="1184236" y="44450"/>
                  </a:lnTo>
                  <a:lnTo>
                    <a:pt x="1187056" y="45720"/>
                  </a:lnTo>
                  <a:lnTo>
                    <a:pt x="1231214" y="45720"/>
                  </a:lnTo>
                  <a:lnTo>
                    <a:pt x="1228407" y="43180"/>
                  </a:lnTo>
                  <a:lnTo>
                    <a:pt x="1233754" y="43180"/>
                  </a:lnTo>
                  <a:lnTo>
                    <a:pt x="1238444" y="39370"/>
                  </a:lnTo>
                  <a:lnTo>
                    <a:pt x="1244882" y="35560"/>
                  </a:lnTo>
                  <a:lnTo>
                    <a:pt x="1259497" y="29210"/>
                  </a:lnTo>
                  <a:lnTo>
                    <a:pt x="1238567" y="29210"/>
                  </a:lnTo>
                  <a:lnTo>
                    <a:pt x="1233992" y="24130"/>
                  </a:lnTo>
                  <a:lnTo>
                    <a:pt x="1233210" y="22860"/>
                  </a:lnTo>
                  <a:close/>
                </a:path>
                <a:path w="3023869" h="349250">
                  <a:moveTo>
                    <a:pt x="1653031" y="44450"/>
                  </a:moveTo>
                  <a:lnTo>
                    <a:pt x="1646720" y="45720"/>
                  </a:lnTo>
                  <a:lnTo>
                    <a:pt x="1653976" y="45720"/>
                  </a:lnTo>
                  <a:lnTo>
                    <a:pt x="1653031" y="44450"/>
                  </a:lnTo>
                  <a:close/>
                </a:path>
                <a:path w="3023869" h="349250">
                  <a:moveTo>
                    <a:pt x="1232928" y="43180"/>
                  </a:moveTo>
                  <a:lnTo>
                    <a:pt x="1228407" y="43180"/>
                  </a:lnTo>
                  <a:lnTo>
                    <a:pt x="1230820" y="44450"/>
                  </a:lnTo>
                  <a:lnTo>
                    <a:pt x="1232573" y="44450"/>
                  </a:lnTo>
                  <a:lnTo>
                    <a:pt x="1232928" y="43180"/>
                  </a:lnTo>
                  <a:close/>
                </a:path>
                <a:path w="3023869" h="349250">
                  <a:moveTo>
                    <a:pt x="1233754" y="43180"/>
                  </a:moveTo>
                  <a:lnTo>
                    <a:pt x="1233309" y="43180"/>
                  </a:lnTo>
                  <a:lnTo>
                    <a:pt x="1232954" y="44450"/>
                  </a:lnTo>
                  <a:lnTo>
                    <a:pt x="1240840" y="44450"/>
                  </a:lnTo>
                  <a:lnTo>
                    <a:pt x="1233754" y="43180"/>
                  </a:lnTo>
                  <a:close/>
                </a:path>
                <a:path w="3023869" h="349250">
                  <a:moveTo>
                    <a:pt x="966254" y="40640"/>
                  </a:moveTo>
                  <a:lnTo>
                    <a:pt x="962685" y="43180"/>
                  </a:lnTo>
                  <a:lnTo>
                    <a:pt x="993114" y="43180"/>
                  </a:lnTo>
                  <a:lnTo>
                    <a:pt x="993343" y="41910"/>
                  </a:lnTo>
                  <a:lnTo>
                    <a:pt x="973035" y="41910"/>
                  </a:lnTo>
                  <a:lnTo>
                    <a:pt x="966254" y="40640"/>
                  </a:lnTo>
                  <a:close/>
                </a:path>
                <a:path w="3023869" h="349250">
                  <a:moveTo>
                    <a:pt x="2648884" y="39370"/>
                  </a:moveTo>
                  <a:lnTo>
                    <a:pt x="2638082" y="39370"/>
                  </a:lnTo>
                  <a:lnTo>
                    <a:pt x="2640901" y="40640"/>
                  </a:lnTo>
                  <a:lnTo>
                    <a:pt x="2635402" y="40640"/>
                  </a:lnTo>
                  <a:lnTo>
                    <a:pt x="2634030" y="43180"/>
                  </a:lnTo>
                  <a:lnTo>
                    <a:pt x="2643840" y="43180"/>
                  </a:lnTo>
                  <a:lnTo>
                    <a:pt x="2648884" y="39370"/>
                  </a:lnTo>
                  <a:close/>
                </a:path>
                <a:path w="3023869" h="349250">
                  <a:moveTo>
                    <a:pt x="972007" y="34290"/>
                  </a:moveTo>
                  <a:lnTo>
                    <a:pt x="971181" y="36830"/>
                  </a:lnTo>
                  <a:lnTo>
                    <a:pt x="976604" y="39370"/>
                  </a:lnTo>
                  <a:lnTo>
                    <a:pt x="973035" y="41910"/>
                  </a:lnTo>
                  <a:lnTo>
                    <a:pt x="993343" y="41910"/>
                  </a:lnTo>
                  <a:lnTo>
                    <a:pt x="993800" y="39370"/>
                  </a:lnTo>
                  <a:lnTo>
                    <a:pt x="1001356" y="36830"/>
                  </a:lnTo>
                  <a:lnTo>
                    <a:pt x="1005376" y="35560"/>
                  </a:lnTo>
                  <a:lnTo>
                    <a:pt x="978585" y="35560"/>
                  </a:lnTo>
                  <a:lnTo>
                    <a:pt x="972007" y="34290"/>
                  </a:lnTo>
                  <a:close/>
                </a:path>
                <a:path w="3023869" h="349250">
                  <a:moveTo>
                    <a:pt x="2629585" y="12700"/>
                  </a:moveTo>
                  <a:lnTo>
                    <a:pt x="2623137" y="15240"/>
                  </a:lnTo>
                  <a:lnTo>
                    <a:pt x="2622230" y="20320"/>
                  </a:lnTo>
                  <a:lnTo>
                    <a:pt x="2621293" y="25400"/>
                  </a:lnTo>
                  <a:lnTo>
                    <a:pt x="2614752" y="29210"/>
                  </a:lnTo>
                  <a:lnTo>
                    <a:pt x="2620594" y="31750"/>
                  </a:lnTo>
                  <a:lnTo>
                    <a:pt x="2626791" y="33020"/>
                  </a:lnTo>
                  <a:lnTo>
                    <a:pt x="2633751" y="33020"/>
                  </a:lnTo>
                  <a:lnTo>
                    <a:pt x="2634233" y="36830"/>
                  </a:lnTo>
                  <a:lnTo>
                    <a:pt x="2629280" y="38100"/>
                  </a:lnTo>
                  <a:lnTo>
                    <a:pt x="2626550" y="39370"/>
                  </a:lnTo>
                  <a:lnTo>
                    <a:pt x="2622473" y="41910"/>
                  </a:lnTo>
                  <a:lnTo>
                    <a:pt x="2632652" y="41910"/>
                  </a:lnTo>
                  <a:lnTo>
                    <a:pt x="2631274" y="40640"/>
                  </a:lnTo>
                  <a:lnTo>
                    <a:pt x="2636723" y="40640"/>
                  </a:lnTo>
                  <a:lnTo>
                    <a:pt x="2638082" y="39370"/>
                  </a:lnTo>
                  <a:lnTo>
                    <a:pt x="2648884" y="39370"/>
                  </a:lnTo>
                  <a:lnTo>
                    <a:pt x="2650566" y="38100"/>
                  </a:lnTo>
                  <a:lnTo>
                    <a:pt x="2642311" y="34290"/>
                  </a:lnTo>
                  <a:lnTo>
                    <a:pt x="2640716" y="29210"/>
                  </a:lnTo>
                  <a:lnTo>
                    <a:pt x="2629344" y="29210"/>
                  </a:lnTo>
                  <a:lnTo>
                    <a:pt x="2626004" y="26670"/>
                  </a:lnTo>
                  <a:lnTo>
                    <a:pt x="2626817" y="25400"/>
                  </a:lnTo>
                  <a:lnTo>
                    <a:pt x="2631097" y="25400"/>
                  </a:lnTo>
                  <a:lnTo>
                    <a:pt x="2630995" y="24130"/>
                  </a:lnTo>
                  <a:lnTo>
                    <a:pt x="2631706" y="24130"/>
                  </a:lnTo>
                  <a:lnTo>
                    <a:pt x="2635326" y="20320"/>
                  </a:lnTo>
                  <a:lnTo>
                    <a:pt x="2640444" y="15240"/>
                  </a:lnTo>
                  <a:lnTo>
                    <a:pt x="2629585" y="12700"/>
                  </a:lnTo>
                  <a:close/>
                </a:path>
                <a:path w="3023869" h="349250">
                  <a:moveTo>
                    <a:pt x="1707984" y="34290"/>
                  </a:moveTo>
                  <a:lnTo>
                    <a:pt x="1705051" y="38100"/>
                  </a:lnTo>
                  <a:lnTo>
                    <a:pt x="1705889" y="38100"/>
                  </a:lnTo>
                  <a:lnTo>
                    <a:pt x="1709077" y="39370"/>
                  </a:lnTo>
                  <a:lnTo>
                    <a:pt x="1705749" y="40640"/>
                  </a:lnTo>
                  <a:lnTo>
                    <a:pt x="1714398" y="40640"/>
                  </a:lnTo>
                  <a:lnTo>
                    <a:pt x="1715719" y="39370"/>
                  </a:lnTo>
                  <a:lnTo>
                    <a:pt x="1717928" y="36830"/>
                  </a:lnTo>
                  <a:lnTo>
                    <a:pt x="1712709" y="35560"/>
                  </a:lnTo>
                  <a:lnTo>
                    <a:pt x="1707984" y="34290"/>
                  </a:lnTo>
                  <a:close/>
                </a:path>
                <a:path w="3023869" h="349250">
                  <a:moveTo>
                    <a:pt x="961859" y="17780"/>
                  </a:moveTo>
                  <a:lnTo>
                    <a:pt x="962017" y="22860"/>
                  </a:lnTo>
                  <a:lnTo>
                    <a:pt x="968262" y="25400"/>
                  </a:lnTo>
                  <a:lnTo>
                    <a:pt x="975252" y="27940"/>
                  </a:lnTo>
                  <a:lnTo>
                    <a:pt x="977645" y="30480"/>
                  </a:lnTo>
                  <a:lnTo>
                    <a:pt x="978585" y="35560"/>
                  </a:lnTo>
                  <a:lnTo>
                    <a:pt x="1005376" y="35560"/>
                  </a:lnTo>
                  <a:lnTo>
                    <a:pt x="1009395" y="34290"/>
                  </a:lnTo>
                  <a:lnTo>
                    <a:pt x="1006233" y="30480"/>
                  </a:lnTo>
                  <a:lnTo>
                    <a:pt x="1001318" y="30480"/>
                  </a:lnTo>
                  <a:lnTo>
                    <a:pt x="988390" y="29210"/>
                  </a:lnTo>
                  <a:lnTo>
                    <a:pt x="984300" y="29210"/>
                  </a:lnTo>
                  <a:lnTo>
                    <a:pt x="979208" y="21590"/>
                  </a:lnTo>
                  <a:lnTo>
                    <a:pt x="993156" y="21590"/>
                  </a:lnTo>
                  <a:lnTo>
                    <a:pt x="994266" y="20320"/>
                  </a:lnTo>
                  <a:lnTo>
                    <a:pt x="969098" y="20320"/>
                  </a:lnTo>
                  <a:lnTo>
                    <a:pt x="961859" y="17780"/>
                  </a:lnTo>
                  <a:close/>
                </a:path>
                <a:path w="3023869" h="349250">
                  <a:moveTo>
                    <a:pt x="1249703" y="24130"/>
                  </a:moveTo>
                  <a:lnTo>
                    <a:pt x="1244396" y="26670"/>
                  </a:lnTo>
                  <a:lnTo>
                    <a:pt x="1238567" y="29210"/>
                  </a:lnTo>
                  <a:lnTo>
                    <a:pt x="1259497" y="29210"/>
                  </a:lnTo>
                  <a:lnTo>
                    <a:pt x="1254674" y="25400"/>
                  </a:lnTo>
                  <a:lnTo>
                    <a:pt x="1249703" y="24130"/>
                  </a:lnTo>
                  <a:close/>
                </a:path>
                <a:path w="3023869" h="349250">
                  <a:moveTo>
                    <a:pt x="2631706" y="24130"/>
                  </a:moveTo>
                  <a:lnTo>
                    <a:pt x="2631097" y="25400"/>
                  </a:lnTo>
                  <a:lnTo>
                    <a:pt x="2631389" y="26670"/>
                  </a:lnTo>
                  <a:lnTo>
                    <a:pt x="2631617" y="27940"/>
                  </a:lnTo>
                  <a:lnTo>
                    <a:pt x="2629344" y="29210"/>
                  </a:lnTo>
                  <a:lnTo>
                    <a:pt x="2640716" y="29210"/>
                  </a:lnTo>
                  <a:lnTo>
                    <a:pt x="2640317" y="27940"/>
                  </a:lnTo>
                  <a:lnTo>
                    <a:pt x="2631706" y="24130"/>
                  </a:lnTo>
                  <a:close/>
                </a:path>
                <a:path w="3023869" h="349250">
                  <a:moveTo>
                    <a:pt x="1219390" y="5080"/>
                  </a:moveTo>
                  <a:lnTo>
                    <a:pt x="1212420" y="8890"/>
                  </a:lnTo>
                  <a:lnTo>
                    <a:pt x="1209300" y="12700"/>
                  </a:lnTo>
                  <a:lnTo>
                    <a:pt x="1207742" y="17780"/>
                  </a:lnTo>
                  <a:lnTo>
                    <a:pt x="1205458" y="21590"/>
                  </a:lnTo>
                  <a:lnTo>
                    <a:pt x="1208062" y="26670"/>
                  </a:lnTo>
                  <a:lnTo>
                    <a:pt x="1216799" y="22860"/>
                  </a:lnTo>
                  <a:lnTo>
                    <a:pt x="1233210" y="22860"/>
                  </a:lnTo>
                  <a:lnTo>
                    <a:pt x="1230083" y="17780"/>
                  </a:lnTo>
                  <a:lnTo>
                    <a:pt x="1225623" y="11430"/>
                  </a:lnTo>
                  <a:lnTo>
                    <a:pt x="1219390" y="5080"/>
                  </a:lnTo>
                  <a:close/>
                </a:path>
                <a:path w="3023869" h="349250">
                  <a:moveTo>
                    <a:pt x="993156" y="21590"/>
                  </a:moveTo>
                  <a:lnTo>
                    <a:pt x="979208" y="21590"/>
                  </a:lnTo>
                  <a:lnTo>
                    <a:pt x="992047" y="22860"/>
                  </a:lnTo>
                  <a:lnTo>
                    <a:pt x="993156" y="21590"/>
                  </a:lnTo>
                  <a:close/>
                </a:path>
                <a:path w="3023869" h="349250">
                  <a:moveTo>
                    <a:pt x="983868" y="0"/>
                  </a:moveTo>
                  <a:lnTo>
                    <a:pt x="976033" y="0"/>
                  </a:lnTo>
                  <a:lnTo>
                    <a:pt x="971080" y="2540"/>
                  </a:lnTo>
                  <a:lnTo>
                    <a:pt x="965034" y="5080"/>
                  </a:lnTo>
                  <a:lnTo>
                    <a:pt x="969340" y="12700"/>
                  </a:lnTo>
                  <a:lnTo>
                    <a:pt x="977252" y="15240"/>
                  </a:lnTo>
                  <a:lnTo>
                    <a:pt x="974026" y="19050"/>
                  </a:lnTo>
                  <a:lnTo>
                    <a:pt x="969098" y="20320"/>
                  </a:lnTo>
                  <a:lnTo>
                    <a:pt x="994266" y="20320"/>
                  </a:lnTo>
                  <a:lnTo>
                    <a:pt x="995375" y="19050"/>
                  </a:lnTo>
                  <a:lnTo>
                    <a:pt x="995019" y="15240"/>
                  </a:lnTo>
                  <a:lnTo>
                    <a:pt x="987056" y="13970"/>
                  </a:lnTo>
                  <a:lnTo>
                    <a:pt x="984935" y="8890"/>
                  </a:lnTo>
                  <a:lnTo>
                    <a:pt x="984846" y="7620"/>
                  </a:lnTo>
                  <a:lnTo>
                    <a:pt x="991937" y="7620"/>
                  </a:lnTo>
                  <a:lnTo>
                    <a:pt x="991869" y="5080"/>
                  </a:lnTo>
                  <a:lnTo>
                    <a:pt x="991730" y="2540"/>
                  </a:lnTo>
                  <a:lnTo>
                    <a:pt x="988009" y="1270"/>
                  </a:lnTo>
                  <a:lnTo>
                    <a:pt x="983868" y="0"/>
                  </a:lnTo>
                  <a:close/>
                </a:path>
                <a:path w="3023869" h="349250">
                  <a:moveTo>
                    <a:pt x="991937" y="7620"/>
                  </a:moveTo>
                  <a:lnTo>
                    <a:pt x="984846" y="7620"/>
                  </a:lnTo>
                  <a:lnTo>
                    <a:pt x="991971" y="8890"/>
                  </a:lnTo>
                  <a:lnTo>
                    <a:pt x="991937" y="7620"/>
                  </a:lnTo>
                  <a:close/>
                </a:path>
              </a:pathLst>
            </a:custGeom>
            <a:solidFill>
              <a:srgbClr val="669B41"/>
            </a:solidFill>
          </p:spPr>
          <p:txBody>
            <a:bodyPr wrap="square" lIns="0" tIns="0" rIns="0" bIns="0" rtlCol="0"/>
            <a:lstStyle/>
            <a:p>
              <a:endParaRPr/>
            </a:p>
          </p:txBody>
        </p:sp>
        <p:sp>
          <p:nvSpPr>
            <p:cNvPr id="18" name="bg object 84">
              <a:extLst>
                <a:ext uri="{FF2B5EF4-FFF2-40B4-BE49-F238E27FC236}">
                  <a16:creationId xmlns:a16="http://schemas.microsoft.com/office/drawing/2014/main" id="{F6918E3F-DB02-C145-85ED-D02647AC3392}"/>
                </a:ext>
              </a:extLst>
            </p:cNvPr>
            <p:cNvSpPr/>
            <p:nvPr/>
          </p:nvSpPr>
          <p:spPr>
            <a:xfrm>
              <a:off x="0" y="11855450"/>
              <a:ext cx="681355" cy="336550"/>
            </a:xfrm>
            <a:custGeom>
              <a:avLst/>
              <a:gdLst/>
              <a:ahLst/>
              <a:cxnLst/>
              <a:rect l="l" t="t" r="r" b="b"/>
              <a:pathLst>
                <a:path w="681355" h="336550">
                  <a:moveTo>
                    <a:pt x="6004" y="105410"/>
                  </a:moveTo>
                  <a:lnTo>
                    <a:pt x="772" y="105410"/>
                  </a:lnTo>
                  <a:lnTo>
                    <a:pt x="5496" y="110490"/>
                  </a:lnTo>
                  <a:lnTo>
                    <a:pt x="0" y="110490"/>
                  </a:lnTo>
                  <a:lnTo>
                    <a:pt x="0" y="336550"/>
                  </a:lnTo>
                  <a:lnTo>
                    <a:pt x="680755" y="336550"/>
                  </a:lnTo>
                  <a:lnTo>
                    <a:pt x="680755" y="213360"/>
                  </a:lnTo>
                  <a:lnTo>
                    <a:pt x="297050" y="213360"/>
                  </a:lnTo>
                  <a:lnTo>
                    <a:pt x="294853" y="210820"/>
                  </a:lnTo>
                  <a:lnTo>
                    <a:pt x="294192" y="208280"/>
                  </a:lnTo>
                  <a:lnTo>
                    <a:pt x="298053" y="207010"/>
                  </a:lnTo>
                  <a:lnTo>
                    <a:pt x="680755" y="207010"/>
                  </a:lnTo>
                  <a:lnTo>
                    <a:pt x="680755" y="205740"/>
                  </a:lnTo>
                  <a:lnTo>
                    <a:pt x="339443" y="205740"/>
                  </a:lnTo>
                  <a:lnTo>
                    <a:pt x="323682" y="199390"/>
                  </a:lnTo>
                  <a:lnTo>
                    <a:pt x="323506" y="198120"/>
                  </a:lnTo>
                  <a:lnTo>
                    <a:pt x="251012" y="198120"/>
                  </a:lnTo>
                  <a:lnTo>
                    <a:pt x="253425" y="191770"/>
                  </a:lnTo>
                  <a:lnTo>
                    <a:pt x="253282" y="186690"/>
                  </a:lnTo>
                  <a:lnTo>
                    <a:pt x="231315" y="186690"/>
                  </a:lnTo>
                  <a:lnTo>
                    <a:pt x="231378" y="185420"/>
                  </a:lnTo>
                  <a:lnTo>
                    <a:pt x="253246" y="185420"/>
                  </a:lnTo>
                  <a:lnTo>
                    <a:pt x="253210" y="184150"/>
                  </a:lnTo>
                  <a:lnTo>
                    <a:pt x="259204" y="181610"/>
                  </a:lnTo>
                  <a:lnTo>
                    <a:pt x="231327" y="181610"/>
                  </a:lnTo>
                  <a:lnTo>
                    <a:pt x="231378" y="180340"/>
                  </a:lnTo>
                  <a:lnTo>
                    <a:pt x="262201" y="180340"/>
                  </a:lnTo>
                  <a:lnTo>
                    <a:pt x="262201" y="172720"/>
                  </a:lnTo>
                  <a:lnTo>
                    <a:pt x="248866" y="172720"/>
                  </a:lnTo>
                  <a:lnTo>
                    <a:pt x="240649" y="170180"/>
                  </a:lnTo>
                  <a:lnTo>
                    <a:pt x="239786" y="167640"/>
                  </a:lnTo>
                  <a:lnTo>
                    <a:pt x="240649" y="166370"/>
                  </a:lnTo>
                  <a:lnTo>
                    <a:pt x="243939" y="166370"/>
                  </a:lnTo>
                  <a:lnTo>
                    <a:pt x="244193" y="165100"/>
                  </a:lnTo>
                  <a:lnTo>
                    <a:pt x="244929" y="165100"/>
                  </a:lnTo>
                  <a:lnTo>
                    <a:pt x="246288" y="163830"/>
                  </a:lnTo>
                  <a:lnTo>
                    <a:pt x="255362" y="163830"/>
                  </a:lnTo>
                  <a:lnTo>
                    <a:pt x="255102" y="161290"/>
                  </a:lnTo>
                  <a:lnTo>
                    <a:pt x="261947" y="160020"/>
                  </a:lnTo>
                  <a:lnTo>
                    <a:pt x="250225" y="160020"/>
                  </a:lnTo>
                  <a:lnTo>
                    <a:pt x="249557" y="157480"/>
                  </a:lnTo>
                  <a:lnTo>
                    <a:pt x="237550" y="157480"/>
                  </a:lnTo>
                  <a:lnTo>
                    <a:pt x="234210" y="154940"/>
                  </a:lnTo>
                  <a:lnTo>
                    <a:pt x="235023" y="153670"/>
                  </a:lnTo>
                  <a:lnTo>
                    <a:pt x="239303" y="152400"/>
                  </a:lnTo>
                  <a:lnTo>
                    <a:pt x="239671" y="152400"/>
                  </a:lnTo>
                  <a:lnTo>
                    <a:pt x="238808" y="149860"/>
                  </a:lnTo>
                  <a:lnTo>
                    <a:pt x="235950" y="149860"/>
                  </a:lnTo>
                  <a:lnTo>
                    <a:pt x="232839" y="148590"/>
                  </a:lnTo>
                  <a:lnTo>
                    <a:pt x="51013" y="148590"/>
                  </a:lnTo>
                  <a:lnTo>
                    <a:pt x="48782" y="146050"/>
                  </a:lnTo>
                  <a:lnTo>
                    <a:pt x="38694" y="146050"/>
                  </a:lnTo>
                  <a:lnTo>
                    <a:pt x="33436" y="143510"/>
                  </a:lnTo>
                  <a:lnTo>
                    <a:pt x="13459" y="124460"/>
                  </a:lnTo>
                  <a:lnTo>
                    <a:pt x="12608" y="120650"/>
                  </a:lnTo>
                  <a:lnTo>
                    <a:pt x="8537" y="116840"/>
                  </a:lnTo>
                  <a:lnTo>
                    <a:pt x="8077" y="113030"/>
                  </a:lnTo>
                  <a:lnTo>
                    <a:pt x="8233" y="109220"/>
                  </a:lnTo>
                  <a:lnTo>
                    <a:pt x="6004" y="105410"/>
                  </a:lnTo>
                  <a:close/>
                </a:path>
                <a:path w="681355" h="336550">
                  <a:moveTo>
                    <a:pt x="680755" y="207010"/>
                  </a:moveTo>
                  <a:lnTo>
                    <a:pt x="302359" y="207010"/>
                  </a:lnTo>
                  <a:lnTo>
                    <a:pt x="303895" y="208280"/>
                  </a:lnTo>
                  <a:lnTo>
                    <a:pt x="304733" y="210820"/>
                  </a:lnTo>
                  <a:lnTo>
                    <a:pt x="301317" y="212090"/>
                  </a:lnTo>
                  <a:lnTo>
                    <a:pt x="297050" y="213360"/>
                  </a:lnTo>
                  <a:lnTo>
                    <a:pt x="680755" y="213360"/>
                  </a:lnTo>
                  <a:lnTo>
                    <a:pt x="680755" y="207010"/>
                  </a:lnTo>
                  <a:close/>
                </a:path>
                <a:path w="681355" h="336550">
                  <a:moveTo>
                    <a:pt x="519109" y="184150"/>
                  </a:moveTo>
                  <a:lnTo>
                    <a:pt x="336026" y="184150"/>
                  </a:lnTo>
                  <a:lnTo>
                    <a:pt x="340090" y="189230"/>
                  </a:lnTo>
                  <a:lnTo>
                    <a:pt x="340903" y="193040"/>
                  </a:lnTo>
                  <a:lnTo>
                    <a:pt x="347342" y="199390"/>
                  </a:lnTo>
                  <a:lnTo>
                    <a:pt x="339443" y="205740"/>
                  </a:lnTo>
                  <a:lnTo>
                    <a:pt x="348396" y="205740"/>
                  </a:lnTo>
                  <a:lnTo>
                    <a:pt x="346986" y="204470"/>
                  </a:lnTo>
                  <a:lnTo>
                    <a:pt x="680755" y="204470"/>
                  </a:lnTo>
                  <a:lnTo>
                    <a:pt x="680755" y="190500"/>
                  </a:lnTo>
                  <a:lnTo>
                    <a:pt x="532051" y="190500"/>
                  </a:lnTo>
                  <a:lnTo>
                    <a:pt x="524494" y="189230"/>
                  </a:lnTo>
                  <a:lnTo>
                    <a:pt x="519109" y="184150"/>
                  </a:lnTo>
                  <a:close/>
                </a:path>
                <a:path w="681355" h="336550">
                  <a:moveTo>
                    <a:pt x="680755" y="204470"/>
                  </a:moveTo>
                  <a:lnTo>
                    <a:pt x="349920" y="204470"/>
                  </a:lnTo>
                  <a:lnTo>
                    <a:pt x="349857" y="205740"/>
                  </a:lnTo>
                  <a:lnTo>
                    <a:pt x="680755" y="205740"/>
                  </a:lnTo>
                  <a:lnTo>
                    <a:pt x="680755" y="204470"/>
                  </a:lnTo>
                  <a:close/>
                </a:path>
                <a:path w="681355" h="336550">
                  <a:moveTo>
                    <a:pt x="294145" y="185420"/>
                  </a:moveTo>
                  <a:lnTo>
                    <a:pt x="283728" y="185420"/>
                  </a:lnTo>
                  <a:lnTo>
                    <a:pt x="278523" y="190500"/>
                  </a:lnTo>
                  <a:lnTo>
                    <a:pt x="271590" y="194310"/>
                  </a:lnTo>
                  <a:lnTo>
                    <a:pt x="262546" y="196850"/>
                  </a:lnTo>
                  <a:lnTo>
                    <a:pt x="251012" y="198120"/>
                  </a:lnTo>
                  <a:lnTo>
                    <a:pt x="323506" y="198120"/>
                  </a:lnTo>
                  <a:lnTo>
                    <a:pt x="322272" y="189230"/>
                  </a:lnTo>
                  <a:lnTo>
                    <a:pt x="312333" y="189230"/>
                  </a:lnTo>
                  <a:lnTo>
                    <a:pt x="303319" y="187960"/>
                  </a:lnTo>
                  <a:lnTo>
                    <a:pt x="294145" y="185420"/>
                  </a:lnTo>
                  <a:close/>
                </a:path>
                <a:path w="681355" h="336550">
                  <a:moveTo>
                    <a:pt x="680755" y="182880"/>
                  </a:moveTo>
                  <a:lnTo>
                    <a:pt x="548218" y="182880"/>
                  </a:lnTo>
                  <a:lnTo>
                    <a:pt x="550250" y="185420"/>
                  </a:lnTo>
                  <a:lnTo>
                    <a:pt x="549882" y="186690"/>
                  </a:lnTo>
                  <a:lnTo>
                    <a:pt x="548523" y="189230"/>
                  </a:lnTo>
                  <a:lnTo>
                    <a:pt x="540052" y="190500"/>
                  </a:lnTo>
                  <a:lnTo>
                    <a:pt x="680755" y="190500"/>
                  </a:lnTo>
                  <a:lnTo>
                    <a:pt x="680755" y="182880"/>
                  </a:lnTo>
                  <a:close/>
                </a:path>
                <a:path w="681355" h="336550">
                  <a:moveTo>
                    <a:pt x="253246" y="185420"/>
                  </a:moveTo>
                  <a:lnTo>
                    <a:pt x="233766" y="185420"/>
                  </a:lnTo>
                  <a:lnTo>
                    <a:pt x="234236" y="186690"/>
                  </a:lnTo>
                  <a:lnTo>
                    <a:pt x="253282" y="186690"/>
                  </a:lnTo>
                  <a:lnTo>
                    <a:pt x="253246" y="185420"/>
                  </a:lnTo>
                  <a:close/>
                </a:path>
                <a:path w="681355" h="336550">
                  <a:moveTo>
                    <a:pt x="330688" y="180340"/>
                  </a:moveTo>
                  <a:lnTo>
                    <a:pt x="327147" y="180340"/>
                  </a:lnTo>
                  <a:lnTo>
                    <a:pt x="326108" y="184150"/>
                  </a:lnTo>
                  <a:lnTo>
                    <a:pt x="327327" y="186690"/>
                  </a:lnTo>
                  <a:lnTo>
                    <a:pt x="336026" y="184150"/>
                  </a:lnTo>
                  <a:lnTo>
                    <a:pt x="519109" y="184150"/>
                  </a:lnTo>
                  <a:lnTo>
                    <a:pt x="521675" y="181610"/>
                  </a:lnTo>
                  <a:lnTo>
                    <a:pt x="334764" y="181610"/>
                  </a:lnTo>
                  <a:lnTo>
                    <a:pt x="330688" y="180340"/>
                  </a:lnTo>
                  <a:close/>
                </a:path>
                <a:path w="681355" h="336550">
                  <a:moveTo>
                    <a:pt x="680755" y="175260"/>
                  </a:moveTo>
                  <a:lnTo>
                    <a:pt x="529168" y="175260"/>
                  </a:lnTo>
                  <a:lnTo>
                    <a:pt x="538896" y="185420"/>
                  </a:lnTo>
                  <a:lnTo>
                    <a:pt x="548218" y="182880"/>
                  </a:lnTo>
                  <a:lnTo>
                    <a:pt x="680755" y="182880"/>
                  </a:lnTo>
                  <a:lnTo>
                    <a:pt x="680755" y="175260"/>
                  </a:lnTo>
                  <a:close/>
                </a:path>
                <a:path w="681355" h="336550">
                  <a:moveTo>
                    <a:pt x="262201" y="180340"/>
                  </a:moveTo>
                  <a:lnTo>
                    <a:pt x="234236" y="180340"/>
                  </a:lnTo>
                  <a:lnTo>
                    <a:pt x="232648" y="181610"/>
                  </a:lnTo>
                  <a:lnTo>
                    <a:pt x="259204" y="181610"/>
                  </a:lnTo>
                  <a:lnTo>
                    <a:pt x="262201" y="180340"/>
                  </a:lnTo>
                  <a:close/>
                </a:path>
                <a:path w="681355" h="336550">
                  <a:moveTo>
                    <a:pt x="338274" y="176530"/>
                  </a:moveTo>
                  <a:lnTo>
                    <a:pt x="337411" y="179070"/>
                  </a:lnTo>
                  <a:lnTo>
                    <a:pt x="334764" y="181610"/>
                  </a:lnTo>
                  <a:lnTo>
                    <a:pt x="521675" y="181610"/>
                  </a:lnTo>
                  <a:lnTo>
                    <a:pt x="522958" y="180340"/>
                  </a:lnTo>
                  <a:lnTo>
                    <a:pt x="349158" y="180340"/>
                  </a:lnTo>
                  <a:lnTo>
                    <a:pt x="338274" y="176530"/>
                  </a:lnTo>
                  <a:close/>
                </a:path>
                <a:path w="681355" h="336550">
                  <a:moveTo>
                    <a:pt x="347799" y="168910"/>
                  </a:moveTo>
                  <a:lnTo>
                    <a:pt x="345920" y="172720"/>
                  </a:lnTo>
                  <a:lnTo>
                    <a:pt x="348320" y="173990"/>
                  </a:lnTo>
                  <a:lnTo>
                    <a:pt x="349704" y="175260"/>
                  </a:lnTo>
                  <a:lnTo>
                    <a:pt x="349158" y="180340"/>
                  </a:lnTo>
                  <a:lnTo>
                    <a:pt x="522958" y="180340"/>
                  </a:lnTo>
                  <a:lnTo>
                    <a:pt x="524240" y="179070"/>
                  </a:lnTo>
                  <a:lnTo>
                    <a:pt x="529168" y="175260"/>
                  </a:lnTo>
                  <a:lnTo>
                    <a:pt x="680755" y="175260"/>
                  </a:lnTo>
                  <a:lnTo>
                    <a:pt x="680755" y="170180"/>
                  </a:lnTo>
                  <a:lnTo>
                    <a:pt x="354664" y="170180"/>
                  </a:lnTo>
                  <a:lnTo>
                    <a:pt x="347799" y="168910"/>
                  </a:lnTo>
                  <a:close/>
                </a:path>
                <a:path w="681355" h="336550">
                  <a:moveTo>
                    <a:pt x="262201" y="167640"/>
                  </a:moveTo>
                  <a:lnTo>
                    <a:pt x="255610" y="171450"/>
                  </a:lnTo>
                  <a:lnTo>
                    <a:pt x="248866" y="172720"/>
                  </a:lnTo>
                  <a:lnTo>
                    <a:pt x="262201" y="172720"/>
                  </a:lnTo>
                  <a:lnTo>
                    <a:pt x="262201" y="167640"/>
                  </a:lnTo>
                  <a:close/>
                </a:path>
                <a:path w="681355" h="336550">
                  <a:moveTo>
                    <a:pt x="364474" y="162560"/>
                  </a:moveTo>
                  <a:lnTo>
                    <a:pt x="360626" y="165100"/>
                  </a:lnTo>
                  <a:lnTo>
                    <a:pt x="358150" y="168910"/>
                  </a:lnTo>
                  <a:lnTo>
                    <a:pt x="354664" y="170180"/>
                  </a:lnTo>
                  <a:lnTo>
                    <a:pt x="680755" y="170180"/>
                  </a:lnTo>
                  <a:lnTo>
                    <a:pt x="680755" y="168910"/>
                  </a:lnTo>
                  <a:lnTo>
                    <a:pt x="370989" y="168910"/>
                  </a:lnTo>
                  <a:lnTo>
                    <a:pt x="369884" y="166370"/>
                  </a:lnTo>
                  <a:lnTo>
                    <a:pt x="369021" y="166370"/>
                  </a:lnTo>
                  <a:lnTo>
                    <a:pt x="368995" y="165100"/>
                  </a:lnTo>
                  <a:lnTo>
                    <a:pt x="365262" y="165100"/>
                  </a:lnTo>
                  <a:lnTo>
                    <a:pt x="365147" y="163830"/>
                  </a:lnTo>
                  <a:lnTo>
                    <a:pt x="364462" y="163830"/>
                  </a:lnTo>
                  <a:lnTo>
                    <a:pt x="364474" y="162560"/>
                  </a:lnTo>
                  <a:close/>
                </a:path>
                <a:path w="681355" h="336550">
                  <a:moveTo>
                    <a:pt x="255362" y="163830"/>
                  </a:moveTo>
                  <a:lnTo>
                    <a:pt x="246288" y="163830"/>
                  </a:lnTo>
                  <a:lnTo>
                    <a:pt x="249107" y="166370"/>
                  </a:lnTo>
                  <a:lnTo>
                    <a:pt x="244485" y="166370"/>
                  </a:lnTo>
                  <a:lnTo>
                    <a:pt x="248587" y="168910"/>
                  </a:lnTo>
                  <a:lnTo>
                    <a:pt x="255623" y="166370"/>
                  </a:lnTo>
                  <a:lnTo>
                    <a:pt x="255362" y="163830"/>
                  </a:lnTo>
                  <a:close/>
                </a:path>
                <a:path w="681355" h="336550">
                  <a:moveTo>
                    <a:pt x="680755" y="157480"/>
                  </a:moveTo>
                  <a:lnTo>
                    <a:pt x="610626" y="157480"/>
                  </a:lnTo>
                  <a:lnTo>
                    <a:pt x="612607" y="158750"/>
                  </a:lnTo>
                  <a:lnTo>
                    <a:pt x="611007" y="161290"/>
                  </a:lnTo>
                  <a:lnTo>
                    <a:pt x="501393" y="161290"/>
                  </a:lnTo>
                  <a:lnTo>
                    <a:pt x="503666" y="162560"/>
                  </a:lnTo>
                  <a:lnTo>
                    <a:pt x="503755" y="163830"/>
                  </a:lnTo>
                  <a:lnTo>
                    <a:pt x="501164" y="165100"/>
                  </a:lnTo>
                  <a:lnTo>
                    <a:pt x="369249" y="165100"/>
                  </a:lnTo>
                  <a:lnTo>
                    <a:pt x="369453" y="166370"/>
                  </a:lnTo>
                  <a:lnTo>
                    <a:pt x="375104" y="166370"/>
                  </a:lnTo>
                  <a:lnTo>
                    <a:pt x="377212" y="167640"/>
                  </a:lnTo>
                  <a:lnTo>
                    <a:pt x="373479" y="168910"/>
                  </a:lnTo>
                  <a:lnTo>
                    <a:pt x="680755" y="168910"/>
                  </a:lnTo>
                  <a:lnTo>
                    <a:pt x="680755" y="157480"/>
                  </a:lnTo>
                  <a:close/>
                </a:path>
                <a:path w="681355" h="336550">
                  <a:moveTo>
                    <a:pt x="246682" y="165100"/>
                  </a:moveTo>
                  <a:lnTo>
                    <a:pt x="244929" y="165100"/>
                  </a:lnTo>
                  <a:lnTo>
                    <a:pt x="244574" y="166370"/>
                  </a:lnTo>
                  <a:lnTo>
                    <a:pt x="249107" y="166370"/>
                  </a:lnTo>
                  <a:lnTo>
                    <a:pt x="246682" y="165100"/>
                  </a:lnTo>
                  <a:close/>
                </a:path>
                <a:path w="681355" h="336550">
                  <a:moveTo>
                    <a:pt x="365871" y="132080"/>
                  </a:moveTo>
                  <a:lnTo>
                    <a:pt x="368766" y="138430"/>
                  </a:lnTo>
                  <a:lnTo>
                    <a:pt x="368634" y="146050"/>
                  </a:lnTo>
                  <a:lnTo>
                    <a:pt x="366425" y="151130"/>
                  </a:lnTo>
                  <a:lnTo>
                    <a:pt x="363090" y="157480"/>
                  </a:lnTo>
                  <a:lnTo>
                    <a:pt x="361388" y="160020"/>
                  </a:lnTo>
                  <a:lnTo>
                    <a:pt x="364652" y="161290"/>
                  </a:lnTo>
                  <a:lnTo>
                    <a:pt x="364462" y="162560"/>
                  </a:lnTo>
                  <a:lnTo>
                    <a:pt x="365071" y="162560"/>
                  </a:lnTo>
                  <a:lnTo>
                    <a:pt x="365135" y="163830"/>
                  </a:lnTo>
                  <a:lnTo>
                    <a:pt x="368792" y="163830"/>
                  </a:lnTo>
                  <a:lnTo>
                    <a:pt x="368995" y="165100"/>
                  </a:lnTo>
                  <a:lnTo>
                    <a:pt x="501164" y="165100"/>
                  </a:lnTo>
                  <a:lnTo>
                    <a:pt x="498916" y="163830"/>
                  </a:lnTo>
                  <a:lnTo>
                    <a:pt x="498789" y="162560"/>
                  </a:lnTo>
                  <a:lnTo>
                    <a:pt x="501393" y="161290"/>
                  </a:lnTo>
                  <a:lnTo>
                    <a:pt x="611007" y="161290"/>
                  </a:lnTo>
                  <a:lnTo>
                    <a:pt x="609140" y="160020"/>
                  </a:lnTo>
                  <a:lnTo>
                    <a:pt x="440928" y="160020"/>
                  </a:lnTo>
                  <a:lnTo>
                    <a:pt x="438033" y="156210"/>
                  </a:lnTo>
                  <a:lnTo>
                    <a:pt x="437626" y="153670"/>
                  </a:lnTo>
                  <a:lnTo>
                    <a:pt x="439417" y="152400"/>
                  </a:lnTo>
                  <a:lnTo>
                    <a:pt x="375676" y="152400"/>
                  </a:lnTo>
                  <a:lnTo>
                    <a:pt x="375231" y="151130"/>
                  </a:lnTo>
                  <a:lnTo>
                    <a:pt x="374761" y="151130"/>
                  </a:lnTo>
                  <a:lnTo>
                    <a:pt x="376361" y="149860"/>
                  </a:lnTo>
                  <a:lnTo>
                    <a:pt x="528465" y="149860"/>
                  </a:lnTo>
                  <a:lnTo>
                    <a:pt x="531763" y="148590"/>
                  </a:lnTo>
                  <a:lnTo>
                    <a:pt x="519529" y="148590"/>
                  </a:lnTo>
                  <a:lnTo>
                    <a:pt x="515522" y="147320"/>
                  </a:lnTo>
                  <a:lnTo>
                    <a:pt x="468284" y="147320"/>
                  </a:lnTo>
                  <a:lnTo>
                    <a:pt x="467027" y="146050"/>
                  </a:lnTo>
                  <a:lnTo>
                    <a:pt x="466963" y="143510"/>
                  </a:lnTo>
                  <a:lnTo>
                    <a:pt x="472666" y="142240"/>
                  </a:lnTo>
                  <a:lnTo>
                    <a:pt x="511896" y="142240"/>
                  </a:lnTo>
                  <a:lnTo>
                    <a:pt x="512023" y="140970"/>
                  </a:lnTo>
                  <a:lnTo>
                    <a:pt x="381899" y="140970"/>
                  </a:lnTo>
                  <a:lnTo>
                    <a:pt x="374558" y="139700"/>
                  </a:lnTo>
                  <a:lnTo>
                    <a:pt x="374799" y="135890"/>
                  </a:lnTo>
                  <a:lnTo>
                    <a:pt x="365871" y="132080"/>
                  </a:lnTo>
                  <a:close/>
                </a:path>
                <a:path w="681355" h="336550">
                  <a:moveTo>
                    <a:pt x="257070" y="156210"/>
                  </a:moveTo>
                  <a:lnTo>
                    <a:pt x="254187" y="160020"/>
                  </a:lnTo>
                  <a:lnTo>
                    <a:pt x="261947" y="160020"/>
                  </a:lnTo>
                  <a:lnTo>
                    <a:pt x="257070" y="156210"/>
                  </a:lnTo>
                  <a:close/>
                </a:path>
                <a:path w="681355" h="336550">
                  <a:moveTo>
                    <a:pt x="491462" y="151130"/>
                  </a:moveTo>
                  <a:lnTo>
                    <a:pt x="441208" y="151130"/>
                  </a:lnTo>
                  <a:lnTo>
                    <a:pt x="444218" y="153670"/>
                  </a:lnTo>
                  <a:lnTo>
                    <a:pt x="444522" y="156210"/>
                  </a:lnTo>
                  <a:lnTo>
                    <a:pt x="440928" y="160020"/>
                  </a:lnTo>
                  <a:lnTo>
                    <a:pt x="609140" y="160020"/>
                  </a:lnTo>
                  <a:lnTo>
                    <a:pt x="607057" y="158750"/>
                  </a:lnTo>
                  <a:lnTo>
                    <a:pt x="536661" y="158750"/>
                  </a:lnTo>
                  <a:lnTo>
                    <a:pt x="533130" y="154940"/>
                  </a:lnTo>
                  <a:lnTo>
                    <a:pt x="527796" y="153670"/>
                  </a:lnTo>
                  <a:lnTo>
                    <a:pt x="526482" y="152400"/>
                  </a:lnTo>
                  <a:lnTo>
                    <a:pt x="491931" y="152400"/>
                  </a:lnTo>
                  <a:lnTo>
                    <a:pt x="491462" y="151130"/>
                  </a:lnTo>
                  <a:close/>
                </a:path>
                <a:path w="681355" h="336550">
                  <a:moveTo>
                    <a:pt x="525167" y="119380"/>
                  </a:moveTo>
                  <a:lnTo>
                    <a:pt x="521510" y="120650"/>
                  </a:lnTo>
                  <a:lnTo>
                    <a:pt x="517890" y="120650"/>
                  </a:lnTo>
                  <a:lnTo>
                    <a:pt x="517890" y="125730"/>
                  </a:lnTo>
                  <a:lnTo>
                    <a:pt x="531080" y="132080"/>
                  </a:lnTo>
                  <a:lnTo>
                    <a:pt x="538552" y="138430"/>
                  </a:lnTo>
                  <a:lnTo>
                    <a:pt x="542020" y="147320"/>
                  </a:lnTo>
                  <a:lnTo>
                    <a:pt x="543201" y="157480"/>
                  </a:lnTo>
                  <a:lnTo>
                    <a:pt x="536661" y="158750"/>
                  </a:lnTo>
                  <a:lnTo>
                    <a:pt x="607057" y="158750"/>
                  </a:lnTo>
                  <a:lnTo>
                    <a:pt x="608860" y="157480"/>
                  </a:lnTo>
                  <a:lnTo>
                    <a:pt x="680755" y="157480"/>
                  </a:lnTo>
                  <a:lnTo>
                    <a:pt x="680755" y="154940"/>
                  </a:lnTo>
                  <a:lnTo>
                    <a:pt x="560880" y="154940"/>
                  </a:lnTo>
                  <a:lnTo>
                    <a:pt x="560042" y="153670"/>
                  </a:lnTo>
                  <a:lnTo>
                    <a:pt x="561032" y="153670"/>
                  </a:lnTo>
                  <a:lnTo>
                    <a:pt x="561553" y="152400"/>
                  </a:lnTo>
                  <a:lnTo>
                    <a:pt x="680755" y="152400"/>
                  </a:lnTo>
                  <a:lnTo>
                    <a:pt x="680755" y="148590"/>
                  </a:lnTo>
                  <a:lnTo>
                    <a:pt x="643303" y="148590"/>
                  </a:lnTo>
                  <a:lnTo>
                    <a:pt x="644903" y="147320"/>
                  </a:lnTo>
                  <a:lnTo>
                    <a:pt x="680755" y="147320"/>
                  </a:lnTo>
                  <a:lnTo>
                    <a:pt x="680755" y="144780"/>
                  </a:lnTo>
                  <a:lnTo>
                    <a:pt x="679053" y="144780"/>
                  </a:lnTo>
                  <a:lnTo>
                    <a:pt x="677440" y="143510"/>
                  </a:lnTo>
                  <a:lnTo>
                    <a:pt x="620227" y="143510"/>
                  </a:lnTo>
                  <a:lnTo>
                    <a:pt x="620303" y="142240"/>
                  </a:lnTo>
                  <a:lnTo>
                    <a:pt x="680755" y="142240"/>
                  </a:lnTo>
                  <a:lnTo>
                    <a:pt x="680755" y="138430"/>
                  </a:lnTo>
                  <a:lnTo>
                    <a:pt x="616988" y="138430"/>
                  </a:lnTo>
                  <a:lnTo>
                    <a:pt x="615439" y="137160"/>
                  </a:lnTo>
                  <a:lnTo>
                    <a:pt x="615426" y="135890"/>
                  </a:lnTo>
                  <a:lnTo>
                    <a:pt x="615947" y="134620"/>
                  </a:lnTo>
                  <a:lnTo>
                    <a:pt x="617966" y="133350"/>
                  </a:lnTo>
                  <a:lnTo>
                    <a:pt x="624596" y="133350"/>
                  </a:lnTo>
                  <a:lnTo>
                    <a:pt x="625955" y="130810"/>
                  </a:lnTo>
                  <a:lnTo>
                    <a:pt x="663578" y="130810"/>
                  </a:lnTo>
                  <a:lnTo>
                    <a:pt x="657235" y="129540"/>
                  </a:lnTo>
                  <a:lnTo>
                    <a:pt x="657127" y="128270"/>
                  </a:lnTo>
                  <a:lnTo>
                    <a:pt x="537385" y="128270"/>
                  </a:lnTo>
                  <a:lnTo>
                    <a:pt x="536013" y="124460"/>
                  </a:lnTo>
                  <a:lnTo>
                    <a:pt x="524761" y="124460"/>
                  </a:lnTo>
                  <a:lnTo>
                    <a:pt x="521954" y="123190"/>
                  </a:lnTo>
                  <a:lnTo>
                    <a:pt x="526120" y="123190"/>
                  </a:lnTo>
                  <a:lnTo>
                    <a:pt x="526475" y="121920"/>
                  </a:lnTo>
                  <a:lnTo>
                    <a:pt x="526755" y="121920"/>
                  </a:lnTo>
                  <a:lnTo>
                    <a:pt x="525167" y="119380"/>
                  </a:lnTo>
                  <a:close/>
                </a:path>
                <a:path w="681355" h="336550">
                  <a:moveTo>
                    <a:pt x="247888" y="151130"/>
                  </a:moveTo>
                  <a:lnTo>
                    <a:pt x="239671" y="152400"/>
                  </a:lnTo>
                  <a:lnTo>
                    <a:pt x="239303" y="152400"/>
                  </a:lnTo>
                  <a:lnTo>
                    <a:pt x="239595" y="153670"/>
                  </a:lnTo>
                  <a:lnTo>
                    <a:pt x="239811" y="156210"/>
                  </a:lnTo>
                  <a:lnTo>
                    <a:pt x="237550" y="157480"/>
                  </a:lnTo>
                  <a:lnTo>
                    <a:pt x="249557" y="157480"/>
                  </a:lnTo>
                  <a:lnTo>
                    <a:pt x="247888" y="151130"/>
                  </a:lnTo>
                  <a:close/>
                </a:path>
                <a:path w="681355" h="336550">
                  <a:moveTo>
                    <a:pt x="680755" y="152400"/>
                  </a:moveTo>
                  <a:lnTo>
                    <a:pt x="561553" y="152400"/>
                  </a:lnTo>
                  <a:lnTo>
                    <a:pt x="562975" y="153670"/>
                  </a:lnTo>
                  <a:lnTo>
                    <a:pt x="562442" y="153670"/>
                  </a:lnTo>
                  <a:lnTo>
                    <a:pt x="561883" y="154940"/>
                  </a:lnTo>
                  <a:lnTo>
                    <a:pt x="680755" y="154940"/>
                  </a:lnTo>
                  <a:lnTo>
                    <a:pt x="680755" y="152400"/>
                  </a:lnTo>
                  <a:close/>
                </a:path>
                <a:path w="681355" h="336550">
                  <a:moveTo>
                    <a:pt x="441208" y="151130"/>
                  </a:moveTo>
                  <a:lnTo>
                    <a:pt x="377238" y="151130"/>
                  </a:lnTo>
                  <a:lnTo>
                    <a:pt x="376679" y="152400"/>
                  </a:lnTo>
                  <a:lnTo>
                    <a:pt x="439417" y="152400"/>
                  </a:lnTo>
                  <a:lnTo>
                    <a:pt x="441208" y="151130"/>
                  </a:lnTo>
                  <a:close/>
                </a:path>
                <a:path w="681355" h="336550">
                  <a:moveTo>
                    <a:pt x="528465" y="149860"/>
                  </a:moveTo>
                  <a:lnTo>
                    <a:pt x="492122" y="149860"/>
                  </a:lnTo>
                  <a:lnTo>
                    <a:pt x="492592" y="151130"/>
                  </a:lnTo>
                  <a:lnTo>
                    <a:pt x="492465" y="151130"/>
                  </a:lnTo>
                  <a:lnTo>
                    <a:pt x="491931" y="152400"/>
                  </a:lnTo>
                  <a:lnTo>
                    <a:pt x="526482" y="152400"/>
                  </a:lnTo>
                  <a:lnTo>
                    <a:pt x="525167" y="151130"/>
                  </a:lnTo>
                  <a:lnTo>
                    <a:pt x="528465" y="149860"/>
                  </a:lnTo>
                  <a:close/>
                </a:path>
                <a:path w="681355" h="336550">
                  <a:moveTo>
                    <a:pt x="491589" y="149860"/>
                  </a:moveTo>
                  <a:lnTo>
                    <a:pt x="376361" y="149860"/>
                  </a:lnTo>
                  <a:lnTo>
                    <a:pt x="377771" y="151130"/>
                  </a:lnTo>
                  <a:lnTo>
                    <a:pt x="490661" y="151130"/>
                  </a:lnTo>
                  <a:lnTo>
                    <a:pt x="491589" y="149860"/>
                  </a:lnTo>
                  <a:close/>
                </a:path>
                <a:path w="681355" h="336550">
                  <a:moveTo>
                    <a:pt x="245602" y="137160"/>
                  </a:moveTo>
                  <a:lnTo>
                    <a:pt x="67409" y="137160"/>
                  </a:lnTo>
                  <a:lnTo>
                    <a:pt x="66850" y="138430"/>
                  </a:lnTo>
                  <a:lnTo>
                    <a:pt x="54899" y="138430"/>
                  </a:lnTo>
                  <a:lnTo>
                    <a:pt x="52791" y="139700"/>
                  </a:lnTo>
                  <a:lnTo>
                    <a:pt x="53033" y="140970"/>
                  </a:lnTo>
                  <a:lnTo>
                    <a:pt x="56472" y="142240"/>
                  </a:lnTo>
                  <a:lnTo>
                    <a:pt x="58147" y="143510"/>
                  </a:lnTo>
                  <a:lnTo>
                    <a:pt x="53096" y="147320"/>
                  </a:lnTo>
                  <a:lnTo>
                    <a:pt x="51013" y="148590"/>
                  </a:lnTo>
                  <a:lnTo>
                    <a:pt x="232839" y="148590"/>
                  </a:lnTo>
                  <a:lnTo>
                    <a:pt x="232936" y="147320"/>
                  </a:lnTo>
                  <a:lnTo>
                    <a:pt x="79867" y="147320"/>
                  </a:lnTo>
                  <a:lnTo>
                    <a:pt x="77896" y="146050"/>
                  </a:lnTo>
                  <a:lnTo>
                    <a:pt x="64627" y="146050"/>
                  </a:lnTo>
                  <a:lnTo>
                    <a:pt x="64691" y="144780"/>
                  </a:lnTo>
                  <a:lnTo>
                    <a:pt x="75924" y="144780"/>
                  </a:lnTo>
                  <a:lnTo>
                    <a:pt x="71981" y="142240"/>
                  </a:lnTo>
                  <a:lnTo>
                    <a:pt x="80629" y="140970"/>
                  </a:lnTo>
                  <a:lnTo>
                    <a:pt x="237500" y="140970"/>
                  </a:lnTo>
                  <a:lnTo>
                    <a:pt x="245602" y="137160"/>
                  </a:lnTo>
                  <a:close/>
                </a:path>
                <a:path w="681355" h="336550">
                  <a:moveTo>
                    <a:pt x="524482" y="144780"/>
                  </a:moveTo>
                  <a:lnTo>
                    <a:pt x="519529" y="148590"/>
                  </a:lnTo>
                  <a:lnTo>
                    <a:pt x="531763" y="148590"/>
                  </a:lnTo>
                  <a:lnTo>
                    <a:pt x="535061" y="147320"/>
                  </a:lnTo>
                  <a:lnTo>
                    <a:pt x="524482" y="144780"/>
                  </a:lnTo>
                  <a:close/>
                </a:path>
                <a:path w="681355" h="336550">
                  <a:moveTo>
                    <a:pt x="680755" y="147320"/>
                  </a:moveTo>
                  <a:lnTo>
                    <a:pt x="644903" y="147320"/>
                  </a:lnTo>
                  <a:lnTo>
                    <a:pt x="646313" y="148590"/>
                  </a:lnTo>
                  <a:lnTo>
                    <a:pt x="680755" y="148590"/>
                  </a:lnTo>
                  <a:lnTo>
                    <a:pt x="680755" y="147320"/>
                  </a:lnTo>
                  <a:close/>
                </a:path>
                <a:path w="681355" h="336550">
                  <a:moveTo>
                    <a:pt x="237500" y="140970"/>
                  </a:moveTo>
                  <a:lnTo>
                    <a:pt x="80629" y="140970"/>
                  </a:lnTo>
                  <a:lnTo>
                    <a:pt x="83258" y="142240"/>
                  </a:lnTo>
                  <a:lnTo>
                    <a:pt x="79867" y="147320"/>
                  </a:lnTo>
                  <a:lnTo>
                    <a:pt x="232936" y="147320"/>
                  </a:lnTo>
                  <a:lnTo>
                    <a:pt x="233033" y="146050"/>
                  </a:lnTo>
                  <a:lnTo>
                    <a:pt x="87703" y="146050"/>
                  </a:lnTo>
                  <a:lnTo>
                    <a:pt x="89303" y="144780"/>
                  </a:lnTo>
                  <a:lnTo>
                    <a:pt x="233131" y="144780"/>
                  </a:lnTo>
                  <a:lnTo>
                    <a:pt x="237500" y="140970"/>
                  </a:lnTo>
                  <a:close/>
                </a:path>
                <a:path w="681355" h="336550">
                  <a:moveTo>
                    <a:pt x="511896" y="142240"/>
                  </a:moveTo>
                  <a:lnTo>
                    <a:pt x="472666" y="142240"/>
                  </a:lnTo>
                  <a:lnTo>
                    <a:pt x="471967" y="144780"/>
                  </a:lnTo>
                  <a:lnTo>
                    <a:pt x="476628" y="144780"/>
                  </a:lnTo>
                  <a:lnTo>
                    <a:pt x="468284" y="147320"/>
                  </a:lnTo>
                  <a:lnTo>
                    <a:pt x="515522" y="147320"/>
                  </a:lnTo>
                  <a:lnTo>
                    <a:pt x="511515" y="146050"/>
                  </a:lnTo>
                  <a:lnTo>
                    <a:pt x="511896" y="142240"/>
                  </a:lnTo>
                  <a:close/>
                </a:path>
                <a:path w="681355" h="336550">
                  <a:moveTo>
                    <a:pt x="44320" y="140970"/>
                  </a:moveTo>
                  <a:lnTo>
                    <a:pt x="38694" y="146050"/>
                  </a:lnTo>
                  <a:lnTo>
                    <a:pt x="48782" y="146050"/>
                  </a:lnTo>
                  <a:lnTo>
                    <a:pt x="44320" y="140970"/>
                  </a:lnTo>
                  <a:close/>
                </a:path>
                <a:path w="681355" h="336550">
                  <a:moveTo>
                    <a:pt x="75924" y="144780"/>
                  </a:moveTo>
                  <a:lnTo>
                    <a:pt x="66139" y="144780"/>
                  </a:lnTo>
                  <a:lnTo>
                    <a:pt x="67548" y="146050"/>
                  </a:lnTo>
                  <a:lnTo>
                    <a:pt x="77896" y="146050"/>
                  </a:lnTo>
                  <a:lnTo>
                    <a:pt x="75924" y="144780"/>
                  </a:lnTo>
                  <a:close/>
                </a:path>
                <a:path w="681355" h="336550">
                  <a:moveTo>
                    <a:pt x="233131" y="144780"/>
                  </a:moveTo>
                  <a:lnTo>
                    <a:pt x="89773" y="144780"/>
                  </a:lnTo>
                  <a:lnTo>
                    <a:pt x="90637" y="146050"/>
                  </a:lnTo>
                  <a:lnTo>
                    <a:pt x="233033" y="146050"/>
                  </a:lnTo>
                  <a:lnTo>
                    <a:pt x="233131" y="144780"/>
                  </a:lnTo>
                  <a:close/>
                </a:path>
                <a:path w="681355" h="336550">
                  <a:moveTo>
                    <a:pt x="643442" y="142240"/>
                  </a:moveTo>
                  <a:lnTo>
                    <a:pt x="621751" y="142240"/>
                  </a:lnTo>
                  <a:lnTo>
                    <a:pt x="623161" y="143510"/>
                  </a:lnTo>
                  <a:lnTo>
                    <a:pt x="643379" y="143510"/>
                  </a:lnTo>
                  <a:lnTo>
                    <a:pt x="643442" y="142240"/>
                  </a:lnTo>
                  <a:close/>
                </a:path>
                <a:path w="681355" h="336550">
                  <a:moveTo>
                    <a:pt x="677466" y="142240"/>
                  </a:moveTo>
                  <a:lnTo>
                    <a:pt x="644903" y="142240"/>
                  </a:lnTo>
                  <a:lnTo>
                    <a:pt x="646313" y="143510"/>
                  </a:lnTo>
                  <a:lnTo>
                    <a:pt x="676221" y="143510"/>
                  </a:lnTo>
                  <a:lnTo>
                    <a:pt x="677466" y="142240"/>
                  </a:lnTo>
                  <a:close/>
                </a:path>
                <a:path w="681355" h="336550">
                  <a:moveTo>
                    <a:pt x="409039" y="92710"/>
                  </a:moveTo>
                  <a:lnTo>
                    <a:pt x="405869" y="99060"/>
                  </a:lnTo>
                  <a:lnTo>
                    <a:pt x="399826" y="104140"/>
                  </a:lnTo>
                  <a:lnTo>
                    <a:pt x="394624" y="109220"/>
                  </a:lnTo>
                  <a:lnTo>
                    <a:pt x="393976" y="115570"/>
                  </a:lnTo>
                  <a:lnTo>
                    <a:pt x="393816" y="123190"/>
                  </a:lnTo>
                  <a:lnTo>
                    <a:pt x="389219" y="128270"/>
                  </a:lnTo>
                  <a:lnTo>
                    <a:pt x="383980" y="134620"/>
                  </a:lnTo>
                  <a:lnTo>
                    <a:pt x="381899" y="140970"/>
                  </a:lnTo>
                  <a:lnTo>
                    <a:pt x="512023" y="140970"/>
                  </a:lnTo>
                  <a:lnTo>
                    <a:pt x="512277" y="138430"/>
                  </a:lnTo>
                  <a:lnTo>
                    <a:pt x="500174" y="138430"/>
                  </a:lnTo>
                  <a:lnTo>
                    <a:pt x="502046" y="135890"/>
                  </a:lnTo>
                  <a:lnTo>
                    <a:pt x="472881" y="135890"/>
                  </a:lnTo>
                  <a:lnTo>
                    <a:pt x="472424" y="134620"/>
                  </a:lnTo>
                  <a:lnTo>
                    <a:pt x="502982" y="134620"/>
                  </a:lnTo>
                  <a:lnTo>
                    <a:pt x="506727" y="129540"/>
                  </a:lnTo>
                  <a:lnTo>
                    <a:pt x="505114" y="127000"/>
                  </a:lnTo>
                  <a:lnTo>
                    <a:pt x="500275" y="125730"/>
                  </a:lnTo>
                  <a:lnTo>
                    <a:pt x="494878" y="124460"/>
                  </a:lnTo>
                  <a:lnTo>
                    <a:pt x="455584" y="124460"/>
                  </a:lnTo>
                  <a:lnTo>
                    <a:pt x="445945" y="121920"/>
                  </a:lnTo>
                  <a:lnTo>
                    <a:pt x="440192" y="119380"/>
                  </a:lnTo>
                  <a:lnTo>
                    <a:pt x="445843" y="113030"/>
                  </a:lnTo>
                  <a:lnTo>
                    <a:pt x="437042" y="111760"/>
                  </a:lnTo>
                  <a:lnTo>
                    <a:pt x="418411" y="111760"/>
                  </a:lnTo>
                  <a:lnTo>
                    <a:pt x="417319" y="107950"/>
                  </a:lnTo>
                  <a:lnTo>
                    <a:pt x="422374" y="105410"/>
                  </a:lnTo>
                  <a:lnTo>
                    <a:pt x="421148" y="104140"/>
                  </a:lnTo>
                  <a:lnTo>
                    <a:pt x="413953" y="104140"/>
                  </a:lnTo>
                  <a:lnTo>
                    <a:pt x="411960" y="101600"/>
                  </a:lnTo>
                  <a:lnTo>
                    <a:pt x="411798" y="100330"/>
                  </a:lnTo>
                  <a:lnTo>
                    <a:pt x="413733" y="97790"/>
                  </a:lnTo>
                  <a:lnTo>
                    <a:pt x="414051" y="95250"/>
                  </a:lnTo>
                  <a:lnTo>
                    <a:pt x="409039" y="92710"/>
                  </a:lnTo>
                  <a:close/>
                </a:path>
                <a:path w="681355" h="336550">
                  <a:moveTo>
                    <a:pt x="234095" y="134620"/>
                  </a:moveTo>
                  <a:lnTo>
                    <a:pt x="52016" y="134620"/>
                  </a:lnTo>
                  <a:lnTo>
                    <a:pt x="56829" y="137160"/>
                  </a:lnTo>
                  <a:lnTo>
                    <a:pt x="57071" y="138430"/>
                  </a:lnTo>
                  <a:lnTo>
                    <a:pt x="65211" y="138430"/>
                  </a:lnTo>
                  <a:lnTo>
                    <a:pt x="64754" y="137160"/>
                  </a:lnTo>
                  <a:lnTo>
                    <a:pt x="245602" y="137160"/>
                  </a:lnTo>
                  <a:lnTo>
                    <a:pt x="236584" y="135890"/>
                  </a:lnTo>
                  <a:lnTo>
                    <a:pt x="234095" y="134620"/>
                  </a:lnTo>
                  <a:close/>
                </a:path>
                <a:path w="681355" h="336550">
                  <a:moveTo>
                    <a:pt x="663578" y="130810"/>
                  </a:moveTo>
                  <a:lnTo>
                    <a:pt x="625955" y="130810"/>
                  </a:lnTo>
                  <a:lnTo>
                    <a:pt x="628774" y="133350"/>
                  </a:lnTo>
                  <a:lnTo>
                    <a:pt x="623630" y="133350"/>
                  </a:lnTo>
                  <a:lnTo>
                    <a:pt x="623732" y="135890"/>
                  </a:lnTo>
                  <a:lnTo>
                    <a:pt x="624608" y="138430"/>
                  </a:lnTo>
                  <a:lnTo>
                    <a:pt x="667585" y="138430"/>
                  </a:lnTo>
                  <a:lnTo>
                    <a:pt x="669922" y="132080"/>
                  </a:lnTo>
                  <a:lnTo>
                    <a:pt x="663578" y="130810"/>
                  </a:lnTo>
                  <a:close/>
                </a:path>
                <a:path w="681355" h="336550">
                  <a:moveTo>
                    <a:pt x="39443" y="132080"/>
                  </a:moveTo>
                  <a:lnTo>
                    <a:pt x="44447" y="137160"/>
                  </a:lnTo>
                  <a:lnTo>
                    <a:pt x="52016" y="134620"/>
                  </a:lnTo>
                  <a:lnTo>
                    <a:pt x="234095" y="134620"/>
                  </a:lnTo>
                  <a:lnTo>
                    <a:pt x="231605" y="133350"/>
                  </a:lnTo>
                  <a:lnTo>
                    <a:pt x="49701" y="133350"/>
                  </a:lnTo>
                  <a:lnTo>
                    <a:pt x="39443" y="132080"/>
                  </a:lnTo>
                  <a:close/>
                </a:path>
                <a:path w="681355" h="336550">
                  <a:moveTo>
                    <a:pt x="502982" y="134620"/>
                  </a:moveTo>
                  <a:lnTo>
                    <a:pt x="474456" y="134620"/>
                  </a:lnTo>
                  <a:lnTo>
                    <a:pt x="473897" y="135890"/>
                  </a:lnTo>
                  <a:lnTo>
                    <a:pt x="502046" y="135890"/>
                  </a:lnTo>
                  <a:lnTo>
                    <a:pt x="502982" y="134620"/>
                  </a:lnTo>
                  <a:close/>
                </a:path>
                <a:path w="681355" h="336550">
                  <a:moveTo>
                    <a:pt x="227746" y="123190"/>
                  </a:moveTo>
                  <a:lnTo>
                    <a:pt x="68482" y="123190"/>
                  </a:lnTo>
                  <a:lnTo>
                    <a:pt x="73906" y="124460"/>
                  </a:lnTo>
                  <a:lnTo>
                    <a:pt x="77454" y="129540"/>
                  </a:lnTo>
                  <a:lnTo>
                    <a:pt x="68768" y="132080"/>
                  </a:lnTo>
                  <a:lnTo>
                    <a:pt x="59496" y="133350"/>
                  </a:lnTo>
                  <a:lnTo>
                    <a:pt x="104442" y="133350"/>
                  </a:lnTo>
                  <a:lnTo>
                    <a:pt x="92758" y="129540"/>
                  </a:lnTo>
                  <a:lnTo>
                    <a:pt x="103921" y="125730"/>
                  </a:lnTo>
                  <a:lnTo>
                    <a:pt x="224381" y="125730"/>
                  </a:lnTo>
                  <a:lnTo>
                    <a:pt x="227746" y="123190"/>
                  </a:lnTo>
                  <a:close/>
                </a:path>
                <a:path w="681355" h="336550">
                  <a:moveTo>
                    <a:pt x="224381" y="125730"/>
                  </a:moveTo>
                  <a:lnTo>
                    <a:pt x="103921" y="125730"/>
                  </a:lnTo>
                  <a:lnTo>
                    <a:pt x="110614" y="129540"/>
                  </a:lnTo>
                  <a:lnTo>
                    <a:pt x="104442" y="133350"/>
                  </a:lnTo>
                  <a:lnTo>
                    <a:pt x="231605" y="133350"/>
                  </a:lnTo>
                  <a:lnTo>
                    <a:pt x="228320" y="129540"/>
                  </a:lnTo>
                  <a:lnTo>
                    <a:pt x="224381" y="125730"/>
                  </a:lnTo>
                  <a:close/>
                </a:path>
                <a:path w="681355" h="336550">
                  <a:moveTo>
                    <a:pt x="597443" y="119380"/>
                  </a:moveTo>
                  <a:lnTo>
                    <a:pt x="547380" y="119380"/>
                  </a:lnTo>
                  <a:lnTo>
                    <a:pt x="551672" y="121920"/>
                  </a:lnTo>
                  <a:lnTo>
                    <a:pt x="554936" y="127000"/>
                  </a:lnTo>
                  <a:lnTo>
                    <a:pt x="537385" y="128270"/>
                  </a:lnTo>
                  <a:lnTo>
                    <a:pt x="657127" y="128270"/>
                  </a:lnTo>
                  <a:lnTo>
                    <a:pt x="657019" y="127000"/>
                  </a:lnTo>
                  <a:lnTo>
                    <a:pt x="584502" y="127000"/>
                  </a:lnTo>
                  <a:lnTo>
                    <a:pt x="582254" y="125730"/>
                  </a:lnTo>
                  <a:lnTo>
                    <a:pt x="582127" y="124460"/>
                  </a:lnTo>
                  <a:lnTo>
                    <a:pt x="584730" y="123190"/>
                  </a:lnTo>
                  <a:lnTo>
                    <a:pt x="659559" y="123190"/>
                  </a:lnTo>
                  <a:lnTo>
                    <a:pt x="662315" y="121920"/>
                  </a:lnTo>
                  <a:lnTo>
                    <a:pt x="605025" y="121920"/>
                  </a:lnTo>
                  <a:lnTo>
                    <a:pt x="598357" y="120650"/>
                  </a:lnTo>
                  <a:lnTo>
                    <a:pt x="597443" y="119380"/>
                  </a:lnTo>
                  <a:close/>
                </a:path>
                <a:path w="681355" h="336550">
                  <a:moveTo>
                    <a:pt x="659559" y="123190"/>
                  </a:moveTo>
                  <a:lnTo>
                    <a:pt x="584730" y="123190"/>
                  </a:lnTo>
                  <a:lnTo>
                    <a:pt x="587004" y="124460"/>
                  </a:lnTo>
                  <a:lnTo>
                    <a:pt x="587093" y="125730"/>
                  </a:lnTo>
                  <a:lnTo>
                    <a:pt x="584502" y="127000"/>
                  </a:lnTo>
                  <a:lnTo>
                    <a:pt x="657019" y="127000"/>
                  </a:lnTo>
                  <a:lnTo>
                    <a:pt x="656803" y="124460"/>
                  </a:lnTo>
                  <a:lnTo>
                    <a:pt x="659559" y="123190"/>
                  </a:lnTo>
                  <a:close/>
                </a:path>
                <a:path w="681355" h="336550">
                  <a:moveTo>
                    <a:pt x="46339" y="115570"/>
                  </a:moveTo>
                  <a:lnTo>
                    <a:pt x="46441" y="120650"/>
                  </a:lnTo>
                  <a:lnTo>
                    <a:pt x="51140" y="121920"/>
                  </a:lnTo>
                  <a:lnTo>
                    <a:pt x="54975" y="124460"/>
                  </a:lnTo>
                  <a:lnTo>
                    <a:pt x="61924" y="123190"/>
                  </a:lnTo>
                  <a:lnTo>
                    <a:pt x="227746" y="123190"/>
                  </a:lnTo>
                  <a:lnTo>
                    <a:pt x="232001" y="119380"/>
                  </a:lnTo>
                  <a:lnTo>
                    <a:pt x="232721" y="118110"/>
                  </a:lnTo>
                  <a:lnTo>
                    <a:pt x="52575" y="118110"/>
                  </a:lnTo>
                  <a:lnTo>
                    <a:pt x="46339" y="115570"/>
                  </a:lnTo>
                  <a:close/>
                </a:path>
                <a:path w="681355" h="336550">
                  <a:moveTo>
                    <a:pt x="467014" y="82550"/>
                  </a:moveTo>
                  <a:lnTo>
                    <a:pt x="466328" y="82550"/>
                  </a:lnTo>
                  <a:lnTo>
                    <a:pt x="460677" y="85090"/>
                  </a:lnTo>
                  <a:lnTo>
                    <a:pt x="469313" y="88900"/>
                  </a:lnTo>
                  <a:lnTo>
                    <a:pt x="471103" y="95250"/>
                  </a:lnTo>
                  <a:lnTo>
                    <a:pt x="475841" y="101600"/>
                  </a:lnTo>
                  <a:lnTo>
                    <a:pt x="469795" y="104140"/>
                  </a:lnTo>
                  <a:lnTo>
                    <a:pt x="465096" y="106680"/>
                  </a:lnTo>
                  <a:lnTo>
                    <a:pt x="460728" y="114300"/>
                  </a:lnTo>
                  <a:lnTo>
                    <a:pt x="462887" y="116840"/>
                  </a:lnTo>
                  <a:lnTo>
                    <a:pt x="465058" y="118110"/>
                  </a:lnTo>
                  <a:lnTo>
                    <a:pt x="462887" y="120650"/>
                  </a:lnTo>
                  <a:lnTo>
                    <a:pt x="459572" y="123190"/>
                  </a:lnTo>
                  <a:lnTo>
                    <a:pt x="455584" y="124460"/>
                  </a:lnTo>
                  <a:lnTo>
                    <a:pt x="494878" y="124460"/>
                  </a:lnTo>
                  <a:lnTo>
                    <a:pt x="499450" y="120650"/>
                  </a:lnTo>
                  <a:lnTo>
                    <a:pt x="499352" y="119380"/>
                  </a:lnTo>
                  <a:lnTo>
                    <a:pt x="476691" y="119380"/>
                  </a:lnTo>
                  <a:lnTo>
                    <a:pt x="476768" y="118110"/>
                  </a:lnTo>
                  <a:lnTo>
                    <a:pt x="499255" y="118110"/>
                  </a:lnTo>
                  <a:lnTo>
                    <a:pt x="499158" y="116840"/>
                  </a:lnTo>
                  <a:lnTo>
                    <a:pt x="504466" y="115570"/>
                  </a:lnTo>
                  <a:lnTo>
                    <a:pt x="497011" y="111760"/>
                  </a:lnTo>
                  <a:lnTo>
                    <a:pt x="491525" y="107950"/>
                  </a:lnTo>
                  <a:lnTo>
                    <a:pt x="489861" y="102870"/>
                  </a:lnTo>
                  <a:lnTo>
                    <a:pt x="492579" y="100330"/>
                  </a:lnTo>
                  <a:lnTo>
                    <a:pt x="500428" y="100330"/>
                  </a:lnTo>
                  <a:lnTo>
                    <a:pt x="500802" y="99060"/>
                  </a:lnTo>
                  <a:lnTo>
                    <a:pt x="492782" y="99060"/>
                  </a:lnTo>
                  <a:lnTo>
                    <a:pt x="485860" y="92710"/>
                  </a:lnTo>
                  <a:lnTo>
                    <a:pt x="486569" y="87630"/>
                  </a:lnTo>
                  <a:lnTo>
                    <a:pt x="471535" y="87630"/>
                  </a:lnTo>
                  <a:lnTo>
                    <a:pt x="471802" y="86360"/>
                  </a:lnTo>
                  <a:lnTo>
                    <a:pt x="471713" y="85090"/>
                  </a:lnTo>
                  <a:lnTo>
                    <a:pt x="468386" y="85090"/>
                  </a:lnTo>
                  <a:lnTo>
                    <a:pt x="467128" y="83820"/>
                  </a:lnTo>
                  <a:lnTo>
                    <a:pt x="467014" y="82550"/>
                  </a:lnTo>
                  <a:close/>
                </a:path>
                <a:path w="681355" h="336550">
                  <a:moveTo>
                    <a:pt x="543189" y="104140"/>
                  </a:moveTo>
                  <a:lnTo>
                    <a:pt x="534832" y="109220"/>
                  </a:lnTo>
                  <a:lnTo>
                    <a:pt x="534972" y="116840"/>
                  </a:lnTo>
                  <a:lnTo>
                    <a:pt x="526755" y="121920"/>
                  </a:lnTo>
                  <a:lnTo>
                    <a:pt x="526882" y="121920"/>
                  </a:lnTo>
                  <a:lnTo>
                    <a:pt x="527022" y="123190"/>
                  </a:lnTo>
                  <a:lnTo>
                    <a:pt x="526120" y="123190"/>
                  </a:lnTo>
                  <a:lnTo>
                    <a:pt x="524761" y="124460"/>
                  </a:lnTo>
                  <a:lnTo>
                    <a:pt x="536013" y="124460"/>
                  </a:lnTo>
                  <a:lnTo>
                    <a:pt x="536115" y="123190"/>
                  </a:lnTo>
                  <a:lnTo>
                    <a:pt x="539518" y="120650"/>
                  </a:lnTo>
                  <a:lnTo>
                    <a:pt x="547380" y="119380"/>
                  </a:lnTo>
                  <a:lnTo>
                    <a:pt x="597443" y="119380"/>
                  </a:lnTo>
                  <a:lnTo>
                    <a:pt x="596529" y="118110"/>
                  </a:lnTo>
                  <a:lnTo>
                    <a:pt x="593620" y="115570"/>
                  </a:lnTo>
                  <a:lnTo>
                    <a:pt x="654530" y="115570"/>
                  </a:lnTo>
                  <a:lnTo>
                    <a:pt x="649678" y="114300"/>
                  </a:lnTo>
                  <a:lnTo>
                    <a:pt x="626856" y="114300"/>
                  </a:lnTo>
                  <a:lnTo>
                    <a:pt x="625631" y="113030"/>
                  </a:lnTo>
                  <a:lnTo>
                    <a:pt x="610207" y="113030"/>
                  </a:lnTo>
                  <a:lnTo>
                    <a:pt x="610152" y="111760"/>
                  </a:lnTo>
                  <a:lnTo>
                    <a:pt x="570735" y="111760"/>
                  </a:lnTo>
                  <a:lnTo>
                    <a:pt x="564880" y="106680"/>
                  </a:lnTo>
                  <a:lnTo>
                    <a:pt x="547253" y="106680"/>
                  </a:lnTo>
                  <a:lnTo>
                    <a:pt x="543189" y="104140"/>
                  </a:lnTo>
                  <a:close/>
                </a:path>
                <a:path w="681355" h="336550">
                  <a:moveTo>
                    <a:pt x="615820" y="115570"/>
                  </a:moveTo>
                  <a:lnTo>
                    <a:pt x="601139" y="115570"/>
                  </a:lnTo>
                  <a:lnTo>
                    <a:pt x="604517" y="116840"/>
                  </a:lnTo>
                  <a:lnTo>
                    <a:pt x="605025" y="121920"/>
                  </a:lnTo>
                  <a:lnTo>
                    <a:pt x="662315" y="121920"/>
                  </a:lnTo>
                  <a:lnTo>
                    <a:pt x="665071" y="120650"/>
                  </a:lnTo>
                  <a:lnTo>
                    <a:pt x="619630" y="120650"/>
                  </a:lnTo>
                  <a:lnTo>
                    <a:pt x="619782" y="119380"/>
                  </a:lnTo>
                  <a:lnTo>
                    <a:pt x="612734" y="119380"/>
                  </a:lnTo>
                  <a:lnTo>
                    <a:pt x="609927" y="118110"/>
                  </a:lnTo>
                  <a:lnTo>
                    <a:pt x="614093" y="118110"/>
                  </a:lnTo>
                  <a:lnTo>
                    <a:pt x="614448" y="116840"/>
                  </a:lnTo>
                  <a:lnTo>
                    <a:pt x="615566" y="116840"/>
                  </a:lnTo>
                  <a:lnTo>
                    <a:pt x="615820" y="115570"/>
                  </a:lnTo>
                  <a:close/>
                </a:path>
                <a:path w="681355" h="336550">
                  <a:moveTo>
                    <a:pt x="660664" y="113030"/>
                  </a:moveTo>
                  <a:lnTo>
                    <a:pt x="654530" y="115570"/>
                  </a:lnTo>
                  <a:lnTo>
                    <a:pt x="618855" y="115570"/>
                  </a:lnTo>
                  <a:lnTo>
                    <a:pt x="618906" y="116840"/>
                  </a:lnTo>
                  <a:lnTo>
                    <a:pt x="619693" y="116840"/>
                  </a:lnTo>
                  <a:lnTo>
                    <a:pt x="619782" y="118110"/>
                  </a:lnTo>
                  <a:lnTo>
                    <a:pt x="622957" y="118110"/>
                  </a:lnTo>
                  <a:lnTo>
                    <a:pt x="619630" y="120650"/>
                  </a:lnTo>
                  <a:lnTo>
                    <a:pt x="665071" y="120650"/>
                  </a:lnTo>
                  <a:lnTo>
                    <a:pt x="664982" y="116840"/>
                  </a:lnTo>
                  <a:lnTo>
                    <a:pt x="660664" y="113030"/>
                  </a:lnTo>
                  <a:close/>
                </a:path>
                <a:path w="681355" h="336550">
                  <a:moveTo>
                    <a:pt x="499255" y="118110"/>
                  </a:moveTo>
                  <a:lnTo>
                    <a:pt x="479625" y="118110"/>
                  </a:lnTo>
                  <a:lnTo>
                    <a:pt x="479092" y="119380"/>
                  </a:lnTo>
                  <a:lnTo>
                    <a:pt x="499352" y="119380"/>
                  </a:lnTo>
                  <a:lnTo>
                    <a:pt x="499255" y="118110"/>
                  </a:lnTo>
                  <a:close/>
                </a:path>
                <a:path w="681355" h="336550">
                  <a:moveTo>
                    <a:pt x="619935" y="118110"/>
                  </a:moveTo>
                  <a:lnTo>
                    <a:pt x="614093" y="118110"/>
                  </a:lnTo>
                  <a:lnTo>
                    <a:pt x="612734" y="119380"/>
                  </a:lnTo>
                  <a:lnTo>
                    <a:pt x="619782" y="119380"/>
                  </a:lnTo>
                  <a:lnTo>
                    <a:pt x="619935" y="118110"/>
                  </a:lnTo>
                  <a:close/>
                </a:path>
                <a:path w="681355" h="336550">
                  <a:moveTo>
                    <a:pt x="67332" y="97790"/>
                  </a:moveTo>
                  <a:lnTo>
                    <a:pt x="60449" y="100330"/>
                  </a:lnTo>
                  <a:lnTo>
                    <a:pt x="57185" y="104140"/>
                  </a:lnTo>
                  <a:lnTo>
                    <a:pt x="58836" y="109220"/>
                  </a:lnTo>
                  <a:lnTo>
                    <a:pt x="63281" y="114300"/>
                  </a:lnTo>
                  <a:lnTo>
                    <a:pt x="58239" y="116840"/>
                  </a:lnTo>
                  <a:lnTo>
                    <a:pt x="52575" y="118110"/>
                  </a:lnTo>
                  <a:lnTo>
                    <a:pt x="232721" y="118110"/>
                  </a:lnTo>
                  <a:lnTo>
                    <a:pt x="233442" y="116840"/>
                  </a:lnTo>
                  <a:lnTo>
                    <a:pt x="64030" y="116840"/>
                  </a:lnTo>
                  <a:lnTo>
                    <a:pt x="64335" y="115570"/>
                  </a:lnTo>
                  <a:lnTo>
                    <a:pt x="64170" y="115570"/>
                  </a:lnTo>
                  <a:lnTo>
                    <a:pt x="63332" y="114300"/>
                  </a:lnTo>
                  <a:lnTo>
                    <a:pt x="212490" y="114300"/>
                  </a:lnTo>
                  <a:lnTo>
                    <a:pt x="207429" y="111760"/>
                  </a:lnTo>
                  <a:lnTo>
                    <a:pt x="116316" y="111760"/>
                  </a:lnTo>
                  <a:lnTo>
                    <a:pt x="115872" y="110490"/>
                  </a:lnTo>
                  <a:lnTo>
                    <a:pt x="115389" y="110490"/>
                  </a:lnTo>
                  <a:lnTo>
                    <a:pt x="117040" y="109220"/>
                  </a:lnTo>
                  <a:lnTo>
                    <a:pt x="205683" y="109220"/>
                  </a:lnTo>
                  <a:lnTo>
                    <a:pt x="208036" y="105410"/>
                  </a:lnTo>
                  <a:lnTo>
                    <a:pt x="69326" y="105410"/>
                  </a:lnTo>
                  <a:lnTo>
                    <a:pt x="70279" y="104140"/>
                  </a:lnTo>
                  <a:lnTo>
                    <a:pt x="70939" y="104140"/>
                  </a:lnTo>
                  <a:lnTo>
                    <a:pt x="67332" y="97790"/>
                  </a:lnTo>
                  <a:close/>
                </a:path>
                <a:path w="681355" h="336550">
                  <a:moveTo>
                    <a:pt x="618944" y="116840"/>
                  </a:moveTo>
                  <a:lnTo>
                    <a:pt x="615083" y="116840"/>
                  </a:lnTo>
                  <a:lnTo>
                    <a:pt x="614829" y="118110"/>
                  </a:lnTo>
                  <a:lnTo>
                    <a:pt x="619782" y="118110"/>
                  </a:lnTo>
                  <a:lnTo>
                    <a:pt x="618944" y="116840"/>
                  </a:lnTo>
                  <a:close/>
                </a:path>
                <a:path w="681355" h="336550">
                  <a:moveTo>
                    <a:pt x="212490" y="114300"/>
                  </a:moveTo>
                  <a:lnTo>
                    <a:pt x="64081" y="114300"/>
                  </a:lnTo>
                  <a:lnTo>
                    <a:pt x="64170" y="115570"/>
                  </a:lnTo>
                  <a:lnTo>
                    <a:pt x="67345" y="115570"/>
                  </a:lnTo>
                  <a:lnTo>
                    <a:pt x="64030" y="116840"/>
                  </a:lnTo>
                  <a:lnTo>
                    <a:pt x="222069" y="116840"/>
                  </a:lnTo>
                  <a:lnTo>
                    <a:pt x="215021" y="115570"/>
                  </a:lnTo>
                  <a:lnTo>
                    <a:pt x="212490" y="114300"/>
                  </a:lnTo>
                  <a:close/>
                </a:path>
                <a:path w="681355" h="336550">
                  <a:moveTo>
                    <a:pt x="226120" y="110490"/>
                  </a:moveTo>
                  <a:lnTo>
                    <a:pt x="222069" y="116840"/>
                  </a:lnTo>
                  <a:lnTo>
                    <a:pt x="233442" y="116840"/>
                  </a:lnTo>
                  <a:lnTo>
                    <a:pt x="234883" y="114300"/>
                  </a:lnTo>
                  <a:lnTo>
                    <a:pt x="226120" y="110490"/>
                  </a:lnTo>
                  <a:close/>
                </a:path>
                <a:path w="681355" h="336550">
                  <a:moveTo>
                    <a:pt x="656003" y="109220"/>
                  </a:moveTo>
                  <a:lnTo>
                    <a:pt x="631225" y="109220"/>
                  </a:lnTo>
                  <a:lnTo>
                    <a:pt x="631682" y="111760"/>
                  </a:lnTo>
                  <a:lnTo>
                    <a:pt x="629193" y="113030"/>
                  </a:lnTo>
                  <a:lnTo>
                    <a:pt x="626856" y="114300"/>
                  </a:lnTo>
                  <a:lnTo>
                    <a:pt x="649678" y="114300"/>
                  </a:lnTo>
                  <a:lnTo>
                    <a:pt x="648180" y="110490"/>
                  </a:lnTo>
                  <a:lnTo>
                    <a:pt x="656003" y="109220"/>
                  </a:lnTo>
                  <a:close/>
                </a:path>
                <a:path w="681355" h="336550">
                  <a:moveTo>
                    <a:pt x="655977" y="106680"/>
                  </a:moveTo>
                  <a:lnTo>
                    <a:pt x="614410" y="106680"/>
                  </a:lnTo>
                  <a:lnTo>
                    <a:pt x="616226" y="109220"/>
                  </a:lnTo>
                  <a:lnTo>
                    <a:pt x="618309" y="110490"/>
                  </a:lnTo>
                  <a:lnTo>
                    <a:pt x="610207" y="113030"/>
                  </a:lnTo>
                  <a:lnTo>
                    <a:pt x="625631" y="113030"/>
                  </a:lnTo>
                  <a:lnTo>
                    <a:pt x="621954" y="109220"/>
                  </a:lnTo>
                  <a:lnTo>
                    <a:pt x="656003" y="109220"/>
                  </a:lnTo>
                  <a:lnTo>
                    <a:pt x="655977" y="106680"/>
                  </a:lnTo>
                  <a:close/>
                </a:path>
                <a:path w="681355" h="336550">
                  <a:moveTo>
                    <a:pt x="205683" y="109220"/>
                  </a:moveTo>
                  <a:lnTo>
                    <a:pt x="117040" y="109220"/>
                  </a:lnTo>
                  <a:lnTo>
                    <a:pt x="118475" y="110490"/>
                  </a:lnTo>
                  <a:lnTo>
                    <a:pt x="117929" y="110490"/>
                  </a:lnTo>
                  <a:lnTo>
                    <a:pt x="117345" y="111760"/>
                  </a:lnTo>
                  <a:lnTo>
                    <a:pt x="207429" y="111760"/>
                  </a:lnTo>
                  <a:lnTo>
                    <a:pt x="204899" y="110490"/>
                  </a:lnTo>
                  <a:lnTo>
                    <a:pt x="205683" y="109220"/>
                  </a:lnTo>
                  <a:close/>
                </a:path>
                <a:path w="681355" h="336550">
                  <a:moveTo>
                    <a:pt x="431467" y="110490"/>
                  </a:moveTo>
                  <a:lnTo>
                    <a:pt x="424914" y="110490"/>
                  </a:lnTo>
                  <a:lnTo>
                    <a:pt x="418411" y="111760"/>
                  </a:lnTo>
                  <a:lnTo>
                    <a:pt x="437042" y="111760"/>
                  </a:lnTo>
                  <a:lnTo>
                    <a:pt x="431467" y="110490"/>
                  </a:lnTo>
                  <a:close/>
                </a:path>
                <a:path w="681355" h="336550">
                  <a:moveTo>
                    <a:pt x="654453" y="100330"/>
                  </a:moveTo>
                  <a:lnTo>
                    <a:pt x="574316" y="100330"/>
                  </a:lnTo>
                  <a:lnTo>
                    <a:pt x="579434" y="106680"/>
                  </a:lnTo>
                  <a:lnTo>
                    <a:pt x="576945" y="109220"/>
                  </a:lnTo>
                  <a:lnTo>
                    <a:pt x="570735" y="111760"/>
                  </a:lnTo>
                  <a:lnTo>
                    <a:pt x="589366" y="111760"/>
                  </a:lnTo>
                  <a:lnTo>
                    <a:pt x="584959" y="107950"/>
                  </a:lnTo>
                  <a:lnTo>
                    <a:pt x="590001" y="106680"/>
                  </a:lnTo>
                  <a:lnTo>
                    <a:pt x="594255" y="104140"/>
                  </a:lnTo>
                  <a:lnTo>
                    <a:pt x="629904" y="104140"/>
                  </a:lnTo>
                  <a:lnTo>
                    <a:pt x="632838" y="102870"/>
                  </a:lnTo>
                  <a:lnTo>
                    <a:pt x="634832" y="101600"/>
                  </a:lnTo>
                  <a:lnTo>
                    <a:pt x="654593" y="101600"/>
                  </a:lnTo>
                  <a:lnTo>
                    <a:pt x="654453" y="100330"/>
                  </a:lnTo>
                  <a:close/>
                </a:path>
                <a:path w="681355" h="336550">
                  <a:moveTo>
                    <a:pt x="609127" y="104140"/>
                  </a:moveTo>
                  <a:lnTo>
                    <a:pt x="594255" y="104140"/>
                  </a:lnTo>
                  <a:lnTo>
                    <a:pt x="599640" y="106680"/>
                  </a:lnTo>
                  <a:lnTo>
                    <a:pt x="597608" y="110490"/>
                  </a:lnTo>
                  <a:lnTo>
                    <a:pt x="594243" y="111760"/>
                  </a:lnTo>
                  <a:lnTo>
                    <a:pt x="610152" y="111760"/>
                  </a:lnTo>
                  <a:lnTo>
                    <a:pt x="610041" y="109220"/>
                  </a:lnTo>
                  <a:lnTo>
                    <a:pt x="610448" y="106680"/>
                  </a:lnTo>
                  <a:lnTo>
                    <a:pt x="609724" y="106680"/>
                  </a:lnTo>
                  <a:lnTo>
                    <a:pt x="605393" y="105410"/>
                  </a:lnTo>
                  <a:lnTo>
                    <a:pt x="609127" y="104140"/>
                  </a:lnTo>
                  <a:close/>
                </a:path>
                <a:path w="681355" h="336550">
                  <a:moveTo>
                    <a:pt x="536191" y="85090"/>
                  </a:moveTo>
                  <a:lnTo>
                    <a:pt x="534959" y="87630"/>
                  </a:lnTo>
                  <a:lnTo>
                    <a:pt x="528431" y="87630"/>
                  </a:lnTo>
                  <a:lnTo>
                    <a:pt x="526539" y="90170"/>
                  </a:lnTo>
                  <a:lnTo>
                    <a:pt x="535093" y="93980"/>
                  </a:lnTo>
                  <a:lnTo>
                    <a:pt x="545156" y="95250"/>
                  </a:lnTo>
                  <a:lnTo>
                    <a:pt x="553358" y="99060"/>
                  </a:lnTo>
                  <a:lnTo>
                    <a:pt x="556333" y="105410"/>
                  </a:lnTo>
                  <a:lnTo>
                    <a:pt x="551990" y="106680"/>
                  </a:lnTo>
                  <a:lnTo>
                    <a:pt x="564880" y="106680"/>
                  </a:lnTo>
                  <a:lnTo>
                    <a:pt x="575167" y="105410"/>
                  </a:lnTo>
                  <a:lnTo>
                    <a:pt x="574316" y="100330"/>
                  </a:lnTo>
                  <a:lnTo>
                    <a:pt x="610930" y="100330"/>
                  </a:lnTo>
                  <a:lnTo>
                    <a:pt x="610994" y="99060"/>
                  </a:lnTo>
                  <a:lnTo>
                    <a:pt x="647923" y="99060"/>
                  </a:lnTo>
                  <a:lnTo>
                    <a:pt x="650203" y="95250"/>
                  </a:lnTo>
                  <a:lnTo>
                    <a:pt x="584451" y="95250"/>
                  </a:lnTo>
                  <a:lnTo>
                    <a:pt x="581441" y="92710"/>
                  </a:lnTo>
                  <a:lnTo>
                    <a:pt x="557768" y="92710"/>
                  </a:lnTo>
                  <a:lnTo>
                    <a:pt x="556828" y="91440"/>
                  </a:lnTo>
                  <a:lnTo>
                    <a:pt x="547024" y="91440"/>
                  </a:lnTo>
                  <a:lnTo>
                    <a:pt x="543316" y="86360"/>
                  </a:lnTo>
                  <a:lnTo>
                    <a:pt x="536191" y="85090"/>
                  </a:lnTo>
                  <a:close/>
                </a:path>
                <a:path w="681355" h="336550">
                  <a:moveTo>
                    <a:pt x="629904" y="104140"/>
                  </a:moveTo>
                  <a:lnTo>
                    <a:pt x="609127" y="104140"/>
                  </a:lnTo>
                  <a:lnTo>
                    <a:pt x="609546" y="105410"/>
                  </a:lnTo>
                  <a:lnTo>
                    <a:pt x="609724" y="106680"/>
                  </a:lnTo>
                  <a:lnTo>
                    <a:pt x="632584" y="106680"/>
                  </a:lnTo>
                  <a:lnTo>
                    <a:pt x="630539" y="105410"/>
                  </a:lnTo>
                  <a:lnTo>
                    <a:pt x="629904" y="104140"/>
                  </a:lnTo>
                  <a:close/>
                </a:path>
                <a:path w="681355" h="336550">
                  <a:moveTo>
                    <a:pt x="654593" y="101600"/>
                  </a:moveTo>
                  <a:lnTo>
                    <a:pt x="634832" y="101600"/>
                  </a:lnTo>
                  <a:lnTo>
                    <a:pt x="638616" y="102870"/>
                  </a:lnTo>
                  <a:lnTo>
                    <a:pt x="637994" y="104140"/>
                  </a:lnTo>
                  <a:lnTo>
                    <a:pt x="636229" y="105410"/>
                  </a:lnTo>
                  <a:lnTo>
                    <a:pt x="634768" y="106680"/>
                  </a:lnTo>
                  <a:lnTo>
                    <a:pt x="649526" y="106680"/>
                  </a:lnTo>
                  <a:lnTo>
                    <a:pt x="648002" y="102870"/>
                  </a:lnTo>
                  <a:lnTo>
                    <a:pt x="654733" y="102870"/>
                  </a:lnTo>
                  <a:lnTo>
                    <a:pt x="654593" y="101600"/>
                  </a:lnTo>
                  <a:close/>
                </a:path>
                <a:path w="681355" h="336550">
                  <a:moveTo>
                    <a:pt x="1013" y="104140"/>
                  </a:moveTo>
                  <a:lnTo>
                    <a:pt x="0" y="104140"/>
                  </a:lnTo>
                  <a:lnTo>
                    <a:pt x="0" y="105410"/>
                  </a:lnTo>
                  <a:lnTo>
                    <a:pt x="1013" y="104140"/>
                  </a:lnTo>
                  <a:close/>
                </a:path>
                <a:path w="681355" h="336550">
                  <a:moveTo>
                    <a:pt x="193748" y="104140"/>
                  </a:moveTo>
                  <a:lnTo>
                    <a:pt x="71282" y="104140"/>
                  </a:lnTo>
                  <a:lnTo>
                    <a:pt x="71727" y="105410"/>
                  </a:lnTo>
                  <a:lnTo>
                    <a:pt x="193862" y="105410"/>
                  </a:lnTo>
                  <a:lnTo>
                    <a:pt x="193748" y="104140"/>
                  </a:lnTo>
                  <a:close/>
                </a:path>
                <a:path w="681355" h="336550">
                  <a:moveTo>
                    <a:pt x="206702" y="95250"/>
                  </a:moveTo>
                  <a:lnTo>
                    <a:pt x="177250" y="99060"/>
                  </a:lnTo>
                  <a:lnTo>
                    <a:pt x="132179" y="99060"/>
                  </a:lnTo>
                  <a:lnTo>
                    <a:pt x="128851" y="101600"/>
                  </a:lnTo>
                  <a:lnTo>
                    <a:pt x="199997" y="101600"/>
                  </a:lnTo>
                  <a:lnTo>
                    <a:pt x="202994" y="104140"/>
                  </a:lnTo>
                  <a:lnTo>
                    <a:pt x="197253" y="104140"/>
                  </a:lnTo>
                  <a:lnTo>
                    <a:pt x="196936" y="105410"/>
                  </a:lnTo>
                  <a:lnTo>
                    <a:pt x="208036" y="105410"/>
                  </a:lnTo>
                  <a:lnTo>
                    <a:pt x="207591" y="100330"/>
                  </a:lnTo>
                  <a:lnTo>
                    <a:pt x="206702" y="95250"/>
                  </a:lnTo>
                  <a:close/>
                </a:path>
                <a:path w="681355" h="336550">
                  <a:moveTo>
                    <a:pt x="121866" y="95250"/>
                  </a:moveTo>
                  <a:lnTo>
                    <a:pt x="75130" y="95250"/>
                  </a:lnTo>
                  <a:lnTo>
                    <a:pt x="75930" y="99060"/>
                  </a:lnTo>
                  <a:lnTo>
                    <a:pt x="70939" y="104140"/>
                  </a:lnTo>
                  <a:lnTo>
                    <a:pt x="192973" y="104140"/>
                  </a:lnTo>
                  <a:lnTo>
                    <a:pt x="192910" y="102870"/>
                  </a:lnTo>
                  <a:lnTo>
                    <a:pt x="84909" y="102870"/>
                  </a:lnTo>
                  <a:lnTo>
                    <a:pt x="82090" y="101600"/>
                  </a:lnTo>
                  <a:lnTo>
                    <a:pt x="86268" y="101600"/>
                  </a:lnTo>
                  <a:lnTo>
                    <a:pt x="86624" y="100330"/>
                  </a:lnTo>
                  <a:lnTo>
                    <a:pt x="87195" y="100330"/>
                  </a:lnTo>
                  <a:lnTo>
                    <a:pt x="86992" y="99060"/>
                  </a:lnTo>
                  <a:lnTo>
                    <a:pt x="86700" y="97790"/>
                  </a:lnTo>
                  <a:lnTo>
                    <a:pt x="89214" y="96520"/>
                  </a:lnTo>
                  <a:lnTo>
                    <a:pt x="119085" y="96520"/>
                  </a:lnTo>
                  <a:lnTo>
                    <a:pt x="121866" y="95250"/>
                  </a:lnTo>
                  <a:close/>
                </a:path>
                <a:path w="681355" h="336550">
                  <a:moveTo>
                    <a:pt x="199997" y="101600"/>
                  </a:moveTo>
                  <a:lnTo>
                    <a:pt x="192999" y="101600"/>
                  </a:lnTo>
                  <a:lnTo>
                    <a:pt x="192770" y="102870"/>
                  </a:lnTo>
                  <a:lnTo>
                    <a:pt x="192910" y="102870"/>
                  </a:lnTo>
                  <a:lnTo>
                    <a:pt x="193685" y="104140"/>
                  </a:lnTo>
                  <a:lnTo>
                    <a:pt x="198790" y="104140"/>
                  </a:lnTo>
                  <a:lnTo>
                    <a:pt x="199997" y="101600"/>
                  </a:lnTo>
                  <a:close/>
                </a:path>
                <a:path w="681355" h="336550">
                  <a:moveTo>
                    <a:pt x="200581" y="102870"/>
                  </a:moveTo>
                  <a:lnTo>
                    <a:pt x="198790" y="104140"/>
                  </a:lnTo>
                  <a:lnTo>
                    <a:pt x="202994" y="104140"/>
                  </a:lnTo>
                  <a:lnTo>
                    <a:pt x="200581" y="102870"/>
                  </a:lnTo>
                  <a:close/>
                </a:path>
                <a:path w="681355" h="336550">
                  <a:moveTo>
                    <a:pt x="417167" y="101600"/>
                  </a:moveTo>
                  <a:lnTo>
                    <a:pt x="413953" y="104140"/>
                  </a:lnTo>
                  <a:lnTo>
                    <a:pt x="421148" y="104140"/>
                  </a:lnTo>
                  <a:lnTo>
                    <a:pt x="419922" y="102870"/>
                  </a:lnTo>
                  <a:lnTo>
                    <a:pt x="417167" y="101600"/>
                  </a:lnTo>
                  <a:close/>
                </a:path>
                <a:path w="681355" h="336550">
                  <a:moveTo>
                    <a:pt x="192999" y="101600"/>
                  </a:moveTo>
                  <a:lnTo>
                    <a:pt x="86268" y="101600"/>
                  </a:lnTo>
                  <a:lnTo>
                    <a:pt x="84909" y="102870"/>
                  </a:lnTo>
                  <a:lnTo>
                    <a:pt x="189722" y="102870"/>
                  </a:lnTo>
                  <a:lnTo>
                    <a:pt x="192999" y="101600"/>
                  </a:lnTo>
                  <a:close/>
                </a:path>
                <a:path w="681355" h="336550">
                  <a:moveTo>
                    <a:pt x="119085" y="96520"/>
                  </a:moveTo>
                  <a:lnTo>
                    <a:pt x="89214" y="96520"/>
                  </a:lnTo>
                  <a:lnTo>
                    <a:pt x="92161" y="99060"/>
                  </a:lnTo>
                  <a:lnTo>
                    <a:pt x="91780" y="100330"/>
                  </a:lnTo>
                  <a:lnTo>
                    <a:pt x="87195" y="100330"/>
                  </a:lnTo>
                  <a:lnTo>
                    <a:pt x="87259" y="101600"/>
                  </a:lnTo>
                  <a:lnTo>
                    <a:pt x="128851" y="101600"/>
                  </a:lnTo>
                  <a:lnTo>
                    <a:pt x="129156" y="100330"/>
                  </a:lnTo>
                  <a:lnTo>
                    <a:pt x="128991" y="99060"/>
                  </a:lnTo>
                  <a:lnTo>
                    <a:pt x="119910" y="99060"/>
                  </a:lnTo>
                  <a:lnTo>
                    <a:pt x="116304" y="97790"/>
                  </a:lnTo>
                  <a:lnTo>
                    <a:pt x="119085" y="96520"/>
                  </a:lnTo>
                  <a:close/>
                </a:path>
                <a:path w="681355" h="336550">
                  <a:moveTo>
                    <a:pt x="500428" y="100330"/>
                  </a:moveTo>
                  <a:lnTo>
                    <a:pt x="492579" y="100330"/>
                  </a:lnTo>
                  <a:lnTo>
                    <a:pt x="497075" y="101600"/>
                  </a:lnTo>
                  <a:lnTo>
                    <a:pt x="500428" y="100330"/>
                  </a:lnTo>
                  <a:close/>
                </a:path>
                <a:path w="681355" h="336550">
                  <a:moveTo>
                    <a:pt x="647923" y="99060"/>
                  </a:moveTo>
                  <a:lnTo>
                    <a:pt x="612454" y="99060"/>
                  </a:lnTo>
                  <a:lnTo>
                    <a:pt x="613839" y="100330"/>
                  </a:lnTo>
                  <a:lnTo>
                    <a:pt x="647164" y="100330"/>
                  </a:lnTo>
                  <a:lnTo>
                    <a:pt x="647923" y="99060"/>
                  </a:lnTo>
                  <a:close/>
                </a:path>
                <a:path w="681355" h="336550">
                  <a:moveTo>
                    <a:pt x="127645" y="97790"/>
                  </a:moveTo>
                  <a:lnTo>
                    <a:pt x="123797" y="97790"/>
                  </a:lnTo>
                  <a:lnTo>
                    <a:pt x="119910" y="99060"/>
                  </a:lnTo>
                  <a:lnTo>
                    <a:pt x="128153" y="99060"/>
                  </a:lnTo>
                  <a:lnTo>
                    <a:pt x="127645" y="97790"/>
                  </a:lnTo>
                  <a:close/>
                </a:path>
                <a:path w="681355" h="336550">
                  <a:moveTo>
                    <a:pt x="169576" y="95250"/>
                  </a:moveTo>
                  <a:lnTo>
                    <a:pt x="122095" y="95250"/>
                  </a:lnTo>
                  <a:lnTo>
                    <a:pt x="127645" y="97790"/>
                  </a:lnTo>
                  <a:lnTo>
                    <a:pt x="128902" y="97790"/>
                  </a:lnTo>
                  <a:lnTo>
                    <a:pt x="128991" y="99060"/>
                  </a:lnTo>
                  <a:lnTo>
                    <a:pt x="177250" y="99060"/>
                  </a:lnTo>
                  <a:lnTo>
                    <a:pt x="167154" y="97790"/>
                  </a:lnTo>
                  <a:lnTo>
                    <a:pt x="169576" y="95250"/>
                  </a:lnTo>
                  <a:close/>
                </a:path>
                <a:path w="681355" h="336550">
                  <a:moveTo>
                    <a:pt x="502676" y="92710"/>
                  </a:moveTo>
                  <a:lnTo>
                    <a:pt x="496923" y="92710"/>
                  </a:lnTo>
                  <a:lnTo>
                    <a:pt x="493087" y="93980"/>
                  </a:lnTo>
                  <a:lnTo>
                    <a:pt x="492782" y="99060"/>
                  </a:lnTo>
                  <a:lnTo>
                    <a:pt x="500802" y="99060"/>
                  </a:lnTo>
                  <a:lnTo>
                    <a:pt x="502676" y="92710"/>
                  </a:lnTo>
                  <a:close/>
                </a:path>
                <a:path w="681355" h="336550">
                  <a:moveTo>
                    <a:pt x="64526" y="91440"/>
                  </a:moveTo>
                  <a:lnTo>
                    <a:pt x="63992" y="96520"/>
                  </a:lnTo>
                  <a:lnTo>
                    <a:pt x="75130" y="95250"/>
                  </a:lnTo>
                  <a:lnTo>
                    <a:pt x="169576" y="95250"/>
                  </a:lnTo>
                  <a:lnTo>
                    <a:pt x="171997" y="92710"/>
                  </a:lnTo>
                  <a:lnTo>
                    <a:pt x="73850" y="92710"/>
                  </a:lnTo>
                  <a:lnTo>
                    <a:pt x="64526" y="91440"/>
                  </a:lnTo>
                  <a:close/>
                </a:path>
                <a:path w="681355" h="336550">
                  <a:moveTo>
                    <a:pt x="588629" y="74930"/>
                  </a:moveTo>
                  <a:lnTo>
                    <a:pt x="588629" y="81280"/>
                  </a:lnTo>
                  <a:lnTo>
                    <a:pt x="619300" y="81280"/>
                  </a:lnTo>
                  <a:lnTo>
                    <a:pt x="624900" y="85090"/>
                  </a:lnTo>
                  <a:lnTo>
                    <a:pt x="630196" y="85090"/>
                  </a:lnTo>
                  <a:lnTo>
                    <a:pt x="627352" y="88900"/>
                  </a:lnTo>
                  <a:lnTo>
                    <a:pt x="587283" y="88900"/>
                  </a:lnTo>
                  <a:lnTo>
                    <a:pt x="588261" y="90170"/>
                  </a:lnTo>
                  <a:lnTo>
                    <a:pt x="590369" y="91440"/>
                  </a:lnTo>
                  <a:lnTo>
                    <a:pt x="589518" y="92710"/>
                  </a:lnTo>
                  <a:lnTo>
                    <a:pt x="587334" y="93980"/>
                  </a:lnTo>
                  <a:lnTo>
                    <a:pt x="584451" y="95250"/>
                  </a:lnTo>
                  <a:lnTo>
                    <a:pt x="616442" y="95250"/>
                  </a:lnTo>
                  <a:lnTo>
                    <a:pt x="615604" y="93980"/>
                  </a:lnTo>
                  <a:lnTo>
                    <a:pt x="639112" y="93980"/>
                  </a:lnTo>
                  <a:lnTo>
                    <a:pt x="637702" y="92710"/>
                  </a:lnTo>
                  <a:lnTo>
                    <a:pt x="643150" y="92710"/>
                  </a:lnTo>
                  <a:lnTo>
                    <a:pt x="644052" y="91440"/>
                  </a:lnTo>
                  <a:lnTo>
                    <a:pt x="639124" y="91440"/>
                  </a:lnTo>
                  <a:lnTo>
                    <a:pt x="635873" y="86360"/>
                  </a:lnTo>
                  <a:lnTo>
                    <a:pt x="633651" y="83820"/>
                  </a:lnTo>
                  <a:lnTo>
                    <a:pt x="641283" y="83820"/>
                  </a:lnTo>
                  <a:lnTo>
                    <a:pt x="639785" y="80010"/>
                  </a:lnTo>
                  <a:lnTo>
                    <a:pt x="611362" y="80010"/>
                  </a:lnTo>
                  <a:lnTo>
                    <a:pt x="610981" y="78740"/>
                  </a:lnTo>
                  <a:lnTo>
                    <a:pt x="598103" y="78740"/>
                  </a:lnTo>
                  <a:lnTo>
                    <a:pt x="588629" y="74930"/>
                  </a:lnTo>
                  <a:close/>
                </a:path>
                <a:path w="681355" h="336550">
                  <a:moveTo>
                    <a:pt x="624786" y="93980"/>
                  </a:moveTo>
                  <a:lnTo>
                    <a:pt x="618525" y="93980"/>
                  </a:lnTo>
                  <a:lnTo>
                    <a:pt x="617992" y="95250"/>
                  </a:lnTo>
                  <a:lnTo>
                    <a:pt x="625256" y="95250"/>
                  </a:lnTo>
                  <a:lnTo>
                    <a:pt x="624786" y="93980"/>
                  </a:lnTo>
                  <a:close/>
                </a:path>
                <a:path w="681355" h="336550">
                  <a:moveTo>
                    <a:pt x="639112" y="93980"/>
                  </a:moveTo>
                  <a:lnTo>
                    <a:pt x="627796" y="93980"/>
                  </a:lnTo>
                  <a:lnTo>
                    <a:pt x="627263" y="95250"/>
                  </a:lnTo>
                  <a:lnTo>
                    <a:pt x="640521" y="95250"/>
                  </a:lnTo>
                  <a:lnTo>
                    <a:pt x="639112" y="93980"/>
                  </a:lnTo>
                  <a:close/>
                </a:path>
                <a:path w="681355" h="336550">
                  <a:moveTo>
                    <a:pt x="651723" y="92710"/>
                  </a:moveTo>
                  <a:lnTo>
                    <a:pt x="641880" y="92710"/>
                  </a:lnTo>
                  <a:lnTo>
                    <a:pt x="640521" y="95250"/>
                  </a:lnTo>
                  <a:lnTo>
                    <a:pt x="650203" y="95250"/>
                  </a:lnTo>
                  <a:lnTo>
                    <a:pt x="651723" y="92710"/>
                  </a:lnTo>
                  <a:close/>
                </a:path>
                <a:path w="681355" h="336550">
                  <a:moveTo>
                    <a:pt x="641880" y="92710"/>
                  </a:moveTo>
                  <a:lnTo>
                    <a:pt x="637702" y="92710"/>
                  </a:lnTo>
                  <a:lnTo>
                    <a:pt x="640128" y="93980"/>
                  </a:lnTo>
                  <a:lnTo>
                    <a:pt x="641880" y="92710"/>
                  </a:lnTo>
                  <a:close/>
                </a:path>
                <a:path w="681355" h="336550">
                  <a:moveTo>
                    <a:pt x="88653" y="74930"/>
                  </a:moveTo>
                  <a:lnTo>
                    <a:pt x="72831" y="76200"/>
                  </a:lnTo>
                  <a:lnTo>
                    <a:pt x="82763" y="77470"/>
                  </a:lnTo>
                  <a:lnTo>
                    <a:pt x="85481" y="83820"/>
                  </a:lnTo>
                  <a:lnTo>
                    <a:pt x="96022" y="85090"/>
                  </a:lnTo>
                  <a:lnTo>
                    <a:pt x="99019" y="88900"/>
                  </a:lnTo>
                  <a:lnTo>
                    <a:pt x="90731" y="91440"/>
                  </a:lnTo>
                  <a:lnTo>
                    <a:pt x="82463" y="92710"/>
                  </a:lnTo>
                  <a:lnTo>
                    <a:pt x="171997" y="92710"/>
                  </a:lnTo>
                  <a:lnTo>
                    <a:pt x="174419" y="90170"/>
                  </a:lnTo>
                  <a:lnTo>
                    <a:pt x="126578" y="90170"/>
                  </a:lnTo>
                  <a:lnTo>
                    <a:pt x="123758" y="87630"/>
                  </a:lnTo>
                  <a:lnTo>
                    <a:pt x="109674" y="87630"/>
                  </a:lnTo>
                  <a:lnTo>
                    <a:pt x="105737" y="86360"/>
                  </a:lnTo>
                  <a:lnTo>
                    <a:pt x="106393" y="85090"/>
                  </a:lnTo>
                  <a:lnTo>
                    <a:pt x="96771" y="85090"/>
                  </a:lnTo>
                  <a:lnTo>
                    <a:pt x="98130" y="82550"/>
                  </a:lnTo>
                  <a:lnTo>
                    <a:pt x="212678" y="82550"/>
                  </a:lnTo>
                  <a:lnTo>
                    <a:pt x="215986" y="80010"/>
                  </a:lnTo>
                  <a:lnTo>
                    <a:pt x="211706" y="80010"/>
                  </a:lnTo>
                  <a:lnTo>
                    <a:pt x="207629" y="78740"/>
                  </a:lnTo>
                  <a:lnTo>
                    <a:pt x="119478" y="78740"/>
                  </a:lnTo>
                  <a:lnTo>
                    <a:pt x="103881" y="77470"/>
                  </a:lnTo>
                  <a:lnTo>
                    <a:pt x="88653" y="74930"/>
                  </a:lnTo>
                  <a:close/>
                </a:path>
                <a:path w="681355" h="336550">
                  <a:moveTo>
                    <a:pt x="212678" y="82550"/>
                  </a:moveTo>
                  <a:lnTo>
                    <a:pt x="156753" y="82550"/>
                  </a:lnTo>
                  <a:lnTo>
                    <a:pt x="159204" y="83820"/>
                  </a:lnTo>
                  <a:lnTo>
                    <a:pt x="159572" y="85090"/>
                  </a:lnTo>
                  <a:lnTo>
                    <a:pt x="155623" y="85090"/>
                  </a:lnTo>
                  <a:lnTo>
                    <a:pt x="154315" y="87630"/>
                  </a:lnTo>
                  <a:lnTo>
                    <a:pt x="127937" y="87630"/>
                  </a:lnTo>
                  <a:lnTo>
                    <a:pt x="126578" y="90170"/>
                  </a:lnTo>
                  <a:lnTo>
                    <a:pt x="174419" y="90170"/>
                  </a:lnTo>
                  <a:lnTo>
                    <a:pt x="189405" y="92710"/>
                  </a:lnTo>
                  <a:lnTo>
                    <a:pt x="195217" y="88900"/>
                  </a:lnTo>
                  <a:lnTo>
                    <a:pt x="203262" y="86360"/>
                  </a:lnTo>
                  <a:lnTo>
                    <a:pt x="211024" y="83820"/>
                  </a:lnTo>
                  <a:lnTo>
                    <a:pt x="212678" y="82550"/>
                  </a:lnTo>
                  <a:close/>
                </a:path>
                <a:path w="681355" h="336550">
                  <a:moveTo>
                    <a:pt x="569401" y="81280"/>
                  </a:moveTo>
                  <a:lnTo>
                    <a:pt x="562455" y="82550"/>
                  </a:lnTo>
                  <a:lnTo>
                    <a:pt x="556625" y="85090"/>
                  </a:lnTo>
                  <a:lnTo>
                    <a:pt x="560981" y="88900"/>
                  </a:lnTo>
                  <a:lnTo>
                    <a:pt x="558302" y="90170"/>
                  </a:lnTo>
                  <a:lnTo>
                    <a:pt x="557768" y="92710"/>
                  </a:lnTo>
                  <a:lnTo>
                    <a:pt x="581441" y="92710"/>
                  </a:lnTo>
                  <a:lnTo>
                    <a:pt x="583232" y="88900"/>
                  </a:lnTo>
                  <a:lnTo>
                    <a:pt x="621192" y="88900"/>
                  </a:lnTo>
                  <a:lnTo>
                    <a:pt x="620614" y="87630"/>
                  </a:lnTo>
                  <a:lnTo>
                    <a:pt x="567103" y="87630"/>
                  </a:lnTo>
                  <a:lnTo>
                    <a:pt x="569401" y="81280"/>
                  </a:lnTo>
                  <a:close/>
                </a:path>
                <a:path w="681355" h="336550">
                  <a:moveTo>
                    <a:pt x="643379" y="82550"/>
                  </a:moveTo>
                  <a:lnTo>
                    <a:pt x="639124" y="91440"/>
                  </a:lnTo>
                  <a:lnTo>
                    <a:pt x="644052" y="91440"/>
                  </a:lnTo>
                  <a:lnTo>
                    <a:pt x="646757" y="87630"/>
                  </a:lnTo>
                  <a:lnTo>
                    <a:pt x="643379" y="82550"/>
                  </a:lnTo>
                  <a:close/>
                </a:path>
                <a:path w="681355" h="336550">
                  <a:moveTo>
                    <a:pt x="156753" y="82550"/>
                  </a:moveTo>
                  <a:lnTo>
                    <a:pt x="113535" y="82550"/>
                  </a:lnTo>
                  <a:lnTo>
                    <a:pt x="115935" y="83820"/>
                  </a:lnTo>
                  <a:lnTo>
                    <a:pt x="117840" y="86360"/>
                  </a:lnTo>
                  <a:lnTo>
                    <a:pt x="113675" y="87630"/>
                  </a:lnTo>
                  <a:lnTo>
                    <a:pt x="129080" y="87630"/>
                  </a:lnTo>
                  <a:lnTo>
                    <a:pt x="130248" y="85090"/>
                  </a:lnTo>
                  <a:lnTo>
                    <a:pt x="156651" y="85090"/>
                  </a:lnTo>
                  <a:lnTo>
                    <a:pt x="156753" y="82550"/>
                  </a:lnTo>
                  <a:close/>
                </a:path>
                <a:path w="681355" h="336550">
                  <a:moveTo>
                    <a:pt x="151432" y="85090"/>
                  </a:moveTo>
                  <a:lnTo>
                    <a:pt x="132725" y="85090"/>
                  </a:lnTo>
                  <a:lnTo>
                    <a:pt x="136458" y="86360"/>
                  </a:lnTo>
                  <a:lnTo>
                    <a:pt x="134312" y="87630"/>
                  </a:lnTo>
                  <a:lnTo>
                    <a:pt x="154315" y="87630"/>
                  </a:lnTo>
                  <a:lnTo>
                    <a:pt x="151432" y="85090"/>
                  </a:lnTo>
                  <a:close/>
                </a:path>
                <a:path w="681355" h="336550">
                  <a:moveTo>
                    <a:pt x="488322" y="81280"/>
                  </a:moveTo>
                  <a:lnTo>
                    <a:pt x="466938" y="81280"/>
                  </a:lnTo>
                  <a:lnTo>
                    <a:pt x="466925" y="82550"/>
                  </a:lnTo>
                  <a:lnTo>
                    <a:pt x="469364" y="82550"/>
                  </a:lnTo>
                  <a:lnTo>
                    <a:pt x="470646" y="83820"/>
                  </a:lnTo>
                  <a:lnTo>
                    <a:pt x="470862" y="85090"/>
                  </a:lnTo>
                  <a:lnTo>
                    <a:pt x="471713" y="85090"/>
                  </a:lnTo>
                  <a:lnTo>
                    <a:pt x="474875" y="86360"/>
                  </a:lnTo>
                  <a:lnTo>
                    <a:pt x="471535" y="87630"/>
                  </a:lnTo>
                  <a:lnTo>
                    <a:pt x="486569" y="87630"/>
                  </a:lnTo>
                  <a:lnTo>
                    <a:pt x="486923" y="85090"/>
                  </a:lnTo>
                  <a:lnTo>
                    <a:pt x="488322" y="81280"/>
                  </a:lnTo>
                  <a:close/>
                </a:path>
                <a:path w="681355" h="336550">
                  <a:moveTo>
                    <a:pt x="573326" y="80010"/>
                  </a:moveTo>
                  <a:lnTo>
                    <a:pt x="575485" y="87630"/>
                  </a:lnTo>
                  <a:lnTo>
                    <a:pt x="620614" y="87630"/>
                  </a:lnTo>
                  <a:lnTo>
                    <a:pt x="620036" y="86360"/>
                  </a:lnTo>
                  <a:lnTo>
                    <a:pt x="619668" y="83820"/>
                  </a:lnTo>
                  <a:lnTo>
                    <a:pt x="592515" y="83820"/>
                  </a:lnTo>
                  <a:lnTo>
                    <a:pt x="593468" y="82550"/>
                  </a:lnTo>
                  <a:lnTo>
                    <a:pt x="619484" y="82550"/>
                  </a:lnTo>
                  <a:lnTo>
                    <a:pt x="619300" y="81280"/>
                  </a:lnTo>
                  <a:lnTo>
                    <a:pt x="588629" y="81280"/>
                  </a:lnTo>
                  <a:lnTo>
                    <a:pt x="573326" y="80010"/>
                  </a:lnTo>
                  <a:close/>
                </a:path>
                <a:path w="681355" h="336550">
                  <a:moveTo>
                    <a:pt x="107706" y="82550"/>
                  </a:moveTo>
                  <a:lnTo>
                    <a:pt x="98130" y="82550"/>
                  </a:lnTo>
                  <a:lnTo>
                    <a:pt x="100949" y="85090"/>
                  </a:lnTo>
                  <a:lnTo>
                    <a:pt x="106393" y="85090"/>
                  </a:lnTo>
                  <a:lnTo>
                    <a:pt x="107706" y="82550"/>
                  </a:lnTo>
                  <a:close/>
                </a:path>
                <a:path w="681355" h="336550">
                  <a:moveTo>
                    <a:pt x="619484" y="82550"/>
                  </a:moveTo>
                  <a:lnTo>
                    <a:pt x="594471" y="82550"/>
                  </a:lnTo>
                  <a:lnTo>
                    <a:pt x="594916" y="83820"/>
                  </a:lnTo>
                  <a:lnTo>
                    <a:pt x="619668" y="83820"/>
                  </a:lnTo>
                  <a:lnTo>
                    <a:pt x="619484" y="82550"/>
                  </a:lnTo>
                  <a:close/>
                </a:path>
                <a:path w="681355" h="336550">
                  <a:moveTo>
                    <a:pt x="489255" y="78740"/>
                  </a:moveTo>
                  <a:lnTo>
                    <a:pt x="466519" y="78740"/>
                  </a:lnTo>
                  <a:lnTo>
                    <a:pt x="466303" y="82550"/>
                  </a:lnTo>
                  <a:lnTo>
                    <a:pt x="466938" y="81280"/>
                  </a:lnTo>
                  <a:lnTo>
                    <a:pt x="488322" y="81280"/>
                  </a:lnTo>
                  <a:lnTo>
                    <a:pt x="489255" y="78740"/>
                  </a:lnTo>
                  <a:close/>
                </a:path>
                <a:path w="681355" h="336550">
                  <a:moveTo>
                    <a:pt x="477060" y="55880"/>
                  </a:moveTo>
                  <a:lnTo>
                    <a:pt x="475835" y="62230"/>
                  </a:lnTo>
                  <a:lnTo>
                    <a:pt x="472159" y="68580"/>
                  </a:lnTo>
                  <a:lnTo>
                    <a:pt x="466114" y="72390"/>
                  </a:lnTo>
                  <a:lnTo>
                    <a:pt x="457781" y="77470"/>
                  </a:lnTo>
                  <a:lnTo>
                    <a:pt x="457692" y="80010"/>
                  </a:lnTo>
                  <a:lnTo>
                    <a:pt x="466519" y="78740"/>
                  </a:lnTo>
                  <a:lnTo>
                    <a:pt x="489255" y="78740"/>
                  </a:lnTo>
                  <a:lnTo>
                    <a:pt x="486140" y="73660"/>
                  </a:lnTo>
                  <a:lnTo>
                    <a:pt x="487677" y="71120"/>
                  </a:lnTo>
                  <a:lnTo>
                    <a:pt x="494118" y="71120"/>
                  </a:lnTo>
                  <a:lnTo>
                    <a:pt x="493514" y="68580"/>
                  </a:lnTo>
                  <a:lnTo>
                    <a:pt x="489303" y="68580"/>
                  </a:lnTo>
                  <a:lnTo>
                    <a:pt x="486813" y="67310"/>
                  </a:lnTo>
                  <a:lnTo>
                    <a:pt x="485118" y="64770"/>
                  </a:lnTo>
                  <a:lnTo>
                    <a:pt x="484765" y="60960"/>
                  </a:lnTo>
                  <a:lnTo>
                    <a:pt x="482999" y="58420"/>
                  </a:lnTo>
                  <a:lnTo>
                    <a:pt x="477060" y="55880"/>
                  </a:lnTo>
                  <a:close/>
                </a:path>
                <a:path w="681355" h="336550">
                  <a:moveTo>
                    <a:pt x="191453" y="69850"/>
                  </a:moveTo>
                  <a:lnTo>
                    <a:pt x="120088" y="69850"/>
                  </a:lnTo>
                  <a:lnTo>
                    <a:pt x="136408" y="77470"/>
                  </a:lnTo>
                  <a:lnTo>
                    <a:pt x="119478" y="78740"/>
                  </a:lnTo>
                  <a:lnTo>
                    <a:pt x="207629" y="78740"/>
                  </a:lnTo>
                  <a:lnTo>
                    <a:pt x="205458" y="77470"/>
                  </a:lnTo>
                  <a:lnTo>
                    <a:pt x="203451" y="76200"/>
                  </a:lnTo>
                  <a:lnTo>
                    <a:pt x="197952" y="76200"/>
                  </a:lnTo>
                  <a:lnTo>
                    <a:pt x="190548" y="73660"/>
                  </a:lnTo>
                  <a:lnTo>
                    <a:pt x="158061" y="73660"/>
                  </a:lnTo>
                  <a:lnTo>
                    <a:pt x="157223" y="72390"/>
                  </a:lnTo>
                  <a:lnTo>
                    <a:pt x="190849" y="72390"/>
                  </a:lnTo>
                  <a:lnTo>
                    <a:pt x="191453" y="69850"/>
                  </a:lnTo>
                  <a:close/>
                </a:path>
                <a:path w="681355" h="336550">
                  <a:moveTo>
                    <a:pt x="609838" y="74930"/>
                  </a:moveTo>
                  <a:lnTo>
                    <a:pt x="604961" y="74930"/>
                  </a:lnTo>
                  <a:lnTo>
                    <a:pt x="603272" y="77470"/>
                  </a:lnTo>
                  <a:lnTo>
                    <a:pt x="598103" y="78740"/>
                  </a:lnTo>
                  <a:lnTo>
                    <a:pt x="610981" y="78740"/>
                  </a:lnTo>
                  <a:lnTo>
                    <a:pt x="609838" y="74930"/>
                  </a:lnTo>
                  <a:close/>
                </a:path>
                <a:path w="681355" h="336550">
                  <a:moveTo>
                    <a:pt x="200022" y="68580"/>
                  </a:moveTo>
                  <a:lnTo>
                    <a:pt x="197952" y="76200"/>
                  </a:lnTo>
                  <a:lnTo>
                    <a:pt x="203451" y="76200"/>
                  </a:lnTo>
                  <a:lnTo>
                    <a:pt x="201444" y="74930"/>
                  </a:lnTo>
                  <a:lnTo>
                    <a:pt x="209483" y="73660"/>
                  </a:lnTo>
                  <a:lnTo>
                    <a:pt x="204442" y="69850"/>
                  </a:lnTo>
                  <a:lnTo>
                    <a:pt x="200022" y="68580"/>
                  </a:lnTo>
                  <a:close/>
                </a:path>
                <a:path w="681355" h="336550">
                  <a:moveTo>
                    <a:pt x="180375" y="72390"/>
                  </a:moveTo>
                  <a:lnTo>
                    <a:pt x="160157" y="72390"/>
                  </a:lnTo>
                  <a:lnTo>
                    <a:pt x="159623" y="73660"/>
                  </a:lnTo>
                  <a:lnTo>
                    <a:pt x="181213" y="73660"/>
                  </a:lnTo>
                  <a:lnTo>
                    <a:pt x="180375" y="72390"/>
                  </a:lnTo>
                  <a:close/>
                </a:path>
                <a:path w="681355" h="336550">
                  <a:moveTo>
                    <a:pt x="190849" y="72390"/>
                  </a:moveTo>
                  <a:lnTo>
                    <a:pt x="183309" y="72390"/>
                  </a:lnTo>
                  <a:lnTo>
                    <a:pt x="182775" y="73660"/>
                  </a:lnTo>
                  <a:lnTo>
                    <a:pt x="190548" y="73660"/>
                  </a:lnTo>
                  <a:lnTo>
                    <a:pt x="190849" y="72390"/>
                  </a:lnTo>
                  <a:close/>
                </a:path>
                <a:path w="681355" h="336550">
                  <a:moveTo>
                    <a:pt x="494118" y="71120"/>
                  </a:moveTo>
                  <a:lnTo>
                    <a:pt x="487677" y="71120"/>
                  </a:lnTo>
                  <a:lnTo>
                    <a:pt x="494421" y="72390"/>
                  </a:lnTo>
                  <a:lnTo>
                    <a:pt x="494118" y="71120"/>
                  </a:lnTo>
                  <a:close/>
                </a:path>
                <a:path w="681355" h="336550">
                  <a:moveTo>
                    <a:pt x="167510" y="66040"/>
                  </a:moveTo>
                  <a:lnTo>
                    <a:pt x="87081" y="66040"/>
                  </a:lnTo>
                  <a:lnTo>
                    <a:pt x="94690" y="69850"/>
                  </a:lnTo>
                  <a:lnTo>
                    <a:pt x="102865" y="71120"/>
                  </a:lnTo>
                  <a:lnTo>
                    <a:pt x="111400" y="71120"/>
                  </a:lnTo>
                  <a:lnTo>
                    <a:pt x="120088" y="69850"/>
                  </a:lnTo>
                  <a:lnTo>
                    <a:pt x="191453" y="69850"/>
                  </a:lnTo>
                  <a:lnTo>
                    <a:pt x="191754" y="68580"/>
                  </a:lnTo>
                  <a:lnTo>
                    <a:pt x="167827" y="68580"/>
                  </a:lnTo>
                  <a:lnTo>
                    <a:pt x="167358" y="67310"/>
                  </a:lnTo>
                  <a:lnTo>
                    <a:pt x="166557" y="67310"/>
                  </a:lnTo>
                  <a:lnTo>
                    <a:pt x="167510" y="66040"/>
                  </a:lnTo>
                  <a:close/>
                </a:path>
                <a:path w="681355" h="336550">
                  <a:moveTo>
                    <a:pt x="194853" y="62230"/>
                  </a:moveTo>
                  <a:lnTo>
                    <a:pt x="185773" y="66040"/>
                  </a:lnTo>
                  <a:lnTo>
                    <a:pt x="168513" y="66040"/>
                  </a:lnTo>
                  <a:lnTo>
                    <a:pt x="168958" y="67310"/>
                  </a:lnTo>
                  <a:lnTo>
                    <a:pt x="169428" y="67310"/>
                  </a:lnTo>
                  <a:lnTo>
                    <a:pt x="167827" y="68580"/>
                  </a:lnTo>
                  <a:lnTo>
                    <a:pt x="191754" y="68580"/>
                  </a:lnTo>
                  <a:lnTo>
                    <a:pt x="201101" y="67310"/>
                  </a:lnTo>
                  <a:lnTo>
                    <a:pt x="202168" y="63500"/>
                  </a:lnTo>
                  <a:lnTo>
                    <a:pt x="194853" y="62230"/>
                  </a:lnTo>
                  <a:close/>
                </a:path>
                <a:path w="681355" h="336550">
                  <a:moveTo>
                    <a:pt x="492909" y="66040"/>
                  </a:moveTo>
                  <a:lnTo>
                    <a:pt x="489303" y="68580"/>
                  </a:lnTo>
                  <a:lnTo>
                    <a:pt x="493514" y="68580"/>
                  </a:lnTo>
                  <a:lnTo>
                    <a:pt x="492909" y="66040"/>
                  </a:lnTo>
                  <a:close/>
                </a:path>
                <a:path w="681355" h="336550">
                  <a:moveTo>
                    <a:pt x="179994" y="60960"/>
                  </a:moveTo>
                  <a:lnTo>
                    <a:pt x="79778" y="60960"/>
                  </a:lnTo>
                  <a:lnTo>
                    <a:pt x="80553" y="64770"/>
                  </a:lnTo>
                  <a:lnTo>
                    <a:pt x="83411" y="66040"/>
                  </a:lnTo>
                  <a:lnTo>
                    <a:pt x="87513" y="66040"/>
                  </a:lnTo>
                  <a:lnTo>
                    <a:pt x="88872" y="63500"/>
                  </a:lnTo>
                  <a:lnTo>
                    <a:pt x="182883" y="63500"/>
                  </a:lnTo>
                  <a:lnTo>
                    <a:pt x="179994" y="60960"/>
                  </a:lnTo>
                  <a:close/>
                </a:path>
                <a:path w="681355" h="336550">
                  <a:moveTo>
                    <a:pt x="135100" y="63500"/>
                  </a:moveTo>
                  <a:lnTo>
                    <a:pt x="88872" y="63500"/>
                  </a:lnTo>
                  <a:lnTo>
                    <a:pt x="91678" y="66040"/>
                  </a:lnTo>
                  <a:lnTo>
                    <a:pt x="135417" y="66040"/>
                  </a:lnTo>
                  <a:lnTo>
                    <a:pt x="134947" y="64770"/>
                  </a:lnTo>
                  <a:lnTo>
                    <a:pt x="134147" y="64770"/>
                  </a:lnTo>
                  <a:lnTo>
                    <a:pt x="135100" y="63500"/>
                  </a:lnTo>
                  <a:close/>
                </a:path>
                <a:path w="681355" h="336550">
                  <a:moveTo>
                    <a:pt x="182883" y="63500"/>
                  </a:moveTo>
                  <a:lnTo>
                    <a:pt x="136103" y="63500"/>
                  </a:lnTo>
                  <a:lnTo>
                    <a:pt x="136547" y="64770"/>
                  </a:lnTo>
                  <a:lnTo>
                    <a:pt x="137017" y="64770"/>
                  </a:lnTo>
                  <a:lnTo>
                    <a:pt x="135417" y="66040"/>
                  </a:lnTo>
                  <a:lnTo>
                    <a:pt x="185773" y="66040"/>
                  </a:lnTo>
                  <a:lnTo>
                    <a:pt x="182883" y="63500"/>
                  </a:lnTo>
                  <a:close/>
                </a:path>
                <a:path w="681355" h="336550">
                  <a:moveTo>
                    <a:pt x="118590" y="53340"/>
                  </a:moveTo>
                  <a:lnTo>
                    <a:pt x="107147" y="53340"/>
                  </a:lnTo>
                  <a:lnTo>
                    <a:pt x="112265" y="58420"/>
                  </a:lnTo>
                  <a:lnTo>
                    <a:pt x="107045" y="59690"/>
                  </a:lnTo>
                  <a:lnTo>
                    <a:pt x="100588" y="60960"/>
                  </a:lnTo>
                  <a:lnTo>
                    <a:pt x="177581" y="60960"/>
                  </a:lnTo>
                  <a:lnTo>
                    <a:pt x="175943" y="59690"/>
                  </a:lnTo>
                  <a:lnTo>
                    <a:pt x="176654" y="58420"/>
                  </a:lnTo>
                  <a:lnTo>
                    <a:pt x="129575" y="58420"/>
                  </a:lnTo>
                  <a:lnTo>
                    <a:pt x="128187" y="57150"/>
                  </a:lnTo>
                  <a:lnTo>
                    <a:pt x="117320" y="57150"/>
                  </a:lnTo>
                  <a:lnTo>
                    <a:pt x="114500" y="55880"/>
                  </a:lnTo>
                  <a:lnTo>
                    <a:pt x="118678" y="55880"/>
                  </a:lnTo>
                  <a:lnTo>
                    <a:pt x="119034" y="54610"/>
                  </a:lnTo>
                  <a:lnTo>
                    <a:pt x="119377" y="54610"/>
                  </a:lnTo>
                  <a:lnTo>
                    <a:pt x="118590" y="53340"/>
                  </a:lnTo>
                  <a:close/>
                </a:path>
                <a:path w="681355" h="336550">
                  <a:moveTo>
                    <a:pt x="129664" y="22860"/>
                  </a:moveTo>
                  <a:lnTo>
                    <a:pt x="125575" y="26670"/>
                  </a:lnTo>
                  <a:lnTo>
                    <a:pt x="126552" y="33020"/>
                  </a:lnTo>
                  <a:lnTo>
                    <a:pt x="119923" y="38100"/>
                  </a:lnTo>
                  <a:lnTo>
                    <a:pt x="111592" y="43180"/>
                  </a:lnTo>
                  <a:lnTo>
                    <a:pt x="116351" y="45720"/>
                  </a:lnTo>
                  <a:lnTo>
                    <a:pt x="122498" y="48260"/>
                  </a:lnTo>
                  <a:lnTo>
                    <a:pt x="136014" y="50800"/>
                  </a:lnTo>
                  <a:lnTo>
                    <a:pt x="138503" y="53340"/>
                  </a:lnTo>
                  <a:lnTo>
                    <a:pt x="138236" y="54610"/>
                  </a:lnTo>
                  <a:lnTo>
                    <a:pt x="135862" y="57150"/>
                  </a:lnTo>
                  <a:lnTo>
                    <a:pt x="129575" y="58420"/>
                  </a:lnTo>
                  <a:lnTo>
                    <a:pt x="179181" y="58420"/>
                  </a:lnTo>
                  <a:lnTo>
                    <a:pt x="179181" y="57150"/>
                  </a:lnTo>
                  <a:lnTo>
                    <a:pt x="179505" y="57150"/>
                  </a:lnTo>
                  <a:lnTo>
                    <a:pt x="179219" y="55880"/>
                  </a:lnTo>
                  <a:lnTo>
                    <a:pt x="173644" y="55880"/>
                  </a:lnTo>
                  <a:lnTo>
                    <a:pt x="172498" y="54610"/>
                  </a:lnTo>
                  <a:lnTo>
                    <a:pt x="163344" y="54610"/>
                  </a:lnTo>
                  <a:lnTo>
                    <a:pt x="159230" y="52070"/>
                  </a:lnTo>
                  <a:lnTo>
                    <a:pt x="162697" y="50800"/>
                  </a:lnTo>
                  <a:lnTo>
                    <a:pt x="163808" y="49530"/>
                  </a:lnTo>
                  <a:lnTo>
                    <a:pt x="155928" y="49530"/>
                  </a:lnTo>
                  <a:lnTo>
                    <a:pt x="153502" y="48260"/>
                  </a:lnTo>
                  <a:lnTo>
                    <a:pt x="153057" y="46990"/>
                  </a:lnTo>
                  <a:lnTo>
                    <a:pt x="156855" y="46990"/>
                  </a:lnTo>
                  <a:lnTo>
                    <a:pt x="157566" y="45720"/>
                  </a:lnTo>
                  <a:lnTo>
                    <a:pt x="136344" y="45720"/>
                  </a:lnTo>
                  <a:lnTo>
                    <a:pt x="129067" y="44450"/>
                  </a:lnTo>
                  <a:lnTo>
                    <a:pt x="127162" y="41910"/>
                  </a:lnTo>
                  <a:lnTo>
                    <a:pt x="130299" y="36830"/>
                  </a:lnTo>
                  <a:lnTo>
                    <a:pt x="156515" y="36830"/>
                  </a:lnTo>
                  <a:lnTo>
                    <a:pt x="153134" y="31750"/>
                  </a:lnTo>
                  <a:lnTo>
                    <a:pt x="154815" y="30480"/>
                  </a:lnTo>
                  <a:lnTo>
                    <a:pt x="145006" y="30480"/>
                  </a:lnTo>
                  <a:lnTo>
                    <a:pt x="143628" y="29210"/>
                  </a:lnTo>
                  <a:lnTo>
                    <a:pt x="133449" y="29210"/>
                  </a:lnTo>
                  <a:lnTo>
                    <a:pt x="129664" y="22860"/>
                  </a:lnTo>
                  <a:close/>
                </a:path>
                <a:path w="681355" h="336550">
                  <a:moveTo>
                    <a:pt x="179505" y="57150"/>
                  </a:moveTo>
                  <a:lnTo>
                    <a:pt x="179181" y="57150"/>
                  </a:lnTo>
                  <a:lnTo>
                    <a:pt x="179791" y="58420"/>
                  </a:lnTo>
                  <a:lnTo>
                    <a:pt x="179505" y="57150"/>
                  </a:lnTo>
                  <a:close/>
                </a:path>
                <a:path w="681355" h="336550">
                  <a:moveTo>
                    <a:pt x="125409" y="54610"/>
                  </a:moveTo>
                  <a:lnTo>
                    <a:pt x="119593" y="54610"/>
                  </a:lnTo>
                  <a:lnTo>
                    <a:pt x="119669" y="55880"/>
                  </a:lnTo>
                  <a:lnTo>
                    <a:pt x="118678" y="55880"/>
                  </a:lnTo>
                  <a:lnTo>
                    <a:pt x="117320" y="57150"/>
                  </a:lnTo>
                  <a:lnTo>
                    <a:pt x="128187" y="57150"/>
                  </a:lnTo>
                  <a:lnTo>
                    <a:pt x="125409" y="54610"/>
                  </a:lnTo>
                  <a:close/>
                </a:path>
                <a:path w="681355" h="336550">
                  <a:moveTo>
                    <a:pt x="169059" y="50800"/>
                  </a:moveTo>
                  <a:lnTo>
                    <a:pt x="163344" y="54610"/>
                  </a:lnTo>
                  <a:lnTo>
                    <a:pt x="172498" y="54610"/>
                  </a:lnTo>
                  <a:lnTo>
                    <a:pt x="169059" y="50800"/>
                  </a:lnTo>
                  <a:close/>
                </a:path>
                <a:path w="681355" h="336550">
                  <a:moveTo>
                    <a:pt x="156855" y="46990"/>
                  </a:moveTo>
                  <a:lnTo>
                    <a:pt x="155991" y="46990"/>
                  </a:lnTo>
                  <a:lnTo>
                    <a:pt x="155928" y="49530"/>
                  </a:lnTo>
                  <a:lnTo>
                    <a:pt x="163808" y="49530"/>
                  </a:lnTo>
                  <a:lnTo>
                    <a:pt x="164919" y="48260"/>
                  </a:lnTo>
                  <a:lnTo>
                    <a:pt x="156855" y="46990"/>
                  </a:lnTo>
                  <a:close/>
                </a:path>
                <a:path w="681355" h="336550">
                  <a:moveTo>
                    <a:pt x="156515" y="36830"/>
                  </a:moveTo>
                  <a:lnTo>
                    <a:pt x="130299" y="36830"/>
                  </a:lnTo>
                  <a:lnTo>
                    <a:pt x="138071" y="39370"/>
                  </a:lnTo>
                  <a:lnTo>
                    <a:pt x="138910" y="41910"/>
                  </a:lnTo>
                  <a:lnTo>
                    <a:pt x="136344" y="45720"/>
                  </a:lnTo>
                  <a:lnTo>
                    <a:pt x="157566" y="45720"/>
                  </a:lnTo>
                  <a:lnTo>
                    <a:pt x="158988" y="43180"/>
                  </a:lnTo>
                  <a:lnTo>
                    <a:pt x="169507" y="43180"/>
                  </a:lnTo>
                  <a:lnTo>
                    <a:pt x="169717" y="40640"/>
                  </a:lnTo>
                  <a:lnTo>
                    <a:pt x="159052" y="40640"/>
                  </a:lnTo>
                  <a:lnTo>
                    <a:pt x="156515" y="36830"/>
                  </a:lnTo>
                  <a:close/>
                </a:path>
                <a:path w="681355" h="336550">
                  <a:moveTo>
                    <a:pt x="169507" y="43180"/>
                  </a:moveTo>
                  <a:lnTo>
                    <a:pt x="158988" y="43180"/>
                  </a:lnTo>
                  <a:lnTo>
                    <a:pt x="169402" y="44450"/>
                  </a:lnTo>
                  <a:lnTo>
                    <a:pt x="169507" y="43180"/>
                  </a:lnTo>
                  <a:close/>
                </a:path>
                <a:path w="681355" h="336550">
                  <a:moveTo>
                    <a:pt x="169821" y="39370"/>
                  </a:moveTo>
                  <a:lnTo>
                    <a:pt x="162709" y="39370"/>
                  </a:lnTo>
                  <a:lnTo>
                    <a:pt x="159052" y="40640"/>
                  </a:lnTo>
                  <a:lnTo>
                    <a:pt x="169717" y="40640"/>
                  </a:lnTo>
                  <a:lnTo>
                    <a:pt x="169821" y="39370"/>
                  </a:lnTo>
                  <a:close/>
                </a:path>
                <a:path w="681355" h="336550">
                  <a:moveTo>
                    <a:pt x="159859" y="26670"/>
                  </a:moveTo>
                  <a:lnTo>
                    <a:pt x="149057" y="26670"/>
                  </a:lnTo>
                  <a:lnTo>
                    <a:pt x="151876" y="27940"/>
                  </a:lnTo>
                  <a:lnTo>
                    <a:pt x="146377" y="27940"/>
                  </a:lnTo>
                  <a:lnTo>
                    <a:pt x="145006" y="30480"/>
                  </a:lnTo>
                  <a:lnTo>
                    <a:pt x="154815" y="30480"/>
                  </a:lnTo>
                  <a:lnTo>
                    <a:pt x="159859" y="26670"/>
                  </a:lnTo>
                  <a:close/>
                </a:path>
                <a:path w="681355" h="336550">
                  <a:moveTo>
                    <a:pt x="140561" y="0"/>
                  </a:moveTo>
                  <a:lnTo>
                    <a:pt x="134112" y="2540"/>
                  </a:lnTo>
                  <a:lnTo>
                    <a:pt x="133206" y="7620"/>
                  </a:lnTo>
                  <a:lnTo>
                    <a:pt x="132268" y="12700"/>
                  </a:lnTo>
                  <a:lnTo>
                    <a:pt x="125727" y="16510"/>
                  </a:lnTo>
                  <a:lnTo>
                    <a:pt x="131569" y="19050"/>
                  </a:lnTo>
                  <a:lnTo>
                    <a:pt x="137767" y="20320"/>
                  </a:lnTo>
                  <a:lnTo>
                    <a:pt x="144726" y="20320"/>
                  </a:lnTo>
                  <a:lnTo>
                    <a:pt x="145209" y="24130"/>
                  </a:lnTo>
                  <a:lnTo>
                    <a:pt x="140256" y="25400"/>
                  </a:lnTo>
                  <a:lnTo>
                    <a:pt x="137525" y="26670"/>
                  </a:lnTo>
                  <a:lnTo>
                    <a:pt x="133449" y="29210"/>
                  </a:lnTo>
                  <a:lnTo>
                    <a:pt x="143628" y="29210"/>
                  </a:lnTo>
                  <a:lnTo>
                    <a:pt x="142250" y="27940"/>
                  </a:lnTo>
                  <a:lnTo>
                    <a:pt x="147698" y="27940"/>
                  </a:lnTo>
                  <a:lnTo>
                    <a:pt x="149057" y="26670"/>
                  </a:lnTo>
                  <a:lnTo>
                    <a:pt x="159859" y="26670"/>
                  </a:lnTo>
                  <a:lnTo>
                    <a:pt x="161541" y="25400"/>
                  </a:lnTo>
                  <a:lnTo>
                    <a:pt x="153286" y="21590"/>
                  </a:lnTo>
                  <a:lnTo>
                    <a:pt x="151691" y="16510"/>
                  </a:lnTo>
                  <a:lnTo>
                    <a:pt x="140319" y="16510"/>
                  </a:lnTo>
                  <a:lnTo>
                    <a:pt x="136979" y="13970"/>
                  </a:lnTo>
                  <a:lnTo>
                    <a:pt x="137792" y="12700"/>
                  </a:lnTo>
                  <a:lnTo>
                    <a:pt x="142072" y="12700"/>
                  </a:lnTo>
                  <a:lnTo>
                    <a:pt x="141970" y="11430"/>
                  </a:lnTo>
                  <a:lnTo>
                    <a:pt x="142681" y="11430"/>
                  </a:lnTo>
                  <a:lnTo>
                    <a:pt x="146301" y="7620"/>
                  </a:lnTo>
                  <a:lnTo>
                    <a:pt x="151419" y="2540"/>
                  </a:lnTo>
                  <a:lnTo>
                    <a:pt x="140561" y="0"/>
                  </a:lnTo>
                  <a:close/>
                </a:path>
                <a:path w="681355" h="336550">
                  <a:moveTo>
                    <a:pt x="142681" y="11430"/>
                  </a:moveTo>
                  <a:lnTo>
                    <a:pt x="142072" y="12700"/>
                  </a:lnTo>
                  <a:lnTo>
                    <a:pt x="142364" y="13970"/>
                  </a:lnTo>
                  <a:lnTo>
                    <a:pt x="142593" y="15240"/>
                  </a:lnTo>
                  <a:lnTo>
                    <a:pt x="140319" y="16510"/>
                  </a:lnTo>
                  <a:lnTo>
                    <a:pt x="151691" y="16510"/>
                  </a:lnTo>
                  <a:lnTo>
                    <a:pt x="151292" y="15240"/>
                  </a:lnTo>
                  <a:lnTo>
                    <a:pt x="142681" y="11430"/>
                  </a:lnTo>
                  <a:close/>
                </a:path>
              </a:pathLst>
            </a:custGeom>
            <a:solidFill>
              <a:srgbClr val="669B41"/>
            </a:solidFill>
          </p:spPr>
          <p:txBody>
            <a:bodyPr wrap="square" lIns="0" tIns="0" rIns="0" bIns="0" rtlCol="0"/>
            <a:lstStyle/>
            <a:p>
              <a:endParaRPr/>
            </a:p>
          </p:txBody>
        </p:sp>
      </p:grpSp>
      <p:sp>
        <p:nvSpPr>
          <p:cNvPr id="19" name="Title 1">
            <a:extLst>
              <a:ext uri="{FF2B5EF4-FFF2-40B4-BE49-F238E27FC236}">
                <a16:creationId xmlns:a16="http://schemas.microsoft.com/office/drawing/2014/main" id="{4C45D6C4-02F3-2B43-9CD8-382182434101}"/>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a:solidFill>
                  <a:sysClr val="windowText" lastClr="000000"/>
                </a:solidFill>
                <a:latin typeface="Montserrat" pitchFamily="2" charset="77"/>
              </a:rPr>
              <a:t>Title</a:t>
            </a:r>
            <a:endParaRPr lang="en-US" sz="4400" kern="0" dirty="0">
              <a:solidFill>
                <a:sysClr val="windowText" lastClr="000000"/>
              </a:solidFill>
              <a:latin typeface="Montserrat" pitchFamily="2" charset="77"/>
            </a:endParaRPr>
          </a:p>
        </p:txBody>
      </p:sp>
      <p:sp>
        <p:nvSpPr>
          <p:cNvPr id="4" name="Date Placeholder 3">
            <a:extLst>
              <a:ext uri="{FF2B5EF4-FFF2-40B4-BE49-F238E27FC236}">
                <a16:creationId xmlns:a16="http://schemas.microsoft.com/office/drawing/2014/main" id="{31AFCA04-819E-AE45-AA92-77F5D3D6EB6E}"/>
              </a:ext>
            </a:extLst>
          </p:cNvPr>
          <p:cNvSpPr>
            <a:spLocks noGrp="1"/>
          </p:cNvSpPr>
          <p:nvPr>
            <p:ph type="dt" sz="half" idx="10"/>
          </p:nvPr>
        </p:nvSpPr>
        <p:spPr/>
        <p:txBody>
          <a:body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EA3023D9-9149-784A-A2B1-6ADFEBBA8B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72B468-815A-9248-B334-EB3E8C3DB920}"/>
              </a:ext>
            </a:extLst>
          </p:cNvPr>
          <p:cNvSpPr>
            <a:spLocks noGrp="1"/>
          </p:cNvSpPr>
          <p:nvPr>
            <p:ph type="sldNum" sz="quarter" idx="12"/>
          </p:nvPr>
        </p:nvSpPr>
        <p:spPr/>
        <p:txBody>
          <a:bodyPr/>
          <a:lstStyle/>
          <a:p>
            <a:fld id="{BF435C9A-4936-9843-984A-CE1270E811F6}" type="slidenum">
              <a:rPr lang="en-US" smtClean="0"/>
              <a:t>‹#›</a:t>
            </a:fld>
            <a:endParaRPr lang="en-US"/>
          </a:p>
        </p:txBody>
      </p:sp>
      <p:grpSp>
        <p:nvGrpSpPr>
          <p:cNvPr id="84" name="Group 83">
            <a:extLst>
              <a:ext uri="{FF2B5EF4-FFF2-40B4-BE49-F238E27FC236}">
                <a16:creationId xmlns:a16="http://schemas.microsoft.com/office/drawing/2014/main" id="{AD228018-31F7-F044-B718-A4724A309E82}"/>
              </a:ext>
            </a:extLst>
          </p:cNvPr>
          <p:cNvGrpSpPr/>
          <p:nvPr userDrawn="1"/>
        </p:nvGrpSpPr>
        <p:grpSpPr>
          <a:xfrm>
            <a:off x="17214850" y="9558523"/>
            <a:ext cx="2435794" cy="802545"/>
            <a:chOff x="7616256" y="9093982"/>
            <a:chExt cx="4191023" cy="1325638"/>
          </a:xfrm>
        </p:grpSpPr>
        <p:sp>
          <p:nvSpPr>
            <p:cNvPr id="85" name="object 10">
              <a:extLst>
                <a:ext uri="{FF2B5EF4-FFF2-40B4-BE49-F238E27FC236}">
                  <a16:creationId xmlns:a16="http://schemas.microsoft.com/office/drawing/2014/main" id="{FA0EFAFD-6055-0C4C-8F36-E9814FCEA0BE}"/>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86" name="Group 85">
              <a:extLst>
                <a:ext uri="{FF2B5EF4-FFF2-40B4-BE49-F238E27FC236}">
                  <a16:creationId xmlns:a16="http://schemas.microsoft.com/office/drawing/2014/main" id="{1E26CA74-6598-0E46-9D8D-3372BEA83D58}"/>
                </a:ext>
              </a:extLst>
            </p:cNvPr>
            <p:cNvGrpSpPr/>
            <p:nvPr userDrawn="1"/>
          </p:nvGrpSpPr>
          <p:grpSpPr>
            <a:xfrm>
              <a:off x="9132005" y="9331089"/>
              <a:ext cx="2599641" cy="486403"/>
              <a:chOff x="9207638" y="9347753"/>
              <a:chExt cx="2165412" cy="326022"/>
            </a:xfrm>
          </p:grpSpPr>
          <p:sp>
            <p:nvSpPr>
              <p:cNvPr id="109" name="object 2">
                <a:extLst>
                  <a:ext uri="{FF2B5EF4-FFF2-40B4-BE49-F238E27FC236}">
                    <a16:creationId xmlns:a16="http://schemas.microsoft.com/office/drawing/2014/main" id="{2350FB60-6467-824F-8732-2708F6A38736}"/>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0" name="object 3">
                <a:extLst>
                  <a:ext uri="{FF2B5EF4-FFF2-40B4-BE49-F238E27FC236}">
                    <a16:creationId xmlns:a16="http://schemas.microsoft.com/office/drawing/2014/main" id="{D88EB407-B6C4-B143-8CF8-8CEBA3929CEE}"/>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11" name="object 4">
                <a:extLst>
                  <a:ext uri="{FF2B5EF4-FFF2-40B4-BE49-F238E27FC236}">
                    <a16:creationId xmlns:a16="http://schemas.microsoft.com/office/drawing/2014/main" id="{1AD2ED58-2686-E444-B96E-A9E8AF266DD3}"/>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12" name="object 5">
                <a:extLst>
                  <a:ext uri="{FF2B5EF4-FFF2-40B4-BE49-F238E27FC236}">
                    <a16:creationId xmlns:a16="http://schemas.microsoft.com/office/drawing/2014/main" id="{131C9440-B82C-8048-B744-9BE0DFA3B8E3}"/>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13" name="object 6">
                <a:extLst>
                  <a:ext uri="{FF2B5EF4-FFF2-40B4-BE49-F238E27FC236}">
                    <a16:creationId xmlns:a16="http://schemas.microsoft.com/office/drawing/2014/main" id="{D7391F3D-E684-694F-A747-738EF18AEAC3}"/>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14" name="object 7">
                <a:extLst>
                  <a:ext uri="{FF2B5EF4-FFF2-40B4-BE49-F238E27FC236}">
                    <a16:creationId xmlns:a16="http://schemas.microsoft.com/office/drawing/2014/main" id="{0353D6D0-460C-0948-AD36-0D937D15CF27}"/>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15" name="object 8">
                <a:extLst>
                  <a:ext uri="{FF2B5EF4-FFF2-40B4-BE49-F238E27FC236}">
                    <a16:creationId xmlns:a16="http://schemas.microsoft.com/office/drawing/2014/main" id="{A84D4978-EFD5-9842-A53A-EDA8530BCF8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16" name="object 9">
                <a:extLst>
                  <a:ext uri="{FF2B5EF4-FFF2-40B4-BE49-F238E27FC236}">
                    <a16:creationId xmlns:a16="http://schemas.microsoft.com/office/drawing/2014/main" id="{DF56DA3C-C7E2-514F-99BD-0BB1EC2E09F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87" name="Group 86">
              <a:extLst>
                <a:ext uri="{FF2B5EF4-FFF2-40B4-BE49-F238E27FC236}">
                  <a16:creationId xmlns:a16="http://schemas.microsoft.com/office/drawing/2014/main" id="{08D8A0B2-BBFA-1C4A-851D-E0D727AB447C}"/>
                </a:ext>
              </a:extLst>
            </p:cNvPr>
            <p:cNvGrpSpPr/>
            <p:nvPr userDrawn="1"/>
          </p:nvGrpSpPr>
          <p:grpSpPr>
            <a:xfrm>
              <a:off x="7616256" y="9093982"/>
              <a:ext cx="1325448" cy="1325638"/>
              <a:chOff x="7616256" y="9093982"/>
              <a:chExt cx="1325448" cy="1325638"/>
            </a:xfrm>
          </p:grpSpPr>
          <p:sp>
            <p:nvSpPr>
              <p:cNvPr id="88" name="object 11">
                <a:extLst>
                  <a:ext uri="{FF2B5EF4-FFF2-40B4-BE49-F238E27FC236}">
                    <a16:creationId xmlns:a16="http://schemas.microsoft.com/office/drawing/2014/main" id="{BEC64478-3650-EE4C-BB71-0C9E22471122}"/>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9" name="object 12">
                <a:extLst>
                  <a:ext uri="{FF2B5EF4-FFF2-40B4-BE49-F238E27FC236}">
                    <a16:creationId xmlns:a16="http://schemas.microsoft.com/office/drawing/2014/main" id="{C1F63578-12E2-D947-9731-6CEA3EF94244}"/>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0" name="object 13">
                <a:extLst>
                  <a:ext uri="{FF2B5EF4-FFF2-40B4-BE49-F238E27FC236}">
                    <a16:creationId xmlns:a16="http://schemas.microsoft.com/office/drawing/2014/main" id="{E6C4FEC6-1072-4C41-A7DC-61708B6ABE8E}"/>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91" name="object 14">
                <a:extLst>
                  <a:ext uri="{FF2B5EF4-FFF2-40B4-BE49-F238E27FC236}">
                    <a16:creationId xmlns:a16="http://schemas.microsoft.com/office/drawing/2014/main" id="{2099021B-159B-1649-84C0-97B5C4540B88}"/>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92" name="object 15">
                <a:extLst>
                  <a:ext uri="{FF2B5EF4-FFF2-40B4-BE49-F238E27FC236}">
                    <a16:creationId xmlns:a16="http://schemas.microsoft.com/office/drawing/2014/main" id="{19114A13-656C-F245-94E0-C3A11FF3E8D7}"/>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93" name="object 16">
                <a:extLst>
                  <a:ext uri="{FF2B5EF4-FFF2-40B4-BE49-F238E27FC236}">
                    <a16:creationId xmlns:a16="http://schemas.microsoft.com/office/drawing/2014/main" id="{FAB8D7D7-BD0C-A74A-8E34-63F6BBC79D6A}"/>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94" name="object 17">
                <a:extLst>
                  <a:ext uri="{FF2B5EF4-FFF2-40B4-BE49-F238E27FC236}">
                    <a16:creationId xmlns:a16="http://schemas.microsoft.com/office/drawing/2014/main" id="{1FCB39C1-4489-5F4F-A48F-18A611B0C1F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95" name="object 18">
                <a:extLst>
                  <a:ext uri="{FF2B5EF4-FFF2-40B4-BE49-F238E27FC236}">
                    <a16:creationId xmlns:a16="http://schemas.microsoft.com/office/drawing/2014/main" id="{695CABA4-9EA9-C049-865E-685053619109}"/>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96" name="object 19">
                <a:extLst>
                  <a:ext uri="{FF2B5EF4-FFF2-40B4-BE49-F238E27FC236}">
                    <a16:creationId xmlns:a16="http://schemas.microsoft.com/office/drawing/2014/main" id="{2AABA4A8-771C-D34B-B889-908EBF944F9E}"/>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97" name="object 20">
                <a:extLst>
                  <a:ext uri="{FF2B5EF4-FFF2-40B4-BE49-F238E27FC236}">
                    <a16:creationId xmlns:a16="http://schemas.microsoft.com/office/drawing/2014/main" id="{F8B2A9B1-CCA1-6343-BA03-43FB31E2A01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8" name="Group 97">
                <a:extLst>
                  <a:ext uri="{FF2B5EF4-FFF2-40B4-BE49-F238E27FC236}">
                    <a16:creationId xmlns:a16="http://schemas.microsoft.com/office/drawing/2014/main" id="{3A3E6EB4-AE91-A940-B6CF-B9B57A92A135}"/>
                  </a:ext>
                </a:extLst>
              </p:cNvPr>
              <p:cNvGrpSpPr/>
              <p:nvPr userDrawn="1"/>
            </p:nvGrpSpPr>
            <p:grpSpPr>
              <a:xfrm>
                <a:off x="7616256" y="9119870"/>
                <a:ext cx="1325448" cy="1260246"/>
                <a:chOff x="7616256" y="9119870"/>
                <a:chExt cx="1325448" cy="1260246"/>
              </a:xfrm>
            </p:grpSpPr>
            <p:sp>
              <p:nvSpPr>
                <p:cNvPr id="99" name="object 22">
                  <a:extLst>
                    <a:ext uri="{FF2B5EF4-FFF2-40B4-BE49-F238E27FC236}">
                      <a16:creationId xmlns:a16="http://schemas.microsoft.com/office/drawing/2014/main" id="{7BED0A3F-57C9-AD43-A998-E42213A55C97}"/>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0" name="object 23">
                  <a:extLst>
                    <a:ext uri="{FF2B5EF4-FFF2-40B4-BE49-F238E27FC236}">
                      <a16:creationId xmlns:a16="http://schemas.microsoft.com/office/drawing/2014/main" id="{9F85ADF5-7DD3-E84C-A72A-3047A0AD96AD}"/>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01" name="object 24">
                  <a:extLst>
                    <a:ext uri="{FF2B5EF4-FFF2-40B4-BE49-F238E27FC236}">
                      <a16:creationId xmlns:a16="http://schemas.microsoft.com/office/drawing/2014/main" id="{A86D47F9-34B9-344D-8EDF-89C9D188137F}"/>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02" name="object 25">
                  <a:extLst>
                    <a:ext uri="{FF2B5EF4-FFF2-40B4-BE49-F238E27FC236}">
                      <a16:creationId xmlns:a16="http://schemas.microsoft.com/office/drawing/2014/main" id="{44995E88-2453-4D4D-8FC2-D83D9DC8D87E}"/>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03" name="object 26">
                  <a:extLst>
                    <a:ext uri="{FF2B5EF4-FFF2-40B4-BE49-F238E27FC236}">
                      <a16:creationId xmlns:a16="http://schemas.microsoft.com/office/drawing/2014/main" id="{B4085678-956F-3C44-9760-0E3B33E12B7F}"/>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04" name="object 27">
                  <a:extLst>
                    <a:ext uri="{FF2B5EF4-FFF2-40B4-BE49-F238E27FC236}">
                      <a16:creationId xmlns:a16="http://schemas.microsoft.com/office/drawing/2014/main" id="{44F7922B-9059-9844-BAED-88028AEF902B}"/>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05" name="object 28">
                  <a:extLst>
                    <a:ext uri="{FF2B5EF4-FFF2-40B4-BE49-F238E27FC236}">
                      <a16:creationId xmlns:a16="http://schemas.microsoft.com/office/drawing/2014/main" id="{039F69A2-5E89-154D-957C-EED388B84EEF}"/>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06" name="object 29">
                  <a:extLst>
                    <a:ext uri="{FF2B5EF4-FFF2-40B4-BE49-F238E27FC236}">
                      <a16:creationId xmlns:a16="http://schemas.microsoft.com/office/drawing/2014/main" id="{24B40F42-1B22-C14F-AF9C-46BABA5AAAC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07" name="object 30">
                  <a:extLst>
                    <a:ext uri="{FF2B5EF4-FFF2-40B4-BE49-F238E27FC236}">
                      <a16:creationId xmlns:a16="http://schemas.microsoft.com/office/drawing/2014/main" id="{BA47D5CA-C10F-6A46-A7BB-E787947DC45C}"/>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8" name="object 31">
                  <a:extLst>
                    <a:ext uri="{FF2B5EF4-FFF2-40B4-BE49-F238E27FC236}">
                      <a16:creationId xmlns:a16="http://schemas.microsoft.com/office/drawing/2014/main" id="{1F4B90C2-8500-FA41-8DC8-DD7308284170}"/>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64317939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3" name="object 51">
            <a:extLst>
              <a:ext uri="{FF2B5EF4-FFF2-40B4-BE49-F238E27FC236}">
                <a16:creationId xmlns:a16="http://schemas.microsoft.com/office/drawing/2014/main" id="{799D12F4-7E10-214D-B868-72F19D784233}"/>
              </a:ext>
            </a:extLst>
          </p:cNvPr>
          <p:cNvSpPr/>
          <p:nvPr userDrawn="1"/>
        </p:nvSpPr>
        <p:spPr>
          <a:xfrm>
            <a:off x="4" y="9398943"/>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464646"/>
          </a:solidFill>
        </p:spPr>
        <p:txBody>
          <a:bodyPr wrap="square" lIns="0" tIns="0" rIns="0" bIns="0" rtlCol="0"/>
          <a:lstStyle/>
          <a:p>
            <a:endParaRPr/>
          </a:p>
        </p:txBody>
      </p:sp>
      <p:grpSp>
        <p:nvGrpSpPr>
          <p:cNvPr id="57" name="Group 56">
            <a:extLst>
              <a:ext uri="{FF2B5EF4-FFF2-40B4-BE49-F238E27FC236}">
                <a16:creationId xmlns:a16="http://schemas.microsoft.com/office/drawing/2014/main" id="{CF7798CA-907D-F940-9491-F43EB18A9E81}"/>
              </a:ext>
            </a:extLst>
          </p:cNvPr>
          <p:cNvGrpSpPr/>
          <p:nvPr userDrawn="1"/>
        </p:nvGrpSpPr>
        <p:grpSpPr>
          <a:xfrm>
            <a:off x="11856277" y="0"/>
            <a:ext cx="8248195" cy="8928192"/>
            <a:chOff x="11856277" y="0"/>
            <a:chExt cx="8248195" cy="8928192"/>
          </a:xfrm>
        </p:grpSpPr>
        <p:grpSp>
          <p:nvGrpSpPr>
            <p:cNvPr id="6" name="object 32">
              <a:extLst>
                <a:ext uri="{FF2B5EF4-FFF2-40B4-BE49-F238E27FC236}">
                  <a16:creationId xmlns:a16="http://schemas.microsoft.com/office/drawing/2014/main" id="{9D9780D1-3DD0-2742-BA16-D1B575ED3FEE}"/>
                </a:ext>
              </a:extLst>
            </p:cNvPr>
            <p:cNvGrpSpPr/>
            <p:nvPr userDrawn="1"/>
          </p:nvGrpSpPr>
          <p:grpSpPr>
            <a:xfrm>
              <a:off x="11896797" y="0"/>
              <a:ext cx="4911725" cy="3355975"/>
              <a:chOff x="11896797" y="0"/>
              <a:chExt cx="4911725" cy="3355975"/>
            </a:xfrm>
          </p:grpSpPr>
          <p:sp>
            <p:nvSpPr>
              <p:cNvPr id="7" name="object 33">
                <a:extLst>
                  <a:ext uri="{FF2B5EF4-FFF2-40B4-BE49-F238E27FC236}">
                    <a16:creationId xmlns:a16="http://schemas.microsoft.com/office/drawing/2014/main" id="{8070134D-D6D9-A742-A63A-E428A0084BBF}"/>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8" name="object 34">
                <a:extLst>
                  <a:ext uri="{FF2B5EF4-FFF2-40B4-BE49-F238E27FC236}">
                    <a16:creationId xmlns:a16="http://schemas.microsoft.com/office/drawing/2014/main" id="{FCD748B8-DE77-8145-8F8A-A90762216475}"/>
                  </a:ext>
                </a:extLst>
              </p:cNvPr>
              <p:cNvSpPr/>
              <p:nvPr/>
            </p:nvSpPr>
            <p:spPr>
              <a:xfrm>
                <a:off x="11896788"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44"/>
                    </a:lnTo>
                    <a:lnTo>
                      <a:pt x="52235" y="3015831"/>
                    </a:lnTo>
                    <a:lnTo>
                      <a:pt x="43307" y="3064281"/>
                    </a:lnTo>
                    <a:lnTo>
                      <a:pt x="34861" y="3112770"/>
                    </a:lnTo>
                    <a:lnTo>
                      <a:pt x="26911" y="3161322"/>
                    </a:lnTo>
                    <a:lnTo>
                      <a:pt x="19456" y="3209925"/>
                    </a:lnTo>
                    <a:lnTo>
                      <a:pt x="12484" y="3258553"/>
                    </a:lnTo>
                    <a:lnTo>
                      <a:pt x="5994" y="3307232"/>
                    </a:lnTo>
                    <a:lnTo>
                      <a:pt x="0" y="3355949"/>
                    </a:lnTo>
                    <a:lnTo>
                      <a:pt x="1506181" y="2865526"/>
                    </a:lnTo>
                    <a:close/>
                  </a:path>
                  <a:path w="4911725" h="3355975">
                    <a:moveTo>
                      <a:pt x="4110151" y="2865399"/>
                    </a:moveTo>
                    <a:lnTo>
                      <a:pt x="2897492" y="1196327"/>
                    </a:lnTo>
                    <a:lnTo>
                      <a:pt x="807796" y="1198511"/>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grpSp>
        <p:sp>
          <p:nvSpPr>
            <p:cNvPr id="9" name="object 35">
              <a:extLst>
                <a:ext uri="{FF2B5EF4-FFF2-40B4-BE49-F238E27FC236}">
                  <a16:creationId xmlns:a16="http://schemas.microsoft.com/office/drawing/2014/main" id="{4FFC677A-7519-C44A-9CA5-3CA9A3F57588}"/>
                </a:ext>
              </a:extLst>
            </p:cNvPr>
            <p:cNvSpPr/>
            <p:nvPr userDrawn="1"/>
          </p:nvSpPr>
          <p:spPr>
            <a:xfrm>
              <a:off x="13894559" y="6868322"/>
              <a:ext cx="810260" cy="1584325"/>
            </a:xfrm>
            <a:custGeom>
              <a:avLst/>
              <a:gdLst/>
              <a:ahLst/>
              <a:cxnLst/>
              <a:rect l="l" t="t" r="r" b="b"/>
              <a:pathLst>
                <a:path w="810259" h="1584325">
                  <a:moveTo>
                    <a:pt x="808991" y="0"/>
                  </a:moveTo>
                  <a:lnTo>
                    <a:pt x="0" y="1112625"/>
                  </a:lnTo>
                  <a:lnTo>
                    <a:pt x="40596" y="1141466"/>
                  </a:lnTo>
                  <a:lnTo>
                    <a:pt x="81439" y="1169861"/>
                  </a:lnTo>
                  <a:lnTo>
                    <a:pt x="122526" y="1197811"/>
                  </a:lnTo>
                  <a:lnTo>
                    <a:pt x="163853" y="1225314"/>
                  </a:lnTo>
                  <a:lnTo>
                    <a:pt x="205415" y="1252370"/>
                  </a:lnTo>
                  <a:lnTo>
                    <a:pt x="247210" y="1278979"/>
                  </a:lnTo>
                  <a:lnTo>
                    <a:pt x="289234" y="1305140"/>
                  </a:lnTo>
                  <a:lnTo>
                    <a:pt x="331482" y="1330854"/>
                  </a:lnTo>
                  <a:lnTo>
                    <a:pt x="373951" y="1356118"/>
                  </a:lnTo>
                  <a:lnTo>
                    <a:pt x="416638" y="1380934"/>
                  </a:lnTo>
                  <a:lnTo>
                    <a:pt x="459537" y="1405300"/>
                  </a:lnTo>
                  <a:lnTo>
                    <a:pt x="502647" y="1429216"/>
                  </a:lnTo>
                  <a:lnTo>
                    <a:pt x="545962" y="1452682"/>
                  </a:lnTo>
                  <a:lnTo>
                    <a:pt x="589479" y="1475697"/>
                  </a:lnTo>
                  <a:lnTo>
                    <a:pt x="633195" y="1498260"/>
                  </a:lnTo>
                  <a:lnTo>
                    <a:pt x="677105" y="1520372"/>
                  </a:lnTo>
                  <a:lnTo>
                    <a:pt x="721206" y="1542032"/>
                  </a:lnTo>
                  <a:lnTo>
                    <a:pt x="765493" y="1563239"/>
                  </a:lnTo>
                  <a:lnTo>
                    <a:pt x="809964" y="1583993"/>
                  </a:lnTo>
                  <a:lnTo>
                    <a:pt x="808991" y="0"/>
                  </a:lnTo>
                  <a:close/>
                </a:path>
              </a:pathLst>
            </a:custGeom>
            <a:solidFill>
              <a:srgbClr val="000000">
                <a:alpha val="3498"/>
              </a:srgbClr>
            </a:solidFill>
          </p:spPr>
          <p:txBody>
            <a:bodyPr wrap="square" lIns="0" tIns="0" rIns="0" bIns="0" rtlCol="0"/>
            <a:lstStyle/>
            <a:p>
              <a:endParaRPr/>
            </a:p>
          </p:txBody>
        </p:sp>
        <p:sp>
          <p:nvSpPr>
            <p:cNvPr id="10" name="object 36">
              <a:extLst>
                <a:ext uri="{FF2B5EF4-FFF2-40B4-BE49-F238E27FC236}">
                  <a16:creationId xmlns:a16="http://schemas.microsoft.com/office/drawing/2014/main" id="{0E039F71-769A-AD48-B359-E267BA396E6C}"/>
                </a:ext>
              </a:extLst>
            </p:cNvPr>
            <p:cNvSpPr/>
            <p:nvPr userDrawn="1"/>
          </p:nvSpPr>
          <p:spPr>
            <a:xfrm>
              <a:off x="18912337" y="6868324"/>
              <a:ext cx="1191895" cy="1113790"/>
            </a:xfrm>
            <a:custGeom>
              <a:avLst/>
              <a:gdLst/>
              <a:ahLst/>
              <a:cxnLst/>
              <a:rect l="l" t="t" r="r" b="b"/>
              <a:pathLst>
                <a:path w="1191894" h="1113790">
                  <a:moveTo>
                    <a:pt x="4" y="0"/>
                  </a:moveTo>
                  <a:lnTo>
                    <a:pt x="808183" y="1113210"/>
                  </a:lnTo>
                  <a:lnTo>
                    <a:pt x="848157" y="1083514"/>
                  </a:lnTo>
                  <a:lnTo>
                    <a:pt x="887784" y="1053446"/>
                  </a:lnTo>
                  <a:lnTo>
                    <a:pt x="927062" y="1023008"/>
                  </a:lnTo>
                  <a:lnTo>
                    <a:pt x="965990" y="992204"/>
                  </a:lnTo>
                  <a:lnTo>
                    <a:pt x="1004566" y="961037"/>
                  </a:lnTo>
                  <a:lnTo>
                    <a:pt x="1042789" y="929512"/>
                  </a:lnTo>
                  <a:lnTo>
                    <a:pt x="1080656" y="897630"/>
                  </a:lnTo>
                  <a:lnTo>
                    <a:pt x="1118166" y="865397"/>
                  </a:lnTo>
                  <a:lnTo>
                    <a:pt x="1155318" y="832814"/>
                  </a:lnTo>
                  <a:lnTo>
                    <a:pt x="1191762" y="800197"/>
                  </a:lnTo>
                  <a:lnTo>
                    <a:pt x="1191762" y="386411"/>
                  </a:lnTo>
                  <a:lnTo>
                    <a:pt x="4" y="0"/>
                  </a:lnTo>
                  <a:close/>
                </a:path>
              </a:pathLst>
            </a:custGeom>
            <a:solidFill>
              <a:srgbClr val="000000">
                <a:alpha val="3498"/>
              </a:srgbClr>
            </a:solidFill>
          </p:spPr>
          <p:txBody>
            <a:bodyPr wrap="square" lIns="0" tIns="0" rIns="0" bIns="0" rtlCol="0"/>
            <a:lstStyle/>
            <a:p>
              <a:endParaRPr/>
            </a:p>
          </p:txBody>
        </p:sp>
        <p:grpSp>
          <p:nvGrpSpPr>
            <p:cNvPr id="11" name="object 37">
              <a:extLst>
                <a:ext uri="{FF2B5EF4-FFF2-40B4-BE49-F238E27FC236}">
                  <a16:creationId xmlns:a16="http://schemas.microsoft.com/office/drawing/2014/main" id="{935DB0A4-B37E-444A-9BFA-CA3EA3A45E2F}"/>
                </a:ext>
              </a:extLst>
            </p:cNvPr>
            <p:cNvGrpSpPr/>
            <p:nvPr userDrawn="1"/>
          </p:nvGrpSpPr>
          <p:grpSpPr>
            <a:xfrm>
              <a:off x="11856277" y="3164700"/>
              <a:ext cx="8248015" cy="5467350"/>
              <a:chOff x="11856277" y="3164700"/>
              <a:chExt cx="8248015" cy="5467350"/>
            </a:xfrm>
          </p:grpSpPr>
          <p:sp>
            <p:nvSpPr>
              <p:cNvPr id="12" name="object 38">
                <a:extLst>
                  <a:ext uri="{FF2B5EF4-FFF2-40B4-BE49-F238E27FC236}">
                    <a16:creationId xmlns:a16="http://schemas.microsoft.com/office/drawing/2014/main" id="{A0568374-9A63-2C44-9A67-C9C3004AC65B}"/>
                  </a:ext>
                </a:extLst>
              </p:cNvPr>
              <p:cNvSpPr/>
              <p:nvPr/>
            </p:nvSpPr>
            <p:spPr>
              <a:xfrm>
                <a:off x="11856277" y="3164700"/>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13" name="object 39">
                <a:extLst>
                  <a:ext uri="{FF2B5EF4-FFF2-40B4-BE49-F238E27FC236}">
                    <a16:creationId xmlns:a16="http://schemas.microsoft.com/office/drawing/2014/main" id="{672F654A-563E-9D47-8EC4-161FF2883097}"/>
                  </a:ext>
                </a:extLst>
              </p:cNvPr>
              <p:cNvSpPr/>
              <p:nvPr/>
            </p:nvSpPr>
            <p:spPr>
              <a:xfrm>
                <a:off x="12901920" y="4394757"/>
                <a:ext cx="2606040" cy="2625725"/>
              </a:xfrm>
              <a:custGeom>
                <a:avLst/>
                <a:gdLst/>
                <a:ahLst/>
                <a:cxnLst/>
                <a:rect l="l" t="t" r="r" b="b"/>
                <a:pathLst>
                  <a:path w="2606040" h="2625725">
                    <a:moveTo>
                      <a:pt x="2605795" y="0"/>
                    </a:moveTo>
                    <a:lnTo>
                      <a:pt x="643666" y="637540"/>
                    </a:lnTo>
                    <a:lnTo>
                      <a:pt x="0" y="2625626"/>
                    </a:lnTo>
                    <a:lnTo>
                      <a:pt x="1959542" y="1988944"/>
                    </a:lnTo>
                    <a:lnTo>
                      <a:pt x="2605795" y="0"/>
                    </a:lnTo>
                    <a:close/>
                  </a:path>
                </a:pathLst>
              </a:custGeom>
              <a:solidFill>
                <a:srgbClr val="000000">
                  <a:alpha val="3498"/>
                </a:srgbClr>
              </a:solidFill>
            </p:spPr>
            <p:txBody>
              <a:bodyPr wrap="square" lIns="0" tIns="0" rIns="0" bIns="0" rtlCol="0"/>
              <a:lstStyle/>
              <a:p>
                <a:endParaRPr/>
              </a:p>
            </p:txBody>
          </p:sp>
          <p:sp>
            <p:nvSpPr>
              <p:cNvPr id="14" name="object 40">
                <a:extLst>
                  <a:ext uri="{FF2B5EF4-FFF2-40B4-BE49-F238E27FC236}">
                    <a16:creationId xmlns:a16="http://schemas.microsoft.com/office/drawing/2014/main" id="{C5387741-997F-D544-9A03-70A3280493F0}"/>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15" name="object 41">
                <a:extLst>
                  <a:ext uri="{FF2B5EF4-FFF2-40B4-BE49-F238E27FC236}">
                    <a16:creationId xmlns:a16="http://schemas.microsoft.com/office/drawing/2014/main" id="{4BFFB723-C8FA-5240-86AC-FD912ACBE4AC}"/>
                  </a:ext>
                </a:extLst>
              </p:cNvPr>
              <p:cNvSpPr/>
              <p:nvPr/>
            </p:nvSpPr>
            <p:spPr>
              <a:xfrm>
                <a:off x="16807943" y="5342162"/>
                <a:ext cx="1692275" cy="3289935"/>
              </a:xfrm>
              <a:custGeom>
                <a:avLst/>
                <a:gdLst/>
                <a:ahLst/>
                <a:cxnLst/>
                <a:rect l="l" t="t" r="r" b="b"/>
                <a:pathLst>
                  <a:path w="1692275" h="3289934">
                    <a:moveTo>
                      <a:pt x="0" y="0"/>
                    </a:moveTo>
                    <a:lnTo>
                      <a:pt x="0" y="2063089"/>
                    </a:lnTo>
                    <a:lnTo>
                      <a:pt x="1691885" y="3289617"/>
                    </a:lnTo>
                    <a:lnTo>
                      <a:pt x="1691896" y="1229229"/>
                    </a:lnTo>
                    <a:lnTo>
                      <a:pt x="0" y="0"/>
                    </a:lnTo>
                    <a:close/>
                  </a:path>
                </a:pathLst>
              </a:custGeom>
              <a:solidFill>
                <a:srgbClr val="000000">
                  <a:alpha val="3498"/>
                </a:srgbClr>
              </a:solidFill>
            </p:spPr>
            <p:txBody>
              <a:bodyPr wrap="square" lIns="0" tIns="0" rIns="0" bIns="0" rtlCol="0"/>
              <a:lstStyle/>
              <a:p>
                <a:endParaRPr/>
              </a:p>
            </p:txBody>
          </p:sp>
          <p:sp>
            <p:nvSpPr>
              <p:cNvPr id="16" name="object 42">
                <a:extLst>
                  <a:ext uri="{FF2B5EF4-FFF2-40B4-BE49-F238E27FC236}">
                    <a16:creationId xmlns:a16="http://schemas.microsoft.com/office/drawing/2014/main" id="{2107444D-CF9B-234D-A6CA-97335C79BB36}"/>
                  </a:ext>
                </a:extLst>
              </p:cNvPr>
              <p:cNvSpPr/>
              <p:nvPr/>
            </p:nvSpPr>
            <p:spPr>
              <a:xfrm>
                <a:off x="18110767" y="4398325"/>
                <a:ext cx="1993900" cy="2426970"/>
              </a:xfrm>
              <a:custGeom>
                <a:avLst/>
                <a:gdLst/>
                <a:ahLst/>
                <a:cxnLst/>
                <a:rect l="l" t="t" r="r" b="b"/>
                <a:pathLst>
                  <a:path w="1993900" h="2426970">
                    <a:moveTo>
                      <a:pt x="0" y="0"/>
                    </a:moveTo>
                    <a:lnTo>
                      <a:pt x="643666" y="1988086"/>
                    </a:lnTo>
                    <a:lnTo>
                      <a:pt x="1993333" y="2426623"/>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17" name="object 43">
                <a:extLst>
                  <a:ext uri="{FF2B5EF4-FFF2-40B4-BE49-F238E27FC236}">
                    <a16:creationId xmlns:a16="http://schemas.microsoft.com/office/drawing/2014/main" id="{567FE754-4C11-4545-BF21-3FAD4802EC42}"/>
                  </a:ext>
                </a:extLst>
              </p:cNvPr>
              <p:cNvSpPr/>
              <p:nvPr/>
            </p:nvSpPr>
            <p:spPr>
              <a:xfrm>
                <a:off x="18110767" y="3169096"/>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grpSp>
        <p:grpSp>
          <p:nvGrpSpPr>
            <p:cNvPr id="18" name="object 44">
              <a:extLst>
                <a:ext uri="{FF2B5EF4-FFF2-40B4-BE49-F238E27FC236}">
                  <a16:creationId xmlns:a16="http://schemas.microsoft.com/office/drawing/2014/main" id="{E2CF90C2-A2BB-FC44-B2D0-B5591C7E1CC0}"/>
                </a:ext>
              </a:extLst>
            </p:cNvPr>
            <p:cNvGrpSpPr/>
            <p:nvPr userDrawn="1"/>
          </p:nvGrpSpPr>
          <p:grpSpPr>
            <a:xfrm>
              <a:off x="16969477" y="0"/>
              <a:ext cx="3134995" cy="2865755"/>
              <a:chOff x="16969477" y="0"/>
              <a:chExt cx="3134995" cy="2865755"/>
            </a:xfrm>
          </p:grpSpPr>
          <p:sp>
            <p:nvSpPr>
              <p:cNvPr id="19" name="object 45">
                <a:extLst>
                  <a:ext uri="{FF2B5EF4-FFF2-40B4-BE49-F238E27FC236}">
                    <a16:creationId xmlns:a16="http://schemas.microsoft.com/office/drawing/2014/main" id="{25AB88E3-5384-9E4C-A81B-EBECA5EBA49D}"/>
                  </a:ext>
                </a:extLst>
              </p:cNvPr>
              <p:cNvSpPr/>
              <p:nvPr/>
            </p:nvSpPr>
            <p:spPr>
              <a:xfrm>
                <a:off x="17617321" y="1198532"/>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20" name="object 46">
                <a:extLst>
                  <a:ext uri="{FF2B5EF4-FFF2-40B4-BE49-F238E27FC236}">
                    <a16:creationId xmlns:a16="http://schemas.microsoft.com/office/drawing/2014/main" id="{B7E5A6EF-AF38-9A4F-B648-C3C2D0B41BBB}"/>
                  </a:ext>
                </a:extLst>
              </p:cNvPr>
              <p:cNvSpPr/>
              <p:nvPr/>
            </p:nvSpPr>
            <p:spPr>
              <a:xfrm>
                <a:off x="16969477" y="0"/>
                <a:ext cx="1859280" cy="2865755"/>
              </a:xfrm>
              <a:custGeom>
                <a:avLst/>
                <a:gdLst/>
                <a:ahLst/>
                <a:cxnLst/>
                <a:rect l="l" t="t" r="r" b="b"/>
                <a:pathLst>
                  <a:path w="1859280" h="2865755">
                    <a:moveTo>
                      <a:pt x="1468081" y="0"/>
                    </a:moveTo>
                    <a:lnTo>
                      <a:pt x="638386" y="0"/>
                    </a:lnTo>
                    <a:lnTo>
                      <a:pt x="0" y="878656"/>
                    </a:lnTo>
                    <a:lnTo>
                      <a:pt x="647843" y="2865399"/>
                    </a:lnTo>
                    <a:lnTo>
                      <a:pt x="1858850" y="1198594"/>
                    </a:lnTo>
                    <a:lnTo>
                      <a:pt x="1858850" y="1198391"/>
                    </a:lnTo>
                    <a:lnTo>
                      <a:pt x="1468081" y="0"/>
                    </a:lnTo>
                    <a:close/>
                  </a:path>
                </a:pathLst>
              </a:custGeom>
              <a:solidFill>
                <a:srgbClr val="000000">
                  <a:alpha val="3498"/>
                </a:srgbClr>
              </a:solidFill>
            </p:spPr>
            <p:txBody>
              <a:bodyPr wrap="square" lIns="0" tIns="0" rIns="0" bIns="0" rtlCol="0"/>
              <a:lstStyle/>
              <a:p>
                <a:endParaRPr/>
              </a:p>
            </p:txBody>
          </p:sp>
        </p:grpSp>
        <p:sp>
          <p:nvSpPr>
            <p:cNvPr id="21" name="object 47">
              <a:extLst>
                <a:ext uri="{FF2B5EF4-FFF2-40B4-BE49-F238E27FC236}">
                  <a16:creationId xmlns:a16="http://schemas.microsoft.com/office/drawing/2014/main" id="{1F389C35-32D9-304D-BB0B-4CA07722646C}"/>
                </a:ext>
              </a:extLst>
            </p:cNvPr>
            <p:cNvSpPr/>
            <p:nvPr userDrawn="1"/>
          </p:nvSpPr>
          <p:spPr>
            <a:xfrm>
              <a:off x="16807943" y="7881712"/>
              <a:ext cx="1229360" cy="1046480"/>
            </a:xfrm>
            <a:custGeom>
              <a:avLst/>
              <a:gdLst/>
              <a:ahLst/>
              <a:cxnLst/>
              <a:rect l="l" t="t" r="r" b="b"/>
              <a:pathLst>
                <a:path w="1229359" h="1046479">
                  <a:moveTo>
                    <a:pt x="0" y="0"/>
                  </a:moveTo>
                  <a:lnTo>
                    <a:pt x="0" y="1046020"/>
                  </a:lnTo>
                  <a:lnTo>
                    <a:pt x="50839" y="1045764"/>
                  </a:lnTo>
                  <a:lnTo>
                    <a:pt x="101556" y="1044998"/>
                  </a:lnTo>
                  <a:lnTo>
                    <a:pt x="152149" y="1043724"/>
                  </a:lnTo>
                  <a:lnTo>
                    <a:pt x="202614" y="1041946"/>
                  </a:lnTo>
                  <a:lnTo>
                    <a:pt x="252950" y="1039664"/>
                  </a:lnTo>
                  <a:lnTo>
                    <a:pt x="303154" y="1036883"/>
                  </a:lnTo>
                  <a:lnTo>
                    <a:pt x="353223" y="1033604"/>
                  </a:lnTo>
                  <a:lnTo>
                    <a:pt x="403156" y="1029830"/>
                  </a:lnTo>
                  <a:lnTo>
                    <a:pt x="452950" y="1025563"/>
                  </a:lnTo>
                  <a:lnTo>
                    <a:pt x="502603" y="1020807"/>
                  </a:lnTo>
                  <a:lnTo>
                    <a:pt x="552111" y="1015563"/>
                  </a:lnTo>
                  <a:lnTo>
                    <a:pt x="601474" y="1009834"/>
                  </a:lnTo>
                  <a:lnTo>
                    <a:pt x="650688" y="1003622"/>
                  </a:lnTo>
                  <a:lnTo>
                    <a:pt x="699750" y="996931"/>
                  </a:lnTo>
                  <a:lnTo>
                    <a:pt x="748660" y="989762"/>
                  </a:lnTo>
                  <a:lnTo>
                    <a:pt x="797413" y="982119"/>
                  </a:lnTo>
                  <a:lnTo>
                    <a:pt x="846009" y="974002"/>
                  </a:lnTo>
                  <a:lnTo>
                    <a:pt x="894444" y="965417"/>
                  </a:lnTo>
                  <a:lnTo>
                    <a:pt x="942715" y="956363"/>
                  </a:lnTo>
                  <a:lnTo>
                    <a:pt x="990822" y="946845"/>
                  </a:lnTo>
                  <a:lnTo>
                    <a:pt x="1038760" y="936865"/>
                  </a:lnTo>
                  <a:lnTo>
                    <a:pt x="1086529" y="926425"/>
                  </a:lnTo>
                  <a:lnTo>
                    <a:pt x="1134125" y="915527"/>
                  </a:lnTo>
                  <a:lnTo>
                    <a:pt x="1181546" y="904175"/>
                  </a:lnTo>
                  <a:lnTo>
                    <a:pt x="1228789" y="892370"/>
                  </a:lnTo>
                  <a:lnTo>
                    <a:pt x="0" y="0"/>
                  </a:lnTo>
                  <a:close/>
                </a:path>
              </a:pathLst>
            </a:custGeom>
            <a:solidFill>
              <a:srgbClr val="000000">
                <a:alpha val="5000"/>
              </a:srgbClr>
            </a:solidFill>
          </p:spPr>
          <p:txBody>
            <a:bodyPr wrap="square" lIns="0" tIns="0" rIns="0" bIns="0" rtlCol="0"/>
            <a:lstStyle/>
            <a:p>
              <a:endParaRPr/>
            </a:p>
          </p:txBody>
        </p:sp>
        <p:sp>
          <p:nvSpPr>
            <p:cNvPr id="22" name="object 50">
              <a:extLst>
                <a:ext uri="{FF2B5EF4-FFF2-40B4-BE49-F238E27FC236}">
                  <a16:creationId xmlns:a16="http://schemas.microsoft.com/office/drawing/2014/main" id="{9DC4F189-FB93-0548-9050-6B2CACB5A146}"/>
                </a:ext>
              </a:extLst>
            </p:cNvPr>
            <p:cNvSpPr/>
            <p:nvPr userDrawn="1"/>
          </p:nvSpPr>
          <p:spPr>
            <a:xfrm>
              <a:off x="12094643" y="5180088"/>
              <a:ext cx="995044" cy="1444625"/>
            </a:xfrm>
            <a:custGeom>
              <a:avLst/>
              <a:gdLst/>
              <a:ahLst/>
              <a:cxnLst/>
              <a:rect l="l" t="t" r="r" b="b"/>
              <a:pathLst>
                <a:path w="995044" h="1444625">
                  <a:moveTo>
                    <a:pt x="994828" y="0"/>
                  </a:moveTo>
                  <a:lnTo>
                    <a:pt x="0" y="323225"/>
                  </a:lnTo>
                  <a:lnTo>
                    <a:pt x="15954" y="371497"/>
                  </a:lnTo>
                  <a:lnTo>
                    <a:pt x="32356" y="419495"/>
                  </a:lnTo>
                  <a:lnTo>
                    <a:pt x="49203" y="467218"/>
                  </a:lnTo>
                  <a:lnTo>
                    <a:pt x="66490" y="514663"/>
                  </a:lnTo>
                  <a:lnTo>
                    <a:pt x="84215" y="561831"/>
                  </a:lnTo>
                  <a:lnTo>
                    <a:pt x="102374" y="608718"/>
                  </a:lnTo>
                  <a:lnTo>
                    <a:pt x="120965" y="655324"/>
                  </a:lnTo>
                  <a:lnTo>
                    <a:pt x="139985" y="701647"/>
                  </a:lnTo>
                  <a:lnTo>
                    <a:pt x="159430" y="747686"/>
                  </a:lnTo>
                  <a:lnTo>
                    <a:pt x="179297" y="793439"/>
                  </a:lnTo>
                  <a:lnTo>
                    <a:pt x="199584" y="838904"/>
                  </a:lnTo>
                  <a:lnTo>
                    <a:pt x="220286" y="884080"/>
                  </a:lnTo>
                  <a:lnTo>
                    <a:pt x="241401" y="928966"/>
                  </a:lnTo>
                  <a:lnTo>
                    <a:pt x="262926" y="973560"/>
                  </a:lnTo>
                  <a:lnTo>
                    <a:pt x="284858" y="1017860"/>
                  </a:lnTo>
                  <a:lnTo>
                    <a:pt x="307192" y="1061865"/>
                  </a:lnTo>
                  <a:lnTo>
                    <a:pt x="329928" y="1105574"/>
                  </a:lnTo>
                  <a:lnTo>
                    <a:pt x="353060" y="1148985"/>
                  </a:lnTo>
                  <a:lnTo>
                    <a:pt x="376587" y="1192095"/>
                  </a:lnTo>
                  <a:lnTo>
                    <a:pt x="400504" y="1234905"/>
                  </a:lnTo>
                  <a:lnTo>
                    <a:pt x="424810" y="1277413"/>
                  </a:lnTo>
                  <a:lnTo>
                    <a:pt x="449500" y="1319616"/>
                  </a:lnTo>
                  <a:lnTo>
                    <a:pt x="474572" y="1361513"/>
                  </a:lnTo>
                  <a:lnTo>
                    <a:pt x="500022" y="1403103"/>
                  </a:lnTo>
                  <a:lnTo>
                    <a:pt x="525847" y="1444385"/>
                  </a:lnTo>
                  <a:lnTo>
                    <a:pt x="994828" y="0"/>
                  </a:lnTo>
                  <a:close/>
                </a:path>
              </a:pathLst>
            </a:custGeom>
            <a:solidFill>
              <a:srgbClr val="000000">
                <a:alpha val="5000"/>
              </a:srgbClr>
            </a:solidFill>
          </p:spPr>
          <p:txBody>
            <a:bodyPr wrap="square" lIns="0" tIns="0" rIns="0" bIns="0" rtlCol="0"/>
            <a:lstStyle/>
            <a:p>
              <a:endParaRPr/>
            </a:p>
          </p:txBody>
        </p:sp>
      </p:grpSp>
      <p:sp>
        <p:nvSpPr>
          <p:cNvPr id="24" name="object 52">
            <a:extLst>
              <a:ext uri="{FF2B5EF4-FFF2-40B4-BE49-F238E27FC236}">
                <a16:creationId xmlns:a16="http://schemas.microsoft.com/office/drawing/2014/main" id="{28B63FA9-D893-714A-B433-211AE8F76D48}"/>
              </a:ext>
            </a:extLst>
          </p:cNvPr>
          <p:cNvSpPr/>
          <p:nvPr userDrawn="1"/>
        </p:nvSpPr>
        <p:spPr>
          <a:xfrm>
            <a:off x="22958" y="0"/>
            <a:ext cx="20104100"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787878"/>
          </a:solidFill>
        </p:spPr>
        <p:txBody>
          <a:bodyPr wrap="square" lIns="0" tIns="0" rIns="0" bIns="0" rtlCol="0"/>
          <a:lstStyle/>
          <a:p>
            <a:endParaRPr/>
          </a:p>
        </p:txBody>
      </p:sp>
      <p:grpSp>
        <p:nvGrpSpPr>
          <p:cNvPr id="58" name="Group 57">
            <a:extLst>
              <a:ext uri="{FF2B5EF4-FFF2-40B4-BE49-F238E27FC236}">
                <a16:creationId xmlns:a16="http://schemas.microsoft.com/office/drawing/2014/main" id="{3B55D0EF-C49C-1E4D-B42F-C243DB5FA814}"/>
              </a:ext>
            </a:extLst>
          </p:cNvPr>
          <p:cNvGrpSpPr/>
          <p:nvPr userDrawn="1"/>
        </p:nvGrpSpPr>
        <p:grpSpPr>
          <a:xfrm>
            <a:off x="9112671" y="9530743"/>
            <a:ext cx="2962637" cy="486403"/>
            <a:chOff x="9207638" y="9347753"/>
            <a:chExt cx="2165412" cy="326022"/>
          </a:xfrm>
        </p:grpSpPr>
        <p:sp>
          <p:nvSpPr>
            <p:cNvPr id="59" name="object 2">
              <a:extLst>
                <a:ext uri="{FF2B5EF4-FFF2-40B4-BE49-F238E27FC236}">
                  <a16:creationId xmlns:a16="http://schemas.microsoft.com/office/drawing/2014/main" id="{8C879986-FB06-D54E-8834-66C7A71DA10D}"/>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0" name="object 3">
              <a:extLst>
                <a:ext uri="{FF2B5EF4-FFF2-40B4-BE49-F238E27FC236}">
                  <a16:creationId xmlns:a16="http://schemas.microsoft.com/office/drawing/2014/main" id="{554CB446-DE4F-584C-90D3-C113AB6D55D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1" name="object 4">
              <a:extLst>
                <a:ext uri="{FF2B5EF4-FFF2-40B4-BE49-F238E27FC236}">
                  <a16:creationId xmlns:a16="http://schemas.microsoft.com/office/drawing/2014/main" id="{5999E6D9-3DF3-CD4B-8EEF-17E28B59CB92}"/>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62" name="object 5">
              <a:extLst>
                <a:ext uri="{FF2B5EF4-FFF2-40B4-BE49-F238E27FC236}">
                  <a16:creationId xmlns:a16="http://schemas.microsoft.com/office/drawing/2014/main" id="{3F2024E2-EB79-894C-9AF9-65745AFD3819}"/>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63" name="object 6">
              <a:extLst>
                <a:ext uri="{FF2B5EF4-FFF2-40B4-BE49-F238E27FC236}">
                  <a16:creationId xmlns:a16="http://schemas.microsoft.com/office/drawing/2014/main" id="{32846E62-E92A-CD45-AA1E-EBF2BAB06980}"/>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64" name="object 7">
              <a:extLst>
                <a:ext uri="{FF2B5EF4-FFF2-40B4-BE49-F238E27FC236}">
                  <a16:creationId xmlns:a16="http://schemas.microsoft.com/office/drawing/2014/main" id="{0894F399-DD27-1348-8AE4-3AFBF358EE04}"/>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65" name="object 8">
              <a:extLst>
                <a:ext uri="{FF2B5EF4-FFF2-40B4-BE49-F238E27FC236}">
                  <a16:creationId xmlns:a16="http://schemas.microsoft.com/office/drawing/2014/main" id="{B97734E3-3ED5-C94A-BF94-D7892546C4F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66" name="object 9">
              <a:extLst>
                <a:ext uri="{FF2B5EF4-FFF2-40B4-BE49-F238E27FC236}">
                  <a16:creationId xmlns:a16="http://schemas.microsoft.com/office/drawing/2014/main" id="{D6DE3076-5AF1-E545-8382-C3F7EFD09F1C}"/>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67" name="Group 66">
            <a:extLst>
              <a:ext uri="{FF2B5EF4-FFF2-40B4-BE49-F238E27FC236}">
                <a16:creationId xmlns:a16="http://schemas.microsoft.com/office/drawing/2014/main" id="{1EC2801F-083C-EB46-BBA0-09A457807F54}"/>
              </a:ext>
            </a:extLst>
          </p:cNvPr>
          <p:cNvGrpSpPr/>
          <p:nvPr userDrawn="1"/>
        </p:nvGrpSpPr>
        <p:grpSpPr>
          <a:xfrm>
            <a:off x="7616256" y="9093982"/>
            <a:ext cx="1325448" cy="1325638"/>
            <a:chOff x="7616256" y="9093982"/>
            <a:chExt cx="1325448" cy="1325638"/>
          </a:xfrm>
        </p:grpSpPr>
        <p:sp>
          <p:nvSpPr>
            <p:cNvPr id="68" name="object 11">
              <a:extLst>
                <a:ext uri="{FF2B5EF4-FFF2-40B4-BE49-F238E27FC236}">
                  <a16:creationId xmlns:a16="http://schemas.microsoft.com/office/drawing/2014/main" id="{69B2F0EA-25EF-594F-951E-53CF7EA5F154}"/>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69" name="object 12">
              <a:extLst>
                <a:ext uri="{FF2B5EF4-FFF2-40B4-BE49-F238E27FC236}">
                  <a16:creationId xmlns:a16="http://schemas.microsoft.com/office/drawing/2014/main" id="{C1D6640C-9B3B-7D4A-B6E0-6C35688D2DCB}"/>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70" name="object 13">
              <a:extLst>
                <a:ext uri="{FF2B5EF4-FFF2-40B4-BE49-F238E27FC236}">
                  <a16:creationId xmlns:a16="http://schemas.microsoft.com/office/drawing/2014/main" id="{7F743D48-7852-B440-8272-9994BABC2B4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71" name="object 14">
              <a:extLst>
                <a:ext uri="{FF2B5EF4-FFF2-40B4-BE49-F238E27FC236}">
                  <a16:creationId xmlns:a16="http://schemas.microsoft.com/office/drawing/2014/main" id="{2A2C08D3-60D9-AE4A-94B5-896B12037DF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72" name="object 15">
              <a:extLst>
                <a:ext uri="{FF2B5EF4-FFF2-40B4-BE49-F238E27FC236}">
                  <a16:creationId xmlns:a16="http://schemas.microsoft.com/office/drawing/2014/main" id="{FC9E8F91-BEB6-FC4E-B4FF-F29C26F1C2C2}"/>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73" name="object 16">
              <a:extLst>
                <a:ext uri="{FF2B5EF4-FFF2-40B4-BE49-F238E27FC236}">
                  <a16:creationId xmlns:a16="http://schemas.microsoft.com/office/drawing/2014/main" id="{95C5F3FA-FD1E-7E45-B1C8-363B9FE5E925}"/>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74" name="object 17">
              <a:extLst>
                <a:ext uri="{FF2B5EF4-FFF2-40B4-BE49-F238E27FC236}">
                  <a16:creationId xmlns:a16="http://schemas.microsoft.com/office/drawing/2014/main" id="{A4CB801B-0AF1-6448-B615-818DECA5C2FE}"/>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75" name="object 18">
              <a:extLst>
                <a:ext uri="{FF2B5EF4-FFF2-40B4-BE49-F238E27FC236}">
                  <a16:creationId xmlns:a16="http://schemas.microsoft.com/office/drawing/2014/main" id="{AD4CAECE-021D-E242-936F-5F52E51E3931}"/>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76" name="object 19">
              <a:extLst>
                <a:ext uri="{FF2B5EF4-FFF2-40B4-BE49-F238E27FC236}">
                  <a16:creationId xmlns:a16="http://schemas.microsoft.com/office/drawing/2014/main" id="{3D79135F-D069-B342-8F6C-84B449CB6F55}"/>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77" name="object 20">
              <a:extLst>
                <a:ext uri="{FF2B5EF4-FFF2-40B4-BE49-F238E27FC236}">
                  <a16:creationId xmlns:a16="http://schemas.microsoft.com/office/drawing/2014/main" id="{80D0914A-9115-2249-8FBC-4D221FEE6055}"/>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78" name="Group 77">
              <a:extLst>
                <a:ext uri="{FF2B5EF4-FFF2-40B4-BE49-F238E27FC236}">
                  <a16:creationId xmlns:a16="http://schemas.microsoft.com/office/drawing/2014/main" id="{EDB0C57E-8650-704F-BD8B-F2522801C391}"/>
                </a:ext>
              </a:extLst>
            </p:cNvPr>
            <p:cNvGrpSpPr/>
            <p:nvPr userDrawn="1"/>
          </p:nvGrpSpPr>
          <p:grpSpPr>
            <a:xfrm>
              <a:off x="7616256" y="9119870"/>
              <a:ext cx="1325448" cy="1260246"/>
              <a:chOff x="7616256" y="9119870"/>
              <a:chExt cx="1325448" cy="1260246"/>
            </a:xfrm>
          </p:grpSpPr>
          <p:sp>
            <p:nvSpPr>
              <p:cNvPr id="79" name="object 22">
                <a:extLst>
                  <a:ext uri="{FF2B5EF4-FFF2-40B4-BE49-F238E27FC236}">
                    <a16:creationId xmlns:a16="http://schemas.microsoft.com/office/drawing/2014/main" id="{D3BC27E6-B379-2549-8A6C-F78333CE057B}"/>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80" name="object 23">
                <a:extLst>
                  <a:ext uri="{FF2B5EF4-FFF2-40B4-BE49-F238E27FC236}">
                    <a16:creationId xmlns:a16="http://schemas.microsoft.com/office/drawing/2014/main" id="{85F5E240-2C79-1248-A9D3-70D7FEECE972}"/>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81" name="object 24">
                <a:extLst>
                  <a:ext uri="{FF2B5EF4-FFF2-40B4-BE49-F238E27FC236}">
                    <a16:creationId xmlns:a16="http://schemas.microsoft.com/office/drawing/2014/main" id="{5397F359-414B-8B43-AD5B-276176429449}"/>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82" name="object 25">
                <a:extLst>
                  <a:ext uri="{FF2B5EF4-FFF2-40B4-BE49-F238E27FC236}">
                    <a16:creationId xmlns:a16="http://schemas.microsoft.com/office/drawing/2014/main" id="{F4441A1D-6018-754D-B03E-F30B8A077B6B}"/>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83" name="object 26">
                <a:extLst>
                  <a:ext uri="{FF2B5EF4-FFF2-40B4-BE49-F238E27FC236}">
                    <a16:creationId xmlns:a16="http://schemas.microsoft.com/office/drawing/2014/main" id="{85673A13-BC7C-464B-878A-E01DBF2A4DDE}"/>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84" name="object 27">
                <a:extLst>
                  <a:ext uri="{FF2B5EF4-FFF2-40B4-BE49-F238E27FC236}">
                    <a16:creationId xmlns:a16="http://schemas.microsoft.com/office/drawing/2014/main" id="{0D73B960-E63A-C14F-AC25-34791478EBE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85" name="object 28">
                <a:extLst>
                  <a:ext uri="{FF2B5EF4-FFF2-40B4-BE49-F238E27FC236}">
                    <a16:creationId xmlns:a16="http://schemas.microsoft.com/office/drawing/2014/main" id="{A62F329E-E306-8C43-89C6-31630786C577}"/>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86" name="object 29">
                <a:extLst>
                  <a:ext uri="{FF2B5EF4-FFF2-40B4-BE49-F238E27FC236}">
                    <a16:creationId xmlns:a16="http://schemas.microsoft.com/office/drawing/2014/main" id="{1BC2A1A6-F005-6A41-98AE-E82FACE24FE5}"/>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87" name="object 30">
                <a:extLst>
                  <a:ext uri="{FF2B5EF4-FFF2-40B4-BE49-F238E27FC236}">
                    <a16:creationId xmlns:a16="http://schemas.microsoft.com/office/drawing/2014/main" id="{2E40FC3C-BE7D-5B4A-9D2E-DF278851189F}"/>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88" name="object 31">
                <a:extLst>
                  <a:ext uri="{FF2B5EF4-FFF2-40B4-BE49-F238E27FC236}">
                    <a16:creationId xmlns:a16="http://schemas.microsoft.com/office/drawing/2014/main" id="{81AEE04C-1D1E-E642-A5AE-F3F797B3CB95}"/>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Tree>
    <p:extLst>
      <p:ext uri="{BB962C8B-B14F-4D97-AF65-F5344CB8AC3E}">
        <p14:creationId xmlns:p14="http://schemas.microsoft.com/office/powerpoint/2010/main" val="35558626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grpSp>
        <p:nvGrpSpPr>
          <p:cNvPr id="6" name="object 33">
            <a:extLst>
              <a:ext uri="{FF2B5EF4-FFF2-40B4-BE49-F238E27FC236}">
                <a16:creationId xmlns:a16="http://schemas.microsoft.com/office/drawing/2014/main" id="{108A00C6-FF0C-D346-A37D-41807FDEE0BB}"/>
              </a:ext>
            </a:extLst>
          </p:cNvPr>
          <p:cNvGrpSpPr/>
          <p:nvPr userDrawn="1"/>
        </p:nvGrpSpPr>
        <p:grpSpPr>
          <a:xfrm>
            <a:off x="0" y="0"/>
            <a:ext cx="20104100" cy="8928100"/>
            <a:chOff x="0" y="0"/>
            <a:chExt cx="20104100" cy="8928100"/>
          </a:xfrm>
        </p:grpSpPr>
        <p:sp>
          <p:nvSpPr>
            <p:cNvPr id="7" name="object 34">
              <a:extLst>
                <a:ext uri="{FF2B5EF4-FFF2-40B4-BE49-F238E27FC236}">
                  <a16:creationId xmlns:a16="http://schemas.microsoft.com/office/drawing/2014/main" id="{FA22AAC6-F24F-4842-BD6B-A4FDDF4E02C9}"/>
                </a:ext>
              </a:extLst>
            </p:cNvPr>
            <p:cNvSpPr/>
            <p:nvPr/>
          </p:nvSpPr>
          <p:spPr>
            <a:xfrm>
              <a:off x="14794290" y="0"/>
              <a:ext cx="1860550" cy="2865755"/>
            </a:xfrm>
            <a:custGeom>
              <a:avLst/>
              <a:gdLst/>
              <a:ahLst/>
              <a:cxnLst/>
              <a:rect l="l" t="t" r="r" b="b"/>
              <a:pathLst>
                <a:path w="1860550" h="2865755">
                  <a:moveTo>
                    <a:pt x="1222103" y="0"/>
                  </a:moveTo>
                  <a:lnTo>
                    <a:pt x="390096" y="0"/>
                  </a:lnTo>
                  <a:lnTo>
                    <a:pt x="0" y="1196323"/>
                  </a:lnTo>
                  <a:lnTo>
                    <a:pt x="1212654" y="2865403"/>
                  </a:lnTo>
                  <a:lnTo>
                    <a:pt x="1860487" y="878657"/>
                  </a:lnTo>
                  <a:lnTo>
                    <a:pt x="1222103" y="0"/>
                  </a:lnTo>
                  <a:close/>
                </a:path>
              </a:pathLst>
            </a:custGeom>
            <a:solidFill>
              <a:srgbClr val="000000">
                <a:alpha val="5000"/>
              </a:srgbClr>
            </a:solidFill>
          </p:spPr>
          <p:txBody>
            <a:bodyPr wrap="square" lIns="0" tIns="0" rIns="0" bIns="0" rtlCol="0"/>
            <a:lstStyle/>
            <a:p>
              <a:endParaRPr/>
            </a:p>
          </p:txBody>
        </p:sp>
        <p:sp>
          <p:nvSpPr>
            <p:cNvPr id="8" name="object 35">
              <a:extLst>
                <a:ext uri="{FF2B5EF4-FFF2-40B4-BE49-F238E27FC236}">
                  <a16:creationId xmlns:a16="http://schemas.microsoft.com/office/drawing/2014/main" id="{3E2881DB-1EF4-B341-9560-0B6172E0C921}"/>
                </a:ext>
              </a:extLst>
            </p:cNvPr>
            <p:cNvSpPr/>
            <p:nvPr/>
          </p:nvSpPr>
          <p:spPr>
            <a:xfrm>
              <a:off x="11896789" y="5"/>
              <a:ext cx="4911725" cy="3355975"/>
            </a:xfrm>
            <a:custGeom>
              <a:avLst/>
              <a:gdLst/>
              <a:ahLst/>
              <a:cxnLst/>
              <a:rect l="l" t="t" r="r" b="b"/>
              <a:pathLst>
                <a:path w="4911725" h="3355975">
                  <a:moveTo>
                    <a:pt x="1506181" y="2865526"/>
                  </a:moveTo>
                  <a:lnTo>
                    <a:pt x="198005" y="2439949"/>
                  </a:lnTo>
                  <a:lnTo>
                    <a:pt x="183121" y="2487472"/>
                  </a:lnTo>
                  <a:lnTo>
                    <a:pt x="168744" y="2535085"/>
                  </a:lnTo>
                  <a:lnTo>
                    <a:pt x="154851" y="2582799"/>
                  </a:lnTo>
                  <a:lnTo>
                    <a:pt x="141465" y="2630601"/>
                  </a:lnTo>
                  <a:lnTo>
                    <a:pt x="128574" y="2678493"/>
                  </a:lnTo>
                  <a:lnTo>
                    <a:pt x="116192" y="2726461"/>
                  </a:lnTo>
                  <a:lnTo>
                    <a:pt x="104292" y="2774518"/>
                  </a:lnTo>
                  <a:lnTo>
                    <a:pt x="92887" y="2822638"/>
                  </a:lnTo>
                  <a:lnTo>
                    <a:pt x="81991" y="2870847"/>
                  </a:lnTo>
                  <a:lnTo>
                    <a:pt x="71577" y="2919107"/>
                  </a:lnTo>
                  <a:lnTo>
                    <a:pt x="61658" y="2967431"/>
                  </a:lnTo>
                  <a:lnTo>
                    <a:pt x="52235" y="3015831"/>
                  </a:lnTo>
                  <a:lnTo>
                    <a:pt x="43307" y="3064268"/>
                  </a:lnTo>
                  <a:lnTo>
                    <a:pt x="34861" y="3112770"/>
                  </a:lnTo>
                  <a:lnTo>
                    <a:pt x="26911" y="3161322"/>
                  </a:lnTo>
                  <a:lnTo>
                    <a:pt x="19456" y="3209925"/>
                  </a:lnTo>
                  <a:lnTo>
                    <a:pt x="12484" y="3258553"/>
                  </a:lnTo>
                  <a:lnTo>
                    <a:pt x="5994" y="3307232"/>
                  </a:lnTo>
                  <a:lnTo>
                    <a:pt x="0" y="3355937"/>
                  </a:lnTo>
                  <a:lnTo>
                    <a:pt x="1506181" y="2865526"/>
                  </a:lnTo>
                  <a:close/>
                </a:path>
                <a:path w="4911725" h="3355975">
                  <a:moveTo>
                    <a:pt x="4110151" y="2865399"/>
                  </a:moveTo>
                  <a:lnTo>
                    <a:pt x="2897492" y="1196327"/>
                  </a:lnTo>
                  <a:lnTo>
                    <a:pt x="807796" y="1198524"/>
                  </a:lnTo>
                  <a:lnTo>
                    <a:pt x="2018855" y="2865399"/>
                  </a:lnTo>
                  <a:lnTo>
                    <a:pt x="4110151" y="2865399"/>
                  </a:lnTo>
                  <a:close/>
                </a:path>
                <a:path w="4911725" h="3355975">
                  <a:moveTo>
                    <a:pt x="4911293" y="0"/>
                  </a:moveTo>
                  <a:lnTo>
                    <a:pt x="4626216" y="0"/>
                  </a:lnTo>
                  <a:lnTo>
                    <a:pt x="4911153" y="391668"/>
                  </a:lnTo>
                  <a:lnTo>
                    <a:pt x="4911293" y="0"/>
                  </a:lnTo>
                  <a:close/>
                </a:path>
              </a:pathLst>
            </a:custGeom>
            <a:solidFill>
              <a:srgbClr val="000000">
                <a:alpha val="3498"/>
              </a:srgbClr>
            </a:solidFill>
          </p:spPr>
          <p:txBody>
            <a:bodyPr wrap="square" lIns="0" tIns="0" rIns="0" bIns="0" rtlCol="0"/>
            <a:lstStyle/>
            <a:p>
              <a:endParaRPr/>
            </a:p>
          </p:txBody>
        </p:sp>
        <p:sp>
          <p:nvSpPr>
            <p:cNvPr id="9" name="object 36">
              <a:extLst>
                <a:ext uri="{FF2B5EF4-FFF2-40B4-BE49-F238E27FC236}">
                  <a16:creationId xmlns:a16="http://schemas.microsoft.com/office/drawing/2014/main" id="{A087934F-951A-B04E-9AD3-B0F1DD74E506}"/>
                </a:ext>
              </a:extLst>
            </p:cNvPr>
            <p:cNvSpPr/>
            <p:nvPr/>
          </p:nvSpPr>
          <p:spPr>
            <a:xfrm>
              <a:off x="11856277" y="3164698"/>
              <a:ext cx="3651885" cy="1868170"/>
            </a:xfrm>
            <a:custGeom>
              <a:avLst/>
              <a:gdLst/>
              <a:ahLst/>
              <a:cxnLst/>
              <a:rect l="l" t="t" r="r" b="b"/>
              <a:pathLst>
                <a:path w="3651884" h="1868170">
                  <a:moveTo>
                    <a:pt x="1962118" y="0"/>
                  </a:moveTo>
                  <a:lnTo>
                    <a:pt x="0" y="637530"/>
                  </a:lnTo>
                  <a:lnTo>
                    <a:pt x="1689309" y="1867597"/>
                  </a:lnTo>
                  <a:lnTo>
                    <a:pt x="3651438" y="1230056"/>
                  </a:lnTo>
                  <a:lnTo>
                    <a:pt x="1962118" y="0"/>
                  </a:lnTo>
                  <a:close/>
                </a:path>
              </a:pathLst>
            </a:custGeom>
            <a:solidFill>
              <a:srgbClr val="000000">
                <a:alpha val="5000"/>
              </a:srgbClr>
            </a:solidFill>
          </p:spPr>
          <p:txBody>
            <a:bodyPr wrap="square" lIns="0" tIns="0" rIns="0" bIns="0" rtlCol="0"/>
            <a:lstStyle/>
            <a:p>
              <a:endParaRPr/>
            </a:p>
          </p:txBody>
        </p:sp>
        <p:sp>
          <p:nvSpPr>
            <p:cNvPr id="10" name="object 37">
              <a:extLst>
                <a:ext uri="{FF2B5EF4-FFF2-40B4-BE49-F238E27FC236}">
                  <a16:creationId xmlns:a16="http://schemas.microsoft.com/office/drawing/2014/main" id="{A545612D-A20F-BA4A-931E-A00F0A699215}"/>
                </a:ext>
              </a:extLst>
            </p:cNvPr>
            <p:cNvSpPr/>
            <p:nvPr/>
          </p:nvSpPr>
          <p:spPr>
            <a:xfrm>
              <a:off x="12901917" y="4394764"/>
              <a:ext cx="2606040" cy="4057650"/>
            </a:xfrm>
            <a:custGeom>
              <a:avLst/>
              <a:gdLst/>
              <a:ahLst/>
              <a:cxnLst/>
              <a:rect l="l" t="t" r="r" b="b"/>
              <a:pathLst>
                <a:path w="2606040" h="4057650">
                  <a:moveTo>
                    <a:pt x="1802599" y="4057561"/>
                  </a:moveTo>
                  <a:lnTo>
                    <a:pt x="1801622" y="2473566"/>
                  </a:lnTo>
                  <a:lnTo>
                    <a:pt x="992632" y="3586188"/>
                  </a:lnTo>
                  <a:lnTo>
                    <a:pt x="1033233" y="3615029"/>
                  </a:lnTo>
                  <a:lnTo>
                    <a:pt x="1074077" y="3643426"/>
                  </a:lnTo>
                  <a:lnTo>
                    <a:pt x="1115161" y="3671379"/>
                  </a:lnTo>
                  <a:lnTo>
                    <a:pt x="1156487" y="3698875"/>
                  </a:lnTo>
                  <a:lnTo>
                    <a:pt x="1198054" y="3725938"/>
                  </a:lnTo>
                  <a:lnTo>
                    <a:pt x="1239850" y="3752545"/>
                  </a:lnTo>
                  <a:lnTo>
                    <a:pt x="1281874" y="3778707"/>
                  </a:lnTo>
                  <a:lnTo>
                    <a:pt x="1324114" y="3804424"/>
                  </a:lnTo>
                  <a:lnTo>
                    <a:pt x="1366583" y="3829685"/>
                  </a:lnTo>
                  <a:lnTo>
                    <a:pt x="1409268" y="3854500"/>
                  </a:lnTo>
                  <a:lnTo>
                    <a:pt x="1452168" y="3878872"/>
                  </a:lnTo>
                  <a:lnTo>
                    <a:pt x="1495285" y="3902786"/>
                  </a:lnTo>
                  <a:lnTo>
                    <a:pt x="1538592" y="3926243"/>
                  </a:lnTo>
                  <a:lnTo>
                    <a:pt x="1582115" y="3949268"/>
                  </a:lnTo>
                  <a:lnTo>
                    <a:pt x="1625828" y="3971823"/>
                  </a:lnTo>
                  <a:lnTo>
                    <a:pt x="1669745" y="3993934"/>
                  </a:lnTo>
                  <a:lnTo>
                    <a:pt x="1713839" y="4015600"/>
                  </a:lnTo>
                  <a:lnTo>
                    <a:pt x="1758124" y="4036809"/>
                  </a:lnTo>
                  <a:lnTo>
                    <a:pt x="1802599" y="4057561"/>
                  </a:lnTo>
                  <a:close/>
                </a:path>
                <a:path w="2606040" h="4057650">
                  <a:moveTo>
                    <a:pt x="2605786" y="0"/>
                  </a:moveTo>
                  <a:lnTo>
                    <a:pt x="643661" y="637540"/>
                  </a:lnTo>
                  <a:lnTo>
                    <a:pt x="0" y="2625623"/>
                  </a:lnTo>
                  <a:lnTo>
                    <a:pt x="1959533" y="1988947"/>
                  </a:lnTo>
                  <a:lnTo>
                    <a:pt x="2605786" y="0"/>
                  </a:lnTo>
                  <a:close/>
                </a:path>
              </a:pathLst>
            </a:custGeom>
            <a:solidFill>
              <a:srgbClr val="000000">
                <a:alpha val="3498"/>
              </a:srgbClr>
            </a:solidFill>
          </p:spPr>
          <p:txBody>
            <a:bodyPr wrap="square" lIns="0" tIns="0" rIns="0" bIns="0" rtlCol="0"/>
            <a:lstStyle/>
            <a:p>
              <a:endParaRPr/>
            </a:p>
          </p:txBody>
        </p:sp>
        <p:sp>
          <p:nvSpPr>
            <p:cNvPr id="11" name="object 38">
              <a:extLst>
                <a:ext uri="{FF2B5EF4-FFF2-40B4-BE49-F238E27FC236}">
                  <a16:creationId xmlns:a16="http://schemas.microsoft.com/office/drawing/2014/main" id="{883724DC-FEA0-8D4D-B21C-DF21F4D66189}"/>
                </a:ext>
              </a:extLst>
            </p:cNvPr>
            <p:cNvSpPr/>
            <p:nvPr/>
          </p:nvSpPr>
          <p:spPr>
            <a:xfrm>
              <a:off x="15116057" y="5342162"/>
              <a:ext cx="1692275" cy="3289935"/>
            </a:xfrm>
            <a:custGeom>
              <a:avLst/>
              <a:gdLst/>
              <a:ahLst/>
              <a:cxnLst/>
              <a:rect l="l" t="t" r="r" b="b"/>
              <a:pathLst>
                <a:path w="1692275" h="3289934">
                  <a:moveTo>
                    <a:pt x="1691885" y="0"/>
                  </a:moveTo>
                  <a:lnTo>
                    <a:pt x="0" y="1226517"/>
                  </a:lnTo>
                  <a:lnTo>
                    <a:pt x="0" y="3289617"/>
                  </a:lnTo>
                  <a:lnTo>
                    <a:pt x="1691885" y="2063089"/>
                  </a:lnTo>
                  <a:lnTo>
                    <a:pt x="1691885" y="0"/>
                  </a:lnTo>
                  <a:close/>
                </a:path>
              </a:pathLst>
            </a:custGeom>
            <a:solidFill>
              <a:srgbClr val="000000">
                <a:alpha val="5000"/>
              </a:srgbClr>
            </a:solidFill>
          </p:spPr>
          <p:txBody>
            <a:bodyPr wrap="square" lIns="0" tIns="0" rIns="0" bIns="0" rtlCol="0"/>
            <a:lstStyle/>
            <a:p>
              <a:endParaRPr/>
            </a:p>
          </p:txBody>
        </p:sp>
        <p:sp>
          <p:nvSpPr>
            <p:cNvPr id="12" name="object 39">
              <a:extLst>
                <a:ext uri="{FF2B5EF4-FFF2-40B4-BE49-F238E27FC236}">
                  <a16:creationId xmlns:a16="http://schemas.microsoft.com/office/drawing/2014/main" id="{660FEC43-3CFF-FE4A-BC79-27B66D6198DD}"/>
                </a:ext>
              </a:extLst>
            </p:cNvPr>
            <p:cNvSpPr/>
            <p:nvPr/>
          </p:nvSpPr>
          <p:spPr>
            <a:xfrm>
              <a:off x="16807943" y="5342172"/>
              <a:ext cx="3296285" cy="3289935"/>
            </a:xfrm>
            <a:custGeom>
              <a:avLst/>
              <a:gdLst/>
              <a:ahLst/>
              <a:cxnLst/>
              <a:rect l="l" t="t" r="r" b="b"/>
              <a:pathLst>
                <a:path w="3296284" h="3289934">
                  <a:moveTo>
                    <a:pt x="1691894" y="1229220"/>
                  </a:moveTo>
                  <a:lnTo>
                    <a:pt x="0" y="0"/>
                  </a:lnTo>
                  <a:lnTo>
                    <a:pt x="0" y="2063089"/>
                  </a:lnTo>
                  <a:lnTo>
                    <a:pt x="1691881" y="3289617"/>
                  </a:lnTo>
                  <a:lnTo>
                    <a:pt x="1691894" y="1229220"/>
                  </a:lnTo>
                  <a:close/>
                </a:path>
                <a:path w="3296284" h="3289934">
                  <a:moveTo>
                    <a:pt x="3296145" y="1912569"/>
                  </a:moveTo>
                  <a:lnTo>
                    <a:pt x="2104402" y="1526159"/>
                  </a:lnTo>
                  <a:lnTo>
                    <a:pt x="2912567" y="2639364"/>
                  </a:lnTo>
                  <a:lnTo>
                    <a:pt x="2952546" y="2609672"/>
                  </a:lnTo>
                  <a:lnTo>
                    <a:pt x="2992170" y="2579598"/>
                  </a:lnTo>
                  <a:lnTo>
                    <a:pt x="3031452" y="2549169"/>
                  </a:lnTo>
                  <a:lnTo>
                    <a:pt x="3070377" y="2518359"/>
                  </a:lnTo>
                  <a:lnTo>
                    <a:pt x="3108960" y="2487193"/>
                  </a:lnTo>
                  <a:lnTo>
                    <a:pt x="3147174" y="2455672"/>
                  </a:lnTo>
                  <a:lnTo>
                    <a:pt x="3185045" y="2423782"/>
                  </a:lnTo>
                  <a:lnTo>
                    <a:pt x="3222548" y="2391549"/>
                  </a:lnTo>
                  <a:lnTo>
                    <a:pt x="3259709" y="2358974"/>
                  </a:lnTo>
                  <a:lnTo>
                    <a:pt x="3296145" y="2326360"/>
                  </a:lnTo>
                  <a:lnTo>
                    <a:pt x="3296145" y="1912569"/>
                  </a:lnTo>
                  <a:close/>
                </a:path>
              </a:pathLst>
            </a:custGeom>
            <a:solidFill>
              <a:srgbClr val="000000">
                <a:alpha val="3498"/>
              </a:srgbClr>
            </a:solidFill>
          </p:spPr>
          <p:txBody>
            <a:bodyPr wrap="square" lIns="0" tIns="0" rIns="0" bIns="0" rtlCol="0"/>
            <a:lstStyle/>
            <a:p>
              <a:endParaRPr/>
            </a:p>
          </p:txBody>
        </p:sp>
        <p:sp>
          <p:nvSpPr>
            <p:cNvPr id="13" name="object 40">
              <a:extLst>
                <a:ext uri="{FF2B5EF4-FFF2-40B4-BE49-F238E27FC236}">
                  <a16:creationId xmlns:a16="http://schemas.microsoft.com/office/drawing/2014/main" id="{82E26937-57E2-2C4F-B026-1948E466FD15}"/>
                </a:ext>
              </a:extLst>
            </p:cNvPr>
            <p:cNvSpPr/>
            <p:nvPr/>
          </p:nvSpPr>
          <p:spPr>
            <a:xfrm>
              <a:off x="18110767" y="4398324"/>
              <a:ext cx="1993900" cy="2426970"/>
            </a:xfrm>
            <a:custGeom>
              <a:avLst/>
              <a:gdLst/>
              <a:ahLst/>
              <a:cxnLst/>
              <a:rect l="l" t="t" r="r" b="b"/>
              <a:pathLst>
                <a:path w="1993900" h="2426970">
                  <a:moveTo>
                    <a:pt x="0" y="0"/>
                  </a:moveTo>
                  <a:lnTo>
                    <a:pt x="643666" y="1988096"/>
                  </a:lnTo>
                  <a:lnTo>
                    <a:pt x="1993333" y="2426627"/>
                  </a:lnTo>
                  <a:lnTo>
                    <a:pt x="1993333" y="733942"/>
                  </a:lnTo>
                  <a:lnTo>
                    <a:pt x="1962118" y="637530"/>
                  </a:lnTo>
                  <a:lnTo>
                    <a:pt x="0" y="0"/>
                  </a:lnTo>
                  <a:close/>
                </a:path>
              </a:pathLst>
            </a:custGeom>
            <a:solidFill>
              <a:srgbClr val="000000">
                <a:alpha val="5000"/>
              </a:srgbClr>
            </a:solidFill>
          </p:spPr>
          <p:txBody>
            <a:bodyPr wrap="square" lIns="0" tIns="0" rIns="0" bIns="0" rtlCol="0"/>
            <a:lstStyle/>
            <a:p>
              <a:endParaRPr/>
            </a:p>
          </p:txBody>
        </p:sp>
        <p:sp>
          <p:nvSpPr>
            <p:cNvPr id="14" name="object 41">
              <a:extLst>
                <a:ext uri="{FF2B5EF4-FFF2-40B4-BE49-F238E27FC236}">
                  <a16:creationId xmlns:a16="http://schemas.microsoft.com/office/drawing/2014/main" id="{7DFD2FFF-1456-FC4F-995E-20C4A2F68EC5}"/>
                </a:ext>
              </a:extLst>
            </p:cNvPr>
            <p:cNvSpPr/>
            <p:nvPr/>
          </p:nvSpPr>
          <p:spPr>
            <a:xfrm>
              <a:off x="18110767" y="3169095"/>
              <a:ext cx="1993900" cy="1866900"/>
            </a:xfrm>
            <a:custGeom>
              <a:avLst/>
              <a:gdLst/>
              <a:ahLst/>
              <a:cxnLst/>
              <a:rect l="l" t="t" r="r" b="b"/>
              <a:pathLst>
                <a:path w="1993900" h="1866900">
                  <a:moveTo>
                    <a:pt x="1691896" y="0"/>
                  </a:moveTo>
                  <a:lnTo>
                    <a:pt x="0" y="1229229"/>
                  </a:lnTo>
                  <a:lnTo>
                    <a:pt x="1962118" y="1866759"/>
                  </a:lnTo>
                  <a:lnTo>
                    <a:pt x="1993333" y="1844030"/>
                  </a:lnTo>
                  <a:lnTo>
                    <a:pt x="1993333" y="97943"/>
                  </a:lnTo>
                  <a:lnTo>
                    <a:pt x="1691896" y="0"/>
                  </a:lnTo>
                  <a:close/>
                </a:path>
              </a:pathLst>
            </a:custGeom>
            <a:solidFill>
              <a:srgbClr val="000000">
                <a:alpha val="3498"/>
              </a:srgbClr>
            </a:solidFill>
          </p:spPr>
          <p:txBody>
            <a:bodyPr wrap="square" lIns="0" tIns="0" rIns="0" bIns="0" rtlCol="0"/>
            <a:lstStyle/>
            <a:p>
              <a:endParaRPr/>
            </a:p>
          </p:txBody>
        </p:sp>
        <p:sp>
          <p:nvSpPr>
            <p:cNvPr id="15" name="object 42">
              <a:extLst>
                <a:ext uri="{FF2B5EF4-FFF2-40B4-BE49-F238E27FC236}">
                  <a16:creationId xmlns:a16="http://schemas.microsoft.com/office/drawing/2014/main" id="{10E01EA9-B8BC-9949-8CF3-0CD1F8EA1BF1}"/>
                </a:ext>
              </a:extLst>
            </p:cNvPr>
            <p:cNvSpPr/>
            <p:nvPr/>
          </p:nvSpPr>
          <p:spPr>
            <a:xfrm>
              <a:off x="17617321" y="1198531"/>
              <a:ext cx="2487295" cy="1666875"/>
            </a:xfrm>
            <a:custGeom>
              <a:avLst/>
              <a:gdLst/>
              <a:ahLst/>
              <a:cxnLst/>
              <a:rect l="l" t="t" r="r" b="b"/>
              <a:pathLst>
                <a:path w="2487294" h="1666875">
                  <a:moveTo>
                    <a:pt x="1211052" y="0"/>
                  </a:moveTo>
                  <a:lnTo>
                    <a:pt x="0" y="1666870"/>
                  </a:lnTo>
                  <a:lnTo>
                    <a:pt x="2091349" y="1666870"/>
                  </a:lnTo>
                  <a:lnTo>
                    <a:pt x="2486778" y="1122580"/>
                  </a:lnTo>
                  <a:lnTo>
                    <a:pt x="2486778" y="1335"/>
                  </a:lnTo>
                  <a:lnTo>
                    <a:pt x="1211052" y="0"/>
                  </a:lnTo>
                  <a:close/>
                </a:path>
              </a:pathLst>
            </a:custGeom>
            <a:solidFill>
              <a:srgbClr val="000000">
                <a:alpha val="5000"/>
              </a:srgbClr>
            </a:solidFill>
          </p:spPr>
          <p:txBody>
            <a:bodyPr wrap="square" lIns="0" tIns="0" rIns="0" bIns="0" rtlCol="0"/>
            <a:lstStyle/>
            <a:p>
              <a:endParaRPr/>
            </a:p>
          </p:txBody>
        </p:sp>
        <p:sp>
          <p:nvSpPr>
            <p:cNvPr id="16" name="object 43">
              <a:extLst>
                <a:ext uri="{FF2B5EF4-FFF2-40B4-BE49-F238E27FC236}">
                  <a16:creationId xmlns:a16="http://schemas.microsoft.com/office/drawing/2014/main" id="{E8308BC2-681E-FF4E-B347-6EDF8795D3D8}"/>
                </a:ext>
              </a:extLst>
            </p:cNvPr>
            <p:cNvSpPr/>
            <p:nvPr/>
          </p:nvSpPr>
          <p:spPr>
            <a:xfrm>
              <a:off x="16969477" y="0"/>
              <a:ext cx="1859280" cy="2865755"/>
            </a:xfrm>
            <a:custGeom>
              <a:avLst/>
              <a:gdLst/>
              <a:ahLst/>
              <a:cxnLst/>
              <a:rect l="l" t="t" r="r" b="b"/>
              <a:pathLst>
                <a:path w="1859280" h="2865755">
                  <a:moveTo>
                    <a:pt x="1468082" y="0"/>
                  </a:moveTo>
                  <a:lnTo>
                    <a:pt x="638386" y="0"/>
                  </a:lnTo>
                  <a:lnTo>
                    <a:pt x="0" y="878655"/>
                  </a:lnTo>
                  <a:lnTo>
                    <a:pt x="647843" y="2865399"/>
                  </a:lnTo>
                  <a:lnTo>
                    <a:pt x="1858850" y="1198593"/>
                  </a:lnTo>
                  <a:lnTo>
                    <a:pt x="1858850" y="1198390"/>
                  </a:lnTo>
                  <a:lnTo>
                    <a:pt x="1468082" y="0"/>
                  </a:lnTo>
                  <a:close/>
                </a:path>
              </a:pathLst>
            </a:custGeom>
            <a:solidFill>
              <a:srgbClr val="000000">
                <a:alpha val="3498"/>
              </a:srgbClr>
            </a:solidFill>
          </p:spPr>
          <p:txBody>
            <a:bodyPr wrap="square" lIns="0" tIns="0" rIns="0" bIns="0" rtlCol="0"/>
            <a:lstStyle/>
            <a:p>
              <a:endParaRPr/>
            </a:p>
          </p:txBody>
        </p:sp>
        <p:sp>
          <p:nvSpPr>
            <p:cNvPr id="17" name="object 44">
              <a:extLst>
                <a:ext uri="{FF2B5EF4-FFF2-40B4-BE49-F238E27FC236}">
                  <a16:creationId xmlns:a16="http://schemas.microsoft.com/office/drawing/2014/main" id="{691D2D50-0076-9F43-998D-C95F95BB56CC}"/>
                </a:ext>
              </a:extLst>
            </p:cNvPr>
            <p:cNvSpPr/>
            <p:nvPr/>
          </p:nvSpPr>
          <p:spPr>
            <a:xfrm>
              <a:off x="12094642" y="5"/>
              <a:ext cx="7599045" cy="8928100"/>
            </a:xfrm>
            <a:custGeom>
              <a:avLst/>
              <a:gdLst/>
              <a:ahLst/>
              <a:cxnLst/>
              <a:rect l="l" t="t" r="r" b="b"/>
              <a:pathLst>
                <a:path w="7599044" h="8928100">
                  <a:moveTo>
                    <a:pt x="994829" y="5180088"/>
                  </a:moveTo>
                  <a:lnTo>
                    <a:pt x="0" y="5503316"/>
                  </a:lnTo>
                  <a:lnTo>
                    <a:pt x="15951" y="5551589"/>
                  </a:lnTo>
                  <a:lnTo>
                    <a:pt x="32346" y="5599595"/>
                  </a:lnTo>
                  <a:lnTo>
                    <a:pt x="49199" y="5647309"/>
                  </a:lnTo>
                  <a:lnTo>
                    <a:pt x="66484" y="5694756"/>
                  </a:lnTo>
                  <a:lnTo>
                    <a:pt x="84213" y="5741924"/>
                  </a:lnTo>
                  <a:lnTo>
                    <a:pt x="102374" y="5788812"/>
                  </a:lnTo>
                  <a:lnTo>
                    <a:pt x="120954" y="5835421"/>
                  </a:lnTo>
                  <a:lnTo>
                    <a:pt x="139979" y="5881738"/>
                  </a:lnTo>
                  <a:lnTo>
                    <a:pt x="159423" y="5927776"/>
                  </a:lnTo>
                  <a:lnTo>
                    <a:pt x="179298" y="5973534"/>
                  </a:lnTo>
                  <a:lnTo>
                    <a:pt x="199580" y="6018987"/>
                  </a:lnTo>
                  <a:lnTo>
                    <a:pt x="220281" y="6064174"/>
                  </a:lnTo>
                  <a:lnTo>
                    <a:pt x="241401" y="6109055"/>
                  </a:lnTo>
                  <a:lnTo>
                    <a:pt x="262915" y="6153645"/>
                  </a:lnTo>
                  <a:lnTo>
                    <a:pt x="284848" y="6197955"/>
                  </a:lnTo>
                  <a:lnTo>
                    <a:pt x="307187" y="6241961"/>
                  </a:lnTo>
                  <a:lnTo>
                    <a:pt x="329920" y="6285662"/>
                  </a:lnTo>
                  <a:lnTo>
                    <a:pt x="353060" y="6329070"/>
                  </a:lnTo>
                  <a:lnTo>
                    <a:pt x="376580" y="6372187"/>
                  </a:lnTo>
                  <a:lnTo>
                    <a:pt x="400494" y="6414998"/>
                  </a:lnTo>
                  <a:lnTo>
                    <a:pt x="424802" y="6457505"/>
                  </a:lnTo>
                  <a:lnTo>
                    <a:pt x="449491" y="6499707"/>
                  </a:lnTo>
                  <a:lnTo>
                    <a:pt x="474573" y="6541605"/>
                  </a:lnTo>
                  <a:lnTo>
                    <a:pt x="500011" y="6583197"/>
                  </a:lnTo>
                  <a:lnTo>
                    <a:pt x="525843" y="6624485"/>
                  </a:lnTo>
                  <a:lnTo>
                    <a:pt x="994829" y="5180088"/>
                  </a:lnTo>
                  <a:close/>
                </a:path>
                <a:path w="7599044" h="8928100">
                  <a:moveTo>
                    <a:pt x="2415146" y="808748"/>
                  </a:moveTo>
                  <a:lnTo>
                    <a:pt x="1827568" y="0"/>
                  </a:lnTo>
                  <a:lnTo>
                    <a:pt x="1749475" y="0"/>
                  </a:lnTo>
                  <a:lnTo>
                    <a:pt x="1718767" y="23025"/>
                  </a:lnTo>
                  <a:lnTo>
                    <a:pt x="1678584" y="53797"/>
                  </a:lnTo>
                  <a:lnTo>
                    <a:pt x="1638795" y="84899"/>
                  </a:lnTo>
                  <a:lnTo>
                    <a:pt x="1599412" y="116332"/>
                  </a:lnTo>
                  <a:lnTo>
                    <a:pt x="1560436" y="148094"/>
                  </a:lnTo>
                  <a:lnTo>
                    <a:pt x="1521853" y="180174"/>
                  </a:lnTo>
                  <a:lnTo>
                    <a:pt x="1483677" y="212572"/>
                  </a:lnTo>
                  <a:lnTo>
                    <a:pt x="1445907" y="245300"/>
                  </a:lnTo>
                  <a:lnTo>
                    <a:pt x="1408531" y="278333"/>
                  </a:lnTo>
                  <a:lnTo>
                    <a:pt x="1371561" y="311670"/>
                  </a:lnTo>
                  <a:lnTo>
                    <a:pt x="1334985" y="345325"/>
                  </a:lnTo>
                  <a:lnTo>
                    <a:pt x="1298829" y="379272"/>
                  </a:lnTo>
                  <a:lnTo>
                    <a:pt x="1263065" y="413524"/>
                  </a:lnTo>
                  <a:lnTo>
                    <a:pt x="1227709" y="448068"/>
                  </a:lnTo>
                  <a:lnTo>
                    <a:pt x="1192758" y="482917"/>
                  </a:lnTo>
                  <a:lnTo>
                    <a:pt x="1158214" y="518045"/>
                  </a:lnTo>
                  <a:lnTo>
                    <a:pt x="1124077" y="553453"/>
                  </a:lnTo>
                  <a:lnTo>
                    <a:pt x="1090345" y="589153"/>
                  </a:lnTo>
                  <a:lnTo>
                    <a:pt x="1057021" y="625132"/>
                  </a:lnTo>
                  <a:lnTo>
                    <a:pt x="1024102" y="661377"/>
                  </a:lnTo>
                  <a:lnTo>
                    <a:pt x="991603" y="697903"/>
                  </a:lnTo>
                  <a:lnTo>
                    <a:pt x="959497" y="734695"/>
                  </a:lnTo>
                  <a:lnTo>
                    <a:pt x="927811" y="771753"/>
                  </a:lnTo>
                  <a:lnTo>
                    <a:pt x="896531" y="809066"/>
                  </a:lnTo>
                  <a:lnTo>
                    <a:pt x="2415146" y="808748"/>
                  </a:lnTo>
                  <a:close/>
                </a:path>
                <a:path w="7599044" h="8928100">
                  <a:moveTo>
                    <a:pt x="5942088" y="8774087"/>
                  </a:moveTo>
                  <a:lnTo>
                    <a:pt x="4713300" y="7881721"/>
                  </a:lnTo>
                  <a:lnTo>
                    <a:pt x="4713300" y="8927732"/>
                  </a:lnTo>
                  <a:lnTo>
                    <a:pt x="4764138" y="8927478"/>
                  </a:lnTo>
                  <a:lnTo>
                    <a:pt x="4814849" y="8926716"/>
                  </a:lnTo>
                  <a:lnTo>
                    <a:pt x="4865446" y="8925433"/>
                  </a:lnTo>
                  <a:lnTo>
                    <a:pt x="4915903" y="8923655"/>
                  </a:lnTo>
                  <a:lnTo>
                    <a:pt x="4966246" y="8921382"/>
                  </a:lnTo>
                  <a:lnTo>
                    <a:pt x="5016449" y="8918600"/>
                  </a:lnTo>
                  <a:lnTo>
                    <a:pt x="5066512" y="8915311"/>
                  </a:lnTo>
                  <a:lnTo>
                    <a:pt x="5116449" y="8911539"/>
                  </a:lnTo>
                  <a:lnTo>
                    <a:pt x="5166245" y="8907272"/>
                  </a:lnTo>
                  <a:lnTo>
                    <a:pt x="5215902" y="8902522"/>
                  </a:lnTo>
                  <a:lnTo>
                    <a:pt x="5265407" y="8897277"/>
                  </a:lnTo>
                  <a:lnTo>
                    <a:pt x="5314772" y="8891549"/>
                  </a:lnTo>
                  <a:lnTo>
                    <a:pt x="5363984" y="8885339"/>
                  </a:lnTo>
                  <a:lnTo>
                    <a:pt x="5413045" y="8878646"/>
                  </a:lnTo>
                  <a:lnTo>
                    <a:pt x="5461952" y="8871471"/>
                  </a:lnTo>
                  <a:lnTo>
                    <a:pt x="5510708" y="8863825"/>
                  </a:lnTo>
                  <a:lnTo>
                    <a:pt x="5559298" y="8855710"/>
                  </a:lnTo>
                  <a:lnTo>
                    <a:pt x="5607736" y="8847125"/>
                  </a:lnTo>
                  <a:lnTo>
                    <a:pt x="5656008" y="8838070"/>
                  </a:lnTo>
                  <a:lnTo>
                    <a:pt x="5704116" y="8828557"/>
                  </a:lnTo>
                  <a:lnTo>
                    <a:pt x="5752058" y="8818575"/>
                  </a:lnTo>
                  <a:lnTo>
                    <a:pt x="5799823" y="8808136"/>
                  </a:lnTo>
                  <a:lnTo>
                    <a:pt x="5847423" y="8797239"/>
                  </a:lnTo>
                  <a:lnTo>
                    <a:pt x="5894844" y="8785885"/>
                  </a:lnTo>
                  <a:lnTo>
                    <a:pt x="5942088" y="8774087"/>
                  </a:lnTo>
                  <a:close/>
                </a:path>
                <a:path w="7599044" h="8928100">
                  <a:moveTo>
                    <a:pt x="7599032" y="0"/>
                  </a:moveTo>
                  <a:lnTo>
                    <a:pt x="6748475" y="0"/>
                  </a:lnTo>
                  <a:lnTo>
                    <a:pt x="7011441" y="808748"/>
                  </a:lnTo>
                  <a:lnTo>
                    <a:pt x="7599032" y="0"/>
                  </a:lnTo>
                  <a:close/>
                </a:path>
              </a:pathLst>
            </a:custGeom>
            <a:solidFill>
              <a:srgbClr val="000000">
                <a:alpha val="5000"/>
              </a:srgbClr>
            </a:solidFill>
          </p:spPr>
          <p:txBody>
            <a:bodyPr wrap="square" lIns="0" tIns="0" rIns="0" bIns="0" rtlCol="0"/>
            <a:lstStyle/>
            <a:p>
              <a:endParaRPr/>
            </a:p>
          </p:txBody>
        </p:sp>
        <p:sp>
          <p:nvSpPr>
            <p:cNvPr id="18" name="object 45">
              <a:extLst>
                <a:ext uri="{FF2B5EF4-FFF2-40B4-BE49-F238E27FC236}">
                  <a16:creationId xmlns:a16="http://schemas.microsoft.com/office/drawing/2014/main" id="{98701EE7-E72F-FC44-974A-25F913689346}"/>
                </a:ext>
              </a:extLst>
            </p:cNvPr>
            <p:cNvSpPr/>
            <p:nvPr/>
          </p:nvSpPr>
          <p:spPr>
            <a:xfrm>
              <a:off x="0" y="0"/>
              <a:ext cx="20104100" cy="713105"/>
            </a:xfrm>
            <a:custGeom>
              <a:avLst/>
              <a:gdLst/>
              <a:ahLst/>
              <a:cxnLst/>
              <a:rect l="l" t="t" r="r" b="b"/>
              <a:pathLst>
                <a:path w="20104100" h="713105">
                  <a:moveTo>
                    <a:pt x="20104099" y="712606"/>
                  </a:moveTo>
                  <a:lnTo>
                    <a:pt x="20104099" y="0"/>
                  </a:lnTo>
                  <a:lnTo>
                    <a:pt x="0" y="0"/>
                  </a:lnTo>
                  <a:lnTo>
                    <a:pt x="0" y="712606"/>
                  </a:lnTo>
                  <a:lnTo>
                    <a:pt x="20104099" y="712606"/>
                  </a:lnTo>
                  <a:close/>
                </a:path>
              </a:pathLst>
            </a:custGeom>
            <a:solidFill>
              <a:srgbClr val="787878"/>
            </a:solidFill>
          </p:spPr>
          <p:txBody>
            <a:bodyPr wrap="square" lIns="0" tIns="0" rIns="0" bIns="0" rtlCol="0"/>
            <a:lstStyle/>
            <a:p>
              <a:endParaRPr/>
            </a:p>
          </p:txBody>
        </p:sp>
      </p:grpSp>
      <p:sp>
        <p:nvSpPr>
          <p:cNvPr id="33" name="object 32">
            <a:extLst>
              <a:ext uri="{FF2B5EF4-FFF2-40B4-BE49-F238E27FC236}">
                <a16:creationId xmlns:a16="http://schemas.microsoft.com/office/drawing/2014/main" id="{E2212ED4-1CC1-CE44-9417-EFB6144F38FB}"/>
              </a:ext>
            </a:extLst>
          </p:cNvPr>
          <p:cNvSpPr/>
          <p:nvPr/>
        </p:nvSpPr>
        <p:spPr>
          <a:xfrm>
            <a:off x="0" y="9395221"/>
            <a:ext cx="20104100" cy="1910080"/>
          </a:xfrm>
          <a:custGeom>
            <a:avLst/>
            <a:gdLst/>
            <a:ahLst/>
            <a:cxnLst/>
            <a:rect l="l" t="t" r="r" b="b"/>
            <a:pathLst>
              <a:path w="20104100" h="1910079">
                <a:moveTo>
                  <a:pt x="20104099" y="0"/>
                </a:moveTo>
                <a:lnTo>
                  <a:pt x="18096638" y="733233"/>
                </a:lnTo>
                <a:lnTo>
                  <a:pt x="16381452" y="1109759"/>
                </a:lnTo>
                <a:lnTo>
                  <a:pt x="14017114" y="1248479"/>
                </a:lnTo>
                <a:lnTo>
                  <a:pt x="10062196" y="1268296"/>
                </a:lnTo>
                <a:lnTo>
                  <a:pt x="5641467" y="1070125"/>
                </a:lnTo>
                <a:lnTo>
                  <a:pt x="2499088" y="634148"/>
                </a:lnTo>
                <a:lnTo>
                  <a:pt x="622714" y="198171"/>
                </a:lnTo>
                <a:lnTo>
                  <a:pt x="0" y="0"/>
                </a:lnTo>
                <a:lnTo>
                  <a:pt x="0" y="1909617"/>
                </a:lnTo>
                <a:lnTo>
                  <a:pt x="20104099" y="1909617"/>
                </a:lnTo>
                <a:lnTo>
                  <a:pt x="20104099" y="0"/>
                </a:lnTo>
                <a:close/>
              </a:path>
            </a:pathLst>
          </a:custGeom>
          <a:solidFill>
            <a:srgbClr val="464646"/>
          </a:solidFill>
        </p:spPr>
        <p:txBody>
          <a:bodyPr wrap="square" lIns="0" tIns="0" rIns="0" bIns="0" rtlCol="0"/>
          <a:lstStyle/>
          <a:p>
            <a:endParaRPr/>
          </a:p>
        </p:txBody>
      </p:sp>
      <p:sp>
        <p:nvSpPr>
          <p:cNvPr id="52" name="object 10">
            <a:extLst>
              <a:ext uri="{FF2B5EF4-FFF2-40B4-BE49-F238E27FC236}">
                <a16:creationId xmlns:a16="http://schemas.microsoft.com/office/drawing/2014/main" id="{914E55C5-5F00-5D47-B3F6-BA511F359F04}"/>
              </a:ext>
            </a:extLst>
          </p:cNvPr>
          <p:cNvSpPr txBox="1"/>
          <p:nvPr userDrawn="1"/>
        </p:nvSpPr>
        <p:spPr>
          <a:xfrm>
            <a:off x="9124448" y="9833002"/>
            <a:ext cx="2682831" cy="370294"/>
          </a:xfrm>
          <a:prstGeom prst="rect">
            <a:avLst/>
          </a:prstGeom>
        </p:spPr>
        <p:txBody>
          <a:bodyPr vert="horz" wrap="square" lIns="0" tIns="66040" rIns="0" bIns="0" rtlCol="0">
            <a:spAutoFit/>
          </a:bodyPr>
          <a:lstStyle/>
          <a:p>
            <a:pPr marL="12700" marR="5080">
              <a:lnSpc>
                <a:spcPts val="2330"/>
              </a:lnSpc>
              <a:spcBef>
                <a:spcPts val="520"/>
              </a:spcBef>
            </a:pPr>
            <a:r>
              <a:rPr sz="2600" spc="10" dirty="0">
                <a:solidFill>
                  <a:srgbClr val="326820"/>
                </a:solidFill>
                <a:latin typeface="Montserrat-Medium"/>
                <a:cs typeface="Montserrat-Medium"/>
              </a:rPr>
              <a:t>Juvenile</a:t>
            </a:r>
            <a:r>
              <a:rPr sz="2600" spc="-65" dirty="0">
                <a:solidFill>
                  <a:srgbClr val="326820"/>
                </a:solidFill>
                <a:latin typeface="Montserrat-Medium"/>
                <a:cs typeface="Montserrat-Medium"/>
              </a:rPr>
              <a:t> </a:t>
            </a:r>
            <a:r>
              <a:rPr sz="2600" spc="10" dirty="0">
                <a:solidFill>
                  <a:srgbClr val="326820"/>
                </a:solidFill>
                <a:latin typeface="Montserrat-Medium"/>
                <a:cs typeface="Montserrat-Medium"/>
              </a:rPr>
              <a:t>Affairs</a:t>
            </a:r>
            <a:endParaRPr sz="2600" dirty="0">
              <a:solidFill>
                <a:srgbClr val="326820"/>
              </a:solidFill>
              <a:latin typeface="Montserrat-Medium"/>
              <a:cs typeface="Montserrat-Medium"/>
            </a:endParaRPr>
          </a:p>
        </p:txBody>
      </p:sp>
      <p:grpSp>
        <p:nvGrpSpPr>
          <p:cNvPr id="53" name="Group 52">
            <a:extLst>
              <a:ext uri="{FF2B5EF4-FFF2-40B4-BE49-F238E27FC236}">
                <a16:creationId xmlns:a16="http://schemas.microsoft.com/office/drawing/2014/main" id="{72FC96E4-E1D8-B64F-A453-5D1C04C7FE8E}"/>
              </a:ext>
            </a:extLst>
          </p:cNvPr>
          <p:cNvGrpSpPr/>
          <p:nvPr userDrawn="1"/>
        </p:nvGrpSpPr>
        <p:grpSpPr>
          <a:xfrm>
            <a:off x="9132005" y="9331089"/>
            <a:ext cx="2599641" cy="486403"/>
            <a:chOff x="9207638" y="9347753"/>
            <a:chExt cx="2165412" cy="326022"/>
          </a:xfrm>
        </p:grpSpPr>
        <p:sp>
          <p:nvSpPr>
            <p:cNvPr id="54" name="object 2">
              <a:extLst>
                <a:ext uri="{FF2B5EF4-FFF2-40B4-BE49-F238E27FC236}">
                  <a16:creationId xmlns:a16="http://schemas.microsoft.com/office/drawing/2014/main" id="{C6BAF026-35D3-C248-9E7B-E41FB05818A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55" name="object 3">
              <a:extLst>
                <a:ext uri="{FF2B5EF4-FFF2-40B4-BE49-F238E27FC236}">
                  <a16:creationId xmlns:a16="http://schemas.microsoft.com/office/drawing/2014/main" id="{D0872B47-7B5B-7E4C-97D1-DD272A38A82F}"/>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56" name="object 4">
              <a:extLst>
                <a:ext uri="{FF2B5EF4-FFF2-40B4-BE49-F238E27FC236}">
                  <a16:creationId xmlns:a16="http://schemas.microsoft.com/office/drawing/2014/main" id="{A7B416AA-CB18-1B4B-AD65-F3BF95D92E8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57" name="object 5">
              <a:extLst>
                <a:ext uri="{FF2B5EF4-FFF2-40B4-BE49-F238E27FC236}">
                  <a16:creationId xmlns:a16="http://schemas.microsoft.com/office/drawing/2014/main" id="{9B4EF750-F712-B140-A5B4-AFACCE80EE47}"/>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58" name="object 6">
              <a:extLst>
                <a:ext uri="{FF2B5EF4-FFF2-40B4-BE49-F238E27FC236}">
                  <a16:creationId xmlns:a16="http://schemas.microsoft.com/office/drawing/2014/main" id="{F74703E6-5322-B145-B7C1-052FF9ECB318}"/>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59" name="object 7">
              <a:extLst>
                <a:ext uri="{FF2B5EF4-FFF2-40B4-BE49-F238E27FC236}">
                  <a16:creationId xmlns:a16="http://schemas.microsoft.com/office/drawing/2014/main" id="{C5330A72-6B8C-804E-B6C4-E9B30C10DF7D}"/>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60" name="object 8">
              <a:extLst>
                <a:ext uri="{FF2B5EF4-FFF2-40B4-BE49-F238E27FC236}">
                  <a16:creationId xmlns:a16="http://schemas.microsoft.com/office/drawing/2014/main" id="{6FE3F76F-D0F0-C542-ADFA-1D62303C74E9}"/>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61" name="object 9">
              <a:extLst>
                <a:ext uri="{FF2B5EF4-FFF2-40B4-BE49-F238E27FC236}">
                  <a16:creationId xmlns:a16="http://schemas.microsoft.com/office/drawing/2014/main" id="{78237CE8-5CA2-2A43-8BCA-9E5B8735CA55}"/>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62" name="Group 61">
            <a:extLst>
              <a:ext uri="{FF2B5EF4-FFF2-40B4-BE49-F238E27FC236}">
                <a16:creationId xmlns:a16="http://schemas.microsoft.com/office/drawing/2014/main" id="{2223D105-5AC7-FA45-A79E-7E0293884F01}"/>
              </a:ext>
            </a:extLst>
          </p:cNvPr>
          <p:cNvGrpSpPr/>
          <p:nvPr userDrawn="1"/>
        </p:nvGrpSpPr>
        <p:grpSpPr>
          <a:xfrm>
            <a:off x="7616256" y="9093982"/>
            <a:ext cx="1325448" cy="1325638"/>
            <a:chOff x="7616256" y="9093982"/>
            <a:chExt cx="1325448" cy="1325638"/>
          </a:xfrm>
        </p:grpSpPr>
        <p:sp>
          <p:nvSpPr>
            <p:cNvPr id="63" name="object 11">
              <a:extLst>
                <a:ext uri="{FF2B5EF4-FFF2-40B4-BE49-F238E27FC236}">
                  <a16:creationId xmlns:a16="http://schemas.microsoft.com/office/drawing/2014/main" id="{68B007D8-FC39-AE42-9E7E-79D7E376C67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64" name="object 12">
              <a:extLst>
                <a:ext uri="{FF2B5EF4-FFF2-40B4-BE49-F238E27FC236}">
                  <a16:creationId xmlns:a16="http://schemas.microsoft.com/office/drawing/2014/main" id="{82456B57-177E-9240-867C-32509414104B}"/>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65" name="object 13">
              <a:extLst>
                <a:ext uri="{FF2B5EF4-FFF2-40B4-BE49-F238E27FC236}">
                  <a16:creationId xmlns:a16="http://schemas.microsoft.com/office/drawing/2014/main" id="{B93E5635-5229-9D4D-80FB-56A9A2BD104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66" name="object 14">
              <a:extLst>
                <a:ext uri="{FF2B5EF4-FFF2-40B4-BE49-F238E27FC236}">
                  <a16:creationId xmlns:a16="http://schemas.microsoft.com/office/drawing/2014/main" id="{E12EFC68-D844-AE43-BC17-B2B5EB087ECA}"/>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67" name="object 15">
              <a:extLst>
                <a:ext uri="{FF2B5EF4-FFF2-40B4-BE49-F238E27FC236}">
                  <a16:creationId xmlns:a16="http://schemas.microsoft.com/office/drawing/2014/main" id="{70091391-1C3A-4542-926A-990D76A48D4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68" name="object 16">
              <a:extLst>
                <a:ext uri="{FF2B5EF4-FFF2-40B4-BE49-F238E27FC236}">
                  <a16:creationId xmlns:a16="http://schemas.microsoft.com/office/drawing/2014/main" id="{7AA17A18-4197-0D4D-89D4-48C8D92E875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69" name="object 17">
              <a:extLst>
                <a:ext uri="{FF2B5EF4-FFF2-40B4-BE49-F238E27FC236}">
                  <a16:creationId xmlns:a16="http://schemas.microsoft.com/office/drawing/2014/main" id="{9FADCF9F-2653-044F-9677-280909311EF4}"/>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70" name="object 18">
              <a:extLst>
                <a:ext uri="{FF2B5EF4-FFF2-40B4-BE49-F238E27FC236}">
                  <a16:creationId xmlns:a16="http://schemas.microsoft.com/office/drawing/2014/main" id="{4BFA5FDC-B3A4-F84C-8996-8BE9259DD2BA}"/>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71" name="object 19">
              <a:extLst>
                <a:ext uri="{FF2B5EF4-FFF2-40B4-BE49-F238E27FC236}">
                  <a16:creationId xmlns:a16="http://schemas.microsoft.com/office/drawing/2014/main" id="{B622A6F1-DE97-7948-9000-763F86E6A05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72" name="object 20">
              <a:extLst>
                <a:ext uri="{FF2B5EF4-FFF2-40B4-BE49-F238E27FC236}">
                  <a16:creationId xmlns:a16="http://schemas.microsoft.com/office/drawing/2014/main" id="{8539281D-2C79-A444-8505-7CE9CA2499F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73" name="Group 72">
              <a:extLst>
                <a:ext uri="{FF2B5EF4-FFF2-40B4-BE49-F238E27FC236}">
                  <a16:creationId xmlns:a16="http://schemas.microsoft.com/office/drawing/2014/main" id="{DFC78430-D02B-844E-95D7-820974CC74DB}"/>
                </a:ext>
              </a:extLst>
            </p:cNvPr>
            <p:cNvGrpSpPr/>
            <p:nvPr userDrawn="1"/>
          </p:nvGrpSpPr>
          <p:grpSpPr>
            <a:xfrm>
              <a:off x="7616256" y="9119870"/>
              <a:ext cx="1325448" cy="1260246"/>
              <a:chOff x="7616256" y="9119870"/>
              <a:chExt cx="1325448" cy="1260246"/>
            </a:xfrm>
          </p:grpSpPr>
          <p:sp>
            <p:nvSpPr>
              <p:cNvPr id="74" name="object 22">
                <a:extLst>
                  <a:ext uri="{FF2B5EF4-FFF2-40B4-BE49-F238E27FC236}">
                    <a16:creationId xmlns:a16="http://schemas.microsoft.com/office/drawing/2014/main" id="{EE9E3EF0-A6B8-624E-B0EE-4F319410E065}"/>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75" name="object 23">
                <a:extLst>
                  <a:ext uri="{FF2B5EF4-FFF2-40B4-BE49-F238E27FC236}">
                    <a16:creationId xmlns:a16="http://schemas.microsoft.com/office/drawing/2014/main" id="{D46FA19F-4EA6-4744-84AE-2ACB0CDCC110}"/>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76" name="object 24">
                <a:extLst>
                  <a:ext uri="{FF2B5EF4-FFF2-40B4-BE49-F238E27FC236}">
                    <a16:creationId xmlns:a16="http://schemas.microsoft.com/office/drawing/2014/main" id="{3658037D-A099-FF4F-A4B1-772F04334950}"/>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77" name="object 25">
                <a:extLst>
                  <a:ext uri="{FF2B5EF4-FFF2-40B4-BE49-F238E27FC236}">
                    <a16:creationId xmlns:a16="http://schemas.microsoft.com/office/drawing/2014/main" id="{48BDD632-269E-B943-BA48-63E65696B09C}"/>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78" name="object 26">
                <a:extLst>
                  <a:ext uri="{FF2B5EF4-FFF2-40B4-BE49-F238E27FC236}">
                    <a16:creationId xmlns:a16="http://schemas.microsoft.com/office/drawing/2014/main" id="{11943FB2-2201-C948-9020-B69D62A4AA9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79" name="object 27">
                <a:extLst>
                  <a:ext uri="{FF2B5EF4-FFF2-40B4-BE49-F238E27FC236}">
                    <a16:creationId xmlns:a16="http://schemas.microsoft.com/office/drawing/2014/main" id="{50AE4262-5E21-CF45-9E57-CDF8C466234E}"/>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80" name="object 28">
                <a:extLst>
                  <a:ext uri="{FF2B5EF4-FFF2-40B4-BE49-F238E27FC236}">
                    <a16:creationId xmlns:a16="http://schemas.microsoft.com/office/drawing/2014/main" id="{443542F5-9DD6-1F4F-957E-64CA6369B6B4}"/>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81" name="object 29">
                <a:extLst>
                  <a:ext uri="{FF2B5EF4-FFF2-40B4-BE49-F238E27FC236}">
                    <a16:creationId xmlns:a16="http://schemas.microsoft.com/office/drawing/2014/main" id="{F10E1F89-8B4C-0C46-8958-6271BBFF821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82" name="object 30">
                <a:extLst>
                  <a:ext uri="{FF2B5EF4-FFF2-40B4-BE49-F238E27FC236}">
                    <a16:creationId xmlns:a16="http://schemas.microsoft.com/office/drawing/2014/main" id="{05D72800-FFBF-2145-8843-2AEF7653881C}"/>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83" name="object 31">
                <a:extLst>
                  <a:ext uri="{FF2B5EF4-FFF2-40B4-BE49-F238E27FC236}">
                    <a16:creationId xmlns:a16="http://schemas.microsoft.com/office/drawing/2014/main" id="{AE39B91B-A3FE-BD4E-B47F-F0D888C343CE}"/>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spTree>
    <p:extLst>
      <p:ext uri="{BB962C8B-B14F-4D97-AF65-F5344CB8AC3E}">
        <p14:creationId xmlns:p14="http://schemas.microsoft.com/office/powerpoint/2010/main" val="51805317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7" name="object 2">
            <a:extLst>
              <a:ext uri="{FF2B5EF4-FFF2-40B4-BE49-F238E27FC236}">
                <a16:creationId xmlns:a16="http://schemas.microsoft.com/office/drawing/2014/main" id="{E9C99473-EAAD-334F-8CEA-2E874D3DB3A6}"/>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2002664F-2548-1346-8C58-78F473AEF694}"/>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9" name="object 4">
              <a:extLst>
                <a:ext uri="{FF2B5EF4-FFF2-40B4-BE49-F238E27FC236}">
                  <a16:creationId xmlns:a16="http://schemas.microsoft.com/office/drawing/2014/main" id="{F6363D12-C163-0F42-8592-CEA50B7E4044}"/>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2" name="Title 1">
            <a:extLst>
              <a:ext uri="{FF2B5EF4-FFF2-40B4-BE49-F238E27FC236}">
                <a16:creationId xmlns:a16="http://schemas.microsoft.com/office/drawing/2014/main" id="{12EDA790-08CB-A54D-B48F-2921D1C1D9D8}"/>
              </a:ext>
            </a:extLst>
          </p:cNvPr>
          <p:cNvSpPr>
            <a:spLocks noGrp="1"/>
          </p:cNvSpPr>
          <p:nvPr>
            <p:ph type="ctrTitle"/>
          </p:nvPr>
        </p:nvSpPr>
        <p:spPr>
          <a:xfrm>
            <a:off x="2513013" y="1851025"/>
            <a:ext cx="15078075" cy="39370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74F80FD-B061-974D-ABFA-115596CCB267}"/>
              </a:ext>
            </a:extLst>
          </p:cNvPr>
          <p:cNvSpPr>
            <a:spLocks noGrp="1"/>
          </p:cNvSpPr>
          <p:nvPr>
            <p:ph type="subTitle" idx="1"/>
          </p:nvPr>
        </p:nvSpPr>
        <p:spPr>
          <a:xfrm>
            <a:off x="2513013" y="5940425"/>
            <a:ext cx="15078075" cy="2730500"/>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3753447-9F2B-5B4B-A6F7-C3024C87484B}"/>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B0D02AF9-406E-0C42-9AF1-4B0947532F1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36B873D-C29D-EF45-86D4-6704D44839A4}"/>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3" name="Group 42">
            <a:extLst>
              <a:ext uri="{FF2B5EF4-FFF2-40B4-BE49-F238E27FC236}">
                <a16:creationId xmlns:a16="http://schemas.microsoft.com/office/drawing/2014/main" id="{CDAFFA31-DE77-4E40-B081-08F4E6E36E38}"/>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331670F7-1E4B-5245-911D-59654685AE4F}"/>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755528ED-1176-554D-8B5F-C66BDA990507}"/>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AF950B88-58F0-1A43-97B5-982F21AB01D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B41BAF8F-A9CD-A94F-928D-D89ECD02FF3B}"/>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8B314974-9C00-5246-9DE4-E4C87FDDD96A}"/>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9ADC63F6-E9AF-6F41-BB1C-B6742D598AC2}"/>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52003B4E-661F-8242-B838-ACA1FF5A3D13}"/>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7460AA90-CA7E-944B-96A4-6CBB6A30512F}"/>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881EFB96-02C6-D54C-80DA-5D34CF69A149}"/>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2BD41131-6018-844B-8D80-5C265BEFC50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EF00798B-5E1C-644D-9D68-AE5C99EA5D1D}"/>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085AE601-D3D0-E245-8A88-494D6E859573}"/>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F6247FCE-61B6-E349-9D8A-93173FFA4FFE}"/>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B0B7D429-2F11-0B4F-A2B4-A8A18D3463A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DD9CBF1F-9FEB-034D-AAF5-4C5CF15C7077}"/>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F47A73C3-9013-3C4C-A4B9-5E7E257AA11F}"/>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B96DA5D4-14D3-7F49-8189-E8B000ACF21C}"/>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CB6D90F5-2AD8-6E4B-9D8A-406BEB71D3F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591B8463-15C1-C74C-A74B-B0624F5BD8F5}"/>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42A50A13-3BBE-3740-B9F8-75FAA605ECD3}"/>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01A16152-34E9-8845-924D-530DA2BEE99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58584E06-DD89-2649-B874-9B25F6AF74CD}"/>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0A81BFC7-189D-D543-94F9-C98B854C5847}"/>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5D831CA8-0AB7-2D45-BECD-4D53F2AC834C}"/>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38D8AE5D-919D-464E-8B7E-A3F69F534FD5}"/>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A80C0C32-8D5E-6A45-A4F6-CB50BC595A7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73316C34-9217-9F4F-8D26-E9B7D4D869ED}"/>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47F4E1D3-9B20-2B4B-B9F5-C9B4572DDE9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AF7D01BE-3EFE-3D40-821D-9170EC65806C}"/>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A69DB8AA-FC63-6346-83BD-A20CEAECA5C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CDB1B4D0-863C-0843-8872-3B3C3E14922A}"/>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387BD8F7-5DEF-1C45-9736-4D059023A931}"/>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330561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pSp>
        <p:nvGrpSpPr>
          <p:cNvPr id="11" name="object 2">
            <a:extLst>
              <a:ext uri="{FF2B5EF4-FFF2-40B4-BE49-F238E27FC236}">
                <a16:creationId xmlns:a16="http://schemas.microsoft.com/office/drawing/2014/main" id="{E364F239-FC91-F240-BB75-642EDC3570A7}"/>
              </a:ext>
            </a:extLst>
          </p:cNvPr>
          <p:cNvGrpSpPr/>
          <p:nvPr userDrawn="1"/>
        </p:nvGrpSpPr>
        <p:grpSpPr>
          <a:xfrm>
            <a:off x="0" y="10747861"/>
            <a:ext cx="20104100" cy="560705"/>
            <a:chOff x="0" y="10747861"/>
            <a:chExt cx="20104100" cy="560705"/>
          </a:xfrm>
        </p:grpSpPr>
        <p:sp>
          <p:nvSpPr>
            <p:cNvPr id="12" name="object 3">
              <a:extLst>
                <a:ext uri="{FF2B5EF4-FFF2-40B4-BE49-F238E27FC236}">
                  <a16:creationId xmlns:a16="http://schemas.microsoft.com/office/drawing/2014/main" id="{F6BA972F-9D05-4942-AAAC-1897825E6DD6}"/>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13" name="object 4">
              <a:extLst>
                <a:ext uri="{FF2B5EF4-FFF2-40B4-BE49-F238E27FC236}">
                  <a16:creationId xmlns:a16="http://schemas.microsoft.com/office/drawing/2014/main" id="{DEB6D689-663C-0248-805E-05B3D1BF3C8B}"/>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2" name="Title 1">
            <a:extLst>
              <a:ext uri="{FF2B5EF4-FFF2-40B4-BE49-F238E27FC236}">
                <a16:creationId xmlns:a16="http://schemas.microsoft.com/office/drawing/2014/main" id="{039372D3-9F0C-0F40-9F00-E85E636D9E63}"/>
              </a:ext>
            </a:extLst>
          </p:cNvPr>
          <p:cNvSpPr>
            <a:spLocks noGrp="1"/>
          </p:cNvSpPr>
          <p:nvPr>
            <p:ph type="title"/>
          </p:nvPr>
        </p:nvSpPr>
        <p:spPr/>
        <p:txBody>
          <a:bodyPr/>
          <a:lstStyle>
            <a:lvl1pPr>
              <a:defRPr>
                <a:latin typeface="Montserrat" pitchFamily="2" charset="77"/>
              </a:defRPr>
            </a:lvl1pPr>
          </a:lstStyle>
          <a:p>
            <a:r>
              <a:rPr lang="en-US"/>
              <a:t>Click to edit Master title style</a:t>
            </a:r>
          </a:p>
        </p:txBody>
      </p:sp>
      <p:sp>
        <p:nvSpPr>
          <p:cNvPr id="3" name="Content Placeholder 2">
            <a:extLst>
              <a:ext uri="{FF2B5EF4-FFF2-40B4-BE49-F238E27FC236}">
                <a16:creationId xmlns:a16="http://schemas.microsoft.com/office/drawing/2014/main" id="{84F1521B-204A-C640-A192-41FE022B6E88}"/>
              </a:ext>
            </a:extLst>
          </p:cNvPr>
          <p:cNvSpPr>
            <a:spLocks noGrp="1"/>
          </p:cNvSpPr>
          <p:nvPr>
            <p:ph idx="1"/>
          </p:nvPr>
        </p:nvSpPr>
        <p:spPr/>
        <p:txBody>
          <a:bodyPr/>
          <a:lstStyle>
            <a:lvl1pPr>
              <a:defRPr>
                <a:latin typeface="Montserrat" pitchFamily="2" charset="77"/>
              </a:defRPr>
            </a:lvl1pPr>
            <a:lvl2pPr>
              <a:defRPr>
                <a:latin typeface="Montserrat" pitchFamily="2" charset="77"/>
              </a:defRPr>
            </a:lvl2pPr>
            <a:lvl3pPr>
              <a:defRPr>
                <a:latin typeface="Montserrat" pitchFamily="2" charset="77"/>
              </a:defRPr>
            </a:lvl3pPr>
            <a:lvl4pPr>
              <a:defRPr>
                <a:latin typeface="Montserrat" pitchFamily="2" charset="77"/>
              </a:defRPr>
            </a:lvl4pPr>
            <a:lvl5pPr>
              <a:defRPr>
                <a:latin typeface="Montserra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5E3C7B2-6D8C-8746-8D1E-690D14B43C0E}"/>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94980FF8-4A65-CF4A-92CA-06E9854719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C6D1C8-9262-ED4D-B64D-95919E0F4DD8}"/>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6" name="Group 45">
            <a:extLst>
              <a:ext uri="{FF2B5EF4-FFF2-40B4-BE49-F238E27FC236}">
                <a16:creationId xmlns:a16="http://schemas.microsoft.com/office/drawing/2014/main" id="{1A3FE6F0-0E30-6841-82D7-465D650CD1E7}"/>
              </a:ext>
            </a:extLst>
          </p:cNvPr>
          <p:cNvGrpSpPr/>
          <p:nvPr userDrawn="1"/>
        </p:nvGrpSpPr>
        <p:grpSpPr>
          <a:xfrm>
            <a:off x="17214850" y="9558523"/>
            <a:ext cx="2435794" cy="802545"/>
            <a:chOff x="7616256" y="9093982"/>
            <a:chExt cx="4191023" cy="1325638"/>
          </a:xfrm>
        </p:grpSpPr>
        <p:sp>
          <p:nvSpPr>
            <p:cNvPr id="47" name="object 10">
              <a:extLst>
                <a:ext uri="{FF2B5EF4-FFF2-40B4-BE49-F238E27FC236}">
                  <a16:creationId xmlns:a16="http://schemas.microsoft.com/office/drawing/2014/main" id="{83AB1457-3C5F-EF47-B60D-7B7BCDBEF329}"/>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8" name="Group 47">
              <a:extLst>
                <a:ext uri="{FF2B5EF4-FFF2-40B4-BE49-F238E27FC236}">
                  <a16:creationId xmlns:a16="http://schemas.microsoft.com/office/drawing/2014/main" id="{D5B2BC21-0F99-5340-AA58-CFFF5A4B052C}"/>
                </a:ext>
              </a:extLst>
            </p:cNvPr>
            <p:cNvGrpSpPr/>
            <p:nvPr userDrawn="1"/>
          </p:nvGrpSpPr>
          <p:grpSpPr>
            <a:xfrm>
              <a:off x="9132005" y="9331089"/>
              <a:ext cx="2599641" cy="486403"/>
              <a:chOff x="9207638" y="9347753"/>
              <a:chExt cx="2165412" cy="326022"/>
            </a:xfrm>
          </p:grpSpPr>
          <p:sp>
            <p:nvSpPr>
              <p:cNvPr id="71" name="object 2">
                <a:extLst>
                  <a:ext uri="{FF2B5EF4-FFF2-40B4-BE49-F238E27FC236}">
                    <a16:creationId xmlns:a16="http://schemas.microsoft.com/office/drawing/2014/main" id="{B688B519-08E1-9040-9D00-544AA382B1D0}"/>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2" name="object 3">
                <a:extLst>
                  <a:ext uri="{FF2B5EF4-FFF2-40B4-BE49-F238E27FC236}">
                    <a16:creationId xmlns:a16="http://schemas.microsoft.com/office/drawing/2014/main" id="{768C9051-80F1-C043-89EC-8A1BB15AFABF}"/>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3" name="object 4">
                <a:extLst>
                  <a:ext uri="{FF2B5EF4-FFF2-40B4-BE49-F238E27FC236}">
                    <a16:creationId xmlns:a16="http://schemas.microsoft.com/office/drawing/2014/main" id="{DBFDD8A3-B86E-7042-B94E-F92F334D1F2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4" name="object 5">
                <a:extLst>
                  <a:ext uri="{FF2B5EF4-FFF2-40B4-BE49-F238E27FC236}">
                    <a16:creationId xmlns:a16="http://schemas.microsoft.com/office/drawing/2014/main" id="{12DA861A-B93A-A342-96C8-01E1D5AA00A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5" name="object 6">
                <a:extLst>
                  <a:ext uri="{FF2B5EF4-FFF2-40B4-BE49-F238E27FC236}">
                    <a16:creationId xmlns:a16="http://schemas.microsoft.com/office/drawing/2014/main" id="{4EC8B2C3-85A5-8748-91B1-A206C3414301}"/>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6" name="object 7">
                <a:extLst>
                  <a:ext uri="{FF2B5EF4-FFF2-40B4-BE49-F238E27FC236}">
                    <a16:creationId xmlns:a16="http://schemas.microsoft.com/office/drawing/2014/main" id="{FBE35E1D-A6F7-054C-9673-EA1CC07F80BF}"/>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7" name="object 8">
                <a:extLst>
                  <a:ext uri="{FF2B5EF4-FFF2-40B4-BE49-F238E27FC236}">
                    <a16:creationId xmlns:a16="http://schemas.microsoft.com/office/drawing/2014/main" id="{23D4ACB9-F68D-0C4D-B1A6-430A01F20478}"/>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8" name="object 9">
                <a:extLst>
                  <a:ext uri="{FF2B5EF4-FFF2-40B4-BE49-F238E27FC236}">
                    <a16:creationId xmlns:a16="http://schemas.microsoft.com/office/drawing/2014/main" id="{3A88E6C8-65C7-E34F-B64C-80D6D3062870}"/>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9" name="Group 48">
              <a:extLst>
                <a:ext uri="{FF2B5EF4-FFF2-40B4-BE49-F238E27FC236}">
                  <a16:creationId xmlns:a16="http://schemas.microsoft.com/office/drawing/2014/main" id="{F44B4214-29DE-CF4E-8906-A64C6D91FF62}"/>
                </a:ext>
              </a:extLst>
            </p:cNvPr>
            <p:cNvGrpSpPr/>
            <p:nvPr userDrawn="1"/>
          </p:nvGrpSpPr>
          <p:grpSpPr>
            <a:xfrm>
              <a:off x="7616256" y="9093982"/>
              <a:ext cx="1325448" cy="1325638"/>
              <a:chOff x="7616256" y="9093982"/>
              <a:chExt cx="1325448" cy="1325638"/>
            </a:xfrm>
          </p:grpSpPr>
          <p:sp>
            <p:nvSpPr>
              <p:cNvPr id="50" name="object 11">
                <a:extLst>
                  <a:ext uri="{FF2B5EF4-FFF2-40B4-BE49-F238E27FC236}">
                    <a16:creationId xmlns:a16="http://schemas.microsoft.com/office/drawing/2014/main" id="{329FF21B-FD13-0747-843E-CCFB5FC1D062}"/>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1" name="object 12">
                <a:extLst>
                  <a:ext uri="{FF2B5EF4-FFF2-40B4-BE49-F238E27FC236}">
                    <a16:creationId xmlns:a16="http://schemas.microsoft.com/office/drawing/2014/main" id="{D4BE1969-95C5-174D-B5D5-8394FE265557}"/>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2" name="object 13">
                <a:extLst>
                  <a:ext uri="{FF2B5EF4-FFF2-40B4-BE49-F238E27FC236}">
                    <a16:creationId xmlns:a16="http://schemas.microsoft.com/office/drawing/2014/main" id="{925EF0F6-C450-DB4C-8C9B-CFF8DF73E02D}"/>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3" name="object 14">
                <a:extLst>
                  <a:ext uri="{FF2B5EF4-FFF2-40B4-BE49-F238E27FC236}">
                    <a16:creationId xmlns:a16="http://schemas.microsoft.com/office/drawing/2014/main" id="{6D590FFD-E135-5448-8085-14DB8ECF8CF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4" name="object 15">
                <a:extLst>
                  <a:ext uri="{FF2B5EF4-FFF2-40B4-BE49-F238E27FC236}">
                    <a16:creationId xmlns:a16="http://schemas.microsoft.com/office/drawing/2014/main" id="{365EDBD9-2C8D-B741-AE4E-E2215A334EFE}"/>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5" name="object 16">
                <a:extLst>
                  <a:ext uri="{FF2B5EF4-FFF2-40B4-BE49-F238E27FC236}">
                    <a16:creationId xmlns:a16="http://schemas.microsoft.com/office/drawing/2014/main" id="{D64DA75A-EE0A-1D43-AC87-0AB4A0E53CEB}"/>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6" name="object 17">
                <a:extLst>
                  <a:ext uri="{FF2B5EF4-FFF2-40B4-BE49-F238E27FC236}">
                    <a16:creationId xmlns:a16="http://schemas.microsoft.com/office/drawing/2014/main" id="{647C6DC4-0D5F-214F-831D-2A76E466480F}"/>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7" name="object 18">
                <a:extLst>
                  <a:ext uri="{FF2B5EF4-FFF2-40B4-BE49-F238E27FC236}">
                    <a16:creationId xmlns:a16="http://schemas.microsoft.com/office/drawing/2014/main" id="{724D922C-6D50-D142-8BAF-76B9A347D70B}"/>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8" name="object 19">
                <a:extLst>
                  <a:ext uri="{FF2B5EF4-FFF2-40B4-BE49-F238E27FC236}">
                    <a16:creationId xmlns:a16="http://schemas.microsoft.com/office/drawing/2014/main" id="{972011A5-7E2F-914E-A205-D86D2699320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9" name="object 20">
                <a:extLst>
                  <a:ext uri="{FF2B5EF4-FFF2-40B4-BE49-F238E27FC236}">
                    <a16:creationId xmlns:a16="http://schemas.microsoft.com/office/drawing/2014/main" id="{FD0F8383-1F0D-F04D-A0B3-B492EEE588D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60" name="Group 59">
                <a:extLst>
                  <a:ext uri="{FF2B5EF4-FFF2-40B4-BE49-F238E27FC236}">
                    <a16:creationId xmlns:a16="http://schemas.microsoft.com/office/drawing/2014/main" id="{F4ECBC97-3C37-274E-AAFE-85274B97BE44}"/>
                  </a:ext>
                </a:extLst>
              </p:cNvPr>
              <p:cNvGrpSpPr/>
              <p:nvPr userDrawn="1"/>
            </p:nvGrpSpPr>
            <p:grpSpPr>
              <a:xfrm>
                <a:off x="7616256" y="9119870"/>
                <a:ext cx="1325448" cy="1260246"/>
                <a:chOff x="7616256" y="9119870"/>
                <a:chExt cx="1325448" cy="1260246"/>
              </a:xfrm>
            </p:grpSpPr>
            <p:sp>
              <p:nvSpPr>
                <p:cNvPr id="61" name="object 22">
                  <a:extLst>
                    <a:ext uri="{FF2B5EF4-FFF2-40B4-BE49-F238E27FC236}">
                      <a16:creationId xmlns:a16="http://schemas.microsoft.com/office/drawing/2014/main" id="{5DB491D6-3B45-AA48-871E-5EA272B8F3C8}"/>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2" name="object 23">
                  <a:extLst>
                    <a:ext uri="{FF2B5EF4-FFF2-40B4-BE49-F238E27FC236}">
                      <a16:creationId xmlns:a16="http://schemas.microsoft.com/office/drawing/2014/main" id="{BA39B91C-8957-014E-A8DA-4E066C35CF99}"/>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3" name="object 24">
                  <a:extLst>
                    <a:ext uri="{FF2B5EF4-FFF2-40B4-BE49-F238E27FC236}">
                      <a16:creationId xmlns:a16="http://schemas.microsoft.com/office/drawing/2014/main" id="{5D7EE860-15A8-7043-8F6D-B3C35BA0D240}"/>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4" name="object 25">
                  <a:extLst>
                    <a:ext uri="{FF2B5EF4-FFF2-40B4-BE49-F238E27FC236}">
                      <a16:creationId xmlns:a16="http://schemas.microsoft.com/office/drawing/2014/main" id="{5946F243-111D-0E40-99CF-C0552885062C}"/>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5" name="object 26">
                  <a:extLst>
                    <a:ext uri="{FF2B5EF4-FFF2-40B4-BE49-F238E27FC236}">
                      <a16:creationId xmlns:a16="http://schemas.microsoft.com/office/drawing/2014/main" id="{B95B8EF3-5E22-B04D-9AEC-E12499F03446}"/>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6" name="object 27">
                  <a:extLst>
                    <a:ext uri="{FF2B5EF4-FFF2-40B4-BE49-F238E27FC236}">
                      <a16:creationId xmlns:a16="http://schemas.microsoft.com/office/drawing/2014/main" id="{0F1677F3-7E12-7B47-9F55-EFEB678A598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7" name="object 28">
                  <a:extLst>
                    <a:ext uri="{FF2B5EF4-FFF2-40B4-BE49-F238E27FC236}">
                      <a16:creationId xmlns:a16="http://schemas.microsoft.com/office/drawing/2014/main" id="{05B75758-EEE1-CD49-BA5A-290E0C324154}"/>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8" name="object 29">
                  <a:extLst>
                    <a:ext uri="{FF2B5EF4-FFF2-40B4-BE49-F238E27FC236}">
                      <a16:creationId xmlns:a16="http://schemas.microsoft.com/office/drawing/2014/main" id="{A796B471-7077-4E4A-AFFA-1DB88656F65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9" name="object 30">
                  <a:extLst>
                    <a:ext uri="{FF2B5EF4-FFF2-40B4-BE49-F238E27FC236}">
                      <a16:creationId xmlns:a16="http://schemas.microsoft.com/office/drawing/2014/main" id="{0296ED6D-D4AD-DB49-B4C5-8B824ABCD24B}"/>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70" name="object 31">
                  <a:extLst>
                    <a:ext uri="{FF2B5EF4-FFF2-40B4-BE49-F238E27FC236}">
                      <a16:creationId xmlns:a16="http://schemas.microsoft.com/office/drawing/2014/main" id="{357D7E78-1B25-0B41-8053-BBF27150E833}"/>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6774158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7" name="object 2">
            <a:extLst>
              <a:ext uri="{FF2B5EF4-FFF2-40B4-BE49-F238E27FC236}">
                <a16:creationId xmlns:a16="http://schemas.microsoft.com/office/drawing/2014/main" id="{AA5C8053-3F1A-1F4B-B84B-A4AEC5D86568}"/>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9DC607F8-56E8-B148-9BD2-BF191DA861AD}"/>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9" name="object 4">
              <a:extLst>
                <a:ext uri="{FF2B5EF4-FFF2-40B4-BE49-F238E27FC236}">
                  <a16:creationId xmlns:a16="http://schemas.microsoft.com/office/drawing/2014/main" id="{57B72F32-8778-E14A-ACC1-0A9EAF318DCE}"/>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2" name="Title 1">
            <a:extLst>
              <a:ext uri="{FF2B5EF4-FFF2-40B4-BE49-F238E27FC236}">
                <a16:creationId xmlns:a16="http://schemas.microsoft.com/office/drawing/2014/main" id="{DF3A09CF-A4D3-724B-BA0D-A72E8859C0D6}"/>
              </a:ext>
            </a:extLst>
          </p:cNvPr>
          <p:cNvSpPr>
            <a:spLocks noGrp="1"/>
          </p:cNvSpPr>
          <p:nvPr>
            <p:ph type="title"/>
          </p:nvPr>
        </p:nvSpPr>
        <p:spPr>
          <a:xfrm>
            <a:off x="1371600" y="2819400"/>
            <a:ext cx="17340263" cy="4703763"/>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DE06D6A-D089-1143-877C-20BC75EB19C3}"/>
              </a:ext>
            </a:extLst>
          </p:cNvPr>
          <p:cNvSpPr>
            <a:spLocks noGrp="1"/>
          </p:cNvSpPr>
          <p:nvPr>
            <p:ph type="body" idx="1"/>
          </p:nvPr>
        </p:nvSpPr>
        <p:spPr>
          <a:xfrm>
            <a:off x="1371600" y="7567613"/>
            <a:ext cx="17340263" cy="2474912"/>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E9E7BB2-CFAB-894A-8DE2-ACA3CD22A687}"/>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0E64D8F8-1B69-BE48-8F5C-93996A04A88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9690D7-E028-EB45-B05B-668DD5FA2C16}"/>
              </a:ext>
            </a:extLst>
          </p:cNvPr>
          <p:cNvSpPr>
            <a:spLocks noGrp="1"/>
          </p:cNvSpPr>
          <p:nvPr>
            <p:ph type="sldNum" sz="quarter" idx="12"/>
          </p:nvPr>
        </p:nvSpPr>
        <p:spPr/>
        <p:txBody>
          <a:bodyPr/>
          <a:lstStyle/>
          <a:p>
            <a:fld id="{FD768D5D-52A8-3442-97E1-24D8C52C3482}" type="slidenum">
              <a:rPr lang="en-US" smtClean="0"/>
              <a:t>‹#›</a:t>
            </a:fld>
            <a:endParaRPr lang="en-US"/>
          </a:p>
        </p:txBody>
      </p:sp>
      <p:sp>
        <p:nvSpPr>
          <p:cNvPr id="10" name="Title 1">
            <a:extLst>
              <a:ext uri="{FF2B5EF4-FFF2-40B4-BE49-F238E27FC236}">
                <a16:creationId xmlns:a16="http://schemas.microsoft.com/office/drawing/2014/main" id="{78C192D3-EF6A-9E4B-9DDB-333011B5CBFC}"/>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grpSp>
        <p:nvGrpSpPr>
          <p:cNvPr id="42" name="Group 41">
            <a:extLst>
              <a:ext uri="{FF2B5EF4-FFF2-40B4-BE49-F238E27FC236}">
                <a16:creationId xmlns:a16="http://schemas.microsoft.com/office/drawing/2014/main" id="{B3F02303-2ABB-4748-A167-118595DE0A39}"/>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10710A7B-CDC1-554A-9AE3-9268C33E38CA}"/>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A403CE3C-95A1-8340-AF73-1607CD6DA3A8}"/>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B38717E2-200D-3949-8D86-798859B0CB32}"/>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8F76009F-8E64-C24B-B2C1-1B72F47E0741}"/>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0DA1E483-A271-454A-88A4-8F46DC72C4BC}"/>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F89F0D50-8666-B443-86DD-F962BBEFB362}"/>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64280A26-49D6-BC4C-9C83-D1F0D4F8814E}"/>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DFC1503F-8BD8-DB4E-9D4C-D0E14E0172D0}"/>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35A07111-B471-A54F-9F01-AE1F4F10E28F}"/>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A418A7EA-F3CB-DA41-B127-4BC14472AEF2}"/>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04F0532D-8E32-5D4A-B103-C3690B7950C5}"/>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46A360EB-64F3-484C-8EE1-BA2B11D67F5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6C9D9608-9788-C64C-99ED-FFEDF89B3238}"/>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D4E3F168-ADFE-6A41-81B4-CB7F09CA2D7B}"/>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EB193A70-6612-F448-80C9-56ABE8943256}"/>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645DCBFE-D6D9-2144-9E7D-18CB38604C4C}"/>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3EC9C613-E714-0E40-8BBC-66F263001B2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313CB12D-D003-5B46-B973-4DF23FF53D97}"/>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EE23281F-170E-7243-82CE-D79669B4BD4A}"/>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0F020CFE-8547-8149-84AA-DBCE0A736414}"/>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BA7726C0-454D-884F-A047-5CA1F00E314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1941A645-6743-0B44-A944-DACA47C8706F}"/>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AA456762-9527-9F4A-9D92-32D1FE6F44F2}"/>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27E7F989-D7DC-9B40-B236-35F6395FE5AB}"/>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96A43F38-DE08-2F41-AB5A-876DF85052F6}"/>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002BE976-CF16-AB4C-8BED-6EC82D2A51A8}"/>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E7B5D568-9E4E-934B-BE88-D3DEB042570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50E854C5-4AF7-EC4B-9F4F-750347ACDA8D}"/>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07FDFCAC-2E0D-D447-8A62-F337A8D9DEA8}"/>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68F34E2E-B51D-0D44-B6EF-8EA17033CD6C}"/>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633D6FC3-A24A-2F40-9D6F-19A7DF4203B9}"/>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27A83847-71F2-F947-A097-5C59688226C1}"/>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9566864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0028CC-5E34-8F4B-92CA-4466E95D43A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BE72500-48E4-AC4B-B577-AC26BF549415}"/>
              </a:ext>
            </a:extLst>
          </p:cNvPr>
          <p:cNvSpPr>
            <a:spLocks noGrp="1"/>
          </p:cNvSpPr>
          <p:nvPr>
            <p:ph sz="half" idx="1"/>
          </p:nvPr>
        </p:nvSpPr>
        <p:spPr>
          <a:xfrm>
            <a:off x="1382713" y="3009900"/>
            <a:ext cx="8593137" cy="71770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CC0E4EE-698F-C74D-BD2C-46C83FB1D278}"/>
              </a:ext>
            </a:extLst>
          </p:cNvPr>
          <p:cNvSpPr>
            <a:spLocks noGrp="1"/>
          </p:cNvSpPr>
          <p:nvPr>
            <p:ph sz="half" idx="2"/>
          </p:nvPr>
        </p:nvSpPr>
        <p:spPr>
          <a:xfrm>
            <a:off x="10128250" y="3009900"/>
            <a:ext cx="8593138" cy="71770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8" name="object 2">
            <a:extLst>
              <a:ext uri="{FF2B5EF4-FFF2-40B4-BE49-F238E27FC236}">
                <a16:creationId xmlns:a16="http://schemas.microsoft.com/office/drawing/2014/main" id="{F9D22346-8A9D-CE44-BC0B-B6B9508BE09C}"/>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7A5B02C6-A626-354C-B789-3631B2DEECF7}"/>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10" name="object 4">
              <a:extLst>
                <a:ext uri="{FF2B5EF4-FFF2-40B4-BE49-F238E27FC236}">
                  <a16:creationId xmlns:a16="http://schemas.microsoft.com/office/drawing/2014/main" id="{DEF444B6-C967-E940-B34F-D7A1CBD8DE8F}"/>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1" name="Title 1">
            <a:extLst>
              <a:ext uri="{FF2B5EF4-FFF2-40B4-BE49-F238E27FC236}">
                <a16:creationId xmlns:a16="http://schemas.microsoft.com/office/drawing/2014/main" id="{AF72E697-C2D1-4148-8C19-989A8A9A402D}"/>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011BB9FE-4524-3840-86B3-F8D1DDBA05F6}"/>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6" name="Footer Placeholder 5">
            <a:extLst>
              <a:ext uri="{FF2B5EF4-FFF2-40B4-BE49-F238E27FC236}">
                <a16:creationId xmlns:a16="http://schemas.microsoft.com/office/drawing/2014/main" id="{2246A9D9-AB7B-C34B-9FA4-9E55FF8671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A6DAC8E-DC93-CA41-9D93-5DD15B0E36ED}"/>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3" name="Group 42">
            <a:extLst>
              <a:ext uri="{FF2B5EF4-FFF2-40B4-BE49-F238E27FC236}">
                <a16:creationId xmlns:a16="http://schemas.microsoft.com/office/drawing/2014/main" id="{39A48784-90F3-6F46-9AA0-9B4014052AF9}"/>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2B0A2186-0D63-BC46-B971-657576039900}"/>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FBFACF83-A81D-8A42-83F1-39BA9CD038D9}"/>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75552375-99A1-0345-8D1C-ADD577B3EAFA}"/>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AF9AB5C7-FF06-2441-B43B-B7C70562B26D}"/>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8C2AA4BE-612D-DE47-ADB2-B94711884F9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224FD103-2C82-9946-A333-3717FA534A2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085A52FE-70C7-B841-B113-9E3132DF1505}"/>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A5A46E9C-39E7-D94C-8136-0DC7D04632FB}"/>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2E6B7BAA-A8E9-384A-8534-E7CCC59487B8}"/>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CE9BC801-1C5A-E648-A0BC-84F0A489B4AD}"/>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A63F664E-37E8-9548-B8F6-D922BE59A968}"/>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52C842AD-C0F9-C747-B073-04BE0BCFE89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531A6DE7-CDA6-1B4B-927A-23C49A713C97}"/>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38EBE288-F182-754D-A80A-4F832959F45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20EC17FE-1056-BB40-831D-5AAD19A855A5}"/>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DF8F31B0-3599-8B49-A5E8-669F33189A0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DFF810F4-2EA9-3241-A186-A9FCE0960A2A}"/>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265AD193-64BB-C549-B35E-BE72949A0AAF}"/>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60C99A22-CAD4-0D44-937B-87A728146088}"/>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43E4A261-951B-F745-9703-8552C2D48778}"/>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EC777CC0-49E1-CC43-81A9-6E7842933652}"/>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B3D8FD2C-176B-2D4F-97C1-558552D782D2}"/>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228537D7-F1E7-B940-9DC0-2DA0603AECE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388C6A8A-8C8A-694B-AC85-AE5FD4656078}"/>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E7F606A5-8CC1-F942-846C-29A7A00E3C06}"/>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42A85DCD-E375-D74F-9DCF-52B4DE02A254}"/>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C6082B1E-8F6C-7241-AAAD-AFA032293D7B}"/>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80F73FA1-E574-8D44-954E-D16C6D70E506}"/>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4FCF668A-D4F7-7840-A5CB-9CFBA217C794}"/>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DDC8912C-6427-CB4D-BA96-FB0C06EEE89E}"/>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496A85E3-A478-D040-8F35-225C2626358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2B6E18B8-448A-F648-B942-B5C63FE6D78F}"/>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8967281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6E7F30-85AE-5949-B9F3-F6648DDC29A9}"/>
              </a:ext>
            </a:extLst>
          </p:cNvPr>
          <p:cNvSpPr>
            <a:spLocks noGrp="1"/>
          </p:cNvSpPr>
          <p:nvPr>
            <p:ph type="title"/>
          </p:nvPr>
        </p:nvSpPr>
        <p:spPr>
          <a:xfrm>
            <a:off x="1384300" y="601663"/>
            <a:ext cx="17340263" cy="2185987"/>
          </a:xfrm>
        </p:spPr>
        <p:txBody>
          <a:bodyPr/>
          <a:lstStyle/>
          <a:p>
            <a:r>
              <a:rPr lang="en-US"/>
              <a:t>Click to edit Master title style</a:t>
            </a:r>
          </a:p>
        </p:txBody>
      </p:sp>
      <p:sp>
        <p:nvSpPr>
          <p:cNvPr id="3" name="Text Placeholder 2">
            <a:extLst>
              <a:ext uri="{FF2B5EF4-FFF2-40B4-BE49-F238E27FC236}">
                <a16:creationId xmlns:a16="http://schemas.microsoft.com/office/drawing/2014/main" id="{687665E6-78A6-3643-BD2D-B2A31BC1B4D5}"/>
              </a:ext>
            </a:extLst>
          </p:cNvPr>
          <p:cNvSpPr>
            <a:spLocks noGrp="1"/>
          </p:cNvSpPr>
          <p:nvPr>
            <p:ph type="body" idx="1"/>
          </p:nvPr>
        </p:nvSpPr>
        <p:spPr>
          <a:xfrm>
            <a:off x="1384300" y="2771775"/>
            <a:ext cx="8505825" cy="135890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14C436E-754A-F84D-875C-55D9F3B41273}"/>
              </a:ext>
            </a:extLst>
          </p:cNvPr>
          <p:cNvSpPr>
            <a:spLocks noGrp="1"/>
          </p:cNvSpPr>
          <p:nvPr>
            <p:ph sz="half" idx="2"/>
          </p:nvPr>
        </p:nvSpPr>
        <p:spPr>
          <a:xfrm>
            <a:off x="1384300" y="4130675"/>
            <a:ext cx="8505825" cy="60769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C31060E-F4F9-1A4D-81C5-BA680E3B560B}"/>
              </a:ext>
            </a:extLst>
          </p:cNvPr>
          <p:cNvSpPr>
            <a:spLocks noGrp="1"/>
          </p:cNvSpPr>
          <p:nvPr>
            <p:ph type="body" sz="quarter" idx="3"/>
          </p:nvPr>
        </p:nvSpPr>
        <p:spPr>
          <a:xfrm>
            <a:off x="10177463" y="2771775"/>
            <a:ext cx="8547100" cy="135890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980FE2C-4A3F-3044-AB47-BBE3EB6FFBED}"/>
              </a:ext>
            </a:extLst>
          </p:cNvPr>
          <p:cNvSpPr>
            <a:spLocks noGrp="1"/>
          </p:cNvSpPr>
          <p:nvPr>
            <p:ph sz="quarter" idx="4"/>
          </p:nvPr>
        </p:nvSpPr>
        <p:spPr>
          <a:xfrm>
            <a:off x="10177463" y="4130675"/>
            <a:ext cx="8547100" cy="60769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object 2">
            <a:extLst>
              <a:ext uri="{FF2B5EF4-FFF2-40B4-BE49-F238E27FC236}">
                <a16:creationId xmlns:a16="http://schemas.microsoft.com/office/drawing/2014/main" id="{824098E3-1F10-DA42-B693-3F265AF75CAA}"/>
              </a:ext>
            </a:extLst>
          </p:cNvPr>
          <p:cNvGrpSpPr/>
          <p:nvPr userDrawn="1"/>
        </p:nvGrpSpPr>
        <p:grpSpPr>
          <a:xfrm>
            <a:off x="0" y="10747861"/>
            <a:ext cx="20104100" cy="560705"/>
            <a:chOff x="0" y="10747861"/>
            <a:chExt cx="20104100" cy="560705"/>
          </a:xfrm>
        </p:grpSpPr>
        <p:sp>
          <p:nvSpPr>
            <p:cNvPr id="11" name="object 3">
              <a:extLst>
                <a:ext uri="{FF2B5EF4-FFF2-40B4-BE49-F238E27FC236}">
                  <a16:creationId xmlns:a16="http://schemas.microsoft.com/office/drawing/2014/main" id="{4FC4D50E-DF1C-BC42-8A19-E8832CEFF4A7}"/>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12" name="object 4">
              <a:extLst>
                <a:ext uri="{FF2B5EF4-FFF2-40B4-BE49-F238E27FC236}">
                  <a16:creationId xmlns:a16="http://schemas.microsoft.com/office/drawing/2014/main" id="{D64D05DD-AE44-DA4F-B62F-F221A35C8348}"/>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3" name="Title 1">
            <a:extLst>
              <a:ext uri="{FF2B5EF4-FFF2-40B4-BE49-F238E27FC236}">
                <a16:creationId xmlns:a16="http://schemas.microsoft.com/office/drawing/2014/main" id="{451ECDD8-9E1C-9848-8E40-CEF170BEC293}"/>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7" name="Date Placeholder 6">
            <a:extLst>
              <a:ext uri="{FF2B5EF4-FFF2-40B4-BE49-F238E27FC236}">
                <a16:creationId xmlns:a16="http://schemas.microsoft.com/office/drawing/2014/main" id="{A8A7BEB0-28FE-C348-A801-E86357732CF7}"/>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8" name="Footer Placeholder 7">
            <a:extLst>
              <a:ext uri="{FF2B5EF4-FFF2-40B4-BE49-F238E27FC236}">
                <a16:creationId xmlns:a16="http://schemas.microsoft.com/office/drawing/2014/main" id="{C251424D-FBE8-454D-8767-7E428E8BFE0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FF12427-FA54-C24D-8032-D00F0E673636}"/>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5" name="Group 44">
            <a:extLst>
              <a:ext uri="{FF2B5EF4-FFF2-40B4-BE49-F238E27FC236}">
                <a16:creationId xmlns:a16="http://schemas.microsoft.com/office/drawing/2014/main" id="{DDC615BC-0C5E-8142-9FAF-C6F50F1625EB}"/>
              </a:ext>
            </a:extLst>
          </p:cNvPr>
          <p:cNvGrpSpPr/>
          <p:nvPr userDrawn="1"/>
        </p:nvGrpSpPr>
        <p:grpSpPr>
          <a:xfrm>
            <a:off x="17214850" y="9558523"/>
            <a:ext cx="2435794" cy="802545"/>
            <a:chOff x="7616256" y="9093982"/>
            <a:chExt cx="4191023" cy="1325638"/>
          </a:xfrm>
        </p:grpSpPr>
        <p:sp>
          <p:nvSpPr>
            <p:cNvPr id="46" name="object 10">
              <a:extLst>
                <a:ext uri="{FF2B5EF4-FFF2-40B4-BE49-F238E27FC236}">
                  <a16:creationId xmlns:a16="http://schemas.microsoft.com/office/drawing/2014/main" id="{C63DFD61-D09C-C743-B4D7-CFEFE2B48401}"/>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7" name="Group 46">
              <a:extLst>
                <a:ext uri="{FF2B5EF4-FFF2-40B4-BE49-F238E27FC236}">
                  <a16:creationId xmlns:a16="http://schemas.microsoft.com/office/drawing/2014/main" id="{5504C703-0E96-BC45-AACA-DAE935116DB2}"/>
                </a:ext>
              </a:extLst>
            </p:cNvPr>
            <p:cNvGrpSpPr/>
            <p:nvPr userDrawn="1"/>
          </p:nvGrpSpPr>
          <p:grpSpPr>
            <a:xfrm>
              <a:off x="9132005" y="9331089"/>
              <a:ext cx="2599641" cy="486403"/>
              <a:chOff x="9207638" y="9347753"/>
              <a:chExt cx="2165412" cy="326022"/>
            </a:xfrm>
          </p:grpSpPr>
          <p:sp>
            <p:nvSpPr>
              <p:cNvPr id="70" name="object 2">
                <a:extLst>
                  <a:ext uri="{FF2B5EF4-FFF2-40B4-BE49-F238E27FC236}">
                    <a16:creationId xmlns:a16="http://schemas.microsoft.com/office/drawing/2014/main" id="{D35D90E0-6B2E-9C47-BAEA-0A37D6A0EEA8}"/>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1" name="object 3">
                <a:extLst>
                  <a:ext uri="{FF2B5EF4-FFF2-40B4-BE49-F238E27FC236}">
                    <a16:creationId xmlns:a16="http://schemas.microsoft.com/office/drawing/2014/main" id="{734AA149-8560-6943-88DD-D4A732AC9B8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2" name="object 4">
                <a:extLst>
                  <a:ext uri="{FF2B5EF4-FFF2-40B4-BE49-F238E27FC236}">
                    <a16:creationId xmlns:a16="http://schemas.microsoft.com/office/drawing/2014/main" id="{43C2870A-AB47-4048-B928-3B6C8F8B4757}"/>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3" name="object 5">
                <a:extLst>
                  <a:ext uri="{FF2B5EF4-FFF2-40B4-BE49-F238E27FC236}">
                    <a16:creationId xmlns:a16="http://schemas.microsoft.com/office/drawing/2014/main" id="{5EFB1B0E-E4A3-E34A-B7DA-0DC6C687477C}"/>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4" name="object 6">
                <a:extLst>
                  <a:ext uri="{FF2B5EF4-FFF2-40B4-BE49-F238E27FC236}">
                    <a16:creationId xmlns:a16="http://schemas.microsoft.com/office/drawing/2014/main" id="{84B49B81-1053-944C-BB15-E2841E7AF67C}"/>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5" name="object 7">
                <a:extLst>
                  <a:ext uri="{FF2B5EF4-FFF2-40B4-BE49-F238E27FC236}">
                    <a16:creationId xmlns:a16="http://schemas.microsoft.com/office/drawing/2014/main" id="{D10F675E-89A5-984B-BB85-42F007425211}"/>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6" name="object 8">
                <a:extLst>
                  <a:ext uri="{FF2B5EF4-FFF2-40B4-BE49-F238E27FC236}">
                    <a16:creationId xmlns:a16="http://schemas.microsoft.com/office/drawing/2014/main" id="{B4705C6B-DBB1-2041-9D96-68D41293F7C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7" name="object 9">
                <a:extLst>
                  <a:ext uri="{FF2B5EF4-FFF2-40B4-BE49-F238E27FC236}">
                    <a16:creationId xmlns:a16="http://schemas.microsoft.com/office/drawing/2014/main" id="{FBACE52B-6C0A-D84A-B63E-47A9213AF6FB}"/>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8" name="Group 47">
              <a:extLst>
                <a:ext uri="{FF2B5EF4-FFF2-40B4-BE49-F238E27FC236}">
                  <a16:creationId xmlns:a16="http://schemas.microsoft.com/office/drawing/2014/main" id="{0524F513-7804-4748-B61F-800220EF5BAE}"/>
                </a:ext>
              </a:extLst>
            </p:cNvPr>
            <p:cNvGrpSpPr/>
            <p:nvPr userDrawn="1"/>
          </p:nvGrpSpPr>
          <p:grpSpPr>
            <a:xfrm>
              <a:off x="7616256" y="9093982"/>
              <a:ext cx="1325448" cy="1325638"/>
              <a:chOff x="7616256" y="9093982"/>
              <a:chExt cx="1325448" cy="1325638"/>
            </a:xfrm>
          </p:grpSpPr>
          <p:sp>
            <p:nvSpPr>
              <p:cNvPr id="49" name="object 11">
                <a:extLst>
                  <a:ext uri="{FF2B5EF4-FFF2-40B4-BE49-F238E27FC236}">
                    <a16:creationId xmlns:a16="http://schemas.microsoft.com/office/drawing/2014/main" id="{3134E3DF-DA87-1143-86A4-30E8BE1B811A}"/>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0" name="object 12">
                <a:extLst>
                  <a:ext uri="{FF2B5EF4-FFF2-40B4-BE49-F238E27FC236}">
                    <a16:creationId xmlns:a16="http://schemas.microsoft.com/office/drawing/2014/main" id="{5974996B-26F4-D244-B8F9-1D40755DB966}"/>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1" name="object 13">
                <a:extLst>
                  <a:ext uri="{FF2B5EF4-FFF2-40B4-BE49-F238E27FC236}">
                    <a16:creationId xmlns:a16="http://schemas.microsoft.com/office/drawing/2014/main" id="{4255EBA5-8EFD-8F45-8DBC-0AF2F00459BC}"/>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2" name="object 14">
                <a:extLst>
                  <a:ext uri="{FF2B5EF4-FFF2-40B4-BE49-F238E27FC236}">
                    <a16:creationId xmlns:a16="http://schemas.microsoft.com/office/drawing/2014/main" id="{996C8925-BEBE-C744-BE48-C827FA6F224D}"/>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3" name="object 15">
                <a:extLst>
                  <a:ext uri="{FF2B5EF4-FFF2-40B4-BE49-F238E27FC236}">
                    <a16:creationId xmlns:a16="http://schemas.microsoft.com/office/drawing/2014/main" id="{97937419-4399-1A41-BCFE-B901B4BA141D}"/>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4" name="object 16">
                <a:extLst>
                  <a:ext uri="{FF2B5EF4-FFF2-40B4-BE49-F238E27FC236}">
                    <a16:creationId xmlns:a16="http://schemas.microsoft.com/office/drawing/2014/main" id="{D4392973-F705-C540-9801-6F9D1A9A7D86}"/>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5" name="object 17">
                <a:extLst>
                  <a:ext uri="{FF2B5EF4-FFF2-40B4-BE49-F238E27FC236}">
                    <a16:creationId xmlns:a16="http://schemas.microsoft.com/office/drawing/2014/main" id="{6FDE2BEB-3D07-8E42-86F1-0620CF0D7B7C}"/>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6" name="object 18">
                <a:extLst>
                  <a:ext uri="{FF2B5EF4-FFF2-40B4-BE49-F238E27FC236}">
                    <a16:creationId xmlns:a16="http://schemas.microsoft.com/office/drawing/2014/main" id="{DC20545A-0C91-E64A-BA65-84E226963499}"/>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7" name="object 19">
                <a:extLst>
                  <a:ext uri="{FF2B5EF4-FFF2-40B4-BE49-F238E27FC236}">
                    <a16:creationId xmlns:a16="http://schemas.microsoft.com/office/drawing/2014/main" id="{BAAFC7DA-4A34-2A4F-B197-169691061C7D}"/>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8" name="object 20">
                <a:extLst>
                  <a:ext uri="{FF2B5EF4-FFF2-40B4-BE49-F238E27FC236}">
                    <a16:creationId xmlns:a16="http://schemas.microsoft.com/office/drawing/2014/main" id="{8B0A2E90-E236-5C46-83EC-2B3DAAF9A99C}"/>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9" name="Group 58">
                <a:extLst>
                  <a:ext uri="{FF2B5EF4-FFF2-40B4-BE49-F238E27FC236}">
                    <a16:creationId xmlns:a16="http://schemas.microsoft.com/office/drawing/2014/main" id="{FF1CFD1A-5FA4-994C-8FC2-9F38FC43F2C4}"/>
                  </a:ext>
                </a:extLst>
              </p:cNvPr>
              <p:cNvGrpSpPr/>
              <p:nvPr userDrawn="1"/>
            </p:nvGrpSpPr>
            <p:grpSpPr>
              <a:xfrm>
                <a:off x="7616256" y="9119870"/>
                <a:ext cx="1325448" cy="1260246"/>
                <a:chOff x="7616256" y="9119870"/>
                <a:chExt cx="1325448" cy="1260246"/>
              </a:xfrm>
            </p:grpSpPr>
            <p:sp>
              <p:nvSpPr>
                <p:cNvPr id="60" name="object 22">
                  <a:extLst>
                    <a:ext uri="{FF2B5EF4-FFF2-40B4-BE49-F238E27FC236}">
                      <a16:creationId xmlns:a16="http://schemas.microsoft.com/office/drawing/2014/main" id="{D5AC2C88-2308-FD42-930E-025FE24E5323}"/>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1" name="object 23">
                  <a:extLst>
                    <a:ext uri="{FF2B5EF4-FFF2-40B4-BE49-F238E27FC236}">
                      <a16:creationId xmlns:a16="http://schemas.microsoft.com/office/drawing/2014/main" id="{5CB660CB-58E8-D645-B8E6-C0F3E7FEA47D}"/>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2" name="object 24">
                  <a:extLst>
                    <a:ext uri="{FF2B5EF4-FFF2-40B4-BE49-F238E27FC236}">
                      <a16:creationId xmlns:a16="http://schemas.microsoft.com/office/drawing/2014/main" id="{F471C961-AE53-1844-9EEA-76459677850E}"/>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3" name="object 25">
                  <a:extLst>
                    <a:ext uri="{FF2B5EF4-FFF2-40B4-BE49-F238E27FC236}">
                      <a16:creationId xmlns:a16="http://schemas.microsoft.com/office/drawing/2014/main" id="{9EBEBB43-F9AA-5E41-9C51-04D9D386155F}"/>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4" name="object 26">
                  <a:extLst>
                    <a:ext uri="{FF2B5EF4-FFF2-40B4-BE49-F238E27FC236}">
                      <a16:creationId xmlns:a16="http://schemas.microsoft.com/office/drawing/2014/main" id="{BE9A365E-1047-284C-A29D-9FA2F867DD32}"/>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5" name="object 27">
                  <a:extLst>
                    <a:ext uri="{FF2B5EF4-FFF2-40B4-BE49-F238E27FC236}">
                      <a16:creationId xmlns:a16="http://schemas.microsoft.com/office/drawing/2014/main" id="{0C136016-9AEA-0041-8DBD-660C374C65CA}"/>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6" name="object 28">
                  <a:extLst>
                    <a:ext uri="{FF2B5EF4-FFF2-40B4-BE49-F238E27FC236}">
                      <a16:creationId xmlns:a16="http://schemas.microsoft.com/office/drawing/2014/main" id="{4768A9CC-CB30-EA44-8048-8CC8675D6A68}"/>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7" name="object 29">
                  <a:extLst>
                    <a:ext uri="{FF2B5EF4-FFF2-40B4-BE49-F238E27FC236}">
                      <a16:creationId xmlns:a16="http://schemas.microsoft.com/office/drawing/2014/main" id="{599CC589-FDB6-FC41-BD6E-8BE42EF64D4A}"/>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8" name="object 30">
                  <a:extLst>
                    <a:ext uri="{FF2B5EF4-FFF2-40B4-BE49-F238E27FC236}">
                      <a16:creationId xmlns:a16="http://schemas.microsoft.com/office/drawing/2014/main" id="{BE137C48-7DA2-FC4C-91CB-D65B96BC234F}"/>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9" name="object 31">
                  <a:extLst>
                    <a:ext uri="{FF2B5EF4-FFF2-40B4-BE49-F238E27FC236}">
                      <a16:creationId xmlns:a16="http://schemas.microsoft.com/office/drawing/2014/main" id="{0A77BF5D-DDB0-6841-8F93-5527CB66DC1A}"/>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7361825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507807" y="3505898"/>
            <a:ext cx="17088486" cy="2374963"/>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3015615" y="6333236"/>
            <a:ext cx="14072870" cy="2827337"/>
          </a:xfrm>
          <a:prstGeom prst="rect">
            <a:avLst/>
          </a:prstGeom>
        </p:spPr>
        <p:txBody>
          <a:bodyPr wrap="square" lIns="0" tIns="0" rIns="0" bIns="0">
            <a:spAutoFit/>
          </a:bodyPr>
          <a:lstStyle>
            <a:lvl1pPr>
              <a:defRPr/>
            </a:lvl1pPr>
          </a:lstStyle>
          <a:p>
            <a:endParaRPr/>
          </a:p>
        </p:txBody>
      </p:sp>
      <p:grpSp>
        <p:nvGrpSpPr>
          <p:cNvPr id="38" name="object 2">
            <a:extLst>
              <a:ext uri="{FF2B5EF4-FFF2-40B4-BE49-F238E27FC236}">
                <a16:creationId xmlns:a16="http://schemas.microsoft.com/office/drawing/2014/main" id="{0E3FECDC-6BB0-C342-9576-D63F66A7681D}"/>
              </a:ext>
            </a:extLst>
          </p:cNvPr>
          <p:cNvGrpSpPr/>
          <p:nvPr userDrawn="1"/>
        </p:nvGrpSpPr>
        <p:grpSpPr>
          <a:xfrm>
            <a:off x="0" y="10747861"/>
            <a:ext cx="20104100" cy="560705"/>
            <a:chOff x="0" y="10747861"/>
            <a:chExt cx="20104100" cy="560705"/>
          </a:xfrm>
        </p:grpSpPr>
        <p:sp>
          <p:nvSpPr>
            <p:cNvPr id="39" name="object 3">
              <a:extLst>
                <a:ext uri="{FF2B5EF4-FFF2-40B4-BE49-F238E27FC236}">
                  <a16:creationId xmlns:a16="http://schemas.microsoft.com/office/drawing/2014/main" id="{6CC8EA87-22CF-A249-8D42-95006D2395D1}"/>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40" name="object 4">
              <a:extLst>
                <a:ext uri="{FF2B5EF4-FFF2-40B4-BE49-F238E27FC236}">
                  <a16:creationId xmlns:a16="http://schemas.microsoft.com/office/drawing/2014/main" id="{ECB85988-9CB7-0B4B-BAEE-358D7C6F8C46}"/>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12/21/2022</a:t>
            </a:fld>
            <a:endParaRPr lang="en-US"/>
          </a:p>
        </p:txBody>
      </p:sp>
      <p:grpSp>
        <p:nvGrpSpPr>
          <p:cNvPr id="41" name="Group 40">
            <a:extLst>
              <a:ext uri="{FF2B5EF4-FFF2-40B4-BE49-F238E27FC236}">
                <a16:creationId xmlns:a16="http://schemas.microsoft.com/office/drawing/2014/main" id="{21F29C03-7059-0C4E-9E0C-EC39CE1D417A}"/>
              </a:ext>
            </a:extLst>
          </p:cNvPr>
          <p:cNvGrpSpPr/>
          <p:nvPr userDrawn="1"/>
        </p:nvGrpSpPr>
        <p:grpSpPr>
          <a:xfrm>
            <a:off x="17214850" y="9558523"/>
            <a:ext cx="2435794" cy="802545"/>
            <a:chOff x="7616256" y="9093982"/>
            <a:chExt cx="4191023" cy="1325638"/>
          </a:xfrm>
        </p:grpSpPr>
        <p:sp>
          <p:nvSpPr>
            <p:cNvPr id="42" name="object 10">
              <a:extLst>
                <a:ext uri="{FF2B5EF4-FFF2-40B4-BE49-F238E27FC236}">
                  <a16:creationId xmlns:a16="http://schemas.microsoft.com/office/drawing/2014/main" id="{21F3E5B1-37DB-CE45-A6B4-072FE82A31AA}"/>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3" name="Group 42">
              <a:extLst>
                <a:ext uri="{FF2B5EF4-FFF2-40B4-BE49-F238E27FC236}">
                  <a16:creationId xmlns:a16="http://schemas.microsoft.com/office/drawing/2014/main" id="{B33E1337-3867-054D-9743-91AFB2AECA05}"/>
                </a:ext>
              </a:extLst>
            </p:cNvPr>
            <p:cNvGrpSpPr/>
            <p:nvPr userDrawn="1"/>
          </p:nvGrpSpPr>
          <p:grpSpPr>
            <a:xfrm>
              <a:off x="9132005" y="9331089"/>
              <a:ext cx="2599641" cy="486403"/>
              <a:chOff x="9207638" y="9347753"/>
              <a:chExt cx="2165412" cy="326022"/>
            </a:xfrm>
          </p:grpSpPr>
          <p:sp>
            <p:nvSpPr>
              <p:cNvPr id="66" name="object 2">
                <a:extLst>
                  <a:ext uri="{FF2B5EF4-FFF2-40B4-BE49-F238E27FC236}">
                    <a16:creationId xmlns:a16="http://schemas.microsoft.com/office/drawing/2014/main" id="{4742F6DD-7A31-2543-82B9-DE0EA14638B5}"/>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7" name="object 3">
                <a:extLst>
                  <a:ext uri="{FF2B5EF4-FFF2-40B4-BE49-F238E27FC236}">
                    <a16:creationId xmlns:a16="http://schemas.microsoft.com/office/drawing/2014/main" id="{34F87F9E-349B-4548-AEE6-E3B83588513A}"/>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8" name="object 4">
                <a:extLst>
                  <a:ext uri="{FF2B5EF4-FFF2-40B4-BE49-F238E27FC236}">
                    <a16:creationId xmlns:a16="http://schemas.microsoft.com/office/drawing/2014/main" id="{C7CBA1B4-36E8-A54F-9404-781AC720FD53}"/>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69" name="object 5">
                <a:extLst>
                  <a:ext uri="{FF2B5EF4-FFF2-40B4-BE49-F238E27FC236}">
                    <a16:creationId xmlns:a16="http://schemas.microsoft.com/office/drawing/2014/main" id="{6FE76894-DA8C-2A4E-97F9-8569B255CF26}"/>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0" name="object 6">
                <a:extLst>
                  <a:ext uri="{FF2B5EF4-FFF2-40B4-BE49-F238E27FC236}">
                    <a16:creationId xmlns:a16="http://schemas.microsoft.com/office/drawing/2014/main" id="{68648359-775B-9D41-8314-DEEA5C1C8DAB}"/>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1" name="object 7">
                <a:extLst>
                  <a:ext uri="{FF2B5EF4-FFF2-40B4-BE49-F238E27FC236}">
                    <a16:creationId xmlns:a16="http://schemas.microsoft.com/office/drawing/2014/main" id="{CF195B7B-4EDC-E448-AAF9-EAE762FE4B6A}"/>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2" name="object 8">
                <a:extLst>
                  <a:ext uri="{FF2B5EF4-FFF2-40B4-BE49-F238E27FC236}">
                    <a16:creationId xmlns:a16="http://schemas.microsoft.com/office/drawing/2014/main" id="{29AE46FC-4917-8445-B218-014CCB48AC9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3" name="object 9">
                <a:extLst>
                  <a:ext uri="{FF2B5EF4-FFF2-40B4-BE49-F238E27FC236}">
                    <a16:creationId xmlns:a16="http://schemas.microsoft.com/office/drawing/2014/main" id="{C93B4E94-CAD4-054F-858B-0189995ABC1B}"/>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4" name="Group 43">
              <a:extLst>
                <a:ext uri="{FF2B5EF4-FFF2-40B4-BE49-F238E27FC236}">
                  <a16:creationId xmlns:a16="http://schemas.microsoft.com/office/drawing/2014/main" id="{675CECE2-BC68-6E4F-9DEA-1B363709EECC}"/>
                </a:ext>
              </a:extLst>
            </p:cNvPr>
            <p:cNvGrpSpPr/>
            <p:nvPr userDrawn="1"/>
          </p:nvGrpSpPr>
          <p:grpSpPr>
            <a:xfrm>
              <a:off x="7616256" y="9093982"/>
              <a:ext cx="1325448" cy="1325638"/>
              <a:chOff x="7616256" y="9093982"/>
              <a:chExt cx="1325448" cy="1325638"/>
            </a:xfrm>
          </p:grpSpPr>
          <p:sp>
            <p:nvSpPr>
              <p:cNvPr id="45" name="object 11">
                <a:extLst>
                  <a:ext uri="{FF2B5EF4-FFF2-40B4-BE49-F238E27FC236}">
                    <a16:creationId xmlns:a16="http://schemas.microsoft.com/office/drawing/2014/main" id="{4580B539-2F53-B74B-901A-1FDC055200B4}"/>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6" name="object 12">
                <a:extLst>
                  <a:ext uri="{FF2B5EF4-FFF2-40B4-BE49-F238E27FC236}">
                    <a16:creationId xmlns:a16="http://schemas.microsoft.com/office/drawing/2014/main" id="{7F630C1D-A409-A34A-BB74-888A2848FDFA}"/>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7" name="object 13">
                <a:extLst>
                  <a:ext uri="{FF2B5EF4-FFF2-40B4-BE49-F238E27FC236}">
                    <a16:creationId xmlns:a16="http://schemas.microsoft.com/office/drawing/2014/main" id="{FEA430EE-1312-6C4F-933F-D2A26DECC067}"/>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8" name="object 14">
                <a:extLst>
                  <a:ext uri="{FF2B5EF4-FFF2-40B4-BE49-F238E27FC236}">
                    <a16:creationId xmlns:a16="http://schemas.microsoft.com/office/drawing/2014/main" id="{EDE12AAF-1F3A-D041-9375-77020818B1F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49" name="object 15">
                <a:extLst>
                  <a:ext uri="{FF2B5EF4-FFF2-40B4-BE49-F238E27FC236}">
                    <a16:creationId xmlns:a16="http://schemas.microsoft.com/office/drawing/2014/main" id="{D5042B30-C60B-9E43-A9C9-D4BF1B7B2215}"/>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0" name="object 16">
                <a:extLst>
                  <a:ext uri="{FF2B5EF4-FFF2-40B4-BE49-F238E27FC236}">
                    <a16:creationId xmlns:a16="http://schemas.microsoft.com/office/drawing/2014/main" id="{74F6C759-1D07-B046-8127-5DA7AB9D471E}"/>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1" name="object 17">
                <a:extLst>
                  <a:ext uri="{FF2B5EF4-FFF2-40B4-BE49-F238E27FC236}">
                    <a16:creationId xmlns:a16="http://schemas.microsoft.com/office/drawing/2014/main" id="{5D7BEAB3-02ED-EE4C-9625-7DF05FF42286}"/>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2" name="object 18">
                <a:extLst>
                  <a:ext uri="{FF2B5EF4-FFF2-40B4-BE49-F238E27FC236}">
                    <a16:creationId xmlns:a16="http://schemas.microsoft.com/office/drawing/2014/main" id="{4A3209A0-21F5-2F44-A5D8-D64B4C24F9DC}"/>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3" name="object 19">
                <a:extLst>
                  <a:ext uri="{FF2B5EF4-FFF2-40B4-BE49-F238E27FC236}">
                    <a16:creationId xmlns:a16="http://schemas.microsoft.com/office/drawing/2014/main" id="{A1021807-A5B4-8D4A-A65E-1807371C1E47}"/>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4" name="object 20">
                <a:extLst>
                  <a:ext uri="{FF2B5EF4-FFF2-40B4-BE49-F238E27FC236}">
                    <a16:creationId xmlns:a16="http://schemas.microsoft.com/office/drawing/2014/main" id="{877668A7-2864-054E-9271-CB61392724E8}"/>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5" name="Group 54">
                <a:extLst>
                  <a:ext uri="{FF2B5EF4-FFF2-40B4-BE49-F238E27FC236}">
                    <a16:creationId xmlns:a16="http://schemas.microsoft.com/office/drawing/2014/main" id="{1DF703C3-388B-954C-AE49-3B44844594C9}"/>
                  </a:ext>
                </a:extLst>
              </p:cNvPr>
              <p:cNvGrpSpPr/>
              <p:nvPr userDrawn="1"/>
            </p:nvGrpSpPr>
            <p:grpSpPr>
              <a:xfrm>
                <a:off x="7616256" y="9119870"/>
                <a:ext cx="1325448" cy="1260246"/>
                <a:chOff x="7616256" y="9119870"/>
                <a:chExt cx="1325448" cy="1260246"/>
              </a:xfrm>
            </p:grpSpPr>
            <p:sp>
              <p:nvSpPr>
                <p:cNvPr id="56" name="object 22">
                  <a:extLst>
                    <a:ext uri="{FF2B5EF4-FFF2-40B4-BE49-F238E27FC236}">
                      <a16:creationId xmlns:a16="http://schemas.microsoft.com/office/drawing/2014/main" id="{DF54250A-D7DF-264C-A526-D20397769E89}"/>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7" name="object 23">
                  <a:extLst>
                    <a:ext uri="{FF2B5EF4-FFF2-40B4-BE49-F238E27FC236}">
                      <a16:creationId xmlns:a16="http://schemas.microsoft.com/office/drawing/2014/main" id="{F9F8948D-1C79-E64E-8347-BA80AAC0ADF7}"/>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8" name="object 24">
                  <a:extLst>
                    <a:ext uri="{FF2B5EF4-FFF2-40B4-BE49-F238E27FC236}">
                      <a16:creationId xmlns:a16="http://schemas.microsoft.com/office/drawing/2014/main" id="{64979869-D97A-2840-A3AB-BCB58279C0C4}"/>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59" name="object 25">
                  <a:extLst>
                    <a:ext uri="{FF2B5EF4-FFF2-40B4-BE49-F238E27FC236}">
                      <a16:creationId xmlns:a16="http://schemas.microsoft.com/office/drawing/2014/main" id="{CFE24398-02C5-7649-98AC-8188DEFB8128}"/>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0" name="object 26">
                  <a:extLst>
                    <a:ext uri="{FF2B5EF4-FFF2-40B4-BE49-F238E27FC236}">
                      <a16:creationId xmlns:a16="http://schemas.microsoft.com/office/drawing/2014/main" id="{2707ADFC-C946-EC41-A725-98A1DE1D8F7B}"/>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1" name="object 27">
                  <a:extLst>
                    <a:ext uri="{FF2B5EF4-FFF2-40B4-BE49-F238E27FC236}">
                      <a16:creationId xmlns:a16="http://schemas.microsoft.com/office/drawing/2014/main" id="{F424835B-4772-0240-A914-7F64BF431551}"/>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2" name="object 28">
                  <a:extLst>
                    <a:ext uri="{FF2B5EF4-FFF2-40B4-BE49-F238E27FC236}">
                      <a16:creationId xmlns:a16="http://schemas.microsoft.com/office/drawing/2014/main" id="{67B79B16-F64E-834D-9A17-442F5EA9B879}"/>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3" name="object 29">
                  <a:extLst>
                    <a:ext uri="{FF2B5EF4-FFF2-40B4-BE49-F238E27FC236}">
                      <a16:creationId xmlns:a16="http://schemas.microsoft.com/office/drawing/2014/main" id="{C677413C-B781-9A46-8518-E865C2EB9DCF}"/>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4" name="object 30">
                  <a:extLst>
                    <a:ext uri="{FF2B5EF4-FFF2-40B4-BE49-F238E27FC236}">
                      <a16:creationId xmlns:a16="http://schemas.microsoft.com/office/drawing/2014/main" id="{9CA079B1-79A0-B943-82E4-78979EBB06F3}"/>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5" name="object 31">
                  <a:extLst>
                    <a:ext uri="{FF2B5EF4-FFF2-40B4-BE49-F238E27FC236}">
                      <a16:creationId xmlns:a16="http://schemas.microsoft.com/office/drawing/2014/main" id="{1E8ED584-E486-6A47-9FD7-E0347511485D}"/>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6" name="object 2">
            <a:extLst>
              <a:ext uri="{FF2B5EF4-FFF2-40B4-BE49-F238E27FC236}">
                <a16:creationId xmlns:a16="http://schemas.microsoft.com/office/drawing/2014/main" id="{1DD171CE-A71A-1D4C-9116-7CA85B2BC0C9}"/>
              </a:ext>
            </a:extLst>
          </p:cNvPr>
          <p:cNvGrpSpPr/>
          <p:nvPr userDrawn="1"/>
        </p:nvGrpSpPr>
        <p:grpSpPr>
          <a:xfrm>
            <a:off x="0" y="10747861"/>
            <a:ext cx="20104100" cy="560705"/>
            <a:chOff x="0" y="10747861"/>
            <a:chExt cx="20104100" cy="560705"/>
          </a:xfrm>
        </p:grpSpPr>
        <p:sp>
          <p:nvSpPr>
            <p:cNvPr id="7" name="object 3">
              <a:extLst>
                <a:ext uri="{FF2B5EF4-FFF2-40B4-BE49-F238E27FC236}">
                  <a16:creationId xmlns:a16="http://schemas.microsoft.com/office/drawing/2014/main" id="{E7071E97-6D60-FF43-80DA-53998B0003A7}"/>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8" name="object 4">
              <a:extLst>
                <a:ext uri="{FF2B5EF4-FFF2-40B4-BE49-F238E27FC236}">
                  <a16:creationId xmlns:a16="http://schemas.microsoft.com/office/drawing/2014/main" id="{8D86803B-3020-BC47-97B6-0F65225A8E7F}"/>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9" name="Title 1">
            <a:extLst>
              <a:ext uri="{FF2B5EF4-FFF2-40B4-BE49-F238E27FC236}">
                <a16:creationId xmlns:a16="http://schemas.microsoft.com/office/drawing/2014/main" id="{CBEC892F-79DA-414A-86AA-422583E53782}"/>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3" name="Rectangle 42">
            <a:extLst>
              <a:ext uri="{FF2B5EF4-FFF2-40B4-BE49-F238E27FC236}">
                <a16:creationId xmlns:a16="http://schemas.microsoft.com/office/drawing/2014/main" id="{67C8F874-734F-5049-9F3F-E734C783DFBF}"/>
              </a:ext>
            </a:extLst>
          </p:cNvPr>
          <p:cNvSpPr/>
          <p:nvPr userDrawn="1"/>
        </p:nvSpPr>
        <p:spPr>
          <a:xfrm>
            <a:off x="1421603" y="2359324"/>
            <a:ext cx="7694126" cy="7108934"/>
          </a:xfrm>
          <a:prstGeom prst="rect">
            <a:avLst/>
          </a:prstGeom>
        </p:spPr>
        <p:txBody>
          <a:bodyPr wrap="square">
            <a:spAutoFit/>
          </a:bodyPr>
          <a:lstStyle/>
          <a:p>
            <a:pPr algn="just">
              <a:lnSpc>
                <a:spcPct val="150000"/>
              </a:lnSpc>
            </a:pPr>
            <a:r>
              <a:rPr lang="id-ID" dirty="0">
                <a:solidFill>
                  <a:schemeClr val="bg1">
                    <a:lumMod val="65000"/>
                  </a:schemeClr>
                </a:solidFill>
                <a:latin typeface="Montserrat" pitchFamily="2" charset="77"/>
              </a:rPr>
              <a:t>Bring your business to the next Level with Powerfull presentation material for all business</a:t>
            </a:r>
            <a:r>
              <a:rPr lang="en-US" dirty="0">
                <a:solidFill>
                  <a:schemeClr val="bg1">
                    <a:lumMod val="65000"/>
                  </a:schemeClr>
                </a:solidFill>
                <a:latin typeface="Montserrat" pitchFamily="2" charset="77"/>
              </a:rPr>
              <a:t> </a:t>
            </a:r>
            <a:r>
              <a:rPr lang="id-ID" dirty="0">
                <a:solidFill>
                  <a:schemeClr val="bg1">
                    <a:lumMod val="65000"/>
                  </a:schemeClr>
                </a:solidFill>
                <a:latin typeface="Montserrat" pitchFamily="2" charset="77"/>
              </a:rPr>
              <a:t>Suitable for all categories business and personal presentation </a:t>
            </a:r>
            <a:r>
              <a:rPr lang="en-US" dirty="0">
                <a:solidFill>
                  <a:schemeClr val="bg1">
                    <a:lumMod val="65000"/>
                  </a:schemeClr>
                </a:solidFill>
                <a:latin typeface="Montserrat" pitchFamily="2" charset="77"/>
              </a:rPr>
              <a:t>If you are going to use a passage Suitable for all categories business and personal presentation, </a:t>
            </a:r>
            <a:r>
              <a:rPr lang="en-US" dirty="0" err="1">
                <a:solidFill>
                  <a:schemeClr val="bg1">
                    <a:lumMod val="65000"/>
                  </a:schemeClr>
                </a:solidFill>
                <a:latin typeface="Montserrat" pitchFamily="2" charset="77"/>
              </a:rPr>
              <a:t>eaque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ipsa</a:t>
            </a:r>
            <a:r>
              <a:rPr lang="en-US" dirty="0">
                <a:solidFill>
                  <a:schemeClr val="bg1">
                    <a:lumMod val="65000"/>
                  </a:schemeClr>
                </a:solidFill>
                <a:latin typeface="Montserrat" pitchFamily="2" charset="77"/>
              </a:rPr>
              <a:t> quae ab </a:t>
            </a:r>
            <a:r>
              <a:rPr lang="en-US" dirty="0" err="1">
                <a:solidFill>
                  <a:schemeClr val="bg1">
                    <a:lumMod val="65000"/>
                  </a:schemeClr>
                </a:solidFill>
                <a:latin typeface="Montserrat" pitchFamily="2" charset="77"/>
              </a:rPr>
              <a:t>illo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inventore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veritatis</a:t>
            </a:r>
            <a:r>
              <a:rPr lang="en-US" dirty="0">
                <a:solidFill>
                  <a:schemeClr val="bg1">
                    <a:lumMod val="65000"/>
                  </a:schemeClr>
                </a:solidFill>
                <a:latin typeface="Montserrat" pitchFamily="2" charset="77"/>
              </a:rPr>
              <a:t> et quasi </a:t>
            </a:r>
            <a:r>
              <a:rPr lang="en-US" dirty="0" err="1">
                <a:solidFill>
                  <a:schemeClr val="bg1">
                    <a:lumMod val="65000"/>
                  </a:schemeClr>
                </a:solidFill>
                <a:latin typeface="Montserrat" pitchFamily="2" charset="77"/>
              </a:rPr>
              <a:t>architecto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beatae</a:t>
            </a:r>
            <a:r>
              <a:rPr lang="en-US" dirty="0">
                <a:solidFill>
                  <a:schemeClr val="bg1">
                    <a:lumMod val="65000"/>
                  </a:schemeClr>
                </a:solidFill>
                <a:latin typeface="Montserrat" pitchFamily="2" charset="77"/>
              </a:rPr>
              <a:t> vitae dicta </a:t>
            </a:r>
            <a:r>
              <a:rPr lang="en-US" dirty="0" err="1">
                <a:solidFill>
                  <a:schemeClr val="bg1">
                    <a:lumMod val="65000"/>
                  </a:schemeClr>
                </a:solidFill>
                <a:latin typeface="Montserrat" pitchFamily="2" charset="77"/>
              </a:rPr>
              <a:t>sunt</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explicabo</a:t>
            </a:r>
            <a:r>
              <a:rPr lang="en-US" dirty="0">
                <a:solidFill>
                  <a:schemeClr val="bg1">
                    <a:lumMod val="65000"/>
                  </a:schemeClr>
                </a:solidFill>
                <a:latin typeface="Montserrat" pitchFamily="2" charset="77"/>
              </a:rPr>
              <a: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There are many variations of passages of Lorem Ipsum available, but the majority have suffered alteration in some form, by injected humor, or randomized words which don't look even slightly believable. </a:t>
            </a:r>
          </a:p>
        </p:txBody>
      </p:sp>
      <p:sp>
        <p:nvSpPr>
          <p:cNvPr id="44" name="Rectangle 43">
            <a:extLst>
              <a:ext uri="{FF2B5EF4-FFF2-40B4-BE49-F238E27FC236}">
                <a16:creationId xmlns:a16="http://schemas.microsoft.com/office/drawing/2014/main" id="{D8DD7541-9C70-5949-A076-9BAEB993C7F1}"/>
              </a:ext>
            </a:extLst>
          </p:cNvPr>
          <p:cNvSpPr/>
          <p:nvPr userDrawn="1"/>
        </p:nvSpPr>
        <p:spPr>
          <a:xfrm>
            <a:off x="10890250" y="2355855"/>
            <a:ext cx="7694126" cy="7108934"/>
          </a:xfrm>
          <a:prstGeom prst="rect">
            <a:avLst/>
          </a:prstGeom>
        </p:spPr>
        <p:txBody>
          <a:bodyPr wrap="square">
            <a:spAutoFit/>
          </a:bodyPr>
          <a:lstStyle/>
          <a:p>
            <a:pPr algn="just">
              <a:lnSpc>
                <a:spcPct val="150000"/>
              </a:lnSpc>
            </a:pPr>
            <a:r>
              <a:rPr lang="id-ID" dirty="0">
                <a:solidFill>
                  <a:schemeClr val="bg1">
                    <a:lumMod val="65000"/>
                  </a:schemeClr>
                </a:solidFill>
                <a:latin typeface="Montserrat" pitchFamily="2" charset="77"/>
              </a:rPr>
              <a:t>Bring your business to the next Level with Powerfull presentation material for all business</a:t>
            </a:r>
            <a:r>
              <a:rPr lang="en-US" dirty="0">
                <a:solidFill>
                  <a:schemeClr val="bg1">
                    <a:lumMod val="65000"/>
                  </a:schemeClr>
                </a:solidFill>
                <a:latin typeface="Montserrat" pitchFamily="2" charset="77"/>
              </a:rPr>
              <a:t> </a:t>
            </a:r>
            <a:r>
              <a:rPr lang="id-ID" dirty="0">
                <a:solidFill>
                  <a:schemeClr val="bg1">
                    <a:lumMod val="65000"/>
                  </a:schemeClr>
                </a:solidFill>
                <a:latin typeface="Montserrat" pitchFamily="2" charset="77"/>
              </a:rPr>
              <a:t>Suitable for all categories business and personal presentation </a:t>
            </a:r>
            <a:r>
              <a:rPr lang="en-US" dirty="0">
                <a:solidFill>
                  <a:schemeClr val="bg1">
                    <a:lumMod val="65000"/>
                  </a:schemeClr>
                </a:solidFill>
                <a:latin typeface="Montserrat" pitchFamily="2" charset="77"/>
              </a:rPr>
              <a:t>If you are going to use a passage Suitable for all categories business and personal presentation, </a:t>
            </a:r>
            <a:r>
              <a:rPr lang="en-US" dirty="0" err="1">
                <a:solidFill>
                  <a:schemeClr val="bg1">
                    <a:lumMod val="65000"/>
                  </a:schemeClr>
                </a:solidFill>
                <a:latin typeface="Montserrat" pitchFamily="2" charset="77"/>
              </a:rPr>
              <a:t>eaque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ipsa</a:t>
            </a:r>
            <a:r>
              <a:rPr lang="en-US" dirty="0">
                <a:solidFill>
                  <a:schemeClr val="bg1">
                    <a:lumMod val="65000"/>
                  </a:schemeClr>
                </a:solidFill>
                <a:latin typeface="Montserrat" pitchFamily="2" charset="77"/>
              </a:rPr>
              <a:t> quae ab </a:t>
            </a:r>
            <a:r>
              <a:rPr lang="en-US" dirty="0" err="1">
                <a:solidFill>
                  <a:schemeClr val="bg1">
                    <a:lumMod val="65000"/>
                  </a:schemeClr>
                </a:solidFill>
                <a:latin typeface="Montserrat" pitchFamily="2" charset="77"/>
              </a:rPr>
              <a:t>illo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inventore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veritatis</a:t>
            </a:r>
            <a:r>
              <a:rPr lang="en-US" dirty="0">
                <a:solidFill>
                  <a:schemeClr val="bg1">
                    <a:lumMod val="65000"/>
                  </a:schemeClr>
                </a:solidFill>
                <a:latin typeface="Montserrat" pitchFamily="2" charset="77"/>
              </a:rPr>
              <a:t> et quasi </a:t>
            </a:r>
            <a:r>
              <a:rPr lang="en-US" dirty="0" err="1">
                <a:solidFill>
                  <a:schemeClr val="bg1">
                    <a:lumMod val="65000"/>
                  </a:schemeClr>
                </a:solidFill>
                <a:latin typeface="Montserrat" pitchFamily="2" charset="77"/>
              </a:rPr>
              <a:t>architecto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beatae</a:t>
            </a:r>
            <a:r>
              <a:rPr lang="en-US" dirty="0">
                <a:solidFill>
                  <a:schemeClr val="bg1">
                    <a:lumMod val="65000"/>
                  </a:schemeClr>
                </a:solidFill>
                <a:latin typeface="Montserrat" pitchFamily="2" charset="77"/>
              </a:rPr>
              <a:t> vitae dicta </a:t>
            </a:r>
            <a:r>
              <a:rPr lang="en-US" dirty="0" err="1">
                <a:solidFill>
                  <a:schemeClr val="bg1">
                    <a:lumMod val="65000"/>
                  </a:schemeClr>
                </a:solidFill>
                <a:latin typeface="Montserrat" pitchFamily="2" charset="77"/>
              </a:rPr>
              <a:t>sunt</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explicabo</a:t>
            </a:r>
            <a:r>
              <a:rPr lang="en-US" dirty="0">
                <a:solidFill>
                  <a:schemeClr val="bg1">
                    <a:lumMod val="65000"/>
                  </a:schemeClr>
                </a:solidFill>
                <a:latin typeface="Montserrat" pitchFamily="2" charset="77"/>
              </a:rPr>
              <a: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There are many variations of passages of Lorem Ipsum available, but the majority have suffered alteration in some form, by injected humor, or randomized words which don't look even slightly believable. </a:t>
            </a:r>
          </a:p>
        </p:txBody>
      </p:sp>
      <p:sp>
        <p:nvSpPr>
          <p:cNvPr id="45" name="TextBox 44">
            <a:extLst>
              <a:ext uri="{FF2B5EF4-FFF2-40B4-BE49-F238E27FC236}">
                <a16:creationId xmlns:a16="http://schemas.microsoft.com/office/drawing/2014/main" id="{A9C5DFDE-1834-B744-896F-B6D2FAEC3182}"/>
              </a:ext>
            </a:extLst>
          </p:cNvPr>
          <p:cNvSpPr txBox="1"/>
          <p:nvPr userDrawn="1"/>
        </p:nvSpPr>
        <p:spPr>
          <a:xfrm>
            <a:off x="7962810" y="1284276"/>
            <a:ext cx="4178477" cy="400110"/>
          </a:xfrm>
          <a:prstGeom prst="rect">
            <a:avLst/>
          </a:prstGeom>
          <a:noFill/>
        </p:spPr>
        <p:txBody>
          <a:bodyPr wrap="square" rtlCol="0">
            <a:spAutoFit/>
          </a:bodyPr>
          <a:lstStyle/>
          <a:p>
            <a:pPr algn="ctr"/>
            <a:r>
              <a:rPr lang="en-US" sz="2000" b="1" dirty="0">
                <a:solidFill>
                  <a:schemeClr val="tx1">
                    <a:lumMod val="65000"/>
                    <a:lumOff val="35000"/>
                  </a:schemeClr>
                </a:solidFill>
                <a:latin typeface="Montserrat" pitchFamily="2" charset="77"/>
              </a:rPr>
              <a:t>2 Column Sample</a:t>
            </a:r>
          </a:p>
        </p:txBody>
      </p:sp>
      <p:sp>
        <p:nvSpPr>
          <p:cNvPr id="46" name="TextBox 45">
            <a:extLst>
              <a:ext uri="{FF2B5EF4-FFF2-40B4-BE49-F238E27FC236}">
                <a16:creationId xmlns:a16="http://schemas.microsoft.com/office/drawing/2014/main" id="{4C2AAABC-D9EC-D642-97B8-6E0E3FBE571C}"/>
              </a:ext>
            </a:extLst>
          </p:cNvPr>
          <p:cNvSpPr txBox="1"/>
          <p:nvPr userDrawn="1"/>
        </p:nvSpPr>
        <p:spPr>
          <a:xfrm>
            <a:off x="8659098" y="1693229"/>
            <a:ext cx="2785903" cy="307777"/>
          </a:xfrm>
          <a:prstGeom prst="rect">
            <a:avLst/>
          </a:prstGeom>
          <a:noFill/>
        </p:spPr>
        <p:txBody>
          <a:bodyPr wrap="square" rtlCol="0">
            <a:spAutoFit/>
          </a:bodyPr>
          <a:lstStyle/>
          <a:p>
            <a:pPr algn="ctr"/>
            <a:r>
              <a:rPr lang="id-ID" sz="1400" dirty="0">
                <a:solidFill>
                  <a:schemeClr val="bg1">
                    <a:lumMod val="65000"/>
                  </a:schemeClr>
                </a:solidFill>
                <a:latin typeface="Montserrat" pitchFamily="2" charset="77"/>
              </a:rPr>
              <a:t>put your great subtitle</a:t>
            </a:r>
            <a:r>
              <a:rPr lang="en-US" sz="1400" dirty="0">
                <a:solidFill>
                  <a:schemeClr val="bg1">
                    <a:lumMod val="65000"/>
                  </a:schemeClr>
                </a:solidFill>
                <a:latin typeface="Montserrat" pitchFamily="2" charset="77"/>
              </a:rPr>
              <a:t> here</a:t>
            </a:r>
          </a:p>
        </p:txBody>
      </p:sp>
      <p:sp>
        <p:nvSpPr>
          <p:cNvPr id="3" name="Date Placeholder 2">
            <a:extLst>
              <a:ext uri="{FF2B5EF4-FFF2-40B4-BE49-F238E27FC236}">
                <a16:creationId xmlns:a16="http://schemas.microsoft.com/office/drawing/2014/main" id="{7A7BB867-E2EE-364C-B35C-ABBE079BCE2C}"/>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4" name="Footer Placeholder 3">
            <a:extLst>
              <a:ext uri="{FF2B5EF4-FFF2-40B4-BE49-F238E27FC236}">
                <a16:creationId xmlns:a16="http://schemas.microsoft.com/office/drawing/2014/main" id="{0CF458D7-AA29-5648-BD16-B3397B304E7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AC8CB95-4719-6649-9DA3-91E130CD6A79}"/>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7" name="Group 46">
            <a:extLst>
              <a:ext uri="{FF2B5EF4-FFF2-40B4-BE49-F238E27FC236}">
                <a16:creationId xmlns:a16="http://schemas.microsoft.com/office/drawing/2014/main" id="{830035DE-9BCE-3447-BC8D-1BB84A6E84F4}"/>
              </a:ext>
            </a:extLst>
          </p:cNvPr>
          <p:cNvGrpSpPr/>
          <p:nvPr userDrawn="1"/>
        </p:nvGrpSpPr>
        <p:grpSpPr>
          <a:xfrm>
            <a:off x="17214850" y="9558523"/>
            <a:ext cx="2435794" cy="802545"/>
            <a:chOff x="7616256" y="9093982"/>
            <a:chExt cx="4191023" cy="1325638"/>
          </a:xfrm>
        </p:grpSpPr>
        <p:sp>
          <p:nvSpPr>
            <p:cNvPr id="48" name="object 10">
              <a:extLst>
                <a:ext uri="{FF2B5EF4-FFF2-40B4-BE49-F238E27FC236}">
                  <a16:creationId xmlns:a16="http://schemas.microsoft.com/office/drawing/2014/main" id="{233D60D6-83F2-A048-8806-2CDAFD57BD3E}"/>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9" name="Group 48">
              <a:extLst>
                <a:ext uri="{FF2B5EF4-FFF2-40B4-BE49-F238E27FC236}">
                  <a16:creationId xmlns:a16="http://schemas.microsoft.com/office/drawing/2014/main" id="{7FCA5969-9FA9-424A-8CE6-D595F21BF724}"/>
                </a:ext>
              </a:extLst>
            </p:cNvPr>
            <p:cNvGrpSpPr/>
            <p:nvPr userDrawn="1"/>
          </p:nvGrpSpPr>
          <p:grpSpPr>
            <a:xfrm>
              <a:off x="9132005" y="9331089"/>
              <a:ext cx="2599641" cy="486403"/>
              <a:chOff x="9207638" y="9347753"/>
              <a:chExt cx="2165412" cy="326022"/>
            </a:xfrm>
          </p:grpSpPr>
          <p:sp>
            <p:nvSpPr>
              <p:cNvPr id="72" name="object 2">
                <a:extLst>
                  <a:ext uri="{FF2B5EF4-FFF2-40B4-BE49-F238E27FC236}">
                    <a16:creationId xmlns:a16="http://schemas.microsoft.com/office/drawing/2014/main" id="{CE5AEEC7-EFF6-4A4C-9075-223F22532948}"/>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3" name="object 3">
                <a:extLst>
                  <a:ext uri="{FF2B5EF4-FFF2-40B4-BE49-F238E27FC236}">
                    <a16:creationId xmlns:a16="http://schemas.microsoft.com/office/drawing/2014/main" id="{1FCEA2C9-4357-DB46-A6BC-CE6EAE47E0C0}"/>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4" name="object 4">
                <a:extLst>
                  <a:ext uri="{FF2B5EF4-FFF2-40B4-BE49-F238E27FC236}">
                    <a16:creationId xmlns:a16="http://schemas.microsoft.com/office/drawing/2014/main" id="{BD11C732-C691-774C-9135-0621A29278F0}"/>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5" name="object 5">
                <a:extLst>
                  <a:ext uri="{FF2B5EF4-FFF2-40B4-BE49-F238E27FC236}">
                    <a16:creationId xmlns:a16="http://schemas.microsoft.com/office/drawing/2014/main" id="{369748A2-44C4-9345-9D14-FBEB4789BA15}"/>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6" name="object 6">
                <a:extLst>
                  <a:ext uri="{FF2B5EF4-FFF2-40B4-BE49-F238E27FC236}">
                    <a16:creationId xmlns:a16="http://schemas.microsoft.com/office/drawing/2014/main" id="{03E4535E-E752-8B48-8FC8-D3C2C02F92E3}"/>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7" name="object 7">
                <a:extLst>
                  <a:ext uri="{FF2B5EF4-FFF2-40B4-BE49-F238E27FC236}">
                    <a16:creationId xmlns:a16="http://schemas.microsoft.com/office/drawing/2014/main" id="{5A840B08-F12E-C34A-B2E4-E96B3E4C5DAE}"/>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8" name="object 8">
                <a:extLst>
                  <a:ext uri="{FF2B5EF4-FFF2-40B4-BE49-F238E27FC236}">
                    <a16:creationId xmlns:a16="http://schemas.microsoft.com/office/drawing/2014/main" id="{924A5306-9E2A-7E45-B45F-351E465D165F}"/>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9" name="object 9">
                <a:extLst>
                  <a:ext uri="{FF2B5EF4-FFF2-40B4-BE49-F238E27FC236}">
                    <a16:creationId xmlns:a16="http://schemas.microsoft.com/office/drawing/2014/main" id="{415645D4-6FF2-5742-84C6-75DF2EA4D627}"/>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50" name="Group 49">
              <a:extLst>
                <a:ext uri="{FF2B5EF4-FFF2-40B4-BE49-F238E27FC236}">
                  <a16:creationId xmlns:a16="http://schemas.microsoft.com/office/drawing/2014/main" id="{FAB9C5DE-16A6-D04E-AF23-B0B09F16B71C}"/>
                </a:ext>
              </a:extLst>
            </p:cNvPr>
            <p:cNvGrpSpPr/>
            <p:nvPr userDrawn="1"/>
          </p:nvGrpSpPr>
          <p:grpSpPr>
            <a:xfrm>
              <a:off x="7616256" y="9093982"/>
              <a:ext cx="1325448" cy="1325638"/>
              <a:chOff x="7616256" y="9093982"/>
              <a:chExt cx="1325448" cy="1325638"/>
            </a:xfrm>
          </p:grpSpPr>
          <p:sp>
            <p:nvSpPr>
              <p:cNvPr id="51" name="object 11">
                <a:extLst>
                  <a:ext uri="{FF2B5EF4-FFF2-40B4-BE49-F238E27FC236}">
                    <a16:creationId xmlns:a16="http://schemas.microsoft.com/office/drawing/2014/main" id="{421B4932-0458-0E49-911D-FFC89972A62E}"/>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2" name="object 12">
                <a:extLst>
                  <a:ext uri="{FF2B5EF4-FFF2-40B4-BE49-F238E27FC236}">
                    <a16:creationId xmlns:a16="http://schemas.microsoft.com/office/drawing/2014/main" id="{8FBD86B5-3081-7341-A41D-775F34715DDD}"/>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3" name="object 13">
                <a:extLst>
                  <a:ext uri="{FF2B5EF4-FFF2-40B4-BE49-F238E27FC236}">
                    <a16:creationId xmlns:a16="http://schemas.microsoft.com/office/drawing/2014/main" id="{B86D75AA-BEAD-7E4E-9975-D6E7C0BC70C6}"/>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4" name="object 14">
                <a:extLst>
                  <a:ext uri="{FF2B5EF4-FFF2-40B4-BE49-F238E27FC236}">
                    <a16:creationId xmlns:a16="http://schemas.microsoft.com/office/drawing/2014/main" id="{E515B9E4-F299-2045-8008-58F57290CD0F}"/>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5" name="object 15">
                <a:extLst>
                  <a:ext uri="{FF2B5EF4-FFF2-40B4-BE49-F238E27FC236}">
                    <a16:creationId xmlns:a16="http://schemas.microsoft.com/office/drawing/2014/main" id="{944F2F89-1D0E-6E44-AA0C-E0882FB1F320}"/>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6" name="object 16">
                <a:extLst>
                  <a:ext uri="{FF2B5EF4-FFF2-40B4-BE49-F238E27FC236}">
                    <a16:creationId xmlns:a16="http://schemas.microsoft.com/office/drawing/2014/main" id="{09952C89-F815-0544-86D0-26C8C205A436}"/>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7" name="object 17">
                <a:extLst>
                  <a:ext uri="{FF2B5EF4-FFF2-40B4-BE49-F238E27FC236}">
                    <a16:creationId xmlns:a16="http://schemas.microsoft.com/office/drawing/2014/main" id="{91205D6C-F75A-2B47-80EB-30DB2EA34668}"/>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8" name="object 18">
                <a:extLst>
                  <a:ext uri="{FF2B5EF4-FFF2-40B4-BE49-F238E27FC236}">
                    <a16:creationId xmlns:a16="http://schemas.microsoft.com/office/drawing/2014/main" id="{D98F750B-6E7C-C649-B21E-89845820E1A9}"/>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9" name="object 19">
                <a:extLst>
                  <a:ext uri="{FF2B5EF4-FFF2-40B4-BE49-F238E27FC236}">
                    <a16:creationId xmlns:a16="http://schemas.microsoft.com/office/drawing/2014/main" id="{34553933-117B-0741-84DF-F50F5BE8FBA7}"/>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60" name="object 20">
                <a:extLst>
                  <a:ext uri="{FF2B5EF4-FFF2-40B4-BE49-F238E27FC236}">
                    <a16:creationId xmlns:a16="http://schemas.microsoft.com/office/drawing/2014/main" id="{C4BEA032-3335-A14A-92AD-9016ACEF0C45}"/>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61" name="Group 60">
                <a:extLst>
                  <a:ext uri="{FF2B5EF4-FFF2-40B4-BE49-F238E27FC236}">
                    <a16:creationId xmlns:a16="http://schemas.microsoft.com/office/drawing/2014/main" id="{C440B984-B74C-8A4D-B1C7-3C03C0CC543D}"/>
                  </a:ext>
                </a:extLst>
              </p:cNvPr>
              <p:cNvGrpSpPr/>
              <p:nvPr userDrawn="1"/>
            </p:nvGrpSpPr>
            <p:grpSpPr>
              <a:xfrm>
                <a:off x="7616256" y="9119870"/>
                <a:ext cx="1325448" cy="1260246"/>
                <a:chOff x="7616256" y="9119870"/>
                <a:chExt cx="1325448" cy="1260246"/>
              </a:xfrm>
            </p:grpSpPr>
            <p:sp>
              <p:nvSpPr>
                <p:cNvPr id="62" name="object 22">
                  <a:extLst>
                    <a:ext uri="{FF2B5EF4-FFF2-40B4-BE49-F238E27FC236}">
                      <a16:creationId xmlns:a16="http://schemas.microsoft.com/office/drawing/2014/main" id="{BEE086B5-067D-5F41-A875-087A7B7F380B}"/>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3" name="object 23">
                  <a:extLst>
                    <a:ext uri="{FF2B5EF4-FFF2-40B4-BE49-F238E27FC236}">
                      <a16:creationId xmlns:a16="http://schemas.microsoft.com/office/drawing/2014/main" id="{A6114121-F46C-DB49-B155-D90556FEE1B7}"/>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4" name="object 24">
                  <a:extLst>
                    <a:ext uri="{FF2B5EF4-FFF2-40B4-BE49-F238E27FC236}">
                      <a16:creationId xmlns:a16="http://schemas.microsoft.com/office/drawing/2014/main" id="{4C10250B-111F-FD40-AF9C-44BE0C062C09}"/>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5" name="object 25">
                  <a:extLst>
                    <a:ext uri="{FF2B5EF4-FFF2-40B4-BE49-F238E27FC236}">
                      <a16:creationId xmlns:a16="http://schemas.microsoft.com/office/drawing/2014/main" id="{7F87D94C-CA04-D246-8A36-B9DCEAA42CB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6" name="object 26">
                  <a:extLst>
                    <a:ext uri="{FF2B5EF4-FFF2-40B4-BE49-F238E27FC236}">
                      <a16:creationId xmlns:a16="http://schemas.microsoft.com/office/drawing/2014/main" id="{27F70DCF-AEE4-9C4A-BC60-B351ECA684D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7" name="object 27">
                  <a:extLst>
                    <a:ext uri="{FF2B5EF4-FFF2-40B4-BE49-F238E27FC236}">
                      <a16:creationId xmlns:a16="http://schemas.microsoft.com/office/drawing/2014/main" id="{6BA7B3CA-2067-9E46-8E6F-CE11FB7D0E15}"/>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8" name="object 28">
                  <a:extLst>
                    <a:ext uri="{FF2B5EF4-FFF2-40B4-BE49-F238E27FC236}">
                      <a16:creationId xmlns:a16="http://schemas.microsoft.com/office/drawing/2014/main" id="{4FE00A3B-E9B3-064F-8173-037CC5D134A7}"/>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9" name="object 29">
                  <a:extLst>
                    <a:ext uri="{FF2B5EF4-FFF2-40B4-BE49-F238E27FC236}">
                      <a16:creationId xmlns:a16="http://schemas.microsoft.com/office/drawing/2014/main" id="{B6C40B1B-34A3-8549-9C4D-B21F630F650E}"/>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70" name="object 30">
                  <a:extLst>
                    <a:ext uri="{FF2B5EF4-FFF2-40B4-BE49-F238E27FC236}">
                      <a16:creationId xmlns:a16="http://schemas.microsoft.com/office/drawing/2014/main" id="{0E5FDB05-50FB-2141-9552-9677EC56877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71" name="object 31">
                  <a:extLst>
                    <a:ext uri="{FF2B5EF4-FFF2-40B4-BE49-F238E27FC236}">
                      <a16:creationId xmlns:a16="http://schemas.microsoft.com/office/drawing/2014/main" id="{35843D42-F9A7-3342-AFEB-B5F01AF2320D}"/>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333842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5" name="object 2">
            <a:extLst>
              <a:ext uri="{FF2B5EF4-FFF2-40B4-BE49-F238E27FC236}">
                <a16:creationId xmlns:a16="http://schemas.microsoft.com/office/drawing/2014/main" id="{ABC3E704-E054-EC46-906A-757EFF2D3837}"/>
              </a:ext>
            </a:extLst>
          </p:cNvPr>
          <p:cNvGrpSpPr/>
          <p:nvPr userDrawn="1"/>
        </p:nvGrpSpPr>
        <p:grpSpPr>
          <a:xfrm>
            <a:off x="0" y="10747861"/>
            <a:ext cx="20104100" cy="560705"/>
            <a:chOff x="0" y="10747861"/>
            <a:chExt cx="20104100" cy="560705"/>
          </a:xfrm>
        </p:grpSpPr>
        <p:sp>
          <p:nvSpPr>
            <p:cNvPr id="6" name="object 3">
              <a:extLst>
                <a:ext uri="{FF2B5EF4-FFF2-40B4-BE49-F238E27FC236}">
                  <a16:creationId xmlns:a16="http://schemas.microsoft.com/office/drawing/2014/main" id="{13FA8487-BB54-C14C-96EA-0C1149EE78E3}"/>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7" name="object 4">
              <a:extLst>
                <a:ext uri="{FF2B5EF4-FFF2-40B4-BE49-F238E27FC236}">
                  <a16:creationId xmlns:a16="http://schemas.microsoft.com/office/drawing/2014/main" id="{1020537B-FCAB-1444-ACDF-D26BFF167E59}"/>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8" name="Title 1">
            <a:extLst>
              <a:ext uri="{FF2B5EF4-FFF2-40B4-BE49-F238E27FC236}">
                <a16:creationId xmlns:a16="http://schemas.microsoft.com/office/drawing/2014/main" id="{24DB94E4-194D-7543-A570-77DD0EA7C85C}"/>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grpSp>
        <p:nvGrpSpPr>
          <p:cNvPr id="40" name="Group 39">
            <a:extLst>
              <a:ext uri="{FF2B5EF4-FFF2-40B4-BE49-F238E27FC236}">
                <a16:creationId xmlns:a16="http://schemas.microsoft.com/office/drawing/2014/main" id="{EAFF7B96-127B-AD40-9BFA-FCB9E801647E}"/>
              </a:ext>
            </a:extLst>
          </p:cNvPr>
          <p:cNvGrpSpPr/>
          <p:nvPr userDrawn="1"/>
        </p:nvGrpSpPr>
        <p:grpSpPr>
          <a:xfrm>
            <a:off x="2508250" y="1702252"/>
            <a:ext cx="15597812" cy="7804407"/>
            <a:chOff x="1619337" y="2162024"/>
            <a:chExt cx="8955743" cy="3897059"/>
          </a:xfrm>
        </p:grpSpPr>
        <p:sp>
          <p:nvSpPr>
            <p:cNvPr id="41" name="Shape 5645">
              <a:extLst>
                <a:ext uri="{FF2B5EF4-FFF2-40B4-BE49-F238E27FC236}">
                  <a16:creationId xmlns:a16="http://schemas.microsoft.com/office/drawing/2014/main" id="{54E1EB00-6EE6-BC44-8908-B04B7115CE9F}"/>
                </a:ext>
              </a:extLst>
            </p:cNvPr>
            <p:cNvSpPr/>
            <p:nvPr/>
          </p:nvSpPr>
          <p:spPr>
            <a:xfrm>
              <a:off x="1620222" y="3088674"/>
              <a:ext cx="8952442"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2" name="Shape 5646">
              <a:extLst>
                <a:ext uri="{FF2B5EF4-FFF2-40B4-BE49-F238E27FC236}">
                  <a16:creationId xmlns:a16="http://schemas.microsoft.com/office/drawing/2014/main" id="{EB9CE8A9-9357-B94F-AB61-7064DAFC7780}"/>
                </a:ext>
              </a:extLst>
            </p:cNvPr>
            <p:cNvSpPr/>
            <p:nvPr/>
          </p:nvSpPr>
          <p:spPr>
            <a:xfrm>
              <a:off x="1620222" y="3934652"/>
              <a:ext cx="8942221"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3" name="Shape 5653">
              <a:extLst>
                <a:ext uri="{FF2B5EF4-FFF2-40B4-BE49-F238E27FC236}">
                  <a16:creationId xmlns:a16="http://schemas.microsoft.com/office/drawing/2014/main" id="{BA9115B7-F240-CF48-B21D-30AD87F81F4D}"/>
                </a:ext>
              </a:extLst>
            </p:cNvPr>
            <p:cNvSpPr/>
            <p:nvPr/>
          </p:nvSpPr>
          <p:spPr>
            <a:xfrm>
              <a:off x="1620222" y="4744356"/>
              <a:ext cx="8952442"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4" name="Shape 5643">
              <a:extLst>
                <a:ext uri="{FF2B5EF4-FFF2-40B4-BE49-F238E27FC236}">
                  <a16:creationId xmlns:a16="http://schemas.microsoft.com/office/drawing/2014/main" id="{641E32C6-251D-2946-A7D8-14C3DDE59A76}"/>
                </a:ext>
              </a:extLst>
            </p:cNvPr>
            <p:cNvSpPr/>
            <p:nvPr/>
          </p:nvSpPr>
          <p:spPr>
            <a:xfrm>
              <a:off x="1626572" y="2162024"/>
              <a:ext cx="2237361"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5" name="Shape 5657">
              <a:extLst>
                <a:ext uri="{FF2B5EF4-FFF2-40B4-BE49-F238E27FC236}">
                  <a16:creationId xmlns:a16="http://schemas.microsoft.com/office/drawing/2014/main" id="{F42A84F7-3E63-9648-B2AE-A3309A30D1D2}"/>
                </a:ext>
              </a:extLst>
            </p:cNvPr>
            <p:cNvSpPr/>
            <p:nvPr/>
          </p:nvSpPr>
          <p:spPr>
            <a:xfrm>
              <a:off x="1621443"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6" name="Shape 5659">
              <a:extLst>
                <a:ext uri="{FF2B5EF4-FFF2-40B4-BE49-F238E27FC236}">
                  <a16:creationId xmlns:a16="http://schemas.microsoft.com/office/drawing/2014/main" id="{FF992672-D849-5441-909E-EC3666A7B8C4}"/>
                </a:ext>
              </a:extLst>
            </p:cNvPr>
            <p:cNvSpPr/>
            <p:nvPr/>
          </p:nvSpPr>
          <p:spPr>
            <a:xfrm>
              <a:off x="3860897" y="2162024"/>
              <a:ext cx="2237361"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7" name="Shape 5669">
              <a:extLst>
                <a:ext uri="{FF2B5EF4-FFF2-40B4-BE49-F238E27FC236}">
                  <a16:creationId xmlns:a16="http://schemas.microsoft.com/office/drawing/2014/main" id="{94673D12-0B1C-DD45-8302-5ED84DF7953F}"/>
                </a:ext>
              </a:extLst>
            </p:cNvPr>
            <p:cNvSpPr/>
            <p:nvPr/>
          </p:nvSpPr>
          <p:spPr>
            <a:xfrm>
              <a:off x="3855768"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8" name="Shape 5671">
              <a:extLst>
                <a:ext uri="{FF2B5EF4-FFF2-40B4-BE49-F238E27FC236}">
                  <a16:creationId xmlns:a16="http://schemas.microsoft.com/office/drawing/2014/main" id="{C0586C01-7364-794E-8C5A-E7BC00033896}"/>
                </a:ext>
              </a:extLst>
            </p:cNvPr>
            <p:cNvSpPr/>
            <p:nvPr/>
          </p:nvSpPr>
          <p:spPr>
            <a:xfrm>
              <a:off x="6094946" y="2162024"/>
              <a:ext cx="2237360"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9" name="Shape 5681">
              <a:extLst>
                <a:ext uri="{FF2B5EF4-FFF2-40B4-BE49-F238E27FC236}">
                  <a16:creationId xmlns:a16="http://schemas.microsoft.com/office/drawing/2014/main" id="{795793FA-2E6E-0B4F-8F3B-CD9EB2B4910B}"/>
                </a:ext>
              </a:extLst>
            </p:cNvPr>
            <p:cNvSpPr/>
            <p:nvPr/>
          </p:nvSpPr>
          <p:spPr>
            <a:xfrm>
              <a:off x="6089817" y="5554059"/>
              <a:ext cx="2247619"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0" name="Shape 5683">
              <a:extLst>
                <a:ext uri="{FF2B5EF4-FFF2-40B4-BE49-F238E27FC236}">
                  <a16:creationId xmlns:a16="http://schemas.microsoft.com/office/drawing/2014/main" id="{5C0F53A9-AABF-2343-BAB4-0C3B9D504F5F}"/>
                </a:ext>
              </a:extLst>
            </p:cNvPr>
            <p:cNvSpPr/>
            <p:nvPr/>
          </p:nvSpPr>
          <p:spPr>
            <a:xfrm>
              <a:off x="8322651" y="2162024"/>
              <a:ext cx="2252429"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1" name="Shape 5693">
              <a:extLst>
                <a:ext uri="{FF2B5EF4-FFF2-40B4-BE49-F238E27FC236}">
                  <a16:creationId xmlns:a16="http://schemas.microsoft.com/office/drawing/2014/main" id="{ED646EDB-01C6-E040-9421-E7EA572A36EB}"/>
                </a:ext>
              </a:extLst>
            </p:cNvPr>
            <p:cNvSpPr/>
            <p:nvPr/>
          </p:nvSpPr>
          <p:spPr>
            <a:xfrm>
              <a:off x="8322651"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2" name="TextBox 51">
              <a:extLst>
                <a:ext uri="{FF2B5EF4-FFF2-40B4-BE49-F238E27FC236}">
                  <a16:creationId xmlns:a16="http://schemas.microsoft.com/office/drawing/2014/main" id="{675573C2-A245-924C-81EA-5DB641E1FACC}"/>
                </a:ext>
              </a:extLst>
            </p:cNvPr>
            <p:cNvSpPr txBox="1"/>
            <p:nvPr/>
          </p:nvSpPr>
          <p:spPr>
            <a:xfrm>
              <a:off x="1720967" y="2765838"/>
              <a:ext cx="2048570" cy="149779"/>
            </a:xfrm>
            <a:prstGeom prst="rect">
              <a:avLst/>
            </a:prstGeom>
            <a:noFill/>
          </p:spPr>
          <p:txBody>
            <a:bodyPr wrap="square" rtlCol="0" anchor="ctr">
              <a:spAutoFit/>
            </a:bodyPr>
            <a:lstStyle/>
            <a:p>
              <a:pPr algn="ctr">
                <a:lnSpc>
                  <a:spcPts val="1500"/>
                </a:lnSpc>
              </a:pPr>
              <a:r>
                <a:rPr lang="da-DK" dirty="0" err="1">
                  <a:solidFill>
                    <a:schemeClr val="tx1">
                      <a:lumMod val="50000"/>
                      <a:lumOff val="50000"/>
                    </a:schemeClr>
                  </a:solidFill>
                  <a:latin typeface="Montserrat" pitchFamily="2" charset="77"/>
                </a:rPr>
                <a:t>Lorem</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ipsum</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kolor</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summ</a:t>
              </a:r>
              <a:endParaRPr lang="da-DK" dirty="0">
                <a:solidFill>
                  <a:schemeClr val="tx1">
                    <a:lumMod val="50000"/>
                    <a:lumOff val="50000"/>
                  </a:schemeClr>
                </a:solidFill>
                <a:latin typeface="Montserrat" pitchFamily="2" charset="77"/>
              </a:endParaRPr>
            </a:p>
          </p:txBody>
        </p:sp>
        <p:sp>
          <p:nvSpPr>
            <p:cNvPr id="53" name="TextBox 52">
              <a:extLst>
                <a:ext uri="{FF2B5EF4-FFF2-40B4-BE49-F238E27FC236}">
                  <a16:creationId xmlns:a16="http://schemas.microsoft.com/office/drawing/2014/main" id="{271CCD41-FE61-A547-8251-BD3961E4CF67}"/>
                </a:ext>
              </a:extLst>
            </p:cNvPr>
            <p:cNvSpPr txBox="1"/>
            <p:nvPr/>
          </p:nvSpPr>
          <p:spPr>
            <a:xfrm>
              <a:off x="1720967"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4" name="TextBox 53">
              <a:extLst>
                <a:ext uri="{FF2B5EF4-FFF2-40B4-BE49-F238E27FC236}">
                  <a16:creationId xmlns:a16="http://schemas.microsoft.com/office/drawing/2014/main" id="{A63704A1-9234-F94B-A4EB-D73344E8924C}"/>
                </a:ext>
              </a:extLst>
            </p:cNvPr>
            <p:cNvSpPr txBox="1"/>
            <p:nvPr/>
          </p:nvSpPr>
          <p:spPr>
            <a:xfrm>
              <a:off x="1720967"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5" name="TextBox 54">
              <a:extLst>
                <a:ext uri="{FF2B5EF4-FFF2-40B4-BE49-F238E27FC236}">
                  <a16:creationId xmlns:a16="http://schemas.microsoft.com/office/drawing/2014/main" id="{3A341F97-6DC7-624C-ACAA-D878D4CAD55D}"/>
                </a:ext>
              </a:extLst>
            </p:cNvPr>
            <p:cNvSpPr txBox="1"/>
            <p:nvPr/>
          </p:nvSpPr>
          <p:spPr>
            <a:xfrm>
              <a:off x="1720967" y="403954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56" name="TextBox 55">
              <a:extLst>
                <a:ext uri="{FF2B5EF4-FFF2-40B4-BE49-F238E27FC236}">
                  <a16:creationId xmlns:a16="http://schemas.microsoft.com/office/drawing/2014/main" id="{6B16E85D-2B68-5441-A00E-417A2EA45E1E}"/>
                </a:ext>
              </a:extLst>
            </p:cNvPr>
            <p:cNvSpPr txBox="1"/>
            <p:nvPr/>
          </p:nvSpPr>
          <p:spPr>
            <a:xfrm>
              <a:off x="1720967"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7" name="TextBox 56">
              <a:extLst>
                <a:ext uri="{FF2B5EF4-FFF2-40B4-BE49-F238E27FC236}">
                  <a16:creationId xmlns:a16="http://schemas.microsoft.com/office/drawing/2014/main" id="{35D6F887-FC1E-DA4C-90AC-23FF77515967}"/>
                </a:ext>
              </a:extLst>
            </p:cNvPr>
            <p:cNvSpPr txBox="1"/>
            <p:nvPr/>
          </p:nvSpPr>
          <p:spPr>
            <a:xfrm>
              <a:off x="1720967" y="483881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58" name="TextBox 57">
              <a:extLst>
                <a:ext uri="{FF2B5EF4-FFF2-40B4-BE49-F238E27FC236}">
                  <a16:creationId xmlns:a16="http://schemas.microsoft.com/office/drawing/2014/main" id="{51C2C97D-80E5-9C49-9C2A-FE94CE0D55C0}"/>
                </a:ext>
              </a:extLst>
            </p:cNvPr>
            <p:cNvSpPr txBox="1"/>
            <p:nvPr/>
          </p:nvSpPr>
          <p:spPr>
            <a:xfrm>
              <a:off x="1720967"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9" name="TextBox 58">
              <a:extLst>
                <a:ext uri="{FF2B5EF4-FFF2-40B4-BE49-F238E27FC236}">
                  <a16:creationId xmlns:a16="http://schemas.microsoft.com/office/drawing/2014/main" id="{FB917809-CDF6-C446-A9CD-DA01A8160826}"/>
                </a:ext>
              </a:extLst>
            </p:cNvPr>
            <p:cNvSpPr txBox="1"/>
            <p:nvPr/>
          </p:nvSpPr>
          <p:spPr>
            <a:xfrm>
              <a:off x="3955292"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0" name="TextBox 59">
              <a:extLst>
                <a:ext uri="{FF2B5EF4-FFF2-40B4-BE49-F238E27FC236}">
                  <a16:creationId xmlns:a16="http://schemas.microsoft.com/office/drawing/2014/main" id="{44E1FD34-E389-8141-B789-74A1DA3CA606}"/>
                </a:ext>
              </a:extLst>
            </p:cNvPr>
            <p:cNvSpPr txBox="1"/>
            <p:nvPr/>
          </p:nvSpPr>
          <p:spPr>
            <a:xfrm>
              <a:off x="3955292"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1" name="TextBox 60">
              <a:extLst>
                <a:ext uri="{FF2B5EF4-FFF2-40B4-BE49-F238E27FC236}">
                  <a16:creationId xmlns:a16="http://schemas.microsoft.com/office/drawing/2014/main" id="{2CF9890B-C149-4C4B-AB53-91C5D43E706E}"/>
                </a:ext>
              </a:extLst>
            </p:cNvPr>
            <p:cNvSpPr txBox="1"/>
            <p:nvPr/>
          </p:nvSpPr>
          <p:spPr>
            <a:xfrm>
              <a:off x="3955292" y="361091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2" name="TextBox 61">
              <a:extLst>
                <a:ext uri="{FF2B5EF4-FFF2-40B4-BE49-F238E27FC236}">
                  <a16:creationId xmlns:a16="http://schemas.microsoft.com/office/drawing/2014/main" id="{CF01CE12-BC0E-BD4E-BE4D-DAAF98D1E8CD}"/>
                </a:ext>
              </a:extLst>
            </p:cNvPr>
            <p:cNvSpPr txBox="1"/>
            <p:nvPr/>
          </p:nvSpPr>
          <p:spPr>
            <a:xfrm>
              <a:off x="3955292" y="403954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3" name="TextBox 62">
              <a:extLst>
                <a:ext uri="{FF2B5EF4-FFF2-40B4-BE49-F238E27FC236}">
                  <a16:creationId xmlns:a16="http://schemas.microsoft.com/office/drawing/2014/main" id="{4ABDD2B3-7FFD-DC4E-AE09-9D8E41617321}"/>
                </a:ext>
              </a:extLst>
            </p:cNvPr>
            <p:cNvSpPr txBox="1"/>
            <p:nvPr/>
          </p:nvSpPr>
          <p:spPr>
            <a:xfrm>
              <a:off x="3955292" y="4447230"/>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4" name="TextBox 63">
              <a:extLst>
                <a:ext uri="{FF2B5EF4-FFF2-40B4-BE49-F238E27FC236}">
                  <a16:creationId xmlns:a16="http://schemas.microsoft.com/office/drawing/2014/main" id="{4D758F9F-9EF9-F244-847A-E32AF52372CA}"/>
                </a:ext>
              </a:extLst>
            </p:cNvPr>
            <p:cNvSpPr txBox="1"/>
            <p:nvPr/>
          </p:nvSpPr>
          <p:spPr>
            <a:xfrm>
              <a:off x="3955292" y="483881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5" name="TextBox 64">
              <a:extLst>
                <a:ext uri="{FF2B5EF4-FFF2-40B4-BE49-F238E27FC236}">
                  <a16:creationId xmlns:a16="http://schemas.microsoft.com/office/drawing/2014/main" id="{3129FD92-1A4F-EB4C-9E5A-262F40BCCD29}"/>
                </a:ext>
              </a:extLst>
            </p:cNvPr>
            <p:cNvSpPr txBox="1"/>
            <p:nvPr/>
          </p:nvSpPr>
          <p:spPr>
            <a:xfrm>
              <a:off x="3955292"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6" name="TextBox 65">
              <a:extLst>
                <a:ext uri="{FF2B5EF4-FFF2-40B4-BE49-F238E27FC236}">
                  <a16:creationId xmlns:a16="http://schemas.microsoft.com/office/drawing/2014/main" id="{236E4B1E-366F-564E-B50B-B9B981E12D0E}"/>
                </a:ext>
              </a:extLst>
            </p:cNvPr>
            <p:cNvSpPr txBox="1"/>
            <p:nvPr/>
          </p:nvSpPr>
          <p:spPr>
            <a:xfrm>
              <a:off x="6189341"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7" name="TextBox 66">
              <a:extLst>
                <a:ext uri="{FF2B5EF4-FFF2-40B4-BE49-F238E27FC236}">
                  <a16:creationId xmlns:a16="http://schemas.microsoft.com/office/drawing/2014/main" id="{8533BADF-D83A-9142-B384-03B7396A2357}"/>
                </a:ext>
              </a:extLst>
            </p:cNvPr>
            <p:cNvSpPr txBox="1"/>
            <p:nvPr/>
          </p:nvSpPr>
          <p:spPr>
            <a:xfrm>
              <a:off x="6189341"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8" name="TextBox 67">
              <a:extLst>
                <a:ext uri="{FF2B5EF4-FFF2-40B4-BE49-F238E27FC236}">
                  <a16:creationId xmlns:a16="http://schemas.microsoft.com/office/drawing/2014/main" id="{4316B112-2F64-B44C-BDAF-01F666858D04}"/>
                </a:ext>
              </a:extLst>
            </p:cNvPr>
            <p:cNvSpPr txBox="1"/>
            <p:nvPr/>
          </p:nvSpPr>
          <p:spPr>
            <a:xfrm>
              <a:off x="6189341"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9" name="TextBox 68">
              <a:extLst>
                <a:ext uri="{FF2B5EF4-FFF2-40B4-BE49-F238E27FC236}">
                  <a16:creationId xmlns:a16="http://schemas.microsoft.com/office/drawing/2014/main" id="{8E3D7E8E-9CC1-1648-8420-7C947E869854}"/>
                </a:ext>
              </a:extLst>
            </p:cNvPr>
            <p:cNvSpPr txBox="1"/>
            <p:nvPr/>
          </p:nvSpPr>
          <p:spPr>
            <a:xfrm>
              <a:off x="6189341" y="403954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0" name="TextBox 69">
              <a:extLst>
                <a:ext uri="{FF2B5EF4-FFF2-40B4-BE49-F238E27FC236}">
                  <a16:creationId xmlns:a16="http://schemas.microsoft.com/office/drawing/2014/main" id="{90DA63C9-1F02-F149-A5B7-B9FA4F6118ED}"/>
                </a:ext>
              </a:extLst>
            </p:cNvPr>
            <p:cNvSpPr txBox="1"/>
            <p:nvPr/>
          </p:nvSpPr>
          <p:spPr>
            <a:xfrm>
              <a:off x="6189341"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1" name="TextBox 70">
              <a:extLst>
                <a:ext uri="{FF2B5EF4-FFF2-40B4-BE49-F238E27FC236}">
                  <a16:creationId xmlns:a16="http://schemas.microsoft.com/office/drawing/2014/main" id="{6C3DF886-CF7D-3B49-A8A9-F4F24B79A287}"/>
                </a:ext>
              </a:extLst>
            </p:cNvPr>
            <p:cNvSpPr txBox="1"/>
            <p:nvPr/>
          </p:nvSpPr>
          <p:spPr>
            <a:xfrm>
              <a:off x="6189341" y="483881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2" name="TextBox 71">
              <a:extLst>
                <a:ext uri="{FF2B5EF4-FFF2-40B4-BE49-F238E27FC236}">
                  <a16:creationId xmlns:a16="http://schemas.microsoft.com/office/drawing/2014/main" id="{441233FD-4428-6744-86A8-61BE708B95F9}"/>
                </a:ext>
              </a:extLst>
            </p:cNvPr>
            <p:cNvSpPr txBox="1"/>
            <p:nvPr/>
          </p:nvSpPr>
          <p:spPr>
            <a:xfrm>
              <a:off x="6189341"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3" name="TextBox 72">
              <a:extLst>
                <a:ext uri="{FF2B5EF4-FFF2-40B4-BE49-F238E27FC236}">
                  <a16:creationId xmlns:a16="http://schemas.microsoft.com/office/drawing/2014/main" id="{6FBF1148-70FA-6B40-B7AA-B7A800E94FDB}"/>
                </a:ext>
              </a:extLst>
            </p:cNvPr>
            <p:cNvSpPr txBox="1"/>
            <p:nvPr/>
          </p:nvSpPr>
          <p:spPr>
            <a:xfrm>
              <a:off x="8422175"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4" name="TextBox 73">
              <a:extLst>
                <a:ext uri="{FF2B5EF4-FFF2-40B4-BE49-F238E27FC236}">
                  <a16:creationId xmlns:a16="http://schemas.microsoft.com/office/drawing/2014/main" id="{26FB0EB8-934C-8449-9002-67BA4C241642}"/>
                </a:ext>
              </a:extLst>
            </p:cNvPr>
            <p:cNvSpPr txBox="1"/>
            <p:nvPr/>
          </p:nvSpPr>
          <p:spPr>
            <a:xfrm>
              <a:off x="8422175"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5" name="TextBox 74">
              <a:extLst>
                <a:ext uri="{FF2B5EF4-FFF2-40B4-BE49-F238E27FC236}">
                  <a16:creationId xmlns:a16="http://schemas.microsoft.com/office/drawing/2014/main" id="{493ECA14-241F-E042-91D8-51457045AF2B}"/>
                </a:ext>
              </a:extLst>
            </p:cNvPr>
            <p:cNvSpPr txBox="1"/>
            <p:nvPr/>
          </p:nvSpPr>
          <p:spPr>
            <a:xfrm>
              <a:off x="8422175"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6" name="TextBox 75">
              <a:extLst>
                <a:ext uri="{FF2B5EF4-FFF2-40B4-BE49-F238E27FC236}">
                  <a16:creationId xmlns:a16="http://schemas.microsoft.com/office/drawing/2014/main" id="{E336B5E4-08A6-084F-9C6F-BF353E9A4444}"/>
                </a:ext>
              </a:extLst>
            </p:cNvPr>
            <p:cNvSpPr txBox="1"/>
            <p:nvPr/>
          </p:nvSpPr>
          <p:spPr>
            <a:xfrm>
              <a:off x="8422175" y="403954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7" name="TextBox 76">
              <a:extLst>
                <a:ext uri="{FF2B5EF4-FFF2-40B4-BE49-F238E27FC236}">
                  <a16:creationId xmlns:a16="http://schemas.microsoft.com/office/drawing/2014/main" id="{BF1116B1-7C15-C04D-9A21-20900E75F7CA}"/>
                </a:ext>
              </a:extLst>
            </p:cNvPr>
            <p:cNvSpPr txBox="1"/>
            <p:nvPr/>
          </p:nvSpPr>
          <p:spPr>
            <a:xfrm>
              <a:off x="8422175"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8" name="TextBox 77">
              <a:extLst>
                <a:ext uri="{FF2B5EF4-FFF2-40B4-BE49-F238E27FC236}">
                  <a16:creationId xmlns:a16="http://schemas.microsoft.com/office/drawing/2014/main" id="{5D974B68-D1CB-284F-89FB-1493A16A96AA}"/>
                </a:ext>
              </a:extLst>
            </p:cNvPr>
            <p:cNvSpPr txBox="1"/>
            <p:nvPr/>
          </p:nvSpPr>
          <p:spPr>
            <a:xfrm>
              <a:off x="8422175" y="483881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9" name="TextBox 78">
              <a:extLst>
                <a:ext uri="{FF2B5EF4-FFF2-40B4-BE49-F238E27FC236}">
                  <a16:creationId xmlns:a16="http://schemas.microsoft.com/office/drawing/2014/main" id="{516E6AAB-3D5D-1B4D-994E-7BF84BACF908}"/>
                </a:ext>
              </a:extLst>
            </p:cNvPr>
            <p:cNvSpPr txBox="1"/>
            <p:nvPr/>
          </p:nvSpPr>
          <p:spPr>
            <a:xfrm>
              <a:off x="8422175"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80" name="TextBox 79">
              <a:extLst>
                <a:ext uri="{FF2B5EF4-FFF2-40B4-BE49-F238E27FC236}">
                  <a16:creationId xmlns:a16="http://schemas.microsoft.com/office/drawing/2014/main" id="{AF4D5022-6A8E-DE4C-AC8A-433A95B3534E}"/>
                </a:ext>
              </a:extLst>
            </p:cNvPr>
            <p:cNvSpPr txBox="1"/>
            <p:nvPr/>
          </p:nvSpPr>
          <p:spPr>
            <a:xfrm>
              <a:off x="1882309" y="2348824"/>
              <a:ext cx="1725886" cy="149779"/>
            </a:xfrm>
            <a:prstGeom prst="rect">
              <a:avLst/>
            </a:prstGeom>
            <a:noFill/>
          </p:spPr>
          <p:txBody>
            <a:bodyPr wrap="square" rtlCol="0" anchor="ctr">
              <a:spAutoFit/>
            </a:bodyPr>
            <a:lstStyle/>
            <a:p>
              <a:pPr algn="ctr">
                <a:lnSpc>
                  <a:spcPts val="1500"/>
                </a:lnSpc>
              </a:pPr>
              <a:r>
                <a:rPr lang="en-US" b="1" dirty="0">
                  <a:solidFill>
                    <a:schemeClr val="bg1">
                      <a:lumMod val="95000"/>
                    </a:schemeClr>
                  </a:solidFill>
                  <a:latin typeface="Montserrat" pitchFamily="2" charset="77"/>
                </a:rPr>
                <a:t>Task Name</a:t>
              </a:r>
            </a:p>
          </p:txBody>
        </p:sp>
        <p:sp>
          <p:nvSpPr>
            <p:cNvPr id="81" name="TextBox 80">
              <a:extLst>
                <a:ext uri="{FF2B5EF4-FFF2-40B4-BE49-F238E27FC236}">
                  <a16:creationId xmlns:a16="http://schemas.microsoft.com/office/drawing/2014/main" id="{9D92A3A3-55EC-914B-BED2-995E22841E33}"/>
                </a:ext>
              </a:extLst>
            </p:cNvPr>
            <p:cNvSpPr txBox="1"/>
            <p:nvPr/>
          </p:nvSpPr>
          <p:spPr>
            <a:xfrm>
              <a:off x="4116634" y="2348824"/>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2" name="TextBox 81">
              <a:extLst>
                <a:ext uri="{FF2B5EF4-FFF2-40B4-BE49-F238E27FC236}">
                  <a16:creationId xmlns:a16="http://schemas.microsoft.com/office/drawing/2014/main" id="{B5114847-3D2D-6E4E-ABAB-F4912AF28FAA}"/>
                </a:ext>
              </a:extLst>
            </p:cNvPr>
            <p:cNvSpPr txBox="1"/>
            <p:nvPr/>
          </p:nvSpPr>
          <p:spPr>
            <a:xfrm>
              <a:off x="6350683" y="2348824"/>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3" name="TextBox 82">
              <a:extLst>
                <a:ext uri="{FF2B5EF4-FFF2-40B4-BE49-F238E27FC236}">
                  <a16:creationId xmlns:a16="http://schemas.microsoft.com/office/drawing/2014/main" id="{A92E8418-BA7D-0141-834C-43C4A9CDB512}"/>
                </a:ext>
              </a:extLst>
            </p:cNvPr>
            <p:cNvSpPr txBox="1"/>
            <p:nvPr/>
          </p:nvSpPr>
          <p:spPr>
            <a:xfrm>
              <a:off x="8583517" y="2360307"/>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4" name="TextBox 83">
              <a:extLst>
                <a:ext uri="{FF2B5EF4-FFF2-40B4-BE49-F238E27FC236}">
                  <a16:creationId xmlns:a16="http://schemas.microsoft.com/office/drawing/2014/main" id="{BD162CBE-F871-6C4F-A362-A0A12A416F10}"/>
                </a:ext>
              </a:extLst>
            </p:cNvPr>
            <p:cNvSpPr txBox="1"/>
            <p:nvPr/>
          </p:nvSpPr>
          <p:spPr>
            <a:xfrm>
              <a:off x="1882309" y="5715305"/>
              <a:ext cx="1725886" cy="149779"/>
            </a:xfrm>
            <a:prstGeom prst="rect">
              <a:avLst/>
            </a:prstGeom>
            <a:noFill/>
          </p:spPr>
          <p:txBody>
            <a:bodyPr wrap="square" rtlCol="0" anchor="ctr">
              <a:spAutoFit/>
            </a:bodyPr>
            <a:lstStyle/>
            <a:p>
              <a:pPr algn="ctr">
                <a:lnSpc>
                  <a:spcPts val="1500"/>
                </a:lnSpc>
              </a:pPr>
              <a:r>
                <a:rPr lang="en-US" b="1" dirty="0">
                  <a:solidFill>
                    <a:schemeClr val="bg1">
                      <a:lumMod val="95000"/>
                    </a:schemeClr>
                  </a:solidFill>
                  <a:latin typeface="Montserrat" pitchFamily="2" charset="77"/>
                </a:rPr>
                <a:t>Task Name</a:t>
              </a:r>
            </a:p>
          </p:txBody>
        </p:sp>
        <p:sp>
          <p:nvSpPr>
            <p:cNvPr id="85" name="TextBox 84">
              <a:extLst>
                <a:ext uri="{FF2B5EF4-FFF2-40B4-BE49-F238E27FC236}">
                  <a16:creationId xmlns:a16="http://schemas.microsoft.com/office/drawing/2014/main" id="{2C72315B-1C5D-794B-B405-333BC2138B1E}"/>
                </a:ext>
              </a:extLst>
            </p:cNvPr>
            <p:cNvSpPr txBox="1"/>
            <p:nvPr/>
          </p:nvSpPr>
          <p:spPr>
            <a:xfrm>
              <a:off x="4116634"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6" name="TextBox 85">
              <a:extLst>
                <a:ext uri="{FF2B5EF4-FFF2-40B4-BE49-F238E27FC236}">
                  <a16:creationId xmlns:a16="http://schemas.microsoft.com/office/drawing/2014/main" id="{3C575F46-8C65-024D-A251-362467C0D675}"/>
                </a:ext>
              </a:extLst>
            </p:cNvPr>
            <p:cNvSpPr txBox="1"/>
            <p:nvPr/>
          </p:nvSpPr>
          <p:spPr>
            <a:xfrm>
              <a:off x="6350683"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7" name="TextBox 86">
              <a:extLst>
                <a:ext uri="{FF2B5EF4-FFF2-40B4-BE49-F238E27FC236}">
                  <a16:creationId xmlns:a16="http://schemas.microsoft.com/office/drawing/2014/main" id="{BCBFE4B6-4184-704B-AD2C-1C1AC092C3FA}"/>
                </a:ext>
              </a:extLst>
            </p:cNvPr>
            <p:cNvSpPr txBox="1"/>
            <p:nvPr/>
          </p:nvSpPr>
          <p:spPr>
            <a:xfrm>
              <a:off x="8583517"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8" name="Shape 5652">
              <a:extLst>
                <a:ext uri="{FF2B5EF4-FFF2-40B4-BE49-F238E27FC236}">
                  <a16:creationId xmlns:a16="http://schemas.microsoft.com/office/drawing/2014/main" id="{0561EEC8-8987-564D-81D2-97673965CC0E}"/>
                </a:ext>
              </a:extLst>
            </p:cNvPr>
            <p:cNvSpPr/>
            <p:nvPr/>
          </p:nvSpPr>
          <p:spPr>
            <a:xfrm flipV="1">
              <a:off x="3862118"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89" name="Shape 5656">
              <a:extLst>
                <a:ext uri="{FF2B5EF4-FFF2-40B4-BE49-F238E27FC236}">
                  <a16:creationId xmlns:a16="http://schemas.microsoft.com/office/drawing/2014/main" id="{694237DF-AC98-FF41-B1A3-0C793E4BF3ED}"/>
                </a:ext>
              </a:extLst>
            </p:cNvPr>
            <p:cNvSpPr/>
            <p:nvPr/>
          </p:nvSpPr>
          <p:spPr>
            <a:xfrm flipV="1">
              <a:off x="1619337"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0" name="Shape 5666">
              <a:extLst>
                <a:ext uri="{FF2B5EF4-FFF2-40B4-BE49-F238E27FC236}">
                  <a16:creationId xmlns:a16="http://schemas.microsoft.com/office/drawing/2014/main" id="{5D513877-FC5A-B049-BEFF-3071C59765B4}"/>
                </a:ext>
              </a:extLst>
            </p:cNvPr>
            <p:cNvSpPr/>
            <p:nvPr/>
          </p:nvSpPr>
          <p:spPr>
            <a:xfrm flipV="1">
              <a:off x="6096443"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1" name="Shape 5678">
              <a:extLst>
                <a:ext uri="{FF2B5EF4-FFF2-40B4-BE49-F238E27FC236}">
                  <a16:creationId xmlns:a16="http://schemas.microsoft.com/office/drawing/2014/main" id="{3CB5160E-8BC4-AA40-9731-D184CD19F754}"/>
                </a:ext>
              </a:extLst>
            </p:cNvPr>
            <p:cNvSpPr/>
            <p:nvPr/>
          </p:nvSpPr>
          <p:spPr>
            <a:xfrm flipV="1">
              <a:off x="8330492"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2" name="Shape 5690">
              <a:extLst>
                <a:ext uri="{FF2B5EF4-FFF2-40B4-BE49-F238E27FC236}">
                  <a16:creationId xmlns:a16="http://schemas.microsoft.com/office/drawing/2014/main" id="{A9F10D89-CDF4-FB4A-BF9E-0D9DB439DFA3}"/>
                </a:ext>
              </a:extLst>
            </p:cNvPr>
            <p:cNvSpPr/>
            <p:nvPr/>
          </p:nvSpPr>
          <p:spPr>
            <a:xfrm flipV="1">
              <a:off x="10563326"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grpSp>
      <p:sp>
        <p:nvSpPr>
          <p:cNvPr id="2" name="Date Placeholder 1">
            <a:extLst>
              <a:ext uri="{FF2B5EF4-FFF2-40B4-BE49-F238E27FC236}">
                <a16:creationId xmlns:a16="http://schemas.microsoft.com/office/drawing/2014/main" id="{78EBA55A-3172-BE45-902D-3B86C253BBD9}"/>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3" name="Footer Placeholder 2">
            <a:extLst>
              <a:ext uri="{FF2B5EF4-FFF2-40B4-BE49-F238E27FC236}">
                <a16:creationId xmlns:a16="http://schemas.microsoft.com/office/drawing/2014/main" id="{6BE0148A-5BF3-494B-B31D-4561E08DCE2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EEDC1E-E9BA-F043-BB3C-055F20B1ABE3}"/>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93" name="Group 92">
            <a:extLst>
              <a:ext uri="{FF2B5EF4-FFF2-40B4-BE49-F238E27FC236}">
                <a16:creationId xmlns:a16="http://schemas.microsoft.com/office/drawing/2014/main" id="{A808EAFA-573F-1548-8E09-DA3353C8E6A8}"/>
              </a:ext>
            </a:extLst>
          </p:cNvPr>
          <p:cNvGrpSpPr/>
          <p:nvPr userDrawn="1"/>
        </p:nvGrpSpPr>
        <p:grpSpPr>
          <a:xfrm>
            <a:off x="17214850" y="9558523"/>
            <a:ext cx="2435794" cy="802545"/>
            <a:chOff x="7616256" y="9093982"/>
            <a:chExt cx="4191023" cy="1325638"/>
          </a:xfrm>
        </p:grpSpPr>
        <p:sp>
          <p:nvSpPr>
            <p:cNvPr id="94" name="object 10">
              <a:extLst>
                <a:ext uri="{FF2B5EF4-FFF2-40B4-BE49-F238E27FC236}">
                  <a16:creationId xmlns:a16="http://schemas.microsoft.com/office/drawing/2014/main" id="{CE93104A-0543-5E43-9E39-60ED3E7C8F8A}"/>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95" name="Group 94">
              <a:extLst>
                <a:ext uri="{FF2B5EF4-FFF2-40B4-BE49-F238E27FC236}">
                  <a16:creationId xmlns:a16="http://schemas.microsoft.com/office/drawing/2014/main" id="{9F27CE84-CDE3-604A-BE12-A2B1F2890BA0}"/>
                </a:ext>
              </a:extLst>
            </p:cNvPr>
            <p:cNvGrpSpPr/>
            <p:nvPr userDrawn="1"/>
          </p:nvGrpSpPr>
          <p:grpSpPr>
            <a:xfrm>
              <a:off x="9132005" y="9331089"/>
              <a:ext cx="2599641" cy="486403"/>
              <a:chOff x="9207638" y="9347753"/>
              <a:chExt cx="2165412" cy="326022"/>
            </a:xfrm>
          </p:grpSpPr>
          <p:sp>
            <p:nvSpPr>
              <p:cNvPr id="118" name="object 2">
                <a:extLst>
                  <a:ext uri="{FF2B5EF4-FFF2-40B4-BE49-F238E27FC236}">
                    <a16:creationId xmlns:a16="http://schemas.microsoft.com/office/drawing/2014/main" id="{54E06CCC-76AE-EF43-ADC2-4A3668DADE8B}"/>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19" name="object 3">
                <a:extLst>
                  <a:ext uri="{FF2B5EF4-FFF2-40B4-BE49-F238E27FC236}">
                    <a16:creationId xmlns:a16="http://schemas.microsoft.com/office/drawing/2014/main" id="{F535BAC8-24D4-B742-A56F-AEDA908B8FE5}"/>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20" name="object 4">
                <a:extLst>
                  <a:ext uri="{FF2B5EF4-FFF2-40B4-BE49-F238E27FC236}">
                    <a16:creationId xmlns:a16="http://schemas.microsoft.com/office/drawing/2014/main" id="{8683A176-E8C3-A74C-A212-E4ABABA1206A}"/>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21" name="object 5">
                <a:extLst>
                  <a:ext uri="{FF2B5EF4-FFF2-40B4-BE49-F238E27FC236}">
                    <a16:creationId xmlns:a16="http://schemas.microsoft.com/office/drawing/2014/main" id="{011F5872-8F79-F54A-8CC0-38A697200F18}"/>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22" name="object 6">
                <a:extLst>
                  <a:ext uri="{FF2B5EF4-FFF2-40B4-BE49-F238E27FC236}">
                    <a16:creationId xmlns:a16="http://schemas.microsoft.com/office/drawing/2014/main" id="{2B3B4572-01F6-9948-9F33-2BF471887965}"/>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23" name="object 7">
                <a:extLst>
                  <a:ext uri="{FF2B5EF4-FFF2-40B4-BE49-F238E27FC236}">
                    <a16:creationId xmlns:a16="http://schemas.microsoft.com/office/drawing/2014/main" id="{DEDF0313-71F0-0847-A073-D46AF7316D2E}"/>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24" name="object 8">
                <a:extLst>
                  <a:ext uri="{FF2B5EF4-FFF2-40B4-BE49-F238E27FC236}">
                    <a16:creationId xmlns:a16="http://schemas.microsoft.com/office/drawing/2014/main" id="{543CD8B7-3CF9-D64E-B1F7-389F6F82B5FF}"/>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25" name="object 9">
                <a:extLst>
                  <a:ext uri="{FF2B5EF4-FFF2-40B4-BE49-F238E27FC236}">
                    <a16:creationId xmlns:a16="http://schemas.microsoft.com/office/drawing/2014/main" id="{EB377718-80D6-CD45-94BC-99236FB3CA1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96" name="Group 95">
              <a:extLst>
                <a:ext uri="{FF2B5EF4-FFF2-40B4-BE49-F238E27FC236}">
                  <a16:creationId xmlns:a16="http://schemas.microsoft.com/office/drawing/2014/main" id="{2916F857-0EEC-6B45-BD8D-142D8F7D55A6}"/>
                </a:ext>
              </a:extLst>
            </p:cNvPr>
            <p:cNvGrpSpPr/>
            <p:nvPr userDrawn="1"/>
          </p:nvGrpSpPr>
          <p:grpSpPr>
            <a:xfrm>
              <a:off x="7616256" y="9093982"/>
              <a:ext cx="1325448" cy="1325638"/>
              <a:chOff x="7616256" y="9093982"/>
              <a:chExt cx="1325448" cy="1325638"/>
            </a:xfrm>
          </p:grpSpPr>
          <p:sp>
            <p:nvSpPr>
              <p:cNvPr id="97" name="object 11">
                <a:extLst>
                  <a:ext uri="{FF2B5EF4-FFF2-40B4-BE49-F238E27FC236}">
                    <a16:creationId xmlns:a16="http://schemas.microsoft.com/office/drawing/2014/main" id="{A9F8C869-0B2D-D047-9C47-673806AF4C67}"/>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8" name="object 12">
                <a:extLst>
                  <a:ext uri="{FF2B5EF4-FFF2-40B4-BE49-F238E27FC236}">
                    <a16:creationId xmlns:a16="http://schemas.microsoft.com/office/drawing/2014/main" id="{48C463B1-D510-F745-B609-609F7E1E975D}"/>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99" name="object 13">
                <a:extLst>
                  <a:ext uri="{FF2B5EF4-FFF2-40B4-BE49-F238E27FC236}">
                    <a16:creationId xmlns:a16="http://schemas.microsoft.com/office/drawing/2014/main" id="{EC877817-4783-CB4E-9E57-2ECC333030C0}"/>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100" name="object 14">
                <a:extLst>
                  <a:ext uri="{FF2B5EF4-FFF2-40B4-BE49-F238E27FC236}">
                    <a16:creationId xmlns:a16="http://schemas.microsoft.com/office/drawing/2014/main" id="{7EA86853-DA33-4148-9DBD-A4F8C7001174}"/>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101" name="object 15">
                <a:extLst>
                  <a:ext uri="{FF2B5EF4-FFF2-40B4-BE49-F238E27FC236}">
                    <a16:creationId xmlns:a16="http://schemas.microsoft.com/office/drawing/2014/main" id="{E31A0224-341D-DD4C-982B-A531674A1327}"/>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102" name="object 16">
                <a:extLst>
                  <a:ext uri="{FF2B5EF4-FFF2-40B4-BE49-F238E27FC236}">
                    <a16:creationId xmlns:a16="http://schemas.microsoft.com/office/drawing/2014/main" id="{B15B16D8-639F-AE4D-AED5-5A7680E60EF0}"/>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103" name="object 17">
                <a:extLst>
                  <a:ext uri="{FF2B5EF4-FFF2-40B4-BE49-F238E27FC236}">
                    <a16:creationId xmlns:a16="http://schemas.microsoft.com/office/drawing/2014/main" id="{2A9E26E3-50CD-1141-8AAA-46A45F94BC5A}"/>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104" name="object 18">
                <a:extLst>
                  <a:ext uri="{FF2B5EF4-FFF2-40B4-BE49-F238E27FC236}">
                    <a16:creationId xmlns:a16="http://schemas.microsoft.com/office/drawing/2014/main" id="{487AAEAF-082E-1446-AD04-B959A8AD3644}"/>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105" name="object 19">
                <a:extLst>
                  <a:ext uri="{FF2B5EF4-FFF2-40B4-BE49-F238E27FC236}">
                    <a16:creationId xmlns:a16="http://schemas.microsoft.com/office/drawing/2014/main" id="{580CCC19-5A36-1648-BCA2-9A7263818C7F}"/>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106" name="object 20">
                <a:extLst>
                  <a:ext uri="{FF2B5EF4-FFF2-40B4-BE49-F238E27FC236}">
                    <a16:creationId xmlns:a16="http://schemas.microsoft.com/office/drawing/2014/main" id="{BA05F5EE-1E57-F54B-90B6-2CBEBCF44E8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107" name="Group 106">
                <a:extLst>
                  <a:ext uri="{FF2B5EF4-FFF2-40B4-BE49-F238E27FC236}">
                    <a16:creationId xmlns:a16="http://schemas.microsoft.com/office/drawing/2014/main" id="{FB9BDB50-CF86-A24B-9B06-D8D4DD262380}"/>
                  </a:ext>
                </a:extLst>
              </p:cNvPr>
              <p:cNvGrpSpPr/>
              <p:nvPr userDrawn="1"/>
            </p:nvGrpSpPr>
            <p:grpSpPr>
              <a:xfrm>
                <a:off x="7616256" y="9119870"/>
                <a:ext cx="1325448" cy="1260246"/>
                <a:chOff x="7616256" y="9119870"/>
                <a:chExt cx="1325448" cy="1260246"/>
              </a:xfrm>
            </p:grpSpPr>
            <p:sp>
              <p:nvSpPr>
                <p:cNvPr id="108" name="object 22">
                  <a:extLst>
                    <a:ext uri="{FF2B5EF4-FFF2-40B4-BE49-F238E27FC236}">
                      <a16:creationId xmlns:a16="http://schemas.microsoft.com/office/drawing/2014/main" id="{4BC00A4F-17A1-B14E-8650-EFE6BE186C0D}"/>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09" name="object 23">
                  <a:extLst>
                    <a:ext uri="{FF2B5EF4-FFF2-40B4-BE49-F238E27FC236}">
                      <a16:creationId xmlns:a16="http://schemas.microsoft.com/office/drawing/2014/main" id="{F7B4316B-574C-F943-9DFE-96BE888CD284}"/>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10" name="object 24">
                  <a:extLst>
                    <a:ext uri="{FF2B5EF4-FFF2-40B4-BE49-F238E27FC236}">
                      <a16:creationId xmlns:a16="http://schemas.microsoft.com/office/drawing/2014/main" id="{F5D4EEEE-BB45-DE45-A345-1749BCF47D31}"/>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11" name="object 25">
                  <a:extLst>
                    <a:ext uri="{FF2B5EF4-FFF2-40B4-BE49-F238E27FC236}">
                      <a16:creationId xmlns:a16="http://schemas.microsoft.com/office/drawing/2014/main" id="{C1173EF3-7A35-6D40-98B8-64401815DBE7}"/>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12" name="object 26">
                  <a:extLst>
                    <a:ext uri="{FF2B5EF4-FFF2-40B4-BE49-F238E27FC236}">
                      <a16:creationId xmlns:a16="http://schemas.microsoft.com/office/drawing/2014/main" id="{012DD90F-F227-E847-8C7F-4849BA14706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13" name="object 27">
                  <a:extLst>
                    <a:ext uri="{FF2B5EF4-FFF2-40B4-BE49-F238E27FC236}">
                      <a16:creationId xmlns:a16="http://schemas.microsoft.com/office/drawing/2014/main" id="{A9B0C875-4BFA-C84E-B39B-4C66B900A0E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14" name="object 28">
                  <a:extLst>
                    <a:ext uri="{FF2B5EF4-FFF2-40B4-BE49-F238E27FC236}">
                      <a16:creationId xmlns:a16="http://schemas.microsoft.com/office/drawing/2014/main" id="{01FFDC65-D042-004E-96D6-9D630CB40152}"/>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15" name="object 29">
                  <a:extLst>
                    <a:ext uri="{FF2B5EF4-FFF2-40B4-BE49-F238E27FC236}">
                      <a16:creationId xmlns:a16="http://schemas.microsoft.com/office/drawing/2014/main" id="{26B07FB6-6761-9648-B74A-25EC4697227B}"/>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16" name="object 30">
                  <a:extLst>
                    <a:ext uri="{FF2B5EF4-FFF2-40B4-BE49-F238E27FC236}">
                      <a16:creationId xmlns:a16="http://schemas.microsoft.com/office/drawing/2014/main" id="{F33BB82E-7D21-D343-AA0F-A9737B36CEA3}"/>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17" name="object 31">
                  <a:extLst>
                    <a:ext uri="{FF2B5EF4-FFF2-40B4-BE49-F238E27FC236}">
                      <a16:creationId xmlns:a16="http://schemas.microsoft.com/office/drawing/2014/main" id="{C760BEA1-80AA-2A45-9504-B83311F9FD34}"/>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6557779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00D160-8FAB-0F4A-ABE3-DFEFDC220F94}"/>
              </a:ext>
            </a:extLst>
          </p:cNvPr>
          <p:cNvSpPr>
            <a:spLocks noGrp="1"/>
          </p:cNvSpPr>
          <p:nvPr>
            <p:ph type="title"/>
          </p:nvPr>
        </p:nvSpPr>
        <p:spPr>
          <a:xfrm>
            <a:off x="1384300" y="754063"/>
            <a:ext cx="6484938" cy="2638425"/>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8A3236-6908-6F4C-A09F-7095658C2B86}"/>
              </a:ext>
            </a:extLst>
          </p:cNvPr>
          <p:cNvSpPr>
            <a:spLocks noGrp="1"/>
          </p:cNvSpPr>
          <p:nvPr>
            <p:ph idx="1"/>
          </p:nvPr>
        </p:nvSpPr>
        <p:spPr>
          <a:xfrm>
            <a:off x="8547100" y="1628775"/>
            <a:ext cx="10177463" cy="80359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768E42E-F9A9-164E-8243-B25F211C48C8}"/>
              </a:ext>
            </a:extLst>
          </p:cNvPr>
          <p:cNvSpPr>
            <a:spLocks noGrp="1"/>
          </p:cNvSpPr>
          <p:nvPr>
            <p:ph type="body" sz="half" idx="2"/>
          </p:nvPr>
        </p:nvSpPr>
        <p:spPr>
          <a:xfrm>
            <a:off x="1384300" y="3392488"/>
            <a:ext cx="6484938" cy="628650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object 2">
            <a:extLst>
              <a:ext uri="{FF2B5EF4-FFF2-40B4-BE49-F238E27FC236}">
                <a16:creationId xmlns:a16="http://schemas.microsoft.com/office/drawing/2014/main" id="{8D8D7B16-CD33-514A-A5B8-348A9C0D88E3}"/>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70EB9C32-4849-F443-AE93-9699DE527771}"/>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10" name="object 4">
              <a:extLst>
                <a:ext uri="{FF2B5EF4-FFF2-40B4-BE49-F238E27FC236}">
                  <a16:creationId xmlns:a16="http://schemas.microsoft.com/office/drawing/2014/main" id="{C0889EF5-55E1-3543-910C-2CD18E342E31}"/>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1" name="Title 1">
            <a:extLst>
              <a:ext uri="{FF2B5EF4-FFF2-40B4-BE49-F238E27FC236}">
                <a16:creationId xmlns:a16="http://schemas.microsoft.com/office/drawing/2014/main" id="{DDEDAC3C-E38E-3E46-AB1F-0D42E808401E}"/>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E3C3C39E-FAF5-EF48-91B4-F8290AE5FA33}"/>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6" name="Footer Placeholder 5">
            <a:extLst>
              <a:ext uri="{FF2B5EF4-FFF2-40B4-BE49-F238E27FC236}">
                <a16:creationId xmlns:a16="http://schemas.microsoft.com/office/drawing/2014/main" id="{0D1DCD64-357E-6B48-B99F-B6563E29FA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B4B59C2-008B-3441-8A46-85AFAE71848C}"/>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3" name="Group 42">
            <a:extLst>
              <a:ext uri="{FF2B5EF4-FFF2-40B4-BE49-F238E27FC236}">
                <a16:creationId xmlns:a16="http://schemas.microsoft.com/office/drawing/2014/main" id="{601E89FE-AED7-AC4B-AB94-1AA327DCC98A}"/>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F0B73040-427B-2843-B486-C0A509C17102}"/>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92554CA2-D60B-8143-AA74-51974BAF07FB}"/>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26016E12-BBF2-874D-AD12-DFAF2D46C356}"/>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944CE47C-41C9-1945-945C-6F233BF0D5A5}"/>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6013DF47-1B22-AE46-8AC9-47A4906B9F62}"/>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4A4DE9D7-F6EB-3546-A43B-E6B1A1EA39AD}"/>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FDE7AA63-9014-EC44-B10A-1F6489AACF71}"/>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2C56E6D6-3FDD-3047-A4B8-FD26A1919033}"/>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468300ED-1D3F-0A4F-89B1-2F5E8A82380B}"/>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DCD226B0-6A3A-C54F-A441-76F5B81B0B7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7F3A4FB7-0002-CE4C-819A-7CFDF9393D06}"/>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3DD3B152-8B4B-F641-B0B8-2F1CEB20871A}"/>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07749E8C-D132-4F42-8979-71BA01F0815D}"/>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82625BAD-8ABC-C148-9D26-C09E051D394E}"/>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1822DD79-0BD9-0E41-9BA5-13C15C8191C8}"/>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563DB64F-CD5E-4A45-A99A-90C359893BAE}"/>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42C09687-B1AE-8D4D-A59D-099C84751D2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8DD3C5E9-E6D8-F847-AED7-6D56D3BD6561}"/>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4F286517-5888-6447-AABD-E3306C88F53A}"/>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7E42FD89-B2DD-8B43-8462-D34F6F55B2C9}"/>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576D95D1-BF63-7B4B-BCDF-AF731ABA84F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5710BE3F-E1D3-F94C-A67D-A207721A66A2}"/>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8528E469-E066-1549-B4DB-DAE9C8D4876F}"/>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C6D3BBAC-BFFB-254C-81CF-637ED4093FB5}"/>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9C74DB30-5710-F84A-B6B0-04B7CC783504}"/>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2048693D-D483-A344-84CE-5A0B35ED5A73}"/>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B0C5DD78-C927-EB46-A6CE-0C40C4FA897F}"/>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9BEF5346-633F-A645-AE93-308D3301DA28}"/>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CC19F55A-5F7C-4041-9B23-D405F87FB3A3}"/>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8D1FECE2-0A9A-BE4B-98EE-B75ED3C8BBF0}"/>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A6625C3F-67DD-664F-A8F8-E97076B429EC}"/>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ED7AEFEF-1BB2-5F46-A3C2-B8F20818BF10}"/>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0485771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2D76A0-E07B-D24C-BBC8-A939ED1F7402}"/>
              </a:ext>
            </a:extLst>
          </p:cNvPr>
          <p:cNvSpPr>
            <a:spLocks noGrp="1"/>
          </p:cNvSpPr>
          <p:nvPr>
            <p:ph type="title"/>
          </p:nvPr>
        </p:nvSpPr>
        <p:spPr>
          <a:xfrm>
            <a:off x="1384300" y="754063"/>
            <a:ext cx="6484938" cy="2638425"/>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EC136A6-5417-0C41-BEC9-A005510FF7A8}"/>
              </a:ext>
            </a:extLst>
          </p:cNvPr>
          <p:cNvSpPr>
            <a:spLocks noGrp="1"/>
          </p:cNvSpPr>
          <p:nvPr>
            <p:ph type="pic" idx="1"/>
          </p:nvPr>
        </p:nvSpPr>
        <p:spPr>
          <a:xfrm>
            <a:off x="8547100" y="1628775"/>
            <a:ext cx="10177463" cy="80359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A345B16-9CE0-D943-8678-519A17C59943}"/>
              </a:ext>
            </a:extLst>
          </p:cNvPr>
          <p:cNvSpPr>
            <a:spLocks noGrp="1"/>
          </p:cNvSpPr>
          <p:nvPr>
            <p:ph type="body" sz="half" idx="2"/>
          </p:nvPr>
        </p:nvSpPr>
        <p:spPr>
          <a:xfrm>
            <a:off x="1384300" y="3392488"/>
            <a:ext cx="6484938" cy="628650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object 2">
            <a:extLst>
              <a:ext uri="{FF2B5EF4-FFF2-40B4-BE49-F238E27FC236}">
                <a16:creationId xmlns:a16="http://schemas.microsoft.com/office/drawing/2014/main" id="{982A0037-EA0F-5843-9138-C4FE14184860}"/>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9C2912CF-7EA7-4F45-869D-E79EFDB86F65}"/>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10" name="object 4">
              <a:extLst>
                <a:ext uri="{FF2B5EF4-FFF2-40B4-BE49-F238E27FC236}">
                  <a16:creationId xmlns:a16="http://schemas.microsoft.com/office/drawing/2014/main" id="{670A1527-3FD9-6F40-BC81-D18E80FAE1D7}"/>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1" name="Title 1">
            <a:extLst>
              <a:ext uri="{FF2B5EF4-FFF2-40B4-BE49-F238E27FC236}">
                <a16:creationId xmlns:a16="http://schemas.microsoft.com/office/drawing/2014/main" id="{57AA9F25-8F9F-D741-B063-2814036A4852}"/>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581727CF-EC1C-0240-ABF9-D85642F687C9}"/>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6" name="Footer Placeholder 5">
            <a:extLst>
              <a:ext uri="{FF2B5EF4-FFF2-40B4-BE49-F238E27FC236}">
                <a16:creationId xmlns:a16="http://schemas.microsoft.com/office/drawing/2014/main" id="{A0D6F1A7-5172-5E4B-AB4B-7826C800381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41DE4F-A9BC-8142-A8B0-DBE830F6E0F1}"/>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3" name="Group 42">
            <a:extLst>
              <a:ext uri="{FF2B5EF4-FFF2-40B4-BE49-F238E27FC236}">
                <a16:creationId xmlns:a16="http://schemas.microsoft.com/office/drawing/2014/main" id="{9E0115A5-4FD5-9144-87EB-88D46A116752}"/>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128982C2-291F-F14D-9C72-A771CFC3AE70}"/>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949D3BE9-1A15-2C44-B08D-4784577D3EBA}"/>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638CFE4C-3E4A-2949-A822-DD20E9AED9A5}"/>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D19CDBE5-5872-1E4E-8B46-8122C9F7574E}"/>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BDC071D2-1E3F-7944-B9FA-9C7D577B2C15}"/>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7DE5E8AF-F560-8C4D-9C92-D10787484825}"/>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69BB1806-1FED-2E4D-BC92-191CAB7B1C62}"/>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032B1B14-F652-C54F-94AE-26EFEC644693}"/>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F5ED20A5-6F64-3440-A599-BF94F13E821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48E1DE11-42DA-E94F-B52D-19A957A69BDD}"/>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5BA9CA57-0A80-8D41-838F-6968CB281240}"/>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1010F45A-893D-8A4E-9178-93515214DFC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346D6D40-75C2-3545-A256-F83B25C01A47}"/>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4C3770B1-4212-9E49-9A62-21DBEEE6B7F7}"/>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306D07D7-0DEA-744B-B3D9-6E78E9D87790}"/>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620ADAA7-EE02-1545-A897-DB13F2ABF85A}"/>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05E96DCE-EF30-CD48-B9FE-5D63E45B800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306F5722-790B-CC42-A10B-5254AB7BDDC6}"/>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E4280369-ED37-C840-8EB9-D35AFEDEC214}"/>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63BE7893-AC85-9541-807E-1C9BD8813030}"/>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6674CB17-8FB0-4C4D-A4E7-C4157C01C79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A6D5A043-0846-4144-BAD4-988E73B177A5}"/>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145D1FAC-4248-5146-AD2B-BBE3BCC3ED5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320DD3A8-17DB-B148-850E-4100BD5FCF7A}"/>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B1FEF896-E905-2A46-AFB1-6967B1ABB642}"/>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97DA9853-2176-4B44-9FC3-F719B1D9B2E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7970671E-32E2-6C48-AB2C-87002149D190}"/>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231ABEB0-283C-1E46-8FCF-F578A87EDE9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38ED7C20-DCF1-5942-B245-2BBAE0CDD656}"/>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99C19EFC-C645-9647-A30B-19D093B15024}"/>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545580B7-C1CB-8C49-A3DE-7F2D99355DB4}"/>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7EB2CB87-6EC0-FF40-BF21-7144FFF48CA4}"/>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74772879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F6BD5D-9842-404F-8839-D481AB9BC3E6}"/>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F3751B21-5860-BA4A-8580-4BED106978E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object 2">
            <a:extLst>
              <a:ext uri="{FF2B5EF4-FFF2-40B4-BE49-F238E27FC236}">
                <a16:creationId xmlns:a16="http://schemas.microsoft.com/office/drawing/2014/main" id="{2962CD91-DA91-9D4F-BE5D-D6F6E7CF337E}"/>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140F012F-FD56-0B41-9521-AEF7EB077CFD}"/>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9" name="object 4">
              <a:extLst>
                <a:ext uri="{FF2B5EF4-FFF2-40B4-BE49-F238E27FC236}">
                  <a16:creationId xmlns:a16="http://schemas.microsoft.com/office/drawing/2014/main" id="{5C3198F9-421A-A241-9DA7-EC6EDF58F4C8}"/>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0" name="Title 1">
            <a:extLst>
              <a:ext uri="{FF2B5EF4-FFF2-40B4-BE49-F238E27FC236}">
                <a16:creationId xmlns:a16="http://schemas.microsoft.com/office/drawing/2014/main" id="{59C2FE7F-9390-D14F-B3E2-91C79C22A91D}"/>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CEC24F7E-3B6C-E041-9735-C2352A6FBDA4}"/>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248F068E-6F05-8B48-A399-2B55934C0EA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CBACFF1-5382-694B-81BF-D7B9A07BD159}"/>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2" name="Group 41">
            <a:extLst>
              <a:ext uri="{FF2B5EF4-FFF2-40B4-BE49-F238E27FC236}">
                <a16:creationId xmlns:a16="http://schemas.microsoft.com/office/drawing/2014/main" id="{912DB0BE-9199-E146-A70D-D95566277956}"/>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0E290272-FFF2-B44A-A3B0-87E013D6014E}"/>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1F2ABD7E-ED6C-EF49-AB99-6E46F743B8F7}"/>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73B1939D-7464-A649-9A5E-E76CE621BCCB}"/>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FCEBAA6E-7A55-0446-BDF2-11BF12ABF8A0}"/>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446536CC-487B-A24D-A36F-8C6A8EFCCD7F}"/>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F0616D76-6FA1-0245-9CCF-BF2B94FD9112}"/>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43B229A1-37C3-E841-8650-082A39C683FF}"/>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A69EA2AB-20AD-7848-8E3B-9E0661C72FE9}"/>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BBCCEFEF-AA02-004A-B1E7-FB33C7E4CDE0}"/>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462A7033-B833-A54E-A031-FE347B7F6B97}"/>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49BCD817-2368-DF4E-B081-D63763EAB2E0}"/>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1AA02405-73EA-6549-AC16-0AE1BCB9E51E}"/>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1F360C26-E121-864B-AD36-F91B52E7304A}"/>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FDF32BEA-3319-D940-81CB-6ECE69D424A6}"/>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E277319D-345A-9F4B-A5EC-07D24D8511C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BE17FF84-9456-D848-815E-B42755A90BC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BFB1918E-CEF3-B64B-9DA7-43AEB8391AF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CE965FFD-C37F-1A44-82EC-9BAD45611769}"/>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FA22AD0F-C6BA-524F-831F-F29E6D19A746}"/>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A9284A6B-93A4-6447-B948-E2EBD5FA330A}"/>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7BE1CB13-07AE-1D4B-A47F-53781B032BA3}"/>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BA37B7AA-9406-7E4D-95F5-4072F01B3DB0}"/>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64ADFD61-DF2D-7D46-B954-1DB30F49F7CD}"/>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BF497A19-0296-AD4D-BE47-049AC5FC9737}"/>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1F40E11E-470E-244E-A63F-C0EFC50FC10C}"/>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2A0C559A-3D1D-5643-B719-FAACEFAECD9D}"/>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3FC44DAD-2BDB-574C-82E2-F5E10308E5D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C72EFCC6-F440-744E-BEA3-E0B24F4E2C5C}"/>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685AD43C-A64C-E44B-9C36-5C02304994E5}"/>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5746EE92-9D6D-C744-9E62-588B073DC52E}"/>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238D699E-2EA0-DA40-83F9-E3B1DEA1B808}"/>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8111CDAB-2C6C-8D45-BCDE-5443093AC8FB}"/>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5836879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3" name="Vertical Text Placeholder 2">
            <a:extLst>
              <a:ext uri="{FF2B5EF4-FFF2-40B4-BE49-F238E27FC236}">
                <a16:creationId xmlns:a16="http://schemas.microsoft.com/office/drawing/2014/main" id="{67555AC4-1BC3-1347-81AF-337B40388490}"/>
              </a:ext>
            </a:extLst>
          </p:cNvPr>
          <p:cNvSpPr>
            <a:spLocks noGrp="1"/>
          </p:cNvSpPr>
          <p:nvPr>
            <p:ph type="body" orient="vert" idx="1"/>
          </p:nvPr>
        </p:nvSpPr>
        <p:spPr>
          <a:xfrm>
            <a:off x="1382713" y="601663"/>
            <a:ext cx="12852400" cy="9585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object 2">
            <a:extLst>
              <a:ext uri="{FF2B5EF4-FFF2-40B4-BE49-F238E27FC236}">
                <a16:creationId xmlns:a16="http://schemas.microsoft.com/office/drawing/2014/main" id="{C4D38EDD-F3B8-004F-B673-A41C47013CA2}"/>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95B4F32B-4646-6E4B-93A7-9E43BBC9FFFA}"/>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464646"/>
            </a:solidFill>
          </p:spPr>
          <p:txBody>
            <a:bodyPr wrap="square" lIns="0" tIns="0" rIns="0" bIns="0" rtlCol="0"/>
            <a:lstStyle/>
            <a:p>
              <a:endParaRPr/>
            </a:p>
          </p:txBody>
        </p:sp>
        <p:sp>
          <p:nvSpPr>
            <p:cNvPr id="9" name="object 4">
              <a:extLst>
                <a:ext uri="{FF2B5EF4-FFF2-40B4-BE49-F238E27FC236}">
                  <a16:creationId xmlns:a16="http://schemas.microsoft.com/office/drawing/2014/main" id="{FC559B57-09F4-BE4D-88CD-6A935497EB97}"/>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787878"/>
            </a:solidFill>
          </p:spPr>
          <p:txBody>
            <a:bodyPr wrap="square" lIns="0" tIns="0" rIns="0" bIns="0" rtlCol="0"/>
            <a:lstStyle/>
            <a:p>
              <a:endParaRPr/>
            </a:p>
          </p:txBody>
        </p:sp>
      </p:grpSp>
      <p:sp>
        <p:nvSpPr>
          <p:cNvPr id="10" name="Title 1">
            <a:extLst>
              <a:ext uri="{FF2B5EF4-FFF2-40B4-BE49-F238E27FC236}">
                <a16:creationId xmlns:a16="http://schemas.microsoft.com/office/drawing/2014/main" id="{8210BBB0-62EC-D648-8F3D-890EB70FBB7E}"/>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3042800F-5057-0F4C-A49F-B5FD5730C4C8}"/>
              </a:ext>
            </a:extLst>
          </p:cNvPr>
          <p:cNvSpPr>
            <a:spLocks noGrp="1"/>
          </p:cNvSpPr>
          <p:nvPr>
            <p:ph type="dt" sz="half" idx="10"/>
          </p:nvPr>
        </p:nvSpPr>
        <p:spPr/>
        <p:txBody>
          <a:body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E69C9CB0-B6AE-A648-A65A-63A144FEAB3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E31A2BC-CB48-1E40-9EE1-FD773A84895B}"/>
              </a:ext>
            </a:extLst>
          </p:cNvPr>
          <p:cNvSpPr>
            <a:spLocks noGrp="1"/>
          </p:cNvSpPr>
          <p:nvPr>
            <p:ph type="sldNum" sz="quarter" idx="12"/>
          </p:nvPr>
        </p:nvSpPr>
        <p:spPr/>
        <p:txBody>
          <a:bodyPr/>
          <a:lstStyle/>
          <a:p>
            <a:fld id="{FD768D5D-52A8-3442-97E1-24D8C52C3482}" type="slidenum">
              <a:rPr lang="en-US" smtClean="0"/>
              <a:t>‹#›</a:t>
            </a:fld>
            <a:endParaRPr lang="en-US"/>
          </a:p>
        </p:txBody>
      </p:sp>
      <p:grpSp>
        <p:nvGrpSpPr>
          <p:cNvPr id="42" name="Group 41">
            <a:extLst>
              <a:ext uri="{FF2B5EF4-FFF2-40B4-BE49-F238E27FC236}">
                <a16:creationId xmlns:a16="http://schemas.microsoft.com/office/drawing/2014/main" id="{905328B2-960F-3447-A984-27E410259F30}"/>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70C44E05-F224-CA4D-95F4-9BBC8BB75B53}"/>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55778184-C810-924A-A313-B4587AF47509}"/>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DFC1413D-61C8-724A-8A76-B14DA46625B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1F5A02E0-6731-7B44-9E2F-86BA6DF80E7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333E0A12-033B-834E-94D6-E77788779CEB}"/>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BA148581-ECC4-904D-AE44-1D73BB028287}"/>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5D3235FC-B334-1248-B70B-9C0ADE5D27F8}"/>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147096C2-02DA-FA42-964F-86E71AC69FA4}"/>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F395586D-9E28-3C45-AF18-F6B163F0528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4365C9B3-14F7-5243-9627-65B3D90BF805}"/>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94A38911-58A1-A54B-A56A-EE1A6A4875BA}"/>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F5ADE919-7BD9-2148-A69D-F16FA3F339F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D83074EC-22A2-414F-89B1-5CB38EEBD9C5}"/>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A3967F2E-A43C-2545-9832-933DD416F96F}"/>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FC2CE63E-651C-A94E-86E3-933F221537E5}"/>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540599E5-65DD-2841-A863-C5A69EEB363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B6F057C5-EA81-D344-A74F-2B9C907546D4}"/>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26316BB3-656A-6E48-A044-8CE912579646}"/>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3BF27702-6829-554C-8B3E-B85A8ED2902C}"/>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9C3A0E65-1816-8848-9A45-592DD5958921}"/>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F4764ADC-3CFE-914D-897B-9669D6ED75EB}"/>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97469859-3C92-D645-A1DA-73C4EEA987E2}"/>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C0CFC051-83AF-6345-B45F-1596E1EB7F45}"/>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F9F233C2-DD17-7849-9798-9C52B5838CD8}"/>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86AF32FC-E958-2C4B-9F29-BE2EF81AA28E}"/>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8CDE1ABC-9756-8643-9A28-C443C3CCD9FD}"/>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36B24D58-C687-6647-9B34-FFD16C0ADCD0}"/>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9CE049A7-A911-034E-8806-908604D39D2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77F62211-0434-AB49-9D09-3E4C90D993AE}"/>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CE8B0DEB-82CC-6649-90C9-7E003771C428}"/>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2DEB523A-DC76-694E-AF80-4662D49E5892}"/>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EF988DB4-888F-0940-9401-A5A23A08FA06}"/>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40269137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27B467-5D85-A446-BDFF-348AD25479B0}"/>
              </a:ext>
            </a:extLst>
          </p:cNvPr>
          <p:cNvSpPr>
            <a:spLocks noGrp="1"/>
          </p:cNvSpPr>
          <p:nvPr>
            <p:ph type="ctrTitle"/>
          </p:nvPr>
        </p:nvSpPr>
        <p:spPr>
          <a:xfrm>
            <a:off x="2513013" y="1851025"/>
            <a:ext cx="15078075" cy="39370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B814FC8-3171-B24A-B8E5-573A23831B87}"/>
              </a:ext>
            </a:extLst>
          </p:cNvPr>
          <p:cNvSpPr>
            <a:spLocks noGrp="1"/>
          </p:cNvSpPr>
          <p:nvPr>
            <p:ph type="subTitle" idx="1"/>
          </p:nvPr>
        </p:nvSpPr>
        <p:spPr>
          <a:xfrm>
            <a:off x="2513013" y="5940425"/>
            <a:ext cx="15078075" cy="2730500"/>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7" name="object 2">
            <a:extLst>
              <a:ext uri="{FF2B5EF4-FFF2-40B4-BE49-F238E27FC236}">
                <a16:creationId xmlns:a16="http://schemas.microsoft.com/office/drawing/2014/main" id="{21CC380A-3E22-744F-941F-BA14171ADCFC}"/>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0DD16DF5-621A-7E40-B765-7083562EFD1F}"/>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9" name="object 4">
              <a:extLst>
                <a:ext uri="{FF2B5EF4-FFF2-40B4-BE49-F238E27FC236}">
                  <a16:creationId xmlns:a16="http://schemas.microsoft.com/office/drawing/2014/main" id="{FFCC949F-E845-174A-9381-028059B05801}"/>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1" name="Title 1">
            <a:extLst>
              <a:ext uri="{FF2B5EF4-FFF2-40B4-BE49-F238E27FC236}">
                <a16:creationId xmlns:a16="http://schemas.microsoft.com/office/drawing/2014/main" id="{E280813D-B6CB-1848-8693-B4BE17BF0A2C}"/>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48A3FB1D-72A8-3149-BA35-C369F8A396AC}"/>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5" name="Footer Placeholder 4">
            <a:extLst>
              <a:ext uri="{FF2B5EF4-FFF2-40B4-BE49-F238E27FC236}">
                <a16:creationId xmlns:a16="http://schemas.microsoft.com/office/drawing/2014/main" id="{54E4C8BB-F729-EC47-A2C1-9578B37F531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4229CBB-1223-BB4F-B704-2F5752195AFB}"/>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2" name="Group 41">
            <a:extLst>
              <a:ext uri="{FF2B5EF4-FFF2-40B4-BE49-F238E27FC236}">
                <a16:creationId xmlns:a16="http://schemas.microsoft.com/office/drawing/2014/main" id="{E778C377-3E90-5C4E-8228-5DE5D9B3BB09}"/>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10917929-AB4C-F94B-B780-1EEC798AAAF9}"/>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866F6639-4348-554C-A8D4-A9F34FFAF734}"/>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188FA7C5-57CA-CB46-8AC8-1F91B5199CDC}"/>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291D5350-77FE-8F40-8FFC-A528104D1610}"/>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E5B5322A-2DD8-1E42-BE28-4CF6B149FFC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20D5559D-0B3B-FB4C-AC1A-2DBB9E266F08}"/>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E308C094-B0CC-DC46-A085-C87D76EF5ED7}"/>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454B90FD-4966-A341-B3A2-BCBB3015128A}"/>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E5A6C6AC-A24D-1743-B690-941A265840E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30182EF0-2FC9-0646-8F74-7B6B6EDB5F61}"/>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349DD37C-BF4E-C243-ADEA-3F57166515FA}"/>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2C8D3A19-59E2-074E-90B7-D88E0721F7FB}"/>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7B667130-70E3-3D42-867B-7FC33B428B77}"/>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6B50984E-BD3C-C949-BEFF-92F30008196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7AA2B620-1D9F-0149-8360-4EB07E987C0A}"/>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10859772-A982-964B-B4EB-3CE3CF780DF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4D0E1303-1B03-BD42-A338-B986156A8329}"/>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BBB41C79-1C3D-B046-A61B-F5E0E379D74C}"/>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FA9915DC-9E39-A942-B6F7-C686B38E13A1}"/>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5D71F3D2-044B-3742-AF43-9F0ACCBBAFE6}"/>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04FD644F-998B-5446-B239-D30616B6D10C}"/>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0B95ECA1-1DC0-6C49-817F-54B9F0A90518}"/>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6129AC82-4F94-8B49-97CC-B8C5947E560F}"/>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8147FDE9-3EE3-B745-8BA1-3DF93F32B094}"/>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EE4B6CE5-9F1B-D645-B85C-9399648A01BD}"/>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AAEC66AA-A4A9-F349-A6FC-41DBDE47FF8C}"/>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FBB13F78-176B-814A-89EB-AABE268CA52D}"/>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E3E70A55-AA39-BC40-A460-133C02A15853}"/>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05788733-2709-3449-AF67-B887D12056DD}"/>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DC9A0803-C948-8247-B934-F664FD63181D}"/>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C11BAE18-4891-FB41-B420-18144B8ABC22}"/>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AC1B1D2B-5AC6-F94C-BB9B-6E59BB1C9EC5}"/>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86151591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052A51-C028-7547-9E66-1CE3CA8DFFC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50CE9DB-A433-044B-BACB-D10016EFF63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object 2">
            <a:extLst>
              <a:ext uri="{FF2B5EF4-FFF2-40B4-BE49-F238E27FC236}">
                <a16:creationId xmlns:a16="http://schemas.microsoft.com/office/drawing/2014/main" id="{F5213085-3AC5-D341-A161-54149CEA146D}"/>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12708098-B83C-4447-8DD6-87485BC9F3CB}"/>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9" name="object 4">
              <a:extLst>
                <a:ext uri="{FF2B5EF4-FFF2-40B4-BE49-F238E27FC236}">
                  <a16:creationId xmlns:a16="http://schemas.microsoft.com/office/drawing/2014/main" id="{F85C4115-1131-904E-A96F-D8DF32F26531}"/>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1" name="Title 1">
            <a:extLst>
              <a:ext uri="{FF2B5EF4-FFF2-40B4-BE49-F238E27FC236}">
                <a16:creationId xmlns:a16="http://schemas.microsoft.com/office/drawing/2014/main" id="{DE6F1AAA-8699-EF43-A2D5-598CE45BAAD7}"/>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D0E85E8B-F120-9C44-AE4F-147DCF3BD1BE}"/>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5" name="Footer Placeholder 4">
            <a:extLst>
              <a:ext uri="{FF2B5EF4-FFF2-40B4-BE49-F238E27FC236}">
                <a16:creationId xmlns:a16="http://schemas.microsoft.com/office/drawing/2014/main" id="{1ECA4B86-B1EE-E642-8CB0-A3EC1AD577F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7E45A51-DA49-CB40-A86A-FC3E3DDFF471}"/>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2" name="Group 41">
            <a:extLst>
              <a:ext uri="{FF2B5EF4-FFF2-40B4-BE49-F238E27FC236}">
                <a16:creationId xmlns:a16="http://schemas.microsoft.com/office/drawing/2014/main" id="{510D1720-17F1-5541-B018-65D2089CAE1C}"/>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06D23744-7A04-1546-90F7-97CD1ECEF71C}"/>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5DE4CC2A-E35B-3246-80E6-8E34688CBDD6}"/>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2A29EFAF-7AD2-8746-B178-CA9A3979EE5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4C56D3F3-9C95-AF49-A42D-930D0353FC3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FC0E0A4A-D21B-2544-BEA3-C33E801552F2}"/>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B75E5939-9F6A-8C45-9B8D-0480B11EE6F8}"/>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2EB2FBFA-7DAC-2B49-8E45-7B7F3FFDE45C}"/>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7658AF55-C730-CF41-9CCE-FCC5196344BF}"/>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14752175-9C35-E44E-A19A-2C39E13841E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ED9437AC-85A0-1B4F-9A45-BE86CB2AF8CF}"/>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40F7A6D8-7328-5742-BD3B-3ABCBE03AA8A}"/>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A37C591B-B24F-7643-9463-21BADD742E0D}"/>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7847E91E-1698-7647-AF75-9415586D825A}"/>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96A06E84-446A-A242-AF01-9CDC3E376428}"/>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2A28D996-1084-284E-8664-701AA3EAD104}"/>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EB8A7D5C-C20A-8D47-8617-48B14401B7EC}"/>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54C0D18D-FFDD-CB41-B30F-228B7230FDF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BB69F487-7778-DC43-BC1D-49DF9DFA0337}"/>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D378BC71-48B7-5F45-8BCF-4FA50594D072}"/>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93B0DE18-9702-B04F-BB7F-22457CB79635}"/>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6B677B9B-F174-2240-B622-F6533A4A0DE4}"/>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C210EDB6-0596-4D4E-9146-1067A37049D6}"/>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FA67BBB3-F124-0247-B682-A7BF83CC2F48}"/>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0E8F952B-EFC0-FA45-B7D8-7A4C64BC0AB7}"/>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F489281D-A1F9-4649-89C8-B5E9B2D0BD72}"/>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3DA10192-AB00-E440-BEDD-0308E7A77091}"/>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803AB820-2F48-084A-A7D5-276F065039A5}"/>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88D06DBE-1E76-7A49-A010-369C9A4949A0}"/>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A45ACA53-F27F-8342-A4B1-92A087B52C14}"/>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9A6F08AC-6007-2443-9448-E1B1584AFF9A}"/>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E89E15DB-B308-B740-AA1D-A5ADD352584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F7FB697B-064A-3640-9BDE-A98389FA424D}"/>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60555509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EAD42A-F293-6246-AA38-9F9E9C61CE46}"/>
              </a:ext>
            </a:extLst>
          </p:cNvPr>
          <p:cNvSpPr>
            <a:spLocks noGrp="1"/>
          </p:cNvSpPr>
          <p:nvPr>
            <p:ph type="title"/>
          </p:nvPr>
        </p:nvSpPr>
        <p:spPr>
          <a:xfrm>
            <a:off x="1371600" y="2819400"/>
            <a:ext cx="17340263" cy="4703763"/>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AC036E3-CFE7-FA4A-90FF-874E44BED7C4}"/>
              </a:ext>
            </a:extLst>
          </p:cNvPr>
          <p:cNvSpPr>
            <a:spLocks noGrp="1"/>
          </p:cNvSpPr>
          <p:nvPr>
            <p:ph type="body" idx="1"/>
          </p:nvPr>
        </p:nvSpPr>
        <p:spPr>
          <a:xfrm>
            <a:off x="1371600" y="7567613"/>
            <a:ext cx="17340263" cy="2474912"/>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7" name="object 2">
            <a:extLst>
              <a:ext uri="{FF2B5EF4-FFF2-40B4-BE49-F238E27FC236}">
                <a16:creationId xmlns:a16="http://schemas.microsoft.com/office/drawing/2014/main" id="{64B89C0A-CBEF-F241-8C1A-F423600021B6}"/>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8DBA2211-4BF4-914A-95D1-CF972ED1EB72}"/>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9" name="object 4">
              <a:extLst>
                <a:ext uri="{FF2B5EF4-FFF2-40B4-BE49-F238E27FC236}">
                  <a16:creationId xmlns:a16="http://schemas.microsoft.com/office/drawing/2014/main" id="{46A2B3DB-C712-1D45-BF14-D6AE5C2AF5FB}"/>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1" name="Title 1">
            <a:extLst>
              <a:ext uri="{FF2B5EF4-FFF2-40B4-BE49-F238E27FC236}">
                <a16:creationId xmlns:a16="http://schemas.microsoft.com/office/drawing/2014/main" id="{B0D3C0FE-A54A-1B44-AC07-5176C76374A5}"/>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FB69D99A-E0EC-CD4B-A1C9-F3FDD523B861}"/>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5" name="Footer Placeholder 4">
            <a:extLst>
              <a:ext uri="{FF2B5EF4-FFF2-40B4-BE49-F238E27FC236}">
                <a16:creationId xmlns:a16="http://schemas.microsoft.com/office/drawing/2014/main" id="{AAB57A49-F9A7-E54F-87CC-2716EFCF9A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C8F6E58-BD91-754F-B35D-BB7EA6630217}"/>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2" name="Group 41">
            <a:extLst>
              <a:ext uri="{FF2B5EF4-FFF2-40B4-BE49-F238E27FC236}">
                <a16:creationId xmlns:a16="http://schemas.microsoft.com/office/drawing/2014/main" id="{A289D19F-BD0B-2D4A-994E-7B3F0A36EDB7}"/>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D5FEFFB5-0D5E-0D40-ACB6-1ABDFE2F8884}"/>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43DFDC1B-999E-3048-9CE5-2EDCD95EEE98}"/>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2B2E665E-0D85-9843-9F1F-0B06201A8FBB}"/>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C60507BF-20C1-4043-A615-43410663028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00A411CC-A5FB-8248-A378-201E21929171}"/>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1EC57169-BEDB-504F-92C1-DFF6C17D660F}"/>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11BC4ECE-9E93-B041-B7A0-8876708F0BAD}"/>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58C0B76A-A5F1-464F-B687-128E82EC7014}"/>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3704F4AD-2E43-AB45-BC73-0DA4D644377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46D7741E-457A-D542-9225-034081C01857}"/>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57E7E3CE-DC81-5B40-B269-BB5CCB1A3BB7}"/>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AC429829-2477-014A-BB6F-B8D6BEC3F89B}"/>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0D180D9C-060B-B34A-BA08-940280DC743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683B6129-7010-1E46-805B-A1D13E22765F}"/>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59BF389C-382D-E44C-BC1E-BFCB5A218A64}"/>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DE2633C8-CCC1-554F-9119-4871D08563D5}"/>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1BA45B59-6E52-B249-924E-F18CD05F44CF}"/>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C08C2BDC-EE05-0345-B6FC-B27FD871FBD7}"/>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A555E17C-B4A3-BD4C-BAB9-BD9D80476EDD}"/>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AC12E9F2-955D-EF44-AF7A-688874E989F1}"/>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01FDCBD6-D583-7044-BA1E-97FA84791A1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C45FA71B-CEC3-9043-B8DE-48AE6526CA46}"/>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111089F3-0134-CB4B-B80C-31434915D86F}"/>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D4CA4089-0FC3-A449-9414-E63035B33CC2}"/>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531251D7-B0BD-2644-BCF0-81F8CB5E3812}"/>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83C3ACBD-FE79-8548-9DD3-0FA2A3ED09A3}"/>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B05BE0FC-2DF3-BB49-86EB-F7A132FAAFCB}"/>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743C0A0F-BA09-4043-BE5C-151F74D320D6}"/>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5C34B075-4EDF-CB48-9A79-2187B80663EF}"/>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71E3BD20-9D18-9A43-A0E7-EC8B941E44DB}"/>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5E80F5F9-4C79-A94D-9A70-585FBA029F96}"/>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6F5165D0-CF89-314C-819F-73B890FF4793}"/>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6737503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9C189B-E73E-1A44-9F92-3E562CBAB9B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E07BFC9-A02F-534C-B9C8-D6F540806CFC}"/>
              </a:ext>
            </a:extLst>
          </p:cNvPr>
          <p:cNvSpPr>
            <a:spLocks noGrp="1"/>
          </p:cNvSpPr>
          <p:nvPr>
            <p:ph sz="half" idx="1"/>
          </p:nvPr>
        </p:nvSpPr>
        <p:spPr>
          <a:xfrm>
            <a:off x="1382713" y="3009900"/>
            <a:ext cx="8593137" cy="71770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B2016C7-362A-2144-91B0-0EAB17829C38}"/>
              </a:ext>
            </a:extLst>
          </p:cNvPr>
          <p:cNvSpPr>
            <a:spLocks noGrp="1"/>
          </p:cNvSpPr>
          <p:nvPr>
            <p:ph sz="half" idx="2"/>
          </p:nvPr>
        </p:nvSpPr>
        <p:spPr>
          <a:xfrm>
            <a:off x="10128250" y="3009900"/>
            <a:ext cx="8593138" cy="71770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8" name="object 2">
            <a:extLst>
              <a:ext uri="{FF2B5EF4-FFF2-40B4-BE49-F238E27FC236}">
                <a16:creationId xmlns:a16="http://schemas.microsoft.com/office/drawing/2014/main" id="{E670D435-C3FA-8541-B8BC-17916290C08E}"/>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97F2C63A-A201-2345-9950-ABF6CF5AD2B0}"/>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10" name="object 4">
              <a:extLst>
                <a:ext uri="{FF2B5EF4-FFF2-40B4-BE49-F238E27FC236}">
                  <a16:creationId xmlns:a16="http://schemas.microsoft.com/office/drawing/2014/main" id="{66DA8341-8834-874D-B43F-8DC660BF56AE}"/>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2" name="Title 1">
            <a:extLst>
              <a:ext uri="{FF2B5EF4-FFF2-40B4-BE49-F238E27FC236}">
                <a16:creationId xmlns:a16="http://schemas.microsoft.com/office/drawing/2014/main" id="{017D791C-AD6D-8942-8BBB-4E6CB6E1DF50}"/>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67EEBF94-062C-EA4E-9F6F-60CD26FBB18F}"/>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6" name="Footer Placeholder 5">
            <a:extLst>
              <a:ext uri="{FF2B5EF4-FFF2-40B4-BE49-F238E27FC236}">
                <a16:creationId xmlns:a16="http://schemas.microsoft.com/office/drawing/2014/main" id="{FB173A8A-1226-5C45-B8B8-FF5C78A54F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E09622-7B85-FD4A-A036-76AB4688608E}"/>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3" name="Group 42">
            <a:extLst>
              <a:ext uri="{FF2B5EF4-FFF2-40B4-BE49-F238E27FC236}">
                <a16:creationId xmlns:a16="http://schemas.microsoft.com/office/drawing/2014/main" id="{83C79214-67EB-2D4A-A5A8-C8F04DD629A4}"/>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A6435562-338A-604A-B27F-44E18C64A3A7}"/>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4BAEA60C-75C3-874F-8FB6-59D598789F1D}"/>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D9C5C58C-5612-E84B-A232-DC542DC0E82D}"/>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27A0A295-94F7-8843-88A9-2E5FB8A11254}"/>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8673822C-BCD2-4045-8C8D-21FBF3372A38}"/>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CF712587-B2D9-2246-981A-2FDAC1498100}"/>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98818A6A-C8B2-7D43-B2BD-2BF60F499A85}"/>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CA860A6A-4B18-A24E-8021-609D26EE343C}"/>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22DF965E-F90A-864E-AAA3-4A5F06EDA672}"/>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D1DB7850-FA2B-CA46-B715-28444344E26E}"/>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FACD14ED-FFBD-434C-852E-89CF15637BCD}"/>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15D1ABD0-A990-5442-8C9E-54C228EAE15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0BB06217-3761-3943-AD78-DE3BA4DC2432}"/>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179BAEC5-53CA-4C44-8059-6774A705A1B0}"/>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F45370B3-315A-1548-9E3E-1E13F43FDD62}"/>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4F0E0F34-62C1-6546-973D-17F502F85647}"/>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7B281DDD-7751-F643-B0A0-EDC3B0890DAE}"/>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4BDC8006-8709-6049-A84E-8498070E152E}"/>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BB72B327-A5FB-BA42-96D1-A1EF583AEF9F}"/>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18D0D228-D4EA-E94D-91C1-A81B897BD23E}"/>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55277B9F-73E0-5741-966A-D93F14030C29}"/>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27AC4BF1-6F12-4942-91D1-6B7F0ABF2BFF}"/>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D43FEF02-45C1-444F-882F-3D836D9488EB}"/>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4174A01E-0F7E-EB4B-A974-EEB446DD5860}"/>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E4F9AC91-5B58-F94C-AD62-9FFD72A53A37}"/>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6F4D1D75-CC93-7F42-8917-45C4F3B18E06}"/>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DBE3A791-E08C-DD49-9BE9-90D631C250AD}"/>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0E9F9ACC-008B-6A4C-875F-4A172E45172F}"/>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35011E52-DF4B-7C41-A082-88C9E3CA9B8D}"/>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19648788-C861-844D-99BC-E069AB05782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09238CC2-8D3B-8640-B94A-E618555B9DF9}"/>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8B813827-406F-C647-BDBE-C43169FEF25E}"/>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6092570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1076637" y="763500"/>
            <a:ext cx="18093690" cy="1403747"/>
          </a:xfrm>
        </p:spPr>
        <p:txBody>
          <a:bodyPr lIns="0" tIns="0" rIns="0" bIns="0"/>
          <a:lstStyle>
            <a:lvl1pPr>
              <a:defRPr/>
            </a:lvl1pPr>
          </a:lstStyle>
          <a:p>
            <a:endParaRPr dirty="0"/>
          </a:p>
        </p:txBody>
      </p:sp>
      <p:sp>
        <p:nvSpPr>
          <p:cNvPr id="3" name="Holder 3"/>
          <p:cNvSpPr>
            <a:spLocks noGrp="1"/>
          </p:cNvSpPr>
          <p:nvPr>
            <p:ph type="body" idx="1"/>
          </p:nvPr>
        </p:nvSpPr>
        <p:spPr>
          <a:xfrm>
            <a:off x="1005205" y="2601149"/>
            <a:ext cx="18093690" cy="5951157"/>
          </a:xfrm>
        </p:spPr>
        <p:txBody>
          <a:bodyPr lIns="0" tIns="0" rIns="0" bIns="0"/>
          <a:lstStyle>
            <a:lvl1pPr>
              <a:defRPr/>
            </a:lvl1pPr>
          </a:lstStyle>
          <a:p>
            <a:endParaRPr/>
          </a:p>
        </p:txBody>
      </p:sp>
      <p:grpSp>
        <p:nvGrpSpPr>
          <p:cNvPr id="38" name="object 2">
            <a:extLst>
              <a:ext uri="{FF2B5EF4-FFF2-40B4-BE49-F238E27FC236}">
                <a16:creationId xmlns:a16="http://schemas.microsoft.com/office/drawing/2014/main" id="{89F2DB58-CE8B-6040-8839-D8E7BAD9C8F1}"/>
              </a:ext>
            </a:extLst>
          </p:cNvPr>
          <p:cNvGrpSpPr/>
          <p:nvPr userDrawn="1"/>
        </p:nvGrpSpPr>
        <p:grpSpPr>
          <a:xfrm>
            <a:off x="0" y="10747861"/>
            <a:ext cx="20104100" cy="560705"/>
            <a:chOff x="0" y="10747861"/>
            <a:chExt cx="20104100" cy="560705"/>
          </a:xfrm>
        </p:grpSpPr>
        <p:sp>
          <p:nvSpPr>
            <p:cNvPr id="39" name="object 3">
              <a:extLst>
                <a:ext uri="{FF2B5EF4-FFF2-40B4-BE49-F238E27FC236}">
                  <a16:creationId xmlns:a16="http://schemas.microsoft.com/office/drawing/2014/main" id="{8A7835C7-CA4F-1246-8F72-40E70C986DCB}"/>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40" name="object 4">
              <a:extLst>
                <a:ext uri="{FF2B5EF4-FFF2-40B4-BE49-F238E27FC236}">
                  <a16:creationId xmlns:a16="http://schemas.microsoft.com/office/drawing/2014/main" id="{FFBA2294-B31A-6745-8058-690D833D8226}"/>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12/21/2022</a:t>
            </a:fld>
            <a:endParaRPr lang="en-US"/>
          </a:p>
        </p:txBody>
      </p:sp>
      <p:grpSp>
        <p:nvGrpSpPr>
          <p:cNvPr id="74" name="Group 73">
            <a:extLst>
              <a:ext uri="{FF2B5EF4-FFF2-40B4-BE49-F238E27FC236}">
                <a16:creationId xmlns:a16="http://schemas.microsoft.com/office/drawing/2014/main" id="{CE639F37-7ABC-F25F-F560-DD1C11FFE414}"/>
              </a:ext>
            </a:extLst>
          </p:cNvPr>
          <p:cNvGrpSpPr/>
          <p:nvPr userDrawn="1"/>
        </p:nvGrpSpPr>
        <p:grpSpPr>
          <a:xfrm>
            <a:off x="17214850" y="9558523"/>
            <a:ext cx="2435794" cy="802545"/>
            <a:chOff x="7616256" y="9093982"/>
            <a:chExt cx="4191023" cy="1325638"/>
          </a:xfrm>
        </p:grpSpPr>
        <p:sp>
          <p:nvSpPr>
            <p:cNvPr id="75" name="object 10">
              <a:extLst>
                <a:ext uri="{FF2B5EF4-FFF2-40B4-BE49-F238E27FC236}">
                  <a16:creationId xmlns:a16="http://schemas.microsoft.com/office/drawing/2014/main" id="{2D892087-29B9-EC1E-A969-08B9FB1D8CA6}"/>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76" name="Group 75">
              <a:extLst>
                <a:ext uri="{FF2B5EF4-FFF2-40B4-BE49-F238E27FC236}">
                  <a16:creationId xmlns:a16="http://schemas.microsoft.com/office/drawing/2014/main" id="{8B09DF8F-8EAF-53EA-52BA-6FFA3BF0E156}"/>
                </a:ext>
              </a:extLst>
            </p:cNvPr>
            <p:cNvGrpSpPr/>
            <p:nvPr userDrawn="1"/>
          </p:nvGrpSpPr>
          <p:grpSpPr>
            <a:xfrm>
              <a:off x="9132005" y="9331089"/>
              <a:ext cx="2599641" cy="486403"/>
              <a:chOff x="9207638" y="9347753"/>
              <a:chExt cx="2165412" cy="326022"/>
            </a:xfrm>
          </p:grpSpPr>
          <p:sp>
            <p:nvSpPr>
              <p:cNvPr id="99" name="object 2">
                <a:extLst>
                  <a:ext uri="{FF2B5EF4-FFF2-40B4-BE49-F238E27FC236}">
                    <a16:creationId xmlns:a16="http://schemas.microsoft.com/office/drawing/2014/main" id="{EFFB64CB-74AE-F792-7547-CCA1A5DDCB18}"/>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00" name="object 3">
                <a:extLst>
                  <a:ext uri="{FF2B5EF4-FFF2-40B4-BE49-F238E27FC236}">
                    <a16:creationId xmlns:a16="http://schemas.microsoft.com/office/drawing/2014/main" id="{76578F3A-696A-DC71-72E9-0F2D30F0162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01" name="object 4">
                <a:extLst>
                  <a:ext uri="{FF2B5EF4-FFF2-40B4-BE49-F238E27FC236}">
                    <a16:creationId xmlns:a16="http://schemas.microsoft.com/office/drawing/2014/main" id="{0862DB84-65DD-D5DB-A02C-9DEC9732AF0A}"/>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02" name="object 5">
                <a:extLst>
                  <a:ext uri="{FF2B5EF4-FFF2-40B4-BE49-F238E27FC236}">
                    <a16:creationId xmlns:a16="http://schemas.microsoft.com/office/drawing/2014/main" id="{041C9383-F9EF-BFC4-90BC-2256093D4029}"/>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03" name="object 6">
                <a:extLst>
                  <a:ext uri="{FF2B5EF4-FFF2-40B4-BE49-F238E27FC236}">
                    <a16:creationId xmlns:a16="http://schemas.microsoft.com/office/drawing/2014/main" id="{EEB5E349-5AE5-94E5-F725-9D5277DB0DB4}"/>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04" name="object 7">
                <a:extLst>
                  <a:ext uri="{FF2B5EF4-FFF2-40B4-BE49-F238E27FC236}">
                    <a16:creationId xmlns:a16="http://schemas.microsoft.com/office/drawing/2014/main" id="{30424D4B-91C8-0A0A-E3C9-7681EF13220B}"/>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05" name="object 8">
                <a:extLst>
                  <a:ext uri="{FF2B5EF4-FFF2-40B4-BE49-F238E27FC236}">
                    <a16:creationId xmlns:a16="http://schemas.microsoft.com/office/drawing/2014/main" id="{4844623E-9523-3892-DCD1-D9CC9E37F48A}"/>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06" name="object 9">
                <a:extLst>
                  <a:ext uri="{FF2B5EF4-FFF2-40B4-BE49-F238E27FC236}">
                    <a16:creationId xmlns:a16="http://schemas.microsoft.com/office/drawing/2014/main" id="{FB93E071-225E-0DCE-A102-75747F627A9F}"/>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77" name="Group 76">
              <a:extLst>
                <a:ext uri="{FF2B5EF4-FFF2-40B4-BE49-F238E27FC236}">
                  <a16:creationId xmlns:a16="http://schemas.microsoft.com/office/drawing/2014/main" id="{A7AAFE63-587C-46C6-6E53-945582C0F351}"/>
                </a:ext>
              </a:extLst>
            </p:cNvPr>
            <p:cNvGrpSpPr/>
            <p:nvPr userDrawn="1"/>
          </p:nvGrpSpPr>
          <p:grpSpPr>
            <a:xfrm>
              <a:off x="7616256" y="9093982"/>
              <a:ext cx="1325448" cy="1325638"/>
              <a:chOff x="7616256" y="9093982"/>
              <a:chExt cx="1325448" cy="1325638"/>
            </a:xfrm>
          </p:grpSpPr>
          <p:sp>
            <p:nvSpPr>
              <p:cNvPr id="78" name="object 11">
                <a:extLst>
                  <a:ext uri="{FF2B5EF4-FFF2-40B4-BE49-F238E27FC236}">
                    <a16:creationId xmlns:a16="http://schemas.microsoft.com/office/drawing/2014/main" id="{20EE5ED0-5897-3B85-C7B7-5000B0B05B4C}"/>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79" name="object 12">
                <a:extLst>
                  <a:ext uri="{FF2B5EF4-FFF2-40B4-BE49-F238E27FC236}">
                    <a16:creationId xmlns:a16="http://schemas.microsoft.com/office/drawing/2014/main" id="{F2BE41C8-564C-3146-1DD1-C194D22ECC45}"/>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80" name="object 13">
                <a:extLst>
                  <a:ext uri="{FF2B5EF4-FFF2-40B4-BE49-F238E27FC236}">
                    <a16:creationId xmlns:a16="http://schemas.microsoft.com/office/drawing/2014/main" id="{CF84FB50-3C44-45B5-EE1A-F160AC5F03C0}"/>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81" name="object 14">
                <a:extLst>
                  <a:ext uri="{FF2B5EF4-FFF2-40B4-BE49-F238E27FC236}">
                    <a16:creationId xmlns:a16="http://schemas.microsoft.com/office/drawing/2014/main" id="{9645F6DE-BE3D-927B-0979-D86FFA7EA9D9}"/>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82" name="object 15">
                <a:extLst>
                  <a:ext uri="{FF2B5EF4-FFF2-40B4-BE49-F238E27FC236}">
                    <a16:creationId xmlns:a16="http://schemas.microsoft.com/office/drawing/2014/main" id="{FFAC0421-DA34-172A-C00D-989A24D3700A}"/>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83" name="object 16">
                <a:extLst>
                  <a:ext uri="{FF2B5EF4-FFF2-40B4-BE49-F238E27FC236}">
                    <a16:creationId xmlns:a16="http://schemas.microsoft.com/office/drawing/2014/main" id="{78E3D57C-89C7-EDBF-0193-B91A6D9949F0}"/>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84" name="object 17">
                <a:extLst>
                  <a:ext uri="{FF2B5EF4-FFF2-40B4-BE49-F238E27FC236}">
                    <a16:creationId xmlns:a16="http://schemas.microsoft.com/office/drawing/2014/main" id="{EA553B95-AB64-2C57-12C4-5FE8054B2E80}"/>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85" name="object 18">
                <a:extLst>
                  <a:ext uri="{FF2B5EF4-FFF2-40B4-BE49-F238E27FC236}">
                    <a16:creationId xmlns:a16="http://schemas.microsoft.com/office/drawing/2014/main" id="{1658D792-5FDC-055E-6700-70BA36994C69}"/>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86" name="object 19">
                <a:extLst>
                  <a:ext uri="{FF2B5EF4-FFF2-40B4-BE49-F238E27FC236}">
                    <a16:creationId xmlns:a16="http://schemas.microsoft.com/office/drawing/2014/main" id="{B77B34F3-7DE9-ADE7-7B5B-DB510E5B4824}"/>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87" name="object 20">
                <a:extLst>
                  <a:ext uri="{FF2B5EF4-FFF2-40B4-BE49-F238E27FC236}">
                    <a16:creationId xmlns:a16="http://schemas.microsoft.com/office/drawing/2014/main" id="{E914C615-5CAC-73B8-6399-DE3B711593F2}"/>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88" name="Group 87">
                <a:extLst>
                  <a:ext uri="{FF2B5EF4-FFF2-40B4-BE49-F238E27FC236}">
                    <a16:creationId xmlns:a16="http://schemas.microsoft.com/office/drawing/2014/main" id="{3C7B922F-1063-1B47-A0CE-69895C4F9468}"/>
                  </a:ext>
                </a:extLst>
              </p:cNvPr>
              <p:cNvGrpSpPr/>
              <p:nvPr userDrawn="1"/>
            </p:nvGrpSpPr>
            <p:grpSpPr>
              <a:xfrm>
                <a:off x="7616256" y="9119870"/>
                <a:ext cx="1325448" cy="1260246"/>
                <a:chOff x="7616256" y="9119870"/>
                <a:chExt cx="1325448" cy="1260246"/>
              </a:xfrm>
            </p:grpSpPr>
            <p:sp>
              <p:nvSpPr>
                <p:cNvPr id="89" name="object 22">
                  <a:extLst>
                    <a:ext uri="{FF2B5EF4-FFF2-40B4-BE49-F238E27FC236}">
                      <a16:creationId xmlns:a16="http://schemas.microsoft.com/office/drawing/2014/main" id="{E066E6E4-817B-8984-BAEA-D0BCD11BADA1}"/>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90" name="object 23">
                  <a:extLst>
                    <a:ext uri="{FF2B5EF4-FFF2-40B4-BE49-F238E27FC236}">
                      <a16:creationId xmlns:a16="http://schemas.microsoft.com/office/drawing/2014/main" id="{79255AC0-8CB6-1E1A-72C8-8DE750BEC898}"/>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91" name="object 24">
                  <a:extLst>
                    <a:ext uri="{FF2B5EF4-FFF2-40B4-BE49-F238E27FC236}">
                      <a16:creationId xmlns:a16="http://schemas.microsoft.com/office/drawing/2014/main" id="{BD0F081C-70D5-8376-5887-C05D3A0FDEC5}"/>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92" name="object 25">
                  <a:extLst>
                    <a:ext uri="{FF2B5EF4-FFF2-40B4-BE49-F238E27FC236}">
                      <a16:creationId xmlns:a16="http://schemas.microsoft.com/office/drawing/2014/main" id="{A4639643-0B9B-3122-379D-2A6B57807342}"/>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93" name="object 26">
                  <a:extLst>
                    <a:ext uri="{FF2B5EF4-FFF2-40B4-BE49-F238E27FC236}">
                      <a16:creationId xmlns:a16="http://schemas.microsoft.com/office/drawing/2014/main" id="{69B63D81-F556-563C-3D84-AAD9DB2DD2C1}"/>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94" name="object 27">
                  <a:extLst>
                    <a:ext uri="{FF2B5EF4-FFF2-40B4-BE49-F238E27FC236}">
                      <a16:creationId xmlns:a16="http://schemas.microsoft.com/office/drawing/2014/main" id="{94F29A5E-26A0-92DF-8A83-2F9EBAFDCE2A}"/>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95" name="object 28">
                  <a:extLst>
                    <a:ext uri="{FF2B5EF4-FFF2-40B4-BE49-F238E27FC236}">
                      <a16:creationId xmlns:a16="http://schemas.microsoft.com/office/drawing/2014/main" id="{C91E315C-2099-33B4-75C3-2B23E1B17926}"/>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96" name="object 29">
                  <a:extLst>
                    <a:ext uri="{FF2B5EF4-FFF2-40B4-BE49-F238E27FC236}">
                      <a16:creationId xmlns:a16="http://schemas.microsoft.com/office/drawing/2014/main" id="{F52E5D6A-E0AD-3BA3-150B-46D672DECDF0}"/>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97" name="object 30">
                  <a:extLst>
                    <a:ext uri="{FF2B5EF4-FFF2-40B4-BE49-F238E27FC236}">
                      <a16:creationId xmlns:a16="http://schemas.microsoft.com/office/drawing/2014/main" id="{37F8384A-5331-2B7A-EE53-9536AFB02978}"/>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98" name="object 31">
                  <a:extLst>
                    <a:ext uri="{FF2B5EF4-FFF2-40B4-BE49-F238E27FC236}">
                      <a16:creationId xmlns:a16="http://schemas.microsoft.com/office/drawing/2014/main" id="{E227BBAA-C3B4-068C-D4C3-85CE49F01EE5}"/>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0EA624-E4A0-6B4F-AB51-BD818E70353E}"/>
              </a:ext>
            </a:extLst>
          </p:cNvPr>
          <p:cNvSpPr>
            <a:spLocks noGrp="1"/>
          </p:cNvSpPr>
          <p:nvPr>
            <p:ph type="title"/>
          </p:nvPr>
        </p:nvSpPr>
        <p:spPr>
          <a:xfrm>
            <a:off x="1384300" y="601663"/>
            <a:ext cx="17340263" cy="2185987"/>
          </a:xfrm>
        </p:spPr>
        <p:txBody>
          <a:bodyPr/>
          <a:lstStyle/>
          <a:p>
            <a:r>
              <a:rPr lang="en-US"/>
              <a:t>Click to edit Master title style</a:t>
            </a:r>
          </a:p>
        </p:txBody>
      </p:sp>
      <p:sp>
        <p:nvSpPr>
          <p:cNvPr id="3" name="Text Placeholder 2">
            <a:extLst>
              <a:ext uri="{FF2B5EF4-FFF2-40B4-BE49-F238E27FC236}">
                <a16:creationId xmlns:a16="http://schemas.microsoft.com/office/drawing/2014/main" id="{176FAE43-73C2-7849-9F32-357CF69B424C}"/>
              </a:ext>
            </a:extLst>
          </p:cNvPr>
          <p:cNvSpPr>
            <a:spLocks noGrp="1"/>
          </p:cNvSpPr>
          <p:nvPr>
            <p:ph type="body" idx="1"/>
          </p:nvPr>
        </p:nvSpPr>
        <p:spPr>
          <a:xfrm>
            <a:off x="1384300" y="2771775"/>
            <a:ext cx="8505825" cy="135890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E0DFAC1-03D1-1848-9EBB-4CC30BA2EDB3}"/>
              </a:ext>
            </a:extLst>
          </p:cNvPr>
          <p:cNvSpPr>
            <a:spLocks noGrp="1"/>
          </p:cNvSpPr>
          <p:nvPr>
            <p:ph sz="half" idx="2"/>
          </p:nvPr>
        </p:nvSpPr>
        <p:spPr>
          <a:xfrm>
            <a:off x="1384300" y="4130675"/>
            <a:ext cx="8505825" cy="60769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07CBE76-C6EC-C343-8DD4-F098D11DDED7}"/>
              </a:ext>
            </a:extLst>
          </p:cNvPr>
          <p:cNvSpPr>
            <a:spLocks noGrp="1"/>
          </p:cNvSpPr>
          <p:nvPr>
            <p:ph type="body" sz="quarter" idx="3"/>
          </p:nvPr>
        </p:nvSpPr>
        <p:spPr>
          <a:xfrm>
            <a:off x="10177463" y="2771775"/>
            <a:ext cx="8547100" cy="135890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C41493B-C7CD-514D-9518-307866E540BB}"/>
              </a:ext>
            </a:extLst>
          </p:cNvPr>
          <p:cNvSpPr>
            <a:spLocks noGrp="1"/>
          </p:cNvSpPr>
          <p:nvPr>
            <p:ph sz="quarter" idx="4"/>
          </p:nvPr>
        </p:nvSpPr>
        <p:spPr>
          <a:xfrm>
            <a:off x="10177463" y="4130675"/>
            <a:ext cx="8547100" cy="60769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object 2">
            <a:extLst>
              <a:ext uri="{FF2B5EF4-FFF2-40B4-BE49-F238E27FC236}">
                <a16:creationId xmlns:a16="http://schemas.microsoft.com/office/drawing/2014/main" id="{A9398F04-5177-D54F-BC67-5BF44D90924C}"/>
              </a:ext>
            </a:extLst>
          </p:cNvPr>
          <p:cNvGrpSpPr/>
          <p:nvPr userDrawn="1"/>
        </p:nvGrpSpPr>
        <p:grpSpPr>
          <a:xfrm>
            <a:off x="0" y="10747861"/>
            <a:ext cx="20104100" cy="560705"/>
            <a:chOff x="0" y="10747861"/>
            <a:chExt cx="20104100" cy="560705"/>
          </a:xfrm>
        </p:grpSpPr>
        <p:sp>
          <p:nvSpPr>
            <p:cNvPr id="11" name="object 3">
              <a:extLst>
                <a:ext uri="{FF2B5EF4-FFF2-40B4-BE49-F238E27FC236}">
                  <a16:creationId xmlns:a16="http://schemas.microsoft.com/office/drawing/2014/main" id="{9B00CB97-BF33-8143-9C08-9D76F10ADC03}"/>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12" name="object 4">
              <a:extLst>
                <a:ext uri="{FF2B5EF4-FFF2-40B4-BE49-F238E27FC236}">
                  <a16:creationId xmlns:a16="http://schemas.microsoft.com/office/drawing/2014/main" id="{E3CBBC14-4048-E048-A80E-93199780661F}"/>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4" name="Title 1">
            <a:extLst>
              <a:ext uri="{FF2B5EF4-FFF2-40B4-BE49-F238E27FC236}">
                <a16:creationId xmlns:a16="http://schemas.microsoft.com/office/drawing/2014/main" id="{6486C8B7-46E9-2047-9424-DA92CEAE54D5}"/>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7" name="Date Placeholder 6">
            <a:extLst>
              <a:ext uri="{FF2B5EF4-FFF2-40B4-BE49-F238E27FC236}">
                <a16:creationId xmlns:a16="http://schemas.microsoft.com/office/drawing/2014/main" id="{17FF96E8-81D2-AE49-96BF-1DD38E4DC2EB}"/>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8" name="Footer Placeholder 7">
            <a:extLst>
              <a:ext uri="{FF2B5EF4-FFF2-40B4-BE49-F238E27FC236}">
                <a16:creationId xmlns:a16="http://schemas.microsoft.com/office/drawing/2014/main" id="{2B3304F6-6646-AE40-BE62-D622907ADE8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E94FC80-C2E8-F146-909A-9DD04AE3C924}"/>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5" name="Group 44">
            <a:extLst>
              <a:ext uri="{FF2B5EF4-FFF2-40B4-BE49-F238E27FC236}">
                <a16:creationId xmlns:a16="http://schemas.microsoft.com/office/drawing/2014/main" id="{43D159DD-1854-3C4F-B3B2-E0ADA0A5D378}"/>
              </a:ext>
            </a:extLst>
          </p:cNvPr>
          <p:cNvGrpSpPr/>
          <p:nvPr userDrawn="1"/>
        </p:nvGrpSpPr>
        <p:grpSpPr>
          <a:xfrm>
            <a:off x="17214850" y="9558523"/>
            <a:ext cx="2435794" cy="802545"/>
            <a:chOff x="7616256" y="9093982"/>
            <a:chExt cx="4191023" cy="1325638"/>
          </a:xfrm>
        </p:grpSpPr>
        <p:sp>
          <p:nvSpPr>
            <p:cNvPr id="46" name="object 10">
              <a:extLst>
                <a:ext uri="{FF2B5EF4-FFF2-40B4-BE49-F238E27FC236}">
                  <a16:creationId xmlns:a16="http://schemas.microsoft.com/office/drawing/2014/main" id="{BC1F5EA9-42ED-C74E-9D01-AF319F529723}"/>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7" name="Group 46">
              <a:extLst>
                <a:ext uri="{FF2B5EF4-FFF2-40B4-BE49-F238E27FC236}">
                  <a16:creationId xmlns:a16="http://schemas.microsoft.com/office/drawing/2014/main" id="{732008A6-8DE7-9E45-9927-3F83BFB19695}"/>
                </a:ext>
              </a:extLst>
            </p:cNvPr>
            <p:cNvGrpSpPr/>
            <p:nvPr userDrawn="1"/>
          </p:nvGrpSpPr>
          <p:grpSpPr>
            <a:xfrm>
              <a:off x="9132005" y="9331089"/>
              <a:ext cx="2599641" cy="486403"/>
              <a:chOff x="9207638" y="9347753"/>
              <a:chExt cx="2165412" cy="326022"/>
            </a:xfrm>
          </p:grpSpPr>
          <p:sp>
            <p:nvSpPr>
              <p:cNvPr id="70" name="object 2">
                <a:extLst>
                  <a:ext uri="{FF2B5EF4-FFF2-40B4-BE49-F238E27FC236}">
                    <a16:creationId xmlns:a16="http://schemas.microsoft.com/office/drawing/2014/main" id="{2F21AFC5-0826-1A4E-96CA-D0D7D4E746A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1" name="object 3">
                <a:extLst>
                  <a:ext uri="{FF2B5EF4-FFF2-40B4-BE49-F238E27FC236}">
                    <a16:creationId xmlns:a16="http://schemas.microsoft.com/office/drawing/2014/main" id="{1EA931AA-C986-BA47-AC0D-57AFE3A517F4}"/>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2" name="object 4">
                <a:extLst>
                  <a:ext uri="{FF2B5EF4-FFF2-40B4-BE49-F238E27FC236}">
                    <a16:creationId xmlns:a16="http://schemas.microsoft.com/office/drawing/2014/main" id="{B3E2C398-9EF8-D34A-A678-B26EA60CB5EC}"/>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3" name="object 5">
                <a:extLst>
                  <a:ext uri="{FF2B5EF4-FFF2-40B4-BE49-F238E27FC236}">
                    <a16:creationId xmlns:a16="http://schemas.microsoft.com/office/drawing/2014/main" id="{0ED60538-F553-4347-B3CE-9BF6278D3FED}"/>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4" name="object 6">
                <a:extLst>
                  <a:ext uri="{FF2B5EF4-FFF2-40B4-BE49-F238E27FC236}">
                    <a16:creationId xmlns:a16="http://schemas.microsoft.com/office/drawing/2014/main" id="{E9EB3E14-5726-4447-B648-B39120911A90}"/>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5" name="object 7">
                <a:extLst>
                  <a:ext uri="{FF2B5EF4-FFF2-40B4-BE49-F238E27FC236}">
                    <a16:creationId xmlns:a16="http://schemas.microsoft.com/office/drawing/2014/main" id="{93D2CA4D-84BE-9B44-AC35-5324DD88F4F3}"/>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6" name="object 8">
                <a:extLst>
                  <a:ext uri="{FF2B5EF4-FFF2-40B4-BE49-F238E27FC236}">
                    <a16:creationId xmlns:a16="http://schemas.microsoft.com/office/drawing/2014/main" id="{523E7546-5BDA-0647-858E-DCBB00C90801}"/>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7" name="object 9">
                <a:extLst>
                  <a:ext uri="{FF2B5EF4-FFF2-40B4-BE49-F238E27FC236}">
                    <a16:creationId xmlns:a16="http://schemas.microsoft.com/office/drawing/2014/main" id="{989071AB-24D5-A44F-B4A3-64CC749B0D4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8" name="Group 47">
              <a:extLst>
                <a:ext uri="{FF2B5EF4-FFF2-40B4-BE49-F238E27FC236}">
                  <a16:creationId xmlns:a16="http://schemas.microsoft.com/office/drawing/2014/main" id="{B71C5E2A-1644-A04F-B902-6E1038A8B0FB}"/>
                </a:ext>
              </a:extLst>
            </p:cNvPr>
            <p:cNvGrpSpPr/>
            <p:nvPr userDrawn="1"/>
          </p:nvGrpSpPr>
          <p:grpSpPr>
            <a:xfrm>
              <a:off x="7616256" y="9093982"/>
              <a:ext cx="1325448" cy="1325638"/>
              <a:chOff x="7616256" y="9093982"/>
              <a:chExt cx="1325448" cy="1325638"/>
            </a:xfrm>
          </p:grpSpPr>
          <p:sp>
            <p:nvSpPr>
              <p:cNvPr id="49" name="object 11">
                <a:extLst>
                  <a:ext uri="{FF2B5EF4-FFF2-40B4-BE49-F238E27FC236}">
                    <a16:creationId xmlns:a16="http://schemas.microsoft.com/office/drawing/2014/main" id="{E2656212-86A6-5D41-9930-86D3A0B5B818}"/>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0" name="object 12">
                <a:extLst>
                  <a:ext uri="{FF2B5EF4-FFF2-40B4-BE49-F238E27FC236}">
                    <a16:creationId xmlns:a16="http://schemas.microsoft.com/office/drawing/2014/main" id="{26ABEE44-7807-1D4A-A815-419788027823}"/>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1" name="object 13">
                <a:extLst>
                  <a:ext uri="{FF2B5EF4-FFF2-40B4-BE49-F238E27FC236}">
                    <a16:creationId xmlns:a16="http://schemas.microsoft.com/office/drawing/2014/main" id="{1C536124-DACF-7740-A16C-B43D6DFF7735}"/>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2" name="object 14">
                <a:extLst>
                  <a:ext uri="{FF2B5EF4-FFF2-40B4-BE49-F238E27FC236}">
                    <a16:creationId xmlns:a16="http://schemas.microsoft.com/office/drawing/2014/main" id="{901FCC4C-7DCB-E343-83E5-D5A1DFD2114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3" name="object 15">
                <a:extLst>
                  <a:ext uri="{FF2B5EF4-FFF2-40B4-BE49-F238E27FC236}">
                    <a16:creationId xmlns:a16="http://schemas.microsoft.com/office/drawing/2014/main" id="{15C13808-CA8A-F740-8D05-FF38C368EDD8}"/>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4" name="object 16">
                <a:extLst>
                  <a:ext uri="{FF2B5EF4-FFF2-40B4-BE49-F238E27FC236}">
                    <a16:creationId xmlns:a16="http://schemas.microsoft.com/office/drawing/2014/main" id="{16990B96-EC9C-934F-8E35-B450BCBD0FBB}"/>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5" name="object 17">
                <a:extLst>
                  <a:ext uri="{FF2B5EF4-FFF2-40B4-BE49-F238E27FC236}">
                    <a16:creationId xmlns:a16="http://schemas.microsoft.com/office/drawing/2014/main" id="{F5727815-7B01-134B-9976-8B915747F2A1}"/>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6" name="object 18">
                <a:extLst>
                  <a:ext uri="{FF2B5EF4-FFF2-40B4-BE49-F238E27FC236}">
                    <a16:creationId xmlns:a16="http://schemas.microsoft.com/office/drawing/2014/main" id="{95CB69F5-DECE-6E41-83BB-2EB9DA4BD87C}"/>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7" name="object 19">
                <a:extLst>
                  <a:ext uri="{FF2B5EF4-FFF2-40B4-BE49-F238E27FC236}">
                    <a16:creationId xmlns:a16="http://schemas.microsoft.com/office/drawing/2014/main" id="{4D55B992-11F2-CA41-B153-0789E8D2E3F7}"/>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8" name="object 20">
                <a:extLst>
                  <a:ext uri="{FF2B5EF4-FFF2-40B4-BE49-F238E27FC236}">
                    <a16:creationId xmlns:a16="http://schemas.microsoft.com/office/drawing/2014/main" id="{F313051B-1E3A-E147-A5C7-ED1BEB590C13}"/>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9" name="Group 58">
                <a:extLst>
                  <a:ext uri="{FF2B5EF4-FFF2-40B4-BE49-F238E27FC236}">
                    <a16:creationId xmlns:a16="http://schemas.microsoft.com/office/drawing/2014/main" id="{2EAB9903-74A5-7443-B94D-766D3879F970}"/>
                  </a:ext>
                </a:extLst>
              </p:cNvPr>
              <p:cNvGrpSpPr/>
              <p:nvPr userDrawn="1"/>
            </p:nvGrpSpPr>
            <p:grpSpPr>
              <a:xfrm>
                <a:off x="7616256" y="9119870"/>
                <a:ext cx="1325448" cy="1260246"/>
                <a:chOff x="7616256" y="9119870"/>
                <a:chExt cx="1325448" cy="1260246"/>
              </a:xfrm>
            </p:grpSpPr>
            <p:sp>
              <p:nvSpPr>
                <p:cNvPr id="60" name="object 22">
                  <a:extLst>
                    <a:ext uri="{FF2B5EF4-FFF2-40B4-BE49-F238E27FC236}">
                      <a16:creationId xmlns:a16="http://schemas.microsoft.com/office/drawing/2014/main" id="{0B87B06D-4374-C843-B34D-86413E27EA32}"/>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1" name="object 23">
                  <a:extLst>
                    <a:ext uri="{FF2B5EF4-FFF2-40B4-BE49-F238E27FC236}">
                      <a16:creationId xmlns:a16="http://schemas.microsoft.com/office/drawing/2014/main" id="{9330D657-9190-A749-9E7A-AB679AF24A7C}"/>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2" name="object 24">
                  <a:extLst>
                    <a:ext uri="{FF2B5EF4-FFF2-40B4-BE49-F238E27FC236}">
                      <a16:creationId xmlns:a16="http://schemas.microsoft.com/office/drawing/2014/main" id="{36520263-8FF5-1148-AF41-476D1304F5AB}"/>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3" name="object 25">
                  <a:extLst>
                    <a:ext uri="{FF2B5EF4-FFF2-40B4-BE49-F238E27FC236}">
                      <a16:creationId xmlns:a16="http://schemas.microsoft.com/office/drawing/2014/main" id="{C0CEE9AC-4794-694C-9F76-034D04E60000}"/>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4" name="object 26">
                  <a:extLst>
                    <a:ext uri="{FF2B5EF4-FFF2-40B4-BE49-F238E27FC236}">
                      <a16:creationId xmlns:a16="http://schemas.microsoft.com/office/drawing/2014/main" id="{8E5516CC-BB6D-C245-ABB5-8154F7C7C08D}"/>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5" name="object 27">
                  <a:extLst>
                    <a:ext uri="{FF2B5EF4-FFF2-40B4-BE49-F238E27FC236}">
                      <a16:creationId xmlns:a16="http://schemas.microsoft.com/office/drawing/2014/main" id="{5DE09A43-DF75-BB4D-BADA-A1D5FC52C4A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6" name="object 28">
                  <a:extLst>
                    <a:ext uri="{FF2B5EF4-FFF2-40B4-BE49-F238E27FC236}">
                      <a16:creationId xmlns:a16="http://schemas.microsoft.com/office/drawing/2014/main" id="{648E2D89-CA52-794F-A224-607E949BEC9F}"/>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7" name="object 29">
                  <a:extLst>
                    <a:ext uri="{FF2B5EF4-FFF2-40B4-BE49-F238E27FC236}">
                      <a16:creationId xmlns:a16="http://schemas.microsoft.com/office/drawing/2014/main" id="{74B6F453-2761-2B4B-B743-3A010E296BBA}"/>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8" name="object 30">
                  <a:extLst>
                    <a:ext uri="{FF2B5EF4-FFF2-40B4-BE49-F238E27FC236}">
                      <a16:creationId xmlns:a16="http://schemas.microsoft.com/office/drawing/2014/main" id="{2880B7BB-2202-0249-8EFB-5A83C1CC34B7}"/>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9" name="object 31">
                  <a:extLst>
                    <a:ext uri="{FF2B5EF4-FFF2-40B4-BE49-F238E27FC236}">
                      <a16:creationId xmlns:a16="http://schemas.microsoft.com/office/drawing/2014/main" id="{FDA0544F-EB68-9E43-92F5-C3F2D738846B}"/>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1537270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grpSp>
        <p:nvGrpSpPr>
          <p:cNvPr id="6" name="object 2">
            <a:extLst>
              <a:ext uri="{FF2B5EF4-FFF2-40B4-BE49-F238E27FC236}">
                <a16:creationId xmlns:a16="http://schemas.microsoft.com/office/drawing/2014/main" id="{BED3A66F-D71C-5843-84CC-76DBABB20D94}"/>
              </a:ext>
            </a:extLst>
          </p:cNvPr>
          <p:cNvGrpSpPr/>
          <p:nvPr userDrawn="1"/>
        </p:nvGrpSpPr>
        <p:grpSpPr>
          <a:xfrm>
            <a:off x="0" y="10747861"/>
            <a:ext cx="20104100" cy="560705"/>
            <a:chOff x="0" y="10747861"/>
            <a:chExt cx="20104100" cy="560705"/>
          </a:xfrm>
        </p:grpSpPr>
        <p:sp>
          <p:nvSpPr>
            <p:cNvPr id="7" name="object 3">
              <a:extLst>
                <a:ext uri="{FF2B5EF4-FFF2-40B4-BE49-F238E27FC236}">
                  <a16:creationId xmlns:a16="http://schemas.microsoft.com/office/drawing/2014/main" id="{6F5FF1A4-46B4-3747-B083-A48624F01D43}"/>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8" name="object 4">
              <a:extLst>
                <a:ext uri="{FF2B5EF4-FFF2-40B4-BE49-F238E27FC236}">
                  <a16:creationId xmlns:a16="http://schemas.microsoft.com/office/drawing/2014/main" id="{71C6173E-FE0C-9644-81B3-4A2DF7FC757A}"/>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0" name="Title 1">
            <a:extLst>
              <a:ext uri="{FF2B5EF4-FFF2-40B4-BE49-F238E27FC236}">
                <a16:creationId xmlns:a16="http://schemas.microsoft.com/office/drawing/2014/main" id="{D7F1328B-8BEA-494A-9F51-9910A748166F}"/>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1" name="TextBox 40">
            <a:extLst>
              <a:ext uri="{FF2B5EF4-FFF2-40B4-BE49-F238E27FC236}">
                <a16:creationId xmlns:a16="http://schemas.microsoft.com/office/drawing/2014/main" id="{415D37FA-523C-744E-94EA-4B6EA69CA114}"/>
              </a:ext>
            </a:extLst>
          </p:cNvPr>
          <p:cNvSpPr txBox="1"/>
          <p:nvPr userDrawn="1"/>
        </p:nvSpPr>
        <p:spPr>
          <a:xfrm>
            <a:off x="7962810" y="1284276"/>
            <a:ext cx="4178477" cy="400110"/>
          </a:xfrm>
          <a:prstGeom prst="rect">
            <a:avLst/>
          </a:prstGeom>
          <a:noFill/>
        </p:spPr>
        <p:txBody>
          <a:bodyPr wrap="square" rtlCol="0">
            <a:spAutoFit/>
          </a:bodyPr>
          <a:lstStyle/>
          <a:p>
            <a:pPr algn="ctr"/>
            <a:r>
              <a:rPr lang="en-US" sz="2000" b="1" dirty="0">
                <a:solidFill>
                  <a:schemeClr val="tx1">
                    <a:lumMod val="65000"/>
                    <a:lumOff val="35000"/>
                  </a:schemeClr>
                </a:solidFill>
                <a:latin typeface="Montserrat" pitchFamily="2" charset="77"/>
              </a:rPr>
              <a:t>2 Column Sample</a:t>
            </a:r>
          </a:p>
        </p:txBody>
      </p:sp>
      <p:sp>
        <p:nvSpPr>
          <p:cNvPr id="42" name="TextBox 41">
            <a:extLst>
              <a:ext uri="{FF2B5EF4-FFF2-40B4-BE49-F238E27FC236}">
                <a16:creationId xmlns:a16="http://schemas.microsoft.com/office/drawing/2014/main" id="{7D65AFD9-DC40-FE4E-8B81-AB8030C1777D}"/>
              </a:ext>
            </a:extLst>
          </p:cNvPr>
          <p:cNvSpPr txBox="1"/>
          <p:nvPr userDrawn="1"/>
        </p:nvSpPr>
        <p:spPr>
          <a:xfrm>
            <a:off x="8659098" y="1693229"/>
            <a:ext cx="2785903" cy="307777"/>
          </a:xfrm>
          <a:prstGeom prst="rect">
            <a:avLst/>
          </a:prstGeom>
          <a:noFill/>
        </p:spPr>
        <p:txBody>
          <a:bodyPr wrap="square" rtlCol="0">
            <a:spAutoFit/>
          </a:bodyPr>
          <a:lstStyle/>
          <a:p>
            <a:pPr algn="ctr"/>
            <a:r>
              <a:rPr lang="id-ID" sz="1400" dirty="0">
                <a:solidFill>
                  <a:schemeClr val="bg1">
                    <a:lumMod val="65000"/>
                  </a:schemeClr>
                </a:solidFill>
                <a:latin typeface="Montserrat" pitchFamily="2" charset="77"/>
              </a:rPr>
              <a:t>put your great subtitle</a:t>
            </a:r>
            <a:r>
              <a:rPr lang="en-US" sz="1400" dirty="0">
                <a:solidFill>
                  <a:schemeClr val="bg1">
                    <a:lumMod val="65000"/>
                  </a:schemeClr>
                </a:solidFill>
                <a:latin typeface="Montserrat" pitchFamily="2" charset="77"/>
              </a:rPr>
              <a:t> here</a:t>
            </a:r>
          </a:p>
        </p:txBody>
      </p:sp>
      <p:sp>
        <p:nvSpPr>
          <p:cNvPr id="43" name="Rectangle 42">
            <a:extLst>
              <a:ext uri="{FF2B5EF4-FFF2-40B4-BE49-F238E27FC236}">
                <a16:creationId xmlns:a16="http://schemas.microsoft.com/office/drawing/2014/main" id="{C7F208E1-DCF9-8A47-9BEA-1DD8C35ACF29}"/>
              </a:ext>
            </a:extLst>
          </p:cNvPr>
          <p:cNvSpPr/>
          <p:nvPr userDrawn="1"/>
        </p:nvSpPr>
        <p:spPr>
          <a:xfrm>
            <a:off x="1421603" y="2359324"/>
            <a:ext cx="7694126" cy="7108934"/>
          </a:xfrm>
          <a:prstGeom prst="rect">
            <a:avLst/>
          </a:prstGeom>
        </p:spPr>
        <p:txBody>
          <a:bodyPr wrap="square">
            <a:spAutoFit/>
          </a:bodyPr>
          <a:lstStyle/>
          <a:p>
            <a:pPr algn="just">
              <a:lnSpc>
                <a:spcPct val="150000"/>
              </a:lnSpc>
            </a:pPr>
            <a:r>
              <a:rPr lang="id-ID" dirty="0">
                <a:solidFill>
                  <a:schemeClr val="bg1">
                    <a:lumMod val="65000"/>
                  </a:schemeClr>
                </a:solidFill>
                <a:latin typeface="Montserrat" pitchFamily="2" charset="77"/>
              </a:rPr>
              <a:t>Bring your business to the next Level with Powerfull presentation material for all business</a:t>
            </a:r>
            <a:r>
              <a:rPr lang="en-US" dirty="0">
                <a:solidFill>
                  <a:schemeClr val="bg1">
                    <a:lumMod val="65000"/>
                  </a:schemeClr>
                </a:solidFill>
                <a:latin typeface="Montserrat" pitchFamily="2" charset="77"/>
              </a:rPr>
              <a:t> </a:t>
            </a:r>
            <a:r>
              <a:rPr lang="id-ID" dirty="0">
                <a:solidFill>
                  <a:schemeClr val="bg1">
                    <a:lumMod val="65000"/>
                  </a:schemeClr>
                </a:solidFill>
                <a:latin typeface="Montserrat" pitchFamily="2" charset="77"/>
              </a:rPr>
              <a:t>Suitable for all categories business and personal presentation </a:t>
            </a:r>
            <a:r>
              <a:rPr lang="en-US" dirty="0">
                <a:solidFill>
                  <a:schemeClr val="bg1">
                    <a:lumMod val="65000"/>
                  </a:schemeClr>
                </a:solidFill>
                <a:latin typeface="Montserrat" pitchFamily="2" charset="77"/>
              </a:rPr>
              <a:t>If you are going to use a passage Suitable for all categories business and personal presentation, </a:t>
            </a:r>
            <a:r>
              <a:rPr lang="en-US" dirty="0" err="1">
                <a:solidFill>
                  <a:schemeClr val="bg1">
                    <a:lumMod val="65000"/>
                  </a:schemeClr>
                </a:solidFill>
                <a:latin typeface="Montserrat" pitchFamily="2" charset="77"/>
              </a:rPr>
              <a:t>eaque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ipsa</a:t>
            </a:r>
            <a:r>
              <a:rPr lang="en-US" dirty="0">
                <a:solidFill>
                  <a:schemeClr val="bg1">
                    <a:lumMod val="65000"/>
                  </a:schemeClr>
                </a:solidFill>
                <a:latin typeface="Montserrat" pitchFamily="2" charset="77"/>
              </a:rPr>
              <a:t> quae ab </a:t>
            </a:r>
            <a:r>
              <a:rPr lang="en-US" dirty="0" err="1">
                <a:solidFill>
                  <a:schemeClr val="bg1">
                    <a:lumMod val="65000"/>
                  </a:schemeClr>
                </a:solidFill>
                <a:latin typeface="Montserrat" pitchFamily="2" charset="77"/>
              </a:rPr>
              <a:t>illo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inventore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veritatis</a:t>
            </a:r>
            <a:r>
              <a:rPr lang="en-US" dirty="0">
                <a:solidFill>
                  <a:schemeClr val="bg1">
                    <a:lumMod val="65000"/>
                  </a:schemeClr>
                </a:solidFill>
                <a:latin typeface="Montserrat" pitchFamily="2" charset="77"/>
              </a:rPr>
              <a:t> et quasi </a:t>
            </a:r>
            <a:r>
              <a:rPr lang="en-US" dirty="0" err="1">
                <a:solidFill>
                  <a:schemeClr val="bg1">
                    <a:lumMod val="65000"/>
                  </a:schemeClr>
                </a:solidFill>
                <a:latin typeface="Montserrat" pitchFamily="2" charset="77"/>
              </a:rPr>
              <a:t>architecto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beatae</a:t>
            </a:r>
            <a:r>
              <a:rPr lang="en-US" dirty="0">
                <a:solidFill>
                  <a:schemeClr val="bg1">
                    <a:lumMod val="65000"/>
                  </a:schemeClr>
                </a:solidFill>
                <a:latin typeface="Montserrat" pitchFamily="2" charset="77"/>
              </a:rPr>
              <a:t> vitae dicta </a:t>
            </a:r>
            <a:r>
              <a:rPr lang="en-US" dirty="0" err="1">
                <a:solidFill>
                  <a:schemeClr val="bg1">
                    <a:lumMod val="65000"/>
                  </a:schemeClr>
                </a:solidFill>
                <a:latin typeface="Montserrat" pitchFamily="2" charset="77"/>
              </a:rPr>
              <a:t>sunt</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explicabo</a:t>
            </a:r>
            <a:r>
              <a:rPr lang="en-US" dirty="0">
                <a:solidFill>
                  <a:schemeClr val="bg1">
                    <a:lumMod val="65000"/>
                  </a:schemeClr>
                </a:solidFill>
                <a:latin typeface="Montserrat" pitchFamily="2" charset="77"/>
              </a:rPr>
              <a: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There are many variations of passages of Lorem Ipsum available, but the majority have suffered alteration in some form, by injected humor, or randomized words which don't look even slightly believable. </a:t>
            </a:r>
          </a:p>
        </p:txBody>
      </p:sp>
      <p:sp>
        <p:nvSpPr>
          <p:cNvPr id="44" name="Rectangle 43">
            <a:extLst>
              <a:ext uri="{FF2B5EF4-FFF2-40B4-BE49-F238E27FC236}">
                <a16:creationId xmlns:a16="http://schemas.microsoft.com/office/drawing/2014/main" id="{E51EF8D4-042B-ED41-8528-6D9CD195A174}"/>
              </a:ext>
            </a:extLst>
          </p:cNvPr>
          <p:cNvSpPr/>
          <p:nvPr userDrawn="1"/>
        </p:nvSpPr>
        <p:spPr>
          <a:xfrm>
            <a:off x="10890250" y="2355855"/>
            <a:ext cx="7694126" cy="7108934"/>
          </a:xfrm>
          <a:prstGeom prst="rect">
            <a:avLst/>
          </a:prstGeom>
        </p:spPr>
        <p:txBody>
          <a:bodyPr wrap="square">
            <a:spAutoFit/>
          </a:bodyPr>
          <a:lstStyle/>
          <a:p>
            <a:pPr algn="just">
              <a:lnSpc>
                <a:spcPct val="150000"/>
              </a:lnSpc>
            </a:pPr>
            <a:r>
              <a:rPr lang="id-ID" dirty="0">
                <a:solidFill>
                  <a:schemeClr val="bg1">
                    <a:lumMod val="65000"/>
                  </a:schemeClr>
                </a:solidFill>
                <a:latin typeface="Montserrat" pitchFamily="2" charset="77"/>
              </a:rPr>
              <a:t>Bring your business to the next Level with Powerfull presentation material for all business</a:t>
            </a:r>
            <a:r>
              <a:rPr lang="en-US" dirty="0">
                <a:solidFill>
                  <a:schemeClr val="bg1">
                    <a:lumMod val="65000"/>
                  </a:schemeClr>
                </a:solidFill>
                <a:latin typeface="Montserrat" pitchFamily="2" charset="77"/>
              </a:rPr>
              <a:t> </a:t>
            </a:r>
            <a:r>
              <a:rPr lang="id-ID" dirty="0">
                <a:solidFill>
                  <a:schemeClr val="bg1">
                    <a:lumMod val="65000"/>
                  </a:schemeClr>
                </a:solidFill>
                <a:latin typeface="Montserrat" pitchFamily="2" charset="77"/>
              </a:rPr>
              <a:t>Suitable for all categories business and personal presentation </a:t>
            </a:r>
            <a:r>
              <a:rPr lang="en-US" dirty="0">
                <a:solidFill>
                  <a:schemeClr val="bg1">
                    <a:lumMod val="65000"/>
                  </a:schemeClr>
                </a:solidFill>
                <a:latin typeface="Montserrat" pitchFamily="2" charset="77"/>
              </a:rPr>
              <a:t>If you are going to use a passage Suitable for all categories business and personal presentation, </a:t>
            </a:r>
            <a:r>
              <a:rPr lang="en-US" dirty="0" err="1">
                <a:solidFill>
                  <a:schemeClr val="bg1">
                    <a:lumMod val="65000"/>
                  </a:schemeClr>
                </a:solidFill>
                <a:latin typeface="Montserrat" pitchFamily="2" charset="77"/>
              </a:rPr>
              <a:t>eaque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ipsa</a:t>
            </a:r>
            <a:r>
              <a:rPr lang="en-US" dirty="0">
                <a:solidFill>
                  <a:schemeClr val="bg1">
                    <a:lumMod val="65000"/>
                  </a:schemeClr>
                </a:solidFill>
                <a:latin typeface="Montserrat" pitchFamily="2" charset="77"/>
              </a:rPr>
              <a:t> quae ab </a:t>
            </a:r>
            <a:r>
              <a:rPr lang="en-US" dirty="0" err="1">
                <a:solidFill>
                  <a:schemeClr val="bg1">
                    <a:lumMod val="65000"/>
                  </a:schemeClr>
                </a:solidFill>
                <a:latin typeface="Montserrat" pitchFamily="2" charset="77"/>
              </a:rPr>
              <a:t>illo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inventore</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veritatis</a:t>
            </a:r>
            <a:r>
              <a:rPr lang="en-US" dirty="0">
                <a:solidFill>
                  <a:schemeClr val="bg1">
                    <a:lumMod val="65000"/>
                  </a:schemeClr>
                </a:solidFill>
                <a:latin typeface="Montserrat" pitchFamily="2" charset="77"/>
              </a:rPr>
              <a:t> et quasi </a:t>
            </a:r>
            <a:r>
              <a:rPr lang="en-US" dirty="0" err="1">
                <a:solidFill>
                  <a:schemeClr val="bg1">
                    <a:lumMod val="65000"/>
                  </a:schemeClr>
                </a:solidFill>
                <a:latin typeface="Montserrat" pitchFamily="2" charset="77"/>
              </a:rPr>
              <a:t>architecto</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beatae</a:t>
            </a:r>
            <a:r>
              <a:rPr lang="en-US" dirty="0">
                <a:solidFill>
                  <a:schemeClr val="bg1">
                    <a:lumMod val="65000"/>
                  </a:schemeClr>
                </a:solidFill>
                <a:latin typeface="Montserrat" pitchFamily="2" charset="77"/>
              </a:rPr>
              <a:t> vitae dicta </a:t>
            </a:r>
            <a:r>
              <a:rPr lang="en-US" dirty="0" err="1">
                <a:solidFill>
                  <a:schemeClr val="bg1">
                    <a:lumMod val="65000"/>
                  </a:schemeClr>
                </a:solidFill>
                <a:latin typeface="Montserrat" pitchFamily="2" charset="77"/>
              </a:rPr>
              <a:t>sunt</a:t>
            </a:r>
            <a:r>
              <a:rPr lang="en-US" dirty="0">
                <a:solidFill>
                  <a:schemeClr val="bg1">
                    <a:lumMod val="65000"/>
                  </a:schemeClr>
                </a:solidFill>
                <a:latin typeface="Montserrat" pitchFamily="2" charset="77"/>
              </a:rPr>
              <a:t> </a:t>
            </a:r>
            <a:r>
              <a:rPr lang="en-US" dirty="0" err="1">
                <a:solidFill>
                  <a:schemeClr val="bg1">
                    <a:lumMod val="65000"/>
                  </a:schemeClr>
                </a:solidFill>
                <a:latin typeface="Montserrat" pitchFamily="2" charset="77"/>
              </a:rPr>
              <a:t>explicabo</a:t>
            </a:r>
            <a:r>
              <a:rPr lang="en-US" dirty="0">
                <a:solidFill>
                  <a:schemeClr val="bg1">
                    <a:lumMod val="65000"/>
                  </a:schemeClr>
                </a:solidFill>
                <a:latin typeface="Montserrat" pitchFamily="2" charset="77"/>
              </a:rPr>
              <a: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lnSpc>
                <a:spcPct val="150000"/>
              </a:lnSpc>
            </a:pPr>
            <a:endParaRPr lang="en-US" dirty="0">
              <a:solidFill>
                <a:schemeClr val="bg1">
                  <a:lumMod val="65000"/>
                </a:schemeClr>
              </a:solidFill>
              <a:latin typeface="Montserrat" pitchFamily="2" charset="77"/>
            </a:endParaRPr>
          </a:p>
          <a:p>
            <a:pPr algn="just">
              <a:lnSpc>
                <a:spcPct val="150000"/>
              </a:lnSpc>
            </a:pPr>
            <a:r>
              <a:rPr lang="en-US" dirty="0">
                <a:solidFill>
                  <a:schemeClr val="bg1">
                    <a:lumMod val="65000"/>
                  </a:schemeClr>
                </a:solidFill>
                <a:latin typeface="Montserrat" pitchFamily="2" charset="77"/>
              </a:rPr>
              <a:t>There are many variations of passages of Lorem Ipsum available, but the majority have suffered alteration in some form, by injected humor, or randomized words which don't look even slightly believable. </a:t>
            </a:r>
          </a:p>
        </p:txBody>
      </p:sp>
      <p:sp>
        <p:nvSpPr>
          <p:cNvPr id="3" name="Date Placeholder 2">
            <a:extLst>
              <a:ext uri="{FF2B5EF4-FFF2-40B4-BE49-F238E27FC236}">
                <a16:creationId xmlns:a16="http://schemas.microsoft.com/office/drawing/2014/main" id="{069853CA-813E-1841-920A-E5442739D149}"/>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4" name="Footer Placeholder 3">
            <a:extLst>
              <a:ext uri="{FF2B5EF4-FFF2-40B4-BE49-F238E27FC236}">
                <a16:creationId xmlns:a16="http://schemas.microsoft.com/office/drawing/2014/main" id="{CBF88C19-67CC-574D-8032-06A5F8E983C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05F2023-63FA-D94F-849C-E70597D6170B}"/>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5" name="Group 44">
            <a:extLst>
              <a:ext uri="{FF2B5EF4-FFF2-40B4-BE49-F238E27FC236}">
                <a16:creationId xmlns:a16="http://schemas.microsoft.com/office/drawing/2014/main" id="{CD2F3982-8212-8340-ABA8-2E5D1142CF62}"/>
              </a:ext>
            </a:extLst>
          </p:cNvPr>
          <p:cNvGrpSpPr/>
          <p:nvPr userDrawn="1"/>
        </p:nvGrpSpPr>
        <p:grpSpPr>
          <a:xfrm>
            <a:off x="17214850" y="9558523"/>
            <a:ext cx="2435794" cy="802545"/>
            <a:chOff x="7616256" y="9093982"/>
            <a:chExt cx="4191023" cy="1325638"/>
          </a:xfrm>
        </p:grpSpPr>
        <p:sp>
          <p:nvSpPr>
            <p:cNvPr id="46" name="object 10">
              <a:extLst>
                <a:ext uri="{FF2B5EF4-FFF2-40B4-BE49-F238E27FC236}">
                  <a16:creationId xmlns:a16="http://schemas.microsoft.com/office/drawing/2014/main" id="{C8F9FCC6-7025-724A-934D-CD77DFAF875E}"/>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7" name="Group 46">
              <a:extLst>
                <a:ext uri="{FF2B5EF4-FFF2-40B4-BE49-F238E27FC236}">
                  <a16:creationId xmlns:a16="http://schemas.microsoft.com/office/drawing/2014/main" id="{B6AE5E96-E8D1-EE4B-BF1D-C6DDDB4B2F74}"/>
                </a:ext>
              </a:extLst>
            </p:cNvPr>
            <p:cNvGrpSpPr/>
            <p:nvPr userDrawn="1"/>
          </p:nvGrpSpPr>
          <p:grpSpPr>
            <a:xfrm>
              <a:off x="9132005" y="9331089"/>
              <a:ext cx="2599641" cy="486403"/>
              <a:chOff x="9207638" y="9347753"/>
              <a:chExt cx="2165412" cy="326022"/>
            </a:xfrm>
          </p:grpSpPr>
          <p:sp>
            <p:nvSpPr>
              <p:cNvPr id="70" name="object 2">
                <a:extLst>
                  <a:ext uri="{FF2B5EF4-FFF2-40B4-BE49-F238E27FC236}">
                    <a16:creationId xmlns:a16="http://schemas.microsoft.com/office/drawing/2014/main" id="{B33EFD3D-70C2-0B4B-A6F8-A3A02CE4771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1" name="object 3">
                <a:extLst>
                  <a:ext uri="{FF2B5EF4-FFF2-40B4-BE49-F238E27FC236}">
                    <a16:creationId xmlns:a16="http://schemas.microsoft.com/office/drawing/2014/main" id="{86800688-AE15-0945-A9FF-4DE553D18C22}"/>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2" name="object 4">
                <a:extLst>
                  <a:ext uri="{FF2B5EF4-FFF2-40B4-BE49-F238E27FC236}">
                    <a16:creationId xmlns:a16="http://schemas.microsoft.com/office/drawing/2014/main" id="{2EB57D85-3D2B-C049-A6CF-B4E369E42B51}"/>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3" name="object 5">
                <a:extLst>
                  <a:ext uri="{FF2B5EF4-FFF2-40B4-BE49-F238E27FC236}">
                    <a16:creationId xmlns:a16="http://schemas.microsoft.com/office/drawing/2014/main" id="{20BDC782-002E-6545-8365-EA2203A2E8AB}"/>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4" name="object 6">
                <a:extLst>
                  <a:ext uri="{FF2B5EF4-FFF2-40B4-BE49-F238E27FC236}">
                    <a16:creationId xmlns:a16="http://schemas.microsoft.com/office/drawing/2014/main" id="{8B01F796-7EAC-5543-92B7-17F8205D910F}"/>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5" name="object 7">
                <a:extLst>
                  <a:ext uri="{FF2B5EF4-FFF2-40B4-BE49-F238E27FC236}">
                    <a16:creationId xmlns:a16="http://schemas.microsoft.com/office/drawing/2014/main" id="{3ED7C3C8-DF1A-3C4C-BD31-63ACF4DEDAAF}"/>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6" name="object 8">
                <a:extLst>
                  <a:ext uri="{FF2B5EF4-FFF2-40B4-BE49-F238E27FC236}">
                    <a16:creationId xmlns:a16="http://schemas.microsoft.com/office/drawing/2014/main" id="{79110F91-1F08-3444-A8E3-48D80101CA5E}"/>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7" name="object 9">
                <a:extLst>
                  <a:ext uri="{FF2B5EF4-FFF2-40B4-BE49-F238E27FC236}">
                    <a16:creationId xmlns:a16="http://schemas.microsoft.com/office/drawing/2014/main" id="{0B618A52-CDF2-8040-98A0-9E5BD71C53EC}"/>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8" name="Group 47">
              <a:extLst>
                <a:ext uri="{FF2B5EF4-FFF2-40B4-BE49-F238E27FC236}">
                  <a16:creationId xmlns:a16="http://schemas.microsoft.com/office/drawing/2014/main" id="{702B30F0-ED53-4E4A-B889-24D426B0DF99}"/>
                </a:ext>
              </a:extLst>
            </p:cNvPr>
            <p:cNvGrpSpPr/>
            <p:nvPr userDrawn="1"/>
          </p:nvGrpSpPr>
          <p:grpSpPr>
            <a:xfrm>
              <a:off x="7616256" y="9093982"/>
              <a:ext cx="1325448" cy="1325638"/>
              <a:chOff x="7616256" y="9093982"/>
              <a:chExt cx="1325448" cy="1325638"/>
            </a:xfrm>
          </p:grpSpPr>
          <p:sp>
            <p:nvSpPr>
              <p:cNvPr id="49" name="object 11">
                <a:extLst>
                  <a:ext uri="{FF2B5EF4-FFF2-40B4-BE49-F238E27FC236}">
                    <a16:creationId xmlns:a16="http://schemas.microsoft.com/office/drawing/2014/main" id="{BD90F7A3-8101-4342-BDBF-D6176B4205FB}"/>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50" name="object 12">
                <a:extLst>
                  <a:ext uri="{FF2B5EF4-FFF2-40B4-BE49-F238E27FC236}">
                    <a16:creationId xmlns:a16="http://schemas.microsoft.com/office/drawing/2014/main" id="{EFCF1426-13FC-064B-ABA2-6719AFFB105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51" name="object 13">
                <a:extLst>
                  <a:ext uri="{FF2B5EF4-FFF2-40B4-BE49-F238E27FC236}">
                    <a16:creationId xmlns:a16="http://schemas.microsoft.com/office/drawing/2014/main" id="{81834857-673D-644A-B7F1-B8A6DE768C15}"/>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2" name="object 14">
                <a:extLst>
                  <a:ext uri="{FF2B5EF4-FFF2-40B4-BE49-F238E27FC236}">
                    <a16:creationId xmlns:a16="http://schemas.microsoft.com/office/drawing/2014/main" id="{CBBFB8DA-118A-C442-9399-ABF333754E63}"/>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3" name="object 15">
                <a:extLst>
                  <a:ext uri="{FF2B5EF4-FFF2-40B4-BE49-F238E27FC236}">
                    <a16:creationId xmlns:a16="http://schemas.microsoft.com/office/drawing/2014/main" id="{E81F76F0-EC48-6842-8C7D-79FE686DFFD0}"/>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4" name="object 16">
                <a:extLst>
                  <a:ext uri="{FF2B5EF4-FFF2-40B4-BE49-F238E27FC236}">
                    <a16:creationId xmlns:a16="http://schemas.microsoft.com/office/drawing/2014/main" id="{F2520BB4-187F-EE47-8E05-D4E7DE3D50E7}"/>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5" name="object 17">
                <a:extLst>
                  <a:ext uri="{FF2B5EF4-FFF2-40B4-BE49-F238E27FC236}">
                    <a16:creationId xmlns:a16="http://schemas.microsoft.com/office/drawing/2014/main" id="{A0EE6775-460C-8241-A3CC-C587090CA36E}"/>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6" name="object 18">
                <a:extLst>
                  <a:ext uri="{FF2B5EF4-FFF2-40B4-BE49-F238E27FC236}">
                    <a16:creationId xmlns:a16="http://schemas.microsoft.com/office/drawing/2014/main" id="{8FD64F41-EF89-8A44-AFB1-FE733B99653D}"/>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7" name="object 19">
                <a:extLst>
                  <a:ext uri="{FF2B5EF4-FFF2-40B4-BE49-F238E27FC236}">
                    <a16:creationId xmlns:a16="http://schemas.microsoft.com/office/drawing/2014/main" id="{D9042F79-0E0A-7747-81B6-8C2685D45DEA}"/>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8" name="object 20">
                <a:extLst>
                  <a:ext uri="{FF2B5EF4-FFF2-40B4-BE49-F238E27FC236}">
                    <a16:creationId xmlns:a16="http://schemas.microsoft.com/office/drawing/2014/main" id="{69BC35C4-CE08-2A44-9C0B-2651704A96BF}"/>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9" name="Group 58">
                <a:extLst>
                  <a:ext uri="{FF2B5EF4-FFF2-40B4-BE49-F238E27FC236}">
                    <a16:creationId xmlns:a16="http://schemas.microsoft.com/office/drawing/2014/main" id="{BDCB8452-F5D4-264D-AF13-D0A39ABDD265}"/>
                  </a:ext>
                </a:extLst>
              </p:cNvPr>
              <p:cNvGrpSpPr/>
              <p:nvPr userDrawn="1"/>
            </p:nvGrpSpPr>
            <p:grpSpPr>
              <a:xfrm>
                <a:off x="7616256" y="9119870"/>
                <a:ext cx="1325448" cy="1260246"/>
                <a:chOff x="7616256" y="9119870"/>
                <a:chExt cx="1325448" cy="1260246"/>
              </a:xfrm>
            </p:grpSpPr>
            <p:sp>
              <p:nvSpPr>
                <p:cNvPr id="60" name="object 22">
                  <a:extLst>
                    <a:ext uri="{FF2B5EF4-FFF2-40B4-BE49-F238E27FC236}">
                      <a16:creationId xmlns:a16="http://schemas.microsoft.com/office/drawing/2014/main" id="{D2F86A25-1943-1A4E-A388-2FD06F0CDF5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1" name="object 23">
                  <a:extLst>
                    <a:ext uri="{FF2B5EF4-FFF2-40B4-BE49-F238E27FC236}">
                      <a16:creationId xmlns:a16="http://schemas.microsoft.com/office/drawing/2014/main" id="{6B583481-6EA9-DC4B-AC5C-368978D3F0A1}"/>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2" name="object 24">
                  <a:extLst>
                    <a:ext uri="{FF2B5EF4-FFF2-40B4-BE49-F238E27FC236}">
                      <a16:creationId xmlns:a16="http://schemas.microsoft.com/office/drawing/2014/main" id="{30519ADE-787D-A949-BC7E-B75E39EE285B}"/>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3" name="object 25">
                  <a:extLst>
                    <a:ext uri="{FF2B5EF4-FFF2-40B4-BE49-F238E27FC236}">
                      <a16:creationId xmlns:a16="http://schemas.microsoft.com/office/drawing/2014/main" id="{DF727A42-B86C-1A42-9ABA-8785A24D714A}"/>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4" name="object 26">
                  <a:extLst>
                    <a:ext uri="{FF2B5EF4-FFF2-40B4-BE49-F238E27FC236}">
                      <a16:creationId xmlns:a16="http://schemas.microsoft.com/office/drawing/2014/main" id="{4552F89C-819A-BA4B-AF08-C59FEB5855D4}"/>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5" name="object 27">
                  <a:extLst>
                    <a:ext uri="{FF2B5EF4-FFF2-40B4-BE49-F238E27FC236}">
                      <a16:creationId xmlns:a16="http://schemas.microsoft.com/office/drawing/2014/main" id="{5FAC0E88-6A0B-6648-A2B0-7DB76C5E47F0}"/>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6" name="object 28">
                  <a:extLst>
                    <a:ext uri="{FF2B5EF4-FFF2-40B4-BE49-F238E27FC236}">
                      <a16:creationId xmlns:a16="http://schemas.microsoft.com/office/drawing/2014/main" id="{5E28BF3F-2BCC-BA48-B096-DE4D50A82DA7}"/>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7" name="object 29">
                  <a:extLst>
                    <a:ext uri="{FF2B5EF4-FFF2-40B4-BE49-F238E27FC236}">
                      <a16:creationId xmlns:a16="http://schemas.microsoft.com/office/drawing/2014/main" id="{69038202-907E-0049-AABF-D1D8BF9597E3}"/>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8" name="object 30">
                  <a:extLst>
                    <a:ext uri="{FF2B5EF4-FFF2-40B4-BE49-F238E27FC236}">
                      <a16:creationId xmlns:a16="http://schemas.microsoft.com/office/drawing/2014/main" id="{A047CC0A-434F-714F-A659-4DA953006B1D}"/>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9" name="object 31">
                  <a:extLst>
                    <a:ext uri="{FF2B5EF4-FFF2-40B4-BE49-F238E27FC236}">
                      <a16:creationId xmlns:a16="http://schemas.microsoft.com/office/drawing/2014/main" id="{DD26E1F2-D917-DB47-95B8-C0B0A4A4B507}"/>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564418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grpSp>
        <p:nvGrpSpPr>
          <p:cNvPr id="5" name="object 2">
            <a:extLst>
              <a:ext uri="{FF2B5EF4-FFF2-40B4-BE49-F238E27FC236}">
                <a16:creationId xmlns:a16="http://schemas.microsoft.com/office/drawing/2014/main" id="{86F319E2-FD07-6740-94C4-704C3422B6FA}"/>
              </a:ext>
            </a:extLst>
          </p:cNvPr>
          <p:cNvGrpSpPr/>
          <p:nvPr userDrawn="1"/>
        </p:nvGrpSpPr>
        <p:grpSpPr>
          <a:xfrm>
            <a:off x="0" y="10747861"/>
            <a:ext cx="20104100" cy="560705"/>
            <a:chOff x="0" y="10747861"/>
            <a:chExt cx="20104100" cy="560705"/>
          </a:xfrm>
        </p:grpSpPr>
        <p:sp>
          <p:nvSpPr>
            <p:cNvPr id="6" name="object 3">
              <a:extLst>
                <a:ext uri="{FF2B5EF4-FFF2-40B4-BE49-F238E27FC236}">
                  <a16:creationId xmlns:a16="http://schemas.microsoft.com/office/drawing/2014/main" id="{C58BDD6A-BD99-6A4F-8DEE-3ABCDB92EFA4}"/>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7" name="object 4">
              <a:extLst>
                <a:ext uri="{FF2B5EF4-FFF2-40B4-BE49-F238E27FC236}">
                  <a16:creationId xmlns:a16="http://schemas.microsoft.com/office/drawing/2014/main" id="{7D7EEF1B-885C-E849-8A0D-718146700B5C}"/>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39" name="Title 1">
            <a:extLst>
              <a:ext uri="{FF2B5EF4-FFF2-40B4-BE49-F238E27FC236}">
                <a16:creationId xmlns:a16="http://schemas.microsoft.com/office/drawing/2014/main" id="{AD08D512-E22B-A740-9F3A-82D4539D7B00}"/>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grpSp>
        <p:nvGrpSpPr>
          <p:cNvPr id="40" name="Group 39">
            <a:extLst>
              <a:ext uri="{FF2B5EF4-FFF2-40B4-BE49-F238E27FC236}">
                <a16:creationId xmlns:a16="http://schemas.microsoft.com/office/drawing/2014/main" id="{22ED1681-E54E-D541-B341-BF6FC726998E}"/>
              </a:ext>
            </a:extLst>
          </p:cNvPr>
          <p:cNvGrpSpPr/>
          <p:nvPr userDrawn="1"/>
        </p:nvGrpSpPr>
        <p:grpSpPr>
          <a:xfrm>
            <a:off x="2508250" y="1702252"/>
            <a:ext cx="15597812" cy="7804407"/>
            <a:chOff x="1619337" y="2162024"/>
            <a:chExt cx="8955743" cy="3897059"/>
          </a:xfrm>
        </p:grpSpPr>
        <p:sp>
          <p:nvSpPr>
            <p:cNvPr id="41" name="Shape 5645">
              <a:extLst>
                <a:ext uri="{FF2B5EF4-FFF2-40B4-BE49-F238E27FC236}">
                  <a16:creationId xmlns:a16="http://schemas.microsoft.com/office/drawing/2014/main" id="{48DF46A5-725E-C742-A080-6796D1DF27AA}"/>
                </a:ext>
              </a:extLst>
            </p:cNvPr>
            <p:cNvSpPr/>
            <p:nvPr/>
          </p:nvSpPr>
          <p:spPr>
            <a:xfrm>
              <a:off x="1620222" y="3088674"/>
              <a:ext cx="8952442"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2" name="Shape 5646">
              <a:extLst>
                <a:ext uri="{FF2B5EF4-FFF2-40B4-BE49-F238E27FC236}">
                  <a16:creationId xmlns:a16="http://schemas.microsoft.com/office/drawing/2014/main" id="{DAE2B64F-4C09-E149-8044-36FADBA07D9A}"/>
                </a:ext>
              </a:extLst>
            </p:cNvPr>
            <p:cNvSpPr/>
            <p:nvPr/>
          </p:nvSpPr>
          <p:spPr>
            <a:xfrm>
              <a:off x="1620222" y="3934652"/>
              <a:ext cx="8942221"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3" name="Shape 5653">
              <a:extLst>
                <a:ext uri="{FF2B5EF4-FFF2-40B4-BE49-F238E27FC236}">
                  <a16:creationId xmlns:a16="http://schemas.microsoft.com/office/drawing/2014/main" id="{9187833A-9A4C-7249-8953-36EEA5372433}"/>
                </a:ext>
              </a:extLst>
            </p:cNvPr>
            <p:cNvSpPr/>
            <p:nvPr/>
          </p:nvSpPr>
          <p:spPr>
            <a:xfrm>
              <a:off x="1620222" y="4744356"/>
              <a:ext cx="8952442" cy="421641"/>
            </a:xfrm>
            <a:prstGeom prst="rect">
              <a:avLst/>
            </a:prstGeom>
            <a:solidFill>
              <a:srgbClr val="F2F2F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4" name="Shape 5643">
              <a:extLst>
                <a:ext uri="{FF2B5EF4-FFF2-40B4-BE49-F238E27FC236}">
                  <a16:creationId xmlns:a16="http://schemas.microsoft.com/office/drawing/2014/main" id="{09CC05A2-C96C-7B49-A89D-97D34F207637}"/>
                </a:ext>
              </a:extLst>
            </p:cNvPr>
            <p:cNvSpPr/>
            <p:nvPr/>
          </p:nvSpPr>
          <p:spPr>
            <a:xfrm>
              <a:off x="1626572" y="2162024"/>
              <a:ext cx="2237361"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5" name="Shape 5657">
              <a:extLst>
                <a:ext uri="{FF2B5EF4-FFF2-40B4-BE49-F238E27FC236}">
                  <a16:creationId xmlns:a16="http://schemas.microsoft.com/office/drawing/2014/main" id="{AC5383FB-BAA4-034B-BD22-6F46A893EB4C}"/>
                </a:ext>
              </a:extLst>
            </p:cNvPr>
            <p:cNvSpPr/>
            <p:nvPr/>
          </p:nvSpPr>
          <p:spPr>
            <a:xfrm>
              <a:off x="1621443"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6" name="Shape 5659">
              <a:extLst>
                <a:ext uri="{FF2B5EF4-FFF2-40B4-BE49-F238E27FC236}">
                  <a16:creationId xmlns:a16="http://schemas.microsoft.com/office/drawing/2014/main" id="{3A9BAC1B-F628-C94C-B004-9E896D8A3043}"/>
                </a:ext>
              </a:extLst>
            </p:cNvPr>
            <p:cNvSpPr/>
            <p:nvPr/>
          </p:nvSpPr>
          <p:spPr>
            <a:xfrm>
              <a:off x="3860897" y="2162024"/>
              <a:ext cx="2237361"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7" name="Shape 5669">
              <a:extLst>
                <a:ext uri="{FF2B5EF4-FFF2-40B4-BE49-F238E27FC236}">
                  <a16:creationId xmlns:a16="http://schemas.microsoft.com/office/drawing/2014/main" id="{23697388-0553-9548-B54C-7AF550B8EF73}"/>
                </a:ext>
              </a:extLst>
            </p:cNvPr>
            <p:cNvSpPr/>
            <p:nvPr/>
          </p:nvSpPr>
          <p:spPr>
            <a:xfrm>
              <a:off x="3855768"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8" name="Shape 5671">
              <a:extLst>
                <a:ext uri="{FF2B5EF4-FFF2-40B4-BE49-F238E27FC236}">
                  <a16:creationId xmlns:a16="http://schemas.microsoft.com/office/drawing/2014/main" id="{5A749CD6-AE59-7C49-90C9-4D008EFE2D8D}"/>
                </a:ext>
              </a:extLst>
            </p:cNvPr>
            <p:cNvSpPr/>
            <p:nvPr/>
          </p:nvSpPr>
          <p:spPr>
            <a:xfrm>
              <a:off x="6094946" y="2162024"/>
              <a:ext cx="2237360"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49" name="Shape 5681">
              <a:extLst>
                <a:ext uri="{FF2B5EF4-FFF2-40B4-BE49-F238E27FC236}">
                  <a16:creationId xmlns:a16="http://schemas.microsoft.com/office/drawing/2014/main" id="{ABA39A1E-6D93-C64B-8E34-0504F8DA38D7}"/>
                </a:ext>
              </a:extLst>
            </p:cNvPr>
            <p:cNvSpPr/>
            <p:nvPr/>
          </p:nvSpPr>
          <p:spPr>
            <a:xfrm>
              <a:off x="6089817" y="5554059"/>
              <a:ext cx="2247619"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0" name="Shape 5683">
              <a:extLst>
                <a:ext uri="{FF2B5EF4-FFF2-40B4-BE49-F238E27FC236}">
                  <a16:creationId xmlns:a16="http://schemas.microsoft.com/office/drawing/2014/main" id="{BA370980-0DE3-D342-A64F-D3E0A58D3916}"/>
                </a:ext>
              </a:extLst>
            </p:cNvPr>
            <p:cNvSpPr/>
            <p:nvPr/>
          </p:nvSpPr>
          <p:spPr>
            <a:xfrm>
              <a:off x="8322651" y="2162024"/>
              <a:ext cx="2252429" cy="505024"/>
            </a:xfrm>
            <a:prstGeom prst="rect">
              <a:avLst/>
            </a:prstGeom>
            <a:solidFill>
              <a:schemeClr val="accent1"/>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1" name="Shape 5693">
              <a:extLst>
                <a:ext uri="{FF2B5EF4-FFF2-40B4-BE49-F238E27FC236}">
                  <a16:creationId xmlns:a16="http://schemas.microsoft.com/office/drawing/2014/main" id="{E691F69E-7B5F-B74F-AD05-1E4340C1D182}"/>
                </a:ext>
              </a:extLst>
            </p:cNvPr>
            <p:cNvSpPr/>
            <p:nvPr/>
          </p:nvSpPr>
          <p:spPr>
            <a:xfrm>
              <a:off x="8322651" y="5554059"/>
              <a:ext cx="2247618" cy="505024"/>
            </a:xfrm>
            <a:prstGeom prst="rect">
              <a:avLst/>
            </a:prstGeom>
            <a:solidFill>
              <a:schemeClr val="accent2"/>
            </a:solidFill>
            <a:ln w="12700" cap="flat">
              <a:noFill/>
              <a:miter lim="400000"/>
            </a:ln>
            <a:effectLst/>
          </p:spPr>
          <p:txBody>
            <a:bodyPr wrap="square" lIns="19050" tIns="19050" rIns="19050" bIns="19050" numCol="1" anchor="ctr">
              <a:noAutofit/>
            </a:bodyPr>
            <a:lstStyle/>
            <a:p>
              <a:pPr>
                <a:spcBef>
                  <a:spcPts val="2250"/>
                </a:spcBef>
                <a:defRPr sz="2500" spc="75" baseline="11999">
                  <a:solidFill>
                    <a:srgbClr val="53585F"/>
                  </a:solidFill>
                  <a:latin typeface="Aller Light"/>
                  <a:ea typeface="Aller Light"/>
                  <a:cs typeface="Aller Light"/>
                  <a:sym typeface="Aller Light"/>
                </a:defRPr>
              </a:pPr>
              <a:endParaRPr>
                <a:latin typeface="Montserrat" pitchFamily="2" charset="77"/>
              </a:endParaRPr>
            </a:p>
          </p:txBody>
        </p:sp>
        <p:sp>
          <p:nvSpPr>
            <p:cNvPr id="52" name="TextBox 51">
              <a:extLst>
                <a:ext uri="{FF2B5EF4-FFF2-40B4-BE49-F238E27FC236}">
                  <a16:creationId xmlns:a16="http://schemas.microsoft.com/office/drawing/2014/main" id="{89E28FF0-F999-524C-888B-D734F403F4D1}"/>
                </a:ext>
              </a:extLst>
            </p:cNvPr>
            <p:cNvSpPr txBox="1"/>
            <p:nvPr/>
          </p:nvSpPr>
          <p:spPr>
            <a:xfrm>
              <a:off x="1720967" y="2765838"/>
              <a:ext cx="2048570" cy="149779"/>
            </a:xfrm>
            <a:prstGeom prst="rect">
              <a:avLst/>
            </a:prstGeom>
            <a:noFill/>
          </p:spPr>
          <p:txBody>
            <a:bodyPr wrap="square" rtlCol="0" anchor="ctr">
              <a:spAutoFit/>
            </a:bodyPr>
            <a:lstStyle/>
            <a:p>
              <a:pPr algn="ctr">
                <a:lnSpc>
                  <a:spcPts val="1500"/>
                </a:lnSpc>
              </a:pPr>
              <a:r>
                <a:rPr lang="da-DK" dirty="0" err="1">
                  <a:solidFill>
                    <a:schemeClr val="tx1">
                      <a:lumMod val="50000"/>
                      <a:lumOff val="50000"/>
                    </a:schemeClr>
                  </a:solidFill>
                  <a:latin typeface="Montserrat" pitchFamily="2" charset="77"/>
                </a:rPr>
                <a:t>Lorem</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ipsum</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kolor</a:t>
              </a:r>
              <a:r>
                <a:rPr lang="da-DK" dirty="0">
                  <a:solidFill>
                    <a:schemeClr val="tx1">
                      <a:lumMod val="50000"/>
                      <a:lumOff val="50000"/>
                    </a:schemeClr>
                  </a:solidFill>
                  <a:latin typeface="Montserrat" pitchFamily="2" charset="77"/>
                </a:rPr>
                <a:t> </a:t>
              </a:r>
              <a:r>
                <a:rPr lang="da-DK" dirty="0" err="1">
                  <a:solidFill>
                    <a:schemeClr val="tx1">
                      <a:lumMod val="50000"/>
                      <a:lumOff val="50000"/>
                    </a:schemeClr>
                  </a:solidFill>
                  <a:latin typeface="Montserrat" pitchFamily="2" charset="77"/>
                </a:rPr>
                <a:t>summ</a:t>
              </a:r>
              <a:endParaRPr lang="da-DK" dirty="0">
                <a:solidFill>
                  <a:schemeClr val="tx1">
                    <a:lumMod val="50000"/>
                    <a:lumOff val="50000"/>
                  </a:schemeClr>
                </a:solidFill>
                <a:latin typeface="Montserrat" pitchFamily="2" charset="77"/>
              </a:endParaRPr>
            </a:p>
          </p:txBody>
        </p:sp>
        <p:sp>
          <p:nvSpPr>
            <p:cNvPr id="53" name="TextBox 52">
              <a:extLst>
                <a:ext uri="{FF2B5EF4-FFF2-40B4-BE49-F238E27FC236}">
                  <a16:creationId xmlns:a16="http://schemas.microsoft.com/office/drawing/2014/main" id="{9F011B17-3009-E14F-9B4A-FD6B6422BDE5}"/>
                </a:ext>
              </a:extLst>
            </p:cNvPr>
            <p:cNvSpPr txBox="1"/>
            <p:nvPr/>
          </p:nvSpPr>
          <p:spPr>
            <a:xfrm>
              <a:off x="1720967"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4" name="TextBox 53">
              <a:extLst>
                <a:ext uri="{FF2B5EF4-FFF2-40B4-BE49-F238E27FC236}">
                  <a16:creationId xmlns:a16="http://schemas.microsoft.com/office/drawing/2014/main" id="{D5D4DF69-96C6-7047-BD95-D739410F1073}"/>
                </a:ext>
              </a:extLst>
            </p:cNvPr>
            <p:cNvSpPr txBox="1"/>
            <p:nvPr/>
          </p:nvSpPr>
          <p:spPr>
            <a:xfrm>
              <a:off x="1720967"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5" name="TextBox 54">
              <a:extLst>
                <a:ext uri="{FF2B5EF4-FFF2-40B4-BE49-F238E27FC236}">
                  <a16:creationId xmlns:a16="http://schemas.microsoft.com/office/drawing/2014/main" id="{11E72174-757B-0744-8C52-9F7621DBEB80}"/>
                </a:ext>
              </a:extLst>
            </p:cNvPr>
            <p:cNvSpPr txBox="1"/>
            <p:nvPr/>
          </p:nvSpPr>
          <p:spPr>
            <a:xfrm>
              <a:off x="1720967" y="403954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56" name="TextBox 55">
              <a:extLst>
                <a:ext uri="{FF2B5EF4-FFF2-40B4-BE49-F238E27FC236}">
                  <a16:creationId xmlns:a16="http://schemas.microsoft.com/office/drawing/2014/main" id="{36D3E853-874D-5241-BB66-EAF684F0FAC9}"/>
                </a:ext>
              </a:extLst>
            </p:cNvPr>
            <p:cNvSpPr txBox="1"/>
            <p:nvPr/>
          </p:nvSpPr>
          <p:spPr>
            <a:xfrm>
              <a:off x="1720967"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7" name="TextBox 56">
              <a:extLst>
                <a:ext uri="{FF2B5EF4-FFF2-40B4-BE49-F238E27FC236}">
                  <a16:creationId xmlns:a16="http://schemas.microsoft.com/office/drawing/2014/main" id="{9F07870A-FB71-F34F-B746-66F598EF5505}"/>
                </a:ext>
              </a:extLst>
            </p:cNvPr>
            <p:cNvSpPr txBox="1"/>
            <p:nvPr/>
          </p:nvSpPr>
          <p:spPr>
            <a:xfrm>
              <a:off x="1720967" y="483881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58" name="TextBox 57">
              <a:extLst>
                <a:ext uri="{FF2B5EF4-FFF2-40B4-BE49-F238E27FC236}">
                  <a16:creationId xmlns:a16="http://schemas.microsoft.com/office/drawing/2014/main" id="{B28039B6-713A-0D43-B4DA-92BA85C54CE7}"/>
                </a:ext>
              </a:extLst>
            </p:cNvPr>
            <p:cNvSpPr txBox="1"/>
            <p:nvPr/>
          </p:nvSpPr>
          <p:spPr>
            <a:xfrm>
              <a:off x="1720967"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59" name="TextBox 58">
              <a:extLst>
                <a:ext uri="{FF2B5EF4-FFF2-40B4-BE49-F238E27FC236}">
                  <a16:creationId xmlns:a16="http://schemas.microsoft.com/office/drawing/2014/main" id="{C628F628-582F-A94D-A37E-02BE136F7056}"/>
                </a:ext>
              </a:extLst>
            </p:cNvPr>
            <p:cNvSpPr txBox="1"/>
            <p:nvPr/>
          </p:nvSpPr>
          <p:spPr>
            <a:xfrm>
              <a:off x="3955292"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0" name="TextBox 59">
              <a:extLst>
                <a:ext uri="{FF2B5EF4-FFF2-40B4-BE49-F238E27FC236}">
                  <a16:creationId xmlns:a16="http://schemas.microsoft.com/office/drawing/2014/main" id="{DEB5C00C-B4E6-D647-A491-BE4045BFB90A}"/>
                </a:ext>
              </a:extLst>
            </p:cNvPr>
            <p:cNvSpPr txBox="1"/>
            <p:nvPr/>
          </p:nvSpPr>
          <p:spPr>
            <a:xfrm>
              <a:off x="3955292"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1" name="TextBox 60">
              <a:extLst>
                <a:ext uri="{FF2B5EF4-FFF2-40B4-BE49-F238E27FC236}">
                  <a16:creationId xmlns:a16="http://schemas.microsoft.com/office/drawing/2014/main" id="{0BE9E516-B935-7643-9A3E-69C49ADA2DD3}"/>
                </a:ext>
              </a:extLst>
            </p:cNvPr>
            <p:cNvSpPr txBox="1"/>
            <p:nvPr/>
          </p:nvSpPr>
          <p:spPr>
            <a:xfrm>
              <a:off x="3955292" y="361091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2" name="TextBox 61">
              <a:extLst>
                <a:ext uri="{FF2B5EF4-FFF2-40B4-BE49-F238E27FC236}">
                  <a16:creationId xmlns:a16="http://schemas.microsoft.com/office/drawing/2014/main" id="{244AFA1F-3C46-504F-BDF1-751176D94E2C}"/>
                </a:ext>
              </a:extLst>
            </p:cNvPr>
            <p:cNvSpPr txBox="1"/>
            <p:nvPr/>
          </p:nvSpPr>
          <p:spPr>
            <a:xfrm>
              <a:off x="3955292" y="403954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3" name="TextBox 62">
              <a:extLst>
                <a:ext uri="{FF2B5EF4-FFF2-40B4-BE49-F238E27FC236}">
                  <a16:creationId xmlns:a16="http://schemas.microsoft.com/office/drawing/2014/main" id="{A138C67B-BAD6-C74F-883E-0BBF441AF1D1}"/>
                </a:ext>
              </a:extLst>
            </p:cNvPr>
            <p:cNvSpPr txBox="1"/>
            <p:nvPr/>
          </p:nvSpPr>
          <p:spPr>
            <a:xfrm>
              <a:off x="3955292" y="4447230"/>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4" name="TextBox 63">
              <a:extLst>
                <a:ext uri="{FF2B5EF4-FFF2-40B4-BE49-F238E27FC236}">
                  <a16:creationId xmlns:a16="http://schemas.microsoft.com/office/drawing/2014/main" id="{6BFD7052-05B8-4747-9013-AC882634197E}"/>
                </a:ext>
              </a:extLst>
            </p:cNvPr>
            <p:cNvSpPr txBox="1"/>
            <p:nvPr/>
          </p:nvSpPr>
          <p:spPr>
            <a:xfrm>
              <a:off x="3955292" y="483881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5" name="TextBox 64">
              <a:extLst>
                <a:ext uri="{FF2B5EF4-FFF2-40B4-BE49-F238E27FC236}">
                  <a16:creationId xmlns:a16="http://schemas.microsoft.com/office/drawing/2014/main" id="{EBBCDE43-8FC8-8745-B0F5-94E6384519BD}"/>
                </a:ext>
              </a:extLst>
            </p:cNvPr>
            <p:cNvSpPr txBox="1"/>
            <p:nvPr/>
          </p:nvSpPr>
          <p:spPr>
            <a:xfrm>
              <a:off x="3955292"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6" name="TextBox 65">
              <a:extLst>
                <a:ext uri="{FF2B5EF4-FFF2-40B4-BE49-F238E27FC236}">
                  <a16:creationId xmlns:a16="http://schemas.microsoft.com/office/drawing/2014/main" id="{DC8C7897-0144-1648-AD3F-FDBD245AFBC2}"/>
                </a:ext>
              </a:extLst>
            </p:cNvPr>
            <p:cNvSpPr txBox="1"/>
            <p:nvPr/>
          </p:nvSpPr>
          <p:spPr>
            <a:xfrm>
              <a:off x="6189341"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67" name="TextBox 66">
              <a:extLst>
                <a:ext uri="{FF2B5EF4-FFF2-40B4-BE49-F238E27FC236}">
                  <a16:creationId xmlns:a16="http://schemas.microsoft.com/office/drawing/2014/main" id="{A5F073A3-8B98-314A-A847-34F7CB08412F}"/>
                </a:ext>
              </a:extLst>
            </p:cNvPr>
            <p:cNvSpPr txBox="1"/>
            <p:nvPr/>
          </p:nvSpPr>
          <p:spPr>
            <a:xfrm>
              <a:off x="6189341"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8" name="TextBox 67">
              <a:extLst>
                <a:ext uri="{FF2B5EF4-FFF2-40B4-BE49-F238E27FC236}">
                  <a16:creationId xmlns:a16="http://schemas.microsoft.com/office/drawing/2014/main" id="{37A87E5B-B3F7-9945-B190-57760E75BC36}"/>
                </a:ext>
              </a:extLst>
            </p:cNvPr>
            <p:cNvSpPr txBox="1"/>
            <p:nvPr/>
          </p:nvSpPr>
          <p:spPr>
            <a:xfrm>
              <a:off x="6189341"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69" name="TextBox 68">
              <a:extLst>
                <a:ext uri="{FF2B5EF4-FFF2-40B4-BE49-F238E27FC236}">
                  <a16:creationId xmlns:a16="http://schemas.microsoft.com/office/drawing/2014/main" id="{21F9E1E2-D239-1744-9715-2F8E7D336A20}"/>
                </a:ext>
              </a:extLst>
            </p:cNvPr>
            <p:cNvSpPr txBox="1"/>
            <p:nvPr/>
          </p:nvSpPr>
          <p:spPr>
            <a:xfrm>
              <a:off x="6189341" y="403954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0" name="TextBox 69">
              <a:extLst>
                <a:ext uri="{FF2B5EF4-FFF2-40B4-BE49-F238E27FC236}">
                  <a16:creationId xmlns:a16="http://schemas.microsoft.com/office/drawing/2014/main" id="{37DFA185-46EB-7E4D-AE78-29EEE9AA3716}"/>
                </a:ext>
              </a:extLst>
            </p:cNvPr>
            <p:cNvSpPr txBox="1"/>
            <p:nvPr/>
          </p:nvSpPr>
          <p:spPr>
            <a:xfrm>
              <a:off x="6189341"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1" name="TextBox 70">
              <a:extLst>
                <a:ext uri="{FF2B5EF4-FFF2-40B4-BE49-F238E27FC236}">
                  <a16:creationId xmlns:a16="http://schemas.microsoft.com/office/drawing/2014/main" id="{ECF7C052-C9E0-B640-ACFF-6338C1195E94}"/>
                </a:ext>
              </a:extLst>
            </p:cNvPr>
            <p:cNvSpPr txBox="1"/>
            <p:nvPr/>
          </p:nvSpPr>
          <p:spPr>
            <a:xfrm>
              <a:off x="6189341" y="483881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2" name="TextBox 71">
              <a:extLst>
                <a:ext uri="{FF2B5EF4-FFF2-40B4-BE49-F238E27FC236}">
                  <a16:creationId xmlns:a16="http://schemas.microsoft.com/office/drawing/2014/main" id="{FD07E7C2-04DA-8143-8CB6-D988F57B6F41}"/>
                </a:ext>
              </a:extLst>
            </p:cNvPr>
            <p:cNvSpPr txBox="1"/>
            <p:nvPr/>
          </p:nvSpPr>
          <p:spPr>
            <a:xfrm>
              <a:off x="6189341"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3" name="TextBox 72">
              <a:extLst>
                <a:ext uri="{FF2B5EF4-FFF2-40B4-BE49-F238E27FC236}">
                  <a16:creationId xmlns:a16="http://schemas.microsoft.com/office/drawing/2014/main" id="{D723C063-2CCE-274F-BF71-3528D53147FE}"/>
                </a:ext>
              </a:extLst>
            </p:cNvPr>
            <p:cNvSpPr txBox="1"/>
            <p:nvPr/>
          </p:nvSpPr>
          <p:spPr>
            <a:xfrm>
              <a:off x="8422175" y="2765838"/>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4" name="TextBox 73">
              <a:extLst>
                <a:ext uri="{FF2B5EF4-FFF2-40B4-BE49-F238E27FC236}">
                  <a16:creationId xmlns:a16="http://schemas.microsoft.com/office/drawing/2014/main" id="{A88F0701-EB99-A441-9FB2-CEE984E98878}"/>
                </a:ext>
              </a:extLst>
            </p:cNvPr>
            <p:cNvSpPr txBox="1"/>
            <p:nvPr/>
          </p:nvSpPr>
          <p:spPr>
            <a:xfrm>
              <a:off x="8422175" y="319446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5" name="TextBox 74">
              <a:extLst>
                <a:ext uri="{FF2B5EF4-FFF2-40B4-BE49-F238E27FC236}">
                  <a16:creationId xmlns:a16="http://schemas.microsoft.com/office/drawing/2014/main" id="{8585F92C-7E08-DB43-9075-EB5662F18B2C}"/>
                </a:ext>
              </a:extLst>
            </p:cNvPr>
            <p:cNvSpPr txBox="1"/>
            <p:nvPr/>
          </p:nvSpPr>
          <p:spPr>
            <a:xfrm>
              <a:off x="8422175" y="3610918"/>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6" name="TextBox 75">
              <a:extLst>
                <a:ext uri="{FF2B5EF4-FFF2-40B4-BE49-F238E27FC236}">
                  <a16:creationId xmlns:a16="http://schemas.microsoft.com/office/drawing/2014/main" id="{61EA4A13-58F0-0744-A59F-C2F23CEBD262}"/>
                </a:ext>
              </a:extLst>
            </p:cNvPr>
            <p:cNvSpPr txBox="1"/>
            <p:nvPr/>
          </p:nvSpPr>
          <p:spPr>
            <a:xfrm>
              <a:off x="8422175" y="4039542"/>
              <a:ext cx="2048570" cy="245832"/>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hana pakek kolor sit akan meu met</a:t>
              </a:r>
            </a:p>
          </p:txBody>
        </p:sp>
        <p:sp>
          <p:nvSpPr>
            <p:cNvPr id="77" name="TextBox 76">
              <a:extLst>
                <a:ext uri="{FF2B5EF4-FFF2-40B4-BE49-F238E27FC236}">
                  <a16:creationId xmlns:a16="http://schemas.microsoft.com/office/drawing/2014/main" id="{B883DC41-0842-8541-A313-A5EA23FADF8F}"/>
                </a:ext>
              </a:extLst>
            </p:cNvPr>
            <p:cNvSpPr txBox="1"/>
            <p:nvPr/>
          </p:nvSpPr>
          <p:spPr>
            <a:xfrm>
              <a:off x="8422175" y="4447230"/>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8" name="TextBox 77">
              <a:extLst>
                <a:ext uri="{FF2B5EF4-FFF2-40B4-BE49-F238E27FC236}">
                  <a16:creationId xmlns:a16="http://schemas.microsoft.com/office/drawing/2014/main" id="{B7FCC057-52A2-224B-93C5-29296BA257B9}"/>
                </a:ext>
              </a:extLst>
            </p:cNvPr>
            <p:cNvSpPr txBox="1"/>
            <p:nvPr/>
          </p:nvSpPr>
          <p:spPr>
            <a:xfrm>
              <a:off x="8422175" y="4838812"/>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79" name="TextBox 78">
              <a:extLst>
                <a:ext uri="{FF2B5EF4-FFF2-40B4-BE49-F238E27FC236}">
                  <a16:creationId xmlns:a16="http://schemas.microsoft.com/office/drawing/2014/main" id="{9C67FDFE-266E-FC41-AB23-1C2161BED2F4}"/>
                </a:ext>
              </a:extLst>
            </p:cNvPr>
            <p:cNvSpPr txBox="1"/>
            <p:nvPr/>
          </p:nvSpPr>
          <p:spPr>
            <a:xfrm>
              <a:off x="8422175" y="5259199"/>
              <a:ext cx="2048570" cy="149779"/>
            </a:xfrm>
            <a:prstGeom prst="rect">
              <a:avLst/>
            </a:prstGeom>
            <a:noFill/>
          </p:spPr>
          <p:txBody>
            <a:bodyPr wrap="square" rtlCol="0" anchor="ctr">
              <a:spAutoFit/>
            </a:bodyPr>
            <a:lstStyle/>
            <a:p>
              <a:pPr algn="ctr">
                <a:lnSpc>
                  <a:spcPts val="1500"/>
                </a:lnSpc>
              </a:pPr>
              <a:r>
                <a:rPr lang="da-DK">
                  <a:solidFill>
                    <a:schemeClr val="tx1">
                      <a:lumMod val="50000"/>
                      <a:lumOff val="50000"/>
                    </a:schemeClr>
                  </a:solidFill>
                  <a:latin typeface="Montserrat" pitchFamily="2" charset="77"/>
                </a:rPr>
                <a:t>Lorem ipsum kolor summ</a:t>
              </a:r>
            </a:p>
          </p:txBody>
        </p:sp>
        <p:sp>
          <p:nvSpPr>
            <p:cNvPr id="80" name="TextBox 79">
              <a:extLst>
                <a:ext uri="{FF2B5EF4-FFF2-40B4-BE49-F238E27FC236}">
                  <a16:creationId xmlns:a16="http://schemas.microsoft.com/office/drawing/2014/main" id="{5B073FD6-E04D-E544-BB83-7D558FD39955}"/>
                </a:ext>
              </a:extLst>
            </p:cNvPr>
            <p:cNvSpPr txBox="1"/>
            <p:nvPr/>
          </p:nvSpPr>
          <p:spPr>
            <a:xfrm>
              <a:off x="1882309" y="2348824"/>
              <a:ext cx="1725886" cy="149779"/>
            </a:xfrm>
            <a:prstGeom prst="rect">
              <a:avLst/>
            </a:prstGeom>
            <a:noFill/>
          </p:spPr>
          <p:txBody>
            <a:bodyPr wrap="square" rtlCol="0" anchor="ctr">
              <a:spAutoFit/>
            </a:bodyPr>
            <a:lstStyle/>
            <a:p>
              <a:pPr algn="ctr">
                <a:lnSpc>
                  <a:spcPts val="1500"/>
                </a:lnSpc>
              </a:pPr>
              <a:r>
                <a:rPr lang="en-US" b="1" dirty="0">
                  <a:solidFill>
                    <a:schemeClr val="bg1">
                      <a:lumMod val="95000"/>
                    </a:schemeClr>
                  </a:solidFill>
                  <a:latin typeface="Montserrat" pitchFamily="2" charset="77"/>
                </a:rPr>
                <a:t>Task Name</a:t>
              </a:r>
            </a:p>
          </p:txBody>
        </p:sp>
        <p:sp>
          <p:nvSpPr>
            <p:cNvPr id="81" name="TextBox 80">
              <a:extLst>
                <a:ext uri="{FF2B5EF4-FFF2-40B4-BE49-F238E27FC236}">
                  <a16:creationId xmlns:a16="http://schemas.microsoft.com/office/drawing/2014/main" id="{85007B0B-7DB6-6D49-B953-C793664A6861}"/>
                </a:ext>
              </a:extLst>
            </p:cNvPr>
            <p:cNvSpPr txBox="1"/>
            <p:nvPr/>
          </p:nvSpPr>
          <p:spPr>
            <a:xfrm>
              <a:off x="4116634" y="2348824"/>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2" name="TextBox 81">
              <a:extLst>
                <a:ext uri="{FF2B5EF4-FFF2-40B4-BE49-F238E27FC236}">
                  <a16:creationId xmlns:a16="http://schemas.microsoft.com/office/drawing/2014/main" id="{CA73DEE2-0AE1-BB4B-9C54-52F0B2CA9F15}"/>
                </a:ext>
              </a:extLst>
            </p:cNvPr>
            <p:cNvSpPr txBox="1"/>
            <p:nvPr/>
          </p:nvSpPr>
          <p:spPr>
            <a:xfrm>
              <a:off x="6350683" y="2348824"/>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3" name="TextBox 82">
              <a:extLst>
                <a:ext uri="{FF2B5EF4-FFF2-40B4-BE49-F238E27FC236}">
                  <a16:creationId xmlns:a16="http://schemas.microsoft.com/office/drawing/2014/main" id="{108506AB-56E6-8D40-913F-99B55A501B25}"/>
                </a:ext>
              </a:extLst>
            </p:cNvPr>
            <p:cNvSpPr txBox="1"/>
            <p:nvPr/>
          </p:nvSpPr>
          <p:spPr>
            <a:xfrm>
              <a:off x="8583517" y="2360307"/>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4" name="TextBox 83">
              <a:extLst>
                <a:ext uri="{FF2B5EF4-FFF2-40B4-BE49-F238E27FC236}">
                  <a16:creationId xmlns:a16="http://schemas.microsoft.com/office/drawing/2014/main" id="{A601A1E5-8EB3-664B-8635-A50DCCCBFCE6}"/>
                </a:ext>
              </a:extLst>
            </p:cNvPr>
            <p:cNvSpPr txBox="1"/>
            <p:nvPr/>
          </p:nvSpPr>
          <p:spPr>
            <a:xfrm>
              <a:off x="1882309" y="5715305"/>
              <a:ext cx="1725886" cy="149779"/>
            </a:xfrm>
            <a:prstGeom prst="rect">
              <a:avLst/>
            </a:prstGeom>
            <a:noFill/>
          </p:spPr>
          <p:txBody>
            <a:bodyPr wrap="square" rtlCol="0" anchor="ctr">
              <a:spAutoFit/>
            </a:bodyPr>
            <a:lstStyle/>
            <a:p>
              <a:pPr algn="ctr">
                <a:lnSpc>
                  <a:spcPts val="1500"/>
                </a:lnSpc>
              </a:pPr>
              <a:r>
                <a:rPr lang="en-US" b="1" dirty="0">
                  <a:solidFill>
                    <a:schemeClr val="bg1">
                      <a:lumMod val="95000"/>
                    </a:schemeClr>
                  </a:solidFill>
                  <a:latin typeface="Montserrat" pitchFamily="2" charset="77"/>
                </a:rPr>
                <a:t>Task Name</a:t>
              </a:r>
            </a:p>
          </p:txBody>
        </p:sp>
        <p:sp>
          <p:nvSpPr>
            <p:cNvPr id="85" name="TextBox 84">
              <a:extLst>
                <a:ext uri="{FF2B5EF4-FFF2-40B4-BE49-F238E27FC236}">
                  <a16:creationId xmlns:a16="http://schemas.microsoft.com/office/drawing/2014/main" id="{BBC4410F-084B-9847-A203-FBC887709F24}"/>
                </a:ext>
              </a:extLst>
            </p:cNvPr>
            <p:cNvSpPr txBox="1"/>
            <p:nvPr/>
          </p:nvSpPr>
          <p:spPr>
            <a:xfrm>
              <a:off x="4116634"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6" name="TextBox 85">
              <a:extLst>
                <a:ext uri="{FF2B5EF4-FFF2-40B4-BE49-F238E27FC236}">
                  <a16:creationId xmlns:a16="http://schemas.microsoft.com/office/drawing/2014/main" id="{47230BDE-77F7-3F4F-B5CC-C2DBE2E667B7}"/>
                </a:ext>
              </a:extLst>
            </p:cNvPr>
            <p:cNvSpPr txBox="1"/>
            <p:nvPr/>
          </p:nvSpPr>
          <p:spPr>
            <a:xfrm>
              <a:off x="6350683"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7" name="TextBox 86">
              <a:extLst>
                <a:ext uri="{FF2B5EF4-FFF2-40B4-BE49-F238E27FC236}">
                  <a16:creationId xmlns:a16="http://schemas.microsoft.com/office/drawing/2014/main" id="{0A918FE9-C9E9-A741-9FB3-3B089B3D0E89}"/>
                </a:ext>
              </a:extLst>
            </p:cNvPr>
            <p:cNvSpPr txBox="1"/>
            <p:nvPr/>
          </p:nvSpPr>
          <p:spPr>
            <a:xfrm>
              <a:off x="8583517" y="5721018"/>
              <a:ext cx="1725886" cy="149779"/>
            </a:xfrm>
            <a:prstGeom prst="rect">
              <a:avLst/>
            </a:prstGeom>
            <a:noFill/>
          </p:spPr>
          <p:txBody>
            <a:bodyPr wrap="square" rtlCol="0" anchor="ctr">
              <a:spAutoFit/>
            </a:bodyPr>
            <a:lstStyle/>
            <a:p>
              <a:pPr algn="ctr">
                <a:lnSpc>
                  <a:spcPts val="1500"/>
                </a:lnSpc>
              </a:pPr>
              <a:r>
                <a:rPr lang="en-US" b="1">
                  <a:solidFill>
                    <a:schemeClr val="bg1">
                      <a:lumMod val="95000"/>
                    </a:schemeClr>
                  </a:solidFill>
                  <a:latin typeface="Montserrat" pitchFamily="2" charset="77"/>
                </a:rPr>
                <a:t>Task Name</a:t>
              </a:r>
            </a:p>
          </p:txBody>
        </p:sp>
        <p:sp>
          <p:nvSpPr>
            <p:cNvPr id="88" name="Shape 5652">
              <a:extLst>
                <a:ext uri="{FF2B5EF4-FFF2-40B4-BE49-F238E27FC236}">
                  <a16:creationId xmlns:a16="http://schemas.microsoft.com/office/drawing/2014/main" id="{8031E9A5-8290-5C43-BCD3-4356FB24177C}"/>
                </a:ext>
              </a:extLst>
            </p:cNvPr>
            <p:cNvSpPr/>
            <p:nvPr/>
          </p:nvSpPr>
          <p:spPr>
            <a:xfrm flipV="1">
              <a:off x="3862118"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89" name="Shape 5656">
              <a:extLst>
                <a:ext uri="{FF2B5EF4-FFF2-40B4-BE49-F238E27FC236}">
                  <a16:creationId xmlns:a16="http://schemas.microsoft.com/office/drawing/2014/main" id="{9B1FA3C9-B8B9-9347-B39F-FC2EB894E2F5}"/>
                </a:ext>
              </a:extLst>
            </p:cNvPr>
            <p:cNvSpPr/>
            <p:nvPr/>
          </p:nvSpPr>
          <p:spPr>
            <a:xfrm flipV="1">
              <a:off x="1619337"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0" name="Shape 5666">
              <a:extLst>
                <a:ext uri="{FF2B5EF4-FFF2-40B4-BE49-F238E27FC236}">
                  <a16:creationId xmlns:a16="http://schemas.microsoft.com/office/drawing/2014/main" id="{FB741241-20C1-9747-95AD-6F7271A3C202}"/>
                </a:ext>
              </a:extLst>
            </p:cNvPr>
            <p:cNvSpPr/>
            <p:nvPr/>
          </p:nvSpPr>
          <p:spPr>
            <a:xfrm flipV="1">
              <a:off x="6096443"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1" name="Shape 5678">
              <a:extLst>
                <a:ext uri="{FF2B5EF4-FFF2-40B4-BE49-F238E27FC236}">
                  <a16:creationId xmlns:a16="http://schemas.microsoft.com/office/drawing/2014/main" id="{EB63B617-A49A-5E4A-AD51-B4DB1D6BA020}"/>
                </a:ext>
              </a:extLst>
            </p:cNvPr>
            <p:cNvSpPr/>
            <p:nvPr/>
          </p:nvSpPr>
          <p:spPr>
            <a:xfrm flipV="1">
              <a:off x="8330492"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sp>
          <p:nvSpPr>
            <p:cNvPr id="92" name="Shape 5690">
              <a:extLst>
                <a:ext uri="{FF2B5EF4-FFF2-40B4-BE49-F238E27FC236}">
                  <a16:creationId xmlns:a16="http://schemas.microsoft.com/office/drawing/2014/main" id="{471452F4-DD97-F14F-AC7F-EF15ECE61EFA}"/>
                </a:ext>
              </a:extLst>
            </p:cNvPr>
            <p:cNvSpPr/>
            <p:nvPr/>
          </p:nvSpPr>
          <p:spPr>
            <a:xfrm flipV="1">
              <a:off x="10563326" y="2166571"/>
              <a:ext cx="1" cy="3427387"/>
            </a:xfrm>
            <a:prstGeom prst="line">
              <a:avLst/>
            </a:prstGeom>
            <a:noFill/>
            <a:ln w="9525" cap="flat">
              <a:solidFill>
                <a:srgbClr val="A6AAA9"/>
              </a:solidFill>
              <a:prstDash val="solid"/>
              <a:miter lim="400000"/>
            </a:ln>
            <a:effectLst/>
          </p:spPr>
          <p:txBody>
            <a:bodyPr wrap="square" lIns="25400" tIns="25400" rIns="25400" bIns="25400" numCol="1" anchor="ctr">
              <a:noAutofit/>
            </a:bodyPr>
            <a:lstStyle/>
            <a:p>
              <a:pPr>
                <a:defRPr sz="3200" cap="none" spc="0">
                  <a:latin typeface="Helvetica Light"/>
                  <a:ea typeface="Helvetica Light"/>
                  <a:cs typeface="Helvetica Light"/>
                  <a:sym typeface="Helvetica Light"/>
                </a:defRPr>
              </a:pPr>
              <a:endParaRPr>
                <a:latin typeface="Montserrat" pitchFamily="2" charset="77"/>
              </a:endParaRPr>
            </a:p>
          </p:txBody>
        </p:sp>
      </p:grpSp>
      <p:sp>
        <p:nvSpPr>
          <p:cNvPr id="93" name="Title 1">
            <a:extLst>
              <a:ext uri="{FF2B5EF4-FFF2-40B4-BE49-F238E27FC236}">
                <a16:creationId xmlns:a16="http://schemas.microsoft.com/office/drawing/2014/main" id="{126CD3FD-D0DB-D94C-BD54-3836C432903F}"/>
              </a:ext>
            </a:extLst>
          </p:cNvPr>
          <p:cNvSpPr txBox="1">
            <a:spLocks/>
          </p:cNvSpPr>
          <p:nvPr userDrawn="1"/>
        </p:nvSpPr>
        <p:spPr>
          <a:xfrm>
            <a:off x="1157605" y="6047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2" name="Date Placeholder 1">
            <a:extLst>
              <a:ext uri="{FF2B5EF4-FFF2-40B4-BE49-F238E27FC236}">
                <a16:creationId xmlns:a16="http://schemas.microsoft.com/office/drawing/2014/main" id="{68C4D5A0-7D06-0A4E-B6D9-644CEAD4A1B3}"/>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3" name="Footer Placeholder 2">
            <a:extLst>
              <a:ext uri="{FF2B5EF4-FFF2-40B4-BE49-F238E27FC236}">
                <a16:creationId xmlns:a16="http://schemas.microsoft.com/office/drawing/2014/main" id="{E597D56D-C936-6347-B774-52C3B6C8038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5ECF744-7616-9148-828D-2B4C0EEF9996}"/>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94" name="Group 93">
            <a:extLst>
              <a:ext uri="{FF2B5EF4-FFF2-40B4-BE49-F238E27FC236}">
                <a16:creationId xmlns:a16="http://schemas.microsoft.com/office/drawing/2014/main" id="{561EED82-B541-564E-A1DF-C1B0BBFFA5E9}"/>
              </a:ext>
            </a:extLst>
          </p:cNvPr>
          <p:cNvGrpSpPr/>
          <p:nvPr userDrawn="1"/>
        </p:nvGrpSpPr>
        <p:grpSpPr>
          <a:xfrm>
            <a:off x="17214850" y="9558523"/>
            <a:ext cx="2435794" cy="802545"/>
            <a:chOff x="7616256" y="9093982"/>
            <a:chExt cx="4191023" cy="1325638"/>
          </a:xfrm>
        </p:grpSpPr>
        <p:sp>
          <p:nvSpPr>
            <p:cNvPr id="95" name="object 10">
              <a:extLst>
                <a:ext uri="{FF2B5EF4-FFF2-40B4-BE49-F238E27FC236}">
                  <a16:creationId xmlns:a16="http://schemas.microsoft.com/office/drawing/2014/main" id="{81585F21-6B2E-5A42-B7FD-A705B07D69E9}"/>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96" name="Group 95">
              <a:extLst>
                <a:ext uri="{FF2B5EF4-FFF2-40B4-BE49-F238E27FC236}">
                  <a16:creationId xmlns:a16="http://schemas.microsoft.com/office/drawing/2014/main" id="{BB439B93-2954-3845-8C86-4AA0DD7363CD}"/>
                </a:ext>
              </a:extLst>
            </p:cNvPr>
            <p:cNvGrpSpPr/>
            <p:nvPr userDrawn="1"/>
          </p:nvGrpSpPr>
          <p:grpSpPr>
            <a:xfrm>
              <a:off x="9132005" y="9331089"/>
              <a:ext cx="2599641" cy="486403"/>
              <a:chOff x="9207638" y="9347753"/>
              <a:chExt cx="2165412" cy="326022"/>
            </a:xfrm>
          </p:grpSpPr>
          <p:sp>
            <p:nvSpPr>
              <p:cNvPr id="119" name="object 2">
                <a:extLst>
                  <a:ext uri="{FF2B5EF4-FFF2-40B4-BE49-F238E27FC236}">
                    <a16:creationId xmlns:a16="http://schemas.microsoft.com/office/drawing/2014/main" id="{EC646DF9-91E1-E64E-8E7B-A36A9D9D250C}"/>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20" name="object 3">
                <a:extLst>
                  <a:ext uri="{FF2B5EF4-FFF2-40B4-BE49-F238E27FC236}">
                    <a16:creationId xmlns:a16="http://schemas.microsoft.com/office/drawing/2014/main" id="{1906FE10-5CE0-AD40-8B1F-FD5C78670A04}"/>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21" name="object 4">
                <a:extLst>
                  <a:ext uri="{FF2B5EF4-FFF2-40B4-BE49-F238E27FC236}">
                    <a16:creationId xmlns:a16="http://schemas.microsoft.com/office/drawing/2014/main" id="{37F2AFE1-D472-9D4E-AA2E-D6331ADDB2CC}"/>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22" name="object 5">
                <a:extLst>
                  <a:ext uri="{FF2B5EF4-FFF2-40B4-BE49-F238E27FC236}">
                    <a16:creationId xmlns:a16="http://schemas.microsoft.com/office/drawing/2014/main" id="{68F7ABBE-ED2B-6B46-9F8D-36E105D88BDC}"/>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23" name="object 6">
                <a:extLst>
                  <a:ext uri="{FF2B5EF4-FFF2-40B4-BE49-F238E27FC236}">
                    <a16:creationId xmlns:a16="http://schemas.microsoft.com/office/drawing/2014/main" id="{8CF4903E-CD1E-7840-9F7C-0B1CA16E6F29}"/>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24" name="object 7">
                <a:extLst>
                  <a:ext uri="{FF2B5EF4-FFF2-40B4-BE49-F238E27FC236}">
                    <a16:creationId xmlns:a16="http://schemas.microsoft.com/office/drawing/2014/main" id="{CF7B399C-D084-1C41-A0E9-3C74BB8FCA95}"/>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25" name="object 8">
                <a:extLst>
                  <a:ext uri="{FF2B5EF4-FFF2-40B4-BE49-F238E27FC236}">
                    <a16:creationId xmlns:a16="http://schemas.microsoft.com/office/drawing/2014/main" id="{B0F3455F-9A55-914C-A155-AA406275FC73}"/>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26" name="object 9">
                <a:extLst>
                  <a:ext uri="{FF2B5EF4-FFF2-40B4-BE49-F238E27FC236}">
                    <a16:creationId xmlns:a16="http://schemas.microsoft.com/office/drawing/2014/main" id="{61472E84-95E8-7B47-BE81-867E9137D1C6}"/>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97" name="Group 96">
              <a:extLst>
                <a:ext uri="{FF2B5EF4-FFF2-40B4-BE49-F238E27FC236}">
                  <a16:creationId xmlns:a16="http://schemas.microsoft.com/office/drawing/2014/main" id="{371DAAAB-64CB-E34A-BBA9-4DF314621F27}"/>
                </a:ext>
              </a:extLst>
            </p:cNvPr>
            <p:cNvGrpSpPr/>
            <p:nvPr userDrawn="1"/>
          </p:nvGrpSpPr>
          <p:grpSpPr>
            <a:xfrm>
              <a:off x="7616256" y="9093982"/>
              <a:ext cx="1325448" cy="1325638"/>
              <a:chOff x="7616256" y="9093982"/>
              <a:chExt cx="1325448" cy="1325638"/>
            </a:xfrm>
          </p:grpSpPr>
          <p:sp>
            <p:nvSpPr>
              <p:cNvPr id="98" name="object 11">
                <a:extLst>
                  <a:ext uri="{FF2B5EF4-FFF2-40B4-BE49-F238E27FC236}">
                    <a16:creationId xmlns:a16="http://schemas.microsoft.com/office/drawing/2014/main" id="{CA52E8C4-036B-A64A-B7A3-329164C34294}"/>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99" name="object 12">
                <a:extLst>
                  <a:ext uri="{FF2B5EF4-FFF2-40B4-BE49-F238E27FC236}">
                    <a16:creationId xmlns:a16="http://schemas.microsoft.com/office/drawing/2014/main" id="{84959D41-D489-D847-8C5F-54AC62FD89D1}"/>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100" name="object 13">
                <a:extLst>
                  <a:ext uri="{FF2B5EF4-FFF2-40B4-BE49-F238E27FC236}">
                    <a16:creationId xmlns:a16="http://schemas.microsoft.com/office/drawing/2014/main" id="{09D29EC9-763F-3443-A688-35FBA5F36861}"/>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101" name="object 14">
                <a:extLst>
                  <a:ext uri="{FF2B5EF4-FFF2-40B4-BE49-F238E27FC236}">
                    <a16:creationId xmlns:a16="http://schemas.microsoft.com/office/drawing/2014/main" id="{54202B7A-8D8B-3B44-8084-3850DEA5E2BC}"/>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102" name="object 15">
                <a:extLst>
                  <a:ext uri="{FF2B5EF4-FFF2-40B4-BE49-F238E27FC236}">
                    <a16:creationId xmlns:a16="http://schemas.microsoft.com/office/drawing/2014/main" id="{40D6B91B-4798-D64E-A9D5-95AEF8610323}"/>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103" name="object 16">
                <a:extLst>
                  <a:ext uri="{FF2B5EF4-FFF2-40B4-BE49-F238E27FC236}">
                    <a16:creationId xmlns:a16="http://schemas.microsoft.com/office/drawing/2014/main" id="{4BBBA576-9ED6-EC48-8705-65A79D417A40}"/>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104" name="object 17">
                <a:extLst>
                  <a:ext uri="{FF2B5EF4-FFF2-40B4-BE49-F238E27FC236}">
                    <a16:creationId xmlns:a16="http://schemas.microsoft.com/office/drawing/2014/main" id="{FDF98944-BE3C-6A42-A435-CABEAE48227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105" name="object 18">
                <a:extLst>
                  <a:ext uri="{FF2B5EF4-FFF2-40B4-BE49-F238E27FC236}">
                    <a16:creationId xmlns:a16="http://schemas.microsoft.com/office/drawing/2014/main" id="{DE1C9C3B-7C91-4E43-B038-0ABA8C4E386E}"/>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106" name="object 19">
                <a:extLst>
                  <a:ext uri="{FF2B5EF4-FFF2-40B4-BE49-F238E27FC236}">
                    <a16:creationId xmlns:a16="http://schemas.microsoft.com/office/drawing/2014/main" id="{0288F154-7D14-FD42-B475-B5A7A99BA7B7}"/>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107" name="object 20">
                <a:extLst>
                  <a:ext uri="{FF2B5EF4-FFF2-40B4-BE49-F238E27FC236}">
                    <a16:creationId xmlns:a16="http://schemas.microsoft.com/office/drawing/2014/main" id="{98CE456E-39AC-F94A-993B-448807EC7D73}"/>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108" name="Group 107">
                <a:extLst>
                  <a:ext uri="{FF2B5EF4-FFF2-40B4-BE49-F238E27FC236}">
                    <a16:creationId xmlns:a16="http://schemas.microsoft.com/office/drawing/2014/main" id="{2DF2561A-1965-A54C-BDF8-66666B52AC2C}"/>
                  </a:ext>
                </a:extLst>
              </p:cNvPr>
              <p:cNvGrpSpPr/>
              <p:nvPr userDrawn="1"/>
            </p:nvGrpSpPr>
            <p:grpSpPr>
              <a:xfrm>
                <a:off x="7616256" y="9119870"/>
                <a:ext cx="1325448" cy="1260246"/>
                <a:chOff x="7616256" y="9119870"/>
                <a:chExt cx="1325448" cy="1260246"/>
              </a:xfrm>
            </p:grpSpPr>
            <p:sp>
              <p:nvSpPr>
                <p:cNvPr id="109" name="object 22">
                  <a:extLst>
                    <a:ext uri="{FF2B5EF4-FFF2-40B4-BE49-F238E27FC236}">
                      <a16:creationId xmlns:a16="http://schemas.microsoft.com/office/drawing/2014/main" id="{2F8AB8FC-785E-724B-B9D1-70DB1CA4A5FF}"/>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110" name="object 23">
                  <a:extLst>
                    <a:ext uri="{FF2B5EF4-FFF2-40B4-BE49-F238E27FC236}">
                      <a16:creationId xmlns:a16="http://schemas.microsoft.com/office/drawing/2014/main" id="{C2D3C336-324E-8F4A-BCFD-C71638F42831}"/>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111" name="object 24">
                  <a:extLst>
                    <a:ext uri="{FF2B5EF4-FFF2-40B4-BE49-F238E27FC236}">
                      <a16:creationId xmlns:a16="http://schemas.microsoft.com/office/drawing/2014/main" id="{8225FAE7-6AE6-0C4D-B8FE-9884A9EB2C4C}"/>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112" name="object 25">
                  <a:extLst>
                    <a:ext uri="{FF2B5EF4-FFF2-40B4-BE49-F238E27FC236}">
                      <a16:creationId xmlns:a16="http://schemas.microsoft.com/office/drawing/2014/main" id="{5C4507A4-E20B-5049-B23A-B221FC7834A0}"/>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113" name="object 26">
                  <a:extLst>
                    <a:ext uri="{FF2B5EF4-FFF2-40B4-BE49-F238E27FC236}">
                      <a16:creationId xmlns:a16="http://schemas.microsoft.com/office/drawing/2014/main" id="{61FD63C8-F1BE-024A-A678-9377F8B471D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114" name="object 27">
                  <a:extLst>
                    <a:ext uri="{FF2B5EF4-FFF2-40B4-BE49-F238E27FC236}">
                      <a16:creationId xmlns:a16="http://schemas.microsoft.com/office/drawing/2014/main" id="{EEFB852F-5172-7A47-A8D2-CAA035C12D3B}"/>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115" name="object 28">
                  <a:extLst>
                    <a:ext uri="{FF2B5EF4-FFF2-40B4-BE49-F238E27FC236}">
                      <a16:creationId xmlns:a16="http://schemas.microsoft.com/office/drawing/2014/main" id="{D3D1F752-2F16-7B43-9393-C0E29C2FD5AB}"/>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116" name="object 29">
                  <a:extLst>
                    <a:ext uri="{FF2B5EF4-FFF2-40B4-BE49-F238E27FC236}">
                      <a16:creationId xmlns:a16="http://schemas.microsoft.com/office/drawing/2014/main" id="{905D7701-0621-2941-9D9C-15CBB2E2C217}"/>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117" name="object 30">
                  <a:extLst>
                    <a:ext uri="{FF2B5EF4-FFF2-40B4-BE49-F238E27FC236}">
                      <a16:creationId xmlns:a16="http://schemas.microsoft.com/office/drawing/2014/main" id="{AD1C97FE-3C4D-9E4C-AD24-C68FCFB85972}"/>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18" name="object 31">
                  <a:extLst>
                    <a:ext uri="{FF2B5EF4-FFF2-40B4-BE49-F238E27FC236}">
                      <a16:creationId xmlns:a16="http://schemas.microsoft.com/office/drawing/2014/main" id="{023C46E3-5A87-B846-BE70-C7E68D42D98E}"/>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5936753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2BCF91-76A4-F347-85E3-7F8E51A8EBB8}"/>
              </a:ext>
            </a:extLst>
          </p:cNvPr>
          <p:cNvSpPr>
            <a:spLocks noGrp="1"/>
          </p:cNvSpPr>
          <p:nvPr>
            <p:ph type="title"/>
          </p:nvPr>
        </p:nvSpPr>
        <p:spPr>
          <a:xfrm>
            <a:off x="1384300" y="754063"/>
            <a:ext cx="6484938" cy="2638425"/>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0DBE13E-9193-E445-92A4-538F25483B75}"/>
              </a:ext>
            </a:extLst>
          </p:cNvPr>
          <p:cNvSpPr>
            <a:spLocks noGrp="1"/>
          </p:cNvSpPr>
          <p:nvPr>
            <p:ph idx="1"/>
          </p:nvPr>
        </p:nvSpPr>
        <p:spPr>
          <a:xfrm>
            <a:off x="8547100" y="1628775"/>
            <a:ext cx="10177463" cy="80359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C2AF2CB-1BA4-4B48-B19A-70460CB4347A}"/>
              </a:ext>
            </a:extLst>
          </p:cNvPr>
          <p:cNvSpPr>
            <a:spLocks noGrp="1"/>
          </p:cNvSpPr>
          <p:nvPr>
            <p:ph type="body" sz="half" idx="2"/>
          </p:nvPr>
        </p:nvSpPr>
        <p:spPr>
          <a:xfrm>
            <a:off x="1384300" y="3392488"/>
            <a:ext cx="6484938" cy="628650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object 2">
            <a:extLst>
              <a:ext uri="{FF2B5EF4-FFF2-40B4-BE49-F238E27FC236}">
                <a16:creationId xmlns:a16="http://schemas.microsoft.com/office/drawing/2014/main" id="{9A5F71E6-0DD0-F947-A967-BA93301B8CA7}"/>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5348A6D5-77C3-E049-A0FF-1B505102F715}"/>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10" name="object 4">
              <a:extLst>
                <a:ext uri="{FF2B5EF4-FFF2-40B4-BE49-F238E27FC236}">
                  <a16:creationId xmlns:a16="http://schemas.microsoft.com/office/drawing/2014/main" id="{84ED8DB2-A515-1D4A-BF0F-A61C22734D5A}"/>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2" name="Title 1">
            <a:extLst>
              <a:ext uri="{FF2B5EF4-FFF2-40B4-BE49-F238E27FC236}">
                <a16:creationId xmlns:a16="http://schemas.microsoft.com/office/drawing/2014/main" id="{ACDBA917-2662-4140-B534-863855C0D109}"/>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C73C243D-3DE8-E543-AE35-792B1C844A34}"/>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6" name="Footer Placeholder 5">
            <a:extLst>
              <a:ext uri="{FF2B5EF4-FFF2-40B4-BE49-F238E27FC236}">
                <a16:creationId xmlns:a16="http://schemas.microsoft.com/office/drawing/2014/main" id="{90F41BE5-566D-3341-BE85-89AB355DDAF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1A7BB6B-7D2C-6C41-BC35-32DBE864574A}"/>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3" name="Group 42">
            <a:extLst>
              <a:ext uri="{FF2B5EF4-FFF2-40B4-BE49-F238E27FC236}">
                <a16:creationId xmlns:a16="http://schemas.microsoft.com/office/drawing/2014/main" id="{609E915E-6B26-4F47-B6B3-FCD12FF5EB5D}"/>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1F44C51C-A1F8-7646-9507-0050490A664F}"/>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14D95426-C460-504C-822A-3F8B56AEC98A}"/>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111001FA-C229-124C-8D36-D86104241379}"/>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1443B192-29EF-7847-AE3F-8240FE413E17}"/>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AF4F8F9E-0052-7C41-AA9B-A42FA2C6467B}"/>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94ABE789-DDA9-EF47-AA46-255C51A87D30}"/>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E272CF92-C1C2-CE45-B8B9-1E6BD30FA3DA}"/>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E75E0AD8-4467-634C-87BB-7196651F3D0A}"/>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C2501533-B320-504A-B0F1-5453900BC229}"/>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E6DE9F76-0F46-E74F-A3B8-D8C2F14187A4}"/>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C6BA0B4C-6ABF-7F47-AC02-BB23659A562A}"/>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F2CD52EB-E40F-DC40-8D03-07C583B75027}"/>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866223BE-B7F6-2449-83C7-9E671C31A06E}"/>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BAC11195-C24C-DB41-BADB-640C91E807DC}"/>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7C214A40-D020-754D-A2F8-F96D3C502AA8}"/>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55FBF0B1-EFC5-0449-BDF8-D66F4DEA22F1}"/>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BF36C380-C808-FE46-B3A0-ED828CF4CC9F}"/>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AB086CA2-5986-C84A-A62C-11137D909D87}"/>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99B99F41-2E49-3B45-B497-CF2DEDC0BCAD}"/>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E1D55861-8B2F-9E47-88D5-A1455D0E08CB}"/>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688A18DD-68DD-AF40-9A19-64BCEF06BCB9}"/>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5369E709-AAE3-5546-B7D2-4CF662234135}"/>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F505D8C7-5B9F-984A-ACE1-5CE7BC74E82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5C9924B1-598E-9E4B-ACDE-14C50EAB65D2}"/>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E05D04D1-1911-4C4A-AD3B-9AD1D51BE07D}"/>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D3BE0872-9EB5-B44E-B1E6-11A7BE129520}"/>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33615853-0394-6F40-BD98-E86DB4C74AEE}"/>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96C432DE-B30E-C448-87FC-81C6FF946360}"/>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21B8A683-22A1-9349-A27C-A32FE78A7DC7}"/>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307D8E4D-E5C1-B247-BFAD-5B32974A5202}"/>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60FA2104-0835-4548-957F-868A4712BB46}"/>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371F3F01-87B9-B148-8E63-B9CFDC9446F5}"/>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4591838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701F61-A558-5946-9CD6-75122C82A73C}"/>
              </a:ext>
            </a:extLst>
          </p:cNvPr>
          <p:cNvSpPr>
            <a:spLocks noGrp="1"/>
          </p:cNvSpPr>
          <p:nvPr>
            <p:ph type="title"/>
          </p:nvPr>
        </p:nvSpPr>
        <p:spPr>
          <a:xfrm>
            <a:off x="1384300" y="754063"/>
            <a:ext cx="6484938" cy="2638425"/>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01E9AB5-2A1E-D747-B6A4-C2D0DE11E32B}"/>
              </a:ext>
            </a:extLst>
          </p:cNvPr>
          <p:cNvSpPr>
            <a:spLocks noGrp="1"/>
          </p:cNvSpPr>
          <p:nvPr>
            <p:ph type="pic" idx="1"/>
          </p:nvPr>
        </p:nvSpPr>
        <p:spPr>
          <a:xfrm>
            <a:off x="8547100" y="1628775"/>
            <a:ext cx="10177463" cy="80359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3BEFD16-FCEA-9D4F-8C33-8B93C62F7778}"/>
              </a:ext>
            </a:extLst>
          </p:cNvPr>
          <p:cNvSpPr>
            <a:spLocks noGrp="1"/>
          </p:cNvSpPr>
          <p:nvPr>
            <p:ph type="body" sz="half" idx="2"/>
          </p:nvPr>
        </p:nvSpPr>
        <p:spPr>
          <a:xfrm>
            <a:off x="1384300" y="3392488"/>
            <a:ext cx="6484938" cy="628650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8" name="object 2">
            <a:extLst>
              <a:ext uri="{FF2B5EF4-FFF2-40B4-BE49-F238E27FC236}">
                <a16:creationId xmlns:a16="http://schemas.microsoft.com/office/drawing/2014/main" id="{22B670BC-538F-6849-897A-8CA89AEF3F08}"/>
              </a:ext>
            </a:extLst>
          </p:cNvPr>
          <p:cNvGrpSpPr/>
          <p:nvPr userDrawn="1"/>
        </p:nvGrpSpPr>
        <p:grpSpPr>
          <a:xfrm>
            <a:off x="0" y="10747861"/>
            <a:ext cx="20104100" cy="560705"/>
            <a:chOff x="0" y="10747861"/>
            <a:chExt cx="20104100" cy="560705"/>
          </a:xfrm>
        </p:grpSpPr>
        <p:sp>
          <p:nvSpPr>
            <p:cNvPr id="9" name="object 3">
              <a:extLst>
                <a:ext uri="{FF2B5EF4-FFF2-40B4-BE49-F238E27FC236}">
                  <a16:creationId xmlns:a16="http://schemas.microsoft.com/office/drawing/2014/main" id="{25373842-420F-E143-9D78-C875725DDDFB}"/>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10" name="object 4">
              <a:extLst>
                <a:ext uri="{FF2B5EF4-FFF2-40B4-BE49-F238E27FC236}">
                  <a16:creationId xmlns:a16="http://schemas.microsoft.com/office/drawing/2014/main" id="{8476C7C8-99C0-D345-BE7B-282E4BBA609D}"/>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2" name="Title 1">
            <a:extLst>
              <a:ext uri="{FF2B5EF4-FFF2-40B4-BE49-F238E27FC236}">
                <a16:creationId xmlns:a16="http://schemas.microsoft.com/office/drawing/2014/main" id="{282929D4-7978-C942-A5A1-6249B17BBBFD}"/>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5" name="Date Placeholder 4">
            <a:extLst>
              <a:ext uri="{FF2B5EF4-FFF2-40B4-BE49-F238E27FC236}">
                <a16:creationId xmlns:a16="http://schemas.microsoft.com/office/drawing/2014/main" id="{7571D562-A1D1-164D-A0F5-5894D29EB84E}"/>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6" name="Footer Placeholder 5">
            <a:extLst>
              <a:ext uri="{FF2B5EF4-FFF2-40B4-BE49-F238E27FC236}">
                <a16:creationId xmlns:a16="http://schemas.microsoft.com/office/drawing/2014/main" id="{0EE94CDE-6C77-594B-8D35-9D5328D6EE9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ACD50B8-1C3E-1646-8E4D-C545218FCE95}"/>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3" name="Group 42">
            <a:extLst>
              <a:ext uri="{FF2B5EF4-FFF2-40B4-BE49-F238E27FC236}">
                <a16:creationId xmlns:a16="http://schemas.microsoft.com/office/drawing/2014/main" id="{F62208E6-1D71-3748-B3B7-87BE4C8035CC}"/>
              </a:ext>
            </a:extLst>
          </p:cNvPr>
          <p:cNvGrpSpPr/>
          <p:nvPr userDrawn="1"/>
        </p:nvGrpSpPr>
        <p:grpSpPr>
          <a:xfrm>
            <a:off x="17214850" y="9558523"/>
            <a:ext cx="2435794" cy="802545"/>
            <a:chOff x="7616256" y="9093982"/>
            <a:chExt cx="4191023" cy="1325638"/>
          </a:xfrm>
        </p:grpSpPr>
        <p:sp>
          <p:nvSpPr>
            <p:cNvPr id="44" name="object 10">
              <a:extLst>
                <a:ext uri="{FF2B5EF4-FFF2-40B4-BE49-F238E27FC236}">
                  <a16:creationId xmlns:a16="http://schemas.microsoft.com/office/drawing/2014/main" id="{D4F710C9-72B0-FC45-B88E-624419512337}"/>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5" name="Group 44">
              <a:extLst>
                <a:ext uri="{FF2B5EF4-FFF2-40B4-BE49-F238E27FC236}">
                  <a16:creationId xmlns:a16="http://schemas.microsoft.com/office/drawing/2014/main" id="{E9494051-094F-B547-8654-E7C862EABC08}"/>
                </a:ext>
              </a:extLst>
            </p:cNvPr>
            <p:cNvGrpSpPr/>
            <p:nvPr userDrawn="1"/>
          </p:nvGrpSpPr>
          <p:grpSpPr>
            <a:xfrm>
              <a:off x="9132005" y="9331089"/>
              <a:ext cx="2599641" cy="486403"/>
              <a:chOff x="9207638" y="9347753"/>
              <a:chExt cx="2165412" cy="326022"/>
            </a:xfrm>
          </p:grpSpPr>
          <p:sp>
            <p:nvSpPr>
              <p:cNvPr id="68" name="object 2">
                <a:extLst>
                  <a:ext uri="{FF2B5EF4-FFF2-40B4-BE49-F238E27FC236}">
                    <a16:creationId xmlns:a16="http://schemas.microsoft.com/office/drawing/2014/main" id="{33DF6436-027B-694E-A6D9-1D53EA500794}"/>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9" name="object 3">
                <a:extLst>
                  <a:ext uri="{FF2B5EF4-FFF2-40B4-BE49-F238E27FC236}">
                    <a16:creationId xmlns:a16="http://schemas.microsoft.com/office/drawing/2014/main" id="{C374A8FB-A8FB-7146-B5D6-B9CCD9B39092}"/>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0" name="object 4">
                <a:extLst>
                  <a:ext uri="{FF2B5EF4-FFF2-40B4-BE49-F238E27FC236}">
                    <a16:creationId xmlns:a16="http://schemas.microsoft.com/office/drawing/2014/main" id="{7818F12E-0367-914A-BEFD-28CE6AB1BCD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1" name="object 5">
                <a:extLst>
                  <a:ext uri="{FF2B5EF4-FFF2-40B4-BE49-F238E27FC236}">
                    <a16:creationId xmlns:a16="http://schemas.microsoft.com/office/drawing/2014/main" id="{0CE19854-FFF4-E748-86A5-95ABCEA7D08A}"/>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2" name="object 6">
                <a:extLst>
                  <a:ext uri="{FF2B5EF4-FFF2-40B4-BE49-F238E27FC236}">
                    <a16:creationId xmlns:a16="http://schemas.microsoft.com/office/drawing/2014/main" id="{95A70433-9844-6F4F-BBE4-3512CC4F4065}"/>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3" name="object 7">
                <a:extLst>
                  <a:ext uri="{FF2B5EF4-FFF2-40B4-BE49-F238E27FC236}">
                    <a16:creationId xmlns:a16="http://schemas.microsoft.com/office/drawing/2014/main" id="{18856B43-DE41-7A4D-8B2E-03190E4B374D}"/>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4" name="object 8">
                <a:extLst>
                  <a:ext uri="{FF2B5EF4-FFF2-40B4-BE49-F238E27FC236}">
                    <a16:creationId xmlns:a16="http://schemas.microsoft.com/office/drawing/2014/main" id="{F16F6B4A-E9D8-ED45-8AF0-0F6F4A3A6D88}"/>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5" name="object 9">
                <a:extLst>
                  <a:ext uri="{FF2B5EF4-FFF2-40B4-BE49-F238E27FC236}">
                    <a16:creationId xmlns:a16="http://schemas.microsoft.com/office/drawing/2014/main" id="{69AC54D6-6ECE-344C-8CC8-CF8EAF269D94}"/>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6" name="Group 45">
              <a:extLst>
                <a:ext uri="{FF2B5EF4-FFF2-40B4-BE49-F238E27FC236}">
                  <a16:creationId xmlns:a16="http://schemas.microsoft.com/office/drawing/2014/main" id="{8EA91A6A-7253-114F-919A-30A48A3B0F67}"/>
                </a:ext>
              </a:extLst>
            </p:cNvPr>
            <p:cNvGrpSpPr/>
            <p:nvPr userDrawn="1"/>
          </p:nvGrpSpPr>
          <p:grpSpPr>
            <a:xfrm>
              <a:off x="7616256" y="9093982"/>
              <a:ext cx="1325448" cy="1325638"/>
              <a:chOff x="7616256" y="9093982"/>
              <a:chExt cx="1325448" cy="1325638"/>
            </a:xfrm>
          </p:grpSpPr>
          <p:sp>
            <p:nvSpPr>
              <p:cNvPr id="47" name="object 11">
                <a:extLst>
                  <a:ext uri="{FF2B5EF4-FFF2-40B4-BE49-F238E27FC236}">
                    <a16:creationId xmlns:a16="http://schemas.microsoft.com/office/drawing/2014/main" id="{91B00D05-B867-B543-B2BC-604CD1E45B3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8" name="object 12">
                <a:extLst>
                  <a:ext uri="{FF2B5EF4-FFF2-40B4-BE49-F238E27FC236}">
                    <a16:creationId xmlns:a16="http://schemas.microsoft.com/office/drawing/2014/main" id="{3BAA51A1-41F8-3C4E-92B2-42C852903BF2}"/>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9" name="object 13">
                <a:extLst>
                  <a:ext uri="{FF2B5EF4-FFF2-40B4-BE49-F238E27FC236}">
                    <a16:creationId xmlns:a16="http://schemas.microsoft.com/office/drawing/2014/main" id="{413D3021-73A2-E64D-9702-ABEF0C005FF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50" name="object 14">
                <a:extLst>
                  <a:ext uri="{FF2B5EF4-FFF2-40B4-BE49-F238E27FC236}">
                    <a16:creationId xmlns:a16="http://schemas.microsoft.com/office/drawing/2014/main" id="{94F41655-500D-5048-9A41-D2594F74903B}"/>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1" name="object 15">
                <a:extLst>
                  <a:ext uri="{FF2B5EF4-FFF2-40B4-BE49-F238E27FC236}">
                    <a16:creationId xmlns:a16="http://schemas.microsoft.com/office/drawing/2014/main" id="{1B13CF83-9B9C-0648-BE5E-3B63695739EC}"/>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2" name="object 16">
                <a:extLst>
                  <a:ext uri="{FF2B5EF4-FFF2-40B4-BE49-F238E27FC236}">
                    <a16:creationId xmlns:a16="http://schemas.microsoft.com/office/drawing/2014/main" id="{62B8174B-74E8-5E49-BB55-174A6E6E4C66}"/>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3" name="object 17">
                <a:extLst>
                  <a:ext uri="{FF2B5EF4-FFF2-40B4-BE49-F238E27FC236}">
                    <a16:creationId xmlns:a16="http://schemas.microsoft.com/office/drawing/2014/main" id="{932911C7-5642-464B-85E4-A3963D51B6E1}"/>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4" name="object 18">
                <a:extLst>
                  <a:ext uri="{FF2B5EF4-FFF2-40B4-BE49-F238E27FC236}">
                    <a16:creationId xmlns:a16="http://schemas.microsoft.com/office/drawing/2014/main" id="{638A78EB-6E89-7F41-8111-A92FBC33A7F5}"/>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5" name="object 19">
                <a:extLst>
                  <a:ext uri="{FF2B5EF4-FFF2-40B4-BE49-F238E27FC236}">
                    <a16:creationId xmlns:a16="http://schemas.microsoft.com/office/drawing/2014/main" id="{0C077C16-9501-C54A-A21E-039A20C4941F}"/>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6" name="object 20">
                <a:extLst>
                  <a:ext uri="{FF2B5EF4-FFF2-40B4-BE49-F238E27FC236}">
                    <a16:creationId xmlns:a16="http://schemas.microsoft.com/office/drawing/2014/main" id="{9F48FEFD-378F-A34D-88C6-3DD981EB6AE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7" name="Group 56">
                <a:extLst>
                  <a:ext uri="{FF2B5EF4-FFF2-40B4-BE49-F238E27FC236}">
                    <a16:creationId xmlns:a16="http://schemas.microsoft.com/office/drawing/2014/main" id="{0B055773-230B-4D43-888D-7E86D9FD7F04}"/>
                  </a:ext>
                </a:extLst>
              </p:cNvPr>
              <p:cNvGrpSpPr/>
              <p:nvPr userDrawn="1"/>
            </p:nvGrpSpPr>
            <p:grpSpPr>
              <a:xfrm>
                <a:off x="7616256" y="9119870"/>
                <a:ext cx="1325448" cy="1260246"/>
                <a:chOff x="7616256" y="9119870"/>
                <a:chExt cx="1325448" cy="1260246"/>
              </a:xfrm>
            </p:grpSpPr>
            <p:sp>
              <p:nvSpPr>
                <p:cNvPr id="58" name="object 22">
                  <a:extLst>
                    <a:ext uri="{FF2B5EF4-FFF2-40B4-BE49-F238E27FC236}">
                      <a16:creationId xmlns:a16="http://schemas.microsoft.com/office/drawing/2014/main" id="{05E28F75-0B2D-A94A-9705-7E3212B702CC}"/>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9" name="object 23">
                  <a:extLst>
                    <a:ext uri="{FF2B5EF4-FFF2-40B4-BE49-F238E27FC236}">
                      <a16:creationId xmlns:a16="http://schemas.microsoft.com/office/drawing/2014/main" id="{768D8A08-4FFD-E94B-A8AB-3AA9B42D5FDA}"/>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0" name="object 24">
                  <a:extLst>
                    <a:ext uri="{FF2B5EF4-FFF2-40B4-BE49-F238E27FC236}">
                      <a16:creationId xmlns:a16="http://schemas.microsoft.com/office/drawing/2014/main" id="{59ED931A-67D3-0044-AEEE-C8C6B8AB4B66}"/>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1" name="object 25">
                  <a:extLst>
                    <a:ext uri="{FF2B5EF4-FFF2-40B4-BE49-F238E27FC236}">
                      <a16:creationId xmlns:a16="http://schemas.microsoft.com/office/drawing/2014/main" id="{70F85DCA-A0B1-0144-A37B-33D244DE0E74}"/>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2" name="object 26">
                  <a:extLst>
                    <a:ext uri="{FF2B5EF4-FFF2-40B4-BE49-F238E27FC236}">
                      <a16:creationId xmlns:a16="http://schemas.microsoft.com/office/drawing/2014/main" id="{86CA80EC-0082-6C43-B4C0-FE50675D0018}"/>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3" name="object 27">
                  <a:extLst>
                    <a:ext uri="{FF2B5EF4-FFF2-40B4-BE49-F238E27FC236}">
                      <a16:creationId xmlns:a16="http://schemas.microsoft.com/office/drawing/2014/main" id="{F83B1766-A20F-5A41-86A3-C8AECF4F5E68}"/>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4" name="object 28">
                  <a:extLst>
                    <a:ext uri="{FF2B5EF4-FFF2-40B4-BE49-F238E27FC236}">
                      <a16:creationId xmlns:a16="http://schemas.microsoft.com/office/drawing/2014/main" id="{8B329909-B23B-6B42-82B6-169FB40225B9}"/>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5" name="object 29">
                  <a:extLst>
                    <a:ext uri="{FF2B5EF4-FFF2-40B4-BE49-F238E27FC236}">
                      <a16:creationId xmlns:a16="http://schemas.microsoft.com/office/drawing/2014/main" id="{494C786C-7816-0742-A1B0-6EEB224AA249}"/>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6" name="object 30">
                  <a:extLst>
                    <a:ext uri="{FF2B5EF4-FFF2-40B4-BE49-F238E27FC236}">
                      <a16:creationId xmlns:a16="http://schemas.microsoft.com/office/drawing/2014/main" id="{92B52342-527B-234E-AE13-CF7416C41055}"/>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7" name="object 31">
                  <a:extLst>
                    <a:ext uri="{FF2B5EF4-FFF2-40B4-BE49-F238E27FC236}">
                      <a16:creationId xmlns:a16="http://schemas.microsoft.com/office/drawing/2014/main" id="{7C7994FE-39DE-9B44-9B25-BE521D07137A}"/>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16159262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F17C34-2F76-4942-935A-7D14B6D34D3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DA5418B-DAAA-4C47-A60A-B3580039B72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object 2">
            <a:extLst>
              <a:ext uri="{FF2B5EF4-FFF2-40B4-BE49-F238E27FC236}">
                <a16:creationId xmlns:a16="http://schemas.microsoft.com/office/drawing/2014/main" id="{F21487E7-DA7D-E047-AFBF-5E86B5D524F1}"/>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A7D4F5EB-BFC8-6945-BC29-444E93EF3B34}"/>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9" name="object 4">
              <a:extLst>
                <a:ext uri="{FF2B5EF4-FFF2-40B4-BE49-F238E27FC236}">
                  <a16:creationId xmlns:a16="http://schemas.microsoft.com/office/drawing/2014/main" id="{FBF5BAFE-D4E8-744F-AA5D-142D051448E3}"/>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1" name="Title 1">
            <a:extLst>
              <a:ext uri="{FF2B5EF4-FFF2-40B4-BE49-F238E27FC236}">
                <a16:creationId xmlns:a16="http://schemas.microsoft.com/office/drawing/2014/main" id="{1ACFDBB5-4BAD-1141-ABC9-859E57E0B6C0}"/>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53DA8950-FA34-3548-B057-51EA6E37C537}"/>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5" name="Footer Placeholder 4">
            <a:extLst>
              <a:ext uri="{FF2B5EF4-FFF2-40B4-BE49-F238E27FC236}">
                <a16:creationId xmlns:a16="http://schemas.microsoft.com/office/drawing/2014/main" id="{D5947EAE-C17B-D749-AE7A-B8A563999A1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3B378C0-CA1B-ED40-A84C-112EC73906AD}"/>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2" name="Group 41">
            <a:extLst>
              <a:ext uri="{FF2B5EF4-FFF2-40B4-BE49-F238E27FC236}">
                <a16:creationId xmlns:a16="http://schemas.microsoft.com/office/drawing/2014/main" id="{BF6BFAD2-5C04-7944-80F4-B6E775974FFD}"/>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895F2095-FB1C-2E42-B8EF-157184019387}"/>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EFBF0862-2D61-4740-96C0-1422B0B73749}"/>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E549DE27-CFAB-874C-A3FA-DF236E689957}"/>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46EF9462-4763-8446-9DF0-745088AD5D9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46D605FE-2136-3A4E-A763-CC31F5F395B4}"/>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1AB76E7E-3CC4-D144-B1DD-7FCA60607A0B}"/>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D4D3B80F-6C21-CA4B-B74D-26D82F5447D4}"/>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83C27CFE-7613-D04A-9866-E9DAC411D2AB}"/>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2E70DB67-8915-7C47-A711-9F19B5E8E187}"/>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5A9CCD83-169A-EC48-A40E-2367634AE4CE}"/>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6EAAD061-B30A-8848-A7EC-42E8C0365078}"/>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09D80004-8003-CF48-AF42-E0B49272818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237E3CAD-E8DF-6C46-8AB1-39C3A472EBB4}"/>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3FE8D759-610F-C044-8D3D-D455EFA9F431}"/>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BE00FFEA-AB0A-784D-AB5C-C4A0F7529290}"/>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DC914F0F-0730-4945-BC0B-3813841B254B}"/>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8C244E51-9B97-7644-80B0-B5BDDC1E2F4A}"/>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309DF687-1B17-8043-ADEE-A3294AA56108}"/>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0EAD73CC-B32D-0F43-911C-4463B6955AF0}"/>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C9B8C4BB-3AED-0C40-98A1-695DE68D8EBA}"/>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C8DA6B11-B74C-4C45-9710-795DB1F22D2A}"/>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4A290BC6-1372-1748-BF62-389CD4631108}"/>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B806939D-8DC6-414E-BB4C-7B6BA55F4A92}"/>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E70746F8-A2D9-2344-8DE7-7E0626E928AE}"/>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76D3F5F4-9167-FD42-A2D5-46B96077DB85}"/>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C045B6A0-017B-684B-AF06-9140CAF4BBEC}"/>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78780F05-D346-1249-90B8-18AB4E2F8542}"/>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B82C84EA-0751-CD45-9EA5-E0B035201070}"/>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7D330343-AB82-E849-91CE-C4D2464F8DED}"/>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26B6CF77-4176-6743-8C63-065F3C7BBC63}"/>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8025A22F-9779-A34F-8BE4-03B8B1644512}"/>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1CEC7C20-AA74-AA4F-BD8F-A1B7832DEC38}"/>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275828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1_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802B258-28D9-B349-95F6-3B81B16A8A7D}"/>
              </a:ext>
            </a:extLst>
          </p:cNvPr>
          <p:cNvSpPr>
            <a:spLocks noGrp="1"/>
          </p:cNvSpPr>
          <p:nvPr>
            <p:ph type="title" orient="vert"/>
          </p:nvPr>
        </p:nvSpPr>
        <p:spPr>
          <a:xfrm>
            <a:off x="14387513" y="601663"/>
            <a:ext cx="4333875" cy="95853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3927EE-2889-784D-A0F5-60B111212871}"/>
              </a:ext>
            </a:extLst>
          </p:cNvPr>
          <p:cNvSpPr>
            <a:spLocks noGrp="1"/>
          </p:cNvSpPr>
          <p:nvPr>
            <p:ph type="body" orient="vert" idx="1"/>
          </p:nvPr>
        </p:nvSpPr>
        <p:spPr>
          <a:xfrm>
            <a:off x="1382713" y="601663"/>
            <a:ext cx="12852400" cy="9585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object 2">
            <a:extLst>
              <a:ext uri="{FF2B5EF4-FFF2-40B4-BE49-F238E27FC236}">
                <a16:creationId xmlns:a16="http://schemas.microsoft.com/office/drawing/2014/main" id="{E917B87E-C18F-054C-A413-6A00AC5654EC}"/>
              </a:ext>
            </a:extLst>
          </p:cNvPr>
          <p:cNvGrpSpPr/>
          <p:nvPr userDrawn="1"/>
        </p:nvGrpSpPr>
        <p:grpSpPr>
          <a:xfrm>
            <a:off x="0" y="10747861"/>
            <a:ext cx="20104100" cy="560705"/>
            <a:chOff x="0" y="10747861"/>
            <a:chExt cx="20104100" cy="560705"/>
          </a:xfrm>
        </p:grpSpPr>
        <p:sp>
          <p:nvSpPr>
            <p:cNvPr id="8" name="object 3">
              <a:extLst>
                <a:ext uri="{FF2B5EF4-FFF2-40B4-BE49-F238E27FC236}">
                  <a16:creationId xmlns:a16="http://schemas.microsoft.com/office/drawing/2014/main" id="{980185CA-39DC-BD44-B4DC-5B5C9E0DA71E}"/>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004F9A"/>
            </a:solidFill>
          </p:spPr>
          <p:txBody>
            <a:bodyPr wrap="square" lIns="0" tIns="0" rIns="0" bIns="0" rtlCol="0"/>
            <a:lstStyle/>
            <a:p>
              <a:endParaRPr/>
            </a:p>
          </p:txBody>
        </p:sp>
        <p:sp>
          <p:nvSpPr>
            <p:cNvPr id="9" name="object 4">
              <a:extLst>
                <a:ext uri="{FF2B5EF4-FFF2-40B4-BE49-F238E27FC236}">
                  <a16:creationId xmlns:a16="http://schemas.microsoft.com/office/drawing/2014/main" id="{779E72A6-D01C-6348-A415-C1F56A660B96}"/>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187AC0"/>
            </a:solidFill>
          </p:spPr>
          <p:txBody>
            <a:bodyPr wrap="square" lIns="0" tIns="0" rIns="0" bIns="0" rtlCol="0"/>
            <a:lstStyle/>
            <a:p>
              <a:endParaRPr/>
            </a:p>
          </p:txBody>
        </p:sp>
      </p:grpSp>
      <p:sp>
        <p:nvSpPr>
          <p:cNvPr id="41" name="Title 1">
            <a:extLst>
              <a:ext uri="{FF2B5EF4-FFF2-40B4-BE49-F238E27FC236}">
                <a16:creationId xmlns:a16="http://schemas.microsoft.com/office/drawing/2014/main" id="{E8423072-3E25-FE41-8812-485EEEF791BE}"/>
              </a:ext>
            </a:extLst>
          </p:cNvPr>
          <p:cNvSpPr txBox="1">
            <a:spLocks/>
          </p:cNvSpPr>
          <p:nvPr userDrawn="1"/>
        </p:nvSpPr>
        <p:spPr>
          <a:xfrm>
            <a:off x="1005205" y="452374"/>
            <a:ext cx="18093690" cy="677108"/>
          </a:xfrm>
          <a:prstGeom prst="rect">
            <a:avLst/>
          </a:prstGeom>
        </p:spPr>
        <p:txBody>
          <a:bodyPr/>
          <a:lstStyle>
            <a:lvl1pPr>
              <a:defRPr>
                <a:latin typeface="+mj-lt"/>
                <a:ea typeface="+mj-ea"/>
                <a:cs typeface="+mj-cs"/>
              </a:defRPr>
            </a:lvl1pPr>
          </a:lstStyle>
          <a:p>
            <a:r>
              <a:rPr lang="en-US" sz="4400" kern="0" dirty="0">
                <a:solidFill>
                  <a:sysClr val="windowText" lastClr="000000"/>
                </a:solidFill>
                <a:latin typeface="Montserrat" pitchFamily="2" charset="77"/>
              </a:rPr>
              <a:t>Title</a:t>
            </a:r>
          </a:p>
        </p:txBody>
      </p:sp>
      <p:sp>
        <p:nvSpPr>
          <p:cNvPr id="4" name="Date Placeholder 3">
            <a:extLst>
              <a:ext uri="{FF2B5EF4-FFF2-40B4-BE49-F238E27FC236}">
                <a16:creationId xmlns:a16="http://schemas.microsoft.com/office/drawing/2014/main" id="{226FEBCE-B186-BF4A-863E-78E6D5923DB3}"/>
              </a:ext>
            </a:extLst>
          </p:cNvPr>
          <p:cNvSpPr>
            <a:spLocks noGrp="1"/>
          </p:cNvSpPr>
          <p:nvPr>
            <p:ph type="dt" sz="half" idx="10"/>
          </p:nvPr>
        </p:nvSpPr>
        <p:spPr/>
        <p:txBody>
          <a:bodyPr/>
          <a:lstStyle/>
          <a:p>
            <a:fld id="{F501D866-3CD8-CE45-98F7-1690B8DC80EB}" type="datetimeFigureOut">
              <a:rPr lang="en-US" smtClean="0"/>
              <a:t>12/21/2022</a:t>
            </a:fld>
            <a:endParaRPr lang="en-US"/>
          </a:p>
        </p:txBody>
      </p:sp>
      <p:sp>
        <p:nvSpPr>
          <p:cNvPr id="5" name="Footer Placeholder 4">
            <a:extLst>
              <a:ext uri="{FF2B5EF4-FFF2-40B4-BE49-F238E27FC236}">
                <a16:creationId xmlns:a16="http://schemas.microsoft.com/office/drawing/2014/main" id="{6FB66B78-B90E-D545-96D0-03857C7C2A2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623D63-75B1-8E46-B7FA-52DB64A4D142}"/>
              </a:ext>
            </a:extLst>
          </p:cNvPr>
          <p:cNvSpPr>
            <a:spLocks noGrp="1"/>
          </p:cNvSpPr>
          <p:nvPr>
            <p:ph type="sldNum" sz="quarter" idx="12"/>
          </p:nvPr>
        </p:nvSpPr>
        <p:spPr/>
        <p:txBody>
          <a:bodyPr/>
          <a:lstStyle/>
          <a:p>
            <a:fld id="{3E81414B-F26B-AD4E-9F77-E757815C31D3}" type="slidenum">
              <a:rPr lang="en-US" smtClean="0"/>
              <a:t>‹#›</a:t>
            </a:fld>
            <a:endParaRPr lang="en-US"/>
          </a:p>
        </p:txBody>
      </p:sp>
      <p:grpSp>
        <p:nvGrpSpPr>
          <p:cNvPr id="42" name="Group 41">
            <a:extLst>
              <a:ext uri="{FF2B5EF4-FFF2-40B4-BE49-F238E27FC236}">
                <a16:creationId xmlns:a16="http://schemas.microsoft.com/office/drawing/2014/main" id="{BF73C618-F5D4-6948-B671-D45BA18575F2}"/>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6EEA14B3-1E31-5843-BF9D-CB3049D89798}"/>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21E9FBAC-F0B0-1944-A8FD-384512997504}"/>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20FE3D75-BB0C-E649-9456-FEEACF5754A2}"/>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A1F2DBA2-050B-2F49-89EB-0E7820AA5AEC}"/>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1757B81F-0C00-724B-BB30-AA4F60B4090D}"/>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ACCE5CB1-10D6-B042-A8A2-D277ADFD8995}"/>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F8CA9585-CD1C-4648-9C05-D7F54D6DF5B4}"/>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88B76CE7-A97B-1F48-8397-8FA812EE063E}"/>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AFE60EC5-129E-A84B-9758-945B1BEBD205}"/>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84275C61-E1AA-4246-8885-6C0AB381A845}"/>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61CF4045-122A-D246-B94D-00DEAC7CF875}"/>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DE645545-1113-EE4E-B7B2-5A542CC1AAA5}"/>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870EF315-3EDB-8B46-A6E3-FB2F5CB56A29}"/>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920F1CAE-1310-5A49-BB45-B2D9490CC766}"/>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A649B213-A8B0-6B43-B02A-65B2EE0EBEFF}"/>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6BBEEFA5-BB64-574D-A993-BE36808C20DF}"/>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EAC21C21-6C86-9546-A0A2-51EBAE9CE8F3}"/>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BCA66878-E238-5F47-B3B6-0EF76BCC2F00}"/>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4A590BCD-3AC0-1746-93DB-6AC3FED9610B}"/>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C4DBC004-A51C-934F-ACF1-AD5378AAAA51}"/>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CBF0ECBF-6225-5443-801B-E4C69FDCC229}"/>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322E4C62-3434-3949-9D6D-CD1B0ECAFDB8}"/>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5E8EECF0-2450-5B41-97AB-A9D84EE905A2}"/>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B338A41A-ED62-D14C-A3D1-4B4D3A15450E}"/>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43E0C01D-329F-2A43-9027-D546F4B0D091}"/>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2AB19F4B-AF4E-2F43-A370-DCBA25440F74}"/>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3AB1E1F3-1C1E-674D-A80E-0404CE68298F}"/>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5ABCF7A7-B28D-F549-A132-04F753AED48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5E14D957-DF3C-8C49-A5C0-D130BFB71CA6}"/>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4925BD18-595B-A547-B590-52387C7237CB}"/>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16C57DF5-E331-4746-9945-3B586ACC4D30}"/>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B250A9B3-9950-3444-BBB6-33433D184937}"/>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32154515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1005205" y="2601150"/>
            <a:ext cx="8745284" cy="7464171"/>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10353611" y="2601150"/>
            <a:ext cx="8745284" cy="7464171"/>
          </a:xfrm>
          <a:prstGeom prst="rect">
            <a:avLst/>
          </a:prstGeom>
        </p:spPr>
        <p:txBody>
          <a:bodyPr wrap="square" lIns="0" tIns="0" rIns="0" bIns="0">
            <a:spAutoFit/>
          </a:bodyPr>
          <a:lstStyle>
            <a:lvl1pPr>
              <a:defRPr/>
            </a:lvl1pPr>
          </a:lstStyle>
          <a:p>
            <a:endParaRPr/>
          </a:p>
        </p:txBody>
      </p:sp>
      <p:grpSp>
        <p:nvGrpSpPr>
          <p:cNvPr id="39" name="object 2">
            <a:extLst>
              <a:ext uri="{FF2B5EF4-FFF2-40B4-BE49-F238E27FC236}">
                <a16:creationId xmlns:a16="http://schemas.microsoft.com/office/drawing/2014/main" id="{E4D2778A-86A8-0941-B56C-A9B4E3387419}"/>
              </a:ext>
            </a:extLst>
          </p:cNvPr>
          <p:cNvGrpSpPr/>
          <p:nvPr userDrawn="1"/>
        </p:nvGrpSpPr>
        <p:grpSpPr>
          <a:xfrm>
            <a:off x="0" y="10747861"/>
            <a:ext cx="20104100" cy="560705"/>
            <a:chOff x="0" y="10747861"/>
            <a:chExt cx="20104100" cy="560705"/>
          </a:xfrm>
        </p:grpSpPr>
        <p:sp>
          <p:nvSpPr>
            <p:cNvPr id="40" name="object 3">
              <a:extLst>
                <a:ext uri="{FF2B5EF4-FFF2-40B4-BE49-F238E27FC236}">
                  <a16:creationId xmlns:a16="http://schemas.microsoft.com/office/drawing/2014/main" id="{9B011F90-6FE7-F741-842F-D1C05B93B296}"/>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41" name="object 4">
              <a:extLst>
                <a:ext uri="{FF2B5EF4-FFF2-40B4-BE49-F238E27FC236}">
                  <a16:creationId xmlns:a16="http://schemas.microsoft.com/office/drawing/2014/main" id="{9746F34E-3E40-DB4C-9EE7-1844A65C530B}"/>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12/21/2022</a:t>
            </a:fld>
            <a:endParaRPr lang="en-US"/>
          </a:p>
        </p:txBody>
      </p:sp>
      <p:grpSp>
        <p:nvGrpSpPr>
          <p:cNvPr id="42" name="Group 41">
            <a:extLst>
              <a:ext uri="{FF2B5EF4-FFF2-40B4-BE49-F238E27FC236}">
                <a16:creationId xmlns:a16="http://schemas.microsoft.com/office/drawing/2014/main" id="{437EA033-504E-B74B-AEB6-48EE9F046145}"/>
              </a:ext>
            </a:extLst>
          </p:cNvPr>
          <p:cNvGrpSpPr/>
          <p:nvPr userDrawn="1"/>
        </p:nvGrpSpPr>
        <p:grpSpPr>
          <a:xfrm>
            <a:off x="17214850" y="9558523"/>
            <a:ext cx="2435794" cy="802545"/>
            <a:chOff x="7616256" y="9093982"/>
            <a:chExt cx="4191023" cy="1325638"/>
          </a:xfrm>
        </p:grpSpPr>
        <p:sp>
          <p:nvSpPr>
            <p:cNvPr id="43" name="object 10">
              <a:extLst>
                <a:ext uri="{FF2B5EF4-FFF2-40B4-BE49-F238E27FC236}">
                  <a16:creationId xmlns:a16="http://schemas.microsoft.com/office/drawing/2014/main" id="{2920DCB2-A595-AF48-93CF-1548D9F0AB1C}"/>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4" name="Group 43">
              <a:extLst>
                <a:ext uri="{FF2B5EF4-FFF2-40B4-BE49-F238E27FC236}">
                  <a16:creationId xmlns:a16="http://schemas.microsoft.com/office/drawing/2014/main" id="{68E5622A-16E8-E142-8B4B-57B993E0EA3C}"/>
                </a:ext>
              </a:extLst>
            </p:cNvPr>
            <p:cNvGrpSpPr/>
            <p:nvPr userDrawn="1"/>
          </p:nvGrpSpPr>
          <p:grpSpPr>
            <a:xfrm>
              <a:off x="9132005" y="9331089"/>
              <a:ext cx="2599641" cy="486403"/>
              <a:chOff x="9207638" y="9347753"/>
              <a:chExt cx="2165412" cy="326022"/>
            </a:xfrm>
          </p:grpSpPr>
          <p:sp>
            <p:nvSpPr>
              <p:cNvPr id="67" name="object 2">
                <a:extLst>
                  <a:ext uri="{FF2B5EF4-FFF2-40B4-BE49-F238E27FC236}">
                    <a16:creationId xmlns:a16="http://schemas.microsoft.com/office/drawing/2014/main" id="{1575C942-2B31-5C4D-A549-04DE4734B073}"/>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8" name="object 3">
                <a:extLst>
                  <a:ext uri="{FF2B5EF4-FFF2-40B4-BE49-F238E27FC236}">
                    <a16:creationId xmlns:a16="http://schemas.microsoft.com/office/drawing/2014/main" id="{25D2CD17-B8ED-9743-A9FD-886520A3400B}"/>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9" name="object 4">
                <a:extLst>
                  <a:ext uri="{FF2B5EF4-FFF2-40B4-BE49-F238E27FC236}">
                    <a16:creationId xmlns:a16="http://schemas.microsoft.com/office/drawing/2014/main" id="{0BB5D5F7-79C9-CF47-A220-C388468A1E6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0" name="object 5">
                <a:extLst>
                  <a:ext uri="{FF2B5EF4-FFF2-40B4-BE49-F238E27FC236}">
                    <a16:creationId xmlns:a16="http://schemas.microsoft.com/office/drawing/2014/main" id="{903A3535-F8AB-4D44-87C0-FFFDE0113688}"/>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1" name="object 6">
                <a:extLst>
                  <a:ext uri="{FF2B5EF4-FFF2-40B4-BE49-F238E27FC236}">
                    <a16:creationId xmlns:a16="http://schemas.microsoft.com/office/drawing/2014/main" id="{D91D97A4-F6DA-DE47-83CE-D816646F4D21}"/>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2" name="object 7">
                <a:extLst>
                  <a:ext uri="{FF2B5EF4-FFF2-40B4-BE49-F238E27FC236}">
                    <a16:creationId xmlns:a16="http://schemas.microsoft.com/office/drawing/2014/main" id="{25B8A0D1-F66E-3D41-8FFC-FDC1D28F3CD2}"/>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3" name="object 8">
                <a:extLst>
                  <a:ext uri="{FF2B5EF4-FFF2-40B4-BE49-F238E27FC236}">
                    <a16:creationId xmlns:a16="http://schemas.microsoft.com/office/drawing/2014/main" id="{7D73C93E-5FF9-764E-B67B-05C04B2B1CFB}"/>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4" name="object 9">
                <a:extLst>
                  <a:ext uri="{FF2B5EF4-FFF2-40B4-BE49-F238E27FC236}">
                    <a16:creationId xmlns:a16="http://schemas.microsoft.com/office/drawing/2014/main" id="{4AB934C3-DCDD-7D40-A4B5-EC8D45E06A09}"/>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5" name="Group 44">
              <a:extLst>
                <a:ext uri="{FF2B5EF4-FFF2-40B4-BE49-F238E27FC236}">
                  <a16:creationId xmlns:a16="http://schemas.microsoft.com/office/drawing/2014/main" id="{25B2627E-1567-5C4E-97F8-BE7D309A1775}"/>
                </a:ext>
              </a:extLst>
            </p:cNvPr>
            <p:cNvGrpSpPr/>
            <p:nvPr userDrawn="1"/>
          </p:nvGrpSpPr>
          <p:grpSpPr>
            <a:xfrm>
              <a:off x="7616256" y="9093982"/>
              <a:ext cx="1325448" cy="1325638"/>
              <a:chOff x="7616256" y="9093982"/>
              <a:chExt cx="1325448" cy="1325638"/>
            </a:xfrm>
          </p:grpSpPr>
          <p:sp>
            <p:nvSpPr>
              <p:cNvPr id="46" name="object 11">
                <a:extLst>
                  <a:ext uri="{FF2B5EF4-FFF2-40B4-BE49-F238E27FC236}">
                    <a16:creationId xmlns:a16="http://schemas.microsoft.com/office/drawing/2014/main" id="{B0D442A9-D994-6D42-8726-E5FC22A7D121}"/>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7" name="object 12">
                <a:extLst>
                  <a:ext uri="{FF2B5EF4-FFF2-40B4-BE49-F238E27FC236}">
                    <a16:creationId xmlns:a16="http://schemas.microsoft.com/office/drawing/2014/main" id="{23578610-E125-B041-A084-FEDDF6E70718}"/>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8" name="object 13">
                <a:extLst>
                  <a:ext uri="{FF2B5EF4-FFF2-40B4-BE49-F238E27FC236}">
                    <a16:creationId xmlns:a16="http://schemas.microsoft.com/office/drawing/2014/main" id="{BBD966AF-9A82-AB4C-AE52-E9B6044410EA}"/>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9" name="object 14">
                <a:extLst>
                  <a:ext uri="{FF2B5EF4-FFF2-40B4-BE49-F238E27FC236}">
                    <a16:creationId xmlns:a16="http://schemas.microsoft.com/office/drawing/2014/main" id="{9C401D21-6039-5642-B40F-795B2FE03EB4}"/>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50" name="object 15">
                <a:extLst>
                  <a:ext uri="{FF2B5EF4-FFF2-40B4-BE49-F238E27FC236}">
                    <a16:creationId xmlns:a16="http://schemas.microsoft.com/office/drawing/2014/main" id="{8BBAF771-217F-0140-A1BE-93082CF7B5B9}"/>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1" name="object 16">
                <a:extLst>
                  <a:ext uri="{FF2B5EF4-FFF2-40B4-BE49-F238E27FC236}">
                    <a16:creationId xmlns:a16="http://schemas.microsoft.com/office/drawing/2014/main" id="{7A1A7AAF-DD43-F64E-BF65-51A28C619A66}"/>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2" name="object 17">
                <a:extLst>
                  <a:ext uri="{FF2B5EF4-FFF2-40B4-BE49-F238E27FC236}">
                    <a16:creationId xmlns:a16="http://schemas.microsoft.com/office/drawing/2014/main" id="{0DB2C722-6F05-594B-A4A7-AD2EB1E09E37}"/>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3" name="object 18">
                <a:extLst>
                  <a:ext uri="{FF2B5EF4-FFF2-40B4-BE49-F238E27FC236}">
                    <a16:creationId xmlns:a16="http://schemas.microsoft.com/office/drawing/2014/main" id="{D90A976D-ED59-604D-8306-C4517A93A74D}"/>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4" name="object 19">
                <a:extLst>
                  <a:ext uri="{FF2B5EF4-FFF2-40B4-BE49-F238E27FC236}">
                    <a16:creationId xmlns:a16="http://schemas.microsoft.com/office/drawing/2014/main" id="{67C9F17D-9250-F748-9E0C-7672E856E874}"/>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5" name="object 20">
                <a:extLst>
                  <a:ext uri="{FF2B5EF4-FFF2-40B4-BE49-F238E27FC236}">
                    <a16:creationId xmlns:a16="http://schemas.microsoft.com/office/drawing/2014/main" id="{1C2125CA-C16A-1E43-9D4B-A3597BFD739D}"/>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6" name="Group 55">
                <a:extLst>
                  <a:ext uri="{FF2B5EF4-FFF2-40B4-BE49-F238E27FC236}">
                    <a16:creationId xmlns:a16="http://schemas.microsoft.com/office/drawing/2014/main" id="{E68E7212-B917-3043-AC75-E790AF70DECE}"/>
                  </a:ext>
                </a:extLst>
              </p:cNvPr>
              <p:cNvGrpSpPr/>
              <p:nvPr userDrawn="1"/>
            </p:nvGrpSpPr>
            <p:grpSpPr>
              <a:xfrm>
                <a:off x="7616256" y="9119870"/>
                <a:ext cx="1325448" cy="1260246"/>
                <a:chOff x="7616256" y="9119870"/>
                <a:chExt cx="1325448" cy="1260246"/>
              </a:xfrm>
            </p:grpSpPr>
            <p:sp>
              <p:nvSpPr>
                <p:cNvPr id="57" name="object 22">
                  <a:extLst>
                    <a:ext uri="{FF2B5EF4-FFF2-40B4-BE49-F238E27FC236}">
                      <a16:creationId xmlns:a16="http://schemas.microsoft.com/office/drawing/2014/main" id="{A14DA1BE-F9E0-6B44-B38E-0C624E38AAFD}"/>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8" name="object 23">
                  <a:extLst>
                    <a:ext uri="{FF2B5EF4-FFF2-40B4-BE49-F238E27FC236}">
                      <a16:creationId xmlns:a16="http://schemas.microsoft.com/office/drawing/2014/main" id="{3B78993A-1548-5544-AD64-6669FA93D5E0}"/>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9" name="object 24">
                  <a:extLst>
                    <a:ext uri="{FF2B5EF4-FFF2-40B4-BE49-F238E27FC236}">
                      <a16:creationId xmlns:a16="http://schemas.microsoft.com/office/drawing/2014/main" id="{448A333E-6D0A-E94D-B7F0-6055E27E2A7E}"/>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0" name="object 25">
                  <a:extLst>
                    <a:ext uri="{FF2B5EF4-FFF2-40B4-BE49-F238E27FC236}">
                      <a16:creationId xmlns:a16="http://schemas.microsoft.com/office/drawing/2014/main" id="{3E1584E0-294A-9E49-8E15-2D749E198C9B}"/>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1" name="object 26">
                  <a:extLst>
                    <a:ext uri="{FF2B5EF4-FFF2-40B4-BE49-F238E27FC236}">
                      <a16:creationId xmlns:a16="http://schemas.microsoft.com/office/drawing/2014/main" id="{BB69F30D-B851-3042-A9CB-B414B32BC4DD}"/>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2" name="object 27">
                  <a:extLst>
                    <a:ext uri="{FF2B5EF4-FFF2-40B4-BE49-F238E27FC236}">
                      <a16:creationId xmlns:a16="http://schemas.microsoft.com/office/drawing/2014/main" id="{65CAEBAC-259F-D647-BB9D-D599F288B247}"/>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3" name="object 28">
                  <a:extLst>
                    <a:ext uri="{FF2B5EF4-FFF2-40B4-BE49-F238E27FC236}">
                      <a16:creationId xmlns:a16="http://schemas.microsoft.com/office/drawing/2014/main" id="{DD9B2FEE-FC9B-4B4A-8E9B-F66D9B724B6C}"/>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4" name="object 29">
                  <a:extLst>
                    <a:ext uri="{FF2B5EF4-FFF2-40B4-BE49-F238E27FC236}">
                      <a16:creationId xmlns:a16="http://schemas.microsoft.com/office/drawing/2014/main" id="{43FA8A58-7EE3-C94E-8E36-E9C7B6502A33}"/>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5" name="object 30">
                  <a:extLst>
                    <a:ext uri="{FF2B5EF4-FFF2-40B4-BE49-F238E27FC236}">
                      <a16:creationId xmlns:a16="http://schemas.microsoft.com/office/drawing/2014/main" id="{1F17EA14-0B9A-954C-BC17-34B45E5E221C}"/>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6" name="object 31">
                  <a:extLst>
                    <a:ext uri="{FF2B5EF4-FFF2-40B4-BE49-F238E27FC236}">
                      <a16:creationId xmlns:a16="http://schemas.microsoft.com/office/drawing/2014/main" id="{B09AE534-705D-E546-BBBA-5F6F9C59D69F}"/>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37" name="object 2">
            <a:extLst>
              <a:ext uri="{FF2B5EF4-FFF2-40B4-BE49-F238E27FC236}">
                <a16:creationId xmlns:a16="http://schemas.microsoft.com/office/drawing/2014/main" id="{E709C55E-EB00-F847-A496-7BBEBC0E9962}"/>
              </a:ext>
            </a:extLst>
          </p:cNvPr>
          <p:cNvGrpSpPr/>
          <p:nvPr userDrawn="1"/>
        </p:nvGrpSpPr>
        <p:grpSpPr>
          <a:xfrm>
            <a:off x="0" y="10747861"/>
            <a:ext cx="20104100" cy="560705"/>
            <a:chOff x="0" y="10747861"/>
            <a:chExt cx="20104100" cy="560705"/>
          </a:xfrm>
        </p:grpSpPr>
        <p:sp>
          <p:nvSpPr>
            <p:cNvPr id="38" name="object 3">
              <a:extLst>
                <a:ext uri="{FF2B5EF4-FFF2-40B4-BE49-F238E27FC236}">
                  <a16:creationId xmlns:a16="http://schemas.microsoft.com/office/drawing/2014/main" id="{3717A501-1312-7243-A33A-38AFCAC7B8F6}"/>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39" name="object 4">
              <a:extLst>
                <a:ext uri="{FF2B5EF4-FFF2-40B4-BE49-F238E27FC236}">
                  <a16:creationId xmlns:a16="http://schemas.microsoft.com/office/drawing/2014/main" id="{6C9EF110-AE1D-804B-A889-414726240991}"/>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sp>
        <p:nvSpPr>
          <p:cNvPr id="75" name="TextBox 74">
            <a:extLst>
              <a:ext uri="{FF2B5EF4-FFF2-40B4-BE49-F238E27FC236}">
                <a16:creationId xmlns:a16="http://schemas.microsoft.com/office/drawing/2014/main" id="{D5EA6E14-E5FD-EB40-AD9C-89E2CD46F2B7}"/>
              </a:ext>
            </a:extLst>
          </p:cNvPr>
          <p:cNvSpPr txBox="1"/>
          <p:nvPr userDrawn="1"/>
        </p:nvSpPr>
        <p:spPr>
          <a:xfrm>
            <a:off x="7962810" y="1284276"/>
            <a:ext cx="4178477" cy="400110"/>
          </a:xfrm>
          <a:prstGeom prst="rect">
            <a:avLst/>
          </a:prstGeom>
          <a:noFill/>
        </p:spPr>
        <p:txBody>
          <a:bodyPr wrap="square" rtlCol="0">
            <a:spAutoFit/>
          </a:bodyPr>
          <a:lstStyle/>
          <a:p>
            <a:pPr algn="ctr"/>
            <a:r>
              <a:rPr lang="en-US" sz="2000" b="1" dirty="0">
                <a:solidFill>
                  <a:schemeClr val="tx1">
                    <a:lumMod val="65000"/>
                    <a:lumOff val="35000"/>
                  </a:schemeClr>
                </a:solidFill>
                <a:latin typeface="Montserrat" pitchFamily="2" charset="77"/>
              </a:rPr>
              <a:t>2 Column Sample</a:t>
            </a:r>
          </a:p>
        </p:txBody>
      </p:sp>
      <p:sp>
        <p:nvSpPr>
          <p:cNvPr id="76" name="TextBox 75">
            <a:extLst>
              <a:ext uri="{FF2B5EF4-FFF2-40B4-BE49-F238E27FC236}">
                <a16:creationId xmlns:a16="http://schemas.microsoft.com/office/drawing/2014/main" id="{FA1B7BCF-0713-5541-A667-D0860EA5B3AF}"/>
              </a:ext>
            </a:extLst>
          </p:cNvPr>
          <p:cNvSpPr txBox="1"/>
          <p:nvPr userDrawn="1"/>
        </p:nvSpPr>
        <p:spPr>
          <a:xfrm>
            <a:off x="8659098" y="1693229"/>
            <a:ext cx="2785903" cy="307777"/>
          </a:xfrm>
          <a:prstGeom prst="rect">
            <a:avLst/>
          </a:prstGeom>
          <a:noFill/>
        </p:spPr>
        <p:txBody>
          <a:bodyPr wrap="square" rtlCol="0">
            <a:spAutoFit/>
          </a:bodyPr>
          <a:lstStyle/>
          <a:p>
            <a:pPr algn="ctr"/>
            <a:r>
              <a:rPr lang="id-ID" sz="1400" dirty="0">
                <a:solidFill>
                  <a:schemeClr val="bg1">
                    <a:lumMod val="65000"/>
                  </a:schemeClr>
                </a:solidFill>
                <a:latin typeface="Montserrat" pitchFamily="2" charset="77"/>
              </a:rPr>
              <a:t>put your great subtitle</a:t>
            </a:r>
            <a:r>
              <a:rPr lang="en-US" sz="1400" dirty="0">
                <a:solidFill>
                  <a:schemeClr val="bg1">
                    <a:lumMod val="65000"/>
                  </a:schemeClr>
                </a:solidFill>
                <a:latin typeface="Montserrat" pitchFamily="2" charset="77"/>
              </a:rPr>
              <a:t> here</a:t>
            </a: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12/21/2022</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grpSp>
        <p:nvGrpSpPr>
          <p:cNvPr id="74" name="Group 73">
            <a:extLst>
              <a:ext uri="{FF2B5EF4-FFF2-40B4-BE49-F238E27FC236}">
                <a16:creationId xmlns:a16="http://schemas.microsoft.com/office/drawing/2014/main" id="{3F2EE6BE-7E1F-4545-C00D-1965664BBA87}"/>
              </a:ext>
            </a:extLst>
          </p:cNvPr>
          <p:cNvGrpSpPr/>
          <p:nvPr userDrawn="1"/>
        </p:nvGrpSpPr>
        <p:grpSpPr>
          <a:xfrm>
            <a:off x="17214850" y="9558523"/>
            <a:ext cx="2435794" cy="802545"/>
            <a:chOff x="7616256" y="9093982"/>
            <a:chExt cx="4191023" cy="1325638"/>
          </a:xfrm>
        </p:grpSpPr>
        <p:sp>
          <p:nvSpPr>
            <p:cNvPr id="77" name="object 10">
              <a:extLst>
                <a:ext uri="{FF2B5EF4-FFF2-40B4-BE49-F238E27FC236}">
                  <a16:creationId xmlns:a16="http://schemas.microsoft.com/office/drawing/2014/main" id="{883C1B4C-ABB3-BE75-6CB6-E12237FF3623}"/>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78" name="Group 77">
              <a:extLst>
                <a:ext uri="{FF2B5EF4-FFF2-40B4-BE49-F238E27FC236}">
                  <a16:creationId xmlns:a16="http://schemas.microsoft.com/office/drawing/2014/main" id="{AA356E52-8796-7F63-160A-6D1685A6A186}"/>
                </a:ext>
              </a:extLst>
            </p:cNvPr>
            <p:cNvGrpSpPr/>
            <p:nvPr userDrawn="1"/>
          </p:nvGrpSpPr>
          <p:grpSpPr>
            <a:xfrm>
              <a:off x="9132005" y="9331089"/>
              <a:ext cx="2599641" cy="486403"/>
              <a:chOff x="9207638" y="9347753"/>
              <a:chExt cx="2165412" cy="326022"/>
            </a:xfrm>
          </p:grpSpPr>
          <p:sp>
            <p:nvSpPr>
              <p:cNvPr id="101" name="object 2">
                <a:extLst>
                  <a:ext uri="{FF2B5EF4-FFF2-40B4-BE49-F238E27FC236}">
                    <a16:creationId xmlns:a16="http://schemas.microsoft.com/office/drawing/2014/main" id="{CF5EC0BE-88B0-435D-A2A7-89A5DBD65E5D}"/>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102" name="object 3">
                <a:extLst>
                  <a:ext uri="{FF2B5EF4-FFF2-40B4-BE49-F238E27FC236}">
                    <a16:creationId xmlns:a16="http://schemas.microsoft.com/office/drawing/2014/main" id="{37379454-E1E0-156A-514A-5CABD0B285D9}"/>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103" name="object 4">
                <a:extLst>
                  <a:ext uri="{FF2B5EF4-FFF2-40B4-BE49-F238E27FC236}">
                    <a16:creationId xmlns:a16="http://schemas.microsoft.com/office/drawing/2014/main" id="{AAEC7442-390D-915B-95B7-894DEA0A0E63}"/>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104" name="object 5">
                <a:extLst>
                  <a:ext uri="{FF2B5EF4-FFF2-40B4-BE49-F238E27FC236}">
                    <a16:creationId xmlns:a16="http://schemas.microsoft.com/office/drawing/2014/main" id="{BB458FAC-0B9B-F9D9-4A74-5BA7D6F88590}"/>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105" name="object 6">
                <a:extLst>
                  <a:ext uri="{FF2B5EF4-FFF2-40B4-BE49-F238E27FC236}">
                    <a16:creationId xmlns:a16="http://schemas.microsoft.com/office/drawing/2014/main" id="{83F21546-DD2F-6166-410D-65E93AC3A909}"/>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106" name="object 7">
                <a:extLst>
                  <a:ext uri="{FF2B5EF4-FFF2-40B4-BE49-F238E27FC236}">
                    <a16:creationId xmlns:a16="http://schemas.microsoft.com/office/drawing/2014/main" id="{05FC30D4-6598-F3EF-A1CC-74FDA11F9507}"/>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107" name="object 8">
                <a:extLst>
                  <a:ext uri="{FF2B5EF4-FFF2-40B4-BE49-F238E27FC236}">
                    <a16:creationId xmlns:a16="http://schemas.microsoft.com/office/drawing/2014/main" id="{F21019C2-DC73-1CF4-ACE5-3FB1BDDCDE89}"/>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108" name="object 9">
                <a:extLst>
                  <a:ext uri="{FF2B5EF4-FFF2-40B4-BE49-F238E27FC236}">
                    <a16:creationId xmlns:a16="http://schemas.microsoft.com/office/drawing/2014/main" id="{C3940F3B-02EE-DCB2-DB73-EEFA943CCB6A}"/>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79" name="Group 78">
              <a:extLst>
                <a:ext uri="{FF2B5EF4-FFF2-40B4-BE49-F238E27FC236}">
                  <a16:creationId xmlns:a16="http://schemas.microsoft.com/office/drawing/2014/main" id="{793D6756-D9BF-3B4D-2E33-C1C47C189B5C}"/>
                </a:ext>
              </a:extLst>
            </p:cNvPr>
            <p:cNvGrpSpPr/>
            <p:nvPr userDrawn="1"/>
          </p:nvGrpSpPr>
          <p:grpSpPr>
            <a:xfrm>
              <a:off x="7616256" y="9093982"/>
              <a:ext cx="1325448" cy="1325638"/>
              <a:chOff x="7616256" y="9093982"/>
              <a:chExt cx="1325448" cy="1325638"/>
            </a:xfrm>
          </p:grpSpPr>
          <p:sp>
            <p:nvSpPr>
              <p:cNvPr id="80" name="object 11">
                <a:extLst>
                  <a:ext uri="{FF2B5EF4-FFF2-40B4-BE49-F238E27FC236}">
                    <a16:creationId xmlns:a16="http://schemas.microsoft.com/office/drawing/2014/main" id="{6EBA9A1C-6266-BB7C-E491-1DA1523B50BD}"/>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81" name="object 12">
                <a:extLst>
                  <a:ext uri="{FF2B5EF4-FFF2-40B4-BE49-F238E27FC236}">
                    <a16:creationId xmlns:a16="http://schemas.microsoft.com/office/drawing/2014/main" id="{F72A84DC-AB1D-AFE9-0E21-5A1854A3B0E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82" name="object 13">
                <a:extLst>
                  <a:ext uri="{FF2B5EF4-FFF2-40B4-BE49-F238E27FC236}">
                    <a16:creationId xmlns:a16="http://schemas.microsoft.com/office/drawing/2014/main" id="{F7ADFD57-32DA-6626-3819-8C790C4CA64B}"/>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83" name="object 14">
                <a:extLst>
                  <a:ext uri="{FF2B5EF4-FFF2-40B4-BE49-F238E27FC236}">
                    <a16:creationId xmlns:a16="http://schemas.microsoft.com/office/drawing/2014/main" id="{68B1D295-B6B3-52AA-0940-53B6F9565831}"/>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84" name="object 15">
                <a:extLst>
                  <a:ext uri="{FF2B5EF4-FFF2-40B4-BE49-F238E27FC236}">
                    <a16:creationId xmlns:a16="http://schemas.microsoft.com/office/drawing/2014/main" id="{84075073-03A1-F3D1-FF1D-42172BBC666C}"/>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85" name="object 16">
                <a:extLst>
                  <a:ext uri="{FF2B5EF4-FFF2-40B4-BE49-F238E27FC236}">
                    <a16:creationId xmlns:a16="http://schemas.microsoft.com/office/drawing/2014/main" id="{8A2AFA6B-F0FD-7CE0-F695-79DE6479A2B8}"/>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86" name="object 17">
                <a:extLst>
                  <a:ext uri="{FF2B5EF4-FFF2-40B4-BE49-F238E27FC236}">
                    <a16:creationId xmlns:a16="http://schemas.microsoft.com/office/drawing/2014/main" id="{52A3EE23-B634-F534-CC87-1F1EF2B1A2A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87" name="object 18">
                <a:extLst>
                  <a:ext uri="{FF2B5EF4-FFF2-40B4-BE49-F238E27FC236}">
                    <a16:creationId xmlns:a16="http://schemas.microsoft.com/office/drawing/2014/main" id="{8B07F94B-2E97-F3D9-8ED3-D877ABA723AA}"/>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88" name="object 19">
                <a:extLst>
                  <a:ext uri="{FF2B5EF4-FFF2-40B4-BE49-F238E27FC236}">
                    <a16:creationId xmlns:a16="http://schemas.microsoft.com/office/drawing/2014/main" id="{63EE5EFB-5D88-CB5A-2863-5DD7E0EF54BE}"/>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89" name="object 20">
                <a:extLst>
                  <a:ext uri="{FF2B5EF4-FFF2-40B4-BE49-F238E27FC236}">
                    <a16:creationId xmlns:a16="http://schemas.microsoft.com/office/drawing/2014/main" id="{0F5AA3EA-8BBA-3121-C623-3C876D3F1FC9}"/>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90" name="Group 89">
                <a:extLst>
                  <a:ext uri="{FF2B5EF4-FFF2-40B4-BE49-F238E27FC236}">
                    <a16:creationId xmlns:a16="http://schemas.microsoft.com/office/drawing/2014/main" id="{3308F625-3098-C68D-EB0D-69460BA64DFE}"/>
                  </a:ext>
                </a:extLst>
              </p:cNvPr>
              <p:cNvGrpSpPr/>
              <p:nvPr userDrawn="1"/>
            </p:nvGrpSpPr>
            <p:grpSpPr>
              <a:xfrm>
                <a:off x="7616256" y="9119870"/>
                <a:ext cx="1325448" cy="1260246"/>
                <a:chOff x="7616256" y="9119870"/>
                <a:chExt cx="1325448" cy="1260246"/>
              </a:xfrm>
            </p:grpSpPr>
            <p:sp>
              <p:nvSpPr>
                <p:cNvPr id="91" name="object 22">
                  <a:extLst>
                    <a:ext uri="{FF2B5EF4-FFF2-40B4-BE49-F238E27FC236}">
                      <a16:creationId xmlns:a16="http://schemas.microsoft.com/office/drawing/2014/main" id="{C3F119BD-10AD-5849-E7EE-252EB5223A16}"/>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92" name="object 23">
                  <a:extLst>
                    <a:ext uri="{FF2B5EF4-FFF2-40B4-BE49-F238E27FC236}">
                      <a16:creationId xmlns:a16="http://schemas.microsoft.com/office/drawing/2014/main" id="{ABC69723-0EE8-E903-8171-35BE3366B633}"/>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93" name="object 24">
                  <a:extLst>
                    <a:ext uri="{FF2B5EF4-FFF2-40B4-BE49-F238E27FC236}">
                      <a16:creationId xmlns:a16="http://schemas.microsoft.com/office/drawing/2014/main" id="{F32A8D2F-A3D0-6E8D-C455-047113C16800}"/>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94" name="object 25">
                  <a:extLst>
                    <a:ext uri="{FF2B5EF4-FFF2-40B4-BE49-F238E27FC236}">
                      <a16:creationId xmlns:a16="http://schemas.microsoft.com/office/drawing/2014/main" id="{3F66E59A-8811-EBC6-9CED-6D1B9A1F8F65}"/>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95" name="object 26">
                  <a:extLst>
                    <a:ext uri="{FF2B5EF4-FFF2-40B4-BE49-F238E27FC236}">
                      <a16:creationId xmlns:a16="http://schemas.microsoft.com/office/drawing/2014/main" id="{1E49F926-2638-ED93-A4FA-8EDA2DE467C5}"/>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96" name="object 27">
                  <a:extLst>
                    <a:ext uri="{FF2B5EF4-FFF2-40B4-BE49-F238E27FC236}">
                      <a16:creationId xmlns:a16="http://schemas.microsoft.com/office/drawing/2014/main" id="{61CC6BF9-05CB-404B-E8AD-43744BFDC1D3}"/>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97" name="object 28">
                  <a:extLst>
                    <a:ext uri="{FF2B5EF4-FFF2-40B4-BE49-F238E27FC236}">
                      <a16:creationId xmlns:a16="http://schemas.microsoft.com/office/drawing/2014/main" id="{CC7865E4-0F5B-4EA1-AD79-7A131705D85F}"/>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98" name="object 29">
                  <a:extLst>
                    <a:ext uri="{FF2B5EF4-FFF2-40B4-BE49-F238E27FC236}">
                      <a16:creationId xmlns:a16="http://schemas.microsoft.com/office/drawing/2014/main" id="{3094D026-26DB-74B7-247F-469741B4B2F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99" name="object 30">
                  <a:extLst>
                    <a:ext uri="{FF2B5EF4-FFF2-40B4-BE49-F238E27FC236}">
                      <a16:creationId xmlns:a16="http://schemas.microsoft.com/office/drawing/2014/main" id="{B2919551-E225-0D8C-E45B-A86B6AB7CDE5}"/>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100" name="object 31">
                  <a:extLst>
                    <a:ext uri="{FF2B5EF4-FFF2-40B4-BE49-F238E27FC236}">
                      <a16:creationId xmlns:a16="http://schemas.microsoft.com/office/drawing/2014/main" id="{E69E2D41-1D86-D88B-0546-EB769687F18F}"/>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50" name="object 2">
            <a:extLst>
              <a:ext uri="{FF2B5EF4-FFF2-40B4-BE49-F238E27FC236}">
                <a16:creationId xmlns:a16="http://schemas.microsoft.com/office/drawing/2014/main" id="{995C3DF4-CD4D-4C4C-B1B9-9FF6BE8B52E1}"/>
              </a:ext>
            </a:extLst>
          </p:cNvPr>
          <p:cNvGrpSpPr/>
          <p:nvPr userDrawn="1"/>
        </p:nvGrpSpPr>
        <p:grpSpPr>
          <a:xfrm>
            <a:off x="0" y="10747861"/>
            <a:ext cx="20104100" cy="560705"/>
            <a:chOff x="0" y="10747861"/>
            <a:chExt cx="20104100" cy="560705"/>
          </a:xfrm>
        </p:grpSpPr>
        <p:sp>
          <p:nvSpPr>
            <p:cNvPr id="51" name="object 3">
              <a:extLst>
                <a:ext uri="{FF2B5EF4-FFF2-40B4-BE49-F238E27FC236}">
                  <a16:creationId xmlns:a16="http://schemas.microsoft.com/office/drawing/2014/main" id="{09E80396-1D31-A949-A246-62A6B8DABF1E}"/>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52" name="object 4">
              <a:extLst>
                <a:ext uri="{FF2B5EF4-FFF2-40B4-BE49-F238E27FC236}">
                  <a16:creationId xmlns:a16="http://schemas.microsoft.com/office/drawing/2014/main" id="{CEF30C65-4F4F-AA49-854E-D881D8930249}"/>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12/21/2022</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
        <p:nvSpPr>
          <p:cNvPr id="36" name="Title 35">
            <a:extLst>
              <a:ext uri="{FF2B5EF4-FFF2-40B4-BE49-F238E27FC236}">
                <a16:creationId xmlns:a16="http://schemas.microsoft.com/office/drawing/2014/main" id="{13BEB36A-36D5-D949-A76F-D4C0B7839DB9}"/>
              </a:ext>
            </a:extLst>
          </p:cNvPr>
          <p:cNvSpPr>
            <a:spLocks noGrp="1"/>
          </p:cNvSpPr>
          <p:nvPr>
            <p:ph type="title"/>
          </p:nvPr>
        </p:nvSpPr>
        <p:spPr/>
        <p:txBody>
          <a:bodyPr/>
          <a:lstStyle/>
          <a:p>
            <a:r>
              <a:rPr lang="en-US"/>
              <a:t>Click to edit Master title style</a:t>
            </a:r>
          </a:p>
        </p:txBody>
      </p:sp>
      <p:sp>
        <p:nvSpPr>
          <p:cNvPr id="38" name="Picture Placeholder 37">
            <a:extLst>
              <a:ext uri="{FF2B5EF4-FFF2-40B4-BE49-F238E27FC236}">
                <a16:creationId xmlns:a16="http://schemas.microsoft.com/office/drawing/2014/main" id="{434DDF60-EFEF-9349-A7A4-891B4679A55A}"/>
              </a:ext>
            </a:extLst>
          </p:cNvPr>
          <p:cNvSpPr>
            <a:spLocks noGrp="1"/>
          </p:cNvSpPr>
          <p:nvPr>
            <p:ph type="pic" sz="quarter" idx="10"/>
          </p:nvPr>
        </p:nvSpPr>
        <p:spPr>
          <a:xfrm>
            <a:off x="13234105" y="2478527"/>
            <a:ext cx="5864790" cy="6665655"/>
          </a:xfrm>
        </p:spPr>
        <p:txBody>
          <a:bodyPr/>
          <a:lstStyle/>
          <a:p>
            <a:endParaRPr lang="en-US"/>
          </a:p>
        </p:txBody>
      </p:sp>
      <p:grpSp>
        <p:nvGrpSpPr>
          <p:cNvPr id="41" name="Group 40">
            <a:extLst>
              <a:ext uri="{FF2B5EF4-FFF2-40B4-BE49-F238E27FC236}">
                <a16:creationId xmlns:a16="http://schemas.microsoft.com/office/drawing/2014/main" id="{0E1086CE-3097-8A43-93CE-1F970C62B1B7}"/>
              </a:ext>
            </a:extLst>
          </p:cNvPr>
          <p:cNvGrpSpPr/>
          <p:nvPr userDrawn="1"/>
        </p:nvGrpSpPr>
        <p:grpSpPr>
          <a:xfrm>
            <a:off x="17214850" y="9558523"/>
            <a:ext cx="2435794" cy="802545"/>
            <a:chOff x="7616256" y="9093982"/>
            <a:chExt cx="4191023" cy="1325638"/>
          </a:xfrm>
        </p:grpSpPr>
        <p:sp>
          <p:nvSpPr>
            <p:cNvPr id="42" name="object 10">
              <a:extLst>
                <a:ext uri="{FF2B5EF4-FFF2-40B4-BE49-F238E27FC236}">
                  <a16:creationId xmlns:a16="http://schemas.microsoft.com/office/drawing/2014/main" id="{5CBF4AE6-11A0-7440-869B-DBCDE86A0754}"/>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3" name="Group 42">
              <a:extLst>
                <a:ext uri="{FF2B5EF4-FFF2-40B4-BE49-F238E27FC236}">
                  <a16:creationId xmlns:a16="http://schemas.microsoft.com/office/drawing/2014/main" id="{584FAC0A-CD8F-F74A-8BAF-E55BCDDC5B61}"/>
                </a:ext>
              </a:extLst>
            </p:cNvPr>
            <p:cNvGrpSpPr/>
            <p:nvPr userDrawn="1"/>
          </p:nvGrpSpPr>
          <p:grpSpPr>
            <a:xfrm>
              <a:off x="9132005" y="9331089"/>
              <a:ext cx="2599641" cy="486403"/>
              <a:chOff x="9207638" y="9347753"/>
              <a:chExt cx="2165412" cy="326022"/>
            </a:xfrm>
          </p:grpSpPr>
          <p:sp>
            <p:nvSpPr>
              <p:cNvPr id="69" name="object 2">
                <a:extLst>
                  <a:ext uri="{FF2B5EF4-FFF2-40B4-BE49-F238E27FC236}">
                    <a16:creationId xmlns:a16="http://schemas.microsoft.com/office/drawing/2014/main" id="{83ECD8F9-78E2-7541-A27C-A786F7E5D9C7}"/>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70" name="object 3">
                <a:extLst>
                  <a:ext uri="{FF2B5EF4-FFF2-40B4-BE49-F238E27FC236}">
                    <a16:creationId xmlns:a16="http://schemas.microsoft.com/office/drawing/2014/main" id="{39AB62B6-29E5-EA4A-BE68-982A3E7624B1}"/>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71" name="object 4">
                <a:extLst>
                  <a:ext uri="{FF2B5EF4-FFF2-40B4-BE49-F238E27FC236}">
                    <a16:creationId xmlns:a16="http://schemas.microsoft.com/office/drawing/2014/main" id="{4BCAC008-AF23-6A46-BCA2-402A0E7A89E9}"/>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72" name="object 5">
                <a:extLst>
                  <a:ext uri="{FF2B5EF4-FFF2-40B4-BE49-F238E27FC236}">
                    <a16:creationId xmlns:a16="http://schemas.microsoft.com/office/drawing/2014/main" id="{1724E7AE-6FA0-6340-AE59-24BE18F0998F}"/>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73" name="object 6">
                <a:extLst>
                  <a:ext uri="{FF2B5EF4-FFF2-40B4-BE49-F238E27FC236}">
                    <a16:creationId xmlns:a16="http://schemas.microsoft.com/office/drawing/2014/main" id="{3CA2D285-3DCC-634A-A42F-040324C8F2BC}"/>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74" name="object 7">
                <a:extLst>
                  <a:ext uri="{FF2B5EF4-FFF2-40B4-BE49-F238E27FC236}">
                    <a16:creationId xmlns:a16="http://schemas.microsoft.com/office/drawing/2014/main" id="{768ACE1D-881B-6449-BB40-9F90DD04A8DC}"/>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75" name="object 8">
                <a:extLst>
                  <a:ext uri="{FF2B5EF4-FFF2-40B4-BE49-F238E27FC236}">
                    <a16:creationId xmlns:a16="http://schemas.microsoft.com/office/drawing/2014/main" id="{7063AD88-09E3-9640-B9E6-AD3EA08E4757}"/>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6" name="object 9">
                <a:extLst>
                  <a:ext uri="{FF2B5EF4-FFF2-40B4-BE49-F238E27FC236}">
                    <a16:creationId xmlns:a16="http://schemas.microsoft.com/office/drawing/2014/main" id="{5E09E8D0-13EF-BE48-BC27-777F902DF86E}"/>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4" name="Group 43">
              <a:extLst>
                <a:ext uri="{FF2B5EF4-FFF2-40B4-BE49-F238E27FC236}">
                  <a16:creationId xmlns:a16="http://schemas.microsoft.com/office/drawing/2014/main" id="{4FB8EF3C-AB2D-5F44-BCC2-5271540B466B}"/>
                </a:ext>
              </a:extLst>
            </p:cNvPr>
            <p:cNvGrpSpPr/>
            <p:nvPr userDrawn="1"/>
          </p:nvGrpSpPr>
          <p:grpSpPr>
            <a:xfrm>
              <a:off x="7616256" y="9093982"/>
              <a:ext cx="1325448" cy="1325638"/>
              <a:chOff x="7616256" y="9093982"/>
              <a:chExt cx="1325448" cy="1325638"/>
            </a:xfrm>
          </p:grpSpPr>
          <p:sp>
            <p:nvSpPr>
              <p:cNvPr id="45" name="object 11">
                <a:extLst>
                  <a:ext uri="{FF2B5EF4-FFF2-40B4-BE49-F238E27FC236}">
                    <a16:creationId xmlns:a16="http://schemas.microsoft.com/office/drawing/2014/main" id="{FC14242F-ACDF-154B-9578-2081032C98BA}"/>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6" name="object 12">
                <a:extLst>
                  <a:ext uri="{FF2B5EF4-FFF2-40B4-BE49-F238E27FC236}">
                    <a16:creationId xmlns:a16="http://schemas.microsoft.com/office/drawing/2014/main" id="{B15BD491-9D30-D149-A138-58744FB9E9C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7" name="object 13">
                <a:extLst>
                  <a:ext uri="{FF2B5EF4-FFF2-40B4-BE49-F238E27FC236}">
                    <a16:creationId xmlns:a16="http://schemas.microsoft.com/office/drawing/2014/main" id="{56FB6D4F-0846-F640-9B9A-D8C07596E44D}"/>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8" name="object 14">
                <a:extLst>
                  <a:ext uri="{FF2B5EF4-FFF2-40B4-BE49-F238E27FC236}">
                    <a16:creationId xmlns:a16="http://schemas.microsoft.com/office/drawing/2014/main" id="{4F3CEC03-481B-1440-8B73-B3222E486E21}"/>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49" name="object 15">
                <a:extLst>
                  <a:ext uri="{FF2B5EF4-FFF2-40B4-BE49-F238E27FC236}">
                    <a16:creationId xmlns:a16="http://schemas.microsoft.com/office/drawing/2014/main" id="{9979CF22-9495-7B4D-BFDD-DCCF8C232B72}"/>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53" name="object 16">
                <a:extLst>
                  <a:ext uri="{FF2B5EF4-FFF2-40B4-BE49-F238E27FC236}">
                    <a16:creationId xmlns:a16="http://schemas.microsoft.com/office/drawing/2014/main" id="{D7A6E1BE-B4EB-824B-919C-70BD52B96324}"/>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54" name="object 17">
                <a:extLst>
                  <a:ext uri="{FF2B5EF4-FFF2-40B4-BE49-F238E27FC236}">
                    <a16:creationId xmlns:a16="http://schemas.microsoft.com/office/drawing/2014/main" id="{0266F2E4-419F-C94C-A581-186E520AEB5D}"/>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55" name="object 18">
                <a:extLst>
                  <a:ext uri="{FF2B5EF4-FFF2-40B4-BE49-F238E27FC236}">
                    <a16:creationId xmlns:a16="http://schemas.microsoft.com/office/drawing/2014/main" id="{54B274E8-49B7-FC42-B096-A49A28264F21}"/>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6" name="object 19">
                <a:extLst>
                  <a:ext uri="{FF2B5EF4-FFF2-40B4-BE49-F238E27FC236}">
                    <a16:creationId xmlns:a16="http://schemas.microsoft.com/office/drawing/2014/main" id="{6F475459-17C6-AC4E-A573-7848F4B7FA9F}"/>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7" name="object 20">
                <a:extLst>
                  <a:ext uri="{FF2B5EF4-FFF2-40B4-BE49-F238E27FC236}">
                    <a16:creationId xmlns:a16="http://schemas.microsoft.com/office/drawing/2014/main" id="{B91D521F-254E-CD4C-AAA6-41333CD843F7}"/>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8" name="Group 57">
                <a:extLst>
                  <a:ext uri="{FF2B5EF4-FFF2-40B4-BE49-F238E27FC236}">
                    <a16:creationId xmlns:a16="http://schemas.microsoft.com/office/drawing/2014/main" id="{08AB8EB6-C9DF-4544-9617-50E7BB5CE2EA}"/>
                  </a:ext>
                </a:extLst>
              </p:cNvPr>
              <p:cNvGrpSpPr/>
              <p:nvPr userDrawn="1"/>
            </p:nvGrpSpPr>
            <p:grpSpPr>
              <a:xfrm>
                <a:off x="7616256" y="9119870"/>
                <a:ext cx="1325448" cy="1260246"/>
                <a:chOff x="7616256" y="9119870"/>
                <a:chExt cx="1325448" cy="1260246"/>
              </a:xfrm>
            </p:grpSpPr>
            <p:sp>
              <p:nvSpPr>
                <p:cNvPr id="59" name="object 22">
                  <a:extLst>
                    <a:ext uri="{FF2B5EF4-FFF2-40B4-BE49-F238E27FC236}">
                      <a16:creationId xmlns:a16="http://schemas.microsoft.com/office/drawing/2014/main" id="{BC275FE2-7AC4-0544-BBE4-863E34F5E3BC}"/>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60" name="object 23">
                  <a:extLst>
                    <a:ext uri="{FF2B5EF4-FFF2-40B4-BE49-F238E27FC236}">
                      <a16:creationId xmlns:a16="http://schemas.microsoft.com/office/drawing/2014/main" id="{BD33DE2B-7195-8447-B432-CEAEC66B1F69}"/>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61" name="object 24">
                  <a:extLst>
                    <a:ext uri="{FF2B5EF4-FFF2-40B4-BE49-F238E27FC236}">
                      <a16:creationId xmlns:a16="http://schemas.microsoft.com/office/drawing/2014/main" id="{0A7655B3-33F3-8241-AA0D-D921CBC8A288}"/>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62" name="object 25">
                  <a:extLst>
                    <a:ext uri="{FF2B5EF4-FFF2-40B4-BE49-F238E27FC236}">
                      <a16:creationId xmlns:a16="http://schemas.microsoft.com/office/drawing/2014/main" id="{DCA1CF46-86C2-DD48-829B-FFAFDA9FA4E0}"/>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63" name="object 26">
                  <a:extLst>
                    <a:ext uri="{FF2B5EF4-FFF2-40B4-BE49-F238E27FC236}">
                      <a16:creationId xmlns:a16="http://schemas.microsoft.com/office/drawing/2014/main" id="{53234A17-1206-0A4E-B164-6F06FC1B9895}"/>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64" name="object 27">
                  <a:extLst>
                    <a:ext uri="{FF2B5EF4-FFF2-40B4-BE49-F238E27FC236}">
                      <a16:creationId xmlns:a16="http://schemas.microsoft.com/office/drawing/2014/main" id="{DF567734-03ED-A148-B742-0DBAF98579D2}"/>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65" name="object 28">
                  <a:extLst>
                    <a:ext uri="{FF2B5EF4-FFF2-40B4-BE49-F238E27FC236}">
                      <a16:creationId xmlns:a16="http://schemas.microsoft.com/office/drawing/2014/main" id="{2E589EFB-CCA7-D94F-ABB1-2FEE13179AF9}"/>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6" name="object 29">
                  <a:extLst>
                    <a:ext uri="{FF2B5EF4-FFF2-40B4-BE49-F238E27FC236}">
                      <a16:creationId xmlns:a16="http://schemas.microsoft.com/office/drawing/2014/main" id="{E81B8CD5-5894-1E4F-9F55-4EDA93879756}"/>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7" name="object 30">
                  <a:extLst>
                    <a:ext uri="{FF2B5EF4-FFF2-40B4-BE49-F238E27FC236}">
                      <a16:creationId xmlns:a16="http://schemas.microsoft.com/office/drawing/2014/main" id="{B673BA89-B342-5D44-A012-CA468EF5D794}"/>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8" name="object 31">
                  <a:extLst>
                    <a:ext uri="{FF2B5EF4-FFF2-40B4-BE49-F238E27FC236}">
                      <a16:creationId xmlns:a16="http://schemas.microsoft.com/office/drawing/2014/main" id="{23B2CC63-BF1E-F34A-B0FF-987F3AE5A71F}"/>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7729418" y="5391933"/>
            <a:ext cx="4645264" cy="4645590"/>
          </a:xfrm>
        </p:spPr>
        <p:txBody>
          <a:bodyPr rtlCol="0">
            <a:normAutofit/>
          </a:bodyPr>
          <a:lstStyle/>
          <a:p>
            <a:pPr lvl="0"/>
            <a:endParaRPr lang="en-US" noProof="0"/>
          </a:p>
        </p:txBody>
      </p:sp>
      <p:grpSp>
        <p:nvGrpSpPr>
          <p:cNvPr id="35" name="object 2">
            <a:extLst>
              <a:ext uri="{FF2B5EF4-FFF2-40B4-BE49-F238E27FC236}">
                <a16:creationId xmlns:a16="http://schemas.microsoft.com/office/drawing/2014/main" id="{FAB3CDB6-2601-B14A-B8A4-AE1ED4B8CD1F}"/>
              </a:ext>
            </a:extLst>
          </p:cNvPr>
          <p:cNvGrpSpPr/>
          <p:nvPr userDrawn="1"/>
        </p:nvGrpSpPr>
        <p:grpSpPr>
          <a:xfrm>
            <a:off x="0" y="10747861"/>
            <a:ext cx="20104100" cy="560705"/>
            <a:chOff x="0" y="10747861"/>
            <a:chExt cx="20104100" cy="560705"/>
          </a:xfrm>
        </p:grpSpPr>
        <p:sp>
          <p:nvSpPr>
            <p:cNvPr id="36" name="object 3">
              <a:extLst>
                <a:ext uri="{FF2B5EF4-FFF2-40B4-BE49-F238E27FC236}">
                  <a16:creationId xmlns:a16="http://schemas.microsoft.com/office/drawing/2014/main" id="{63E06F1C-CD87-4A46-BB5B-1975A4C5C441}"/>
                </a:ext>
              </a:extLst>
            </p:cNvPr>
            <p:cNvSpPr/>
            <p:nvPr/>
          </p:nvSpPr>
          <p:spPr>
            <a:xfrm>
              <a:off x="0" y="10747861"/>
              <a:ext cx="20104100" cy="220979"/>
            </a:xfrm>
            <a:custGeom>
              <a:avLst/>
              <a:gdLst/>
              <a:ahLst/>
              <a:cxnLst/>
              <a:rect l="l" t="t" r="r" b="b"/>
              <a:pathLst>
                <a:path w="20104100" h="220979">
                  <a:moveTo>
                    <a:pt x="0" y="220495"/>
                  </a:moveTo>
                  <a:lnTo>
                    <a:pt x="20104099" y="220495"/>
                  </a:lnTo>
                  <a:lnTo>
                    <a:pt x="20104099" y="0"/>
                  </a:lnTo>
                  <a:lnTo>
                    <a:pt x="0" y="0"/>
                  </a:lnTo>
                  <a:lnTo>
                    <a:pt x="0" y="220495"/>
                  </a:lnTo>
                  <a:close/>
                </a:path>
              </a:pathLst>
            </a:custGeom>
            <a:solidFill>
              <a:srgbClr val="326920"/>
            </a:solidFill>
          </p:spPr>
          <p:txBody>
            <a:bodyPr wrap="square" lIns="0" tIns="0" rIns="0" bIns="0" rtlCol="0"/>
            <a:lstStyle/>
            <a:p>
              <a:endParaRPr/>
            </a:p>
          </p:txBody>
        </p:sp>
        <p:sp>
          <p:nvSpPr>
            <p:cNvPr id="37" name="object 4">
              <a:extLst>
                <a:ext uri="{FF2B5EF4-FFF2-40B4-BE49-F238E27FC236}">
                  <a16:creationId xmlns:a16="http://schemas.microsoft.com/office/drawing/2014/main" id="{5BF865A5-E14A-2C4F-84C6-519621694419}"/>
                </a:ext>
              </a:extLst>
            </p:cNvPr>
            <p:cNvSpPr/>
            <p:nvPr/>
          </p:nvSpPr>
          <p:spPr>
            <a:xfrm>
              <a:off x="0" y="10968356"/>
              <a:ext cx="20104100" cy="340360"/>
            </a:xfrm>
            <a:custGeom>
              <a:avLst/>
              <a:gdLst/>
              <a:ahLst/>
              <a:cxnLst/>
              <a:rect l="l" t="t" r="r" b="b"/>
              <a:pathLst>
                <a:path w="20104100" h="340359">
                  <a:moveTo>
                    <a:pt x="20104099" y="0"/>
                  </a:moveTo>
                  <a:lnTo>
                    <a:pt x="0" y="0"/>
                  </a:lnTo>
                  <a:lnTo>
                    <a:pt x="0" y="340199"/>
                  </a:lnTo>
                  <a:lnTo>
                    <a:pt x="20104099" y="340199"/>
                  </a:lnTo>
                  <a:lnTo>
                    <a:pt x="20104099" y="0"/>
                  </a:lnTo>
                  <a:close/>
                </a:path>
              </a:pathLst>
            </a:custGeom>
            <a:solidFill>
              <a:srgbClr val="669B41"/>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A5A55148-30E4-DC41-8948-541AFFADFD65}"/>
              </a:ext>
            </a:extLst>
          </p:cNvPr>
          <p:cNvGrpSpPr/>
          <p:nvPr userDrawn="1"/>
        </p:nvGrpSpPr>
        <p:grpSpPr>
          <a:xfrm>
            <a:off x="17214850" y="9558523"/>
            <a:ext cx="2435794" cy="802545"/>
            <a:chOff x="7616256" y="9093982"/>
            <a:chExt cx="4191023" cy="1325638"/>
          </a:xfrm>
        </p:grpSpPr>
        <p:sp>
          <p:nvSpPr>
            <p:cNvPr id="39" name="object 10">
              <a:extLst>
                <a:ext uri="{FF2B5EF4-FFF2-40B4-BE49-F238E27FC236}">
                  <a16:creationId xmlns:a16="http://schemas.microsoft.com/office/drawing/2014/main" id="{7FD0648E-14BC-9C41-A355-F5DF890EE199}"/>
                </a:ext>
              </a:extLst>
            </p:cNvPr>
            <p:cNvSpPr txBox="1"/>
            <p:nvPr userDrawn="1"/>
          </p:nvSpPr>
          <p:spPr>
            <a:xfrm>
              <a:off x="9124448" y="9694164"/>
              <a:ext cx="2682831" cy="554033"/>
            </a:xfrm>
            <a:prstGeom prst="rect">
              <a:avLst/>
            </a:prstGeom>
          </p:spPr>
          <p:txBody>
            <a:bodyPr vert="horz" wrap="square" lIns="0" tIns="66040" rIns="0" bIns="0" rtlCol="0">
              <a:spAutoFit/>
            </a:bodyPr>
            <a:lstStyle/>
            <a:p>
              <a:pPr marL="12700" marR="5080">
                <a:lnSpc>
                  <a:spcPts val="2330"/>
                </a:lnSpc>
                <a:spcBef>
                  <a:spcPts val="520"/>
                </a:spcBef>
              </a:pPr>
              <a:r>
                <a:rPr sz="1500" spc="10" dirty="0">
                  <a:solidFill>
                    <a:srgbClr val="326820"/>
                  </a:solidFill>
                  <a:latin typeface="Montserrat-Medium"/>
                  <a:cs typeface="Montserrat-Medium"/>
                </a:rPr>
                <a:t>Juvenile</a:t>
              </a:r>
              <a:r>
                <a:rPr sz="1500" spc="-65" dirty="0">
                  <a:solidFill>
                    <a:srgbClr val="326820"/>
                  </a:solidFill>
                  <a:latin typeface="Montserrat-Medium"/>
                  <a:cs typeface="Montserrat-Medium"/>
                </a:rPr>
                <a:t> </a:t>
              </a:r>
              <a:r>
                <a:rPr sz="1500" spc="10" dirty="0">
                  <a:solidFill>
                    <a:srgbClr val="326820"/>
                  </a:solidFill>
                  <a:latin typeface="Montserrat-Medium"/>
                  <a:cs typeface="Montserrat-Medium"/>
                </a:rPr>
                <a:t>Affairs</a:t>
              </a:r>
              <a:endParaRPr sz="1500" dirty="0">
                <a:solidFill>
                  <a:srgbClr val="326820"/>
                </a:solidFill>
                <a:latin typeface="Montserrat-Medium"/>
                <a:cs typeface="Montserrat-Medium"/>
              </a:endParaRPr>
            </a:p>
          </p:txBody>
        </p:sp>
        <p:grpSp>
          <p:nvGrpSpPr>
            <p:cNvPr id="40" name="Group 39">
              <a:extLst>
                <a:ext uri="{FF2B5EF4-FFF2-40B4-BE49-F238E27FC236}">
                  <a16:creationId xmlns:a16="http://schemas.microsoft.com/office/drawing/2014/main" id="{8AB60844-61E0-3C43-92C8-C120DFD27749}"/>
                </a:ext>
              </a:extLst>
            </p:cNvPr>
            <p:cNvGrpSpPr/>
            <p:nvPr userDrawn="1"/>
          </p:nvGrpSpPr>
          <p:grpSpPr>
            <a:xfrm>
              <a:off x="9132005" y="9331089"/>
              <a:ext cx="2599641" cy="486403"/>
              <a:chOff x="9207638" y="9347753"/>
              <a:chExt cx="2165412" cy="326022"/>
            </a:xfrm>
          </p:grpSpPr>
          <p:sp>
            <p:nvSpPr>
              <p:cNvPr id="63" name="object 2">
                <a:extLst>
                  <a:ext uri="{FF2B5EF4-FFF2-40B4-BE49-F238E27FC236}">
                    <a16:creationId xmlns:a16="http://schemas.microsoft.com/office/drawing/2014/main" id="{1C6F3FBC-5831-E442-902B-FD71C2F2C7E5}"/>
                  </a:ext>
                </a:extLst>
              </p:cNvPr>
              <p:cNvSpPr/>
              <p:nvPr/>
            </p:nvSpPr>
            <p:spPr>
              <a:xfrm>
                <a:off x="9510591" y="9354370"/>
                <a:ext cx="270510" cy="319405"/>
              </a:xfrm>
              <a:custGeom>
                <a:avLst/>
                <a:gdLst/>
                <a:ahLst/>
                <a:cxnLst/>
                <a:rect l="l" t="t" r="r" b="b"/>
                <a:pathLst>
                  <a:path w="270509" h="319404">
                    <a:moveTo>
                      <a:pt x="215982" y="0"/>
                    </a:moveTo>
                    <a:lnTo>
                      <a:pt x="149545" y="0"/>
                    </a:lnTo>
                    <a:lnTo>
                      <a:pt x="147869" y="869"/>
                    </a:lnTo>
                    <a:lnTo>
                      <a:pt x="62437" y="118687"/>
                    </a:lnTo>
                    <a:lnTo>
                      <a:pt x="62437" y="2502"/>
                    </a:lnTo>
                    <a:lnTo>
                      <a:pt x="59966" y="0"/>
                    </a:lnTo>
                    <a:lnTo>
                      <a:pt x="2481" y="0"/>
                    </a:lnTo>
                    <a:lnTo>
                      <a:pt x="0" y="2502"/>
                    </a:lnTo>
                    <a:lnTo>
                      <a:pt x="0" y="265384"/>
                    </a:lnTo>
                    <a:lnTo>
                      <a:pt x="2481" y="267876"/>
                    </a:lnTo>
                    <a:lnTo>
                      <a:pt x="59966" y="267876"/>
                    </a:lnTo>
                    <a:lnTo>
                      <a:pt x="62437" y="265384"/>
                    </a:lnTo>
                    <a:lnTo>
                      <a:pt x="62437" y="135022"/>
                    </a:lnTo>
                    <a:lnTo>
                      <a:pt x="199794" y="318293"/>
                    </a:lnTo>
                    <a:lnTo>
                      <a:pt x="201344" y="319016"/>
                    </a:lnTo>
                    <a:lnTo>
                      <a:pt x="266463" y="319016"/>
                    </a:lnTo>
                    <a:lnTo>
                      <a:pt x="268442" y="317749"/>
                    </a:lnTo>
                    <a:lnTo>
                      <a:pt x="270232" y="313760"/>
                    </a:lnTo>
                    <a:lnTo>
                      <a:pt x="269866" y="311414"/>
                    </a:lnTo>
                    <a:lnTo>
                      <a:pt x="268442" y="309812"/>
                    </a:lnTo>
                    <a:lnTo>
                      <a:pt x="126226" y="127399"/>
                    </a:lnTo>
                    <a:lnTo>
                      <a:pt x="219532" y="7287"/>
                    </a:lnTo>
                    <a:lnTo>
                      <a:pt x="219783" y="5026"/>
                    </a:lnTo>
                    <a:lnTo>
                      <a:pt x="217899" y="1235"/>
                    </a:lnTo>
                    <a:lnTo>
                      <a:pt x="215982" y="0"/>
                    </a:lnTo>
                    <a:close/>
                  </a:path>
                </a:pathLst>
              </a:custGeom>
              <a:solidFill>
                <a:srgbClr val="464646"/>
              </a:solidFill>
            </p:spPr>
            <p:txBody>
              <a:bodyPr wrap="square" lIns="0" tIns="0" rIns="0" bIns="0" rtlCol="0"/>
              <a:lstStyle/>
              <a:p>
                <a:endParaRPr/>
              </a:p>
            </p:txBody>
          </p:sp>
          <p:sp>
            <p:nvSpPr>
              <p:cNvPr id="64" name="object 3">
                <a:extLst>
                  <a:ext uri="{FF2B5EF4-FFF2-40B4-BE49-F238E27FC236}">
                    <a16:creationId xmlns:a16="http://schemas.microsoft.com/office/drawing/2014/main" id="{32F6F2BE-D73B-8A41-8640-C34F11FF5010}"/>
                  </a:ext>
                </a:extLst>
              </p:cNvPr>
              <p:cNvSpPr/>
              <p:nvPr/>
            </p:nvSpPr>
            <p:spPr>
              <a:xfrm>
                <a:off x="11096190" y="9347753"/>
                <a:ext cx="276860" cy="274955"/>
              </a:xfrm>
              <a:custGeom>
                <a:avLst/>
                <a:gdLst/>
                <a:ahLst/>
                <a:cxnLst/>
                <a:rect l="l" t="t" r="r" b="b"/>
                <a:pathLst>
                  <a:path w="276859" h="274954">
                    <a:moveTo>
                      <a:pt x="144184" y="0"/>
                    </a:moveTo>
                    <a:lnTo>
                      <a:pt x="132488" y="0"/>
                    </a:lnTo>
                    <a:lnTo>
                      <a:pt x="130550" y="1235"/>
                    </a:lnTo>
                    <a:lnTo>
                      <a:pt x="0" y="268222"/>
                    </a:lnTo>
                    <a:lnTo>
                      <a:pt x="94" y="270264"/>
                    </a:lnTo>
                    <a:lnTo>
                      <a:pt x="2094" y="273499"/>
                    </a:lnTo>
                    <a:lnTo>
                      <a:pt x="3926" y="274494"/>
                    </a:lnTo>
                    <a:lnTo>
                      <a:pt x="63045" y="274494"/>
                    </a:lnTo>
                    <a:lnTo>
                      <a:pt x="65024" y="273227"/>
                    </a:lnTo>
                    <a:lnTo>
                      <a:pt x="86395" y="226883"/>
                    </a:lnTo>
                    <a:lnTo>
                      <a:pt x="256471" y="226883"/>
                    </a:lnTo>
                    <a:lnTo>
                      <a:pt x="232612" y="178099"/>
                    </a:lnTo>
                    <a:lnTo>
                      <a:pt x="106803" y="178099"/>
                    </a:lnTo>
                    <a:lnTo>
                      <a:pt x="138383" y="108750"/>
                    </a:lnTo>
                    <a:lnTo>
                      <a:pt x="198694" y="108750"/>
                    </a:lnTo>
                    <a:lnTo>
                      <a:pt x="147032" y="3120"/>
                    </a:lnTo>
                    <a:lnTo>
                      <a:pt x="146131" y="1235"/>
                    </a:lnTo>
                    <a:lnTo>
                      <a:pt x="144184" y="0"/>
                    </a:lnTo>
                    <a:close/>
                  </a:path>
                  <a:path w="276859" h="274954">
                    <a:moveTo>
                      <a:pt x="256471" y="226883"/>
                    </a:moveTo>
                    <a:lnTo>
                      <a:pt x="190758" y="226883"/>
                    </a:lnTo>
                    <a:lnTo>
                      <a:pt x="212517" y="273258"/>
                    </a:lnTo>
                    <a:lnTo>
                      <a:pt x="214464" y="274494"/>
                    </a:lnTo>
                    <a:lnTo>
                      <a:pt x="272787" y="274494"/>
                    </a:lnTo>
                    <a:lnTo>
                      <a:pt x="274546" y="273499"/>
                    </a:lnTo>
                    <a:lnTo>
                      <a:pt x="276588" y="270264"/>
                    </a:lnTo>
                    <a:lnTo>
                      <a:pt x="276714" y="268222"/>
                    </a:lnTo>
                    <a:lnTo>
                      <a:pt x="275845" y="266494"/>
                    </a:lnTo>
                    <a:lnTo>
                      <a:pt x="256471" y="226883"/>
                    </a:lnTo>
                    <a:close/>
                  </a:path>
                  <a:path w="276859" h="274954">
                    <a:moveTo>
                      <a:pt x="198694" y="108750"/>
                    </a:moveTo>
                    <a:lnTo>
                      <a:pt x="138383" y="108750"/>
                    </a:lnTo>
                    <a:lnTo>
                      <a:pt x="170277" y="178099"/>
                    </a:lnTo>
                    <a:lnTo>
                      <a:pt x="232612" y="178099"/>
                    </a:lnTo>
                    <a:lnTo>
                      <a:pt x="198694" y="108750"/>
                    </a:lnTo>
                    <a:close/>
                  </a:path>
                </a:pathLst>
              </a:custGeom>
              <a:solidFill>
                <a:srgbClr val="464646"/>
              </a:solidFill>
            </p:spPr>
            <p:txBody>
              <a:bodyPr wrap="square" lIns="0" tIns="0" rIns="0" bIns="0" rtlCol="0"/>
              <a:lstStyle/>
              <a:p>
                <a:endParaRPr/>
              </a:p>
            </p:txBody>
          </p:sp>
          <p:sp>
            <p:nvSpPr>
              <p:cNvPr id="65" name="object 4">
                <a:extLst>
                  <a:ext uri="{FF2B5EF4-FFF2-40B4-BE49-F238E27FC236}">
                    <a16:creationId xmlns:a16="http://schemas.microsoft.com/office/drawing/2014/main" id="{A66F78AC-7D0F-8D4E-806A-90759F7D5F1D}"/>
                  </a:ext>
                </a:extLst>
              </p:cNvPr>
              <p:cNvSpPr/>
              <p:nvPr/>
            </p:nvSpPr>
            <p:spPr>
              <a:xfrm>
                <a:off x="9768421" y="9354386"/>
                <a:ext cx="179070" cy="267970"/>
              </a:xfrm>
              <a:custGeom>
                <a:avLst/>
                <a:gdLst/>
                <a:ahLst/>
                <a:cxnLst/>
                <a:rect l="l" t="t" r="r" b="b"/>
                <a:pathLst>
                  <a:path w="179070" h="267970">
                    <a:moveTo>
                      <a:pt x="59956" y="0"/>
                    </a:moveTo>
                    <a:lnTo>
                      <a:pt x="2502" y="0"/>
                    </a:lnTo>
                    <a:lnTo>
                      <a:pt x="0" y="2492"/>
                    </a:lnTo>
                    <a:lnTo>
                      <a:pt x="0" y="265363"/>
                    </a:lnTo>
                    <a:lnTo>
                      <a:pt x="2502" y="267876"/>
                    </a:lnTo>
                    <a:lnTo>
                      <a:pt x="158696" y="267876"/>
                    </a:lnTo>
                    <a:lnTo>
                      <a:pt x="160927" y="266117"/>
                    </a:lnTo>
                    <a:lnTo>
                      <a:pt x="161513" y="263635"/>
                    </a:lnTo>
                    <a:lnTo>
                      <a:pt x="178560" y="223071"/>
                    </a:lnTo>
                    <a:lnTo>
                      <a:pt x="178957" y="221406"/>
                    </a:lnTo>
                    <a:lnTo>
                      <a:pt x="178560" y="219647"/>
                    </a:lnTo>
                    <a:lnTo>
                      <a:pt x="176455" y="216956"/>
                    </a:lnTo>
                    <a:lnTo>
                      <a:pt x="174853" y="216181"/>
                    </a:lnTo>
                    <a:lnTo>
                      <a:pt x="173146" y="216181"/>
                    </a:lnTo>
                    <a:lnTo>
                      <a:pt x="62469" y="216181"/>
                    </a:lnTo>
                    <a:lnTo>
                      <a:pt x="62469" y="2492"/>
                    </a:lnTo>
                    <a:lnTo>
                      <a:pt x="59956" y="0"/>
                    </a:lnTo>
                    <a:close/>
                  </a:path>
                </a:pathLst>
              </a:custGeom>
              <a:solidFill>
                <a:srgbClr val="464646"/>
              </a:solidFill>
            </p:spPr>
            <p:txBody>
              <a:bodyPr wrap="square" lIns="0" tIns="0" rIns="0" bIns="0" rtlCol="0"/>
              <a:lstStyle/>
              <a:p>
                <a:endParaRPr/>
              </a:p>
            </p:txBody>
          </p:sp>
          <p:sp>
            <p:nvSpPr>
              <p:cNvPr id="66" name="object 5">
                <a:extLst>
                  <a:ext uri="{FF2B5EF4-FFF2-40B4-BE49-F238E27FC236}">
                    <a16:creationId xmlns:a16="http://schemas.microsoft.com/office/drawing/2014/main" id="{52DC9E63-6B90-BF44-8FE6-27F8C6821C1C}"/>
                  </a:ext>
                </a:extLst>
              </p:cNvPr>
              <p:cNvSpPr/>
              <p:nvPr/>
            </p:nvSpPr>
            <p:spPr>
              <a:xfrm>
                <a:off x="10247872" y="9354381"/>
                <a:ext cx="229870" cy="267970"/>
              </a:xfrm>
              <a:custGeom>
                <a:avLst/>
                <a:gdLst/>
                <a:ahLst/>
                <a:cxnLst/>
                <a:rect l="l" t="t" r="r" b="b"/>
                <a:pathLst>
                  <a:path w="229870" h="267970">
                    <a:moveTo>
                      <a:pt x="226872" y="0"/>
                    </a:moveTo>
                    <a:lnTo>
                      <a:pt x="223815" y="0"/>
                    </a:lnTo>
                    <a:lnTo>
                      <a:pt x="168989" y="0"/>
                    </a:lnTo>
                    <a:lnTo>
                      <a:pt x="166508" y="2502"/>
                    </a:lnTo>
                    <a:lnTo>
                      <a:pt x="166508" y="112760"/>
                    </a:lnTo>
                    <a:lnTo>
                      <a:pt x="62458" y="112760"/>
                    </a:lnTo>
                    <a:lnTo>
                      <a:pt x="62458" y="2481"/>
                    </a:lnTo>
                    <a:lnTo>
                      <a:pt x="59966" y="10"/>
                    </a:lnTo>
                    <a:lnTo>
                      <a:pt x="2502" y="10"/>
                    </a:lnTo>
                    <a:lnTo>
                      <a:pt x="0" y="2481"/>
                    </a:lnTo>
                    <a:lnTo>
                      <a:pt x="0" y="265395"/>
                    </a:lnTo>
                    <a:lnTo>
                      <a:pt x="2502" y="267855"/>
                    </a:lnTo>
                    <a:lnTo>
                      <a:pt x="59966" y="267855"/>
                    </a:lnTo>
                    <a:lnTo>
                      <a:pt x="62458" y="265395"/>
                    </a:lnTo>
                    <a:lnTo>
                      <a:pt x="62458" y="164413"/>
                    </a:lnTo>
                    <a:lnTo>
                      <a:pt x="166508" y="164413"/>
                    </a:lnTo>
                    <a:lnTo>
                      <a:pt x="166508" y="265384"/>
                    </a:lnTo>
                    <a:lnTo>
                      <a:pt x="168989" y="267876"/>
                    </a:lnTo>
                    <a:lnTo>
                      <a:pt x="226872" y="267876"/>
                    </a:lnTo>
                    <a:lnTo>
                      <a:pt x="229343" y="265384"/>
                    </a:lnTo>
                    <a:lnTo>
                      <a:pt x="229343" y="2502"/>
                    </a:lnTo>
                    <a:lnTo>
                      <a:pt x="226872" y="0"/>
                    </a:lnTo>
                    <a:close/>
                  </a:path>
                </a:pathLst>
              </a:custGeom>
              <a:solidFill>
                <a:srgbClr val="464646"/>
              </a:solidFill>
            </p:spPr>
            <p:txBody>
              <a:bodyPr wrap="square" lIns="0" tIns="0" rIns="0" bIns="0" rtlCol="0"/>
              <a:lstStyle/>
              <a:p>
                <a:endParaRPr/>
              </a:p>
            </p:txBody>
          </p:sp>
          <p:sp>
            <p:nvSpPr>
              <p:cNvPr id="67" name="object 6">
                <a:extLst>
                  <a:ext uri="{FF2B5EF4-FFF2-40B4-BE49-F238E27FC236}">
                    <a16:creationId xmlns:a16="http://schemas.microsoft.com/office/drawing/2014/main" id="{60E77F43-464B-F74C-AB7E-0EF5EC21B08C}"/>
                  </a:ext>
                </a:extLst>
              </p:cNvPr>
              <p:cNvSpPr/>
              <p:nvPr/>
            </p:nvSpPr>
            <p:spPr>
              <a:xfrm>
                <a:off x="10782945" y="9351063"/>
                <a:ext cx="295910" cy="271780"/>
              </a:xfrm>
              <a:custGeom>
                <a:avLst/>
                <a:gdLst/>
                <a:ahLst/>
                <a:cxnLst/>
                <a:rect l="l" t="t" r="r" b="b"/>
                <a:pathLst>
                  <a:path w="295909" h="271779">
                    <a:moveTo>
                      <a:pt x="246557" y="0"/>
                    </a:moveTo>
                    <a:lnTo>
                      <a:pt x="235385" y="0"/>
                    </a:lnTo>
                    <a:lnTo>
                      <a:pt x="233657" y="931"/>
                    </a:lnTo>
                    <a:lnTo>
                      <a:pt x="147765" y="130917"/>
                    </a:lnTo>
                    <a:lnTo>
                      <a:pt x="61526" y="931"/>
                    </a:lnTo>
                    <a:lnTo>
                      <a:pt x="59767" y="0"/>
                    </a:lnTo>
                    <a:lnTo>
                      <a:pt x="49024" y="0"/>
                    </a:lnTo>
                    <a:lnTo>
                      <a:pt x="46700" y="1958"/>
                    </a:lnTo>
                    <a:lnTo>
                      <a:pt x="0" y="266316"/>
                    </a:lnTo>
                    <a:lnTo>
                      <a:pt x="429" y="267949"/>
                    </a:lnTo>
                    <a:lnTo>
                      <a:pt x="2523" y="270483"/>
                    </a:lnTo>
                    <a:lnTo>
                      <a:pt x="4094" y="271195"/>
                    </a:lnTo>
                    <a:lnTo>
                      <a:pt x="58532" y="271195"/>
                    </a:lnTo>
                    <a:lnTo>
                      <a:pt x="60846" y="269237"/>
                    </a:lnTo>
                    <a:lnTo>
                      <a:pt x="84646" y="129870"/>
                    </a:lnTo>
                    <a:lnTo>
                      <a:pt x="145262" y="219626"/>
                    </a:lnTo>
                    <a:lnTo>
                      <a:pt x="150320" y="219626"/>
                    </a:lnTo>
                    <a:lnTo>
                      <a:pt x="210935" y="129870"/>
                    </a:lnTo>
                    <a:lnTo>
                      <a:pt x="234715" y="269237"/>
                    </a:lnTo>
                    <a:lnTo>
                      <a:pt x="237018" y="271195"/>
                    </a:lnTo>
                    <a:lnTo>
                      <a:pt x="291488" y="271195"/>
                    </a:lnTo>
                    <a:lnTo>
                      <a:pt x="293038" y="270483"/>
                    </a:lnTo>
                    <a:lnTo>
                      <a:pt x="295163" y="267949"/>
                    </a:lnTo>
                    <a:lnTo>
                      <a:pt x="295593" y="266316"/>
                    </a:lnTo>
                    <a:lnTo>
                      <a:pt x="249343" y="4575"/>
                    </a:lnTo>
                    <a:lnTo>
                      <a:pt x="248882" y="1958"/>
                    </a:lnTo>
                    <a:lnTo>
                      <a:pt x="246557" y="0"/>
                    </a:lnTo>
                    <a:close/>
                  </a:path>
                </a:pathLst>
              </a:custGeom>
              <a:solidFill>
                <a:srgbClr val="464646"/>
              </a:solidFill>
            </p:spPr>
            <p:txBody>
              <a:bodyPr wrap="square" lIns="0" tIns="0" rIns="0" bIns="0" rtlCol="0"/>
              <a:lstStyle/>
              <a:p>
                <a:endParaRPr/>
              </a:p>
            </p:txBody>
          </p:sp>
          <p:sp>
            <p:nvSpPr>
              <p:cNvPr id="68" name="object 7">
                <a:extLst>
                  <a:ext uri="{FF2B5EF4-FFF2-40B4-BE49-F238E27FC236}">
                    <a16:creationId xmlns:a16="http://schemas.microsoft.com/office/drawing/2014/main" id="{B83D5F4D-6D90-D046-99C7-023C4A7D0A46}"/>
                  </a:ext>
                </a:extLst>
              </p:cNvPr>
              <p:cNvSpPr/>
              <p:nvPr/>
            </p:nvSpPr>
            <p:spPr>
              <a:xfrm>
                <a:off x="9207638" y="9348885"/>
                <a:ext cx="278130" cy="278130"/>
              </a:xfrm>
              <a:custGeom>
                <a:avLst/>
                <a:gdLst/>
                <a:ahLst/>
                <a:cxnLst/>
                <a:rect l="l" t="t" r="r" b="b"/>
                <a:pathLst>
                  <a:path w="278129" h="278129">
                    <a:moveTo>
                      <a:pt x="139001" y="0"/>
                    </a:moveTo>
                    <a:lnTo>
                      <a:pt x="95104" y="7097"/>
                    </a:lnTo>
                    <a:lnTo>
                      <a:pt x="56952" y="26851"/>
                    </a:lnTo>
                    <a:lnTo>
                      <a:pt x="26848" y="56958"/>
                    </a:lnTo>
                    <a:lnTo>
                      <a:pt x="7095" y="95113"/>
                    </a:lnTo>
                    <a:lnTo>
                      <a:pt x="0" y="139011"/>
                    </a:lnTo>
                    <a:lnTo>
                      <a:pt x="7095" y="182904"/>
                    </a:lnTo>
                    <a:lnTo>
                      <a:pt x="26848" y="221055"/>
                    </a:lnTo>
                    <a:lnTo>
                      <a:pt x="56952" y="251161"/>
                    </a:lnTo>
                    <a:lnTo>
                      <a:pt x="95104" y="270915"/>
                    </a:lnTo>
                    <a:lnTo>
                      <a:pt x="139001" y="278012"/>
                    </a:lnTo>
                    <a:lnTo>
                      <a:pt x="182893" y="270915"/>
                    </a:lnTo>
                    <a:lnTo>
                      <a:pt x="221045" y="251161"/>
                    </a:lnTo>
                    <a:lnTo>
                      <a:pt x="251150" y="221055"/>
                    </a:lnTo>
                    <a:lnTo>
                      <a:pt x="251890" y="219626"/>
                    </a:lnTo>
                    <a:lnTo>
                      <a:pt x="139001" y="219626"/>
                    </a:lnTo>
                    <a:lnTo>
                      <a:pt x="107643" y="213282"/>
                    </a:lnTo>
                    <a:lnTo>
                      <a:pt x="82005" y="195991"/>
                    </a:lnTo>
                    <a:lnTo>
                      <a:pt x="64703" y="170363"/>
                    </a:lnTo>
                    <a:lnTo>
                      <a:pt x="58354" y="139011"/>
                    </a:lnTo>
                    <a:lnTo>
                      <a:pt x="64703" y="107659"/>
                    </a:lnTo>
                    <a:lnTo>
                      <a:pt x="82005" y="82031"/>
                    </a:lnTo>
                    <a:lnTo>
                      <a:pt x="107643" y="64740"/>
                    </a:lnTo>
                    <a:lnTo>
                      <a:pt x="139001" y="58396"/>
                    </a:lnTo>
                    <a:lnTo>
                      <a:pt x="251895" y="58396"/>
                    </a:lnTo>
                    <a:lnTo>
                      <a:pt x="251150" y="56958"/>
                    </a:lnTo>
                    <a:lnTo>
                      <a:pt x="221045" y="26851"/>
                    </a:lnTo>
                    <a:lnTo>
                      <a:pt x="182893" y="7097"/>
                    </a:lnTo>
                    <a:lnTo>
                      <a:pt x="139001" y="0"/>
                    </a:lnTo>
                    <a:close/>
                  </a:path>
                  <a:path w="278129" h="278129">
                    <a:moveTo>
                      <a:pt x="251895" y="58396"/>
                    </a:moveTo>
                    <a:lnTo>
                      <a:pt x="139001" y="58396"/>
                    </a:lnTo>
                    <a:lnTo>
                      <a:pt x="170353" y="64740"/>
                    </a:lnTo>
                    <a:lnTo>
                      <a:pt x="195980" y="82031"/>
                    </a:lnTo>
                    <a:lnTo>
                      <a:pt x="213272" y="107659"/>
                    </a:lnTo>
                    <a:lnTo>
                      <a:pt x="219616" y="139011"/>
                    </a:lnTo>
                    <a:lnTo>
                      <a:pt x="213272" y="170363"/>
                    </a:lnTo>
                    <a:lnTo>
                      <a:pt x="195980" y="195991"/>
                    </a:lnTo>
                    <a:lnTo>
                      <a:pt x="170353" y="213282"/>
                    </a:lnTo>
                    <a:lnTo>
                      <a:pt x="139001" y="219626"/>
                    </a:lnTo>
                    <a:lnTo>
                      <a:pt x="251890" y="219626"/>
                    </a:lnTo>
                    <a:lnTo>
                      <a:pt x="270905" y="182904"/>
                    </a:lnTo>
                    <a:lnTo>
                      <a:pt x="278002" y="139011"/>
                    </a:lnTo>
                    <a:lnTo>
                      <a:pt x="270905" y="95113"/>
                    </a:lnTo>
                    <a:lnTo>
                      <a:pt x="251895" y="58396"/>
                    </a:lnTo>
                    <a:close/>
                  </a:path>
                </a:pathLst>
              </a:custGeom>
              <a:solidFill>
                <a:srgbClr val="464646"/>
              </a:solidFill>
            </p:spPr>
            <p:txBody>
              <a:bodyPr wrap="square" lIns="0" tIns="0" rIns="0" bIns="0" rtlCol="0"/>
              <a:lstStyle/>
              <a:p>
                <a:endParaRPr/>
              </a:p>
            </p:txBody>
          </p:sp>
          <p:sp>
            <p:nvSpPr>
              <p:cNvPr id="69" name="object 8">
                <a:extLst>
                  <a:ext uri="{FF2B5EF4-FFF2-40B4-BE49-F238E27FC236}">
                    <a16:creationId xmlns:a16="http://schemas.microsoft.com/office/drawing/2014/main" id="{3529208B-6539-7845-B72A-8ABE4334DA57}"/>
                  </a:ext>
                </a:extLst>
              </p:cNvPr>
              <p:cNvSpPr/>
              <p:nvPr/>
            </p:nvSpPr>
            <p:spPr>
              <a:xfrm>
                <a:off x="10501928" y="9348885"/>
                <a:ext cx="278130" cy="278130"/>
              </a:xfrm>
              <a:custGeom>
                <a:avLst/>
                <a:gdLst/>
                <a:ahLst/>
                <a:cxnLst/>
                <a:rect l="l" t="t" r="r" b="b"/>
                <a:pathLst>
                  <a:path w="278129" h="278129">
                    <a:moveTo>
                      <a:pt x="138990" y="0"/>
                    </a:moveTo>
                    <a:lnTo>
                      <a:pt x="95099" y="7097"/>
                    </a:lnTo>
                    <a:lnTo>
                      <a:pt x="56949" y="26851"/>
                    </a:lnTo>
                    <a:lnTo>
                      <a:pt x="26847" y="56958"/>
                    </a:lnTo>
                    <a:lnTo>
                      <a:pt x="7095" y="95113"/>
                    </a:lnTo>
                    <a:lnTo>
                      <a:pt x="0" y="139011"/>
                    </a:lnTo>
                    <a:lnTo>
                      <a:pt x="7095" y="182904"/>
                    </a:lnTo>
                    <a:lnTo>
                      <a:pt x="26847" y="221055"/>
                    </a:lnTo>
                    <a:lnTo>
                      <a:pt x="56949" y="251161"/>
                    </a:lnTo>
                    <a:lnTo>
                      <a:pt x="95099" y="270915"/>
                    </a:lnTo>
                    <a:lnTo>
                      <a:pt x="138990" y="278012"/>
                    </a:lnTo>
                    <a:lnTo>
                      <a:pt x="182887" y="270915"/>
                    </a:lnTo>
                    <a:lnTo>
                      <a:pt x="221039" y="251161"/>
                    </a:lnTo>
                    <a:lnTo>
                      <a:pt x="251143" y="221055"/>
                    </a:lnTo>
                    <a:lnTo>
                      <a:pt x="251883" y="219626"/>
                    </a:lnTo>
                    <a:lnTo>
                      <a:pt x="138990" y="219626"/>
                    </a:lnTo>
                    <a:lnTo>
                      <a:pt x="107634" y="213282"/>
                    </a:lnTo>
                    <a:lnTo>
                      <a:pt x="82000" y="195991"/>
                    </a:lnTo>
                    <a:lnTo>
                      <a:pt x="64701" y="170363"/>
                    </a:lnTo>
                    <a:lnTo>
                      <a:pt x="58354" y="139011"/>
                    </a:lnTo>
                    <a:lnTo>
                      <a:pt x="64701" y="107659"/>
                    </a:lnTo>
                    <a:lnTo>
                      <a:pt x="82000" y="82031"/>
                    </a:lnTo>
                    <a:lnTo>
                      <a:pt x="107634" y="64740"/>
                    </a:lnTo>
                    <a:lnTo>
                      <a:pt x="138990" y="58396"/>
                    </a:lnTo>
                    <a:lnTo>
                      <a:pt x="251887" y="58396"/>
                    </a:lnTo>
                    <a:lnTo>
                      <a:pt x="251143" y="56958"/>
                    </a:lnTo>
                    <a:lnTo>
                      <a:pt x="221039" y="26851"/>
                    </a:lnTo>
                    <a:lnTo>
                      <a:pt x="182887" y="7097"/>
                    </a:lnTo>
                    <a:lnTo>
                      <a:pt x="138990" y="0"/>
                    </a:lnTo>
                    <a:close/>
                  </a:path>
                  <a:path w="278129" h="278129">
                    <a:moveTo>
                      <a:pt x="251887" y="58396"/>
                    </a:moveTo>
                    <a:lnTo>
                      <a:pt x="138990" y="58396"/>
                    </a:lnTo>
                    <a:lnTo>
                      <a:pt x="170347" y="64740"/>
                    </a:lnTo>
                    <a:lnTo>
                      <a:pt x="195974" y="82031"/>
                    </a:lnTo>
                    <a:lnTo>
                      <a:pt x="213263" y="107659"/>
                    </a:lnTo>
                    <a:lnTo>
                      <a:pt x="219605" y="139011"/>
                    </a:lnTo>
                    <a:lnTo>
                      <a:pt x="213263" y="170363"/>
                    </a:lnTo>
                    <a:lnTo>
                      <a:pt x="195974" y="195991"/>
                    </a:lnTo>
                    <a:lnTo>
                      <a:pt x="170347" y="213282"/>
                    </a:lnTo>
                    <a:lnTo>
                      <a:pt x="138990" y="219626"/>
                    </a:lnTo>
                    <a:lnTo>
                      <a:pt x="251883" y="219626"/>
                    </a:lnTo>
                    <a:lnTo>
                      <a:pt x="270895" y="182904"/>
                    </a:lnTo>
                    <a:lnTo>
                      <a:pt x="277991" y="139011"/>
                    </a:lnTo>
                    <a:lnTo>
                      <a:pt x="270895" y="95113"/>
                    </a:lnTo>
                    <a:lnTo>
                      <a:pt x="251887" y="58396"/>
                    </a:lnTo>
                    <a:close/>
                  </a:path>
                </a:pathLst>
              </a:custGeom>
              <a:solidFill>
                <a:srgbClr val="464646"/>
              </a:solidFill>
            </p:spPr>
            <p:txBody>
              <a:bodyPr wrap="square" lIns="0" tIns="0" rIns="0" bIns="0" rtlCol="0"/>
              <a:lstStyle/>
              <a:p>
                <a:endParaRPr/>
              </a:p>
            </p:txBody>
          </p:sp>
          <p:sp>
            <p:nvSpPr>
              <p:cNvPr id="70" name="object 9">
                <a:extLst>
                  <a:ext uri="{FF2B5EF4-FFF2-40B4-BE49-F238E27FC236}">
                    <a16:creationId xmlns:a16="http://schemas.microsoft.com/office/drawing/2014/main" id="{7FF21DFA-813E-E944-8F67-69F5774992F0}"/>
                  </a:ext>
                </a:extLst>
              </p:cNvPr>
              <p:cNvSpPr/>
              <p:nvPr/>
            </p:nvSpPr>
            <p:spPr>
              <a:xfrm>
                <a:off x="9954291" y="9347753"/>
                <a:ext cx="276860" cy="274955"/>
              </a:xfrm>
              <a:custGeom>
                <a:avLst/>
                <a:gdLst/>
                <a:ahLst/>
                <a:cxnLst/>
                <a:rect l="l" t="t" r="r" b="b"/>
                <a:pathLst>
                  <a:path w="276859" h="274954">
                    <a:moveTo>
                      <a:pt x="144215" y="0"/>
                    </a:moveTo>
                    <a:lnTo>
                      <a:pt x="132477" y="0"/>
                    </a:lnTo>
                    <a:lnTo>
                      <a:pt x="130571" y="1235"/>
                    </a:lnTo>
                    <a:lnTo>
                      <a:pt x="827" y="266494"/>
                    </a:lnTo>
                    <a:lnTo>
                      <a:pt x="0" y="268222"/>
                    </a:lnTo>
                    <a:lnTo>
                      <a:pt x="94" y="270264"/>
                    </a:lnTo>
                    <a:lnTo>
                      <a:pt x="1099" y="271897"/>
                    </a:lnTo>
                    <a:lnTo>
                      <a:pt x="2125" y="273499"/>
                    </a:lnTo>
                    <a:lnTo>
                      <a:pt x="3916" y="274494"/>
                    </a:lnTo>
                    <a:lnTo>
                      <a:pt x="63066" y="274494"/>
                    </a:lnTo>
                    <a:lnTo>
                      <a:pt x="65024" y="273227"/>
                    </a:lnTo>
                    <a:lnTo>
                      <a:pt x="65945" y="271279"/>
                    </a:lnTo>
                    <a:lnTo>
                      <a:pt x="86416" y="226883"/>
                    </a:lnTo>
                    <a:lnTo>
                      <a:pt x="256486" y="226883"/>
                    </a:lnTo>
                    <a:lnTo>
                      <a:pt x="232628" y="178099"/>
                    </a:lnTo>
                    <a:lnTo>
                      <a:pt x="106792" y="178099"/>
                    </a:lnTo>
                    <a:lnTo>
                      <a:pt x="138383" y="108750"/>
                    </a:lnTo>
                    <a:lnTo>
                      <a:pt x="198712" y="108750"/>
                    </a:lnTo>
                    <a:lnTo>
                      <a:pt x="146131" y="1235"/>
                    </a:lnTo>
                    <a:lnTo>
                      <a:pt x="144215" y="0"/>
                    </a:lnTo>
                    <a:close/>
                  </a:path>
                  <a:path w="276859" h="274954">
                    <a:moveTo>
                      <a:pt x="256486" y="226883"/>
                    </a:moveTo>
                    <a:lnTo>
                      <a:pt x="190748" y="226883"/>
                    </a:lnTo>
                    <a:lnTo>
                      <a:pt x="212517" y="273258"/>
                    </a:lnTo>
                    <a:lnTo>
                      <a:pt x="214454" y="274494"/>
                    </a:lnTo>
                    <a:lnTo>
                      <a:pt x="272787" y="274494"/>
                    </a:lnTo>
                    <a:lnTo>
                      <a:pt x="274567" y="273499"/>
                    </a:lnTo>
                    <a:lnTo>
                      <a:pt x="275593" y="271897"/>
                    </a:lnTo>
                    <a:lnTo>
                      <a:pt x="276577" y="270264"/>
                    </a:lnTo>
                    <a:lnTo>
                      <a:pt x="276703" y="268222"/>
                    </a:lnTo>
                    <a:lnTo>
                      <a:pt x="256486" y="226883"/>
                    </a:lnTo>
                    <a:close/>
                  </a:path>
                  <a:path w="276859" h="274954">
                    <a:moveTo>
                      <a:pt x="198712" y="108750"/>
                    </a:moveTo>
                    <a:lnTo>
                      <a:pt x="138383" y="108750"/>
                    </a:lnTo>
                    <a:lnTo>
                      <a:pt x="170298" y="178099"/>
                    </a:lnTo>
                    <a:lnTo>
                      <a:pt x="232628" y="178099"/>
                    </a:lnTo>
                    <a:lnTo>
                      <a:pt x="198712" y="108750"/>
                    </a:lnTo>
                    <a:close/>
                  </a:path>
                </a:pathLst>
              </a:custGeom>
              <a:solidFill>
                <a:srgbClr val="464646"/>
              </a:solidFill>
            </p:spPr>
            <p:txBody>
              <a:bodyPr wrap="square" lIns="0" tIns="0" rIns="0" bIns="0" rtlCol="0"/>
              <a:lstStyle/>
              <a:p>
                <a:endParaRPr/>
              </a:p>
            </p:txBody>
          </p:sp>
        </p:grpSp>
        <p:grpSp>
          <p:nvGrpSpPr>
            <p:cNvPr id="41" name="Group 40">
              <a:extLst>
                <a:ext uri="{FF2B5EF4-FFF2-40B4-BE49-F238E27FC236}">
                  <a16:creationId xmlns:a16="http://schemas.microsoft.com/office/drawing/2014/main" id="{FDF2038F-00BA-6044-8B0B-91DF3632DCEB}"/>
                </a:ext>
              </a:extLst>
            </p:cNvPr>
            <p:cNvGrpSpPr/>
            <p:nvPr userDrawn="1"/>
          </p:nvGrpSpPr>
          <p:grpSpPr>
            <a:xfrm>
              <a:off x="7616256" y="9093982"/>
              <a:ext cx="1325448" cy="1325638"/>
              <a:chOff x="7616256" y="9093982"/>
              <a:chExt cx="1325448" cy="1325638"/>
            </a:xfrm>
          </p:grpSpPr>
          <p:sp>
            <p:nvSpPr>
              <p:cNvPr id="42" name="object 11">
                <a:extLst>
                  <a:ext uri="{FF2B5EF4-FFF2-40B4-BE49-F238E27FC236}">
                    <a16:creationId xmlns:a16="http://schemas.microsoft.com/office/drawing/2014/main" id="{FEEA214A-2E4A-C644-8CEA-011887DA0AFC}"/>
                  </a:ext>
                </a:extLst>
              </p:cNvPr>
              <p:cNvSpPr/>
              <p:nvPr/>
            </p:nvSpPr>
            <p:spPr>
              <a:xfrm>
                <a:off x="8153883" y="9093982"/>
                <a:ext cx="124697" cy="183983"/>
              </a:xfrm>
              <a:prstGeom prst="rect">
                <a:avLst/>
              </a:prstGeom>
              <a:blipFill>
                <a:blip r:embed="rId2" cstate="print"/>
                <a:stretch>
                  <a:fillRect/>
                </a:stretch>
              </a:blipFill>
            </p:spPr>
            <p:txBody>
              <a:bodyPr wrap="square" lIns="0" tIns="0" rIns="0" bIns="0" rtlCol="0"/>
              <a:lstStyle/>
              <a:p>
                <a:endParaRPr/>
              </a:p>
            </p:txBody>
          </p:sp>
          <p:sp>
            <p:nvSpPr>
              <p:cNvPr id="43" name="object 12">
                <a:extLst>
                  <a:ext uri="{FF2B5EF4-FFF2-40B4-BE49-F238E27FC236}">
                    <a16:creationId xmlns:a16="http://schemas.microsoft.com/office/drawing/2014/main" id="{36D07E53-33E8-224F-8507-C3D589FDD3CF}"/>
                  </a:ext>
                </a:extLst>
              </p:cNvPr>
              <p:cNvSpPr/>
              <p:nvPr/>
            </p:nvSpPr>
            <p:spPr>
              <a:xfrm>
                <a:off x="7621676" y="9551912"/>
                <a:ext cx="201438" cy="122509"/>
              </a:xfrm>
              <a:prstGeom prst="rect">
                <a:avLst/>
              </a:prstGeom>
              <a:blipFill>
                <a:blip r:embed="rId3" cstate="print"/>
                <a:stretch>
                  <a:fillRect/>
                </a:stretch>
              </a:blipFill>
            </p:spPr>
            <p:txBody>
              <a:bodyPr wrap="square" lIns="0" tIns="0" rIns="0" bIns="0" rtlCol="0"/>
              <a:lstStyle/>
              <a:p>
                <a:endParaRPr/>
              </a:p>
            </p:txBody>
          </p:sp>
          <p:sp>
            <p:nvSpPr>
              <p:cNvPr id="44" name="object 13">
                <a:extLst>
                  <a:ext uri="{FF2B5EF4-FFF2-40B4-BE49-F238E27FC236}">
                    <a16:creationId xmlns:a16="http://schemas.microsoft.com/office/drawing/2014/main" id="{492C0A91-DD99-B04E-99BB-868457975444}"/>
                  </a:ext>
                </a:extLst>
              </p:cNvPr>
              <p:cNvSpPr/>
              <p:nvPr/>
            </p:nvSpPr>
            <p:spPr>
              <a:xfrm>
                <a:off x="7888865" y="10144187"/>
                <a:ext cx="108331" cy="211846"/>
              </a:xfrm>
              <a:prstGeom prst="rect">
                <a:avLst/>
              </a:prstGeom>
              <a:blipFill>
                <a:blip r:embed="rId4" cstate="print"/>
                <a:stretch>
                  <a:fillRect/>
                </a:stretch>
              </a:blipFill>
            </p:spPr>
            <p:txBody>
              <a:bodyPr wrap="square" lIns="0" tIns="0" rIns="0" bIns="0" rtlCol="0"/>
              <a:lstStyle/>
              <a:p>
                <a:endParaRPr/>
              </a:p>
            </p:txBody>
          </p:sp>
          <p:sp>
            <p:nvSpPr>
              <p:cNvPr id="45" name="object 14">
                <a:extLst>
                  <a:ext uri="{FF2B5EF4-FFF2-40B4-BE49-F238E27FC236}">
                    <a16:creationId xmlns:a16="http://schemas.microsoft.com/office/drawing/2014/main" id="{9D377BD3-4014-C24F-8D0D-EE565EAB4230}"/>
                  </a:ext>
                </a:extLst>
              </p:cNvPr>
              <p:cNvSpPr/>
              <p:nvPr/>
            </p:nvSpPr>
            <p:spPr>
              <a:xfrm>
                <a:off x="8559963" y="10144187"/>
                <a:ext cx="201522" cy="148885"/>
              </a:xfrm>
              <a:prstGeom prst="rect">
                <a:avLst/>
              </a:prstGeom>
              <a:blipFill>
                <a:blip r:embed="rId5" cstate="print"/>
                <a:stretch>
                  <a:fillRect/>
                </a:stretch>
              </a:blipFill>
            </p:spPr>
            <p:txBody>
              <a:bodyPr wrap="square" lIns="0" tIns="0" rIns="0" bIns="0" rtlCol="0"/>
              <a:lstStyle/>
              <a:p>
                <a:endParaRPr/>
              </a:p>
            </p:txBody>
          </p:sp>
          <p:sp>
            <p:nvSpPr>
              <p:cNvPr id="46" name="object 15">
                <a:extLst>
                  <a:ext uri="{FF2B5EF4-FFF2-40B4-BE49-F238E27FC236}">
                    <a16:creationId xmlns:a16="http://schemas.microsoft.com/office/drawing/2014/main" id="{02A3959E-4F6A-C647-8EA2-0E778BEC07EB}"/>
                  </a:ext>
                </a:extLst>
              </p:cNvPr>
              <p:cNvSpPr/>
              <p:nvPr/>
            </p:nvSpPr>
            <p:spPr>
              <a:xfrm>
                <a:off x="8733908" y="9437361"/>
                <a:ext cx="174999" cy="171471"/>
              </a:xfrm>
              <a:prstGeom prst="rect">
                <a:avLst/>
              </a:prstGeom>
              <a:blipFill>
                <a:blip r:embed="rId6" cstate="print"/>
                <a:stretch>
                  <a:fillRect/>
                </a:stretch>
              </a:blipFill>
            </p:spPr>
            <p:txBody>
              <a:bodyPr wrap="square" lIns="0" tIns="0" rIns="0" bIns="0" rtlCol="0"/>
              <a:lstStyle/>
              <a:p>
                <a:endParaRPr/>
              </a:p>
            </p:txBody>
          </p:sp>
          <p:sp>
            <p:nvSpPr>
              <p:cNvPr id="47" name="object 16">
                <a:extLst>
                  <a:ext uri="{FF2B5EF4-FFF2-40B4-BE49-F238E27FC236}">
                    <a16:creationId xmlns:a16="http://schemas.microsoft.com/office/drawing/2014/main" id="{711543AE-A1C2-3945-B901-D04A99F017CE}"/>
                  </a:ext>
                </a:extLst>
              </p:cNvPr>
              <p:cNvSpPr/>
              <p:nvPr/>
            </p:nvSpPr>
            <p:spPr>
              <a:xfrm>
                <a:off x="8278507" y="10279719"/>
                <a:ext cx="164340" cy="139901"/>
              </a:xfrm>
              <a:prstGeom prst="rect">
                <a:avLst/>
              </a:prstGeom>
              <a:blipFill>
                <a:blip r:embed="rId7" cstate="print"/>
                <a:stretch>
                  <a:fillRect/>
                </a:stretch>
              </a:blipFill>
            </p:spPr>
            <p:txBody>
              <a:bodyPr wrap="square" lIns="0" tIns="0" rIns="0" bIns="0" rtlCol="0"/>
              <a:lstStyle/>
              <a:p>
                <a:endParaRPr/>
              </a:p>
            </p:txBody>
          </p:sp>
          <p:sp>
            <p:nvSpPr>
              <p:cNvPr id="48" name="object 17">
                <a:extLst>
                  <a:ext uri="{FF2B5EF4-FFF2-40B4-BE49-F238E27FC236}">
                    <a16:creationId xmlns:a16="http://schemas.microsoft.com/office/drawing/2014/main" id="{5F192AE7-BD08-A447-99B3-E6C910AD447C}"/>
                  </a:ext>
                </a:extLst>
              </p:cNvPr>
              <p:cNvSpPr/>
              <p:nvPr/>
            </p:nvSpPr>
            <p:spPr>
              <a:xfrm>
                <a:off x="8775833" y="9798977"/>
                <a:ext cx="164288" cy="162644"/>
              </a:xfrm>
              <a:prstGeom prst="rect">
                <a:avLst/>
              </a:prstGeom>
              <a:blipFill>
                <a:blip r:embed="rId8" cstate="print"/>
                <a:stretch>
                  <a:fillRect/>
                </a:stretch>
              </a:blipFill>
            </p:spPr>
            <p:txBody>
              <a:bodyPr wrap="square" lIns="0" tIns="0" rIns="0" bIns="0" rtlCol="0"/>
              <a:lstStyle/>
              <a:p>
                <a:endParaRPr/>
              </a:p>
            </p:txBody>
          </p:sp>
          <p:sp>
            <p:nvSpPr>
              <p:cNvPr id="49" name="object 18">
                <a:extLst>
                  <a:ext uri="{FF2B5EF4-FFF2-40B4-BE49-F238E27FC236}">
                    <a16:creationId xmlns:a16="http://schemas.microsoft.com/office/drawing/2014/main" id="{5553308E-4F3E-C443-9AC2-F1B434FAEF07}"/>
                  </a:ext>
                </a:extLst>
              </p:cNvPr>
              <p:cNvSpPr/>
              <p:nvPr/>
            </p:nvSpPr>
            <p:spPr>
              <a:xfrm>
                <a:off x="8523065" y="9140594"/>
                <a:ext cx="145042" cy="193156"/>
              </a:xfrm>
              <a:prstGeom prst="rect">
                <a:avLst/>
              </a:prstGeom>
              <a:blipFill>
                <a:blip r:embed="rId9" cstate="print"/>
                <a:stretch>
                  <a:fillRect/>
                </a:stretch>
              </a:blipFill>
            </p:spPr>
            <p:txBody>
              <a:bodyPr wrap="square" lIns="0" tIns="0" rIns="0" bIns="0" rtlCol="0"/>
              <a:lstStyle/>
              <a:p>
                <a:endParaRPr/>
              </a:p>
            </p:txBody>
          </p:sp>
          <p:sp>
            <p:nvSpPr>
              <p:cNvPr id="50" name="object 19">
                <a:extLst>
                  <a:ext uri="{FF2B5EF4-FFF2-40B4-BE49-F238E27FC236}">
                    <a16:creationId xmlns:a16="http://schemas.microsoft.com/office/drawing/2014/main" id="{FCE2DD83-0A47-7044-A5AF-0C9285247B9A}"/>
                  </a:ext>
                </a:extLst>
              </p:cNvPr>
              <p:cNvSpPr/>
              <p:nvPr/>
            </p:nvSpPr>
            <p:spPr>
              <a:xfrm>
                <a:off x="7768041" y="9220570"/>
                <a:ext cx="203114" cy="113221"/>
              </a:xfrm>
              <a:prstGeom prst="rect">
                <a:avLst/>
              </a:prstGeom>
              <a:blipFill>
                <a:blip r:embed="rId10" cstate="print"/>
                <a:stretch>
                  <a:fillRect/>
                </a:stretch>
              </a:blipFill>
            </p:spPr>
            <p:txBody>
              <a:bodyPr wrap="square" lIns="0" tIns="0" rIns="0" bIns="0" rtlCol="0"/>
              <a:lstStyle/>
              <a:p>
                <a:endParaRPr/>
              </a:p>
            </p:txBody>
          </p:sp>
          <p:sp>
            <p:nvSpPr>
              <p:cNvPr id="51" name="object 20">
                <a:extLst>
                  <a:ext uri="{FF2B5EF4-FFF2-40B4-BE49-F238E27FC236}">
                    <a16:creationId xmlns:a16="http://schemas.microsoft.com/office/drawing/2014/main" id="{1B2FFB28-45F7-F34E-982E-4E90872FCCAE}"/>
                  </a:ext>
                </a:extLst>
              </p:cNvPr>
              <p:cNvSpPr/>
              <p:nvPr/>
            </p:nvSpPr>
            <p:spPr>
              <a:xfrm>
                <a:off x="7648137" y="9918387"/>
                <a:ext cx="133043" cy="193177"/>
              </a:xfrm>
              <a:prstGeom prst="rect">
                <a:avLst/>
              </a:prstGeom>
              <a:blipFill>
                <a:blip r:embed="rId11" cstate="print"/>
                <a:stretch>
                  <a:fillRect/>
                </a:stretch>
              </a:blipFill>
            </p:spPr>
            <p:txBody>
              <a:bodyPr wrap="square" lIns="0" tIns="0" rIns="0" bIns="0" rtlCol="0"/>
              <a:lstStyle/>
              <a:p>
                <a:endParaRPr/>
              </a:p>
            </p:txBody>
          </p:sp>
          <p:grpSp>
            <p:nvGrpSpPr>
              <p:cNvPr id="52" name="Group 51">
                <a:extLst>
                  <a:ext uri="{FF2B5EF4-FFF2-40B4-BE49-F238E27FC236}">
                    <a16:creationId xmlns:a16="http://schemas.microsoft.com/office/drawing/2014/main" id="{A70C87E3-9220-2940-8A57-591B0AD356DD}"/>
                  </a:ext>
                </a:extLst>
              </p:cNvPr>
              <p:cNvGrpSpPr/>
              <p:nvPr userDrawn="1"/>
            </p:nvGrpSpPr>
            <p:grpSpPr>
              <a:xfrm>
                <a:off x="7616256" y="9119870"/>
                <a:ext cx="1325448" cy="1260246"/>
                <a:chOff x="7616256" y="9119870"/>
                <a:chExt cx="1325448" cy="1260246"/>
              </a:xfrm>
            </p:grpSpPr>
            <p:sp>
              <p:nvSpPr>
                <p:cNvPr id="53" name="object 22">
                  <a:extLst>
                    <a:ext uri="{FF2B5EF4-FFF2-40B4-BE49-F238E27FC236}">
                      <a16:creationId xmlns:a16="http://schemas.microsoft.com/office/drawing/2014/main" id="{1EF3B90D-8CD0-1541-BB19-01439F2DFAC1}"/>
                    </a:ext>
                  </a:extLst>
                </p:cNvPr>
                <p:cNvSpPr/>
                <p:nvPr/>
              </p:nvSpPr>
              <p:spPr>
                <a:xfrm>
                  <a:off x="8009199" y="9119870"/>
                  <a:ext cx="248920" cy="488950"/>
                </a:xfrm>
                <a:custGeom>
                  <a:avLst/>
                  <a:gdLst/>
                  <a:ahLst/>
                  <a:cxnLst/>
                  <a:rect l="l" t="t" r="r" b="b"/>
                  <a:pathLst>
                    <a:path w="248920" h="488950">
                      <a:moveTo>
                        <a:pt x="86636" y="0"/>
                      </a:moveTo>
                      <a:lnTo>
                        <a:pt x="0" y="265719"/>
                      </a:lnTo>
                      <a:lnTo>
                        <a:pt x="162183" y="488937"/>
                      </a:lnTo>
                      <a:lnTo>
                        <a:pt x="248830" y="223228"/>
                      </a:lnTo>
                      <a:lnTo>
                        <a:pt x="86636" y="0"/>
                      </a:lnTo>
                      <a:close/>
                    </a:path>
                  </a:pathLst>
                </a:custGeom>
                <a:solidFill>
                  <a:srgbClr val="004F9A"/>
                </a:solidFill>
              </p:spPr>
              <p:txBody>
                <a:bodyPr wrap="square" lIns="0" tIns="0" rIns="0" bIns="0" rtlCol="0"/>
                <a:lstStyle/>
                <a:p>
                  <a:endParaRPr/>
                </a:p>
              </p:txBody>
            </p:sp>
            <p:sp>
              <p:nvSpPr>
                <p:cNvPr id="54" name="object 23">
                  <a:extLst>
                    <a:ext uri="{FF2B5EF4-FFF2-40B4-BE49-F238E27FC236}">
                      <a16:creationId xmlns:a16="http://schemas.microsoft.com/office/drawing/2014/main" id="{267C4118-2089-F34E-94E4-44AF8BAD54FB}"/>
                    </a:ext>
                  </a:extLst>
                </p:cNvPr>
                <p:cNvSpPr/>
                <p:nvPr/>
              </p:nvSpPr>
              <p:spPr>
                <a:xfrm>
                  <a:off x="7729710" y="9385590"/>
                  <a:ext cx="441959" cy="223520"/>
                </a:xfrm>
                <a:custGeom>
                  <a:avLst/>
                  <a:gdLst/>
                  <a:ahLst/>
                  <a:cxnLst/>
                  <a:rect l="l" t="t" r="r" b="b"/>
                  <a:pathLst>
                    <a:path w="441959" h="223520">
                      <a:moveTo>
                        <a:pt x="279488" y="0"/>
                      </a:moveTo>
                      <a:lnTo>
                        <a:pt x="0" y="282"/>
                      </a:lnTo>
                      <a:lnTo>
                        <a:pt x="161963" y="223218"/>
                      </a:lnTo>
                      <a:lnTo>
                        <a:pt x="441672" y="223218"/>
                      </a:lnTo>
                      <a:lnTo>
                        <a:pt x="279488" y="0"/>
                      </a:lnTo>
                      <a:close/>
                    </a:path>
                  </a:pathLst>
                </a:custGeom>
                <a:solidFill>
                  <a:srgbClr val="187AC0"/>
                </a:solidFill>
              </p:spPr>
              <p:txBody>
                <a:bodyPr wrap="square" lIns="0" tIns="0" rIns="0" bIns="0" rtlCol="0"/>
                <a:lstStyle/>
                <a:p>
                  <a:endParaRPr/>
                </a:p>
              </p:txBody>
            </p:sp>
            <p:sp>
              <p:nvSpPr>
                <p:cNvPr id="55" name="object 24">
                  <a:extLst>
                    <a:ext uri="{FF2B5EF4-FFF2-40B4-BE49-F238E27FC236}">
                      <a16:creationId xmlns:a16="http://schemas.microsoft.com/office/drawing/2014/main" id="{BDA530F4-52F0-FB48-BC55-32C830E56F38}"/>
                    </a:ext>
                  </a:extLst>
                </p:cNvPr>
                <p:cNvSpPr/>
                <p:nvPr/>
              </p:nvSpPr>
              <p:spPr>
                <a:xfrm>
                  <a:off x="7616256" y="9648850"/>
                  <a:ext cx="488950" cy="250190"/>
                </a:xfrm>
                <a:custGeom>
                  <a:avLst/>
                  <a:gdLst/>
                  <a:ahLst/>
                  <a:cxnLst/>
                  <a:rect l="l" t="t" r="r" b="b"/>
                  <a:pathLst>
                    <a:path w="488950" h="250190">
                      <a:moveTo>
                        <a:pt x="262410" y="0"/>
                      </a:moveTo>
                      <a:lnTo>
                        <a:pt x="0" y="85264"/>
                      </a:lnTo>
                      <a:lnTo>
                        <a:pt x="225930" y="249772"/>
                      </a:lnTo>
                      <a:lnTo>
                        <a:pt x="488351" y="164508"/>
                      </a:lnTo>
                      <a:lnTo>
                        <a:pt x="262410" y="0"/>
                      </a:lnTo>
                      <a:close/>
                    </a:path>
                  </a:pathLst>
                </a:custGeom>
                <a:solidFill>
                  <a:srgbClr val="A96728"/>
                </a:solidFill>
              </p:spPr>
              <p:txBody>
                <a:bodyPr wrap="square" lIns="0" tIns="0" rIns="0" bIns="0" rtlCol="0"/>
                <a:lstStyle/>
                <a:p>
                  <a:endParaRPr/>
                </a:p>
              </p:txBody>
            </p:sp>
            <p:sp>
              <p:nvSpPr>
                <p:cNvPr id="56" name="object 25">
                  <a:extLst>
                    <a:ext uri="{FF2B5EF4-FFF2-40B4-BE49-F238E27FC236}">
                      <a16:creationId xmlns:a16="http://schemas.microsoft.com/office/drawing/2014/main" id="{55E64003-BC49-8444-ACEF-FAEEBF4BCD9D}"/>
                    </a:ext>
                  </a:extLst>
                </p:cNvPr>
                <p:cNvSpPr/>
                <p:nvPr/>
              </p:nvSpPr>
              <p:spPr>
                <a:xfrm>
                  <a:off x="7756094" y="9813358"/>
                  <a:ext cx="348615" cy="351790"/>
                </a:xfrm>
                <a:custGeom>
                  <a:avLst/>
                  <a:gdLst/>
                  <a:ahLst/>
                  <a:cxnLst/>
                  <a:rect l="l" t="t" r="r" b="b"/>
                  <a:pathLst>
                    <a:path w="348615" h="351790">
                      <a:moveTo>
                        <a:pt x="348512" y="0"/>
                      </a:moveTo>
                      <a:lnTo>
                        <a:pt x="86091" y="85264"/>
                      </a:lnTo>
                      <a:lnTo>
                        <a:pt x="0" y="351172"/>
                      </a:lnTo>
                      <a:lnTo>
                        <a:pt x="262086" y="266012"/>
                      </a:lnTo>
                      <a:lnTo>
                        <a:pt x="348512" y="0"/>
                      </a:lnTo>
                      <a:close/>
                    </a:path>
                  </a:pathLst>
                </a:custGeom>
                <a:solidFill>
                  <a:srgbClr val="DE9028"/>
                </a:solidFill>
              </p:spPr>
              <p:txBody>
                <a:bodyPr wrap="square" lIns="0" tIns="0" rIns="0" bIns="0" rtlCol="0"/>
                <a:lstStyle/>
                <a:p>
                  <a:endParaRPr/>
                </a:p>
              </p:txBody>
            </p:sp>
            <p:sp>
              <p:nvSpPr>
                <p:cNvPr id="57" name="object 26">
                  <a:extLst>
                    <a:ext uri="{FF2B5EF4-FFF2-40B4-BE49-F238E27FC236}">
                      <a16:creationId xmlns:a16="http://schemas.microsoft.com/office/drawing/2014/main" id="{C45FCBBE-D264-DF44-84B9-4F1E9E2981CC}"/>
                    </a:ext>
                  </a:extLst>
                </p:cNvPr>
                <p:cNvSpPr/>
                <p:nvPr/>
              </p:nvSpPr>
              <p:spPr>
                <a:xfrm>
                  <a:off x="8052231" y="9940061"/>
                  <a:ext cx="226695" cy="440055"/>
                </a:xfrm>
                <a:custGeom>
                  <a:avLst/>
                  <a:gdLst/>
                  <a:ahLst/>
                  <a:cxnLst/>
                  <a:rect l="l" t="t" r="r" b="b"/>
                  <a:pathLst>
                    <a:path w="226695" h="440054">
                      <a:moveTo>
                        <a:pt x="226275" y="0"/>
                      </a:moveTo>
                      <a:lnTo>
                        <a:pt x="0" y="164047"/>
                      </a:lnTo>
                      <a:lnTo>
                        <a:pt x="0" y="439976"/>
                      </a:lnTo>
                      <a:lnTo>
                        <a:pt x="226275" y="275939"/>
                      </a:lnTo>
                      <a:lnTo>
                        <a:pt x="226275" y="0"/>
                      </a:lnTo>
                      <a:close/>
                    </a:path>
                  </a:pathLst>
                </a:custGeom>
                <a:solidFill>
                  <a:srgbClr val="914115"/>
                </a:solidFill>
              </p:spPr>
              <p:txBody>
                <a:bodyPr wrap="square" lIns="0" tIns="0" rIns="0" bIns="0" rtlCol="0"/>
                <a:lstStyle/>
                <a:p>
                  <a:endParaRPr/>
                </a:p>
              </p:txBody>
            </p:sp>
            <p:sp>
              <p:nvSpPr>
                <p:cNvPr id="58" name="object 27">
                  <a:extLst>
                    <a:ext uri="{FF2B5EF4-FFF2-40B4-BE49-F238E27FC236}">
                      <a16:creationId xmlns:a16="http://schemas.microsoft.com/office/drawing/2014/main" id="{9C935D8C-E2C0-1442-9431-79AA345ABCA3}"/>
                    </a:ext>
                  </a:extLst>
                </p:cNvPr>
                <p:cNvSpPr/>
                <p:nvPr/>
              </p:nvSpPr>
              <p:spPr>
                <a:xfrm>
                  <a:off x="8278507" y="9940061"/>
                  <a:ext cx="226695" cy="440055"/>
                </a:xfrm>
                <a:custGeom>
                  <a:avLst/>
                  <a:gdLst/>
                  <a:ahLst/>
                  <a:cxnLst/>
                  <a:rect l="l" t="t" r="r" b="b"/>
                  <a:pathLst>
                    <a:path w="226695" h="440054">
                      <a:moveTo>
                        <a:pt x="0" y="0"/>
                      </a:moveTo>
                      <a:lnTo>
                        <a:pt x="0" y="275939"/>
                      </a:lnTo>
                      <a:lnTo>
                        <a:pt x="226275" y="439976"/>
                      </a:lnTo>
                      <a:lnTo>
                        <a:pt x="226275" y="164413"/>
                      </a:lnTo>
                      <a:lnTo>
                        <a:pt x="0" y="0"/>
                      </a:lnTo>
                      <a:close/>
                    </a:path>
                  </a:pathLst>
                </a:custGeom>
                <a:solidFill>
                  <a:srgbClr val="D15420"/>
                </a:solidFill>
              </p:spPr>
              <p:txBody>
                <a:bodyPr wrap="square" lIns="0" tIns="0" rIns="0" bIns="0" rtlCol="0"/>
                <a:lstStyle/>
                <a:p>
                  <a:endParaRPr/>
                </a:p>
              </p:txBody>
            </p:sp>
            <p:sp>
              <p:nvSpPr>
                <p:cNvPr id="59" name="object 28">
                  <a:extLst>
                    <a:ext uri="{FF2B5EF4-FFF2-40B4-BE49-F238E27FC236}">
                      <a16:creationId xmlns:a16="http://schemas.microsoft.com/office/drawing/2014/main" id="{FDB0F377-C489-1A47-B203-E48E17B83851}"/>
                    </a:ext>
                  </a:extLst>
                </p:cNvPr>
                <p:cNvSpPr/>
                <p:nvPr/>
              </p:nvSpPr>
              <p:spPr>
                <a:xfrm>
                  <a:off x="8452754" y="9813828"/>
                  <a:ext cx="348615" cy="351790"/>
                </a:xfrm>
                <a:custGeom>
                  <a:avLst/>
                  <a:gdLst/>
                  <a:ahLst/>
                  <a:cxnLst/>
                  <a:rect l="l" t="t" r="r" b="b"/>
                  <a:pathLst>
                    <a:path w="348615" h="351790">
                      <a:moveTo>
                        <a:pt x="0" y="0"/>
                      </a:moveTo>
                      <a:lnTo>
                        <a:pt x="86081" y="265908"/>
                      </a:lnTo>
                      <a:lnTo>
                        <a:pt x="348512" y="351172"/>
                      </a:lnTo>
                      <a:lnTo>
                        <a:pt x="262421" y="85274"/>
                      </a:lnTo>
                      <a:lnTo>
                        <a:pt x="0" y="0"/>
                      </a:lnTo>
                      <a:close/>
                    </a:path>
                  </a:pathLst>
                </a:custGeom>
                <a:solidFill>
                  <a:srgbClr val="326920"/>
                </a:solidFill>
              </p:spPr>
              <p:txBody>
                <a:bodyPr wrap="square" lIns="0" tIns="0" rIns="0" bIns="0" rtlCol="0"/>
                <a:lstStyle/>
                <a:p>
                  <a:endParaRPr/>
                </a:p>
              </p:txBody>
            </p:sp>
            <p:sp>
              <p:nvSpPr>
                <p:cNvPr id="60" name="object 29">
                  <a:extLst>
                    <a:ext uri="{FF2B5EF4-FFF2-40B4-BE49-F238E27FC236}">
                      <a16:creationId xmlns:a16="http://schemas.microsoft.com/office/drawing/2014/main" id="{7AF5A324-6250-8A40-9C23-E79657017027}"/>
                    </a:ext>
                  </a:extLst>
                </p:cNvPr>
                <p:cNvSpPr/>
                <p:nvPr/>
              </p:nvSpPr>
              <p:spPr>
                <a:xfrm>
                  <a:off x="8452754" y="9649435"/>
                  <a:ext cx="488950" cy="250190"/>
                </a:xfrm>
                <a:custGeom>
                  <a:avLst/>
                  <a:gdLst/>
                  <a:ahLst/>
                  <a:cxnLst/>
                  <a:rect l="l" t="t" r="r" b="b"/>
                  <a:pathLst>
                    <a:path w="488950" h="250190">
                      <a:moveTo>
                        <a:pt x="226286" y="0"/>
                      </a:moveTo>
                      <a:lnTo>
                        <a:pt x="0" y="164392"/>
                      </a:lnTo>
                      <a:lnTo>
                        <a:pt x="262421" y="249667"/>
                      </a:lnTo>
                      <a:lnTo>
                        <a:pt x="488362" y="85149"/>
                      </a:lnTo>
                      <a:lnTo>
                        <a:pt x="226286" y="0"/>
                      </a:lnTo>
                      <a:close/>
                    </a:path>
                  </a:pathLst>
                </a:custGeom>
                <a:solidFill>
                  <a:srgbClr val="669B41"/>
                </a:solidFill>
              </p:spPr>
              <p:txBody>
                <a:bodyPr wrap="square" lIns="0" tIns="0" rIns="0" bIns="0" rtlCol="0"/>
                <a:lstStyle/>
                <a:p>
                  <a:endParaRPr/>
                </a:p>
              </p:txBody>
            </p:sp>
            <p:sp>
              <p:nvSpPr>
                <p:cNvPr id="61" name="object 30">
                  <a:extLst>
                    <a:ext uri="{FF2B5EF4-FFF2-40B4-BE49-F238E27FC236}">
                      <a16:creationId xmlns:a16="http://schemas.microsoft.com/office/drawing/2014/main" id="{635F9B56-5B87-594C-9535-0E4DC8C9ABF9}"/>
                    </a:ext>
                  </a:extLst>
                </p:cNvPr>
                <p:cNvSpPr/>
                <p:nvPr/>
              </p:nvSpPr>
              <p:spPr>
                <a:xfrm>
                  <a:off x="8386751" y="9385875"/>
                  <a:ext cx="441959" cy="223520"/>
                </a:xfrm>
                <a:custGeom>
                  <a:avLst/>
                  <a:gdLst/>
                  <a:ahLst/>
                  <a:cxnLst/>
                  <a:rect l="l" t="t" r="r" b="b"/>
                  <a:pathLst>
                    <a:path w="441959" h="223520">
                      <a:moveTo>
                        <a:pt x="161984" y="0"/>
                      </a:moveTo>
                      <a:lnTo>
                        <a:pt x="0" y="222935"/>
                      </a:lnTo>
                      <a:lnTo>
                        <a:pt x="279708" y="222935"/>
                      </a:lnTo>
                      <a:lnTo>
                        <a:pt x="441462" y="293"/>
                      </a:lnTo>
                      <a:lnTo>
                        <a:pt x="161984" y="0"/>
                      </a:lnTo>
                      <a:close/>
                    </a:path>
                  </a:pathLst>
                </a:custGeom>
                <a:solidFill>
                  <a:srgbClr val="0066A6"/>
                </a:solidFill>
              </p:spPr>
              <p:txBody>
                <a:bodyPr wrap="square" lIns="0" tIns="0" rIns="0" bIns="0" rtlCol="0"/>
                <a:lstStyle/>
                <a:p>
                  <a:endParaRPr/>
                </a:p>
              </p:txBody>
            </p:sp>
            <p:sp>
              <p:nvSpPr>
                <p:cNvPr id="62" name="object 31">
                  <a:extLst>
                    <a:ext uri="{FF2B5EF4-FFF2-40B4-BE49-F238E27FC236}">
                      <a16:creationId xmlns:a16="http://schemas.microsoft.com/office/drawing/2014/main" id="{3A76DDE9-7E20-9A46-9510-9D1198A5F212}"/>
                    </a:ext>
                  </a:extLst>
                </p:cNvPr>
                <p:cNvSpPr/>
                <p:nvPr/>
              </p:nvSpPr>
              <p:spPr>
                <a:xfrm>
                  <a:off x="8300114" y="9120166"/>
                  <a:ext cx="248920" cy="488950"/>
                </a:xfrm>
                <a:custGeom>
                  <a:avLst/>
                  <a:gdLst/>
                  <a:ahLst/>
                  <a:cxnLst/>
                  <a:rect l="l" t="t" r="r" b="b"/>
                  <a:pathLst>
                    <a:path w="248920" h="488950">
                      <a:moveTo>
                        <a:pt x="161974" y="0"/>
                      </a:moveTo>
                      <a:lnTo>
                        <a:pt x="0" y="222935"/>
                      </a:lnTo>
                      <a:lnTo>
                        <a:pt x="86636" y="488644"/>
                      </a:lnTo>
                      <a:lnTo>
                        <a:pt x="248620" y="265709"/>
                      </a:lnTo>
                      <a:lnTo>
                        <a:pt x="161974" y="0"/>
                      </a:lnTo>
                      <a:close/>
                    </a:path>
                  </a:pathLst>
                </a:custGeom>
                <a:solidFill>
                  <a:srgbClr val="1CA6DF"/>
                </a:solidFill>
              </p:spPr>
              <p:txBody>
                <a:bodyPr wrap="square" lIns="0" tIns="0" rIns="0" bIns="0" rtlCol="0"/>
                <a:lstStyle/>
                <a:p>
                  <a:endParaRPr/>
                </a:p>
              </p:txBody>
            </p:sp>
          </p:grpSp>
        </p:grpSp>
      </p:grpSp>
    </p:spTree>
    <p:extLst>
      <p:ext uri="{BB962C8B-B14F-4D97-AF65-F5344CB8AC3E}">
        <p14:creationId xmlns:p14="http://schemas.microsoft.com/office/powerpoint/2010/main" val="20207572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C6BF5CE-279B-5E4C-BEC1-73426B42F6E2}"/>
              </a:ext>
            </a:extLst>
          </p:cNvPr>
          <p:cNvSpPr/>
          <p:nvPr userDrawn="1"/>
        </p:nvSpPr>
        <p:spPr>
          <a:xfrm>
            <a:off x="0" y="0"/>
            <a:ext cx="20104100" cy="11309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68"/>
          </a:p>
        </p:txBody>
      </p:sp>
      <p:sp>
        <p:nvSpPr>
          <p:cNvPr id="2" name="Title 1">
            <a:extLst>
              <a:ext uri="{FF2B5EF4-FFF2-40B4-BE49-F238E27FC236}">
                <a16:creationId xmlns:a16="http://schemas.microsoft.com/office/drawing/2014/main" id="{A74935A3-2F19-BB47-A734-1541172B5B5B}"/>
              </a:ext>
            </a:extLst>
          </p:cNvPr>
          <p:cNvSpPr>
            <a:spLocks noGrp="1"/>
          </p:cNvSpPr>
          <p:nvPr>
            <p:ph type="title" hasCustomPrompt="1"/>
          </p:nvPr>
        </p:nvSpPr>
        <p:spPr>
          <a:xfrm>
            <a:off x="753902" y="2752959"/>
            <a:ext cx="8536852" cy="2260782"/>
          </a:xfrm>
        </p:spPr>
        <p:txBody>
          <a:bodyPr anchor="t">
            <a:noAutofit/>
          </a:bodyPr>
          <a:lstStyle>
            <a:lvl1pPr>
              <a:defRPr sz="6596">
                <a:solidFill>
                  <a:schemeClr val="accent6"/>
                </a:solidFill>
              </a:defRPr>
            </a:lvl1pPr>
          </a:lstStyle>
          <a:p>
            <a:r>
              <a:rPr lang="en-US" dirty="0"/>
              <a:t>Insert Presentation Title Here</a:t>
            </a:r>
          </a:p>
        </p:txBody>
      </p:sp>
      <p:sp>
        <p:nvSpPr>
          <p:cNvPr id="3" name="Text Placeholder 2">
            <a:extLst>
              <a:ext uri="{FF2B5EF4-FFF2-40B4-BE49-F238E27FC236}">
                <a16:creationId xmlns:a16="http://schemas.microsoft.com/office/drawing/2014/main" id="{E6CEF2F3-A2ED-DB43-B92B-B4FD232E898B}"/>
              </a:ext>
            </a:extLst>
          </p:cNvPr>
          <p:cNvSpPr>
            <a:spLocks noGrp="1"/>
          </p:cNvSpPr>
          <p:nvPr>
            <p:ph type="body" idx="1" hasCustomPrompt="1"/>
          </p:nvPr>
        </p:nvSpPr>
        <p:spPr>
          <a:xfrm>
            <a:off x="753902" y="5499450"/>
            <a:ext cx="8536852" cy="892705"/>
          </a:xfrm>
        </p:spPr>
        <p:txBody>
          <a:bodyPr>
            <a:noAutofit/>
          </a:bodyPr>
          <a:lstStyle>
            <a:lvl1pPr marL="0" indent="0">
              <a:buFont typeface="Arial" panose="020B0604020202020204" pitchFamily="34" charset="0"/>
              <a:buNone/>
              <a:defRPr sz="3298">
                <a:solidFill>
                  <a:schemeClr val="tx1"/>
                </a:solidFill>
              </a:defRPr>
            </a:lvl1pPr>
            <a:lvl2pPr marL="753923" indent="0">
              <a:buNone/>
              <a:defRPr sz="3298">
                <a:solidFill>
                  <a:schemeClr val="tx1">
                    <a:tint val="75000"/>
                  </a:schemeClr>
                </a:solidFill>
              </a:defRPr>
            </a:lvl2pPr>
            <a:lvl3pPr marL="1507846" indent="0">
              <a:buNone/>
              <a:defRPr sz="2968">
                <a:solidFill>
                  <a:schemeClr val="tx1">
                    <a:tint val="75000"/>
                  </a:schemeClr>
                </a:solidFill>
              </a:defRPr>
            </a:lvl3pPr>
            <a:lvl4pPr marL="2261768" indent="0">
              <a:buNone/>
              <a:defRPr sz="2638">
                <a:solidFill>
                  <a:schemeClr val="tx1">
                    <a:tint val="75000"/>
                  </a:schemeClr>
                </a:solidFill>
              </a:defRPr>
            </a:lvl4pPr>
            <a:lvl5pPr marL="3015691" indent="0">
              <a:buNone/>
              <a:defRPr sz="2638">
                <a:solidFill>
                  <a:schemeClr val="tx1">
                    <a:tint val="75000"/>
                  </a:schemeClr>
                </a:solidFill>
              </a:defRPr>
            </a:lvl5pPr>
            <a:lvl6pPr marL="3769614" indent="0">
              <a:buNone/>
              <a:defRPr sz="2638">
                <a:solidFill>
                  <a:schemeClr val="tx1">
                    <a:tint val="75000"/>
                  </a:schemeClr>
                </a:solidFill>
              </a:defRPr>
            </a:lvl6pPr>
            <a:lvl7pPr marL="4523537" indent="0">
              <a:buNone/>
              <a:defRPr sz="2638">
                <a:solidFill>
                  <a:schemeClr val="tx1">
                    <a:tint val="75000"/>
                  </a:schemeClr>
                </a:solidFill>
              </a:defRPr>
            </a:lvl7pPr>
            <a:lvl8pPr marL="5277460" indent="0">
              <a:buNone/>
              <a:defRPr sz="2638">
                <a:solidFill>
                  <a:schemeClr val="tx1">
                    <a:tint val="75000"/>
                  </a:schemeClr>
                </a:solidFill>
              </a:defRPr>
            </a:lvl8pPr>
            <a:lvl9pPr marL="6031382" indent="0">
              <a:buNone/>
              <a:defRPr sz="2638">
                <a:solidFill>
                  <a:schemeClr val="tx1">
                    <a:tint val="75000"/>
                  </a:schemeClr>
                </a:solidFill>
              </a:defRPr>
            </a:lvl9pPr>
          </a:lstStyle>
          <a:p>
            <a:pPr lvl="0"/>
            <a:r>
              <a:rPr lang="en-US" dirty="0"/>
              <a:t>Insert Subtitle Here</a:t>
            </a:r>
          </a:p>
        </p:txBody>
      </p:sp>
      <p:sp>
        <p:nvSpPr>
          <p:cNvPr id="6" name="Slide Number Placeholder 5">
            <a:extLst>
              <a:ext uri="{FF2B5EF4-FFF2-40B4-BE49-F238E27FC236}">
                <a16:creationId xmlns:a16="http://schemas.microsoft.com/office/drawing/2014/main" id="{8654C89B-A300-D847-AB2A-B2356584BCC0}"/>
              </a:ext>
            </a:extLst>
          </p:cNvPr>
          <p:cNvSpPr>
            <a:spLocks noGrp="1"/>
          </p:cNvSpPr>
          <p:nvPr>
            <p:ph type="sldNum" sz="quarter" idx="12"/>
          </p:nvPr>
        </p:nvSpPr>
        <p:spPr/>
        <p:txBody>
          <a:bodyPr/>
          <a:lstStyle>
            <a:lvl1pPr>
              <a:defRPr>
                <a:solidFill>
                  <a:schemeClr val="tx1"/>
                </a:solidFill>
              </a:defRPr>
            </a:lvl1pPr>
          </a:lstStyle>
          <a:p>
            <a:fld id="{DB7DDC46-2E90-8640-BEFE-F54DCCD857ED}" type="slidenum">
              <a:rPr lang="en-US" smtClean="0"/>
              <a:pPr/>
              <a:t>‹#›</a:t>
            </a:fld>
            <a:endParaRPr lang="en-US"/>
          </a:p>
        </p:txBody>
      </p:sp>
      <p:sp>
        <p:nvSpPr>
          <p:cNvPr id="10" name="Text Placeholder 9">
            <a:extLst>
              <a:ext uri="{FF2B5EF4-FFF2-40B4-BE49-F238E27FC236}">
                <a16:creationId xmlns:a16="http://schemas.microsoft.com/office/drawing/2014/main" id="{CE29E095-61D4-C54B-877D-BBB5F96000C8}"/>
              </a:ext>
            </a:extLst>
          </p:cNvPr>
          <p:cNvSpPr>
            <a:spLocks noGrp="1"/>
          </p:cNvSpPr>
          <p:nvPr>
            <p:ph type="body" sz="quarter" idx="13" hasCustomPrompt="1"/>
          </p:nvPr>
        </p:nvSpPr>
        <p:spPr>
          <a:xfrm>
            <a:off x="753903" y="575939"/>
            <a:ext cx="3704077" cy="544524"/>
          </a:xfrm>
        </p:spPr>
        <p:txBody>
          <a:bodyPr>
            <a:noAutofit/>
          </a:bodyPr>
          <a:lstStyle>
            <a:lvl1pPr marL="0" indent="0">
              <a:buNone/>
              <a:defRPr/>
            </a:lvl1pPr>
          </a:lstStyle>
          <a:p>
            <a:pPr lvl="0"/>
            <a:r>
              <a:rPr lang="en-US" dirty="0"/>
              <a:t>Date</a:t>
            </a:r>
          </a:p>
        </p:txBody>
      </p:sp>
      <p:pic>
        <p:nvPicPr>
          <p:cNvPr id="9" name="Picture 8" descr="A close up of a logo&#10;&#10;Description automatically generated">
            <a:extLst>
              <a:ext uri="{FF2B5EF4-FFF2-40B4-BE49-F238E27FC236}">
                <a16:creationId xmlns:a16="http://schemas.microsoft.com/office/drawing/2014/main" id="{93A690F2-CC54-3C44-9BEF-D5ADE6DC9C80}"/>
              </a:ext>
            </a:extLst>
          </p:cNvPr>
          <p:cNvPicPr>
            <a:picLocks noChangeAspect="1"/>
          </p:cNvPicPr>
          <p:nvPr userDrawn="1"/>
        </p:nvPicPr>
        <p:blipFill rotWithShape="1">
          <a:blip r:embed="rId2">
            <a:alphaModFix amt="60000"/>
          </a:blip>
          <a:srcRect t="14013" r="15473"/>
          <a:stretch/>
        </p:blipFill>
        <p:spPr>
          <a:xfrm>
            <a:off x="9871432" y="0"/>
            <a:ext cx="10232669" cy="10410268"/>
          </a:xfrm>
          <a:prstGeom prst="rect">
            <a:avLst/>
          </a:prstGeom>
        </p:spPr>
      </p:pic>
      <p:pic>
        <p:nvPicPr>
          <p:cNvPr id="12" name="Picture 11" descr="A close up of a sign&#10;&#10;Description automatically generated">
            <a:extLst>
              <a:ext uri="{FF2B5EF4-FFF2-40B4-BE49-F238E27FC236}">
                <a16:creationId xmlns:a16="http://schemas.microsoft.com/office/drawing/2014/main" id="{279BA48A-FF64-284C-89DB-0B05F695849F}"/>
              </a:ext>
            </a:extLst>
          </p:cNvPr>
          <p:cNvPicPr>
            <a:picLocks noChangeAspect="1"/>
          </p:cNvPicPr>
          <p:nvPr userDrawn="1"/>
        </p:nvPicPr>
        <p:blipFill>
          <a:blip r:embed="rId3"/>
          <a:stretch>
            <a:fillRect/>
          </a:stretch>
        </p:blipFill>
        <p:spPr>
          <a:xfrm>
            <a:off x="777464" y="9151139"/>
            <a:ext cx="4700590" cy="1296805"/>
          </a:xfrm>
          <a:prstGeom prst="rect">
            <a:avLst/>
          </a:prstGeom>
        </p:spPr>
      </p:pic>
      <p:sp>
        <p:nvSpPr>
          <p:cNvPr id="13" name="Text Placeholder 4">
            <a:extLst>
              <a:ext uri="{FF2B5EF4-FFF2-40B4-BE49-F238E27FC236}">
                <a16:creationId xmlns:a16="http://schemas.microsoft.com/office/drawing/2014/main" id="{057F42C4-4478-814A-94BC-B251FB41C4C2}"/>
              </a:ext>
            </a:extLst>
          </p:cNvPr>
          <p:cNvSpPr>
            <a:spLocks noGrp="1"/>
          </p:cNvSpPr>
          <p:nvPr>
            <p:ph type="body" idx="14" hasCustomPrompt="1"/>
          </p:nvPr>
        </p:nvSpPr>
        <p:spPr>
          <a:xfrm>
            <a:off x="2374581" y="10022903"/>
            <a:ext cx="5295494" cy="1354217"/>
          </a:xfrm>
        </p:spPr>
        <p:txBody>
          <a:bodyPr/>
          <a:lstStyle>
            <a:lvl1pPr>
              <a:buNone/>
              <a:defRPr/>
            </a:lvl1pPr>
          </a:lstStyle>
          <a:p>
            <a:r>
              <a:rPr lang="en-US" dirty="0">
                <a:solidFill>
                  <a:srgbClr val="326820"/>
                </a:solidFill>
                <a:latin typeface="Montserrat" pitchFamily="2" charset="77"/>
              </a:rPr>
              <a:t>Office of Juvenile Affairs</a:t>
            </a:r>
          </a:p>
        </p:txBody>
      </p:sp>
    </p:spTree>
    <p:extLst>
      <p:ext uri="{BB962C8B-B14F-4D97-AF65-F5344CB8AC3E}">
        <p14:creationId xmlns:p14="http://schemas.microsoft.com/office/powerpoint/2010/main" val="12551851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theme" Target="../theme/theme3.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1005205" y="1339076"/>
            <a:ext cx="18093690" cy="677108"/>
          </a:xfrm>
          <a:prstGeom prst="rect">
            <a:avLst/>
          </a:prstGeom>
        </p:spPr>
        <p:txBody>
          <a:bodyPr wrap="square" lIns="0" tIns="0" rIns="0" bIns="0">
            <a:spAutoFit/>
          </a:bodyPr>
          <a:lstStyle>
            <a:lvl1pPr>
              <a:defRPr/>
            </a:lvl1pPr>
          </a:lstStyle>
          <a:p>
            <a:endParaRPr dirty="0"/>
          </a:p>
        </p:txBody>
      </p:sp>
      <p:sp>
        <p:nvSpPr>
          <p:cNvPr id="3" name="Holder 3"/>
          <p:cNvSpPr>
            <a:spLocks noGrp="1"/>
          </p:cNvSpPr>
          <p:nvPr>
            <p:ph type="body" idx="1"/>
          </p:nvPr>
        </p:nvSpPr>
        <p:spPr>
          <a:xfrm>
            <a:off x="1005205" y="2601150"/>
            <a:ext cx="18093690" cy="677108"/>
          </a:xfrm>
          <a:prstGeom prst="rect">
            <a:avLst/>
          </a:prstGeom>
        </p:spPr>
        <p:txBody>
          <a:bodyPr wrap="square" lIns="0" tIns="0" rIns="0" bIns="0">
            <a:spAutoFit/>
          </a:bodyPr>
          <a:lstStyle>
            <a:lvl1pPr>
              <a:defRPr/>
            </a:lvl1pPr>
          </a:lstStyle>
          <a:p>
            <a:endParaRPr dirty="0"/>
          </a:p>
        </p:txBody>
      </p:sp>
      <p:sp>
        <p:nvSpPr>
          <p:cNvPr id="4" name="Holder 4"/>
          <p:cNvSpPr>
            <a:spLocks noGrp="1"/>
          </p:cNvSpPr>
          <p:nvPr>
            <p:ph type="ftr" sz="quarter" idx="5"/>
          </p:nvPr>
        </p:nvSpPr>
        <p:spPr>
          <a:xfrm>
            <a:off x="6835394" y="10517696"/>
            <a:ext cx="6433312" cy="276999"/>
          </a:xfrm>
          <a:prstGeom prst="rect">
            <a:avLst/>
          </a:prstGeom>
        </p:spPr>
        <p:txBody>
          <a:bodyPr wrap="square" lIns="0" tIns="0" rIns="0" bIns="0">
            <a:spAutoFit/>
          </a:bodyPr>
          <a:lstStyle>
            <a:lvl1pPr algn="ctr">
              <a:defRPr>
                <a:solidFill>
                  <a:schemeClr val="tx1">
                    <a:tint val="75000"/>
                  </a:schemeClr>
                </a:solidFill>
                <a:latin typeface="Montserrat" pitchFamily="2" charset="77"/>
              </a:defRPr>
            </a:lvl1pPr>
          </a:lstStyle>
          <a:p>
            <a:endParaRPr lang="en-US"/>
          </a:p>
        </p:txBody>
      </p:sp>
      <p:sp>
        <p:nvSpPr>
          <p:cNvPr id="5" name="Holder 5"/>
          <p:cNvSpPr>
            <a:spLocks noGrp="1"/>
          </p:cNvSpPr>
          <p:nvPr>
            <p:ph type="dt" sz="half" idx="6"/>
          </p:nvPr>
        </p:nvSpPr>
        <p:spPr>
          <a:xfrm>
            <a:off x="1005205" y="10517696"/>
            <a:ext cx="4623943" cy="276999"/>
          </a:xfrm>
          <a:prstGeom prst="rect">
            <a:avLst/>
          </a:prstGeom>
        </p:spPr>
        <p:txBody>
          <a:bodyPr wrap="square" lIns="0" tIns="0" rIns="0" bIns="0">
            <a:spAutoFit/>
          </a:bodyPr>
          <a:lstStyle>
            <a:lvl1pPr algn="l">
              <a:defRPr>
                <a:solidFill>
                  <a:schemeClr val="tx1">
                    <a:tint val="75000"/>
                  </a:schemeClr>
                </a:solidFill>
                <a:latin typeface="Montserrat" pitchFamily="2" charset="77"/>
              </a:defRPr>
            </a:lvl1pPr>
          </a:lstStyle>
          <a:p>
            <a:fld id="{1D8BD707-D9CF-40AE-B4C6-C98DA3205C09}" type="datetimeFigureOut">
              <a:rPr lang="en-US" smtClean="0"/>
              <a:pPr/>
              <a:t>12/21/2022</a:t>
            </a:fld>
            <a:endParaRPr lang="en-US"/>
          </a:p>
        </p:txBody>
      </p:sp>
      <p:sp>
        <p:nvSpPr>
          <p:cNvPr id="6" name="Holder 6"/>
          <p:cNvSpPr>
            <a:spLocks noGrp="1"/>
          </p:cNvSpPr>
          <p:nvPr>
            <p:ph type="sldNum" sz="quarter" idx="7"/>
          </p:nvPr>
        </p:nvSpPr>
        <p:spPr>
          <a:xfrm>
            <a:off x="14474953" y="10517696"/>
            <a:ext cx="4623943" cy="276999"/>
          </a:xfrm>
          <a:prstGeom prst="rect">
            <a:avLst/>
          </a:prstGeom>
        </p:spPr>
        <p:txBody>
          <a:bodyPr wrap="square" lIns="0" tIns="0" rIns="0" bIns="0">
            <a:spAutoFit/>
          </a:bodyPr>
          <a:lstStyle>
            <a:lvl1pPr algn="r">
              <a:defRPr>
                <a:solidFill>
                  <a:schemeClr val="tx1">
                    <a:tint val="75000"/>
                  </a:schemeClr>
                </a:solidFill>
                <a:latin typeface="Montserrat" pitchFamily="2" charset="77"/>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717" r:id="rId1"/>
    <p:sldLayoutId id="2147483719" r:id="rId2"/>
    <p:sldLayoutId id="2147483661" r:id="rId3"/>
    <p:sldLayoutId id="2147483662" r:id="rId4"/>
    <p:sldLayoutId id="2147483663" r:id="rId5"/>
    <p:sldLayoutId id="2147483664" r:id="rId6"/>
    <p:sldLayoutId id="2147483665" r:id="rId7"/>
    <p:sldLayoutId id="2147483668" r:id="rId8"/>
    <p:sldLayoutId id="2147483723" r:id="rId9"/>
  </p:sldLayoutIdLst>
  <p:txStyles>
    <p:titleStyle>
      <a:lvl1pPr>
        <a:defRPr sz="4400">
          <a:latin typeface="Montserrat" pitchFamily="2" charset="77"/>
          <a:ea typeface="+mj-ea"/>
          <a:cs typeface="+mj-cs"/>
        </a:defRPr>
      </a:lvl1pPr>
    </p:titleStyle>
    <p:bodyStyle>
      <a:lvl1pPr marL="0">
        <a:defRPr sz="4400">
          <a:latin typeface="Montserrat" pitchFamily="2" charset="77"/>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677DF5-2BB4-6440-8CCB-241AAC432A89}"/>
              </a:ext>
            </a:extLst>
          </p:cNvPr>
          <p:cNvSpPr>
            <a:spLocks noGrp="1"/>
          </p:cNvSpPr>
          <p:nvPr>
            <p:ph type="title"/>
          </p:nvPr>
        </p:nvSpPr>
        <p:spPr>
          <a:xfrm>
            <a:off x="1382713" y="601663"/>
            <a:ext cx="17338675" cy="2185987"/>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F3FAB6C-8F67-6B40-89DD-C3FCEC68F691}"/>
              </a:ext>
            </a:extLst>
          </p:cNvPr>
          <p:cNvSpPr>
            <a:spLocks noGrp="1"/>
          </p:cNvSpPr>
          <p:nvPr>
            <p:ph type="body" idx="1"/>
          </p:nvPr>
        </p:nvSpPr>
        <p:spPr>
          <a:xfrm>
            <a:off x="1382713" y="3009900"/>
            <a:ext cx="17338675" cy="717708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54D12FA-396E-9C47-8528-15B5D3F98C73}"/>
              </a:ext>
            </a:extLst>
          </p:cNvPr>
          <p:cNvSpPr>
            <a:spLocks noGrp="1"/>
          </p:cNvSpPr>
          <p:nvPr>
            <p:ph type="dt" sz="half" idx="2"/>
          </p:nvPr>
        </p:nvSpPr>
        <p:spPr>
          <a:xfrm>
            <a:off x="1382713" y="10482263"/>
            <a:ext cx="4522787" cy="601662"/>
          </a:xfrm>
          <a:prstGeom prst="rect">
            <a:avLst/>
          </a:prstGeom>
        </p:spPr>
        <p:txBody>
          <a:bodyPr vert="horz" lIns="91440" tIns="45720" rIns="91440" bIns="45720" rtlCol="0" anchor="ctr"/>
          <a:lstStyle>
            <a:lvl1pPr algn="l">
              <a:defRPr sz="1200">
                <a:solidFill>
                  <a:schemeClr val="tx1">
                    <a:tint val="75000"/>
                  </a:schemeClr>
                </a:solidFill>
              </a:defRPr>
            </a:lvl1pPr>
          </a:lstStyle>
          <a:p>
            <a:fld id="{F6313F84-753C-DA42-9419-450C22E95B5A}" type="datetimeFigureOut">
              <a:rPr lang="en-US" smtClean="0"/>
              <a:t>12/21/2022</a:t>
            </a:fld>
            <a:endParaRPr lang="en-US"/>
          </a:p>
        </p:txBody>
      </p:sp>
      <p:sp>
        <p:nvSpPr>
          <p:cNvPr id="5" name="Footer Placeholder 4">
            <a:extLst>
              <a:ext uri="{FF2B5EF4-FFF2-40B4-BE49-F238E27FC236}">
                <a16:creationId xmlns:a16="http://schemas.microsoft.com/office/drawing/2014/main" id="{95A87E26-528C-7A49-B3F5-B6F9437ED482}"/>
              </a:ext>
            </a:extLst>
          </p:cNvPr>
          <p:cNvSpPr>
            <a:spLocks noGrp="1"/>
          </p:cNvSpPr>
          <p:nvPr>
            <p:ph type="ftr" sz="quarter" idx="3"/>
          </p:nvPr>
        </p:nvSpPr>
        <p:spPr>
          <a:xfrm>
            <a:off x="6659563" y="10482263"/>
            <a:ext cx="6784975" cy="601662"/>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12B1FAB-F2B4-7240-9F3F-1A98C5438E13}"/>
              </a:ext>
            </a:extLst>
          </p:cNvPr>
          <p:cNvSpPr>
            <a:spLocks noGrp="1"/>
          </p:cNvSpPr>
          <p:nvPr>
            <p:ph type="sldNum" sz="quarter" idx="4"/>
          </p:nvPr>
        </p:nvSpPr>
        <p:spPr>
          <a:xfrm>
            <a:off x="14198600" y="10482263"/>
            <a:ext cx="4522788" cy="601662"/>
          </a:xfrm>
          <a:prstGeom prst="rect">
            <a:avLst/>
          </a:prstGeom>
        </p:spPr>
        <p:txBody>
          <a:bodyPr vert="horz" lIns="91440" tIns="45720" rIns="91440" bIns="45720" rtlCol="0" anchor="ctr"/>
          <a:lstStyle>
            <a:lvl1pPr algn="r">
              <a:defRPr sz="1200">
                <a:solidFill>
                  <a:schemeClr val="tx1">
                    <a:tint val="75000"/>
                  </a:schemeClr>
                </a:solidFill>
              </a:defRPr>
            </a:lvl1pPr>
          </a:lstStyle>
          <a:p>
            <a:fld id="{BF435C9A-4936-9843-984A-CE1270E811F6}" type="slidenum">
              <a:rPr lang="en-US" smtClean="0"/>
              <a:t>‹#›</a:t>
            </a:fld>
            <a:endParaRPr lang="en-US"/>
          </a:p>
        </p:txBody>
      </p:sp>
    </p:spTree>
    <p:extLst>
      <p:ext uri="{BB962C8B-B14F-4D97-AF65-F5344CB8AC3E}">
        <p14:creationId xmlns:p14="http://schemas.microsoft.com/office/powerpoint/2010/main" val="4266007766"/>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6644535-E1D4-2B4A-8AF8-DB5CA70D914B}"/>
              </a:ext>
            </a:extLst>
          </p:cNvPr>
          <p:cNvSpPr>
            <a:spLocks noGrp="1"/>
          </p:cNvSpPr>
          <p:nvPr>
            <p:ph type="title"/>
          </p:nvPr>
        </p:nvSpPr>
        <p:spPr>
          <a:xfrm>
            <a:off x="1382713" y="601663"/>
            <a:ext cx="17338675" cy="2185987"/>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6B67BD2-DE4D-5945-A0FE-4B6648798D4D}"/>
              </a:ext>
            </a:extLst>
          </p:cNvPr>
          <p:cNvSpPr>
            <a:spLocks noGrp="1"/>
          </p:cNvSpPr>
          <p:nvPr>
            <p:ph type="body" idx="1"/>
          </p:nvPr>
        </p:nvSpPr>
        <p:spPr>
          <a:xfrm>
            <a:off x="1382713" y="3009900"/>
            <a:ext cx="17338675" cy="717708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60BE988-BADF-B349-9E89-7EF319081A37}"/>
              </a:ext>
            </a:extLst>
          </p:cNvPr>
          <p:cNvSpPr>
            <a:spLocks noGrp="1"/>
          </p:cNvSpPr>
          <p:nvPr>
            <p:ph type="dt" sz="half" idx="2"/>
          </p:nvPr>
        </p:nvSpPr>
        <p:spPr>
          <a:xfrm>
            <a:off x="1382713" y="10482263"/>
            <a:ext cx="4522787" cy="601662"/>
          </a:xfrm>
          <a:prstGeom prst="rect">
            <a:avLst/>
          </a:prstGeom>
        </p:spPr>
        <p:txBody>
          <a:bodyPr vert="horz" lIns="91440" tIns="45720" rIns="91440" bIns="45720" rtlCol="0" anchor="ctr"/>
          <a:lstStyle>
            <a:lvl1pPr algn="l">
              <a:defRPr sz="1200">
                <a:solidFill>
                  <a:schemeClr val="tx1">
                    <a:tint val="75000"/>
                  </a:schemeClr>
                </a:solidFill>
              </a:defRPr>
            </a:lvl1pPr>
          </a:lstStyle>
          <a:p>
            <a:fld id="{1AD90893-43A9-AE4F-B803-1414724F5BA8}" type="datetimeFigureOut">
              <a:rPr lang="en-US" smtClean="0"/>
              <a:t>12/21/2022</a:t>
            </a:fld>
            <a:endParaRPr lang="en-US"/>
          </a:p>
        </p:txBody>
      </p:sp>
      <p:sp>
        <p:nvSpPr>
          <p:cNvPr id="5" name="Footer Placeholder 4">
            <a:extLst>
              <a:ext uri="{FF2B5EF4-FFF2-40B4-BE49-F238E27FC236}">
                <a16:creationId xmlns:a16="http://schemas.microsoft.com/office/drawing/2014/main" id="{0FFCA4CA-A193-8A40-9E6F-1565A6EAED87}"/>
              </a:ext>
            </a:extLst>
          </p:cNvPr>
          <p:cNvSpPr>
            <a:spLocks noGrp="1"/>
          </p:cNvSpPr>
          <p:nvPr>
            <p:ph type="ftr" sz="quarter" idx="3"/>
          </p:nvPr>
        </p:nvSpPr>
        <p:spPr>
          <a:xfrm>
            <a:off x="6659563" y="10482263"/>
            <a:ext cx="6784975" cy="601662"/>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0944AB5-C049-E045-B05B-69DABBEF1481}"/>
              </a:ext>
            </a:extLst>
          </p:cNvPr>
          <p:cNvSpPr>
            <a:spLocks noGrp="1"/>
          </p:cNvSpPr>
          <p:nvPr>
            <p:ph type="sldNum" sz="quarter" idx="4"/>
          </p:nvPr>
        </p:nvSpPr>
        <p:spPr>
          <a:xfrm>
            <a:off x="14198600" y="10482263"/>
            <a:ext cx="4522788" cy="601662"/>
          </a:xfrm>
          <a:prstGeom prst="rect">
            <a:avLst/>
          </a:prstGeom>
        </p:spPr>
        <p:txBody>
          <a:bodyPr vert="horz" lIns="91440" tIns="45720" rIns="91440" bIns="45720" rtlCol="0" anchor="ctr"/>
          <a:lstStyle>
            <a:lvl1pPr algn="r">
              <a:defRPr sz="1200">
                <a:solidFill>
                  <a:schemeClr val="tx1">
                    <a:tint val="75000"/>
                  </a:schemeClr>
                </a:solidFill>
              </a:defRPr>
            </a:lvl1pPr>
          </a:lstStyle>
          <a:p>
            <a:fld id="{FD768D5D-52A8-3442-97E1-24D8C52C3482}" type="slidenum">
              <a:rPr lang="en-US" smtClean="0"/>
              <a:t>‹#›</a:t>
            </a:fld>
            <a:endParaRPr lang="en-US"/>
          </a:p>
        </p:txBody>
      </p:sp>
    </p:spTree>
    <p:extLst>
      <p:ext uri="{BB962C8B-B14F-4D97-AF65-F5344CB8AC3E}">
        <p14:creationId xmlns:p14="http://schemas.microsoft.com/office/powerpoint/2010/main" val="1611995201"/>
      </p:ext>
    </p:extLst>
  </p:cSld>
  <p:clrMap bg1="lt1" tx1="dk1" bg2="lt2" tx2="dk2" accent1="accent1" accent2="accent2" accent3="accent3" accent4="accent4" accent5="accent5" accent6="accent6" hlink="hlink" folHlink="folHlink"/>
  <p:sldLayoutIdLst>
    <p:sldLayoutId id="2147483718" r:id="rId1"/>
    <p:sldLayoutId id="2147483722"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 id="2147483704" r:id="rId22"/>
    <p:sldLayoutId id="2147483705" r:id="rId23"/>
    <p:sldLayoutId id="2147483706"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hyperlink" Target="mailto:CBYS@oja.ok.gov" TargetMode="Externa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hyperlink" Target="mailto:CBYS@oja.ok.gov" TargetMode="Externa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hyperlink" Target="mailto:CBYS@oja.ok.gov" TargetMode="Externa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hyperlink" Target="mailto:cbys@oja.ok.gov" TargetMode="Externa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hyperlink" Target="mailto:CBYS@oja.ok.gov" TargetMode="Externa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C016647-C384-084D-91A8-2209F2D962BC}"/>
              </a:ext>
            </a:extLst>
          </p:cNvPr>
          <p:cNvSpPr>
            <a:spLocks noGrp="1"/>
          </p:cNvSpPr>
          <p:nvPr>
            <p:ph type="title"/>
          </p:nvPr>
        </p:nvSpPr>
        <p:spPr>
          <a:xfrm>
            <a:off x="1140314" y="2145286"/>
            <a:ext cx="8536852" cy="3509389"/>
          </a:xfrm>
        </p:spPr>
        <p:txBody>
          <a:bodyPr/>
          <a:lstStyle/>
          <a:p>
            <a:r>
              <a:rPr lang="en-US" sz="6600" dirty="0">
                <a:solidFill>
                  <a:srgbClr val="326820"/>
                </a:solidFill>
              </a:rPr>
              <a:t>Rates &amp; Standards Training</a:t>
            </a:r>
            <a:br>
              <a:rPr lang="en-US" sz="9894" dirty="0">
                <a:solidFill>
                  <a:srgbClr val="326820"/>
                </a:solidFill>
              </a:rPr>
            </a:br>
            <a:br>
              <a:rPr lang="en-US" sz="9894" dirty="0">
                <a:solidFill>
                  <a:srgbClr val="326820"/>
                </a:solidFill>
              </a:rPr>
            </a:br>
            <a:br>
              <a:rPr lang="en-US" sz="9894" dirty="0">
                <a:solidFill>
                  <a:srgbClr val="326820"/>
                </a:solidFill>
              </a:rPr>
            </a:br>
            <a:endParaRPr lang="en-US" sz="9894" dirty="0">
              <a:solidFill>
                <a:srgbClr val="326820"/>
              </a:solidFill>
            </a:endParaRPr>
          </a:p>
        </p:txBody>
      </p:sp>
      <p:sp>
        <p:nvSpPr>
          <p:cNvPr id="5" name="Text Placeholder 4">
            <a:extLst>
              <a:ext uri="{FF2B5EF4-FFF2-40B4-BE49-F238E27FC236}">
                <a16:creationId xmlns:a16="http://schemas.microsoft.com/office/drawing/2014/main" id="{0F4E9049-9A90-A44E-9372-628E820C9552}"/>
              </a:ext>
            </a:extLst>
          </p:cNvPr>
          <p:cNvSpPr>
            <a:spLocks noGrp="1"/>
          </p:cNvSpPr>
          <p:nvPr>
            <p:ph type="body" idx="1"/>
          </p:nvPr>
        </p:nvSpPr>
        <p:spPr>
          <a:xfrm>
            <a:off x="2338248" y="10019224"/>
            <a:ext cx="5295494" cy="622998"/>
          </a:xfrm>
        </p:spPr>
        <p:txBody>
          <a:bodyPr/>
          <a:lstStyle/>
          <a:p>
            <a:r>
              <a:rPr lang="en-US" dirty="0">
                <a:solidFill>
                  <a:srgbClr val="326820"/>
                </a:solidFill>
                <a:latin typeface="Montserrat Medium" pitchFamily="2" charset="77"/>
              </a:rPr>
              <a:t>Juvenile Affairs</a:t>
            </a:r>
          </a:p>
        </p:txBody>
      </p:sp>
      <p:sp>
        <p:nvSpPr>
          <p:cNvPr id="7" name="Text Placeholder 6">
            <a:extLst>
              <a:ext uri="{FF2B5EF4-FFF2-40B4-BE49-F238E27FC236}">
                <a16:creationId xmlns:a16="http://schemas.microsoft.com/office/drawing/2014/main" id="{24D48D2D-0F60-48A3-A1E6-A5FF3E63A4BA}"/>
              </a:ext>
            </a:extLst>
          </p:cNvPr>
          <p:cNvSpPr>
            <a:spLocks noGrp="1"/>
          </p:cNvSpPr>
          <p:nvPr>
            <p:ph type="body" sz="quarter" idx="13"/>
          </p:nvPr>
        </p:nvSpPr>
        <p:spPr>
          <a:xfrm>
            <a:off x="753902" y="576296"/>
            <a:ext cx="4654838" cy="544486"/>
          </a:xfrm>
        </p:spPr>
        <p:txBody>
          <a:bodyPr/>
          <a:lstStyle/>
          <a:p>
            <a:r>
              <a:rPr lang="en-US" sz="3298" dirty="0">
                <a:latin typeface="Montserrat" panose="00000500000000000000" pitchFamily="2" charset="0"/>
              </a:rPr>
              <a:t>December 20,2022</a:t>
            </a:r>
          </a:p>
        </p:txBody>
      </p:sp>
    </p:spTree>
    <p:extLst>
      <p:ext uri="{BB962C8B-B14F-4D97-AF65-F5344CB8AC3E}">
        <p14:creationId xmlns:p14="http://schemas.microsoft.com/office/powerpoint/2010/main" val="12761134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E80EB8-5664-7BA8-BA15-3B0A65F831A9}"/>
              </a:ext>
            </a:extLst>
          </p:cNvPr>
          <p:cNvSpPr>
            <a:spLocks noGrp="1"/>
          </p:cNvSpPr>
          <p:nvPr>
            <p:ph type="title"/>
          </p:nvPr>
        </p:nvSpPr>
        <p:spPr>
          <a:xfrm>
            <a:off x="1076637" y="763500"/>
            <a:ext cx="18093690" cy="677108"/>
          </a:xfrm>
        </p:spPr>
        <p:txBody>
          <a:bodyPr/>
          <a:lstStyle/>
          <a:p>
            <a:r>
              <a:rPr lang="en-US" b="1" dirty="0"/>
              <a:t>Indirect Progress Note-Changes on the Horizon</a:t>
            </a:r>
          </a:p>
        </p:txBody>
      </p:sp>
      <p:sp>
        <p:nvSpPr>
          <p:cNvPr id="3" name="Text Placeholder 2">
            <a:extLst>
              <a:ext uri="{FF2B5EF4-FFF2-40B4-BE49-F238E27FC236}">
                <a16:creationId xmlns:a16="http://schemas.microsoft.com/office/drawing/2014/main" id="{091E0443-507F-A9E9-D092-625CD8BDC848}"/>
              </a:ext>
            </a:extLst>
          </p:cNvPr>
          <p:cNvSpPr>
            <a:spLocks noGrp="1"/>
          </p:cNvSpPr>
          <p:nvPr>
            <p:ph type="body" idx="1"/>
          </p:nvPr>
        </p:nvSpPr>
        <p:spPr>
          <a:xfrm>
            <a:off x="1005205" y="2601149"/>
            <a:ext cx="18093690" cy="4739759"/>
          </a:xfrm>
        </p:spPr>
        <p:txBody>
          <a:bodyPr/>
          <a:lstStyle/>
          <a:p>
            <a:r>
              <a:rPr lang="en-US" dirty="0"/>
              <a:t>Our Data Governance Team is working on implementing a process for contractors to upload the indirect progress notes into JOLTS and this will streamline the audit process allowing us to capture more program data to determine outcomes and strengthen our ability to be data driven. </a:t>
            </a:r>
          </a:p>
          <a:p>
            <a:endParaRPr lang="en-US" dirty="0"/>
          </a:p>
          <a:p>
            <a:pPr algn="ctr"/>
            <a:r>
              <a:rPr lang="en-US" b="1" i="1" dirty="0">
                <a:solidFill>
                  <a:srgbClr val="0070C0"/>
                </a:solidFill>
              </a:rPr>
              <a:t>Accurate DATA in JOLTS is Critical</a:t>
            </a:r>
          </a:p>
        </p:txBody>
      </p:sp>
    </p:spTree>
    <p:extLst>
      <p:ext uri="{BB962C8B-B14F-4D97-AF65-F5344CB8AC3E}">
        <p14:creationId xmlns:p14="http://schemas.microsoft.com/office/powerpoint/2010/main" val="15802817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79A194-660D-1F37-7143-C73FE31EB0BF}"/>
              </a:ext>
            </a:extLst>
          </p:cNvPr>
          <p:cNvSpPr>
            <a:spLocks noGrp="1"/>
          </p:cNvSpPr>
          <p:nvPr>
            <p:ph type="title"/>
          </p:nvPr>
        </p:nvSpPr>
        <p:spPr>
          <a:xfrm>
            <a:off x="1076637" y="763500"/>
            <a:ext cx="18093690" cy="677108"/>
          </a:xfrm>
        </p:spPr>
        <p:txBody>
          <a:bodyPr/>
          <a:lstStyle/>
          <a:p>
            <a:r>
              <a:rPr lang="en-US" b="1" dirty="0"/>
              <a:t>Input and Feedback on Rates</a:t>
            </a:r>
          </a:p>
        </p:txBody>
      </p:sp>
      <p:sp>
        <p:nvSpPr>
          <p:cNvPr id="3" name="Text Placeholder 2">
            <a:extLst>
              <a:ext uri="{FF2B5EF4-FFF2-40B4-BE49-F238E27FC236}">
                <a16:creationId xmlns:a16="http://schemas.microsoft.com/office/drawing/2014/main" id="{1D6592E9-472A-3A1A-7497-A48E81341EFC}"/>
              </a:ext>
            </a:extLst>
          </p:cNvPr>
          <p:cNvSpPr>
            <a:spLocks noGrp="1"/>
          </p:cNvSpPr>
          <p:nvPr>
            <p:ph type="body" idx="1"/>
          </p:nvPr>
        </p:nvSpPr>
        <p:spPr>
          <a:xfrm>
            <a:off x="1005205" y="2601149"/>
            <a:ext cx="18093690" cy="1107996"/>
          </a:xfrm>
        </p:spPr>
        <p:txBody>
          <a:bodyPr/>
          <a:lstStyle/>
          <a:p>
            <a:r>
              <a:rPr lang="en-US" sz="7200" b="1" dirty="0">
                <a:solidFill>
                  <a:srgbClr val="00B0F0"/>
                </a:solidFill>
              </a:rPr>
              <a:t>YOU </a:t>
            </a:r>
            <a:r>
              <a:rPr lang="en-US" sz="7200" dirty="0"/>
              <a:t>are a part of the Process!!</a:t>
            </a:r>
          </a:p>
        </p:txBody>
      </p:sp>
    </p:spTree>
    <p:extLst>
      <p:ext uri="{BB962C8B-B14F-4D97-AF65-F5344CB8AC3E}">
        <p14:creationId xmlns:p14="http://schemas.microsoft.com/office/powerpoint/2010/main" val="224028434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F5161E-14F5-ED5B-DA70-A5F4D06F353C}"/>
              </a:ext>
            </a:extLst>
          </p:cNvPr>
          <p:cNvSpPr>
            <a:spLocks noGrp="1"/>
          </p:cNvSpPr>
          <p:nvPr>
            <p:ph type="title"/>
          </p:nvPr>
        </p:nvSpPr>
        <p:spPr>
          <a:xfrm>
            <a:off x="1076637" y="763500"/>
            <a:ext cx="18093690" cy="1354217"/>
          </a:xfrm>
        </p:spPr>
        <p:txBody>
          <a:bodyPr/>
          <a:lstStyle/>
          <a:p>
            <a:r>
              <a:rPr lang="en-US" b="1" dirty="0"/>
              <a:t>Allowable Expenditures vs Unallowable Expenditures</a:t>
            </a:r>
            <a:br>
              <a:rPr lang="en-US" b="1" dirty="0"/>
            </a:br>
            <a:endParaRPr lang="en-US" b="1" dirty="0"/>
          </a:p>
        </p:txBody>
      </p:sp>
      <p:sp>
        <p:nvSpPr>
          <p:cNvPr id="3" name="Text Placeholder 2">
            <a:extLst>
              <a:ext uri="{FF2B5EF4-FFF2-40B4-BE49-F238E27FC236}">
                <a16:creationId xmlns:a16="http://schemas.microsoft.com/office/drawing/2014/main" id="{CE0B92B2-5E28-41E4-732D-D7C30E74F78F}"/>
              </a:ext>
            </a:extLst>
          </p:cNvPr>
          <p:cNvSpPr>
            <a:spLocks noGrp="1"/>
          </p:cNvSpPr>
          <p:nvPr>
            <p:ph type="body" idx="1"/>
          </p:nvPr>
        </p:nvSpPr>
        <p:spPr>
          <a:xfrm>
            <a:off x="1005205" y="1440608"/>
            <a:ext cx="16971645" cy="2708434"/>
          </a:xfrm>
        </p:spPr>
        <p:txBody>
          <a:bodyPr/>
          <a:lstStyle/>
          <a:p>
            <a:pPr>
              <a:lnSpc>
                <a:spcPct val="200000"/>
              </a:lnSpc>
            </a:pPr>
            <a:r>
              <a:rPr lang="en-US" dirty="0"/>
              <a:t>-Use the OJA Cost Principles</a:t>
            </a:r>
          </a:p>
          <a:p>
            <a:endParaRPr lang="en-US" dirty="0"/>
          </a:p>
          <a:p>
            <a:endParaRPr lang="en-US" dirty="0"/>
          </a:p>
        </p:txBody>
      </p:sp>
    </p:spTree>
    <p:extLst>
      <p:ext uri="{BB962C8B-B14F-4D97-AF65-F5344CB8AC3E}">
        <p14:creationId xmlns:p14="http://schemas.microsoft.com/office/powerpoint/2010/main" val="29928378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956823-B2B7-6240-3B4E-35CA0D25C6D4}"/>
              </a:ext>
            </a:extLst>
          </p:cNvPr>
          <p:cNvSpPr>
            <a:spLocks noGrp="1"/>
          </p:cNvSpPr>
          <p:nvPr>
            <p:ph type="title"/>
          </p:nvPr>
        </p:nvSpPr>
        <p:spPr>
          <a:xfrm>
            <a:off x="1076637" y="763500"/>
            <a:ext cx="18093690" cy="677108"/>
          </a:xfrm>
        </p:spPr>
        <p:txBody>
          <a:bodyPr/>
          <a:lstStyle/>
          <a:p>
            <a:r>
              <a:rPr lang="en-US" b="1" dirty="0"/>
              <a:t>Allowable Vs. Unallowable</a:t>
            </a:r>
          </a:p>
        </p:txBody>
      </p:sp>
      <p:sp>
        <p:nvSpPr>
          <p:cNvPr id="3" name="Text Placeholder 2">
            <a:extLst>
              <a:ext uri="{FF2B5EF4-FFF2-40B4-BE49-F238E27FC236}">
                <a16:creationId xmlns:a16="http://schemas.microsoft.com/office/drawing/2014/main" id="{03C23898-4CEB-1812-C77F-0B7C71EF8E58}"/>
              </a:ext>
            </a:extLst>
          </p:cNvPr>
          <p:cNvSpPr>
            <a:spLocks noGrp="1"/>
          </p:cNvSpPr>
          <p:nvPr>
            <p:ph type="body" idx="1"/>
          </p:nvPr>
        </p:nvSpPr>
        <p:spPr>
          <a:xfrm>
            <a:off x="831850" y="2607687"/>
            <a:ext cx="18093690" cy="6093976"/>
          </a:xfrm>
        </p:spPr>
        <p:txBody>
          <a:bodyPr/>
          <a:lstStyle/>
          <a:p>
            <a:pPr>
              <a:lnSpc>
                <a:spcPct val="200000"/>
              </a:lnSpc>
            </a:pPr>
            <a:r>
              <a:rPr lang="en-US" b="1" dirty="0"/>
              <a:t>Example:</a:t>
            </a:r>
          </a:p>
          <a:p>
            <a:pPr>
              <a:lnSpc>
                <a:spcPct val="200000"/>
              </a:lnSpc>
            </a:pPr>
            <a:r>
              <a:rPr lang="en-US" dirty="0"/>
              <a:t>You have a staff person who served on an advisory committee at the Capitol.</a:t>
            </a:r>
          </a:p>
          <a:p>
            <a:pPr>
              <a:lnSpc>
                <a:spcPct val="200000"/>
              </a:lnSpc>
            </a:pPr>
            <a:r>
              <a:rPr lang="en-US" dirty="0"/>
              <a:t>Is this Allowable or Unallowable?</a:t>
            </a:r>
          </a:p>
          <a:p>
            <a:endParaRPr lang="en-US" dirty="0"/>
          </a:p>
        </p:txBody>
      </p:sp>
    </p:spTree>
    <p:extLst>
      <p:ext uri="{BB962C8B-B14F-4D97-AF65-F5344CB8AC3E}">
        <p14:creationId xmlns:p14="http://schemas.microsoft.com/office/powerpoint/2010/main" val="10131231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3543E2-8B8E-7CB5-C4C4-F2AB97888D1C}"/>
              </a:ext>
            </a:extLst>
          </p:cNvPr>
          <p:cNvSpPr>
            <a:spLocks noGrp="1"/>
          </p:cNvSpPr>
          <p:nvPr>
            <p:ph type="title"/>
          </p:nvPr>
        </p:nvSpPr>
        <p:spPr>
          <a:xfrm>
            <a:off x="1076637" y="763500"/>
            <a:ext cx="18093690" cy="677108"/>
          </a:xfrm>
        </p:spPr>
        <p:txBody>
          <a:bodyPr/>
          <a:lstStyle/>
          <a:p>
            <a:r>
              <a:rPr lang="en-US" b="1" dirty="0"/>
              <a:t>Allowable Vs. Unallowable</a:t>
            </a:r>
          </a:p>
        </p:txBody>
      </p:sp>
      <p:sp>
        <p:nvSpPr>
          <p:cNvPr id="3" name="Text Placeholder 2">
            <a:extLst>
              <a:ext uri="{FF2B5EF4-FFF2-40B4-BE49-F238E27FC236}">
                <a16:creationId xmlns:a16="http://schemas.microsoft.com/office/drawing/2014/main" id="{51497BEA-8507-99E6-9260-38AB174C4D85}"/>
              </a:ext>
            </a:extLst>
          </p:cNvPr>
          <p:cNvSpPr>
            <a:spLocks noGrp="1"/>
          </p:cNvSpPr>
          <p:nvPr>
            <p:ph type="body" idx="1"/>
          </p:nvPr>
        </p:nvSpPr>
        <p:spPr>
          <a:xfrm>
            <a:off x="1005205" y="2601149"/>
            <a:ext cx="18093690" cy="6093976"/>
          </a:xfrm>
        </p:spPr>
        <p:txBody>
          <a:bodyPr/>
          <a:lstStyle/>
          <a:p>
            <a:r>
              <a:rPr lang="en-US" dirty="0"/>
              <a:t>Answer:</a:t>
            </a:r>
          </a:p>
          <a:p>
            <a:endParaRPr lang="en-US" dirty="0"/>
          </a:p>
          <a:p>
            <a:r>
              <a:rPr lang="en-US" dirty="0"/>
              <a:t>More Information is needed.  To avoid delay in payment provide thorough details on what the meeting was for to help OJA determine if the event is allowable. The Capitol presents a “red flag” because legislative activities are unallowable but advisory activities are allowable. If this meeting was for any legislative work, it is unallowable.</a:t>
            </a:r>
          </a:p>
          <a:p>
            <a:endParaRPr lang="en-US" b="1" dirty="0"/>
          </a:p>
        </p:txBody>
      </p:sp>
    </p:spTree>
    <p:extLst>
      <p:ext uri="{BB962C8B-B14F-4D97-AF65-F5344CB8AC3E}">
        <p14:creationId xmlns:p14="http://schemas.microsoft.com/office/powerpoint/2010/main" val="19975012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6C36C0-FC29-B37B-C01B-6501539349A3}"/>
              </a:ext>
            </a:extLst>
          </p:cNvPr>
          <p:cNvSpPr>
            <a:spLocks noGrp="1"/>
          </p:cNvSpPr>
          <p:nvPr>
            <p:ph type="title"/>
          </p:nvPr>
        </p:nvSpPr>
        <p:spPr>
          <a:xfrm>
            <a:off x="1076637" y="763500"/>
            <a:ext cx="18093690" cy="1354217"/>
          </a:xfrm>
        </p:spPr>
        <p:txBody>
          <a:bodyPr/>
          <a:lstStyle/>
          <a:p>
            <a:pPr algn="l"/>
            <a:r>
              <a:rPr lang="en-US" b="1" dirty="0"/>
              <a:t>Risk Based Assessment and Monitoring – Why Trust Isn’t the Issue</a:t>
            </a:r>
          </a:p>
        </p:txBody>
      </p:sp>
      <p:sp>
        <p:nvSpPr>
          <p:cNvPr id="3" name="Text Placeholder 2">
            <a:extLst>
              <a:ext uri="{FF2B5EF4-FFF2-40B4-BE49-F238E27FC236}">
                <a16:creationId xmlns:a16="http://schemas.microsoft.com/office/drawing/2014/main" id="{D5047C12-CDFE-BDC8-9526-74FCBF81A313}"/>
              </a:ext>
            </a:extLst>
          </p:cNvPr>
          <p:cNvSpPr>
            <a:spLocks noGrp="1"/>
          </p:cNvSpPr>
          <p:nvPr>
            <p:ph type="body" idx="1"/>
          </p:nvPr>
        </p:nvSpPr>
        <p:spPr>
          <a:xfrm>
            <a:off x="1005205" y="2601149"/>
            <a:ext cx="18093690" cy="5217775"/>
          </a:xfrm>
        </p:spPr>
        <p:txBody>
          <a:bodyPr/>
          <a:lstStyle/>
          <a:p>
            <a:pPr>
              <a:lnSpc>
                <a:spcPct val="200000"/>
              </a:lnSpc>
            </a:pPr>
            <a:r>
              <a:rPr lang="en-US" dirty="0"/>
              <a:t>Audits</a:t>
            </a:r>
          </a:p>
          <a:p>
            <a:pPr>
              <a:lnSpc>
                <a:spcPct val="200000"/>
              </a:lnSpc>
            </a:pPr>
            <a:r>
              <a:rPr lang="en-US" dirty="0"/>
              <a:t>Taxpayers</a:t>
            </a:r>
          </a:p>
          <a:p>
            <a:pPr>
              <a:lnSpc>
                <a:spcPct val="200000"/>
              </a:lnSpc>
            </a:pPr>
            <a:r>
              <a:rPr lang="en-US" dirty="0"/>
              <a:t>Responsibility</a:t>
            </a:r>
          </a:p>
          <a:p>
            <a:pPr>
              <a:lnSpc>
                <a:spcPct val="200000"/>
              </a:lnSpc>
            </a:pPr>
            <a:r>
              <a:rPr lang="en-US" dirty="0"/>
              <a:t>Best Practices</a:t>
            </a:r>
          </a:p>
        </p:txBody>
      </p:sp>
    </p:spTree>
    <p:extLst>
      <p:ext uri="{BB962C8B-B14F-4D97-AF65-F5344CB8AC3E}">
        <p14:creationId xmlns:p14="http://schemas.microsoft.com/office/powerpoint/2010/main" val="387093217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998AE8-22DE-0A8F-0210-7A5E8D71D1E5}"/>
              </a:ext>
            </a:extLst>
          </p:cNvPr>
          <p:cNvSpPr>
            <a:spLocks noGrp="1"/>
          </p:cNvSpPr>
          <p:nvPr>
            <p:ph type="title"/>
          </p:nvPr>
        </p:nvSpPr>
        <p:spPr>
          <a:xfrm>
            <a:off x="1076637" y="763500"/>
            <a:ext cx="18093690" cy="677108"/>
          </a:xfrm>
        </p:spPr>
        <p:txBody>
          <a:bodyPr/>
          <a:lstStyle/>
          <a:p>
            <a:r>
              <a:rPr lang="en-US" b="1" dirty="0"/>
              <a:t>Risk Based Assessment and Monitoring</a:t>
            </a:r>
          </a:p>
        </p:txBody>
      </p:sp>
      <p:sp>
        <p:nvSpPr>
          <p:cNvPr id="3" name="Text Placeholder 2">
            <a:extLst>
              <a:ext uri="{FF2B5EF4-FFF2-40B4-BE49-F238E27FC236}">
                <a16:creationId xmlns:a16="http://schemas.microsoft.com/office/drawing/2014/main" id="{22BC2CD0-5305-1BF8-1E94-3CE6678C8DE4}"/>
              </a:ext>
            </a:extLst>
          </p:cNvPr>
          <p:cNvSpPr>
            <a:spLocks noGrp="1"/>
          </p:cNvSpPr>
          <p:nvPr>
            <p:ph type="body" idx="1"/>
          </p:nvPr>
        </p:nvSpPr>
        <p:spPr>
          <a:xfrm>
            <a:off x="938309" y="1418383"/>
            <a:ext cx="18093690" cy="10156627"/>
          </a:xfrm>
        </p:spPr>
        <p:txBody>
          <a:bodyPr/>
          <a:lstStyle/>
          <a:p>
            <a:pPr>
              <a:lnSpc>
                <a:spcPct val="150000"/>
              </a:lnSpc>
            </a:pPr>
            <a:r>
              <a:rPr lang="en-US" sz="2400" dirty="0"/>
              <a:t>Contractor did not meet all requirements in previous or similar awards.</a:t>
            </a:r>
          </a:p>
          <a:p>
            <a:pPr>
              <a:lnSpc>
                <a:spcPct val="150000"/>
              </a:lnSpc>
            </a:pPr>
            <a:r>
              <a:rPr lang="en-US" sz="2400" dirty="0"/>
              <a:t>History of claims on hold due to delinquent reporting (financial or programmatic).</a:t>
            </a:r>
          </a:p>
          <a:p>
            <a:pPr>
              <a:lnSpc>
                <a:spcPct val="150000"/>
              </a:lnSpc>
            </a:pPr>
            <a:r>
              <a:rPr lang="en-US" sz="2400" dirty="0"/>
              <a:t>One or more key personnel is new, unfamiliar with management, or there is new or substantially changed system  of management and service provision</a:t>
            </a:r>
          </a:p>
          <a:p>
            <a:pPr>
              <a:lnSpc>
                <a:spcPct val="150000"/>
              </a:lnSpc>
            </a:pPr>
            <a:r>
              <a:rPr lang="en-US" sz="2400" dirty="0"/>
              <a:t>Delinquency of present or past financial or programmatic reporting.</a:t>
            </a:r>
          </a:p>
          <a:p>
            <a:pPr>
              <a:lnSpc>
                <a:spcPct val="150000"/>
              </a:lnSpc>
            </a:pPr>
            <a:r>
              <a:rPr lang="en-US" sz="2400" dirty="0"/>
              <a:t>Past audit (s) indicate (s) contractor does not have appropriate internal controls in place to manage funds.</a:t>
            </a:r>
          </a:p>
          <a:p>
            <a:pPr>
              <a:lnSpc>
                <a:spcPct val="150000"/>
              </a:lnSpc>
            </a:pPr>
            <a:r>
              <a:rPr lang="en-US" sz="2400" dirty="0"/>
              <a:t>Significant number of unallowable expenditures</a:t>
            </a:r>
          </a:p>
          <a:p>
            <a:pPr>
              <a:lnSpc>
                <a:spcPct val="150000"/>
              </a:lnSpc>
            </a:pPr>
            <a:r>
              <a:rPr lang="en-US" sz="2400" dirty="0"/>
              <a:t>Corrective action issues identified during desk review, monitoring visit, or other reporting activity.</a:t>
            </a:r>
          </a:p>
          <a:p>
            <a:pPr>
              <a:lnSpc>
                <a:spcPct val="150000"/>
              </a:lnSpc>
            </a:pPr>
            <a:r>
              <a:rPr lang="en-US" sz="2400" dirty="0"/>
              <a:t>Contractor failed to take timely action on deficiencies noted in corrective action plan. </a:t>
            </a:r>
          </a:p>
          <a:p>
            <a:pPr>
              <a:lnSpc>
                <a:spcPct val="150000"/>
              </a:lnSpc>
            </a:pPr>
            <a:r>
              <a:rPr lang="en-US" sz="2400" dirty="0"/>
              <a:t>Inaccurate financial records, claims not reconciling with awarding  agency, inability to provide supporting documentation.</a:t>
            </a:r>
          </a:p>
          <a:p>
            <a:pPr>
              <a:lnSpc>
                <a:spcPct val="150000"/>
              </a:lnSpc>
            </a:pPr>
            <a:r>
              <a:rPr lang="en-US" sz="2400" dirty="0"/>
              <a:t>Oppositional or unresponsive to corrective action,  request for documentation, reoccurring unallowable expenditures, or other unauthorized activity.</a:t>
            </a:r>
          </a:p>
          <a:p>
            <a:pPr>
              <a:lnSpc>
                <a:spcPct val="150000"/>
              </a:lnSpc>
            </a:pPr>
            <a:r>
              <a:rPr lang="en-US" sz="2400" dirty="0"/>
              <a:t>Contractor is not in compliance with Audit Requirements</a:t>
            </a:r>
          </a:p>
          <a:p>
            <a:pPr>
              <a:lnSpc>
                <a:spcPct val="150000"/>
              </a:lnSpc>
            </a:pPr>
            <a:r>
              <a:rPr lang="en-US" sz="2400" dirty="0"/>
              <a:t>Contractor has history of Improper Use of Funds</a:t>
            </a:r>
          </a:p>
          <a:p>
            <a:pPr>
              <a:lnSpc>
                <a:spcPct val="150000"/>
              </a:lnSpc>
            </a:pPr>
            <a:r>
              <a:rPr lang="en-US" sz="2400" dirty="0"/>
              <a:t>Project Goals and Objectives are not on track to being met. </a:t>
            </a:r>
          </a:p>
          <a:p>
            <a:pPr>
              <a:lnSpc>
                <a:spcPct val="150000"/>
              </a:lnSpc>
            </a:pPr>
            <a:r>
              <a:rPr lang="en-US" sz="2400" dirty="0"/>
              <a:t>Project (s) not Operational.</a:t>
            </a:r>
          </a:p>
          <a:p>
            <a:endParaRPr lang="en-US" sz="2400" dirty="0"/>
          </a:p>
          <a:p>
            <a:endParaRPr lang="en-US" sz="2400" dirty="0"/>
          </a:p>
        </p:txBody>
      </p:sp>
    </p:spTree>
    <p:extLst>
      <p:ext uri="{BB962C8B-B14F-4D97-AF65-F5344CB8AC3E}">
        <p14:creationId xmlns:p14="http://schemas.microsoft.com/office/powerpoint/2010/main" val="34936992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DF2158-D150-AE83-08A5-B383451DA49B}"/>
              </a:ext>
            </a:extLst>
          </p:cNvPr>
          <p:cNvSpPr>
            <a:spLocks noGrp="1"/>
          </p:cNvSpPr>
          <p:nvPr>
            <p:ph type="title"/>
          </p:nvPr>
        </p:nvSpPr>
        <p:spPr>
          <a:xfrm>
            <a:off x="1076637" y="763500"/>
            <a:ext cx="18093690" cy="677108"/>
          </a:xfrm>
        </p:spPr>
        <p:txBody>
          <a:bodyPr/>
          <a:lstStyle/>
          <a:p>
            <a:r>
              <a:rPr lang="en-US" b="1" dirty="0"/>
              <a:t>Approval Process for Required Documentation</a:t>
            </a:r>
          </a:p>
        </p:txBody>
      </p:sp>
      <p:sp>
        <p:nvSpPr>
          <p:cNvPr id="3" name="Text Placeholder 2">
            <a:extLst>
              <a:ext uri="{FF2B5EF4-FFF2-40B4-BE49-F238E27FC236}">
                <a16:creationId xmlns:a16="http://schemas.microsoft.com/office/drawing/2014/main" id="{A53919C8-09ED-B922-A5EF-397052029FCA}"/>
              </a:ext>
            </a:extLst>
          </p:cNvPr>
          <p:cNvSpPr>
            <a:spLocks noGrp="1"/>
          </p:cNvSpPr>
          <p:nvPr>
            <p:ph type="body" idx="1"/>
          </p:nvPr>
        </p:nvSpPr>
        <p:spPr>
          <a:xfrm>
            <a:off x="1005205" y="2601149"/>
            <a:ext cx="18093690" cy="3385542"/>
          </a:xfrm>
        </p:spPr>
        <p:txBody>
          <a:bodyPr/>
          <a:lstStyle/>
          <a:p>
            <a:r>
              <a:rPr lang="en-US" dirty="0"/>
              <a:t>Submit Documentation Review Request to </a:t>
            </a:r>
            <a:r>
              <a:rPr lang="en-US" dirty="0">
                <a:hlinkClick r:id="rId2"/>
              </a:rPr>
              <a:t>CBYS@oja.ok.gov</a:t>
            </a:r>
            <a:r>
              <a:rPr lang="en-US" dirty="0"/>
              <a:t> with subject line: Review Documentation Request</a:t>
            </a:r>
          </a:p>
          <a:p>
            <a:endParaRPr lang="en-US" dirty="0"/>
          </a:p>
          <a:p>
            <a:endParaRPr lang="en-US" dirty="0"/>
          </a:p>
          <a:p>
            <a:endParaRPr lang="en-US" dirty="0"/>
          </a:p>
        </p:txBody>
      </p:sp>
    </p:spTree>
    <p:extLst>
      <p:ext uri="{BB962C8B-B14F-4D97-AF65-F5344CB8AC3E}">
        <p14:creationId xmlns:p14="http://schemas.microsoft.com/office/powerpoint/2010/main" val="248885481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74BEC1-A3FF-5DC8-99D7-A080F63D5153}"/>
              </a:ext>
            </a:extLst>
          </p:cNvPr>
          <p:cNvSpPr>
            <a:spLocks noGrp="1"/>
          </p:cNvSpPr>
          <p:nvPr>
            <p:ph type="title"/>
          </p:nvPr>
        </p:nvSpPr>
        <p:spPr>
          <a:xfrm>
            <a:off x="1076637" y="763500"/>
            <a:ext cx="18093690" cy="677108"/>
          </a:xfrm>
        </p:spPr>
        <p:txBody>
          <a:bodyPr/>
          <a:lstStyle/>
          <a:p>
            <a:r>
              <a:rPr lang="en-US" b="1" dirty="0"/>
              <a:t>Submission of Questions</a:t>
            </a:r>
          </a:p>
        </p:txBody>
      </p:sp>
      <p:sp>
        <p:nvSpPr>
          <p:cNvPr id="3" name="Text Placeholder 2">
            <a:extLst>
              <a:ext uri="{FF2B5EF4-FFF2-40B4-BE49-F238E27FC236}">
                <a16:creationId xmlns:a16="http://schemas.microsoft.com/office/drawing/2014/main" id="{2C87A7DF-670E-08C1-AFAF-6263C1D88D96}"/>
              </a:ext>
            </a:extLst>
          </p:cNvPr>
          <p:cNvSpPr>
            <a:spLocks noGrp="1"/>
          </p:cNvSpPr>
          <p:nvPr>
            <p:ph type="body" idx="1"/>
          </p:nvPr>
        </p:nvSpPr>
        <p:spPr>
          <a:xfrm>
            <a:off x="1005205" y="2601149"/>
            <a:ext cx="18093690" cy="1354217"/>
          </a:xfrm>
        </p:spPr>
        <p:txBody>
          <a:bodyPr/>
          <a:lstStyle/>
          <a:p>
            <a:r>
              <a:rPr lang="en-US" dirty="0"/>
              <a:t>Training Questions and Follow Up Questions will be Posted on the OJA Website</a:t>
            </a:r>
          </a:p>
        </p:txBody>
      </p:sp>
    </p:spTree>
    <p:extLst>
      <p:ext uri="{BB962C8B-B14F-4D97-AF65-F5344CB8AC3E}">
        <p14:creationId xmlns:p14="http://schemas.microsoft.com/office/powerpoint/2010/main" val="9556669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D2EA5E-D9B7-EA04-7309-4376BC414FC3}"/>
              </a:ext>
            </a:extLst>
          </p:cNvPr>
          <p:cNvSpPr>
            <a:spLocks noGrp="1"/>
          </p:cNvSpPr>
          <p:nvPr>
            <p:ph type="title"/>
          </p:nvPr>
        </p:nvSpPr>
        <p:spPr>
          <a:xfrm>
            <a:off x="1076637" y="763500"/>
            <a:ext cx="18093690" cy="677108"/>
          </a:xfrm>
        </p:spPr>
        <p:txBody>
          <a:bodyPr/>
          <a:lstStyle/>
          <a:p>
            <a:r>
              <a:rPr lang="en-US" b="1" dirty="0"/>
              <a:t>Posting of Approved Templates and Approved Programs</a:t>
            </a:r>
          </a:p>
        </p:txBody>
      </p:sp>
      <p:sp>
        <p:nvSpPr>
          <p:cNvPr id="3" name="Text Placeholder 2">
            <a:extLst>
              <a:ext uri="{FF2B5EF4-FFF2-40B4-BE49-F238E27FC236}">
                <a16:creationId xmlns:a16="http://schemas.microsoft.com/office/drawing/2014/main" id="{9F0B1DBC-6A55-A3C1-44E5-F828818DDE73}"/>
              </a:ext>
            </a:extLst>
          </p:cNvPr>
          <p:cNvSpPr>
            <a:spLocks noGrp="1"/>
          </p:cNvSpPr>
          <p:nvPr>
            <p:ph type="body" idx="1"/>
          </p:nvPr>
        </p:nvSpPr>
        <p:spPr>
          <a:xfrm>
            <a:off x="1005205" y="2601149"/>
            <a:ext cx="18093690" cy="4739759"/>
          </a:xfrm>
        </p:spPr>
        <p:txBody>
          <a:bodyPr/>
          <a:lstStyle/>
          <a:p>
            <a:r>
              <a:rPr lang="en-US" dirty="0"/>
              <a:t>A Database of Approved Programs will be Kept on the OJA Website: Please submit Previously Approved Programs to </a:t>
            </a:r>
            <a:r>
              <a:rPr lang="en-US" dirty="0">
                <a:hlinkClick r:id="rId2"/>
              </a:rPr>
              <a:t>CBYS@oja.ok.gov</a:t>
            </a:r>
            <a:r>
              <a:rPr lang="en-US" dirty="0"/>
              <a:t> for review and approval. All previously approved and new programs must go through this approval process and be listed on the OJA website. OJA has an </a:t>
            </a:r>
            <a:r>
              <a:rPr lang="en-US" b="1" dirty="0"/>
              <a:t>April 1, 2023,</a:t>
            </a:r>
            <a:r>
              <a:rPr lang="en-US" dirty="0"/>
              <a:t> deadline to have a complete list of approved programs on the website. </a:t>
            </a:r>
          </a:p>
        </p:txBody>
      </p:sp>
    </p:spTree>
    <p:extLst>
      <p:ext uri="{BB962C8B-B14F-4D97-AF65-F5344CB8AC3E}">
        <p14:creationId xmlns:p14="http://schemas.microsoft.com/office/powerpoint/2010/main" val="39744584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22C58C-3987-2CB3-72DA-BEE9D4FBCBD3}"/>
              </a:ext>
            </a:extLst>
          </p:cNvPr>
          <p:cNvSpPr>
            <a:spLocks noGrp="1"/>
          </p:cNvSpPr>
          <p:nvPr>
            <p:ph type="title"/>
          </p:nvPr>
        </p:nvSpPr>
        <p:spPr>
          <a:xfrm>
            <a:off x="1076637" y="763500"/>
            <a:ext cx="18093690" cy="677108"/>
          </a:xfrm>
        </p:spPr>
        <p:txBody>
          <a:bodyPr/>
          <a:lstStyle/>
          <a:p>
            <a:r>
              <a:rPr lang="en-US" b="1" dirty="0"/>
              <a:t>Training Objectives</a:t>
            </a:r>
          </a:p>
        </p:txBody>
      </p:sp>
      <p:sp>
        <p:nvSpPr>
          <p:cNvPr id="3" name="Text Placeholder 2">
            <a:extLst>
              <a:ext uri="{FF2B5EF4-FFF2-40B4-BE49-F238E27FC236}">
                <a16:creationId xmlns:a16="http://schemas.microsoft.com/office/drawing/2014/main" id="{D29BFDF6-B73E-2403-9291-22F7CE524339}"/>
              </a:ext>
            </a:extLst>
          </p:cNvPr>
          <p:cNvSpPr>
            <a:spLocks noGrp="1"/>
          </p:cNvSpPr>
          <p:nvPr>
            <p:ph type="body" idx="1"/>
          </p:nvPr>
        </p:nvSpPr>
        <p:spPr>
          <a:xfrm>
            <a:off x="1005205" y="1616075"/>
            <a:ext cx="18093690" cy="16189047"/>
          </a:xfrm>
        </p:spPr>
        <p:txBody>
          <a:bodyPr/>
          <a:lstStyle/>
          <a:p>
            <a:pPr marL="571500" indent="-571500">
              <a:lnSpc>
                <a:spcPct val="150000"/>
              </a:lnSpc>
              <a:buFont typeface="Arial" panose="020B0604020202020204" pitchFamily="34" charset="0"/>
              <a:buChar char="•"/>
            </a:pPr>
            <a:r>
              <a:rPr lang="en-US" sz="3600" dirty="0"/>
              <a:t>Learn About the Guiding Principles for Use of Rates &amp; Standards</a:t>
            </a:r>
          </a:p>
          <a:p>
            <a:pPr marL="571500" indent="-571500">
              <a:lnSpc>
                <a:spcPct val="150000"/>
              </a:lnSpc>
              <a:buFont typeface="Arial" panose="020B0604020202020204" pitchFamily="34" charset="0"/>
              <a:buChar char="•"/>
            </a:pPr>
            <a:r>
              <a:rPr lang="en-US" sz="3600" dirty="0"/>
              <a:t>Gain Understanding of how to Provide Approved Services</a:t>
            </a:r>
          </a:p>
          <a:p>
            <a:pPr marL="571500" indent="-571500">
              <a:lnSpc>
                <a:spcPct val="150000"/>
              </a:lnSpc>
              <a:buFont typeface="Arial" panose="020B0604020202020204" pitchFamily="34" charset="0"/>
              <a:buChar char="•"/>
            </a:pPr>
            <a:r>
              <a:rPr lang="en-US" sz="3600" dirty="0"/>
              <a:t>Understanding the Summary of Services</a:t>
            </a:r>
          </a:p>
          <a:p>
            <a:pPr marL="571500" indent="-571500">
              <a:lnSpc>
                <a:spcPct val="150000"/>
              </a:lnSpc>
              <a:buFont typeface="Arial" panose="020B0604020202020204" pitchFamily="34" charset="0"/>
              <a:buChar char="•"/>
            </a:pPr>
            <a:r>
              <a:rPr lang="en-US" sz="3600" dirty="0"/>
              <a:t>How to Find the Provider Requirements</a:t>
            </a:r>
          </a:p>
          <a:p>
            <a:pPr marL="571500" indent="-571500">
              <a:lnSpc>
                <a:spcPct val="150000"/>
              </a:lnSpc>
              <a:buFont typeface="Arial" panose="020B0604020202020204" pitchFamily="34" charset="0"/>
              <a:buChar char="•"/>
            </a:pPr>
            <a:r>
              <a:rPr lang="en-US" sz="3600" dirty="0"/>
              <a:t>How to Find Approved Rates</a:t>
            </a:r>
          </a:p>
          <a:p>
            <a:pPr marL="571500" indent="-571500">
              <a:lnSpc>
                <a:spcPct val="150000"/>
              </a:lnSpc>
              <a:buFont typeface="Arial" panose="020B0604020202020204" pitchFamily="34" charset="0"/>
              <a:buChar char="•"/>
            </a:pPr>
            <a:r>
              <a:rPr lang="en-US" sz="3600" dirty="0"/>
              <a:t>How to locate the JOLTS Codes for specific rates</a:t>
            </a:r>
          </a:p>
          <a:p>
            <a:pPr marL="571500" indent="-571500">
              <a:lnSpc>
                <a:spcPct val="150000"/>
              </a:lnSpc>
              <a:buFont typeface="Arial" panose="020B0604020202020204" pitchFamily="34" charset="0"/>
              <a:buChar char="•"/>
            </a:pPr>
            <a:r>
              <a:rPr lang="en-US" sz="3600" dirty="0"/>
              <a:t>Understanding what costs are not allowable</a:t>
            </a:r>
          </a:p>
          <a:p>
            <a:pPr marL="571500" indent="-571500">
              <a:lnSpc>
                <a:spcPct val="150000"/>
              </a:lnSpc>
              <a:buFont typeface="Arial" panose="020B0604020202020204" pitchFamily="34" charset="0"/>
              <a:buChar char="•"/>
            </a:pPr>
            <a:r>
              <a:rPr lang="en-US" sz="3600" dirty="0"/>
              <a:t>Understanding Risk Based Assessment and Monitoring</a:t>
            </a:r>
          </a:p>
          <a:p>
            <a:pPr marL="571500" indent="-571500">
              <a:lnSpc>
                <a:spcPct val="150000"/>
              </a:lnSpc>
              <a:buFont typeface="Arial" panose="020B0604020202020204" pitchFamily="34" charset="0"/>
              <a:buChar char="•"/>
            </a:pPr>
            <a:r>
              <a:rPr lang="en-US" sz="3600" dirty="0"/>
              <a:t>Learn the Approval Process for Required Documentation</a:t>
            </a:r>
          </a:p>
          <a:p>
            <a:pPr marL="571500" indent="-571500">
              <a:lnSpc>
                <a:spcPct val="150000"/>
              </a:lnSpc>
              <a:buFont typeface="Arial" panose="020B0604020202020204" pitchFamily="34" charset="0"/>
              <a:buChar char="•"/>
            </a:pPr>
            <a:r>
              <a:rPr lang="en-US" sz="3600" dirty="0"/>
              <a:t>How to Access  Approved Templates, EBPs, and Answers to Questions</a:t>
            </a:r>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sz="3600" dirty="0"/>
          </a:p>
          <a:p>
            <a:endParaRPr lang="en-US" dirty="0"/>
          </a:p>
        </p:txBody>
      </p:sp>
    </p:spTree>
    <p:extLst>
      <p:ext uri="{BB962C8B-B14F-4D97-AF65-F5344CB8AC3E}">
        <p14:creationId xmlns:p14="http://schemas.microsoft.com/office/powerpoint/2010/main" val="34886540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17BB75-B532-14CC-E40C-A4BFDE397E30}"/>
              </a:ext>
            </a:extLst>
          </p:cNvPr>
          <p:cNvSpPr>
            <a:spLocks noGrp="1"/>
          </p:cNvSpPr>
          <p:nvPr>
            <p:ph type="title"/>
          </p:nvPr>
        </p:nvSpPr>
        <p:spPr>
          <a:xfrm>
            <a:off x="1076637" y="763500"/>
            <a:ext cx="18093690" cy="677108"/>
          </a:xfrm>
        </p:spPr>
        <p:txBody>
          <a:bodyPr/>
          <a:lstStyle/>
          <a:p>
            <a:r>
              <a:rPr lang="en-US" b="1" dirty="0"/>
              <a:t>Posting of Approved Templates</a:t>
            </a:r>
          </a:p>
        </p:txBody>
      </p:sp>
      <p:sp>
        <p:nvSpPr>
          <p:cNvPr id="3" name="Text Placeholder 2">
            <a:extLst>
              <a:ext uri="{FF2B5EF4-FFF2-40B4-BE49-F238E27FC236}">
                <a16:creationId xmlns:a16="http://schemas.microsoft.com/office/drawing/2014/main" id="{7C9E85DC-4249-14D9-42CB-2D7CDC7313B3}"/>
              </a:ext>
            </a:extLst>
          </p:cNvPr>
          <p:cNvSpPr>
            <a:spLocks noGrp="1"/>
          </p:cNvSpPr>
          <p:nvPr>
            <p:ph type="body" idx="1"/>
          </p:nvPr>
        </p:nvSpPr>
        <p:spPr>
          <a:xfrm>
            <a:off x="1005205" y="2601149"/>
            <a:ext cx="18093690" cy="4062651"/>
          </a:xfrm>
        </p:spPr>
        <p:txBody>
          <a:bodyPr/>
          <a:lstStyle/>
          <a:p>
            <a:r>
              <a:rPr lang="en-US" dirty="0"/>
              <a:t>All Approved Templates for Documentation of Services will be posted on the OJA Website. If you have an approved template that you do not see on the website as of </a:t>
            </a:r>
            <a:r>
              <a:rPr lang="en-US" b="1" dirty="0"/>
              <a:t>January 31, 2023, </a:t>
            </a:r>
            <a:r>
              <a:rPr lang="en-US" dirty="0"/>
              <a:t>please reach out to </a:t>
            </a:r>
            <a:r>
              <a:rPr lang="en-US" dirty="0">
                <a:hlinkClick r:id="rId2"/>
              </a:rPr>
              <a:t>CBYS@oja.ok.gov</a:t>
            </a:r>
            <a:r>
              <a:rPr lang="en-US" dirty="0"/>
              <a:t> to verify approval. Use subject line: Template Approval and attach template to your email. </a:t>
            </a:r>
          </a:p>
        </p:txBody>
      </p:sp>
    </p:spTree>
    <p:extLst>
      <p:ext uri="{BB962C8B-B14F-4D97-AF65-F5344CB8AC3E}">
        <p14:creationId xmlns:p14="http://schemas.microsoft.com/office/powerpoint/2010/main" val="255908350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478-6289-16E6-29B0-851BB5A5C192}"/>
              </a:ext>
            </a:extLst>
          </p:cNvPr>
          <p:cNvSpPr>
            <a:spLocks noGrp="1"/>
          </p:cNvSpPr>
          <p:nvPr>
            <p:ph type="title"/>
          </p:nvPr>
        </p:nvSpPr>
        <p:spPr>
          <a:xfrm>
            <a:off x="1076637" y="763500"/>
            <a:ext cx="18093690" cy="677108"/>
          </a:xfrm>
        </p:spPr>
        <p:txBody>
          <a:bodyPr/>
          <a:lstStyle/>
          <a:p>
            <a:r>
              <a:rPr lang="en-US" b="1" dirty="0"/>
              <a:t>Q and A</a:t>
            </a:r>
          </a:p>
        </p:txBody>
      </p:sp>
      <p:sp>
        <p:nvSpPr>
          <p:cNvPr id="3" name="Text Placeholder 2">
            <a:extLst>
              <a:ext uri="{FF2B5EF4-FFF2-40B4-BE49-F238E27FC236}">
                <a16:creationId xmlns:a16="http://schemas.microsoft.com/office/drawing/2014/main" id="{24D0685E-1C3A-AB33-1FB3-3EEBA5DFB512}"/>
              </a:ext>
            </a:extLst>
          </p:cNvPr>
          <p:cNvSpPr>
            <a:spLocks noGrp="1"/>
          </p:cNvSpPr>
          <p:nvPr>
            <p:ph type="body" idx="1"/>
          </p:nvPr>
        </p:nvSpPr>
        <p:spPr>
          <a:xfrm>
            <a:off x="1005205" y="2601149"/>
            <a:ext cx="18093690" cy="677108"/>
          </a:xfrm>
        </p:spPr>
        <p:txBody>
          <a:bodyPr/>
          <a:lstStyle/>
          <a:p>
            <a:r>
              <a:rPr lang="en-US" dirty="0"/>
              <a:t>All Answers will be posted to the OJA website. </a:t>
            </a:r>
          </a:p>
        </p:txBody>
      </p:sp>
    </p:spTree>
    <p:extLst>
      <p:ext uri="{BB962C8B-B14F-4D97-AF65-F5344CB8AC3E}">
        <p14:creationId xmlns:p14="http://schemas.microsoft.com/office/powerpoint/2010/main" val="34203390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alpha val="83000"/>
          </a:schemeClr>
        </a:solidFill>
        <a:effectLst/>
      </p:bgPr>
    </p:bg>
    <p:spTree>
      <p:nvGrpSpPr>
        <p:cNvPr id="1" name=""/>
        <p:cNvGrpSpPr/>
        <p:nvPr/>
      </p:nvGrpSpPr>
      <p:grpSpPr>
        <a:xfrm>
          <a:off x="0" y="0"/>
          <a:ext cx="0" cy="0"/>
          <a:chOff x="0" y="0"/>
          <a:chExt cx="0" cy="0"/>
        </a:xfrm>
      </p:grpSpPr>
      <p:pic>
        <p:nvPicPr>
          <p:cNvPr id="5" name="Picture 4" descr="Shape&#10;&#10;Description automatically generated">
            <a:extLst>
              <a:ext uri="{FF2B5EF4-FFF2-40B4-BE49-F238E27FC236}">
                <a16:creationId xmlns:a16="http://schemas.microsoft.com/office/drawing/2014/main" id="{04A2B82C-F19B-9241-A626-418E183BD848}"/>
              </a:ext>
            </a:extLst>
          </p:cNvPr>
          <p:cNvPicPr>
            <a:picLocks noChangeAspect="1"/>
          </p:cNvPicPr>
          <p:nvPr/>
        </p:nvPicPr>
        <p:blipFill rotWithShape="1">
          <a:blip r:embed="rId2">
            <a:alphaModFix amt="18000"/>
            <a:extLst>
              <a:ext uri="{28A0092B-C50C-407E-A947-70E740481C1C}">
                <a14:useLocalDpi xmlns:a14="http://schemas.microsoft.com/office/drawing/2010/main" val="0"/>
              </a:ext>
            </a:extLst>
          </a:blip>
          <a:srcRect l="11509" t="10497"/>
          <a:stretch/>
        </p:blipFill>
        <p:spPr>
          <a:xfrm>
            <a:off x="-4965" y="6177"/>
            <a:ext cx="9659143" cy="9769475"/>
          </a:xfrm>
          <a:prstGeom prst="rect">
            <a:avLst/>
          </a:prstGeom>
        </p:spPr>
      </p:pic>
      <p:sp>
        <p:nvSpPr>
          <p:cNvPr id="3" name="Rectangle 2">
            <a:extLst>
              <a:ext uri="{FF2B5EF4-FFF2-40B4-BE49-F238E27FC236}">
                <a16:creationId xmlns:a16="http://schemas.microsoft.com/office/drawing/2014/main" id="{501EBA6D-BCE6-A241-8735-3E16E09F6CE3}"/>
              </a:ext>
            </a:extLst>
          </p:cNvPr>
          <p:cNvSpPr/>
          <p:nvPr/>
        </p:nvSpPr>
        <p:spPr>
          <a:xfrm rot="5400000">
            <a:off x="10014095" y="1802699"/>
            <a:ext cx="75913" cy="11256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68"/>
          </a:p>
        </p:txBody>
      </p:sp>
      <p:sp>
        <p:nvSpPr>
          <p:cNvPr id="29701" name="TextBox 3">
            <a:extLst>
              <a:ext uri="{FF2B5EF4-FFF2-40B4-BE49-F238E27FC236}">
                <a16:creationId xmlns:a16="http://schemas.microsoft.com/office/drawing/2014/main" id="{ED3CB4DD-F463-1546-833D-F6886606FDCC}"/>
              </a:ext>
            </a:extLst>
          </p:cNvPr>
          <p:cNvSpPr txBox="1">
            <a:spLocks noChangeArrowheads="1"/>
          </p:cNvSpPr>
          <p:nvPr/>
        </p:nvSpPr>
        <p:spPr bwMode="auto">
          <a:xfrm>
            <a:off x="2412092" y="4568999"/>
            <a:ext cx="776206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Font typeface="Arial" panose="020B0604020202020204" pitchFamily="34" charset="0"/>
              <a:defRPr sz="1200">
                <a:solidFill>
                  <a:schemeClr val="tx1"/>
                </a:solidFill>
                <a:latin typeface="Open Sans Light" pitchFamily="34" charset="0"/>
                <a:ea typeface="Open Sans Light" pitchFamily="34" charset="0"/>
                <a:cs typeface="Open Sans Light" pitchFamily="34" charset="0"/>
              </a:defRPr>
            </a:lvl1pPr>
            <a:lvl2pPr marL="742950" indent="-285750" eaLnBrk="0" hangingPunct="0">
              <a:lnSpc>
                <a:spcPct val="90000"/>
              </a:lnSpc>
              <a:spcBef>
                <a:spcPts val="500"/>
              </a:spcBef>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2pPr>
            <a:lvl3pPr marL="1143000" indent="-228600" eaLnBrk="0" hangingPunct="0">
              <a:lnSpc>
                <a:spcPct val="90000"/>
              </a:lnSpc>
              <a:spcBef>
                <a:spcPts val="500"/>
              </a:spcBef>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3pPr>
            <a:lvl4pPr marL="1600200" indent="-228600" eaLnBrk="0" hangingPunct="0">
              <a:lnSpc>
                <a:spcPct val="90000"/>
              </a:lnSpc>
              <a:spcBef>
                <a:spcPts val="500"/>
              </a:spcBef>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4pPr>
            <a:lvl5pPr marL="2057400" indent="-228600" eaLnBrk="0" hangingPunct="0">
              <a:lnSpc>
                <a:spcPct val="90000"/>
              </a:lnSpc>
              <a:spcBef>
                <a:spcPts val="500"/>
              </a:spcBef>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800">
                <a:solidFill>
                  <a:schemeClr val="tx1"/>
                </a:solidFill>
                <a:latin typeface="Open Sans Light" pitchFamily="34" charset="0"/>
                <a:ea typeface="Open Sans Light" pitchFamily="34" charset="0"/>
                <a:cs typeface="Open Sans Light" pitchFamily="34" charset="0"/>
              </a:defRPr>
            </a:lvl9pPr>
          </a:lstStyle>
          <a:p>
            <a:pPr eaLnBrk="1" hangingPunct="1">
              <a:lnSpc>
                <a:spcPct val="100000"/>
              </a:lnSpc>
              <a:spcBef>
                <a:spcPct val="0"/>
              </a:spcBef>
              <a:buFontTx/>
              <a:buNone/>
            </a:pPr>
            <a:r>
              <a:rPr lang="en-US" altLang="en-US" sz="9600" dirty="0">
                <a:solidFill>
                  <a:schemeClr val="tx1">
                    <a:lumMod val="75000"/>
                    <a:lumOff val="25000"/>
                  </a:schemeClr>
                </a:solidFill>
                <a:latin typeface="Montserrat" pitchFamily="2" charset="77"/>
                <a:cs typeface="Open Sans Extrabold" panose="020B0606030504020204" pitchFamily="34" charset="0"/>
              </a:rPr>
              <a:t>THANK YOU</a:t>
            </a:r>
          </a:p>
        </p:txBody>
      </p:sp>
      <p:sp>
        <p:nvSpPr>
          <p:cNvPr id="10" name="TextBox 9">
            <a:extLst>
              <a:ext uri="{FF2B5EF4-FFF2-40B4-BE49-F238E27FC236}">
                <a16:creationId xmlns:a16="http://schemas.microsoft.com/office/drawing/2014/main" id="{71C2B00B-5F1D-AD40-9D71-D693A44FA544}"/>
              </a:ext>
            </a:extLst>
          </p:cNvPr>
          <p:cNvSpPr txBox="1"/>
          <p:nvPr/>
        </p:nvSpPr>
        <p:spPr>
          <a:xfrm>
            <a:off x="13394657" y="4346225"/>
            <a:ext cx="4295680" cy="400110"/>
          </a:xfrm>
          <a:prstGeom prst="rect">
            <a:avLst/>
          </a:prstGeom>
          <a:noFill/>
        </p:spPr>
        <p:txBody>
          <a:bodyPr wrap="square">
            <a:spAutoFit/>
          </a:bodyPr>
          <a:lstStyle/>
          <a:p>
            <a:pPr>
              <a:defRPr/>
            </a:pPr>
            <a:r>
              <a:rPr lang="en-US" sz="2000" dirty="0">
                <a:solidFill>
                  <a:schemeClr val="tx1">
                    <a:lumMod val="50000"/>
                    <a:lumOff val="50000"/>
                  </a:schemeClr>
                </a:solidFill>
                <a:latin typeface="Montserrat" pitchFamily="2" charset="77"/>
                <a:ea typeface="Open Sans Light" panose="020B0306030504020204" pitchFamily="34" charset="0"/>
                <a:cs typeface="Open Sans Light" panose="020B0306030504020204" pitchFamily="34" charset="0"/>
              </a:rPr>
              <a:t>www.Oklahoma.gov/oja</a:t>
            </a:r>
          </a:p>
        </p:txBody>
      </p:sp>
      <p:sp>
        <p:nvSpPr>
          <p:cNvPr id="15" name="TextBox 14">
            <a:extLst>
              <a:ext uri="{FF2B5EF4-FFF2-40B4-BE49-F238E27FC236}">
                <a16:creationId xmlns:a16="http://schemas.microsoft.com/office/drawing/2014/main" id="{7788194E-F240-AA44-A15A-96F47B6430D3}"/>
              </a:ext>
            </a:extLst>
          </p:cNvPr>
          <p:cNvSpPr txBox="1"/>
          <p:nvPr/>
        </p:nvSpPr>
        <p:spPr>
          <a:xfrm>
            <a:off x="13394657" y="5358182"/>
            <a:ext cx="4295680" cy="1015663"/>
          </a:xfrm>
          <a:prstGeom prst="rect">
            <a:avLst/>
          </a:prstGeom>
          <a:noFill/>
        </p:spPr>
        <p:txBody>
          <a:bodyPr wrap="square">
            <a:spAutoFit/>
          </a:bodyPr>
          <a:lstStyle/>
          <a:p>
            <a:pPr>
              <a:defRPr/>
            </a:pPr>
            <a:r>
              <a:rPr lang="en-US" sz="2000" dirty="0">
                <a:solidFill>
                  <a:schemeClr val="tx1">
                    <a:lumMod val="50000"/>
                    <a:lumOff val="50000"/>
                  </a:schemeClr>
                </a:solidFill>
                <a:latin typeface="Montserrat" pitchFamily="2" charset="77"/>
                <a:ea typeface="Open Sans Light" panose="020B0306030504020204" pitchFamily="34" charset="0"/>
                <a:cs typeface="Open Sans Light" panose="020B0306030504020204" pitchFamily="34" charset="0"/>
              </a:rPr>
              <a:t>3812 N. Santa Fe Ave., Suite 400</a:t>
            </a:r>
          </a:p>
          <a:p>
            <a:pPr>
              <a:defRPr/>
            </a:pPr>
            <a:r>
              <a:rPr lang="en-US" sz="2000" dirty="0">
                <a:solidFill>
                  <a:schemeClr val="tx1">
                    <a:lumMod val="50000"/>
                    <a:lumOff val="50000"/>
                  </a:schemeClr>
                </a:solidFill>
                <a:latin typeface="Montserrat" pitchFamily="2" charset="77"/>
                <a:ea typeface="Open Sans Light" panose="020B0306030504020204" pitchFamily="34" charset="0"/>
                <a:cs typeface="Open Sans Light" panose="020B0306030504020204" pitchFamily="34" charset="0"/>
              </a:rPr>
              <a:t>Oklahoma City, OK 73118</a:t>
            </a:r>
          </a:p>
          <a:p>
            <a:pPr>
              <a:defRPr/>
            </a:pPr>
            <a:r>
              <a:rPr lang="en-US" sz="2000" dirty="0">
                <a:solidFill>
                  <a:schemeClr val="tx1">
                    <a:lumMod val="50000"/>
                    <a:lumOff val="50000"/>
                  </a:schemeClr>
                </a:solidFill>
                <a:latin typeface="Montserrat" pitchFamily="2" charset="77"/>
                <a:ea typeface="Open Sans Light" panose="020B0306030504020204" pitchFamily="34" charset="0"/>
                <a:cs typeface="Open Sans Light" panose="020B0306030504020204" pitchFamily="34" charset="0"/>
              </a:rPr>
              <a:t>(405) 530-2800</a:t>
            </a:r>
          </a:p>
        </p:txBody>
      </p:sp>
      <p:sp>
        <p:nvSpPr>
          <p:cNvPr id="28" name="Freeform 445">
            <a:extLst>
              <a:ext uri="{FF2B5EF4-FFF2-40B4-BE49-F238E27FC236}">
                <a16:creationId xmlns:a16="http://schemas.microsoft.com/office/drawing/2014/main" id="{73C514CC-AE25-4F4E-B491-EBA73CB305B7}"/>
              </a:ext>
            </a:extLst>
          </p:cNvPr>
          <p:cNvSpPr>
            <a:spLocks/>
          </p:cNvSpPr>
          <p:nvPr/>
        </p:nvSpPr>
        <p:spPr bwMode="auto">
          <a:xfrm>
            <a:off x="12735656" y="3281480"/>
            <a:ext cx="534854" cy="457251"/>
          </a:xfrm>
          <a:custGeom>
            <a:avLst/>
            <a:gdLst>
              <a:gd name="T0" fmla="*/ 15282 w 16126"/>
              <a:gd name="T1" fmla="*/ 195 h 13163"/>
              <a:gd name="T2" fmla="*/ 12797 w 16126"/>
              <a:gd name="T3" fmla="*/ 1052 h 13163"/>
              <a:gd name="T4" fmla="*/ 9349 w 16126"/>
              <a:gd name="T5" fmla="*/ 2340 h 13163"/>
              <a:gd name="T6" fmla="*/ 5653 w 16126"/>
              <a:gd name="T7" fmla="*/ 3784 h 13163"/>
              <a:gd name="T8" fmla="*/ 2421 w 16126"/>
              <a:gd name="T9" fmla="*/ 5114 h 13163"/>
              <a:gd name="T10" fmla="*/ 369 w 16126"/>
              <a:gd name="T11" fmla="*/ 6058 h 13163"/>
              <a:gd name="T12" fmla="*/ 25 w 16126"/>
              <a:gd name="T13" fmla="*/ 6365 h 13163"/>
              <a:gd name="T14" fmla="*/ 240 w 16126"/>
              <a:gd name="T15" fmla="*/ 6528 h 13163"/>
              <a:gd name="T16" fmla="*/ 653 w 16126"/>
              <a:gd name="T17" fmla="*/ 6773 h 13163"/>
              <a:gd name="T18" fmla="*/ 1239 w 16126"/>
              <a:gd name="T19" fmla="*/ 7087 h 13163"/>
              <a:gd name="T20" fmla="*/ 2293 w 16126"/>
              <a:gd name="T21" fmla="*/ 7620 h 13163"/>
              <a:gd name="T22" fmla="*/ 3868 w 16126"/>
              <a:gd name="T23" fmla="*/ 8244 h 13163"/>
              <a:gd name="T24" fmla="*/ 7143 w 16126"/>
              <a:gd name="T25" fmla="*/ 6096 h 13163"/>
              <a:gd name="T26" fmla="*/ 9630 w 16126"/>
              <a:gd name="T27" fmla="*/ 4485 h 13163"/>
              <a:gd name="T28" fmla="*/ 12044 w 16126"/>
              <a:gd name="T29" fmla="*/ 2951 h 13163"/>
              <a:gd name="T30" fmla="*/ 13900 w 16126"/>
              <a:gd name="T31" fmla="*/ 1822 h 13163"/>
              <a:gd name="T32" fmla="*/ 14718 w 16126"/>
              <a:gd name="T33" fmla="*/ 1424 h 13163"/>
              <a:gd name="T34" fmla="*/ 14283 w 16126"/>
              <a:gd name="T35" fmla="*/ 2000 h 13163"/>
              <a:gd name="T36" fmla="*/ 12966 w 16126"/>
              <a:gd name="T37" fmla="*/ 3344 h 13163"/>
              <a:gd name="T38" fmla="*/ 11154 w 16126"/>
              <a:gd name="T39" fmla="*/ 5108 h 13163"/>
              <a:gd name="T40" fmla="*/ 7883 w 16126"/>
              <a:gd name="T41" fmla="*/ 8242 h 13163"/>
              <a:gd name="T42" fmla="*/ 6749 w 16126"/>
              <a:gd name="T43" fmla="*/ 9347 h 13163"/>
              <a:gd name="T44" fmla="*/ 6454 w 16126"/>
              <a:gd name="T45" fmla="*/ 9766 h 13163"/>
              <a:gd name="T46" fmla="*/ 6186 w 16126"/>
              <a:gd name="T47" fmla="*/ 10525 h 13163"/>
              <a:gd name="T48" fmla="*/ 5994 w 16126"/>
              <a:gd name="T49" fmla="*/ 11036 h 13163"/>
              <a:gd name="T50" fmla="*/ 5843 w 16126"/>
              <a:gd name="T51" fmla="*/ 11384 h 13163"/>
              <a:gd name="T52" fmla="*/ 5722 w 16126"/>
              <a:gd name="T53" fmla="*/ 11579 h 13163"/>
              <a:gd name="T54" fmla="*/ 5612 w 16126"/>
              <a:gd name="T55" fmla="*/ 11545 h 13163"/>
              <a:gd name="T56" fmla="*/ 5383 w 16126"/>
              <a:gd name="T57" fmla="*/ 11261 h 13163"/>
              <a:gd name="T58" fmla="*/ 5005 w 16126"/>
              <a:gd name="T59" fmla="*/ 10720 h 13163"/>
              <a:gd name="T60" fmla="*/ 4472 w 16126"/>
              <a:gd name="T61" fmla="*/ 9948 h 13163"/>
              <a:gd name="T62" fmla="*/ 4211 w 16126"/>
              <a:gd name="T63" fmla="*/ 9601 h 13163"/>
              <a:gd name="T64" fmla="*/ 4069 w 16126"/>
              <a:gd name="T65" fmla="*/ 9479 h 13163"/>
              <a:gd name="T66" fmla="*/ 4103 w 16126"/>
              <a:gd name="T67" fmla="*/ 9732 h 13163"/>
              <a:gd name="T68" fmla="*/ 4294 w 16126"/>
              <a:gd name="T69" fmla="*/ 10343 h 13163"/>
              <a:gd name="T70" fmla="*/ 4583 w 16126"/>
              <a:gd name="T71" fmla="*/ 11148 h 13163"/>
              <a:gd name="T72" fmla="*/ 4914 w 16126"/>
              <a:gd name="T73" fmla="*/ 11987 h 13163"/>
              <a:gd name="T74" fmla="*/ 5225 w 16126"/>
              <a:gd name="T75" fmla="*/ 12696 h 13163"/>
              <a:gd name="T76" fmla="*/ 5460 w 16126"/>
              <a:gd name="T77" fmla="*/ 13114 h 13163"/>
              <a:gd name="T78" fmla="*/ 5767 w 16126"/>
              <a:gd name="T79" fmla="*/ 12916 h 13163"/>
              <a:gd name="T80" fmla="*/ 6878 w 16126"/>
              <a:gd name="T81" fmla="*/ 11818 h 13163"/>
              <a:gd name="T82" fmla="*/ 7946 w 16126"/>
              <a:gd name="T83" fmla="*/ 10787 h 13163"/>
              <a:gd name="T84" fmla="*/ 8303 w 16126"/>
              <a:gd name="T85" fmla="*/ 10468 h 13163"/>
              <a:gd name="T86" fmla="*/ 8494 w 16126"/>
              <a:gd name="T87" fmla="*/ 10451 h 13163"/>
              <a:gd name="T88" fmla="*/ 9028 w 16126"/>
              <a:gd name="T89" fmla="*/ 10642 h 13163"/>
              <a:gd name="T90" fmla="*/ 9979 w 16126"/>
              <a:gd name="T91" fmla="*/ 11030 h 13163"/>
              <a:gd name="T92" fmla="*/ 11596 w 16126"/>
              <a:gd name="T93" fmla="*/ 11726 h 13163"/>
              <a:gd name="T94" fmla="*/ 12216 w 16126"/>
              <a:gd name="T95" fmla="*/ 11936 h 13163"/>
              <a:gd name="T96" fmla="*/ 12721 w 16126"/>
              <a:gd name="T97" fmla="*/ 10858 h 13163"/>
              <a:gd name="T98" fmla="*/ 13523 w 16126"/>
              <a:gd name="T99" fmla="*/ 8716 h 13163"/>
              <a:gd name="T100" fmla="*/ 14446 w 16126"/>
              <a:gd name="T101" fmla="*/ 6037 h 13163"/>
              <a:gd name="T102" fmla="*/ 15305 w 16126"/>
              <a:gd name="T103" fmla="*/ 3348 h 13163"/>
              <a:gd name="T104" fmla="*/ 15925 w 16126"/>
              <a:gd name="T105" fmla="*/ 1178 h 13163"/>
              <a:gd name="T106" fmla="*/ 16124 w 16126"/>
              <a:gd name="T107" fmla="*/ 55 h 13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26" h="13163">
                <a:moveTo>
                  <a:pt x="16097" y="1"/>
                </a:moveTo>
                <a:lnTo>
                  <a:pt x="16014" y="0"/>
                </a:lnTo>
                <a:lnTo>
                  <a:pt x="15847" y="33"/>
                </a:lnTo>
                <a:lnTo>
                  <a:pt x="15601" y="99"/>
                </a:lnTo>
                <a:lnTo>
                  <a:pt x="15282" y="195"/>
                </a:lnTo>
                <a:lnTo>
                  <a:pt x="14896" y="319"/>
                </a:lnTo>
                <a:lnTo>
                  <a:pt x="14449" y="468"/>
                </a:lnTo>
                <a:lnTo>
                  <a:pt x="13947" y="642"/>
                </a:lnTo>
                <a:lnTo>
                  <a:pt x="13394" y="838"/>
                </a:lnTo>
                <a:lnTo>
                  <a:pt x="12797" y="1052"/>
                </a:lnTo>
                <a:lnTo>
                  <a:pt x="12162" y="1284"/>
                </a:lnTo>
                <a:lnTo>
                  <a:pt x="11493" y="1530"/>
                </a:lnTo>
                <a:lnTo>
                  <a:pt x="10799" y="1790"/>
                </a:lnTo>
                <a:lnTo>
                  <a:pt x="10082" y="2060"/>
                </a:lnTo>
                <a:lnTo>
                  <a:pt x="9349" y="2340"/>
                </a:lnTo>
                <a:lnTo>
                  <a:pt x="8607" y="2624"/>
                </a:lnTo>
                <a:lnTo>
                  <a:pt x="7860" y="2913"/>
                </a:lnTo>
                <a:lnTo>
                  <a:pt x="7115" y="3204"/>
                </a:lnTo>
                <a:lnTo>
                  <a:pt x="6378" y="3495"/>
                </a:lnTo>
                <a:lnTo>
                  <a:pt x="5653" y="3784"/>
                </a:lnTo>
                <a:lnTo>
                  <a:pt x="4946" y="4067"/>
                </a:lnTo>
                <a:lnTo>
                  <a:pt x="4265" y="4345"/>
                </a:lnTo>
                <a:lnTo>
                  <a:pt x="3613" y="4613"/>
                </a:lnTo>
                <a:lnTo>
                  <a:pt x="2997" y="4870"/>
                </a:lnTo>
                <a:lnTo>
                  <a:pt x="2421" y="5114"/>
                </a:lnTo>
                <a:lnTo>
                  <a:pt x="1894" y="5342"/>
                </a:lnTo>
                <a:lnTo>
                  <a:pt x="1419" y="5553"/>
                </a:lnTo>
                <a:lnTo>
                  <a:pt x="1003" y="5744"/>
                </a:lnTo>
                <a:lnTo>
                  <a:pt x="651" y="5912"/>
                </a:lnTo>
                <a:lnTo>
                  <a:pt x="369" y="6058"/>
                </a:lnTo>
                <a:lnTo>
                  <a:pt x="163" y="6176"/>
                </a:lnTo>
                <a:lnTo>
                  <a:pt x="38" y="6266"/>
                </a:lnTo>
                <a:lnTo>
                  <a:pt x="0" y="6325"/>
                </a:lnTo>
                <a:lnTo>
                  <a:pt x="8" y="6342"/>
                </a:lnTo>
                <a:lnTo>
                  <a:pt x="25" y="6365"/>
                </a:lnTo>
                <a:lnTo>
                  <a:pt x="50" y="6391"/>
                </a:lnTo>
                <a:lnTo>
                  <a:pt x="86" y="6419"/>
                </a:lnTo>
                <a:lnTo>
                  <a:pt x="129" y="6452"/>
                </a:lnTo>
                <a:lnTo>
                  <a:pt x="180" y="6489"/>
                </a:lnTo>
                <a:lnTo>
                  <a:pt x="240" y="6528"/>
                </a:lnTo>
                <a:lnTo>
                  <a:pt x="307" y="6571"/>
                </a:lnTo>
                <a:lnTo>
                  <a:pt x="383" y="6617"/>
                </a:lnTo>
                <a:lnTo>
                  <a:pt x="466" y="6666"/>
                </a:lnTo>
                <a:lnTo>
                  <a:pt x="556" y="6718"/>
                </a:lnTo>
                <a:lnTo>
                  <a:pt x="653" y="6773"/>
                </a:lnTo>
                <a:lnTo>
                  <a:pt x="758" y="6831"/>
                </a:lnTo>
                <a:lnTo>
                  <a:pt x="869" y="6891"/>
                </a:lnTo>
                <a:lnTo>
                  <a:pt x="986" y="6954"/>
                </a:lnTo>
                <a:lnTo>
                  <a:pt x="1109" y="7020"/>
                </a:lnTo>
                <a:lnTo>
                  <a:pt x="1239" y="7087"/>
                </a:lnTo>
                <a:lnTo>
                  <a:pt x="1374" y="7157"/>
                </a:lnTo>
                <a:lnTo>
                  <a:pt x="1514" y="7229"/>
                </a:lnTo>
                <a:lnTo>
                  <a:pt x="1660" y="7304"/>
                </a:lnTo>
                <a:lnTo>
                  <a:pt x="1968" y="7459"/>
                </a:lnTo>
                <a:lnTo>
                  <a:pt x="2293" y="7620"/>
                </a:lnTo>
                <a:lnTo>
                  <a:pt x="2636" y="7788"/>
                </a:lnTo>
                <a:lnTo>
                  <a:pt x="2994" y="7962"/>
                </a:lnTo>
                <a:lnTo>
                  <a:pt x="3365" y="8141"/>
                </a:lnTo>
                <a:lnTo>
                  <a:pt x="3748" y="8324"/>
                </a:lnTo>
                <a:lnTo>
                  <a:pt x="3868" y="8244"/>
                </a:lnTo>
                <a:lnTo>
                  <a:pt x="4207" y="8020"/>
                </a:lnTo>
                <a:lnTo>
                  <a:pt x="4736" y="7673"/>
                </a:lnTo>
                <a:lnTo>
                  <a:pt x="5421" y="7221"/>
                </a:lnTo>
                <a:lnTo>
                  <a:pt x="6233" y="6690"/>
                </a:lnTo>
                <a:lnTo>
                  <a:pt x="7143" y="6096"/>
                </a:lnTo>
                <a:lnTo>
                  <a:pt x="7622" y="5783"/>
                </a:lnTo>
                <a:lnTo>
                  <a:pt x="8115" y="5463"/>
                </a:lnTo>
                <a:lnTo>
                  <a:pt x="8617" y="5138"/>
                </a:lnTo>
                <a:lnTo>
                  <a:pt x="9123" y="4811"/>
                </a:lnTo>
                <a:lnTo>
                  <a:pt x="9630" y="4485"/>
                </a:lnTo>
                <a:lnTo>
                  <a:pt x="10134" y="4161"/>
                </a:lnTo>
                <a:lnTo>
                  <a:pt x="10632" y="3843"/>
                </a:lnTo>
                <a:lnTo>
                  <a:pt x="11118" y="3535"/>
                </a:lnTo>
                <a:lnTo>
                  <a:pt x="11590" y="3236"/>
                </a:lnTo>
                <a:lnTo>
                  <a:pt x="12044" y="2951"/>
                </a:lnTo>
                <a:lnTo>
                  <a:pt x="12475" y="2682"/>
                </a:lnTo>
                <a:lnTo>
                  <a:pt x="12880" y="2432"/>
                </a:lnTo>
                <a:lnTo>
                  <a:pt x="13255" y="2203"/>
                </a:lnTo>
                <a:lnTo>
                  <a:pt x="13596" y="1999"/>
                </a:lnTo>
                <a:lnTo>
                  <a:pt x="13900" y="1822"/>
                </a:lnTo>
                <a:lnTo>
                  <a:pt x="14162" y="1673"/>
                </a:lnTo>
                <a:lnTo>
                  <a:pt x="14378" y="1556"/>
                </a:lnTo>
                <a:lnTo>
                  <a:pt x="14545" y="1475"/>
                </a:lnTo>
                <a:lnTo>
                  <a:pt x="14660" y="1429"/>
                </a:lnTo>
                <a:lnTo>
                  <a:pt x="14718" y="1424"/>
                </a:lnTo>
                <a:lnTo>
                  <a:pt x="14720" y="1461"/>
                </a:lnTo>
                <a:lnTo>
                  <a:pt x="14674" y="1541"/>
                </a:lnTo>
                <a:lnTo>
                  <a:pt x="14585" y="1659"/>
                </a:lnTo>
                <a:lnTo>
                  <a:pt x="14454" y="1814"/>
                </a:lnTo>
                <a:lnTo>
                  <a:pt x="14283" y="2000"/>
                </a:lnTo>
                <a:lnTo>
                  <a:pt x="14079" y="2219"/>
                </a:lnTo>
                <a:lnTo>
                  <a:pt x="13841" y="2466"/>
                </a:lnTo>
                <a:lnTo>
                  <a:pt x="13575" y="2737"/>
                </a:lnTo>
                <a:lnTo>
                  <a:pt x="13281" y="3031"/>
                </a:lnTo>
                <a:lnTo>
                  <a:pt x="12966" y="3344"/>
                </a:lnTo>
                <a:lnTo>
                  <a:pt x="12631" y="3674"/>
                </a:lnTo>
                <a:lnTo>
                  <a:pt x="12279" y="4018"/>
                </a:lnTo>
                <a:lnTo>
                  <a:pt x="11914" y="4373"/>
                </a:lnTo>
                <a:lnTo>
                  <a:pt x="11538" y="4738"/>
                </a:lnTo>
                <a:lnTo>
                  <a:pt x="11154" y="5108"/>
                </a:lnTo>
                <a:lnTo>
                  <a:pt x="10766" y="5480"/>
                </a:lnTo>
                <a:lnTo>
                  <a:pt x="9990" y="6224"/>
                </a:lnTo>
                <a:lnTo>
                  <a:pt x="9234" y="6948"/>
                </a:lnTo>
                <a:lnTo>
                  <a:pt x="8524" y="7627"/>
                </a:lnTo>
                <a:lnTo>
                  <a:pt x="7883" y="8242"/>
                </a:lnTo>
                <a:lnTo>
                  <a:pt x="7596" y="8517"/>
                </a:lnTo>
                <a:lnTo>
                  <a:pt x="7336" y="8769"/>
                </a:lnTo>
                <a:lnTo>
                  <a:pt x="7106" y="8993"/>
                </a:lnTo>
                <a:lnTo>
                  <a:pt x="6910" y="9186"/>
                </a:lnTo>
                <a:lnTo>
                  <a:pt x="6749" y="9347"/>
                </a:lnTo>
                <a:lnTo>
                  <a:pt x="6627" y="9472"/>
                </a:lnTo>
                <a:lnTo>
                  <a:pt x="6548" y="9559"/>
                </a:lnTo>
                <a:lnTo>
                  <a:pt x="6514" y="9605"/>
                </a:lnTo>
                <a:lnTo>
                  <a:pt x="6488" y="9671"/>
                </a:lnTo>
                <a:lnTo>
                  <a:pt x="6454" y="9766"/>
                </a:lnTo>
                <a:lnTo>
                  <a:pt x="6412" y="9886"/>
                </a:lnTo>
                <a:lnTo>
                  <a:pt x="6362" y="10027"/>
                </a:lnTo>
                <a:lnTo>
                  <a:pt x="6308" y="10184"/>
                </a:lnTo>
                <a:lnTo>
                  <a:pt x="6249" y="10351"/>
                </a:lnTo>
                <a:lnTo>
                  <a:pt x="6186" y="10525"/>
                </a:lnTo>
                <a:lnTo>
                  <a:pt x="6123" y="10700"/>
                </a:lnTo>
                <a:lnTo>
                  <a:pt x="6090" y="10787"/>
                </a:lnTo>
                <a:lnTo>
                  <a:pt x="6057" y="10872"/>
                </a:lnTo>
                <a:lnTo>
                  <a:pt x="6025" y="10956"/>
                </a:lnTo>
                <a:lnTo>
                  <a:pt x="5994" y="11036"/>
                </a:lnTo>
                <a:lnTo>
                  <a:pt x="5961" y="11115"/>
                </a:lnTo>
                <a:lnTo>
                  <a:pt x="5931" y="11189"/>
                </a:lnTo>
                <a:lnTo>
                  <a:pt x="5901" y="11258"/>
                </a:lnTo>
                <a:lnTo>
                  <a:pt x="5872" y="11324"/>
                </a:lnTo>
                <a:lnTo>
                  <a:pt x="5843" y="11384"/>
                </a:lnTo>
                <a:lnTo>
                  <a:pt x="5816" y="11437"/>
                </a:lnTo>
                <a:lnTo>
                  <a:pt x="5790" y="11484"/>
                </a:lnTo>
                <a:lnTo>
                  <a:pt x="5766" y="11524"/>
                </a:lnTo>
                <a:lnTo>
                  <a:pt x="5744" y="11555"/>
                </a:lnTo>
                <a:lnTo>
                  <a:pt x="5722" y="11579"/>
                </a:lnTo>
                <a:lnTo>
                  <a:pt x="5703" y="11594"/>
                </a:lnTo>
                <a:lnTo>
                  <a:pt x="5687" y="11599"/>
                </a:lnTo>
                <a:lnTo>
                  <a:pt x="5668" y="11593"/>
                </a:lnTo>
                <a:lnTo>
                  <a:pt x="5643" y="11574"/>
                </a:lnTo>
                <a:lnTo>
                  <a:pt x="5612" y="11545"/>
                </a:lnTo>
                <a:lnTo>
                  <a:pt x="5575" y="11506"/>
                </a:lnTo>
                <a:lnTo>
                  <a:pt x="5533" y="11456"/>
                </a:lnTo>
                <a:lnTo>
                  <a:pt x="5488" y="11399"/>
                </a:lnTo>
                <a:lnTo>
                  <a:pt x="5437" y="11333"/>
                </a:lnTo>
                <a:lnTo>
                  <a:pt x="5383" y="11261"/>
                </a:lnTo>
                <a:lnTo>
                  <a:pt x="5325" y="11181"/>
                </a:lnTo>
                <a:lnTo>
                  <a:pt x="5266" y="11097"/>
                </a:lnTo>
                <a:lnTo>
                  <a:pt x="5203" y="11007"/>
                </a:lnTo>
                <a:lnTo>
                  <a:pt x="5138" y="10914"/>
                </a:lnTo>
                <a:lnTo>
                  <a:pt x="5005" y="10720"/>
                </a:lnTo>
                <a:lnTo>
                  <a:pt x="4868" y="10520"/>
                </a:lnTo>
                <a:lnTo>
                  <a:pt x="4732" y="10320"/>
                </a:lnTo>
                <a:lnTo>
                  <a:pt x="4598" y="10127"/>
                </a:lnTo>
                <a:lnTo>
                  <a:pt x="4534" y="10035"/>
                </a:lnTo>
                <a:lnTo>
                  <a:pt x="4472" y="9948"/>
                </a:lnTo>
                <a:lnTo>
                  <a:pt x="4414" y="9866"/>
                </a:lnTo>
                <a:lnTo>
                  <a:pt x="4358" y="9789"/>
                </a:lnTo>
                <a:lnTo>
                  <a:pt x="4305" y="9718"/>
                </a:lnTo>
                <a:lnTo>
                  <a:pt x="4257" y="9656"/>
                </a:lnTo>
                <a:lnTo>
                  <a:pt x="4211" y="9601"/>
                </a:lnTo>
                <a:lnTo>
                  <a:pt x="4172" y="9556"/>
                </a:lnTo>
                <a:lnTo>
                  <a:pt x="4138" y="9520"/>
                </a:lnTo>
                <a:lnTo>
                  <a:pt x="4109" y="9494"/>
                </a:lnTo>
                <a:lnTo>
                  <a:pt x="4086" y="9480"/>
                </a:lnTo>
                <a:lnTo>
                  <a:pt x="4069" y="9479"/>
                </a:lnTo>
                <a:lnTo>
                  <a:pt x="4061" y="9493"/>
                </a:lnTo>
                <a:lnTo>
                  <a:pt x="4060" y="9528"/>
                </a:lnTo>
                <a:lnTo>
                  <a:pt x="4067" y="9579"/>
                </a:lnTo>
                <a:lnTo>
                  <a:pt x="4081" y="9648"/>
                </a:lnTo>
                <a:lnTo>
                  <a:pt x="4103" y="9732"/>
                </a:lnTo>
                <a:lnTo>
                  <a:pt x="4131" y="9831"/>
                </a:lnTo>
                <a:lnTo>
                  <a:pt x="4164" y="9943"/>
                </a:lnTo>
                <a:lnTo>
                  <a:pt x="4202" y="10067"/>
                </a:lnTo>
                <a:lnTo>
                  <a:pt x="4246" y="10201"/>
                </a:lnTo>
                <a:lnTo>
                  <a:pt x="4294" y="10343"/>
                </a:lnTo>
                <a:lnTo>
                  <a:pt x="4345" y="10494"/>
                </a:lnTo>
                <a:lnTo>
                  <a:pt x="4401" y="10651"/>
                </a:lnTo>
                <a:lnTo>
                  <a:pt x="4459" y="10813"/>
                </a:lnTo>
                <a:lnTo>
                  <a:pt x="4521" y="10980"/>
                </a:lnTo>
                <a:lnTo>
                  <a:pt x="4583" y="11148"/>
                </a:lnTo>
                <a:lnTo>
                  <a:pt x="4649" y="11319"/>
                </a:lnTo>
                <a:lnTo>
                  <a:pt x="4714" y="11490"/>
                </a:lnTo>
                <a:lnTo>
                  <a:pt x="4781" y="11658"/>
                </a:lnTo>
                <a:lnTo>
                  <a:pt x="4847" y="11825"/>
                </a:lnTo>
                <a:lnTo>
                  <a:pt x="4914" y="11987"/>
                </a:lnTo>
                <a:lnTo>
                  <a:pt x="4980" y="12145"/>
                </a:lnTo>
                <a:lnTo>
                  <a:pt x="5044" y="12295"/>
                </a:lnTo>
                <a:lnTo>
                  <a:pt x="5107" y="12438"/>
                </a:lnTo>
                <a:lnTo>
                  <a:pt x="5167" y="12573"/>
                </a:lnTo>
                <a:lnTo>
                  <a:pt x="5225" y="12696"/>
                </a:lnTo>
                <a:lnTo>
                  <a:pt x="5281" y="12808"/>
                </a:lnTo>
                <a:lnTo>
                  <a:pt x="5332" y="12908"/>
                </a:lnTo>
                <a:lnTo>
                  <a:pt x="5380" y="12992"/>
                </a:lnTo>
                <a:lnTo>
                  <a:pt x="5422" y="13061"/>
                </a:lnTo>
                <a:lnTo>
                  <a:pt x="5460" y="13114"/>
                </a:lnTo>
                <a:lnTo>
                  <a:pt x="5493" y="13148"/>
                </a:lnTo>
                <a:lnTo>
                  <a:pt x="5519" y="13163"/>
                </a:lnTo>
                <a:lnTo>
                  <a:pt x="5549" y="13133"/>
                </a:lnTo>
                <a:lnTo>
                  <a:pt x="5635" y="13048"/>
                </a:lnTo>
                <a:lnTo>
                  <a:pt x="5767" y="12916"/>
                </a:lnTo>
                <a:lnTo>
                  <a:pt x="5940" y="12744"/>
                </a:lnTo>
                <a:lnTo>
                  <a:pt x="6145" y="12540"/>
                </a:lnTo>
                <a:lnTo>
                  <a:pt x="6375" y="12313"/>
                </a:lnTo>
                <a:lnTo>
                  <a:pt x="6622" y="12070"/>
                </a:lnTo>
                <a:lnTo>
                  <a:pt x="6878" y="11818"/>
                </a:lnTo>
                <a:lnTo>
                  <a:pt x="7137" y="11565"/>
                </a:lnTo>
                <a:lnTo>
                  <a:pt x="7389" y="11320"/>
                </a:lnTo>
                <a:lnTo>
                  <a:pt x="7629" y="11089"/>
                </a:lnTo>
                <a:lnTo>
                  <a:pt x="7847" y="10881"/>
                </a:lnTo>
                <a:lnTo>
                  <a:pt x="7946" y="10787"/>
                </a:lnTo>
                <a:lnTo>
                  <a:pt x="8038" y="10702"/>
                </a:lnTo>
                <a:lnTo>
                  <a:pt x="8119" y="10628"/>
                </a:lnTo>
                <a:lnTo>
                  <a:pt x="8192" y="10562"/>
                </a:lnTo>
                <a:lnTo>
                  <a:pt x="8254" y="10510"/>
                </a:lnTo>
                <a:lnTo>
                  <a:pt x="8303" y="10468"/>
                </a:lnTo>
                <a:lnTo>
                  <a:pt x="8339" y="10441"/>
                </a:lnTo>
                <a:lnTo>
                  <a:pt x="8362" y="10428"/>
                </a:lnTo>
                <a:lnTo>
                  <a:pt x="8388" y="10427"/>
                </a:lnTo>
                <a:lnTo>
                  <a:pt x="8432" y="10434"/>
                </a:lnTo>
                <a:lnTo>
                  <a:pt x="8494" y="10451"/>
                </a:lnTo>
                <a:lnTo>
                  <a:pt x="8574" y="10475"/>
                </a:lnTo>
                <a:lnTo>
                  <a:pt x="8668" y="10508"/>
                </a:lnTo>
                <a:lnTo>
                  <a:pt x="8776" y="10546"/>
                </a:lnTo>
                <a:lnTo>
                  <a:pt x="8896" y="10591"/>
                </a:lnTo>
                <a:lnTo>
                  <a:pt x="9028" y="10642"/>
                </a:lnTo>
                <a:lnTo>
                  <a:pt x="9169" y="10697"/>
                </a:lnTo>
                <a:lnTo>
                  <a:pt x="9319" y="10758"/>
                </a:lnTo>
                <a:lnTo>
                  <a:pt x="9476" y="10821"/>
                </a:lnTo>
                <a:lnTo>
                  <a:pt x="9640" y="10889"/>
                </a:lnTo>
                <a:lnTo>
                  <a:pt x="9979" y="11030"/>
                </a:lnTo>
                <a:lnTo>
                  <a:pt x="10327" y="11178"/>
                </a:lnTo>
                <a:lnTo>
                  <a:pt x="10674" y="11326"/>
                </a:lnTo>
                <a:lnTo>
                  <a:pt x="11007" y="11469"/>
                </a:lnTo>
                <a:lnTo>
                  <a:pt x="11318" y="11605"/>
                </a:lnTo>
                <a:lnTo>
                  <a:pt x="11596" y="11726"/>
                </a:lnTo>
                <a:lnTo>
                  <a:pt x="11830" y="11829"/>
                </a:lnTo>
                <a:lnTo>
                  <a:pt x="12010" y="11907"/>
                </a:lnTo>
                <a:lnTo>
                  <a:pt x="12125" y="11959"/>
                </a:lnTo>
                <a:lnTo>
                  <a:pt x="12167" y="11977"/>
                </a:lnTo>
                <a:lnTo>
                  <a:pt x="12216" y="11936"/>
                </a:lnTo>
                <a:lnTo>
                  <a:pt x="12284" y="11831"/>
                </a:lnTo>
                <a:lnTo>
                  <a:pt x="12370" y="11666"/>
                </a:lnTo>
                <a:lnTo>
                  <a:pt x="12473" y="11446"/>
                </a:lnTo>
                <a:lnTo>
                  <a:pt x="12590" y="11176"/>
                </a:lnTo>
                <a:lnTo>
                  <a:pt x="12721" y="10858"/>
                </a:lnTo>
                <a:lnTo>
                  <a:pt x="12863" y="10498"/>
                </a:lnTo>
                <a:lnTo>
                  <a:pt x="13016" y="10100"/>
                </a:lnTo>
                <a:lnTo>
                  <a:pt x="13178" y="9667"/>
                </a:lnTo>
                <a:lnTo>
                  <a:pt x="13348" y="9204"/>
                </a:lnTo>
                <a:lnTo>
                  <a:pt x="13523" y="8716"/>
                </a:lnTo>
                <a:lnTo>
                  <a:pt x="13704" y="8205"/>
                </a:lnTo>
                <a:lnTo>
                  <a:pt x="13888" y="7679"/>
                </a:lnTo>
                <a:lnTo>
                  <a:pt x="14074" y="7139"/>
                </a:lnTo>
                <a:lnTo>
                  <a:pt x="14260" y="6590"/>
                </a:lnTo>
                <a:lnTo>
                  <a:pt x="14446" y="6037"/>
                </a:lnTo>
                <a:lnTo>
                  <a:pt x="14628" y="5482"/>
                </a:lnTo>
                <a:lnTo>
                  <a:pt x="14807" y="4932"/>
                </a:lnTo>
                <a:lnTo>
                  <a:pt x="14981" y="4390"/>
                </a:lnTo>
                <a:lnTo>
                  <a:pt x="15147" y="3861"/>
                </a:lnTo>
                <a:lnTo>
                  <a:pt x="15305" y="3348"/>
                </a:lnTo>
                <a:lnTo>
                  <a:pt x="15455" y="2855"/>
                </a:lnTo>
                <a:lnTo>
                  <a:pt x="15593" y="2388"/>
                </a:lnTo>
                <a:lnTo>
                  <a:pt x="15718" y="1950"/>
                </a:lnTo>
                <a:lnTo>
                  <a:pt x="15829" y="1545"/>
                </a:lnTo>
                <a:lnTo>
                  <a:pt x="15925" y="1178"/>
                </a:lnTo>
                <a:lnTo>
                  <a:pt x="16004" y="853"/>
                </a:lnTo>
                <a:lnTo>
                  <a:pt x="16066" y="573"/>
                </a:lnTo>
                <a:lnTo>
                  <a:pt x="16106" y="344"/>
                </a:lnTo>
                <a:lnTo>
                  <a:pt x="16126" y="170"/>
                </a:lnTo>
                <a:lnTo>
                  <a:pt x="16124" y="55"/>
                </a:lnTo>
                <a:lnTo>
                  <a:pt x="16097" y="1"/>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a:extLst>
              <a:ext uri="{FF2B5EF4-FFF2-40B4-BE49-F238E27FC236}">
                <a16:creationId xmlns:a16="http://schemas.microsoft.com/office/drawing/2014/main" id="{BC65E68F-3C68-A940-BB23-54B30733F68F}"/>
              </a:ext>
            </a:extLst>
          </p:cNvPr>
          <p:cNvGrpSpPr/>
          <p:nvPr/>
        </p:nvGrpSpPr>
        <p:grpSpPr>
          <a:xfrm>
            <a:off x="13633450" y="7407275"/>
            <a:ext cx="3200400" cy="534874"/>
            <a:chOff x="15919450" y="10225201"/>
            <a:chExt cx="2378075" cy="406400"/>
          </a:xfrm>
        </p:grpSpPr>
        <p:sp>
          <p:nvSpPr>
            <p:cNvPr id="29" name="Freeform 325">
              <a:extLst>
                <a:ext uri="{FF2B5EF4-FFF2-40B4-BE49-F238E27FC236}">
                  <a16:creationId xmlns:a16="http://schemas.microsoft.com/office/drawing/2014/main" id="{128BC738-A10C-AD40-836D-D76A684C366D}"/>
                </a:ext>
              </a:extLst>
            </p:cNvPr>
            <p:cNvSpPr>
              <a:spLocks noEditPoints="1"/>
            </p:cNvSpPr>
            <p:nvPr/>
          </p:nvSpPr>
          <p:spPr bwMode="auto">
            <a:xfrm>
              <a:off x="16910050" y="10225201"/>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337">
              <a:extLst>
                <a:ext uri="{FF2B5EF4-FFF2-40B4-BE49-F238E27FC236}">
                  <a16:creationId xmlns:a16="http://schemas.microsoft.com/office/drawing/2014/main" id="{5C0DDED1-F3DC-4C43-A8E2-52D6439AAD5B}"/>
                </a:ext>
              </a:extLst>
            </p:cNvPr>
            <p:cNvSpPr>
              <a:spLocks noEditPoints="1"/>
            </p:cNvSpPr>
            <p:nvPr/>
          </p:nvSpPr>
          <p:spPr bwMode="auto">
            <a:xfrm>
              <a:off x="15919450" y="10226789"/>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461">
              <a:extLst>
                <a:ext uri="{FF2B5EF4-FFF2-40B4-BE49-F238E27FC236}">
                  <a16:creationId xmlns:a16="http://schemas.microsoft.com/office/drawing/2014/main" id="{A0AC3DD6-3587-DB45-8EC4-A248D2C9AA20}"/>
                </a:ext>
              </a:extLst>
            </p:cNvPr>
            <p:cNvSpPr>
              <a:spLocks noEditPoints="1"/>
            </p:cNvSpPr>
            <p:nvPr/>
          </p:nvSpPr>
          <p:spPr bwMode="auto">
            <a:xfrm>
              <a:off x="17900650" y="10225201"/>
              <a:ext cx="396875" cy="406400"/>
            </a:xfrm>
            <a:custGeom>
              <a:avLst/>
              <a:gdLst>
                <a:gd name="T0" fmla="*/ 14230 w 15750"/>
                <a:gd name="T1" fmla="*/ 13344 h 16128"/>
                <a:gd name="T2" fmla="*/ 12879 w 15750"/>
                <a:gd name="T3" fmla="*/ 13766 h 16128"/>
                <a:gd name="T4" fmla="*/ 12732 w 15750"/>
                <a:gd name="T5" fmla="*/ 14170 h 16128"/>
                <a:gd name="T6" fmla="*/ 14013 w 15750"/>
                <a:gd name="T7" fmla="*/ 14866 h 16128"/>
                <a:gd name="T8" fmla="*/ 12101 w 15750"/>
                <a:gd name="T9" fmla="*/ 14498 h 16128"/>
                <a:gd name="T10" fmla="*/ 11763 w 15750"/>
                <a:gd name="T11" fmla="*/ 12219 h 16128"/>
                <a:gd name="T12" fmla="*/ 12596 w 15750"/>
                <a:gd name="T13" fmla="*/ 11136 h 16128"/>
                <a:gd name="T14" fmla="*/ 13881 w 15750"/>
                <a:gd name="T15" fmla="*/ 11160 h 16128"/>
                <a:gd name="T16" fmla="*/ 14544 w 15750"/>
                <a:gd name="T17" fmla="*/ 12256 h 16128"/>
                <a:gd name="T18" fmla="*/ 11080 w 15750"/>
                <a:gd name="T19" fmla="*/ 14473 h 16128"/>
                <a:gd name="T20" fmla="*/ 9753 w 15750"/>
                <a:gd name="T21" fmla="*/ 15093 h 16128"/>
                <a:gd name="T22" fmla="*/ 8102 w 15750"/>
                <a:gd name="T23" fmla="*/ 15098 h 16128"/>
                <a:gd name="T24" fmla="*/ 9774 w 15750"/>
                <a:gd name="T25" fmla="*/ 11372 h 16128"/>
                <a:gd name="T26" fmla="*/ 10538 w 15750"/>
                <a:gd name="T27" fmla="*/ 11411 h 16128"/>
                <a:gd name="T28" fmla="*/ 11486 w 15750"/>
                <a:gd name="T29" fmla="*/ 12556 h 16128"/>
                <a:gd name="T30" fmla="*/ 6780 w 15750"/>
                <a:gd name="T31" fmla="*/ 14312 h 16128"/>
                <a:gd name="T32" fmla="*/ 6358 w 15750"/>
                <a:gd name="T33" fmla="*/ 14827 h 16128"/>
                <a:gd name="T34" fmla="*/ 4390 w 15750"/>
                <a:gd name="T35" fmla="*/ 13254 h 16128"/>
                <a:gd name="T36" fmla="*/ 5555 w 15750"/>
                <a:gd name="T37" fmla="*/ 11634 h 16128"/>
                <a:gd name="T38" fmla="*/ 5360 w 15750"/>
                <a:gd name="T39" fmla="*/ 13787 h 16128"/>
                <a:gd name="T40" fmla="*/ 6534 w 15750"/>
                <a:gd name="T41" fmla="*/ 12788 h 16128"/>
                <a:gd name="T42" fmla="*/ 3525 w 15750"/>
                <a:gd name="T43" fmla="*/ 14821 h 16128"/>
                <a:gd name="T44" fmla="*/ 11683 w 15750"/>
                <a:gd name="T45" fmla="*/ 7867 h 16128"/>
                <a:gd name="T46" fmla="*/ 492 w 15750"/>
                <a:gd name="T47" fmla="*/ 9006 h 16128"/>
                <a:gd name="T48" fmla="*/ 96 w 15750"/>
                <a:gd name="T49" fmla="*/ 12518 h 16128"/>
                <a:gd name="T50" fmla="*/ 1203 w 15750"/>
                <a:gd name="T51" fmla="*/ 15709 h 16128"/>
                <a:gd name="T52" fmla="*/ 11274 w 15750"/>
                <a:gd name="T53" fmla="*/ 16105 h 16128"/>
                <a:gd name="T54" fmla="*/ 15306 w 15750"/>
                <a:gd name="T55" fmla="*/ 14128 h 16128"/>
                <a:gd name="T56" fmla="*/ 15675 w 15750"/>
                <a:gd name="T57" fmla="*/ 8885 h 16128"/>
                <a:gd name="T58" fmla="*/ 9630 w 15750"/>
                <a:gd name="T59" fmla="*/ 12273 h 16128"/>
                <a:gd name="T60" fmla="*/ 9203 w 15750"/>
                <a:gd name="T61" fmla="*/ 13016 h 16128"/>
                <a:gd name="T62" fmla="*/ 9426 w 15750"/>
                <a:gd name="T63" fmla="*/ 13823 h 16128"/>
                <a:gd name="T64" fmla="*/ 10127 w 15750"/>
                <a:gd name="T65" fmla="*/ 14048 h 16128"/>
                <a:gd name="T66" fmla="*/ 10722 w 15750"/>
                <a:gd name="T67" fmla="*/ 13514 h 16128"/>
                <a:gd name="T68" fmla="*/ 10748 w 15750"/>
                <a:gd name="T69" fmla="*/ 12633 h 16128"/>
                <a:gd name="T70" fmla="*/ 10176 w 15750"/>
                <a:gd name="T71" fmla="*/ 12139 h 16128"/>
                <a:gd name="T72" fmla="*/ 12739 w 15750"/>
                <a:gd name="T73" fmla="*/ 11952 h 16128"/>
                <a:gd name="T74" fmla="*/ 12480 w 15750"/>
                <a:gd name="T75" fmla="*/ 12628 h 16128"/>
                <a:gd name="T76" fmla="*/ 12761 w 15750"/>
                <a:gd name="T77" fmla="*/ 13083 h 16128"/>
                <a:gd name="T78" fmla="*/ 13355 w 15750"/>
                <a:gd name="T79" fmla="*/ 13161 h 16128"/>
                <a:gd name="T80" fmla="*/ 13837 w 15750"/>
                <a:gd name="T81" fmla="*/ 12719 h 16128"/>
                <a:gd name="T82" fmla="*/ 13798 w 15750"/>
                <a:gd name="T83" fmla="*/ 12076 h 16128"/>
                <a:gd name="T84" fmla="*/ 12601 w 15750"/>
                <a:gd name="T85" fmla="*/ 6294 h 16128"/>
                <a:gd name="T86" fmla="*/ 13104 w 15750"/>
                <a:gd name="T87" fmla="*/ 5683 h 16128"/>
                <a:gd name="T88" fmla="*/ 12990 w 15750"/>
                <a:gd name="T89" fmla="*/ 2759 h 16128"/>
                <a:gd name="T90" fmla="*/ 12024 w 15750"/>
                <a:gd name="T91" fmla="*/ 5233 h 16128"/>
                <a:gd name="T92" fmla="*/ 11394 w 15750"/>
                <a:gd name="T93" fmla="*/ 3472 h 16128"/>
                <a:gd name="T94" fmla="*/ 10538 w 15750"/>
                <a:gd name="T95" fmla="*/ 2894 h 16128"/>
                <a:gd name="T96" fmla="*/ 11001 w 15750"/>
                <a:gd name="T97" fmla="*/ 6562 h 16128"/>
                <a:gd name="T98" fmla="*/ 7430 w 15750"/>
                <a:gd name="T99" fmla="*/ 3447 h 16128"/>
                <a:gd name="T100" fmla="*/ 8348 w 15750"/>
                <a:gd name="T101" fmla="*/ 3021 h 16128"/>
                <a:gd name="T102" fmla="*/ 9139 w 15750"/>
                <a:gd name="T103" fmla="*/ 3637 h 16128"/>
                <a:gd name="T104" fmla="*/ 9152 w 15750"/>
                <a:gd name="T105" fmla="*/ 4816 h 16128"/>
                <a:gd name="T106" fmla="*/ 8392 w 15750"/>
                <a:gd name="T107" fmla="*/ 5578 h 16128"/>
                <a:gd name="T108" fmla="*/ 7447 w 15750"/>
                <a:gd name="T109" fmla="*/ 5328 h 16128"/>
                <a:gd name="T110" fmla="*/ 7110 w 15750"/>
                <a:gd name="T111" fmla="*/ 4271 h 16128"/>
                <a:gd name="T112" fmla="*/ 6469 w 15750"/>
                <a:gd name="T113" fmla="*/ 5969 h 16128"/>
                <a:gd name="T114" fmla="*/ 7999 w 15750"/>
                <a:gd name="T115" fmla="*/ 6907 h 16128"/>
                <a:gd name="T116" fmla="*/ 9592 w 15750"/>
                <a:gd name="T117" fmla="*/ 5947 h 16128"/>
                <a:gd name="T118" fmla="*/ 9996 w 15750"/>
                <a:gd name="T119" fmla="*/ 3831 h 16128"/>
                <a:gd name="T120" fmla="*/ 8876 w 15750"/>
                <a:gd name="T121" fmla="*/ 2330 h 16128"/>
                <a:gd name="T122" fmla="*/ 7112 w 15750"/>
                <a:gd name="T123" fmla="*/ 2607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50" h="16128">
                  <a:moveTo>
                    <a:pt x="3030" y="6919"/>
                  </a:moveTo>
                  <a:lnTo>
                    <a:pt x="4762" y="6672"/>
                  </a:lnTo>
                  <a:lnTo>
                    <a:pt x="4804" y="3749"/>
                  </a:lnTo>
                  <a:lnTo>
                    <a:pt x="7194" y="2020"/>
                  </a:lnTo>
                  <a:lnTo>
                    <a:pt x="6041" y="0"/>
                  </a:lnTo>
                  <a:lnTo>
                    <a:pt x="4102" y="2348"/>
                  </a:lnTo>
                  <a:lnTo>
                    <a:pt x="2700" y="0"/>
                  </a:lnTo>
                  <a:lnTo>
                    <a:pt x="1051" y="907"/>
                  </a:lnTo>
                  <a:lnTo>
                    <a:pt x="3112" y="3542"/>
                  </a:lnTo>
                  <a:lnTo>
                    <a:pt x="3030" y="6919"/>
                  </a:lnTo>
                  <a:close/>
                  <a:moveTo>
                    <a:pt x="14518" y="12714"/>
                  </a:moveTo>
                  <a:lnTo>
                    <a:pt x="14496" y="12808"/>
                  </a:lnTo>
                  <a:lnTo>
                    <a:pt x="14470" y="12898"/>
                  </a:lnTo>
                  <a:lnTo>
                    <a:pt x="14439" y="12984"/>
                  </a:lnTo>
                  <a:lnTo>
                    <a:pt x="14405" y="13065"/>
                  </a:lnTo>
                  <a:lnTo>
                    <a:pt x="14367" y="13141"/>
                  </a:lnTo>
                  <a:lnTo>
                    <a:pt x="14324" y="13213"/>
                  </a:lnTo>
                  <a:lnTo>
                    <a:pt x="14279" y="13280"/>
                  </a:lnTo>
                  <a:lnTo>
                    <a:pt x="14230" y="13344"/>
                  </a:lnTo>
                  <a:lnTo>
                    <a:pt x="14178" y="13402"/>
                  </a:lnTo>
                  <a:lnTo>
                    <a:pt x="14123" y="13457"/>
                  </a:lnTo>
                  <a:lnTo>
                    <a:pt x="14065" y="13507"/>
                  </a:lnTo>
                  <a:lnTo>
                    <a:pt x="14004" y="13554"/>
                  </a:lnTo>
                  <a:lnTo>
                    <a:pt x="13940" y="13595"/>
                  </a:lnTo>
                  <a:lnTo>
                    <a:pt x="13875" y="13633"/>
                  </a:lnTo>
                  <a:lnTo>
                    <a:pt x="13807" y="13666"/>
                  </a:lnTo>
                  <a:lnTo>
                    <a:pt x="13737" y="13697"/>
                  </a:lnTo>
                  <a:lnTo>
                    <a:pt x="13666" y="13722"/>
                  </a:lnTo>
                  <a:lnTo>
                    <a:pt x="13592" y="13744"/>
                  </a:lnTo>
                  <a:lnTo>
                    <a:pt x="13517" y="13761"/>
                  </a:lnTo>
                  <a:lnTo>
                    <a:pt x="13441" y="13775"/>
                  </a:lnTo>
                  <a:lnTo>
                    <a:pt x="13363" y="13785"/>
                  </a:lnTo>
                  <a:lnTo>
                    <a:pt x="13284" y="13791"/>
                  </a:lnTo>
                  <a:lnTo>
                    <a:pt x="13204" y="13793"/>
                  </a:lnTo>
                  <a:lnTo>
                    <a:pt x="13124" y="13792"/>
                  </a:lnTo>
                  <a:lnTo>
                    <a:pt x="13043" y="13787"/>
                  </a:lnTo>
                  <a:lnTo>
                    <a:pt x="12962" y="13778"/>
                  </a:lnTo>
                  <a:lnTo>
                    <a:pt x="12879" y="13766"/>
                  </a:lnTo>
                  <a:lnTo>
                    <a:pt x="12797" y="13750"/>
                  </a:lnTo>
                  <a:lnTo>
                    <a:pt x="12717" y="13731"/>
                  </a:lnTo>
                  <a:lnTo>
                    <a:pt x="12635" y="13708"/>
                  </a:lnTo>
                  <a:lnTo>
                    <a:pt x="12553" y="13682"/>
                  </a:lnTo>
                  <a:lnTo>
                    <a:pt x="12472" y="13651"/>
                  </a:lnTo>
                  <a:lnTo>
                    <a:pt x="12475" y="13664"/>
                  </a:lnTo>
                  <a:lnTo>
                    <a:pt x="12484" y="13701"/>
                  </a:lnTo>
                  <a:lnTo>
                    <a:pt x="12491" y="13727"/>
                  </a:lnTo>
                  <a:lnTo>
                    <a:pt x="12500" y="13757"/>
                  </a:lnTo>
                  <a:lnTo>
                    <a:pt x="12512" y="13790"/>
                  </a:lnTo>
                  <a:lnTo>
                    <a:pt x="12525" y="13828"/>
                  </a:lnTo>
                  <a:lnTo>
                    <a:pt x="12541" y="13867"/>
                  </a:lnTo>
                  <a:lnTo>
                    <a:pt x="12559" y="13908"/>
                  </a:lnTo>
                  <a:lnTo>
                    <a:pt x="12580" y="13952"/>
                  </a:lnTo>
                  <a:lnTo>
                    <a:pt x="12604" y="13996"/>
                  </a:lnTo>
                  <a:lnTo>
                    <a:pt x="12631" y="14040"/>
                  </a:lnTo>
                  <a:lnTo>
                    <a:pt x="12661" y="14085"/>
                  </a:lnTo>
                  <a:lnTo>
                    <a:pt x="12694" y="14128"/>
                  </a:lnTo>
                  <a:lnTo>
                    <a:pt x="12732" y="14170"/>
                  </a:lnTo>
                  <a:lnTo>
                    <a:pt x="12772" y="14212"/>
                  </a:lnTo>
                  <a:lnTo>
                    <a:pt x="12817" y="14250"/>
                  </a:lnTo>
                  <a:lnTo>
                    <a:pt x="12865" y="14285"/>
                  </a:lnTo>
                  <a:lnTo>
                    <a:pt x="12916" y="14318"/>
                  </a:lnTo>
                  <a:lnTo>
                    <a:pt x="12973" y="14346"/>
                  </a:lnTo>
                  <a:lnTo>
                    <a:pt x="13035" y="14370"/>
                  </a:lnTo>
                  <a:lnTo>
                    <a:pt x="13099" y="14388"/>
                  </a:lnTo>
                  <a:lnTo>
                    <a:pt x="13170" y="14401"/>
                  </a:lnTo>
                  <a:lnTo>
                    <a:pt x="13245" y="14408"/>
                  </a:lnTo>
                  <a:lnTo>
                    <a:pt x="13324" y="14409"/>
                  </a:lnTo>
                  <a:lnTo>
                    <a:pt x="13409" y="14402"/>
                  </a:lnTo>
                  <a:lnTo>
                    <a:pt x="13499" y="14388"/>
                  </a:lnTo>
                  <a:lnTo>
                    <a:pt x="13595" y="14365"/>
                  </a:lnTo>
                  <a:lnTo>
                    <a:pt x="13696" y="14333"/>
                  </a:lnTo>
                  <a:lnTo>
                    <a:pt x="13803" y="14292"/>
                  </a:lnTo>
                  <a:lnTo>
                    <a:pt x="13915" y="14241"/>
                  </a:lnTo>
                  <a:lnTo>
                    <a:pt x="14124" y="14821"/>
                  </a:lnTo>
                  <a:lnTo>
                    <a:pt x="14095" y="14834"/>
                  </a:lnTo>
                  <a:lnTo>
                    <a:pt x="14013" y="14866"/>
                  </a:lnTo>
                  <a:lnTo>
                    <a:pt x="13955" y="14888"/>
                  </a:lnTo>
                  <a:lnTo>
                    <a:pt x="13887" y="14910"/>
                  </a:lnTo>
                  <a:lnTo>
                    <a:pt x="13808" y="14935"/>
                  </a:lnTo>
                  <a:lnTo>
                    <a:pt x="13722" y="14958"/>
                  </a:lnTo>
                  <a:lnTo>
                    <a:pt x="13628" y="14979"/>
                  </a:lnTo>
                  <a:lnTo>
                    <a:pt x="13528" y="14998"/>
                  </a:lnTo>
                  <a:lnTo>
                    <a:pt x="13423" y="15013"/>
                  </a:lnTo>
                  <a:lnTo>
                    <a:pt x="13314" y="15023"/>
                  </a:lnTo>
                  <a:lnTo>
                    <a:pt x="13201" y="15028"/>
                  </a:lnTo>
                  <a:lnTo>
                    <a:pt x="13085" y="15025"/>
                  </a:lnTo>
                  <a:lnTo>
                    <a:pt x="12969" y="15014"/>
                  </a:lnTo>
                  <a:lnTo>
                    <a:pt x="12851" y="14994"/>
                  </a:lnTo>
                  <a:lnTo>
                    <a:pt x="12735" y="14963"/>
                  </a:lnTo>
                  <a:lnTo>
                    <a:pt x="12620" y="14920"/>
                  </a:lnTo>
                  <a:lnTo>
                    <a:pt x="12506" y="14866"/>
                  </a:lnTo>
                  <a:lnTo>
                    <a:pt x="12397" y="14797"/>
                  </a:lnTo>
                  <a:lnTo>
                    <a:pt x="12292" y="14714"/>
                  </a:lnTo>
                  <a:lnTo>
                    <a:pt x="12193" y="14614"/>
                  </a:lnTo>
                  <a:lnTo>
                    <a:pt x="12101" y="14498"/>
                  </a:lnTo>
                  <a:lnTo>
                    <a:pt x="12015" y="14363"/>
                  </a:lnTo>
                  <a:lnTo>
                    <a:pt x="11938" y="14210"/>
                  </a:lnTo>
                  <a:lnTo>
                    <a:pt x="11870" y="14035"/>
                  </a:lnTo>
                  <a:lnTo>
                    <a:pt x="11813" y="13840"/>
                  </a:lnTo>
                  <a:lnTo>
                    <a:pt x="11767" y="13622"/>
                  </a:lnTo>
                  <a:lnTo>
                    <a:pt x="11733" y="13380"/>
                  </a:lnTo>
                  <a:lnTo>
                    <a:pt x="11713" y="13114"/>
                  </a:lnTo>
                  <a:lnTo>
                    <a:pt x="11707" y="12822"/>
                  </a:lnTo>
                  <a:lnTo>
                    <a:pt x="11717" y="12502"/>
                  </a:lnTo>
                  <a:lnTo>
                    <a:pt x="11722" y="12502"/>
                  </a:lnTo>
                  <a:lnTo>
                    <a:pt x="11724" y="12476"/>
                  </a:lnTo>
                  <a:lnTo>
                    <a:pt x="11725" y="12450"/>
                  </a:lnTo>
                  <a:lnTo>
                    <a:pt x="11728" y="12425"/>
                  </a:lnTo>
                  <a:lnTo>
                    <a:pt x="11731" y="12399"/>
                  </a:lnTo>
                  <a:lnTo>
                    <a:pt x="11734" y="12373"/>
                  </a:lnTo>
                  <a:lnTo>
                    <a:pt x="11737" y="12348"/>
                  </a:lnTo>
                  <a:lnTo>
                    <a:pt x="11742" y="12322"/>
                  </a:lnTo>
                  <a:lnTo>
                    <a:pt x="11747" y="12296"/>
                  </a:lnTo>
                  <a:lnTo>
                    <a:pt x="11763" y="12219"/>
                  </a:lnTo>
                  <a:lnTo>
                    <a:pt x="11783" y="12142"/>
                  </a:lnTo>
                  <a:lnTo>
                    <a:pt x="11807" y="12069"/>
                  </a:lnTo>
                  <a:lnTo>
                    <a:pt x="11833" y="11996"/>
                  </a:lnTo>
                  <a:lnTo>
                    <a:pt x="11862" y="11926"/>
                  </a:lnTo>
                  <a:lnTo>
                    <a:pt x="11895" y="11857"/>
                  </a:lnTo>
                  <a:lnTo>
                    <a:pt x="11930" y="11791"/>
                  </a:lnTo>
                  <a:lnTo>
                    <a:pt x="11968" y="11725"/>
                  </a:lnTo>
                  <a:lnTo>
                    <a:pt x="12009" y="11663"/>
                  </a:lnTo>
                  <a:lnTo>
                    <a:pt x="12051" y="11602"/>
                  </a:lnTo>
                  <a:lnTo>
                    <a:pt x="12097" y="11545"/>
                  </a:lnTo>
                  <a:lnTo>
                    <a:pt x="12145" y="11488"/>
                  </a:lnTo>
                  <a:lnTo>
                    <a:pt x="12194" y="11435"/>
                  </a:lnTo>
                  <a:lnTo>
                    <a:pt x="12247" y="11384"/>
                  </a:lnTo>
                  <a:lnTo>
                    <a:pt x="12300" y="11336"/>
                  </a:lnTo>
                  <a:lnTo>
                    <a:pt x="12357" y="11291"/>
                  </a:lnTo>
                  <a:lnTo>
                    <a:pt x="12415" y="11247"/>
                  </a:lnTo>
                  <a:lnTo>
                    <a:pt x="12473" y="11208"/>
                  </a:lnTo>
                  <a:lnTo>
                    <a:pt x="12535" y="11171"/>
                  </a:lnTo>
                  <a:lnTo>
                    <a:pt x="12596" y="11136"/>
                  </a:lnTo>
                  <a:lnTo>
                    <a:pt x="12661" y="11106"/>
                  </a:lnTo>
                  <a:lnTo>
                    <a:pt x="12726" y="11078"/>
                  </a:lnTo>
                  <a:lnTo>
                    <a:pt x="12791" y="11054"/>
                  </a:lnTo>
                  <a:lnTo>
                    <a:pt x="12859" y="11033"/>
                  </a:lnTo>
                  <a:lnTo>
                    <a:pt x="12927" y="11015"/>
                  </a:lnTo>
                  <a:lnTo>
                    <a:pt x="12996" y="11001"/>
                  </a:lnTo>
                  <a:lnTo>
                    <a:pt x="13066" y="10991"/>
                  </a:lnTo>
                  <a:lnTo>
                    <a:pt x="13136" y="10984"/>
                  </a:lnTo>
                  <a:lnTo>
                    <a:pt x="13206" y="10981"/>
                  </a:lnTo>
                  <a:lnTo>
                    <a:pt x="13278" y="10982"/>
                  </a:lnTo>
                  <a:lnTo>
                    <a:pt x="13349" y="10987"/>
                  </a:lnTo>
                  <a:lnTo>
                    <a:pt x="13420" y="10995"/>
                  </a:lnTo>
                  <a:lnTo>
                    <a:pt x="13492" y="11008"/>
                  </a:lnTo>
                  <a:lnTo>
                    <a:pt x="13561" y="11026"/>
                  </a:lnTo>
                  <a:lnTo>
                    <a:pt x="13628" y="11045"/>
                  </a:lnTo>
                  <a:lnTo>
                    <a:pt x="13694" y="11069"/>
                  </a:lnTo>
                  <a:lnTo>
                    <a:pt x="13759" y="11096"/>
                  </a:lnTo>
                  <a:lnTo>
                    <a:pt x="13820" y="11126"/>
                  </a:lnTo>
                  <a:lnTo>
                    <a:pt x="13881" y="11160"/>
                  </a:lnTo>
                  <a:lnTo>
                    <a:pt x="13938" y="11196"/>
                  </a:lnTo>
                  <a:lnTo>
                    <a:pt x="13995" y="11235"/>
                  </a:lnTo>
                  <a:lnTo>
                    <a:pt x="14048" y="11278"/>
                  </a:lnTo>
                  <a:lnTo>
                    <a:pt x="14100" y="11323"/>
                  </a:lnTo>
                  <a:lnTo>
                    <a:pt x="14148" y="11371"/>
                  </a:lnTo>
                  <a:lnTo>
                    <a:pt x="14195" y="11422"/>
                  </a:lnTo>
                  <a:lnTo>
                    <a:pt x="14239" y="11474"/>
                  </a:lnTo>
                  <a:lnTo>
                    <a:pt x="14281" y="11530"/>
                  </a:lnTo>
                  <a:lnTo>
                    <a:pt x="14319" y="11586"/>
                  </a:lnTo>
                  <a:lnTo>
                    <a:pt x="14355" y="11645"/>
                  </a:lnTo>
                  <a:lnTo>
                    <a:pt x="14389" y="11707"/>
                  </a:lnTo>
                  <a:lnTo>
                    <a:pt x="14419" y="11770"/>
                  </a:lnTo>
                  <a:lnTo>
                    <a:pt x="14446" y="11835"/>
                  </a:lnTo>
                  <a:lnTo>
                    <a:pt x="14471" y="11901"/>
                  </a:lnTo>
                  <a:lnTo>
                    <a:pt x="14492" y="11970"/>
                  </a:lnTo>
                  <a:lnTo>
                    <a:pt x="14510" y="12040"/>
                  </a:lnTo>
                  <a:lnTo>
                    <a:pt x="14525" y="12111"/>
                  </a:lnTo>
                  <a:lnTo>
                    <a:pt x="14536" y="12183"/>
                  </a:lnTo>
                  <a:lnTo>
                    <a:pt x="14544" y="12256"/>
                  </a:lnTo>
                  <a:lnTo>
                    <a:pt x="14549" y="12331"/>
                  </a:lnTo>
                  <a:lnTo>
                    <a:pt x="14550" y="12405"/>
                  </a:lnTo>
                  <a:lnTo>
                    <a:pt x="14548" y="12482"/>
                  </a:lnTo>
                  <a:lnTo>
                    <a:pt x="14541" y="12559"/>
                  </a:lnTo>
                  <a:lnTo>
                    <a:pt x="14531" y="12636"/>
                  </a:lnTo>
                  <a:lnTo>
                    <a:pt x="14518" y="12714"/>
                  </a:lnTo>
                  <a:close/>
                  <a:moveTo>
                    <a:pt x="11519" y="13475"/>
                  </a:moveTo>
                  <a:lnTo>
                    <a:pt x="11501" y="13571"/>
                  </a:lnTo>
                  <a:lnTo>
                    <a:pt x="11479" y="13663"/>
                  </a:lnTo>
                  <a:lnTo>
                    <a:pt x="11453" y="13755"/>
                  </a:lnTo>
                  <a:lnTo>
                    <a:pt x="11424" y="13845"/>
                  </a:lnTo>
                  <a:lnTo>
                    <a:pt x="11392" y="13933"/>
                  </a:lnTo>
                  <a:lnTo>
                    <a:pt x="11355" y="14017"/>
                  </a:lnTo>
                  <a:lnTo>
                    <a:pt x="11317" y="14100"/>
                  </a:lnTo>
                  <a:lnTo>
                    <a:pt x="11275" y="14180"/>
                  </a:lnTo>
                  <a:lnTo>
                    <a:pt x="11230" y="14257"/>
                  </a:lnTo>
                  <a:lnTo>
                    <a:pt x="11183" y="14332"/>
                  </a:lnTo>
                  <a:lnTo>
                    <a:pt x="11133" y="14403"/>
                  </a:lnTo>
                  <a:lnTo>
                    <a:pt x="11080" y="14473"/>
                  </a:lnTo>
                  <a:lnTo>
                    <a:pt x="11025" y="14538"/>
                  </a:lnTo>
                  <a:lnTo>
                    <a:pt x="10968" y="14601"/>
                  </a:lnTo>
                  <a:lnTo>
                    <a:pt x="10908" y="14660"/>
                  </a:lnTo>
                  <a:lnTo>
                    <a:pt x="10846" y="14717"/>
                  </a:lnTo>
                  <a:lnTo>
                    <a:pt x="10783" y="14770"/>
                  </a:lnTo>
                  <a:lnTo>
                    <a:pt x="10717" y="14820"/>
                  </a:lnTo>
                  <a:lnTo>
                    <a:pt x="10650" y="14865"/>
                  </a:lnTo>
                  <a:lnTo>
                    <a:pt x="10582" y="14907"/>
                  </a:lnTo>
                  <a:lnTo>
                    <a:pt x="10511" y="14945"/>
                  </a:lnTo>
                  <a:lnTo>
                    <a:pt x="10439" y="14979"/>
                  </a:lnTo>
                  <a:lnTo>
                    <a:pt x="10367" y="15009"/>
                  </a:lnTo>
                  <a:lnTo>
                    <a:pt x="10293" y="15035"/>
                  </a:lnTo>
                  <a:lnTo>
                    <a:pt x="10217" y="15058"/>
                  </a:lnTo>
                  <a:lnTo>
                    <a:pt x="10142" y="15075"/>
                  </a:lnTo>
                  <a:lnTo>
                    <a:pt x="10065" y="15088"/>
                  </a:lnTo>
                  <a:lnTo>
                    <a:pt x="9987" y="15096"/>
                  </a:lnTo>
                  <a:lnTo>
                    <a:pt x="9909" y="15100"/>
                  </a:lnTo>
                  <a:lnTo>
                    <a:pt x="9832" y="15099"/>
                  </a:lnTo>
                  <a:lnTo>
                    <a:pt x="9753" y="15093"/>
                  </a:lnTo>
                  <a:lnTo>
                    <a:pt x="9673" y="15083"/>
                  </a:lnTo>
                  <a:lnTo>
                    <a:pt x="9629" y="15074"/>
                  </a:lnTo>
                  <a:lnTo>
                    <a:pt x="9584" y="15063"/>
                  </a:lnTo>
                  <a:lnTo>
                    <a:pt x="9541" y="15050"/>
                  </a:lnTo>
                  <a:lnTo>
                    <a:pt x="9497" y="15037"/>
                  </a:lnTo>
                  <a:lnTo>
                    <a:pt x="9455" y="15022"/>
                  </a:lnTo>
                  <a:lnTo>
                    <a:pt x="9413" y="15006"/>
                  </a:lnTo>
                  <a:lnTo>
                    <a:pt x="9372" y="14989"/>
                  </a:lnTo>
                  <a:lnTo>
                    <a:pt x="9332" y="14970"/>
                  </a:lnTo>
                  <a:lnTo>
                    <a:pt x="9292" y="14951"/>
                  </a:lnTo>
                  <a:lnTo>
                    <a:pt x="9253" y="14928"/>
                  </a:lnTo>
                  <a:lnTo>
                    <a:pt x="9215" y="14906"/>
                  </a:lnTo>
                  <a:lnTo>
                    <a:pt x="9177" y="14882"/>
                  </a:lnTo>
                  <a:lnTo>
                    <a:pt x="9140" y="14858"/>
                  </a:lnTo>
                  <a:lnTo>
                    <a:pt x="9104" y="14832"/>
                  </a:lnTo>
                  <a:lnTo>
                    <a:pt x="9069" y="14803"/>
                  </a:lnTo>
                  <a:lnTo>
                    <a:pt x="9035" y="14775"/>
                  </a:lnTo>
                  <a:lnTo>
                    <a:pt x="9009" y="15098"/>
                  </a:lnTo>
                  <a:lnTo>
                    <a:pt x="8102" y="15098"/>
                  </a:lnTo>
                  <a:lnTo>
                    <a:pt x="8102" y="9055"/>
                  </a:lnTo>
                  <a:lnTo>
                    <a:pt x="9503" y="8727"/>
                  </a:lnTo>
                  <a:lnTo>
                    <a:pt x="9280" y="11600"/>
                  </a:lnTo>
                  <a:lnTo>
                    <a:pt x="9309" y="11581"/>
                  </a:lnTo>
                  <a:lnTo>
                    <a:pt x="9339" y="11562"/>
                  </a:lnTo>
                  <a:lnTo>
                    <a:pt x="9368" y="11544"/>
                  </a:lnTo>
                  <a:lnTo>
                    <a:pt x="9397" y="11526"/>
                  </a:lnTo>
                  <a:lnTo>
                    <a:pt x="9428" y="11509"/>
                  </a:lnTo>
                  <a:lnTo>
                    <a:pt x="9458" y="11493"/>
                  </a:lnTo>
                  <a:lnTo>
                    <a:pt x="9488" y="11478"/>
                  </a:lnTo>
                  <a:lnTo>
                    <a:pt x="9519" y="11463"/>
                  </a:lnTo>
                  <a:lnTo>
                    <a:pt x="9551" y="11449"/>
                  </a:lnTo>
                  <a:lnTo>
                    <a:pt x="9582" y="11436"/>
                  </a:lnTo>
                  <a:lnTo>
                    <a:pt x="9613" y="11424"/>
                  </a:lnTo>
                  <a:lnTo>
                    <a:pt x="9645" y="11412"/>
                  </a:lnTo>
                  <a:lnTo>
                    <a:pt x="9677" y="11400"/>
                  </a:lnTo>
                  <a:lnTo>
                    <a:pt x="9709" y="11390"/>
                  </a:lnTo>
                  <a:lnTo>
                    <a:pt x="9742" y="11381"/>
                  </a:lnTo>
                  <a:lnTo>
                    <a:pt x="9774" y="11372"/>
                  </a:lnTo>
                  <a:lnTo>
                    <a:pt x="9806" y="11364"/>
                  </a:lnTo>
                  <a:lnTo>
                    <a:pt x="9840" y="11357"/>
                  </a:lnTo>
                  <a:lnTo>
                    <a:pt x="9872" y="11351"/>
                  </a:lnTo>
                  <a:lnTo>
                    <a:pt x="9905" y="11346"/>
                  </a:lnTo>
                  <a:lnTo>
                    <a:pt x="9939" y="11341"/>
                  </a:lnTo>
                  <a:lnTo>
                    <a:pt x="9972" y="11337"/>
                  </a:lnTo>
                  <a:lnTo>
                    <a:pt x="10005" y="11335"/>
                  </a:lnTo>
                  <a:lnTo>
                    <a:pt x="10039" y="11333"/>
                  </a:lnTo>
                  <a:lnTo>
                    <a:pt x="10072" y="11331"/>
                  </a:lnTo>
                  <a:lnTo>
                    <a:pt x="10106" y="11331"/>
                  </a:lnTo>
                  <a:lnTo>
                    <a:pt x="10139" y="11332"/>
                  </a:lnTo>
                  <a:lnTo>
                    <a:pt x="10174" y="11333"/>
                  </a:lnTo>
                  <a:lnTo>
                    <a:pt x="10207" y="11336"/>
                  </a:lnTo>
                  <a:lnTo>
                    <a:pt x="10241" y="11339"/>
                  </a:lnTo>
                  <a:lnTo>
                    <a:pt x="10276" y="11343"/>
                  </a:lnTo>
                  <a:lnTo>
                    <a:pt x="10309" y="11348"/>
                  </a:lnTo>
                  <a:lnTo>
                    <a:pt x="10388" y="11364"/>
                  </a:lnTo>
                  <a:lnTo>
                    <a:pt x="10464" y="11385"/>
                  </a:lnTo>
                  <a:lnTo>
                    <a:pt x="10538" y="11411"/>
                  </a:lnTo>
                  <a:lnTo>
                    <a:pt x="10611" y="11440"/>
                  </a:lnTo>
                  <a:lnTo>
                    <a:pt x="10681" y="11473"/>
                  </a:lnTo>
                  <a:lnTo>
                    <a:pt x="10749" y="11510"/>
                  </a:lnTo>
                  <a:lnTo>
                    <a:pt x="10815" y="11553"/>
                  </a:lnTo>
                  <a:lnTo>
                    <a:pt x="10879" y="11598"/>
                  </a:lnTo>
                  <a:lnTo>
                    <a:pt x="10940" y="11646"/>
                  </a:lnTo>
                  <a:lnTo>
                    <a:pt x="10999" y="11699"/>
                  </a:lnTo>
                  <a:lnTo>
                    <a:pt x="11055" y="11755"/>
                  </a:lnTo>
                  <a:lnTo>
                    <a:pt x="11109" y="11814"/>
                  </a:lnTo>
                  <a:lnTo>
                    <a:pt x="11160" y="11876"/>
                  </a:lnTo>
                  <a:lnTo>
                    <a:pt x="11208" y="11942"/>
                  </a:lnTo>
                  <a:lnTo>
                    <a:pt x="11253" y="12010"/>
                  </a:lnTo>
                  <a:lnTo>
                    <a:pt x="11297" y="12081"/>
                  </a:lnTo>
                  <a:lnTo>
                    <a:pt x="11336" y="12154"/>
                  </a:lnTo>
                  <a:lnTo>
                    <a:pt x="11372" y="12230"/>
                  </a:lnTo>
                  <a:lnTo>
                    <a:pt x="11406" y="12309"/>
                  </a:lnTo>
                  <a:lnTo>
                    <a:pt x="11436" y="12388"/>
                  </a:lnTo>
                  <a:lnTo>
                    <a:pt x="11462" y="12471"/>
                  </a:lnTo>
                  <a:lnTo>
                    <a:pt x="11486" y="12556"/>
                  </a:lnTo>
                  <a:lnTo>
                    <a:pt x="11506" y="12641"/>
                  </a:lnTo>
                  <a:lnTo>
                    <a:pt x="11523" y="12730"/>
                  </a:lnTo>
                  <a:lnTo>
                    <a:pt x="11535" y="12819"/>
                  </a:lnTo>
                  <a:lnTo>
                    <a:pt x="11545" y="12909"/>
                  </a:lnTo>
                  <a:lnTo>
                    <a:pt x="11550" y="13001"/>
                  </a:lnTo>
                  <a:lnTo>
                    <a:pt x="11552" y="13094"/>
                  </a:lnTo>
                  <a:lnTo>
                    <a:pt x="11550" y="13189"/>
                  </a:lnTo>
                  <a:lnTo>
                    <a:pt x="11544" y="13283"/>
                  </a:lnTo>
                  <a:lnTo>
                    <a:pt x="11533" y="13379"/>
                  </a:lnTo>
                  <a:lnTo>
                    <a:pt x="11519" y="13475"/>
                  </a:lnTo>
                  <a:close/>
                  <a:moveTo>
                    <a:pt x="7599" y="14831"/>
                  </a:moveTo>
                  <a:lnTo>
                    <a:pt x="6837" y="14930"/>
                  </a:lnTo>
                  <a:lnTo>
                    <a:pt x="6837" y="14105"/>
                  </a:lnTo>
                  <a:lnTo>
                    <a:pt x="6833" y="14140"/>
                  </a:lnTo>
                  <a:lnTo>
                    <a:pt x="6826" y="14176"/>
                  </a:lnTo>
                  <a:lnTo>
                    <a:pt x="6817" y="14210"/>
                  </a:lnTo>
                  <a:lnTo>
                    <a:pt x="6807" y="14244"/>
                  </a:lnTo>
                  <a:lnTo>
                    <a:pt x="6794" y="14278"/>
                  </a:lnTo>
                  <a:lnTo>
                    <a:pt x="6780" y="14312"/>
                  </a:lnTo>
                  <a:lnTo>
                    <a:pt x="6764" y="14345"/>
                  </a:lnTo>
                  <a:lnTo>
                    <a:pt x="6748" y="14377"/>
                  </a:lnTo>
                  <a:lnTo>
                    <a:pt x="6729" y="14409"/>
                  </a:lnTo>
                  <a:lnTo>
                    <a:pt x="6710" y="14441"/>
                  </a:lnTo>
                  <a:lnTo>
                    <a:pt x="6690" y="14471"/>
                  </a:lnTo>
                  <a:lnTo>
                    <a:pt x="6669" y="14500"/>
                  </a:lnTo>
                  <a:lnTo>
                    <a:pt x="6648" y="14529"/>
                  </a:lnTo>
                  <a:lnTo>
                    <a:pt x="6626" y="14557"/>
                  </a:lnTo>
                  <a:lnTo>
                    <a:pt x="6604" y="14584"/>
                  </a:lnTo>
                  <a:lnTo>
                    <a:pt x="6582" y="14609"/>
                  </a:lnTo>
                  <a:lnTo>
                    <a:pt x="6561" y="14634"/>
                  </a:lnTo>
                  <a:lnTo>
                    <a:pt x="6539" y="14657"/>
                  </a:lnTo>
                  <a:lnTo>
                    <a:pt x="6517" y="14680"/>
                  </a:lnTo>
                  <a:lnTo>
                    <a:pt x="6497" y="14701"/>
                  </a:lnTo>
                  <a:lnTo>
                    <a:pt x="6458" y="14738"/>
                  </a:lnTo>
                  <a:lnTo>
                    <a:pt x="6423" y="14770"/>
                  </a:lnTo>
                  <a:lnTo>
                    <a:pt x="6394" y="14796"/>
                  </a:lnTo>
                  <a:lnTo>
                    <a:pt x="6372" y="14815"/>
                  </a:lnTo>
                  <a:lnTo>
                    <a:pt x="6358" y="14827"/>
                  </a:lnTo>
                  <a:lnTo>
                    <a:pt x="6353" y="14831"/>
                  </a:lnTo>
                  <a:lnTo>
                    <a:pt x="6065" y="14949"/>
                  </a:lnTo>
                  <a:lnTo>
                    <a:pt x="5805" y="15031"/>
                  </a:lnTo>
                  <a:lnTo>
                    <a:pt x="5571" y="15081"/>
                  </a:lnTo>
                  <a:lnTo>
                    <a:pt x="5362" y="15099"/>
                  </a:lnTo>
                  <a:lnTo>
                    <a:pt x="5177" y="15089"/>
                  </a:lnTo>
                  <a:lnTo>
                    <a:pt x="5015" y="15051"/>
                  </a:lnTo>
                  <a:lnTo>
                    <a:pt x="4873" y="14989"/>
                  </a:lnTo>
                  <a:lnTo>
                    <a:pt x="4752" y="14904"/>
                  </a:lnTo>
                  <a:lnTo>
                    <a:pt x="4650" y="14798"/>
                  </a:lnTo>
                  <a:lnTo>
                    <a:pt x="4566" y="14674"/>
                  </a:lnTo>
                  <a:lnTo>
                    <a:pt x="4499" y="14533"/>
                  </a:lnTo>
                  <a:lnTo>
                    <a:pt x="4446" y="14378"/>
                  </a:lnTo>
                  <a:lnTo>
                    <a:pt x="4409" y="14210"/>
                  </a:lnTo>
                  <a:lnTo>
                    <a:pt x="4384" y="14031"/>
                  </a:lnTo>
                  <a:lnTo>
                    <a:pt x="4370" y="13845"/>
                  </a:lnTo>
                  <a:lnTo>
                    <a:pt x="4367" y="13651"/>
                  </a:lnTo>
                  <a:lnTo>
                    <a:pt x="4374" y="13454"/>
                  </a:lnTo>
                  <a:lnTo>
                    <a:pt x="4390" y="13254"/>
                  </a:lnTo>
                  <a:lnTo>
                    <a:pt x="4412" y="13055"/>
                  </a:lnTo>
                  <a:lnTo>
                    <a:pt x="4440" y="12857"/>
                  </a:lnTo>
                  <a:lnTo>
                    <a:pt x="4472" y="12664"/>
                  </a:lnTo>
                  <a:lnTo>
                    <a:pt x="4509" y="12475"/>
                  </a:lnTo>
                  <a:lnTo>
                    <a:pt x="4547" y="12296"/>
                  </a:lnTo>
                  <a:lnTo>
                    <a:pt x="4587" y="12126"/>
                  </a:lnTo>
                  <a:lnTo>
                    <a:pt x="4626" y="11969"/>
                  </a:lnTo>
                  <a:lnTo>
                    <a:pt x="4664" y="11826"/>
                  </a:lnTo>
                  <a:lnTo>
                    <a:pt x="4700" y="11700"/>
                  </a:lnTo>
                  <a:lnTo>
                    <a:pt x="4731" y="11591"/>
                  </a:lnTo>
                  <a:lnTo>
                    <a:pt x="4778" y="11439"/>
                  </a:lnTo>
                  <a:lnTo>
                    <a:pt x="4796" y="11383"/>
                  </a:lnTo>
                  <a:lnTo>
                    <a:pt x="5695" y="11202"/>
                  </a:lnTo>
                  <a:lnTo>
                    <a:pt x="5684" y="11233"/>
                  </a:lnTo>
                  <a:lnTo>
                    <a:pt x="5654" y="11321"/>
                  </a:lnTo>
                  <a:lnTo>
                    <a:pt x="5634" y="11383"/>
                  </a:lnTo>
                  <a:lnTo>
                    <a:pt x="5609" y="11457"/>
                  </a:lnTo>
                  <a:lnTo>
                    <a:pt x="5583" y="11542"/>
                  </a:lnTo>
                  <a:lnTo>
                    <a:pt x="5555" y="11634"/>
                  </a:lnTo>
                  <a:lnTo>
                    <a:pt x="5525" y="11735"/>
                  </a:lnTo>
                  <a:lnTo>
                    <a:pt x="5493" y="11844"/>
                  </a:lnTo>
                  <a:lnTo>
                    <a:pt x="5462" y="11958"/>
                  </a:lnTo>
                  <a:lnTo>
                    <a:pt x="5431" y="12078"/>
                  </a:lnTo>
                  <a:lnTo>
                    <a:pt x="5400" y="12201"/>
                  </a:lnTo>
                  <a:lnTo>
                    <a:pt x="5371" y="12328"/>
                  </a:lnTo>
                  <a:lnTo>
                    <a:pt x="5344" y="12456"/>
                  </a:lnTo>
                  <a:lnTo>
                    <a:pt x="5320" y="12586"/>
                  </a:lnTo>
                  <a:lnTo>
                    <a:pt x="5297" y="12715"/>
                  </a:lnTo>
                  <a:lnTo>
                    <a:pt x="5278" y="12844"/>
                  </a:lnTo>
                  <a:lnTo>
                    <a:pt x="5264" y="12970"/>
                  </a:lnTo>
                  <a:lnTo>
                    <a:pt x="5254" y="13093"/>
                  </a:lnTo>
                  <a:lnTo>
                    <a:pt x="5250" y="13213"/>
                  </a:lnTo>
                  <a:lnTo>
                    <a:pt x="5251" y="13327"/>
                  </a:lnTo>
                  <a:lnTo>
                    <a:pt x="5258" y="13436"/>
                  </a:lnTo>
                  <a:lnTo>
                    <a:pt x="5272" y="13536"/>
                  </a:lnTo>
                  <a:lnTo>
                    <a:pt x="5293" y="13629"/>
                  </a:lnTo>
                  <a:lnTo>
                    <a:pt x="5323" y="13714"/>
                  </a:lnTo>
                  <a:lnTo>
                    <a:pt x="5360" y="13787"/>
                  </a:lnTo>
                  <a:lnTo>
                    <a:pt x="5408" y="13850"/>
                  </a:lnTo>
                  <a:lnTo>
                    <a:pt x="5464" y="13900"/>
                  </a:lnTo>
                  <a:lnTo>
                    <a:pt x="5530" y="13938"/>
                  </a:lnTo>
                  <a:lnTo>
                    <a:pt x="5607" y="13961"/>
                  </a:lnTo>
                  <a:lnTo>
                    <a:pt x="5695" y="13969"/>
                  </a:lnTo>
                  <a:lnTo>
                    <a:pt x="5786" y="13961"/>
                  </a:lnTo>
                  <a:lnTo>
                    <a:pt x="5872" y="13937"/>
                  </a:lnTo>
                  <a:lnTo>
                    <a:pt x="5953" y="13897"/>
                  </a:lnTo>
                  <a:lnTo>
                    <a:pt x="6029" y="13844"/>
                  </a:lnTo>
                  <a:lnTo>
                    <a:pt x="6098" y="13778"/>
                  </a:lnTo>
                  <a:lnTo>
                    <a:pt x="6164" y="13701"/>
                  </a:lnTo>
                  <a:lnTo>
                    <a:pt x="6224" y="13613"/>
                  </a:lnTo>
                  <a:lnTo>
                    <a:pt x="6281" y="13515"/>
                  </a:lnTo>
                  <a:lnTo>
                    <a:pt x="6334" y="13409"/>
                  </a:lnTo>
                  <a:lnTo>
                    <a:pt x="6381" y="13296"/>
                  </a:lnTo>
                  <a:lnTo>
                    <a:pt x="6424" y="13176"/>
                  </a:lnTo>
                  <a:lnTo>
                    <a:pt x="6465" y="13051"/>
                  </a:lnTo>
                  <a:lnTo>
                    <a:pt x="6501" y="12921"/>
                  </a:lnTo>
                  <a:lnTo>
                    <a:pt x="6534" y="12788"/>
                  </a:lnTo>
                  <a:lnTo>
                    <a:pt x="6564" y="12653"/>
                  </a:lnTo>
                  <a:lnTo>
                    <a:pt x="6591" y="12517"/>
                  </a:lnTo>
                  <a:lnTo>
                    <a:pt x="6614" y="12381"/>
                  </a:lnTo>
                  <a:lnTo>
                    <a:pt x="6635" y="12247"/>
                  </a:lnTo>
                  <a:lnTo>
                    <a:pt x="6654" y="12114"/>
                  </a:lnTo>
                  <a:lnTo>
                    <a:pt x="6670" y="11984"/>
                  </a:lnTo>
                  <a:lnTo>
                    <a:pt x="6683" y="11859"/>
                  </a:lnTo>
                  <a:lnTo>
                    <a:pt x="6695" y="11739"/>
                  </a:lnTo>
                  <a:lnTo>
                    <a:pt x="6704" y="11626"/>
                  </a:lnTo>
                  <a:lnTo>
                    <a:pt x="6712" y="11519"/>
                  </a:lnTo>
                  <a:lnTo>
                    <a:pt x="6718" y="11422"/>
                  </a:lnTo>
                  <a:lnTo>
                    <a:pt x="6723" y="11334"/>
                  </a:lnTo>
                  <a:lnTo>
                    <a:pt x="6727" y="11256"/>
                  </a:lnTo>
                  <a:lnTo>
                    <a:pt x="6729" y="11191"/>
                  </a:lnTo>
                  <a:lnTo>
                    <a:pt x="6732" y="11099"/>
                  </a:lnTo>
                  <a:lnTo>
                    <a:pt x="6733" y="11066"/>
                  </a:lnTo>
                  <a:lnTo>
                    <a:pt x="7635" y="10869"/>
                  </a:lnTo>
                  <a:lnTo>
                    <a:pt x="7599" y="14831"/>
                  </a:lnTo>
                  <a:close/>
                  <a:moveTo>
                    <a:pt x="3525" y="14821"/>
                  </a:moveTo>
                  <a:lnTo>
                    <a:pt x="2494" y="14821"/>
                  </a:lnTo>
                  <a:lnTo>
                    <a:pt x="2494" y="11116"/>
                  </a:lnTo>
                  <a:lnTo>
                    <a:pt x="1051" y="11197"/>
                  </a:lnTo>
                  <a:lnTo>
                    <a:pt x="1051" y="10088"/>
                  </a:lnTo>
                  <a:lnTo>
                    <a:pt x="4885" y="9508"/>
                  </a:lnTo>
                  <a:lnTo>
                    <a:pt x="4885" y="10663"/>
                  </a:lnTo>
                  <a:lnTo>
                    <a:pt x="3525" y="11116"/>
                  </a:lnTo>
                  <a:lnTo>
                    <a:pt x="3525" y="14821"/>
                  </a:lnTo>
                  <a:close/>
                  <a:moveTo>
                    <a:pt x="15497" y="8290"/>
                  </a:moveTo>
                  <a:lnTo>
                    <a:pt x="15397" y="8196"/>
                  </a:lnTo>
                  <a:lnTo>
                    <a:pt x="15221" y="8114"/>
                  </a:lnTo>
                  <a:lnTo>
                    <a:pt x="14974" y="8046"/>
                  </a:lnTo>
                  <a:lnTo>
                    <a:pt x="14661" y="7989"/>
                  </a:lnTo>
                  <a:lnTo>
                    <a:pt x="14287" y="7944"/>
                  </a:lnTo>
                  <a:lnTo>
                    <a:pt x="13857" y="7909"/>
                  </a:lnTo>
                  <a:lnTo>
                    <a:pt x="13377" y="7885"/>
                  </a:lnTo>
                  <a:lnTo>
                    <a:pt x="12851" y="7869"/>
                  </a:lnTo>
                  <a:lnTo>
                    <a:pt x="12284" y="7864"/>
                  </a:lnTo>
                  <a:lnTo>
                    <a:pt x="11683" y="7867"/>
                  </a:lnTo>
                  <a:lnTo>
                    <a:pt x="11052" y="7880"/>
                  </a:lnTo>
                  <a:lnTo>
                    <a:pt x="10397" y="7900"/>
                  </a:lnTo>
                  <a:lnTo>
                    <a:pt x="9721" y="7928"/>
                  </a:lnTo>
                  <a:lnTo>
                    <a:pt x="9033" y="7962"/>
                  </a:lnTo>
                  <a:lnTo>
                    <a:pt x="8334" y="8004"/>
                  </a:lnTo>
                  <a:lnTo>
                    <a:pt x="7631" y="8051"/>
                  </a:lnTo>
                  <a:lnTo>
                    <a:pt x="6929" y="8103"/>
                  </a:lnTo>
                  <a:lnTo>
                    <a:pt x="6235" y="8162"/>
                  </a:lnTo>
                  <a:lnTo>
                    <a:pt x="5551" y="8224"/>
                  </a:lnTo>
                  <a:lnTo>
                    <a:pt x="4884" y="8292"/>
                  </a:lnTo>
                  <a:lnTo>
                    <a:pt x="4239" y="8362"/>
                  </a:lnTo>
                  <a:lnTo>
                    <a:pt x="3622" y="8436"/>
                  </a:lnTo>
                  <a:lnTo>
                    <a:pt x="3036" y="8514"/>
                  </a:lnTo>
                  <a:lnTo>
                    <a:pt x="2488" y="8592"/>
                  </a:lnTo>
                  <a:lnTo>
                    <a:pt x="1983" y="8673"/>
                  </a:lnTo>
                  <a:lnTo>
                    <a:pt x="1526" y="8755"/>
                  </a:lnTo>
                  <a:lnTo>
                    <a:pt x="1121" y="8838"/>
                  </a:lnTo>
                  <a:lnTo>
                    <a:pt x="775" y="8923"/>
                  </a:lnTo>
                  <a:lnTo>
                    <a:pt x="492" y="9006"/>
                  </a:lnTo>
                  <a:lnTo>
                    <a:pt x="278" y="9089"/>
                  </a:lnTo>
                  <a:lnTo>
                    <a:pt x="137" y="9172"/>
                  </a:lnTo>
                  <a:lnTo>
                    <a:pt x="76" y="9252"/>
                  </a:lnTo>
                  <a:lnTo>
                    <a:pt x="57" y="9343"/>
                  </a:lnTo>
                  <a:lnTo>
                    <a:pt x="39" y="9456"/>
                  </a:lnTo>
                  <a:lnTo>
                    <a:pt x="26" y="9590"/>
                  </a:lnTo>
                  <a:lnTo>
                    <a:pt x="16" y="9743"/>
                  </a:lnTo>
                  <a:lnTo>
                    <a:pt x="8" y="9915"/>
                  </a:lnTo>
                  <a:lnTo>
                    <a:pt x="3" y="10101"/>
                  </a:lnTo>
                  <a:lnTo>
                    <a:pt x="0" y="10303"/>
                  </a:lnTo>
                  <a:lnTo>
                    <a:pt x="1" y="10517"/>
                  </a:lnTo>
                  <a:lnTo>
                    <a:pt x="4" y="10743"/>
                  </a:lnTo>
                  <a:lnTo>
                    <a:pt x="9" y="10980"/>
                  </a:lnTo>
                  <a:lnTo>
                    <a:pt x="17" y="11224"/>
                  </a:lnTo>
                  <a:lnTo>
                    <a:pt x="28" y="11475"/>
                  </a:lnTo>
                  <a:lnTo>
                    <a:pt x="41" y="11732"/>
                  </a:lnTo>
                  <a:lnTo>
                    <a:pt x="57" y="11992"/>
                  </a:lnTo>
                  <a:lnTo>
                    <a:pt x="76" y="12255"/>
                  </a:lnTo>
                  <a:lnTo>
                    <a:pt x="96" y="12518"/>
                  </a:lnTo>
                  <a:lnTo>
                    <a:pt x="119" y="12780"/>
                  </a:lnTo>
                  <a:lnTo>
                    <a:pt x="144" y="13040"/>
                  </a:lnTo>
                  <a:lnTo>
                    <a:pt x="173" y="13297"/>
                  </a:lnTo>
                  <a:lnTo>
                    <a:pt x="203" y="13547"/>
                  </a:lnTo>
                  <a:lnTo>
                    <a:pt x="235" y="13790"/>
                  </a:lnTo>
                  <a:lnTo>
                    <a:pt x="270" y="14025"/>
                  </a:lnTo>
                  <a:lnTo>
                    <a:pt x="307" y="14250"/>
                  </a:lnTo>
                  <a:lnTo>
                    <a:pt x="345" y="14463"/>
                  </a:lnTo>
                  <a:lnTo>
                    <a:pt x="387" y="14662"/>
                  </a:lnTo>
                  <a:lnTo>
                    <a:pt x="430" y="14848"/>
                  </a:lnTo>
                  <a:lnTo>
                    <a:pt x="476" y="15016"/>
                  </a:lnTo>
                  <a:lnTo>
                    <a:pt x="524" y="15167"/>
                  </a:lnTo>
                  <a:lnTo>
                    <a:pt x="574" y="15298"/>
                  </a:lnTo>
                  <a:lnTo>
                    <a:pt x="625" y="15409"/>
                  </a:lnTo>
                  <a:lnTo>
                    <a:pt x="679" y="15497"/>
                  </a:lnTo>
                  <a:lnTo>
                    <a:pt x="735" y="15562"/>
                  </a:lnTo>
                  <a:lnTo>
                    <a:pt x="826" y="15612"/>
                  </a:lnTo>
                  <a:lnTo>
                    <a:pt x="984" y="15661"/>
                  </a:lnTo>
                  <a:lnTo>
                    <a:pt x="1203" y="15709"/>
                  </a:lnTo>
                  <a:lnTo>
                    <a:pt x="1479" y="15755"/>
                  </a:lnTo>
                  <a:lnTo>
                    <a:pt x="1809" y="15799"/>
                  </a:lnTo>
                  <a:lnTo>
                    <a:pt x="2187" y="15841"/>
                  </a:lnTo>
                  <a:lnTo>
                    <a:pt x="2609" y="15881"/>
                  </a:lnTo>
                  <a:lnTo>
                    <a:pt x="3072" y="15918"/>
                  </a:lnTo>
                  <a:lnTo>
                    <a:pt x="3570" y="15953"/>
                  </a:lnTo>
                  <a:lnTo>
                    <a:pt x="4099" y="15985"/>
                  </a:lnTo>
                  <a:lnTo>
                    <a:pt x="4654" y="16014"/>
                  </a:lnTo>
                  <a:lnTo>
                    <a:pt x="5232" y="16040"/>
                  </a:lnTo>
                  <a:lnTo>
                    <a:pt x="5828" y="16063"/>
                  </a:lnTo>
                  <a:lnTo>
                    <a:pt x="6438" y="16084"/>
                  </a:lnTo>
                  <a:lnTo>
                    <a:pt x="7056" y="16100"/>
                  </a:lnTo>
                  <a:lnTo>
                    <a:pt x="7679" y="16113"/>
                  </a:lnTo>
                  <a:lnTo>
                    <a:pt x="8303" y="16122"/>
                  </a:lnTo>
                  <a:lnTo>
                    <a:pt x="8923" y="16127"/>
                  </a:lnTo>
                  <a:lnTo>
                    <a:pt x="9534" y="16128"/>
                  </a:lnTo>
                  <a:lnTo>
                    <a:pt x="10132" y="16124"/>
                  </a:lnTo>
                  <a:lnTo>
                    <a:pt x="10714" y="16117"/>
                  </a:lnTo>
                  <a:lnTo>
                    <a:pt x="11274" y="16105"/>
                  </a:lnTo>
                  <a:lnTo>
                    <a:pt x="11808" y="16088"/>
                  </a:lnTo>
                  <a:lnTo>
                    <a:pt x="12312" y="16066"/>
                  </a:lnTo>
                  <a:lnTo>
                    <a:pt x="12781" y="16038"/>
                  </a:lnTo>
                  <a:lnTo>
                    <a:pt x="13211" y="16007"/>
                  </a:lnTo>
                  <a:lnTo>
                    <a:pt x="13598" y="15970"/>
                  </a:lnTo>
                  <a:lnTo>
                    <a:pt x="13936" y="15926"/>
                  </a:lnTo>
                  <a:lnTo>
                    <a:pt x="14223" y="15878"/>
                  </a:lnTo>
                  <a:lnTo>
                    <a:pt x="14453" y="15824"/>
                  </a:lnTo>
                  <a:lnTo>
                    <a:pt x="14622" y="15763"/>
                  </a:lnTo>
                  <a:lnTo>
                    <a:pt x="14726" y="15698"/>
                  </a:lnTo>
                  <a:lnTo>
                    <a:pt x="14796" y="15614"/>
                  </a:lnTo>
                  <a:lnTo>
                    <a:pt x="14864" y="15504"/>
                  </a:lnTo>
                  <a:lnTo>
                    <a:pt x="14932" y="15369"/>
                  </a:lnTo>
                  <a:lnTo>
                    <a:pt x="14999" y="15210"/>
                  </a:lnTo>
                  <a:lnTo>
                    <a:pt x="15063" y="15030"/>
                  </a:lnTo>
                  <a:lnTo>
                    <a:pt x="15127" y="14830"/>
                  </a:lnTo>
                  <a:lnTo>
                    <a:pt x="15189" y="14612"/>
                  </a:lnTo>
                  <a:lnTo>
                    <a:pt x="15248" y="14377"/>
                  </a:lnTo>
                  <a:lnTo>
                    <a:pt x="15306" y="14128"/>
                  </a:lnTo>
                  <a:lnTo>
                    <a:pt x="15361" y="13866"/>
                  </a:lnTo>
                  <a:lnTo>
                    <a:pt x="15414" y="13593"/>
                  </a:lnTo>
                  <a:lnTo>
                    <a:pt x="15462" y="13310"/>
                  </a:lnTo>
                  <a:lnTo>
                    <a:pt x="15509" y="13018"/>
                  </a:lnTo>
                  <a:lnTo>
                    <a:pt x="15552" y="12722"/>
                  </a:lnTo>
                  <a:lnTo>
                    <a:pt x="15591" y="12421"/>
                  </a:lnTo>
                  <a:lnTo>
                    <a:pt x="15627" y="12116"/>
                  </a:lnTo>
                  <a:lnTo>
                    <a:pt x="15658" y="11811"/>
                  </a:lnTo>
                  <a:lnTo>
                    <a:pt x="15685" y="11507"/>
                  </a:lnTo>
                  <a:lnTo>
                    <a:pt x="15708" y="11205"/>
                  </a:lnTo>
                  <a:lnTo>
                    <a:pt x="15726" y="10908"/>
                  </a:lnTo>
                  <a:lnTo>
                    <a:pt x="15739" y="10616"/>
                  </a:lnTo>
                  <a:lnTo>
                    <a:pt x="15747" y="10332"/>
                  </a:lnTo>
                  <a:lnTo>
                    <a:pt x="15750" y="10057"/>
                  </a:lnTo>
                  <a:lnTo>
                    <a:pt x="15747" y="9794"/>
                  </a:lnTo>
                  <a:lnTo>
                    <a:pt x="15738" y="9543"/>
                  </a:lnTo>
                  <a:lnTo>
                    <a:pt x="15724" y="9306"/>
                  </a:lnTo>
                  <a:lnTo>
                    <a:pt x="15703" y="9086"/>
                  </a:lnTo>
                  <a:lnTo>
                    <a:pt x="15675" y="8885"/>
                  </a:lnTo>
                  <a:lnTo>
                    <a:pt x="15641" y="8702"/>
                  </a:lnTo>
                  <a:lnTo>
                    <a:pt x="15600" y="8541"/>
                  </a:lnTo>
                  <a:lnTo>
                    <a:pt x="15552" y="8403"/>
                  </a:lnTo>
                  <a:lnTo>
                    <a:pt x="15497" y="8290"/>
                  </a:lnTo>
                  <a:close/>
                  <a:moveTo>
                    <a:pt x="10176" y="12139"/>
                  </a:moveTo>
                  <a:lnTo>
                    <a:pt x="10134" y="12133"/>
                  </a:lnTo>
                  <a:lnTo>
                    <a:pt x="10093" y="12130"/>
                  </a:lnTo>
                  <a:lnTo>
                    <a:pt x="10053" y="12130"/>
                  </a:lnTo>
                  <a:lnTo>
                    <a:pt x="10011" y="12131"/>
                  </a:lnTo>
                  <a:lnTo>
                    <a:pt x="9971" y="12135"/>
                  </a:lnTo>
                  <a:lnTo>
                    <a:pt x="9930" y="12142"/>
                  </a:lnTo>
                  <a:lnTo>
                    <a:pt x="9891" y="12151"/>
                  </a:lnTo>
                  <a:lnTo>
                    <a:pt x="9852" y="12163"/>
                  </a:lnTo>
                  <a:lnTo>
                    <a:pt x="9813" y="12176"/>
                  </a:lnTo>
                  <a:lnTo>
                    <a:pt x="9775" y="12191"/>
                  </a:lnTo>
                  <a:lnTo>
                    <a:pt x="9738" y="12209"/>
                  </a:lnTo>
                  <a:lnTo>
                    <a:pt x="9701" y="12228"/>
                  </a:lnTo>
                  <a:lnTo>
                    <a:pt x="9665" y="12250"/>
                  </a:lnTo>
                  <a:lnTo>
                    <a:pt x="9630" y="12273"/>
                  </a:lnTo>
                  <a:lnTo>
                    <a:pt x="9595" y="12299"/>
                  </a:lnTo>
                  <a:lnTo>
                    <a:pt x="9563" y="12326"/>
                  </a:lnTo>
                  <a:lnTo>
                    <a:pt x="9531" y="12355"/>
                  </a:lnTo>
                  <a:lnTo>
                    <a:pt x="9499" y="12385"/>
                  </a:lnTo>
                  <a:lnTo>
                    <a:pt x="9469" y="12418"/>
                  </a:lnTo>
                  <a:lnTo>
                    <a:pt x="9441" y="12452"/>
                  </a:lnTo>
                  <a:lnTo>
                    <a:pt x="9412" y="12488"/>
                  </a:lnTo>
                  <a:lnTo>
                    <a:pt x="9386" y="12524"/>
                  </a:lnTo>
                  <a:lnTo>
                    <a:pt x="9362" y="12563"/>
                  </a:lnTo>
                  <a:lnTo>
                    <a:pt x="9339" y="12603"/>
                  </a:lnTo>
                  <a:lnTo>
                    <a:pt x="9317" y="12644"/>
                  </a:lnTo>
                  <a:lnTo>
                    <a:pt x="9296" y="12687"/>
                  </a:lnTo>
                  <a:lnTo>
                    <a:pt x="9277" y="12731"/>
                  </a:lnTo>
                  <a:lnTo>
                    <a:pt x="9261" y="12775"/>
                  </a:lnTo>
                  <a:lnTo>
                    <a:pt x="9246" y="12822"/>
                  </a:lnTo>
                  <a:lnTo>
                    <a:pt x="9232" y="12869"/>
                  </a:lnTo>
                  <a:lnTo>
                    <a:pt x="9221" y="12917"/>
                  </a:lnTo>
                  <a:lnTo>
                    <a:pt x="9210" y="12966"/>
                  </a:lnTo>
                  <a:lnTo>
                    <a:pt x="9203" y="13016"/>
                  </a:lnTo>
                  <a:lnTo>
                    <a:pt x="9198" y="13066"/>
                  </a:lnTo>
                  <a:lnTo>
                    <a:pt x="9195" y="13115"/>
                  </a:lnTo>
                  <a:lnTo>
                    <a:pt x="9194" y="13163"/>
                  </a:lnTo>
                  <a:lnTo>
                    <a:pt x="9194" y="13212"/>
                  </a:lnTo>
                  <a:lnTo>
                    <a:pt x="9197" y="13259"/>
                  </a:lnTo>
                  <a:lnTo>
                    <a:pt x="9202" y="13306"/>
                  </a:lnTo>
                  <a:lnTo>
                    <a:pt x="9209" y="13352"/>
                  </a:lnTo>
                  <a:lnTo>
                    <a:pt x="9218" y="13397"/>
                  </a:lnTo>
                  <a:lnTo>
                    <a:pt x="9229" y="13442"/>
                  </a:lnTo>
                  <a:lnTo>
                    <a:pt x="9241" y="13485"/>
                  </a:lnTo>
                  <a:lnTo>
                    <a:pt x="9255" y="13528"/>
                  </a:lnTo>
                  <a:lnTo>
                    <a:pt x="9270" y="13570"/>
                  </a:lnTo>
                  <a:lnTo>
                    <a:pt x="9288" y="13610"/>
                  </a:lnTo>
                  <a:lnTo>
                    <a:pt x="9306" y="13648"/>
                  </a:lnTo>
                  <a:lnTo>
                    <a:pt x="9328" y="13687"/>
                  </a:lnTo>
                  <a:lnTo>
                    <a:pt x="9350" y="13723"/>
                  </a:lnTo>
                  <a:lnTo>
                    <a:pt x="9373" y="13758"/>
                  </a:lnTo>
                  <a:lnTo>
                    <a:pt x="9398" y="13791"/>
                  </a:lnTo>
                  <a:lnTo>
                    <a:pt x="9426" y="13823"/>
                  </a:lnTo>
                  <a:lnTo>
                    <a:pt x="9453" y="13854"/>
                  </a:lnTo>
                  <a:lnTo>
                    <a:pt x="9482" y="13882"/>
                  </a:lnTo>
                  <a:lnTo>
                    <a:pt x="9513" y="13909"/>
                  </a:lnTo>
                  <a:lnTo>
                    <a:pt x="9546" y="13934"/>
                  </a:lnTo>
                  <a:lnTo>
                    <a:pt x="9578" y="13957"/>
                  </a:lnTo>
                  <a:lnTo>
                    <a:pt x="9613" y="13978"/>
                  </a:lnTo>
                  <a:lnTo>
                    <a:pt x="9649" y="13997"/>
                  </a:lnTo>
                  <a:lnTo>
                    <a:pt x="9685" y="14014"/>
                  </a:lnTo>
                  <a:lnTo>
                    <a:pt x="9723" y="14029"/>
                  </a:lnTo>
                  <a:lnTo>
                    <a:pt x="9762" y="14041"/>
                  </a:lnTo>
                  <a:lnTo>
                    <a:pt x="9802" y="14052"/>
                  </a:lnTo>
                  <a:lnTo>
                    <a:pt x="9843" y="14060"/>
                  </a:lnTo>
                  <a:lnTo>
                    <a:pt x="9884" y="14066"/>
                  </a:lnTo>
                  <a:lnTo>
                    <a:pt x="9925" y="14069"/>
                  </a:lnTo>
                  <a:lnTo>
                    <a:pt x="9967" y="14070"/>
                  </a:lnTo>
                  <a:lnTo>
                    <a:pt x="10007" y="14068"/>
                  </a:lnTo>
                  <a:lnTo>
                    <a:pt x="10048" y="14064"/>
                  </a:lnTo>
                  <a:lnTo>
                    <a:pt x="10088" y="14057"/>
                  </a:lnTo>
                  <a:lnTo>
                    <a:pt x="10127" y="14048"/>
                  </a:lnTo>
                  <a:lnTo>
                    <a:pt x="10167" y="14037"/>
                  </a:lnTo>
                  <a:lnTo>
                    <a:pt x="10205" y="14024"/>
                  </a:lnTo>
                  <a:lnTo>
                    <a:pt x="10244" y="14009"/>
                  </a:lnTo>
                  <a:lnTo>
                    <a:pt x="10281" y="13991"/>
                  </a:lnTo>
                  <a:lnTo>
                    <a:pt x="10318" y="13972"/>
                  </a:lnTo>
                  <a:lnTo>
                    <a:pt x="10354" y="13951"/>
                  </a:lnTo>
                  <a:lnTo>
                    <a:pt x="10389" y="13928"/>
                  </a:lnTo>
                  <a:lnTo>
                    <a:pt x="10423" y="13902"/>
                  </a:lnTo>
                  <a:lnTo>
                    <a:pt x="10457" y="13875"/>
                  </a:lnTo>
                  <a:lnTo>
                    <a:pt x="10488" y="13846"/>
                  </a:lnTo>
                  <a:lnTo>
                    <a:pt x="10519" y="13816"/>
                  </a:lnTo>
                  <a:lnTo>
                    <a:pt x="10549" y="13783"/>
                  </a:lnTo>
                  <a:lnTo>
                    <a:pt x="10578" y="13749"/>
                  </a:lnTo>
                  <a:lnTo>
                    <a:pt x="10606" y="13714"/>
                  </a:lnTo>
                  <a:lnTo>
                    <a:pt x="10632" y="13677"/>
                  </a:lnTo>
                  <a:lnTo>
                    <a:pt x="10657" y="13638"/>
                  </a:lnTo>
                  <a:lnTo>
                    <a:pt x="10680" y="13598"/>
                  </a:lnTo>
                  <a:lnTo>
                    <a:pt x="10702" y="13557"/>
                  </a:lnTo>
                  <a:lnTo>
                    <a:pt x="10722" y="13514"/>
                  </a:lnTo>
                  <a:lnTo>
                    <a:pt x="10740" y="13470"/>
                  </a:lnTo>
                  <a:lnTo>
                    <a:pt x="10758" y="13426"/>
                  </a:lnTo>
                  <a:lnTo>
                    <a:pt x="10773" y="13378"/>
                  </a:lnTo>
                  <a:lnTo>
                    <a:pt x="10786" y="13331"/>
                  </a:lnTo>
                  <a:lnTo>
                    <a:pt x="10798" y="13282"/>
                  </a:lnTo>
                  <a:lnTo>
                    <a:pt x="10807" y="13233"/>
                  </a:lnTo>
                  <a:lnTo>
                    <a:pt x="10815" y="13184"/>
                  </a:lnTo>
                  <a:lnTo>
                    <a:pt x="10820" y="13134"/>
                  </a:lnTo>
                  <a:lnTo>
                    <a:pt x="10823" y="13086"/>
                  </a:lnTo>
                  <a:lnTo>
                    <a:pt x="10824" y="13037"/>
                  </a:lnTo>
                  <a:lnTo>
                    <a:pt x="10824" y="12989"/>
                  </a:lnTo>
                  <a:lnTo>
                    <a:pt x="10821" y="12942"/>
                  </a:lnTo>
                  <a:lnTo>
                    <a:pt x="10816" y="12895"/>
                  </a:lnTo>
                  <a:lnTo>
                    <a:pt x="10809" y="12850"/>
                  </a:lnTo>
                  <a:lnTo>
                    <a:pt x="10801" y="12805"/>
                  </a:lnTo>
                  <a:lnTo>
                    <a:pt x="10791" y="12760"/>
                  </a:lnTo>
                  <a:lnTo>
                    <a:pt x="10778" y="12717"/>
                  </a:lnTo>
                  <a:lnTo>
                    <a:pt x="10765" y="12675"/>
                  </a:lnTo>
                  <a:lnTo>
                    <a:pt x="10748" y="12633"/>
                  </a:lnTo>
                  <a:lnTo>
                    <a:pt x="10731" y="12593"/>
                  </a:lnTo>
                  <a:lnTo>
                    <a:pt x="10712" y="12554"/>
                  </a:lnTo>
                  <a:lnTo>
                    <a:pt x="10692" y="12516"/>
                  </a:lnTo>
                  <a:lnTo>
                    <a:pt x="10670" y="12480"/>
                  </a:lnTo>
                  <a:lnTo>
                    <a:pt x="10645" y="12445"/>
                  </a:lnTo>
                  <a:lnTo>
                    <a:pt x="10620" y="12412"/>
                  </a:lnTo>
                  <a:lnTo>
                    <a:pt x="10594" y="12379"/>
                  </a:lnTo>
                  <a:lnTo>
                    <a:pt x="10566" y="12349"/>
                  </a:lnTo>
                  <a:lnTo>
                    <a:pt x="10536" y="12320"/>
                  </a:lnTo>
                  <a:lnTo>
                    <a:pt x="10506" y="12293"/>
                  </a:lnTo>
                  <a:lnTo>
                    <a:pt x="10474" y="12267"/>
                  </a:lnTo>
                  <a:lnTo>
                    <a:pt x="10440" y="12244"/>
                  </a:lnTo>
                  <a:lnTo>
                    <a:pt x="10406" y="12223"/>
                  </a:lnTo>
                  <a:lnTo>
                    <a:pt x="10371" y="12204"/>
                  </a:lnTo>
                  <a:lnTo>
                    <a:pt x="10333" y="12187"/>
                  </a:lnTo>
                  <a:lnTo>
                    <a:pt x="10296" y="12172"/>
                  </a:lnTo>
                  <a:lnTo>
                    <a:pt x="10257" y="12158"/>
                  </a:lnTo>
                  <a:lnTo>
                    <a:pt x="10217" y="12147"/>
                  </a:lnTo>
                  <a:lnTo>
                    <a:pt x="10176" y="12139"/>
                  </a:lnTo>
                  <a:close/>
                  <a:moveTo>
                    <a:pt x="13329" y="11771"/>
                  </a:moveTo>
                  <a:lnTo>
                    <a:pt x="13293" y="11767"/>
                  </a:lnTo>
                  <a:lnTo>
                    <a:pt x="13257" y="11764"/>
                  </a:lnTo>
                  <a:lnTo>
                    <a:pt x="13221" y="11764"/>
                  </a:lnTo>
                  <a:lnTo>
                    <a:pt x="13186" y="11765"/>
                  </a:lnTo>
                  <a:lnTo>
                    <a:pt x="13151" y="11768"/>
                  </a:lnTo>
                  <a:lnTo>
                    <a:pt x="13115" y="11773"/>
                  </a:lnTo>
                  <a:lnTo>
                    <a:pt x="13081" y="11779"/>
                  </a:lnTo>
                  <a:lnTo>
                    <a:pt x="13047" y="11788"/>
                  </a:lnTo>
                  <a:lnTo>
                    <a:pt x="13012" y="11798"/>
                  </a:lnTo>
                  <a:lnTo>
                    <a:pt x="12979" y="11809"/>
                  </a:lnTo>
                  <a:lnTo>
                    <a:pt x="12947" y="11822"/>
                  </a:lnTo>
                  <a:lnTo>
                    <a:pt x="12914" y="11836"/>
                  </a:lnTo>
                  <a:lnTo>
                    <a:pt x="12883" y="11852"/>
                  </a:lnTo>
                  <a:lnTo>
                    <a:pt x="12853" y="11869"/>
                  </a:lnTo>
                  <a:lnTo>
                    <a:pt x="12823" y="11888"/>
                  </a:lnTo>
                  <a:lnTo>
                    <a:pt x="12793" y="11909"/>
                  </a:lnTo>
                  <a:lnTo>
                    <a:pt x="12766" y="11930"/>
                  </a:lnTo>
                  <a:lnTo>
                    <a:pt x="12739" y="11952"/>
                  </a:lnTo>
                  <a:lnTo>
                    <a:pt x="12712" y="11976"/>
                  </a:lnTo>
                  <a:lnTo>
                    <a:pt x="12687" y="12001"/>
                  </a:lnTo>
                  <a:lnTo>
                    <a:pt x="12663" y="12027"/>
                  </a:lnTo>
                  <a:lnTo>
                    <a:pt x="12640" y="12055"/>
                  </a:lnTo>
                  <a:lnTo>
                    <a:pt x="12619" y="12083"/>
                  </a:lnTo>
                  <a:lnTo>
                    <a:pt x="12598" y="12112"/>
                  </a:lnTo>
                  <a:lnTo>
                    <a:pt x="12579" y="12143"/>
                  </a:lnTo>
                  <a:lnTo>
                    <a:pt x="12561" y="12175"/>
                  </a:lnTo>
                  <a:lnTo>
                    <a:pt x="12545" y="12207"/>
                  </a:lnTo>
                  <a:lnTo>
                    <a:pt x="12530" y="12240"/>
                  </a:lnTo>
                  <a:lnTo>
                    <a:pt x="12517" y="12274"/>
                  </a:lnTo>
                  <a:lnTo>
                    <a:pt x="12505" y="12310"/>
                  </a:lnTo>
                  <a:lnTo>
                    <a:pt x="12495" y="12345"/>
                  </a:lnTo>
                  <a:lnTo>
                    <a:pt x="12486" y="12381"/>
                  </a:lnTo>
                  <a:lnTo>
                    <a:pt x="12475" y="12497"/>
                  </a:lnTo>
                  <a:lnTo>
                    <a:pt x="12472" y="12538"/>
                  </a:lnTo>
                  <a:lnTo>
                    <a:pt x="12474" y="12568"/>
                  </a:lnTo>
                  <a:lnTo>
                    <a:pt x="12476" y="12598"/>
                  </a:lnTo>
                  <a:lnTo>
                    <a:pt x="12480" y="12628"/>
                  </a:lnTo>
                  <a:lnTo>
                    <a:pt x="12484" y="12657"/>
                  </a:lnTo>
                  <a:lnTo>
                    <a:pt x="12490" y="12687"/>
                  </a:lnTo>
                  <a:lnTo>
                    <a:pt x="12498" y="12715"/>
                  </a:lnTo>
                  <a:lnTo>
                    <a:pt x="12506" y="12743"/>
                  </a:lnTo>
                  <a:lnTo>
                    <a:pt x="12517" y="12771"/>
                  </a:lnTo>
                  <a:lnTo>
                    <a:pt x="12527" y="12798"/>
                  </a:lnTo>
                  <a:lnTo>
                    <a:pt x="12539" y="12825"/>
                  </a:lnTo>
                  <a:lnTo>
                    <a:pt x="12552" y="12850"/>
                  </a:lnTo>
                  <a:lnTo>
                    <a:pt x="12566" y="12875"/>
                  </a:lnTo>
                  <a:lnTo>
                    <a:pt x="12581" y="12899"/>
                  </a:lnTo>
                  <a:lnTo>
                    <a:pt x="12597" y="12924"/>
                  </a:lnTo>
                  <a:lnTo>
                    <a:pt x="12615" y="12947"/>
                  </a:lnTo>
                  <a:lnTo>
                    <a:pt x="12633" y="12968"/>
                  </a:lnTo>
                  <a:lnTo>
                    <a:pt x="12652" y="12990"/>
                  </a:lnTo>
                  <a:lnTo>
                    <a:pt x="12672" y="13010"/>
                  </a:lnTo>
                  <a:lnTo>
                    <a:pt x="12692" y="13029"/>
                  </a:lnTo>
                  <a:lnTo>
                    <a:pt x="12715" y="13049"/>
                  </a:lnTo>
                  <a:lnTo>
                    <a:pt x="12737" y="13066"/>
                  </a:lnTo>
                  <a:lnTo>
                    <a:pt x="12761" y="13083"/>
                  </a:lnTo>
                  <a:lnTo>
                    <a:pt x="12785" y="13098"/>
                  </a:lnTo>
                  <a:lnTo>
                    <a:pt x="12810" y="13113"/>
                  </a:lnTo>
                  <a:lnTo>
                    <a:pt x="12837" y="13126"/>
                  </a:lnTo>
                  <a:lnTo>
                    <a:pt x="12863" y="13139"/>
                  </a:lnTo>
                  <a:lnTo>
                    <a:pt x="12890" y="13150"/>
                  </a:lnTo>
                  <a:lnTo>
                    <a:pt x="12918" y="13160"/>
                  </a:lnTo>
                  <a:lnTo>
                    <a:pt x="12948" y="13169"/>
                  </a:lnTo>
                  <a:lnTo>
                    <a:pt x="12977" y="13177"/>
                  </a:lnTo>
                  <a:lnTo>
                    <a:pt x="13007" y="13183"/>
                  </a:lnTo>
                  <a:lnTo>
                    <a:pt x="13039" y="13188"/>
                  </a:lnTo>
                  <a:lnTo>
                    <a:pt x="13075" y="13192"/>
                  </a:lnTo>
                  <a:lnTo>
                    <a:pt x="13110" y="13195"/>
                  </a:lnTo>
                  <a:lnTo>
                    <a:pt x="13147" y="13195"/>
                  </a:lnTo>
                  <a:lnTo>
                    <a:pt x="13182" y="13194"/>
                  </a:lnTo>
                  <a:lnTo>
                    <a:pt x="13217" y="13191"/>
                  </a:lnTo>
                  <a:lnTo>
                    <a:pt x="13253" y="13186"/>
                  </a:lnTo>
                  <a:lnTo>
                    <a:pt x="13287" y="13180"/>
                  </a:lnTo>
                  <a:lnTo>
                    <a:pt x="13321" y="13172"/>
                  </a:lnTo>
                  <a:lnTo>
                    <a:pt x="13355" y="13161"/>
                  </a:lnTo>
                  <a:lnTo>
                    <a:pt x="13388" y="13150"/>
                  </a:lnTo>
                  <a:lnTo>
                    <a:pt x="13421" y="13137"/>
                  </a:lnTo>
                  <a:lnTo>
                    <a:pt x="13454" y="13123"/>
                  </a:lnTo>
                  <a:lnTo>
                    <a:pt x="13485" y="13107"/>
                  </a:lnTo>
                  <a:lnTo>
                    <a:pt x="13515" y="13090"/>
                  </a:lnTo>
                  <a:lnTo>
                    <a:pt x="13546" y="13071"/>
                  </a:lnTo>
                  <a:lnTo>
                    <a:pt x="13574" y="13051"/>
                  </a:lnTo>
                  <a:lnTo>
                    <a:pt x="13602" y="13029"/>
                  </a:lnTo>
                  <a:lnTo>
                    <a:pt x="13629" y="13007"/>
                  </a:lnTo>
                  <a:lnTo>
                    <a:pt x="13656" y="12983"/>
                  </a:lnTo>
                  <a:lnTo>
                    <a:pt x="13681" y="12958"/>
                  </a:lnTo>
                  <a:lnTo>
                    <a:pt x="13705" y="12932"/>
                  </a:lnTo>
                  <a:lnTo>
                    <a:pt x="13727" y="12904"/>
                  </a:lnTo>
                  <a:lnTo>
                    <a:pt x="13750" y="12876"/>
                  </a:lnTo>
                  <a:lnTo>
                    <a:pt x="13770" y="12847"/>
                  </a:lnTo>
                  <a:lnTo>
                    <a:pt x="13789" y="12817"/>
                  </a:lnTo>
                  <a:lnTo>
                    <a:pt x="13806" y="12785"/>
                  </a:lnTo>
                  <a:lnTo>
                    <a:pt x="13822" y="12752"/>
                  </a:lnTo>
                  <a:lnTo>
                    <a:pt x="13837" y="12719"/>
                  </a:lnTo>
                  <a:lnTo>
                    <a:pt x="13851" y="12685"/>
                  </a:lnTo>
                  <a:lnTo>
                    <a:pt x="13863" y="12650"/>
                  </a:lnTo>
                  <a:lnTo>
                    <a:pt x="13873" y="12614"/>
                  </a:lnTo>
                  <a:lnTo>
                    <a:pt x="13881" y="12578"/>
                  </a:lnTo>
                  <a:lnTo>
                    <a:pt x="13888" y="12542"/>
                  </a:lnTo>
                  <a:lnTo>
                    <a:pt x="13892" y="12505"/>
                  </a:lnTo>
                  <a:lnTo>
                    <a:pt x="13895" y="12469"/>
                  </a:lnTo>
                  <a:lnTo>
                    <a:pt x="13896" y="12433"/>
                  </a:lnTo>
                  <a:lnTo>
                    <a:pt x="13896" y="12397"/>
                  </a:lnTo>
                  <a:lnTo>
                    <a:pt x="13893" y="12362"/>
                  </a:lnTo>
                  <a:lnTo>
                    <a:pt x="13889" y="12328"/>
                  </a:lnTo>
                  <a:lnTo>
                    <a:pt x="13883" y="12294"/>
                  </a:lnTo>
                  <a:lnTo>
                    <a:pt x="13876" y="12260"/>
                  </a:lnTo>
                  <a:lnTo>
                    <a:pt x="13867" y="12228"/>
                  </a:lnTo>
                  <a:lnTo>
                    <a:pt x="13856" y="12196"/>
                  </a:lnTo>
                  <a:lnTo>
                    <a:pt x="13843" y="12165"/>
                  </a:lnTo>
                  <a:lnTo>
                    <a:pt x="13829" y="12134"/>
                  </a:lnTo>
                  <a:lnTo>
                    <a:pt x="13814" y="12104"/>
                  </a:lnTo>
                  <a:lnTo>
                    <a:pt x="13798" y="12076"/>
                  </a:lnTo>
                  <a:lnTo>
                    <a:pt x="13780" y="12048"/>
                  </a:lnTo>
                  <a:lnTo>
                    <a:pt x="13761" y="12021"/>
                  </a:lnTo>
                  <a:lnTo>
                    <a:pt x="13739" y="11995"/>
                  </a:lnTo>
                  <a:lnTo>
                    <a:pt x="13717" y="11971"/>
                  </a:lnTo>
                  <a:lnTo>
                    <a:pt x="13694" y="11948"/>
                  </a:lnTo>
                  <a:lnTo>
                    <a:pt x="13670" y="11925"/>
                  </a:lnTo>
                  <a:lnTo>
                    <a:pt x="13645" y="11903"/>
                  </a:lnTo>
                  <a:lnTo>
                    <a:pt x="13617" y="11884"/>
                  </a:lnTo>
                  <a:lnTo>
                    <a:pt x="13589" y="11865"/>
                  </a:lnTo>
                  <a:lnTo>
                    <a:pt x="13561" y="11848"/>
                  </a:lnTo>
                  <a:lnTo>
                    <a:pt x="13530" y="11833"/>
                  </a:lnTo>
                  <a:lnTo>
                    <a:pt x="13499" y="11819"/>
                  </a:lnTo>
                  <a:lnTo>
                    <a:pt x="13467" y="11806"/>
                  </a:lnTo>
                  <a:lnTo>
                    <a:pt x="13433" y="11795"/>
                  </a:lnTo>
                  <a:lnTo>
                    <a:pt x="13400" y="11786"/>
                  </a:lnTo>
                  <a:lnTo>
                    <a:pt x="13365" y="11777"/>
                  </a:lnTo>
                  <a:lnTo>
                    <a:pt x="13329" y="11771"/>
                  </a:lnTo>
                  <a:close/>
                  <a:moveTo>
                    <a:pt x="12595" y="6299"/>
                  </a:moveTo>
                  <a:lnTo>
                    <a:pt x="12601" y="6294"/>
                  </a:lnTo>
                  <a:lnTo>
                    <a:pt x="12619" y="6281"/>
                  </a:lnTo>
                  <a:lnTo>
                    <a:pt x="12646" y="6258"/>
                  </a:lnTo>
                  <a:lnTo>
                    <a:pt x="12680" y="6227"/>
                  </a:lnTo>
                  <a:lnTo>
                    <a:pt x="12722" y="6189"/>
                  </a:lnTo>
                  <a:lnTo>
                    <a:pt x="12768" y="6145"/>
                  </a:lnTo>
                  <a:lnTo>
                    <a:pt x="12792" y="6120"/>
                  </a:lnTo>
                  <a:lnTo>
                    <a:pt x="12818" y="6093"/>
                  </a:lnTo>
                  <a:lnTo>
                    <a:pt x="12843" y="6065"/>
                  </a:lnTo>
                  <a:lnTo>
                    <a:pt x="12869" y="6037"/>
                  </a:lnTo>
                  <a:lnTo>
                    <a:pt x="12895" y="6006"/>
                  </a:lnTo>
                  <a:lnTo>
                    <a:pt x="12922" y="5974"/>
                  </a:lnTo>
                  <a:lnTo>
                    <a:pt x="12947" y="5941"/>
                  </a:lnTo>
                  <a:lnTo>
                    <a:pt x="12972" y="5907"/>
                  </a:lnTo>
                  <a:lnTo>
                    <a:pt x="12997" y="5872"/>
                  </a:lnTo>
                  <a:lnTo>
                    <a:pt x="13021" y="5836"/>
                  </a:lnTo>
                  <a:lnTo>
                    <a:pt x="13044" y="5799"/>
                  </a:lnTo>
                  <a:lnTo>
                    <a:pt x="13066" y="5761"/>
                  </a:lnTo>
                  <a:lnTo>
                    <a:pt x="13086" y="5722"/>
                  </a:lnTo>
                  <a:lnTo>
                    <a:pt x="13104" y="5683"/>
                  </a:lnTo>
                  <a:lnTo>
                    <a:pt x="13121" y="5644"/>
                  </a:lnTo>
                  <a:lnTo>
                    <a:pt x="13137" y="5603"/>
                  </a:lnTo>
                  <a:lnTo>
                    <a:pt x="13150" y="5562"/>
                  </a:lnTo>
                  <a:lnTo>
                    <a:pt x="13160" y="5521"/>
                  </a:lnTo>
                  <a:lnTo>
                    <a:pt x="13168" y="5479"/>
                  </a:lnTo>
                  <a:lnTo>
                    <a:pt x="13173" y="5437"/>
                  </a:lnTo>
                  <a:lnTo>
                    <a:pt x="13173" y="6425"/>
                  </a:lnTo>
                  <a:lnTo>
                    <a:pt x="14081" y="6299"/>
                  </a:lnTo>
                  <a:lnTo>
                    <a:pt x="14124" y="1578"/>
                  </a:lnTo>
                  <a:lnTo>
                    <a:pt x="13050" y="1814"/>
                  </a:lnTo>
                  <a:lnTo>
                    <a:pt x="13049" y="1853"/>
                  </a:lnTo>
                  <a:lnTo>
                    <a:pt x="13046" y="1963"/>
                  </a:lnTo>
                  <a:lnTo>
                    <a:pt x="13043" y="2041"/>
                  </a:lnTo>
                  <a:lnTo>
                    <a:pt x="13038" y="2133"/>
                  </a:lnTo>
                  <a:lnTo>
                    <a:pt x="13032" y="2238"/>
                  </a:lnTo>
                  <a:lnTo>
                    <a:pt x="13025" y="2355"/>
                  </a:lnTo>
                  <a:lnTo>
                    <a:pt x="13015" y="2481"/>
                  </a:lnTo>
                  <a:lnTo>
                    <a:pt x="13003" y="2616"/>
                  </a:lnTo>
                  <a:lnTo>
                    <a:pt x="12990" y="2759"/>
                  </a:lnTo>
                  <a:lnTo>
                    <a:pt x="12973" y="2908"/>
                  </a:lnTo>
                  <a:lnTo>
                    <a:pt x="12955" y="3062"/>
                  </a:lnTo>
                  <a:lnTo>
                    <a:pt x="12933" y="3221"/>
                  </a:lnTo>
                  <a:lnTo>
                    <a:pt x="12907" y="3381"/>
                  </a:lnTo>
                  <a:lnTo>
                    <a:pt x="12879" y="3543"/>
                  </a:lnTo>
                  <a:lnTo>
                    <a:pt x="12848" y="3704"/>
                  </a:lnTo>
                  <a:lnTo>
                    <a:pt x="12812" y="3865"/>
                  </a:lnTo>
                  <a:lnTo>
                    <a:pt x="12773" y="4023"/>
                  </a:lnTo>
                  <a:lnTo>
                    <a:pt x="12730" y="4177"/>
                  </a:lnTo>
                  <a:lnTo>
                    <a:pt x="12682" y="4326"/>
                  </a:lnTo>
                  <a:lnTo>
                    <a:pt x="12630" y="4469"/>
                  </a:lnTo>
                  <a:lnTo>
                    <a:pt x="12572" y="4605"/>
                  </a:lnTo>
                  <a:lnTo>
                    <a:pt x="12511" y="4731"/>
                  </a:lnTo>
                  <a:lnTo>
                    <a:pt x="12443" y="4847"/>
                  </a:lnTo>
                  <a:lnTo>
                    <a:pt x="12371" y="4952"/>
                  </a:lnTo>
                  <a:lnTo>
                    <a:pt x="12292" y="5044"/>
                  </a:lnTo>
                  <a:lnTo>
                    <a:pt x="12210" y="5123"/>
                  </a:lnTo>
                  <a:lnTo>
                    <a:pt x="12120" y="5186"/>
                  </a:lnTo>
                  <a:lnTo>
                    <a:pt x="12024" y="5233"/>
                  </a:lnTo>
                  <a:lnTo>
                    <a:pt x="11922" y="5261"/>
                  </a:lnTo>
                  <a:lnTo>
                    <a:pt x="11813" y="5271"/>
                  </a:lnTo>
                  <a:lnTo>
                    <a:pt x="11708" y="5262"/>
                  </a:lnTo>
                  <a:lnTo>
                    <a:pt x="11616" y="5235"/>
                  </a:lnTo>
                  <a:lnTo>
                    <a:pt x="11537" y="5190"/>
                  </a:lnTo>
                  <a:lnTo>
                    <a:pt x="11469" y="5130"/>
                  </a:lnTo>
                  <a:lnTo>
                    <a:pt x="11414" y="5055"/>
                  </a:lnTo>
                  <a:lnTo>
                    <a:pt x="11368" y="4967"/>
                  </a:lnTo>
                  <a:lnTo>
                    <a:pt x="11334" y="4868"/>
                  </a:lnTo>
                  <a:lnTo>
                    <a:pt x="11308" y="4757"/>
                  </a:lnTo>
                  <a:lnTo>
                    <a:pt x="11292" y="4637"/>
                  </a:lnTo>
                  <a:lnTo>
                    <a:pt x="11283" y="4508"/>
                  </a:lnTo>
                  <a:lnTo>
                    <a:pt x="11282" y="4372"/>
                  </a:lnTo>
                  <a:lnTo>
                    <a:pt x="11288" y="4230"/>
                  </a:lnTo>
                  <a:lnTo>
                    <a:pt x="11299" y="4083"/>
                  </a:lnTo>
                  <a:lnTo>
                    <a:pt x="11316" y="3932"/>
                  </a:lnTo>
                  <a:lnTo>
                    <a:pt x="11338" y="3780"/>
                  </a:lnTo>
                  <a:lnTo>
                    <a:pt x="11364" y="3626"/>
                  </a:lnTo>
                  <a:lnTo>
                    <a:pt x="11394" y="3472"/>
                  </a:lnTo>
                  <a:lnTo>
                    <a:pt x="11427" y="3319"/>
                  </a:lnTo>
                  <a:lnTo>
                    <a:pt x="11461" y="3168"/>
                  </a:lnTo>
                  <a:lnTo>
                    <a:pt x="11498" y="3022"/>
                  </a:lnTo>
                  <a:lnTo>
                    <a:pt x="11535" y="2880"/>
                  </a:lnTo>
                  <a:lnTo>
                    <a:pt x="11572" y="2744"/>
                  </a:lnTo>
                  <a:lnTo>
                    <a:pt x="11609" y="2615"/>
                  </a:lnTo>
                  <a:lnTo>
                    <a:pt x="11645" y="2495"/>
                  </a:lnTo>
                  <a:lnTo>
                    <a:pt x="11678" y="2384"/>
                  </a:lnTo>
                  <a:lnTo>
                    <a:pt x="11711" y="2284"/>
                  </a:lnTo>
                  <a:lnTo>
                    <a:pt x="11739" y="2196"/>
                  </a:lnTo>
                  <a:lnTo>
                    <a:pt x="11763" y="2122"/>
                  </a:lnTo>
                  <a:lnTo>
                    <a:pt x="11800" y="2018"/>
                  </a:lnTo>
                  <a:lnTo>
                    <a:pt x="11813" y="1981"/>
                  </a:lnTo>
                  <a:lnTo>
                    <a:pt x="10740" y="2196"/>
                  </a:lnTo>
                  <a:lnTo>
                    <a:pt x="10719" y="2262"/>
                  </a:lnTo>
                  <a:lnTo>
                    <a:pt x="10664" y="2444"/>
                  </a:lnTo>
                  <a:lnTo>
                    <a:pt x="10625" y="2572"/>
                  </a:lnTo>
                  <a:lnTo>
                    <a:pt x="10584" y="2724"/>
                  </a:lnTo>
                  <a:lnTo>
                    <a:pt x="10538" y="2894"/>
                  </a:lnTo>
                  <a:lnTo>
                    <a:pt x="10492" y="3080"/>
                  </a:lnTo>
                  <a:lnTo>
                    <a:pt x="10444" y="3283"/>
                  </a:lnTo>
                  <a:lnTo>
                    <a:pt x="10399" y="3497"/>
                  </a:lnTo>
                  <a:lnTo>
                    <a:pt x="10356" y="3720"/>
                  </a:lnTo>
                  <a:lnTo>
                    <a:pt x="10317" y="3950"/>
                  </a:lnTo>
                  <a:lnTo>
                    <a:pt x="10284" y="4186"/>
                  </a:lnTo>
                  <a:lnTo>
                    <a:pt x="10257" y="4424"/>
                  </a:lnTo>
                  <a:lnTo>
                    <a:pt x="10238" y="4661"/>
                  </a:lnTo>
                  <a:lnTo>
                    <a:pt x="10230" y="4896"/>
                  </a:lnTo>
                  <a:lnTo>
                    <a:pt x="10233" y="5126"/>
                  </a:lnTo>
                  <a:lnTo>
                    <a:pt x="10249" y="5348"/>
                  </a:lnTo>
                  <a:lnTo>
                    <a:pt x="10279" y="5561"/>
                  </a:lnTo>
                  <a:lnTo>
                    <a:pt x="10324" y="5761"/>
                  </a:lnTo>
                  <a:lnTo>
                    <a:pt x="10386" y="5946"/>
                  </a:lnTo>
                  <a:lnTo>
                    <a:pt x="10467" y="6114"/>
                  </a:lnTo>
                  <a:lnTo>
                    <a:pt x="10567" y="6262"/>
                  </a:lnTo>
                  <a:lnTo>
                    <a:pt x="10689" y="6388"/>
                  </a:lnTo>
                  <a:lnTo>
                    <a:pt x="10832" y="6488"/>
                  </a:lnTo>
                  <a:lnTo>
                    <a:pt x="11001" y="6562"/>
                  </a:lnTo>
                  <a:lnTo>
                    <a:pt x="11195" y="6606"/>
                  </a:lnTo>
                  <a:lnTo>
                    <a:pt x="11415" y="6619"/>
                  </a:lnTo>
                  <a:lnTo>
                    <a:pt x="11664" y="6596"/>
                  </a:lnTo>
                  <a:lnTo>
                    <a:pt x="11943" y="6538"/>
                  </a:lnTo>
                  <a:lnTo>
                    <a:pt x="12253" y="6439"/>
                  </a:lnTo>
                  <a:lnTo>
                    <a:pt x="12595" y="6299"/>
                  </a:lnTo>
                  <a:close/>
                  <a:moveTo>
                    <a:pt x="7127" y="4138"/>
                  </a:moveTo>
                  <a:lnTo>
                    <a:pt x="7139" y="4071"/>
                  </a:lnTo>
                  <a:lnTo>
                    <a:pt x="7155" y="4007"/>
                  </a:lnTo>
                  <a:lnTo>
                    <a:pt x="7173" y="3943"/>
                  </a:lnTo>
                  <a:lnTo>
                    <a:pt x="7193" y="3882"/>
                  </a:lnTo>
                  <a:lnTo>
                    <a:pt x="7215" y="3821"/>
                  </a:lnTo>
                  <a:lnTo>
                    <a:pt x="7239" y="3763"/>
                  </a:lnTo>
                  <a:lnTo>
                    <a:pt x="7267" y="3705"/>
                  </a:lnTo>
                  <a:lnTo>
                    <a:pt x="7296" y="3650"/>
                  </a:lnTo>
                  <a:lnTo>
                    <a:pt x="7326" y="3597"/>
                  </a:lnTo>
                  <a:lnTo>
                    <a:pt x="7359" y="3545"/>
                  </a:lnTo>
                  <a:lnTo>
                    <a:pt x="7394" y="3496"/>
                  </a:lnTo>
                  <a:lnTo>
                    <a:pt x="7430" y="3447"/>
                  </a:lnTo>
                  <a:lnTo>
                    <a:pt x="7469" y="3402"/>
                  </a:lnTo>
                  <a:lnTo>
                    <a:pt x="7508" y="3359"/>
                  </a:lnTo>
                  <a:lnTo>
                    <a:pt x="7549" y="3317"/>
                  </a:lnTo>
                  <a:lnTo>
                    <a:pt x="7592" y="3279"/>
                  </a:lnTo>
                  <a:lnTo>
                    <a:pt x="7635" y="3242"/>
                  </a:lnTo>
                  <a:lnTo>
                    <a:pt x="7681" y="3208"/>
                  </a:lnTo>
                  <a:lnTo>
                    <a:pt x="7727" y="3176"/>
                  </a:lnTo>
                  <a:lnTo>
                    <a:pt x="7775" y="3148"/>
                  </a:lnTo>
                  <a:lnTo>
                    <a:pt x="7824" y="3122"/>
                  </a:lnTo>
                  <a:lnTo>
                    <a:pt x="7873" y="3098"/>
                  </a:lnTo>
                  <a:lnTo>
                    <a:pt x="7923" y="3077"/>
                  </a:lnTo>
                  <a:lnTo>
                    <a:pt x="7974" y="3059"/>
                  </a:lnTo>
                  <a:lnTo>
                    <a:pt x="8027" y="3044"/>
                  </a:lnTo>
                  <a:lnTo>
                    <a:pt x="8079" y="3033"/>
                  </a:lnTo>
                  <a:lnTo>
                    <a:pt x="8132" y="3024"/>
                  </a:lnTo>
                  <a:lnTo>
                    <a:pt x="8186" y="3018"/>
                  </a:lnTo>
                  <a:lnTo>
                    <a:pt x="8240" y="3016"/>
                  </a:lnTo>
                  <a:lnTo>
                    <a:pt x="8294" y="3017"/>
                  </a:lnTo>
                  <a:lnTo>
                    <a:pt x="8348" y="3021"/>
                  </a:lnTo>
                  <a:lnTo>
                    <a:pt x="8404" y="3029"/>
                  </a:lnTo>
                  <a:lnTo>
                    <a:pt x="8457" y="3039"/>
                  </a:lnTo>
                  <a:lnTo>
                    <a:pt x="8510" y="3054"/>
                  </a:lnTo>
                  <a:lnTo>
                    <a:pt x="8561" y="3071"/>
                  </a:lnTo>
                  <a:lnTo>
                    <a:pt x="8612" y="3092"/>
                  </a:lnTo>
                  <a:lnTo>
                    <a:pt x="8660" y="3115"/>
                  </a:lnTo>
                  <a:lnTo>
                    <a:pt x="8708" y="3141"/>
                  </a:lnTo>
                  <a:lnTo>
                    <a:pt x="8753" y="3169"/>
                  </a:lnTo>
                  <a:lnTo>
                    <a:pt x="8797" y="3200"/>
                  </a:lnTo>
                  <a:lnTo>
                    <a:pt x="8840" y="3234"/>
                  </a:lnTo>
                  <a:lnTo>
                    <a:pt x="8880" y="3270"/>
                  </a:lnTo>
                  <a:lnTo>
                    <a:pt x="8920" y="3309"/>
                  </a:lnTo>
                  <a:lnTo>
                    <a:pt x="8956" y="3350"/>
                  </a:lnTo>
                  <a:lnTo>
                    <a:pt x="8991" y="3393"/>
                  </a:lnTo>
                  <a:lnTo>
                    <a:pt x="9025" y="3438"/>
                  </a:lnTo>
                  <a:lnTo>
                    <a:pt x="9057" y="3485"/>
                  </a:lnTo>
                  <a:lnTo>
                    <a:pt x="9086" y="3534"/>
                  </a:lnTo>
                  <a:lnTo>
                    <a:pt x="9114" y="3584"/>
                  </a:lnTo>
                  <a:lnTo>
                    <a:pt x="9139" y="3637"/>
                  </a:lnTo>
                  <a:lnTo>
                    <a:pt x="9162" y="3691"/>
                  </a:lnTo>
                  <a:lnTo>
                    <a:pt x="9182" y="3747"/>
                  </a:lnTo>
                  <a:lnTo>
                    <a:pt x="9201" y="3803"/>
                  </a:lnTo>
                  <a:lnTo>
                    <a:pt x="9218" y="3862"/>
                  </a:lnTo>
                  <a:lnTo>
                    <a:pt x="9231" y="3922"/>
                  </a:lnTo>
                  <a:lnTo>
                    <a:pt x="9243" y="3983"/>
                  </a:lnTo>
                  <a:lnTo>
                    <a:pt x="9252" y="4044"/>
                  </a:lnTo>
                  <a:lnTo>
                    <a:pt x="9258" y="4108"/>
                  </a:lnTo>
                  <a:lnTo>
                    <a:pt x="9262" y="4171"/>
                  </a:lnTo>
                  <a:lnTo>
                    <a:pt x="9263" y="4236"/>
                  </a:lnTo>
                  <a:lnTo>
                    <a:pt x="9261" y="4301"/>
                  </a:lnTo>
                  <a:lnTo>
                    <a:pt x="9257" y="4367"/>
                  </a:lnTo>
                  <a:lnTo>
                    <a:pt x="9250" y="4433"/>
                  </a:lnTo>
                  <a:lnTo>
                    <a:pt x="9240" y="4500"/>
                  </a:lnTo>
                  <a:lnTo>
                    <a:pt x="9227" y="4566"/>
                  </a:lnTo>
                  <a:lnTo>
                    <a:pt x="9211" y="4631"/>
                  </a:lnTo>
                  <a:lnTo>
                    <a:pt x="9194" y="4694"/>
                  </a:lnTo>
                  <a:lnTo>
                    <a:pt x="9174" y="4756"/>
                  </a:lnTo>
                  <a:lnTo>
                    <a:pt x="9152" y="4816"/>
                  </a:lnTo>
                  <a:lnTo>
                    <a:pt x="9127" y="4875"/>
                  </a:lnTo>
                  <a:lnTo>
                    <a:pt x="9100" y="4932"/>
                  </a:lnTo>
                  <a:lnTo>
                    <a:pt x="9071" y="4988"/>
                  </a:lnTo>
                  <a:lnTo>
                    <a:pt x="9040" y="5041"/>
                  </a:lnTo>
                  <a:lnTo>
                    <a:pt x="9008" y="5092"/>
                  </a:lnTo>
                  <a:lnTo>
                    <a:pt x="8972" y="5142"/>
                  </a:lnTo>
                  <a:lnTo>
                    <a:pt x="8936" y="5189"/>
                  </a:lnTo>
                  <a:lnTo>
                    <a:pt x="8898" y="5236"/>
                  </a:lnTo>
                  <a:lnTo>
                    <a:pt x="8859" y="5279"/>
                  </a:lnTo>
                  <a:lnTo>
                    <a:pt x="8818" y="5319"/>
                  </a:lnTo>
                  <a:lnTo>
                    <a:pt x="8774" y="5359"/>
                  </a:lnTo>
                  <a:lnTo>
                    <a:pt x="8731" y="5395"/>
                  </a:lnTo>
                  <a:lnTo>
                    <a:pt x="8685" y="5429"/>
                  </a:lnTo>
                  <a:lnTo>
                    <a:pt x="8639" y="5460"/>
                  </a:lnTo>
                  <a:lnTo>
                    <a:pt x="8591" y="5490"/>
                  </a:lnTo>
                  <a:lnTo>
                    <a:pt x="8543" y="5516"/>
                  </a:lnTo>
                  <a:lnTo>
                    <a:pt x="8494" y="5539"/>
                  </a:lnTo>
                  <a:lnTo>
                    <a:pt x="8443" y="5560"/>
                  </a:lnTo>
                  <a:lnTo>
                    <a:pt x="8392" y="5578"/>
                  </a:lnTo>
                  <a:lnTo>
                    <a:pt x="8340" y="5592"/>
                  </a:lnTo>
                  <a:lnTo>
                    <a:pt x="8288" y="5604"/>
                  </a:lnTo>
                  <a:lnTo>
                    <a:pt x="8234" y="5614"/>
                  </a:lnTo>
                  <a:lnTo>
                    <a:pt x="8180" y="5619"/>
                  </a:lnTo>
                  <a:lnTo>
                    <a:pt x="8127" y="5622"/>
                  </a:lnTo>
                  <a:lnTo>
                    <a:pt x="8072" y="5621"/>
                  </a:lnTo>
                  <a:lnTo>
                    <a:pt x="8018" y="5617"/>
                  </a:lnTo>
                  <a:lnTo>
                    <a:pt x="7963" y="5609"/>
                  </a:lnTo>
                  <a:lnTo>
                    <a:pt x="7910" y="5597"/>
                  </a:lnTo>
                  <a:lnTo>
                    <a:pt x="7856" y="5583"/>
                  </a:lnTo>
                  <a:lnTo>
                    <a:pt x="7805" y="5566"/>
                  </a:lnTo>
                  <a:lnTo>
                    <a:pt x="7755" y="5546"/>
                  </a:lnTo>
                  <a:lnTo>
                    <a:pt x="7706" y="5523"/>
                  </a:lnTo>
                  <a:lnTo>
                    <a:pt x="7659" y="5497"/>
                  </a:lnTo>
                  <a:lnTo>
                    <a:pt x="7613" y="5468"/>
                  </a:lnTo>
                  <a:lnTo>
                    <a:pt x="7570" y="5437"/>
                  </a:lnTo>
                  <a:lnTo>
                    <a:pt x="7527" y="5403"/>
                  </a:lnTo>
                  <a:lnTo>
                    <a:pt x="7486" y="5367"/>
                  </a:lnTo>
                  <a:lnTo>
                    <a:pt x="7447" y="5328"/>
                  </a:lnTo>
                  <a:lnTo>
                    <a:pt x="7410" y="5287"/>
                  </a:lnTo>
                  <a:lnTo>
                    <a:pt x="7375" y="5245"/>
                  </a:lnTo>
                  <a:lnTo>
                    <a:pt x="7341" y="5199"/>
                  </a:lnTo>
                  <a:lnTo>
                    <a:pt x="7310" y="5152"/>
                  </a:lnTo>
                  <a:lnTo>
                    <a:pt x="7281" y="5104"/>
                  </a:lnTo>
                  <a:lnTo>
                    <a:pt x="7253" y="5053"/>
                  </a:lnTo>
                  <a:lnTo>
                    <a:pt x="7228" y="5001"/>
                  </a:lnTo>
                  <a:lnTo>
                    <a:pt x="7205" y="4946"/>
                  </a:lnTo>
                  <a:lnTo>
                    <a:pt x="7184" y="4891"/>
                  </a:lnTo>
                  <a:lnTo>
                    <a:pt x="7166" y="4833"/>
                  </a:lnTo>
                  <a:lnTo>
                    <a:pt x="7149" y="4775"/>
                  </a:lnTo>
                  <a:lnTo>
                    <a:pt x="7135" y="4715"/>
                  </a:lnTo>
                  <a:lnTo>
                    <a:pt x="7124" y="4655"/>
                  </a:lnTo>
                  <a:lnTo>
                    <a:pt x="7115" y="4593"/>
                  </a:lnTo>
                  <a:lnTo>
                    <a:pt x="7109" y="4530"/>
                  </a:lnTo>
                  <a:lnTo>
                    <a:pt x="7105" y="4466"/>
                  </a:lnTo>
                  <a:lnTo>
                    <a:pt x="7104" y="4402"/>
                  </a:lnTo>
                  <a:lnTo>
                    <a:pt x="7105" y="4336"/>
                  </a:lnTo>
                  <a:lnTo>
                    <a:pt x="7110" y="4271"/>
                  </a:lnTo>
                  <a:lnTo>
                    <a:pt x="7117" y="4204"/>
                  </a:lnTo>
                  <a:lnTo>
                    <a:pt x="7127" y="4138"/>
                  </a:lnTo>
                  <a:close/>
                  <a:moveTo>
                    <a:pt x="6191" y="4228"/>
                  </a:moveTo>
                  <a:lnTo>
                    <a:pt x="6173" y="4348"/>
                  </a:lnTo>
                  <a:lnTo>
                    <a:pt x="6161" y="4467"/>
                  </a:lnTo>
                  <a:lnTo>
                    <a:pt x="6153" y="4585"/>
                  </a:lnTo>
                  <a:lnTo>
                    <a:pt x="6150" y="4703"/>
                  </a:lnTo>
                  <a:lnTo>
                    <a:pt x="6152" y="4819"/>
                  </a:lnTo>
                  <a:lnTo>
                    <a:pt x="6159" y="4934"/>
                  </a:lnTo>
                  <a:lnTo>
                    <a:pt x="6170" y="5047"/>
                  </a:lnTo>
                  <a:lnTo>
                    <a:pt x="6186" y="5159"/>
                  </a:lnTo>
                  <a:lnTo>
                    <a:pt x="6207" y="5269"/>
                  </a:lnTo>
                  <a:lnTo>
                    <a:pt x="6233" y="5377"/>
                  </a:lnTo>
                  <a:lnTo>
                    <a:pt x="6262" y="5482"/>
                  </a:lnTo>
                  <a:lnTo>
                    <a:pt x="6295" y="5584"/>
                  </a:lnTo>
                  <a:lnTo>
                    <a:pt x="6333" y="5685"/>
                  </a:lnTo>
                  <a:lnTo>
                    <a:pt x="6374" y="5783"/>
                  </a:lnTo>
                  <a:lnTo>
                    <a:pt x="6420" y="5878"/>
                  </a:lnTo>
                  <a:lnTo>
                    <a:pt x="6469" y="5969"/>
                  </a:lnTo>
                  <a:lnTo>
                    <a:pt x="6522" y="6058"/>
                  </a:lnTo>
                  <a:lnTo>
                    <a:pt x="6579" y="6143"/>
                  </a:lnTo>
                  <a:lnTo>
                    <a:pt x="6639" y="6224"/>
                  </a:lnTo>
                  <a:lnTo>
                    <a:pt x="6703" y="6302"/>
                  </a:lnTo>
                  <a:lnTo>
                    <a:pt x="6771" y="6377"/>
                  </a:lnTo>
                  <a:lnTo>
                    <a:pt x="6841" y="6446"/>
                  </a:lnTo>
                  <a:lnTo>
                    <a:pt x="6914" y="6512"/>
                  </a:lnTo>
                  <a:lnTo>
                    <a:pt x="6991" y="6573"/>
                  </a:lnTo>
                  <a:lnTo>
                    <a:pt x="7071" y="6630"/>
                  </a:lnTo>
                  <a:lnTo>
                    <a:pt x="7153" y="6681"/>
                  </a:lnTo>
                  <a:lnTo>
                    <a:pt x="7238" y="6728"/>
                  </a:lnTo>
                  <a:lnTo>
                    <a:pt x="7327" y="6770"/>
                  </a:lnTo>
                  <a:lnTo>
                    <a:pt x="7417" y="6807"/>
                  </a:lnTo>
                  <a:lnTo>
                    <a:pt x="7510" y="6838"/>
                  </a:lnTo>
                  <a:lnTo>
                    <a:pt x="7606" y="6863"/>
                  </a:lnTo>
                  <a:lnTo>
                    <a:pt x="7704" y="6884"/>
                  </a:lnTo>
                  <a:lnTo>
                    <a:pt x="7803" y="6898"/>
                  </a:lnTo>
                  <a:lnTo>
                    <a:pt x="7901" y="6905"/>
                  </a:lnTo>
                  <a:lnTo>
                    <a:pt x="7999" y="6907"/>
                  </a:lnTo>
                  <a:lnTo>
                    <a:pt x="8097" y="6902"/>
                  </a:lnTo>
                  <a:lnTo>
                    <a:pt x="8194" y="6892"/>
                  </a:lnTo>
                  <a:lnTo>
                    <a:pt x="8290" y="6876"/>
                  </a:lnTo>
                  <a:lnTo>
                    <a:pt x="8384" y="6854"/>
                  </a:lnTo>
                  <a:lnTo>
                    <a:pt x="8478" y="6827"/>
                  </a:lnTo>
                  <a:lnTo>
                    <a:pt x="8571" y="6795"/>
                  </a:lnTo>
                  <a:lnTo>
                    <a:pt x="8662" y="6758"/>
                  </a:lnTo>
                  <a:lnTo>
                    <a:pt x="8752" y="6715"/>
                  </a:lnTo>
                  <a:lnTo>
                    <a:pt x="8840" y="6667"/>
                  </a:lnTo>
                  <a:lnTo>
                    <a:pt x="8926" y="6614"/>
                  </a:lnTo>
                  <a:lnTo>
                    <a:pt x="9010" y="6558"/>
                  </a:lnTo>
                  <a:lnTo>
                    <a:pt x="9091" y="6497"/>
                  </a:lnTo>
                  <a:lnTo>
                    <a:pt x="9171" y="6430"/>
                  </a:lnTo>
                  <a:lnTo>
                    <a:pt x="9248" y="6359"/>
                  </a:lnTo>
                  <a:lnTo>
                    <a:pt x="9323" y="6285"/>
                  </a:lnTo>
                  <a:lnTo>
                    <a:pt x="9394" y="6206"/>
                  </a:lnTo>
                  <a:lnTo>
                    <a:pt x="9464" y="6124"/>
                  </a:lnTo>
                  <a:lnTo>
                    <a:pt x="9530" y="6038"/>
                  </a:lnTo>
                  <a:lnTo>
                    <a:pt x="9592" y="5947"/>
                  </a:lnTo>
                  <a:lnTo>
                    <a:pt x="9652" y="5853"/>
                  </a:lnTo>
                  <a:lnTo>
                    <a:pt x="9707" y="5757"/>
                  </a:lnTo>
                  <a:lnTo>
                    <a:pt x="9760" y="5657"/>
                  </a:lnTo>
                  <a:lnTo>
                    <a:pt x="9808" y="5553"/>
                  </a:lnTo>
                  <a:lnTo>
                    <a:pt x="9853" y="5446"/>
                  </a:lnTo>
                  <a:lnTo>
                    <a:pt x="9893" y="5337"/>
                  </a:lnTo>
                  <a:lnTo>
                    <a:pt x="9929" y="5224"/>
                  </a:lnTo>
                  <a:lnTo>
                    <a:pt x="9962" y="5111"/>
                  </a:lnTo>
                  <a:lnTo>
                    <a:pt x="9989" y="4993"/>
                  </a:lnTo>
                  <a:lnTo>
                    <a:pt x="10012" y="4873"/>
                  </a:lnTo>
                  <a:lnTo>
                    <a:pt x="10030" y="4753"/>
                  </a:lnTo>
                  <a:lnTo>
                    <a:pt x="10043" y="4634"/>
                  </a:lnTo>
                  <a:lnTo>
                    <a:pt x="10051" y="4515"/>
                  </a:lnTo>
                  <a:lnTo>
                    <a:pt x="10054" y="4397"/>
                  </a:lnTo>
                  <a:lnTo>
                    <a:pt x="10052" y="4281"/>
                  </a:lnTo>
                  <a:lnTo>
                    <a:pt x="10045" y="4166"/>
                  </a:lnTo>
                  <a:lnTo>
                    <a:pt x="10033" y="4053"/>
                  </a:lnTo>
                  <a:lnTo>
                    <a:pt x="10017" y="3941"/>
                  </a:lnTo>
                  <a:lnTo>
                    <a:pt x="9996" y="3831"/>
                  </a:lnTo>
                  <a:lnTo>
                    <a:pt x="9971" y="3725"/>
                  </a:lnTo>
                  <a:lnTo>
                    <a:pt x="9942" y="3619"/>
                  </a:lnTo>
                  <a:lnTo>
                    <a:pt x="9908" y="3516"/>
                  </a:lnTo>
                  <a:lnTo>
                    <a:pt x="9871" y="3415"/>
                  </a:lnTo>
                  <a:lnTo>
                    <a:pt x="9829" y="3318"/>
                  </a:lnTo>
                  <a:lnTo>
                    <a:pt x="9783" y="3223"/>
                  </a:lnTo>
                  <a:lnTo>
                    <a:pt x="9734" y="3131"/>
                  </a:lnTo>
                  <a:lnTo>
                    <a:pt x="9681" y="3043"/>
                  </a:lnTo>
                  <a:lnTo>
                    <a:pt x="9624" y="2957"/>
                  </a:lnTo>
                  <a:lnTo>
                    <a:pt x="9564" y="2876"/>
                  </a:lnTo>
                  <a:lnTo>
                    <a:pt x="9500" y="2798"/>
                  </a:lnTo>
                  <a:lnTo>
                    <a:pt x="9433" y="2725"/>
                  </a:lnTo>
                  <a:lnTo>
                    <a:pt x="9362" y="2655"/>
                  </a:lnTo>
                  <a:lnTo>
                    <a:pt x="9288" y="2590"/>
                  </a:lnTo>
                  <a:lnTo>
                    <a:pt x="9212" y="2528"/>
                  </a:lnTo>
                  <a:lnTo>
                    <a:pt x="9133" y="2472"/>
                  </a:lnTo>
                  <a:lnTo>
                    <a:pt x="9050" y="2419"/>
                  </a:lnTo>
                  <a:lnTo>
                    <a:pt x="8965" y="2373"/>
                  </a:lnTo>
                  <a:lnTo>
                    <a:pt x="8876" y="2330"/>
                  </a:lnTo>
                  <a:lnTo>
                    <a:pt x="8786" y="2294"/>
                  </a:lnTo>
                  <a:lnTo>
                    <a:pt x="8693" y="2263"/>
                  </a:lnTo>
                  <a:lnTo>
                    <a:pt x="8598" y="2238"/>
                  </a:lnTo>
                  <a:lnTo>
                    <a:pt x="8500" y="2218"/>
                  </a:lnTo>
                  <a:lnTo>
                    <a:pt x="8401" y="2203"/>
                  </a:lnTo>
                  <a:lnTo>
                    <a:pt x="8303" y="2196"/>
                  </a:lnTo>
                  <a:lnTo>
                    <a:pt x="8204" y="2195"/>
                  </a:lnTo>
                  <a:lnTo>
                    <a:pt x="8107" y="2200"/>
                  </a:lnTo>
                  <a:lnTo>
                    <a:pt x="8010" y="2211"/>
                  </a:lnTo>
                  <a:lnTo>
                    <a:pt x="7914" y="2227"/>
                  </a:lnTo>
                  <a:lnTo>
                    <a:pt x="7819" y="2249"/>
                  </a:lnTo>
                  <a:lnTo>
                    <a:pt x="7725" y="2276"/>
                  </a:lnTo>
                  <a:lnTo>
                    <a:pt x="7632" y="2308"/>
                  </a:lnTo>
                  <a:lnTo>
                    <a:pt x="7541" y="2346"/>
                  </a:lnTo>
                  <a:lnTo>
                    <a:pt x="7451" y="2388"/>
                  </a:lnTo>
                  <a:lnTo>
                    <a:pt x="7364" y="2435"/>
                  </a:lnTo>
                  <a:lnTo>
                    <a:pt x="7278" y="2488"/>
                  </a:lnTo>
                  <a:lnTo>
                    <a:pt x="7194" y="2545"/>
                  </a:lnTo>
                  <a:lnTo>
                    <a:pt x="7112" y="2607"/>
                  </a:lnTo>
                  <a:lnTo>
                    <a:pt x="7032" y="2672"/>
                  </a:lnTo>
                  <a:lnTo>
                    <a:pt x="6956" y="2743"/>
                  </a:lnTo>
                  <a:lnTo>
                    <a:pt x="6881" y="2817"/>
                  </a:lnTo>
                  <a:lnTo>
                    <a:pt x="6809" y="2896"/>
                  </a:lnTo>
                  <a:lnTo>
                    <a:pt x="6740" y="2979"/>
                  </a:lnTo>
                  <a:lnTo>
                    <a:pt x="6674" y="3064"/>
                  </a:lnTo>
                  <a:lnTo>
                    <a:pt x="6611" y="3154"/>
                  </a:lnTo>
                  <a:lnTo>
                    <a:pt x="6552" y="3248"/>
                  </a:lnTo>
                  <a:lnTo>
                    <a:pt x="6496" y="3345"/>
                  </a:lnTo>
                  <a:lnTo>
                    <a:pt x="6444" y="3444"/>
                  </a:lnTo>
                  <a:lnTo>
                    <a:pt x="6395" y="3548"/>
                  </a:lnTo>
                  <a:lnTo>
                    <a:pt x="6351" y="3654"/>
                  </a:lnTo>
                  <a:lnTo>
                    <a:pt x="6310" y="3764"/>
                  </a:lnTo>
                  <a:lnTo>
                    <a:pt x="6274" y="3876"/>
                  </a:lnTo>
                  <a:lnTo>
                    <a:pt x="6242" y="3991"/>
                  </a:lnTo>
                  <a:lnTo>
                    <a:pt x="6214" y="4108"/>
                  </a:lnTo>
                  <a:lnTo>
                    <a:pt x="6191" y="4228"/>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Freeform 33">
            <a:extLst>
              <a:ext uri="{FF2B5EF4-FFF2-40B4-BE49-F238E27FC236}">
                <a16:creationId xmlns:a16="http://schemas.microsoft.com/office/drawing/2014/main" id="{444A7782-0C30-AB43-9649-84FA10941C88}"/>
              </a:ext>
            </a:extLst>
          </p:cNvPr>
          <p:cNvSpPr>
            <a:spLocks noEditPoints="1"/>
          </p:cNvSpPr>
          <p:nvPr/>
        </p:nvSpPr>
        <p:spPr bwMode="auto">
          <a:xfrm>
            <a:off x="12895769" y="5353829"/>
            <a:ext cx="328915" cy="505604"/>
          </a:xfrm>
          <a:custGeom>
            <a:avLst/>
            <a:gdLst>
              <a:gd name="T0" fmla="*/ 7257 w 11024"/>
              <a:gd name="T1" fmla="*/ 5558 h 16065"/>
              <a:gd name="T2" fmla="*/ 6918 w 11024"/>
              <a:gd name="T3" fmla="*/ 6092 h 16065"/>
              <a:gd name="T4" fmla="*/ 6506 w 11024"/>
              <a:gd name="T5" fmla="*/ 6518 h 16065"/>
              <a:gd name="T6" fmla="*/ 6042 w 11024"/>
              <a:gd name="T7" fmla="*/ 6826 h 16065"/>
              <a:gd name="T8" fmla="*/ 5548 w 11024"/>
              <a:gd name="T9" fmla="*/ 6998 h 16065"/>
              <a:gd name="T10" fmla="*/ 5043 w 11024"/>
              <a:gd name="T11" fmla="*/ 7020 h 16065"/>
              <a:gd name="T12" fmla="*/ 4555 w 11024"/>
              <a:gd name="T13" fmla="*/ 6880 h 16065"/>
              <a:gd name="T14" fmla="*/ 4143 w 11024"/>
              <a:gd name="T15" fmla="*/ 6592 h 16065"/>
              <a:gd name="T16" fmla="*/ 3825 w 11024"/>
              <a:gd name="T17" fmla="*/ 6184 h 16065"/>
              <a:gd name="T18" fmla="*/ 3610 w 11024"/>
              <a:gd name="T19" fmla="*/ 5679 h 16065"/>
              <a:gd name="T20" fmla="*/ 3507 w 11024"/>
              <a:gd name="T21" fmla="*/ 5104 h 16065"/>
              <a:gd name="T22" fmla="*/ 3523 w 11024"/>
              <a:gd name="T23" fmla="*/ 4481 h 16065"/>
              <a:gd name="T24" fmla="*/ 3667 w 11024"/>
              <a:gd name="T25" fmla="*/ 3836 h 16065"/>
              <a:gd name="T26" fmla="*/ 3932 w 11024"/>
              <a:gd name="T27" fmla="*/ 3229 h 16065"/>
              <a:gd name="T28" fmla="*/ 4287 w 11024"/>
              <a:gd name="T29" fmla="*/ 2716 h 16065"/>
              <a:gd name="T30" fmla="*/ 4711 w 11024"/>
              <a:gd name="T31" fmla="*/ 2311 h 16065"/>
              <a:gd name="T32" fmla="*/ 5183 w 11024"/>
              <a:gd name="T33" fmla="*/ 2030 h 16065"/>
              <a:gd name="T34" fmla="*/ 5681 w 11024"/>
              <a:gd name="T35" fmla="*/ 1888 h 16065"/>
              <a:gd name="T36" fmla="*/ 6185 w 11024"/>
              <a:gd name="T37" fmla="*/ 1898 h 16065"/>
              <a:gd name="T38" fmla="*/ 6662 w 11024"/>
              <a:gd name="T39" fmla="*/ 2069 h 16065"/>
              <a:gd name="T40" fmla="*/ 7056 w 11024"/>
              <a:gd name="T41" fmla="*/ 2384 h 16065"/>
              <a:gd name="T42" fmla="*/ 7355 w 11024"/>
              <a:gd name="T43" fmla="*/ 2812 h 16065"/>
              <a:gd name="T44" fmla="*/ 7548 w 11024"/>
              <a:gd name="T45" fmla="*/ 3333 h 16065"/>
              <a:gd name="T46" fmla="*/ 7628 w 11024"/>
              <a:gd name="T47" fmla="*/ 3920 h 16065"/>
              <a:gd name="T48" fmla="*/ 7586 w 11024"/>
              <a:gd name="T49" fmla="*/ 4549 h 16065"/>
              <a:gd name="T50" fmla="*/ 5604 w 11024"/>
              <a:gd name="T51" fmla="*/ 0 h 16065"/>
              <a:gd name="T52" fmla="*/ 4077 w 11024"/>
              <a:gd name="T53" fmla="*/ 268 h 16065"/>
              <a:gd name="T54" fmla="*/ 2707 w 11024"/>
              <a:gd name="T55" fmla="*/ 1012 h 16065"/>
              <a:gd name="T56" fmla="*/ 1552 w 11024"/>
              <a:gd name="T57" fmla="*/ 2145 h 16065"/>
              <a:gd name="T58" fmla="*/ 676 w 11024"/>
              <a:gd name="T59" fmla="*/ 3574 h 16065"/>
              <a:gd name="T60" fmla="*/ 141 w 11024"/>
              <a:gd name="T61" fmla="*/ 5213 h 16065"/>
              <a:gd name="T62" fmla="*/ 9 w 11024"/>
              <a:gd name="T63" fmla="*/ 6972 h 16065"/>
              <a:gd name="T64" fmla="*/ 315 w 11024"/>
              <a:gd name="T65" fmla="*/ 8746 h 16065"/>
              <a:gd name="T66" fmla="*/ 974 w 11024"/>
              <a:gd name="T67" fmla="*/ 10550 h 16065"/>
              <a:gd name="T68" fmla="*/ 1853 w 11024"/>
              <a:gd name="T69" fmla="*/ 12294 h 16065"/>
              <a:gd name="T70" fmla="*/ 2823 w 11024"/>
              <a:gd name="T71" fmla="*/ 13846 h 16065"/>
              <a:gd name="T72" fmla="*/ 3753 w 11024"/>
              <a:gd name="T73" fmla="*/ 15078 h 16065"/>
              <a:gd name="T74" fmla="*/ 4510 w 11024"/>
              <a:gd name="T75" fmla="*/ 15856 h 16065"/>
              <a:gd name="T76" fmla="*/ 4963 w 11024"/>
              <a:gd name="T77" fmla="*/ 16049 h 16065"/>
              <a:gd name="T78" fmla="*/ 5601 w 11024"/>
              <a:gd name="T79" fmla="*/ 15538 h 16065"/>
              <a:gd name="T80" fmla="*/ 6658 w 11024"/>
              <a:gd name="T81" fmla="*/ 14432 h 16065"/>
              <a:gd name="T82" fmla="*/ 7925 w 11024"/>
              <a:gd name="T83" fmla="*/ 12905 h 16065"/>
              <a:gd name="T84" fmla="*/ 9190 w 11024"/>
              <a:gd name="T85" fmla="*/ 11129 h 16065"/>
              <a:gd name="T86" fmla="*/ 10240 w 11024"/>
              <a:gd name="T87" fmla="*/ 9276 h 16065"/>
              <a:gd name="T88" fmla="*/ 10865 w 11024"/>
              <a:gd name="T89" fmla="*/ 7518 h 16065"/>
              <a:gd name="T90" fmla="*/ 11020 w 11024"/>
              <a:gd name="T91" fmla="*/ 5376 h 16065"/>
              <a:gd name="T92" fmla="*/ 10734 w 11024"/>
              <a:gd name="T93" fmla="*/ 3515 h 16065"/>
              <a:gd name="T94" fmla="*/ 10062 w 11024"/>
              <a:gd name="T95" fmla="*/ 2084 h 16065"/>
              <a:gd name="T96" fmla="*/ 9078 w 11024"/>
              <a:gd name="T97" fmla="*/ 1051 h 16065"/>
              <a:gd name="T98" fmla="*/ 7858 w 11024"/>
              <a:gd name="T99" fmla="*/ 385 h 16065"/>
              <a:gd name="T100" fmla="*/ 6478 w 11024"/>
              <a:gd name="T101" fmla="*/ 52 h 16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24" h="16065">
                <a:moveTo>
                  <a:pt x="7461" y="5066"/>
                </a:moveTo>
                <a:lnTo>
                  <a:pt x="7415" y="5194"/>
                </a:lnTo>
                <a:lnTo>
                  <a:pt x="7367" y="5319"/>
                </a:lnTo>
                <a:lnTo>
                  <a:pt x="7313" y="5440"/>
                </a:lnTo>
                <a:lnTo>
                  <a:pt x="7257" y="5558"/>
                </a:lnTo>
                <a:lnTo>
                  <a:pt x="7195" y="5673"/>
                </a:lnTo>
                <a:lnTo>
                  <a:pt x="7131" y="5783"/>
                </a:lnTo>
                <a:lnTo>
                  <a:pt x="7063" y="5890"/>
                </a:lnTo>
                <a:lnTo>
                  <a:pt x="6992" y="5992"/>
                </a:lnTo>
                <a:lnTo>
                  <a:pt x="6918" y="6092"/>
                </a:lnTo>
                <a:lnTo>
                  <a:pt x="6841" y="6186"/>
                </a:lnTo>
                <a:lnTo>
                  <a:pt x="6761" y="6275"/>
                </a:lnTo>
                <a:lnTo>
                  <a:pt x="6678" y="6362"/>
                </a:lnTo>
                <a:lnTo>
                  <a:pt x="6594" y="6442"/>
                </a:lnTo>
                <a:lnTo>
                  <a:pt x="6506" y="6518"/>
                </a:lnTo>
                <a:lnTo>
                  <a:pt x="6416" y="6590"/>
                </a:lnTo>
                <a:lnTo>
                  <a:pt x="6326" y="6657"/>
                </a:lnTo>
                <a:lnTo>
                  <a:pt x="6233" y="6718"/>
                </a:lnTo>
                <a:lnTo>
                  <a:pt x="6138" y="6774"/>
                </a:lnTo>
                <a:lnTo>
                  <a:pt x="6042" y="6826"/>
                </a:lnTo>
                <a:lnTo>
                  <a:pt x="5945" y="6872"/>
                </a:lnTo>
                <a:lnTo>
                  <a:pt x="5847" y="6912"/>
                </a:lnTo>
                <a:lnTo>
                  <a:pt x="5747" y="6946"/>
                </a:lnTo>
                <a:lnTo>
                  <a:pt x="5648" y="6975"/>
                </a:lnTo>
                <a:lnTo>
                  <a:pt x="5548" y="6998"/>
                </a:lnTo>
                <a:lnTo>
                  <a:pt x="5447" y="7015"/>
                </a:lnTo>
                <a:lnTo>
                  <a:pt x="5345" y="7025"/>
                </a:lnTo>
                <a:lnTo>
                  <a:pt x="5244" y="7030"/>
                </a:lnTo>
                <a:lnTo>
                  <a:pt x="5144" y="7028"/>
                </a:lnTo>
                <a:lnTo>
                  <a:pt x="5043" y="7020"/>
                </a:lnTo>
                <a:lnTo>
                  <a:pt x="4943" y="7005"/>
                </a:lnTo>
                <a:lnTo>
                  <a:pt x="4843" y="6984"/>
                </a:lnTo>
                <a:lnTo>
                  <a:pt x="4745" y="6955"/>
                </a:lnTo>
                <a:lnTo>
                  <a:pt x="4649" y="6921"/>
                </a:lnTo>
                <a:lnTo>
                  <a:pt x="4555" y="6880"/>
                </a:lnTo>
                <a:lnTo>
                  <a:pt x="4465" y="6833"/>
                </a:lnTo>
                <a:lnTo>
                  <a:pt x="4380" y="6780"/>
                </a:lnTo>
                <a:lnTo>
                  <a:pt x="4297" y="6723"/>
                </a:lnTo>
                <a:lnTo>
                  <a:pt x="4219" y="6660"/>
                </a:lnTo>
                <a:lnTo>
                  <a:pt x="4143" y="6592"/>
                </a:lnTo>
                <a:lnTo>
                  <a:pt x="4071" y="6519"/>
                </a:lnTo>
                <a:lnTo>
                  <a:pt x="4004" y="6442"/>
                </a:lnTo>
                <a:lnTo>
                  <a:pt x="3940" y="6360"/>
                </a:lnTo>
                <a:lnTo>
                  <a:pt x="3881" y="6273"/>
                </a:lnTo>
                <a:lnTo>
                  <a:pt x="3825" y="6184"/>
                </a:lnTo>
                <a:lnTo>
                  <a:pt x="3773" y="6090"/>
                </a:lnTo>
                <a:lnTo>
                  <a:pt x="3727" y="5992"/>
                </a:lnTo>
                <a:lnTo>
                  <a:pt x="3683" y="5891"/>
                </a:lnTo>
                <a:lnTo>
                  <a:pt x="3644" y="5786"/>
                </a:lnTo>
                <a:lnTo>
                  <a:pt x="3610" y="5679"/>
                </a:lnTo>
                <a:lnTo>
                  <a:pt x="3581" y="5570"/>
                </a:lnTo>
                <a:lnTo>
                  <a:pt x="3554" y="5456"/>
                </a:lnTo>
                <a:lnTo>
                  <a:pt x="3534" y="5341"/>
                </a:lnTo>
                <a:lnTo>
                  <a:pt x="3518" y="5223"/>
                </a:lnTo>
                <a:lnTo>
                  <a:pt x="3507" y="5104"/>
                </a:lnTo>
                <a:lnTo>
                  <a:pt x="3500" y="4982"/>
                </a:lnTo>
                <a:lnTo>
                  <a:pt x="3498" y="4859"/>
                </a:lnTo>
                <a:lnTo>
                  <a:pt x="3501" y="4734"/>
                </a:lnTo>
                <a:lnTo>
                  <a:pt x="3509" y="4608"/>
                </a:lnTo>
                <a:lnTo>
                  <a:pt x="3523" y="4481"/>
                </a:lnTo>
                <a:lnTo>
                  <a:pt x="3541" y="4353"/>
                </a:lnTo>
                <a:lnTo>
                  <a:pt x="3564" y="4224"/>
                </a:lnTo>
                <a:lnTo>
                  <a:pt x="3594" y="4095"/>
                </a:lnTo>
                <a:lnTo>
                  <a:pt x="3628" y="3965"/>
                </a:lnTo>
                <a:lnTo>
                  <a:pt x="3667" y="3836"/>
                </a:lnTo>
                <a:lnTo>
                  <a:pt x="3713" y="3707"/>
                </a:lnTo>
                <a:lnTo>
                  <a:pt x="3761" y="3582"/>
                </a:lnTo>
                <a:lnTo>
                  <a:pt x="3814" y="3461"/>
                </a:lnTo>
                <a:lnTo>
                  <a:pt x="3872" y="3344"/>
                </a:lnTo>
                <a:lnTo>
                  <a:pt x="3932" y="3229"/>
                </a:lnTo>
                <a:lnTo>
                  <a:pt x="3997" y="3119"/>
                </a:lnTo>
                <a:lnTo>
                  <a:pt x="4064" y="3012"/>
                </a:lnTo>
                <a:lnTo>
                  <a:pt x="4136" y="2909"/>
                </a:lnTo>
                <a:lnTo>
                  <a:pt x="4209" y="2810"/>
                </a:lnTo>
                <a:lnTo>
                  <a:pt x="4287" y="2716"/>
                </a:lnTo>
                <a:lnTo>
                  <a:pt x="4367" y="2626"/>
                </a:lnTo>
                <a:lnTo>
                  <a:pt x="4449" y="2540"/>
                </a:lnTo>
                <a:lnTo>
                  <a:pt x="4535" y="2460"/>
                </a:lnTo>
                <a:lnTo>
                  <a:pt x="4622" y="2384"/>
                </a:lnTo>
                <a:lnTo>
                  <a:pt x="4711" y="2311"/>
                </a:lnTo>
                <a:lnTo>
                  <a:pt x="4802" y="2245"/>
                </a:lnTo>
                <a:lnTo>
                  <a:pt x="4896" y="2184"/>
                </a:lnTo>
                <a:lnTo>
                  <a:pt x="4989" y="2128"/>
                </a:lnTo>
                <a:lnTo>
                  <a:pt x="5086" y="2076"/>
                </a:lnTo>
                <a:lnTo>
                  <a:pt x="5183" y="2030"/>
                </a:lnTo>
                <a:lnTo>
                  <a:pt x="5281" y="1990"/>
                </a:lnTo>
                <a:lnTo>
                  <a:pt x="5380" y="1956"/>
                </a:lnTo>
                <a:lnTo>
                  <a:pt x="5480" y="1927"/>
                </a:lnTo>
                <a:lnTo>
                  <a:pt x="5581" y="1905"/>
                </a:lnTo>
                <a:lnTo>
                  <a:pt x="5681" y="1888"/>
                </a:lnTo>
                <a:lnTo>
                  <a:pt x="5783" y="1877"/>
                </a:lnTo>
                <a:lnTo>
                  <a:pt x="5883" y="1873"/>
                </a:lnTo>
                <a:lnTo>
                  <a:pt x="5984" y="1874"/>
                </a:lnTo>
                <a:lnTo>
                  <a:pt x="6085" y="1883"/>
                </a:lnTo>
                <a:lnTo>
                  <a:pt x="6185" y="1898"/>
                </a:lnTo>
                <a:lnTo>
                  <a:pt x="6284" y="1919"/>
                </a:lnTo>
                <a:lnTo>
                  <a:pt x="6383" y="1947"/>
                </a:lnTo>
                <a:lnTo>
                  <a:pt x="6479" y="1982"/>
                </a:lnTo>
                <a:lnTo>
                  <a:pt x="6573" y="2023"/>
                </a:lnTo>
                <a:lnTo>
                  <a:pt x="6662" y="2069"/>
                </a:lnTo>
                <a:lnTo>
                  <a:pt x="6748" y="2122"/>
                </a:lnTo>
                <a:lnTo>
                  <a:pt x="6831" y="2180"/>
                </a:lnTo>
                <a:lnTo>
                  <a:pt x="6910" y="2242"/>
                </a:lnTo>
                <a:lnTo>
                  <a:pt x="6985" y="2310"/>
                </a:lnTo>
                <a:lnTo>
                  <a:pt x="7056" y="2384"/>
                </a:lnTo>
                <a:lnTo>
                  <a:pt x="7124" y="2461"/>
                </a:lnTo>
                <a:lnTo>
                  <a:pt x="7187" y="2542"/>
                </a:lnTo>
                <a:lnTo>
                  <a:pt x="7247" y="2629"/>
                </a:lnTo>
                <a:lnTo>
                  <a:pt x="7303" y="2719"/>
                </a:lnTo>
                <a:lnTo>
                  <a:pt x="7355" y="2812"/>
                </a:lnTo>
                <a:lnTo>
                  <a:pt x="7402" y="2910"/>
                </a:lnTo>
                <a:lnTo>
                  <a:pt x="7444" y="3011"/>
                </a:lnTo>
                <a:lnTo>
                  <a:pt x="7484" y="3116"/>
                </a:lnTo>
                <a:lnTo>
                  <a:pt x="7518" y="3223"/>
                </a:lnTo>
                <a:lnTo>
                  <a:pt x="7548" y="3333"/>
                </a:lnTo>
                <a:lnTo>
                  <a:pt x="7573" y="3446"/>
                </a:lnTo>
                <a:lnTo>
                  <a:pt x="7594" y="3561"/>
                </a:lnTo>
                <a:lnTo>
                  <a:pt x="7610" y="3679"/>
                </a:lnTo>
                <a:lnTo>
                  <a:pt x="7622" y="3798"/>
                </a:lnTo>
                <a:lnTo>
                  <a:pt x="7628" y="3920"/>
                </a:lnTo>
                <a:lnTo>
                  <a:pt x="7630" y="4043"/>
                </a:lnTo>
                <a:lnTo>
                  <a:pt x="7627" y="4168"/>
                </a:lnTo>
                <a:lnTo>
                  <a:pt x="7618" y="4294"/>
                </a:lnTo>
                <a:lnTo>
                  <a:pt x="7605" y="4421"/>
                </a:lnTo>
                <a:lnTo>
                  <a:pt x="7586" y="4549"/>
                </a:lnTo>
                <a:lnTo>
                  <a:pt x="7563" y="4678"/>
                </a:lnTo>
                <a:lnTo>
                  <a:pt x="7534" y="4807"/>
                </a:lnTo>
                <a:lnTo>
                  <a:pt x="7500" y="4936"/>
                </a:lnTo>
                <a:lnTo>
                  <a:pt x="7461" y="5066"/>
                </a:lnTo>
                <a:close/>
                <a:moveTo>
                  <a:pt x="5604" y="0"/>
                </a:moveTo>
                <a:lnTo>
                  <a:pt x="5290" y="11"/>
                </a:lnTo>
                <a:lnTo>
                  <a:pt x="4979" y="44"/>
                </a:lnTo>
                <a:lnTo>
                  <a:pt x="4673" y="98"/>
                </a:lnTo>
                <a:lnTo>
                  <a:pt x="4373" y="174"/>
                </a:lnTo>
                <a:lnTo>
                  <a:pt x="4077" y="268"/>
                </a:lnTo>
                <a:lnTo>
                  <a:pt x="3789" y="382"/>
                </a:lnTo>
                <a:lnTo>
                  <a:pt x="3507" y="514"/>
                </a:lnTo>
                <a:lnTo>
                  <a:pt x="3232" y="664"/>
                </a:lnTo>
                <a:lnTo>
                  <a:pt x="2965" y="829"/>
                </a:lnTo>
                <a:lnTo>
                  <a:pt x="2707" y="1012"/>
                </a:lnTo>
                <a:lnTo>
                  <a:pt x="2456" y="1211"/>
                </a:lnTo>
                <a:lnTo>
                  <a:pt x="2215" y="1424"/>
                </a:lnTo>
                <a:lnTo>
                  <a:pt x="1984" y="1651"/>
                </a:lnTo>
                <a:lnTo>
                  <a:pt x="1763" y="1892"/>
                </a:lnTo>
                <a:lnTo>
                  <a:pt x="1552" y="2145"/>
                </a:lnTo>
                <a:lnTo>
                  <a:pt x="1352" y="2410"/>
                </a:lnTo>
                <a:lnTo>
                  <a:pt x="1165" y="2686"/>
                </a:lnTo>
                <a:lnTo>
                  <a:pt x="990" y="2972"/>
                </a:lnTo>
                <a:lnTo>
                  <a:pt x="826" y="3269"/>
                </a:lnTo>
                <a:lnTo>
                  <a:pt x="676" y="3574"/>
                </a:lnTo>
                <a:lnTo>
                  <a:pt x="540" y="3889"/>
                </a:lnTo>
                <a:lnTo>
                  <a:pt x="418" y="4210"/>
                </a:lnTo>
                <a:lnTo>
                  <a:pt x="310" y="4538"/>
                </a:lnTo>
                <a:lnTo>
                  <a:pt x="219" y="4873"/>
                </a:lnTo>
                <a:lnTo>
                  <a:pt x="141" y="5213"/>
                </a:lnTo>
                <a:lnTo>
                  <a:pt x="81" y="5558"/>
                </a:lnTo>
                <a:lnTo>
                  <a:pt x="36" y="5908"/>
                </a:lnTo>
                <a:lnTo>
                  <a:pt x="9" y="6260"/>
                </a:lnTo>
                <a:lnTo>
                  <a:pt x="0" y="6615"/>
                </a:lnTo>
                <a:lnTo>
                  <a:pt x="9" y="6972"/>
                </a:lnTo>
                <a:lnTo>
                  <a:pt x="35" y="7331"/>
                </a:lnTo>
                <a:lnTo>
                  <a:pt x="82" y="7689"/>
                </a:lnTo>
                <a:lnTo>
                  <a:pt x="144" y="8037"/>
                </a:lnTo>
                <a:lnTo>
                  <a:pt x="223" y="8390"/>
                </a:lnTo>
                <a:lnTo>
                  <a:pt x="315" y="8746"/>
                </a:lnTo>
                <a:lnTo>
                  <a:pt x="423" y="9105"/>
                </a:lnTo>
                <a:lnTo>
                  <a:pt x="544" y="9466"/>
                </a:lnTo>
                <a:lnTo>
                  <a:pt x="677" y="9828"/>
                </a:lnTo>
                <a:lnTo>
                  <a:pt x="820" y="10189"/>
                </a:lnTo>
                <a:lnTo>
                  <a:pt x="974" y="10550"/>
                </a:lnTo>
                <a:lnTo>
                  <a:pt x="1137" y="10907"/>
                </a:lnTo>
                <a:lnTo>
                  <a:pt x="1306" y="11262"/>
                </a:lnTo>
                <a:lnTo>
                  <a:pt x="1483" y="11612"/>
                </a:lnTo>
                <a:lnTo>
                  <a:pt x="1666" y="11956"/>
                </a:lnTo>
                <a:lnTo>
                  <a:pt x="1853" y="12294"/>
                </a:lnTo>
                <a:lnTo>
                  <a:pt x="2045" y="12624"/>
                </a:lnTo>
                <a:lnTo>
                  <a:pt x="2237" y="12945"/>
                </a:lnTo>
                <a:lnTo>
                  <a:pt x="2433" y="13257"/>
                </a:lnTo>
                <a:lnTo>
                  <a:pt x="2628" y="13558"/>
                </a:lnTo>
                <a:lnTo>
                  <a:pt x="2823" y="13846"/>
                </a:lnTo>
                <a:lnTo>
                  <a:pt x="3016" y="14122"/>
                </a:lnTo>
                <a:lnTo>
                  <a:pt x="3207" y="14385"/>
                </a:lnTo>
                <a:lnTo>
                  <a:pt x="3394" y="14632"/>
                </a:lnTo>
                <a:lnTo>
                  <a:pt x="3577" y="14863"/>
                </a:lnTo>
                <a:lnTo>
                  <a:pt x="3753" y="15078"/>
                </a:lnTo>
                <a:lnTo>
                  <a:pt x="3922" y="15274"/>
                </a:lnTo>
                <a:lnTo>
                  <a:pt x="4083" y="15451"/>
                </a:lnTo>
                <a:lnTo>
                  <a:pt x="4236" y="15607"/>
                </a:lnTo>
                <a:lnTo>
                  <a:pt x="4379" y="15743"/>
                </a:lnTo>
                <a:lnTo>
                  <a:pt x="4510" y="15856"/>
                </a:lnTo>
                <a:lnTo>
                  <a:pt x="4630" y="15946"/>
                </a:lnTo>
                <a:lnTo>
                  <a:pt x="4736" y="16012"/>
                </a:lnTo>
                <a:lnTo>
                  <a:pt x="4828" y="16052"/>
                </a:lnTo>
                <a:lnTo>
                  <a:pt x="4905" y="16065"/>
                </a:lnTo>
                <a:lnTo>
                  <a:pt x="4963" y="16049"/>
                </a:lnTo>
                <a:lnTo>
                  <a:pt x="5047" y="16003"/>
                </a:lnTo>
                <a:lnTo>
                  <a:pt x="5154" y="15927"/>
                </a:lnTo>
                <a:lnTo>
                  <a:pt x="5284" y="15823"/>
                </a:lnTo>
                <a:lnTo>
                  <a:pt x="5433" y="15693"/>
                </a:lnTo>
                <a:lnTo>
                  <a:pt x="5601" y="15538"/>
                </a:lnTo>
                <a:lnTo>
                  <a:pt x="5786" y="15358"/>
                </a:lnTo>
                <a:lnTo>
                  <a:pt x="5985" y="15157"/>
                </a:lnTo>
                <a:lnTo>
                  <a:pt x="6199" y="14934"/>
                </a:lnTo>
                <a:lnTo>
                  <a:pt x="6424" y="14692"/>
                </a:lnTo>
                <a:lnTo>
                  <a:pt x="6658" y="14432"/>
                </a:lnTo>
                <a:lnTo>
                  <a:pt x="6902" y="14155"/>
                </a:lnTo>
                <a:lnTo>
                  <a:pt x="7152" y="13862"/>
                </a:lnTo>
                <a:lnTo>
                  <a:pt x="7407" y="13556"/>
                </a:lnTo>
                <a:lnTo>
                  <a:pt x="7665" y="13236"/>
                </a:lnTo>
                <a:lnTo>
                  <a:pt x="7925" y="12905"/>
                </a:lnTo>
                <a:lnTo>
                  <a:pt x="8185" y="12564"/>
                </a:lnTo>
                <a:lnTo>
                  <a:pt x="8443" y="12214"/>
                </a:lnTo>
                <a:lnTo>
                  <a:pt x="8698" y="11858"/>
                </a:lnTo>
                <a:lnTo>
                  <a:pt x="8947" y="11496"/>
                </a:lnTo>
                <a:lnTo>
                  <a:pt x="9190" y="11129"/>
                </a:lnTo>
                <a:lnTo>
                  <a:pt x="9424" y="10759"/>
                </a:lnTo>
                <a:lnTo>
                  <a:pt x="9647" y="10387"/>
                </a:lnTo>
                <a:lnTo>
                  <a:pt x="9859" y="10016"/>
                </a:lnTo>
                <a:lnTo>
                  <a:pt x="10057" y="9644"/>
                </a:lnTo>
                <a:lnTo>
                  <a:pt x="10240" y="9276"/>
                </a:lnTo>
                <a:lnTo>
                  <a:pt x="10405" y="8911"/>
                </a:lnTo>
                <a:lnTo>
                  <a:pt x="10552" y="8552"/>
                </a:lnTo>
                <a:lnTo>
                  <a:pt x="10679" y="8199"/>
                </a:lnTo>
                <a:lnTo>
                  <a:pt x="10784" y="7854"/>
                </a:lnTo>
                <a:lnTo>
                  <a:pt x="10865" y="7518"/>
                </a:lnTo>
                <a:lnTo>
                  <a:pt x="10920" y="7194"/>
                </a:lnTo>
                <a:lnTo>
                  <a:pt x="10975" y="6711"/>
                </a:lnTo>
                <a:lnTo>
                  <a:pt x="11010" y="6246"/>
                </a:lnTo>
                <a:lnTo>
                  <a:pt x="11024" y="5801"/>
                </a:lnTo>
                <a:lnTo>
                  <a:pt x="11020" y="5376"/>
                </a:lnTo>
                <a:lnTo>
                  <a:pt x="10998" y="4967"/>
                </a:lnTo>
                <a:lnTo>
                  <a:pt x="10956" y="4578"/>
                </a:lnTo>
                <a:lnTo>
                  <a:pt x="10899" y="4206"/>
                </a:lnTo>
                <a:lnTo>
                  <a:pt x="10824" y="3852"/>
                </a:lnTo>
                <a:lnTo>
                  <a:pt x="10734" y="3515"/>
                </a:lnTo>
                <a:lnTo>
                  <a:pt x="10628" y="3196"/>
                </a:lnTo>
                <a:lnTo>
                  <a:pt x="10507" y="2893"/>
                </a:lnTo>
                <a:lnTo>
                  <a:pt x="10372" y="2608"/>
                </a:lnTo>
                <a:lnTo>
                  <a:pt x="10223" y="2337"/>
                </a:lnTo>
                <a:lnTo>
                  <a:pt x="10062" y="2084"/>
                </a:lnTo>
                <a:lnTo>
                  <a:pt x="9887" y="1847"/>
                </a:lnTo>
                <a:lnTo>
                  <a:pt x="9701" y="1626"/>
                </a:lnTo>
                <a:lnTo>
                  <a:pt x="9503" y="1419"/>
                </a:lnTo>
                <a:lnTo>
                  <a:pt x="9296" y="1228"/>
                </a:lnTo>
                <a:lnTo>
                  <a:pt x="9078" y="1051"/>
                </a:lnTo>
                <a:lnTo>
                  <a:pt x="8850" y="890"/>
                </a:lnTo>
                <a:lnTo>
                  <a:pt x="8613" y="743"/>
                </a:lnTo>
                <a:lnTo>
                  <a:pt x="8370" y="609"/>
                </a:lnTo>
                <a:lnTo>
                  <a:pt x="8118" y="490"/>
                </a:lnTo>
                <a:lnTo>
                  <a:pt x="7858" y="385"/>
                </a:lnTo>
                <a:lnTo>
                  <a:pt x="7593" y="292"/>
                </a:lnTo>
                <a:lnTo>
                  <a:pt x="7321" y="213"/>
                </a:lnTo>
                <a:lnTo>
                  <a:pt x="7044" y="148"/>
                </a:lnTo>
                <a:lnTo>
                  <a:pt x="6763" y="93"/>
                </a:lnTo>
                <a:lnTo>
                  <a:pt x="6478" y="52"/>
                </a:lnTo>
                <a:lnTo>
                  <a:pt x="6190" y="23"/>
                </a:lnTo>
                <a:lnTo>
                  <a:pt x="5897" y="6"/>
                </a:lnTo>
                <a:lnTo>
                  <a:pt x="5604" y="0"/>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133">
            <a:extLst>
              <a:ext uri="{FF2B5EF4-FFF2-40B4-BE49-F238E27FC236}">
                <a16:creationId xmlns:a16="http://schemas.microsoft.com/office/drawing/2014/main" id="{5CF6D90F-0F23-6141-8F05-B88943B467DF}"/>
              </a:ext>
            </a:extLst>
          </p:cNvPr>
          <p:cNvSpPr>
            <a:spLocks noEditPoints="1"/>
          </p:cNvSpPr>
          <p:nvPr/>
        </p:nvSpPr>
        <p:spPr bwMode="auto">
          <a:xfrm>
            <a:off x="12735656" y="4346225"/>
            <a:ext cx="489028" cy="400110"/>
          </a:xfrm>
          <a:custGeom>
            <a:avLst/>
            <a:gdLst>
              <a:gd name="T0" fmla="*/ 11497 w 16128"/>
              <a:gd name="T1" fmla="*/ 8550 h 15246"/>
              <a:gd name="T2" fmla="*/ 5994 w 16128"/>
              <a:gd name="T3" fmla="*/ 8949 h 15246"/>
              <a:gd name="T4" fmla="*/ 1812 w 16128"/>
              <a:gd name="T5" fmla="*/ 9020 h 15246"/>
              <a:gd name="T6" fmla="*/ 1275 w 16128"/>
              <a:gd name="T7" fmla="*/ 8159 h 15246"/>
              <a:gd name="T8" fmla="*/ 1299 w 16128"/>
              <a:gd name="T9" fmla="*/ 5817 h 15246"/>
              <a:gd name="T10" fmla="*/ 1513 w 16128"/>
              <a:gd name="T11" fmla="*/ 3592 h 15246"/>
              <a:gd name="T12" fmla="*/ 2585 w 16128"/>
              <a:gd name="T13" fmla="*/ 2764 h 15246"/>
              <a:gd name="T14" fmla="*/ 7482 w 16128"/>
              <a:gd name="T15" fmla="*/ 2029 h 15246"/>
              <a:gd name="T16" fmla="*/ 12828 w 16128"/>
              <a:gd name="T17" fmla="*/ 1560 h 15246"/>
              <a:gd name="T18" fmla="*/ 14607 w 16128"/>
              <a:gd name="T19" fmla="*/ 1965 h 15246"/>
              <a:gd name="T20" fmla="*/ 14756 w 16128"/>
              <a:gd name="T21" fmla="*/ 4047 h 15246"/>
              <a:gd name="T22" fmla="*/ 14617 w 16128"/>
              <a:gd name="T23" fmla="*/ 6637 h 15246"/>
              <a:gd name="T24" fmla="*/ 8577 w 16128"/>
              <a:gd name="T25" fmla="*/ 11015 h 15246"/>
              <a:gd name="T26" fmla="*/ 8293 w 16128"/>
              <a:gd name="T27" fmla="*/ 11470 h 15246"/>
              <a:gd name="T28" fmla="*/ 7868 w 16128"/>
              <a:gd name="T29" fmla="*/ 11731 h 15246"/>
              <a:gd name="T30" fmla="*/ 7386 w 16128"/>
              <a:gd name="T31" fmla="*/ 11754 h 15246"/>
              <a:gd name="T32" fmla="*/ 6957 w 16128"/>
              <a:gd name="T33" fmla="*/ 11517 h 15246"/>
              <a:gd name="T34" fmla="*/ 6708 w 16128"/>
              <a:gd name="T35" fmla="*/ 11097 h 15246"/>
              <a:gd name="T36" fmla="*/ 6673 w 16128"/>
              <a:gd name="T37" fmla="*/ 10580 h 15246"/>
              <a:gd name="T38" fmla="*/ 6878 w 16128"/>
              <a:gd name="T39" fmla="*/ 10070 h 15246"/>
              <a:gd name="T40" fmla="*/ 7256 w 16128"/>
              <a:gd name="T41" fmla="*/ 9727 h 15246"/>
              <a:gd name="T42" fmla="*/ 7725 w 16128"/>
              <a:gd name="T43" fmla="*/ 9604 h 15246"/>
              <a:gd name="T44" fmla="*/ 8195 w 16128"/>
              <a:gd name="T45" fmla="*/ 9741 h 15246"/>
              <a:gd name="T46" fmla="*/ 8522 w 16128"/>
              <a:gd name="T47" fmla="*/ 10098 h 15246"/>
              <a:gd name="T48" fmla="*/ 8646 w 16128"/>
              <a:gd name="T49" fmla="*/ 10587 h 15246"/>
              <a:gd name="T50" fmla="*/ 15587 w 16128"/>
              <a:gd name="T51" fmla="*/ 263 h 15246"/>
              <a:gd name="T52" fmla="*/ 11450 w 16128"/>
              <a:gd name="T53" fmla="*/ 83 h 15246"/>
              <a:gd name="T54" fmla="*/ 5025 w 16128"/>
              <a:gd name="T55" fmla="*/ 834 h 15246"/>
              <a:gd name="T56" fmla="*/ 862 w 16128"/>
              <a:gd name="T57" fmla="*/ 1752 h 15246"/>
              <a:gd name="T58" fmla="*/ 191 w 16128"/>
              <a:gd name="T59" fmla="*/ 4056 h 15246"/>
              <a:gd name="T60" fmla="*/ 2 w 16128"/>
              <a:gd name="T61" fmla="*/ 8442 h 15246"/>
              <a:gd name="T62" fmla="*/ 289 w 16128"/>
              <a:gd name="T63" fmla="*/ 11809 h 15246"/>
              <a:gd name="T64" fmla="*/ 850 w 16128"/>
              <a:gd name="T65" fmla="*/ 12247 h 15246"/>
              <a:gd name="T66" fmla="*/ 2021 w 16128"/>
              <a:gd name="T67" fmla="*/ 12339 h 15246"/>
              <a:gd name="T68" fmla="*/ 3756 w 16128"/>
              <a:gd name="T69" fmla="*/ 12381 h 15246"/>
              <a:gd name="T70" fmla="*/ 4642 w 16128"/>
              <a:gd name="T71" fmla="*/ 12763 h 15246"/>
              <a:gd name="T72" fmla="*/ 4388 w 16128"/>
              <a:gd name="T73" fmla="*/ 13225 h 15246"/>
              <a:gd name="T74" fmla="*/ 3968 w 16128"/>
              <a:gd name="T75" fmla="*/ 13637 h 15246"/>
              <a:gd name="T76" fmla="*/ 3376 w 16128"/>
              <a:gd name="T77" fmla="*/ 14007 h 15246"/>
              <a:gd name="T78" fmla="*/ 3155 w 16128"/>
              <a:gd name="T79" fmla="*/ 14189 h 15246"/>
              <a:gd name="T80" fmla="*/ 3148 w 16128"/>
              <a:gd name="T81" fmla="*/ 14537 h 15246"/>
              <a:gd name="T82" fmla="*/ 3225 w 16128"/>
              <a:gd name="T83" fmla="*/ 14936 h 15246"/>
              <a:gd name="T84" fmla="*/ 3371 w 16128"/>
              <a:gd name="T85" fmla="*/ 15204 h 15246"/>
              <a:gd name="T86" fmla="*/ 4970 w 16128"/>
              <a:gd name="T87" fmla="*/ 15239 h 15246"/>
              <a:gd name="T88" fmla="*/ 8432 w 16128"/>
              <a:gd name="T89" fmla="*/ 15133 h 15246"/>
              <a:gd name="T90" fmla="*/ 11086 w 16128"/>
              <a:gd name="T91" fmla="*/ 14953 h 15246"/>
              <a:gd name="T92" fmla="*/ 11445 w 16128"/>
              <a:gd name="T93" fmla="*/ 14699 h 15246"/>
              <a:gd name="T94" fmla="*/ 11572 w 16128"/>
              <a:gd name="T95" fmla="*/ 14303 h 15246"/>
              <a:gd name="T96" fmla="*/ 11574 w 16128"/>
              <a:gd name="T97" fmla="*/ 13947 h 15246"/>
              <a:gd name="T98" fmla="*/ 11288 w 16128"/>
              <a:gd name="T99" fmla="*/ 13752 h 15246"/>
              <a:gd name="T100" fmla="*/ 10586 w 16128"/>
              <a:gd name="T101" fmla="*/ 13510 h 15246"/>
              <a:gd name="T102" fmla="*/ 9817 w 16128"/>
              <a:gd name="T103" fmla="*/ 12971 h 15246"/>
              <a:gd name="T104" fmla="*/ 10214 w 16128"/>
              <a:gd name="T105" fmla="*/ 12234 h 15246"/>
              <a:gd name="T106" fmla="*/ 12601 w 16128"/>
              <a:gd name="T107" fmla="*/ 12061 h 15246"/>
              <a:gd name="T108" fmla="*/ 14366 w 16128"/>
              <a:gd name="T109" fmla="*/ 11825 h 15246"/>
              <a:gd name="T110" fmla="*/ 15236 w 16128"/>
              <a:gd name="T111" fmla="*/ 11458 h 15246"/>
              <a:gd name="T112" fmla="*/ 15898 w 16128"/>
              <a:gd name="T113" fmla="*/ 8399 h 15246"/>
              <a:gd name="T114" fmla="*/ 16127 w 16128"/>
              <a:gd name="T115" fmla="*/ 3737 h 15246"/>
              <a:gd name="T116" fmla="*/ 15773 w 16128"/>
              <a:gd name="T117" fmla="*/ 491 h 1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28" h="15246">
                <a:moveTo>
                  <a:pt x="14196" y="8039"/>
                </a:moveTo>
                <a:lnTo>
                  <a:pt x="14100" y="8099"/>
                </a:lnTo>
                <a:lnTo>
                  <a:pt x="13944" y="8159"/>
                </a:lnTo>
                <a:lnTo>
                  <a:pt x="13730" y="8217"/>
                </a:lnTo>
                <a:lnTo>
                  <a:pt x="13465" y="8276"/>
                </a:lnTo>
                <a:lnTo>
                  <a:pt x="13151" y="8332"/>
                </a:lnTo>
                <a:lnTo>
                  <a:pt x="12795" y="8389"/>
                </a:lnTo>
                <a:lnTo>
                  <a:pt x="12396" y="8444"/>
                </a:lnTo>
                <a:lnTo>
                  <a:pt x="11963" y="8497"/>
                </a:lnTo>
                <a:lnTo>
                  <a:pt x="11497" y="8550"/>
                </a:lnTo>
                <a:lnTo>
                  <a:pt x="11004" y="8599"/>
                </a:lnTo>
                <a:lnTo>
                  <a:pt x="10487" y="8648"/>
                </a:lnTo>
                <a:lnTo>
                  <a:pt x="9951" y="8694"/>
                </a:lnTo>
                <a:lnTo>
                  <a:pt x="9400" y="8739"/>
                </a:lnTo>
                <a:lnTo>
                  <a:pt x="8836" y="8780"/>
                </a:lnTo>
                <a:lnTo>
                  <a:pt x="8266" y="8819"/>
                </a:lnTo>
                <a:lnTo>
                  <a:pt x="7692" y="8857"/>
                </a:lnTo>
                <a:lnTo>
                  <a:pt x="7120" y="8890"/>
                </a:lnTo>
                <a:lnTo>
                  <a:pt x="6552" y="8921"/>
                </a:lnTo>
                <a:lnTo>
                  <a:pt x="5994" y="8949"/>
                </a:lnTo>
                <a:lnTo>
                  <a:pt x="5448" y="8974"/>
                </a:lnTo>
                <a:lnTo>
                  <a:pt x="4920" y="8994"/>
                </a:lnTo>
                <a:lnTo>
                  <a:pt x="4413" y="9012"/>
                </a:lnTo>
                <a:lnTo>
                  <a:pt x="3932" y="9026"/>
                </a:lnTo>
                <a:lnTo>
                  <a:pt x="3481" y="9036"/>
                </a:lnTo>
                <a:lnTo>
                  <a:pt x="3063" y="9042"/>
                </a:lnTo>
                <a:lnTo>
                  <a:pt x="2683" y="9043"/>
                </a:lnTo>
                <a:lnTo>
                  <a:pt x="2346" y="9040"/>
                </a:lnTo>
                <a:lnTo>
                  <a:pt x="2054" y="9033"/>
                </a:lnTo>
                <a:lnTo>
                  <a:pt x="1812" y="9020"/>
                </a:lnTo>
                <a:lnTo>
                  <a:pt x="1625" y="9003"/>
                </a:lnTo>
                <a:lnTo>
                  <a:pt x="1495" y="8981"/>
                </a:lnTo>
                <a:lnTo>
                  <a:pt x="1428" y="8954"/>
                </a:lnTo>
                <a:lnTo>
                  <a:pt x="1396" y="8910"/>
                </a:lnTo>
                <a:lnTo>
                  <a:pt x="1368" y="8841"/>
                </a:lnTo>
                <a:lnTo>
                  <a:pt x="1343" y="8747"/>
                </a:lnTo>
                <a:lnTo>
                  <a:pt x="1320" y="8629"/>
                </a:lnTo>
                <a:lnTo>
                  <a:pt x="1302" y="8491"/>
                </a:lnTo>
                <a:lnTo>
                  <a:pt x="1287" y="8333"/>
                </a:lnTo>
                <a:lnTo>
                  <a:pt x="1275" y="8159"/>
                </a:lnTo>
                <a:lnTo>
                  <a:pt x="1266" y="7969"/>
                </a:lnTo>
                <a:lnTo>
                  <a:pt x="1259" y="7763"/>
                </a:lnTo>
                <a:lnTo>
                  <a:pt x="1256" y="7545"/>
                </a:lnTo>
                <a:lnTo>
                  <a:pt x="1255" y="7318"/>
                </a:lnTo>
                <a:lnTo>
                  <a:pt x="1257" y="7080"/>
                </a:lnTo>
                <a:lnTo>
                  <a:pt x="1261" y="6836"/>
                </a:lnTo>
                <a:lnTo>
                  <a:pt x="1267" y="6585"/>
                </a:lnTo>
                <a:lnTo>
                  <a:pt x="1276" y="6331"/>
                </a:lnTo>
                <a:lnTo>
                  <a:pt x="1286" y="6074"/>
                </a:lnTo>
                <a:lnTo>
                  <a:pt x="1299" y="5817"/>
                </a:lnTo>
                <a:lnTo>
                  <a:pt x="1313" y="5562"/>
                </a:lnTo>
                <a:lnTo>
                  <a:pt x="1331" y="5308"/>
                </a:lnTo>
                <a:lnTo>
                  <a:pt x="1349" y="5059"/>
                </a:lnTo>
                <a:lnTo>
                  <a:pt x="1368" y="4818"/>
                </a:lnTo>
                <a:lnTo>
                  <a:pt x="1389" y="4584"/>
                </a:lnTo>
                <a:lnTo>
                  <a:pt x="1411" y="4359"/>
                </a:lnTo>
                <a:lnTo>
                  <a:pt x="1435" y="4146"/>
                </a:lnTo>
                <a:lnTo>
                  <a:pt x="1461" y="3946"/>
                </a:lnTo>
                <a:lnTo>
                  <a:pt x="1486" y="3761"/>
                </a:lnTo>
                <a:lnTo>
                  <a:pt x="1513" y="3592"/>
                </a:lnTo>
                <a:lnTo>
                  <a:pt x="1540" y="3443"/>
                </a:lnTo>
                <a:lnTo>
                  <a:pt x="1568" y="3312"/>
                </a:lnTo>
                <a:lnTo>
                  <a:pt x="1598" y="3203"/>
                </a:lnTo>
                <a:lnTo>
                  <a:pt x="1627" y="3118"/>
                </a:lnTo>
                <a:lnTo>
                  <a:pt x="1657" y="3058"/>
                </a:lnTo>
                <a:lnTo>
                  <a:pt x="1721" y="3008"/>
                </a:lnTo>
                <a:lnTo>
                  <a:pt x="1850" y="2953"/>
                </a:lnTo>
                <a:lnTo>
                  <a:pt x="2039" y="2894"/>
                </a:lnTo>
                <a:lnTo>
                  <a:pt x="2286" y="2830"/>
                </a:lnTo>
                <a:lnTo>
                  <a:pt x="2585" y="2764"/>
                </a:lnTo>
                <a:lnTo>
                  <a:pt x="2930" y="2694"/>
                </a:lnTo>
                <a:lnTo>
                  <a:pt x="3320" y="2621"/>
                </a:lnTo>
                <a:lnTo>
                  <a:pt x="3749" y="2547"/>
                </a:lnTo>
                <a:lnTo>
                  <a:pt x="4212" y="2473"/>
                </a:lnTo>
                <a:lnTo>
                  <a:pt x="4706" y="2397"/>
                </a:lnTo>
                <a:lnTo>
                  <a:pt x="5227" y="2322"/>
                </a:lnTo>
                <a:lnTo>
                  <a:pt x="5769" y="2246"/>
                </a:lnTo>
                <a:lnTo>
                  <a:pt x="6328" y="2173"/>
                </a:lnTo>
                <a:lnTo>
                  <a:pt x="6901" y="2100"/>
                </a:lnTo>
                <a:lnTo>
                  <a:pt x="7482" y="2029"/>
                </a:lnTo>
                <a:lnTo>
                  <a:pt x="8069" y="1960"/>
                </a:lnTo>
                <a:lnTo>
                  <a:pt x="8655" y="1896"/>
                </a:lnTo>
                <a:lnTo>
                  <a:pt x="9236" y="1835"/>
                </a:lnTo>
                <a:lnTo>
                  <a:pt x="9810" y="1778"/>
                </a:lnTo>
                <a:lnTo>
                  <a:pt x="10370" y="1727"/>
                </a:lnTo>
                <a:lnTo>
                  <a:pt x="10914" y="1680"/>
                </a:lnTo>
                <a:lnTo>
                  <a:pt x="11435" y="1640"/>
                </a:lnTo>
                <a:lnTo>
                  <a:pt x="11931" y="1607"/>
                </a:lnTo>
                <a:lnTo>
                  <a:pt x="12396" y="1579"/>
                </a:lnTo>
                <a:lnTo>
                  <a:pt x="12828" y="1560"/>
                </a:lnTo>
                <a:lnTo>
                  <a:pt x="13220" y="1549"/>
                </a:lnTo>
                <a:lnTo>
                  <a:pt x="13569" y="1547"/>
                </a:lnTo>
                <a:lnTo>
                  <a:pt x="13870" y="1554"/>
                </a:lnTo>
                <a:lnTo>
                  <a:pt x="14120" y="1571"/>
                </a:lnTo>
                <a:lnTo>
                  <a:pt x="14314" y="1599"/>
                </a:lnTo>
                <a:lnTo>
                  <a:pt x="14447" y="1637"/>
                </a:lnTo>
                <a:lnTo>
                  <a:pt x="14514" y="1686"/>
                </a:lnTo>
                <a:lnTo>
                  <a:pt x="14547" y="1755"/>
                </a:lnTo>
                <a:lnTo>
                  <a:pt x="14579" y="1849"/>
                </a:lnTo>
                <a:lnTo>
                  <a:pt x="14607" y="1965"/>
                </a:lnTo>
                <a:lnTo>
                  <a:pt x="14633" y="2104"/>
                </a:lnTo>
                <a:lnTo>
                  <a:pt x="14657" y="2262"/>
                </a:lnTo>
                <a:lnTo>
                  <a:pt x="14678" y="2438"/>
                </a:lnTo>
                <a:lnTo>
                  <a:pt x="14698" y="2631"/>
                </a:lnTo>
                <a:lnTo>
                  <a:pt x="14714" y="2839"/>
                </a:lnTo>
                <a:lnTo>
                  <a:pt x="14728" y="3061"/>
                </a:lnTo>
                <a:lnTo>
                  <a:pt x="14739" y="3294"/>
                </a:lnTo>
                <a:lnTo>
                  <a:pt x="14748" y="3538"/>
                </a:lnTo>
                <a:lnTo>
                  <a:pt x="14754" y="3789"/>
                </a:lnTo>
                <a:lnTo>
                  <a:pt x="14756" y="4047"/>
                </a:lnTo>
                <a:lnTo>
                  <a:pt x="14756" y="4311"/>
                </a:lnTo>
                <a:lnTo>
                  <a:pt x="14754" y="4577"/>
                </a:lnTo>
                <a:lnTo>
                  <a:pt x="14748" y="4845"/>
                </a:lnTo>
                <a:lnTo>
                  <a:pt x="14739" y="5114"/>
                </a:lnTo>
                <a:lnTo>
                  <a:pt x="14727" y="5382"/>
                </a:lnTo>
                <a:lnTo>
                  <a:pt x="14711" y="5646"/>
                </a:lnTo>
                <a:lnTo>
                  <a:pt x="14693" y="5904"/>
                </a:lnTo>
                <a:lnTo>
                  <a:pt x="14670" y="6157"/>
                </a:lnTo>
                <a:lnTo>
                  <a:pt x="14645" y="6402"/>
                </a:lnTo>
                <a:lnTo>
                  <a:pt x="14617" y="6637"/>
                </a:lnTo>
                <a:lnTo>
                  <a:pt x="14585" y="6860"/>
                </a:lnTo>
                <a:lnTo>
                  <a:pt x="14549" y="7070"/>
                </a:lnTo>
                <a:lnTo>
                  <a:pt x="14510" y="7266"/>
                </a:lnTo>
                <a:lnTo>
                  <a:pt x="14467" y="7445"/>
                </a:lnTo>
                <a:lnTo>
                  <a:pt x="14420" y="7607"/>
                </a:lnTo>
                <a:lnTo>
                  <a:pt x="14370" y="7748"/>
                </a:lnTo>
                <a:lnTo>
                  <a:pt x="14316" y="7869"/>
                </a:lnTo>
                <a:lnTo>
                  <a:pt x="14257" y="7967"/>
                </a:lnTo>
                <a:lnTo>
                  <a:pt x="14196" y="8039"/>
                </a:lnTo>
                <a:close/>
                <a:moveTo>
                  <a:pt x="8577" y="11015"/>
                </a:moveTo>
                <a:lnTo>
                  <a:pt x="8557" y="11069"/>
                </a:lnTo>
                <a:lnTo>
                  <a:pt x="8536" y="11120"/>
                </a:lnTo>
                <a:lnTo>
                  <a:pt x="8512" y="11170"/>
                </a:lnTo>
                <a:lnTo>
                  <a:pt x="8485" y="11217"/>
                </a:lnTo>
                <a:lnTo>
                  <a:pt x="8457" y="11264"/>
                </a:lnTo>
                <a:lnTo>
                  <a:pt x="8428" y="11309"/>
                </a:lnTo>
                <a:lnTo>
                  <a:pt x="8397" y="11352"/>
                </a:lnTo>
                <a:lnTo>
                  <a:pt x="8363" y="11393"/>
                </a:lnTo>
                <a:lnTo>
                  <a:pt x="8329" y="11432"/>
                </a:lnTo>
                <a:lnTo>
                  <a:pt x="8293" y="11470"/>
                </a:lnTo>
                <a:lnTo>
                  <a:pt x="8256" y="11505"/>
                </a:lnTo>
                <a:lnTo>
                  <a:pt x="8216" y="11540"/>
                </a:lnTo>
                <a:lnTo>
                  <a:pt x="8177" y="11571"/>
                </a:lnTo>
                <a:lnTo>
                  <a:pt x="8136" y="11600"/>
                </a:lnTo>
                <a:lnTo>
                  <a:pt x="8093" y="11628"/>
                </a:lnTo>
                <a:lnTo>
                  <a:pt x="8050" y="11653"/>
                </a:lnTo>
                <a:lnTo>
                  <a:pt x="8006" y="11676"/>
                </a:lnTo>
                <a:lnTo>
                  <a:pt x="7960" y="11696"/>
                </a:lnTo>
                <a:lnTo>
                  <a:pt x="7915" y="11714"/>
                </a:lnTo>
                <a:lnTo>
                  <a:pt x="7868" y="11731"/>
                </a:lnTo>
                <a:lnTo>
                  <a:pt x="7821" y="11745"/>
                </a:lnTo>
                <a:lnTo>
                  <a:pt x="7774" y="11756"/>
                </a:lnTo>
                <a:lnTo>
                  <a:pt x="7726" y="11765"/>
                </a:lnTo>
                <a:lnTo>
                  <a:pt x="7678" y="11771"/>
                </a:lnTo>
                <a:lnTo>
                  <a:pt x="7630" y="11775"/>
                </a:lnTo>
                <a:lnTo>
                  <a:pt x="7580" y="11776"/>
                </a:lnTo>
                <a:lnTo>
                  <a:pt x="7532" y="11775"/>
                </a:lnTo>
                <a:lnTo>
                  <a:pt x="7482" y="11770"/>
                </a:lnTo>
                <a:lnTo>
                  <a:pt x="7434" y="11763"/>
                </a:lnTo>
                <a:lnTo>
                  <a:pt x="7386" y="11754"/>
                </a:lnTo>
                <a:lnTo>
                  <a:pt x="7337" y="11741"/>
                </a:lnTo>
                <a:lnTo>
                  <a:pt x="7289" y="11726"/>
                </a:lnTo>
                <a:lnTo>
                  <a:pt x="7241" y="11707"/>
                </a:lnTo>
                <a:lnTo>
                  <a:pt x="7196" y="11687"/>
                </a:lnTo>
                <a:lnTo>
                  <a:pt x="7153" y="11664"/>
                </a:lnTo>
                <a:lnTo>
                  <a:pt x="7110" y="11639"/>
                </a:lnTo>
                <a:lnTo>
                  <a:pt x="7069" y="11611"/>
                </a:lnTo>
                <a:lnTo>
                  <a:pt x="7031" y="11582"/>
                </a:lnTo>
                <a:lnTo>
                  <a:pt x="6994" y="11551"/>
                </a:lnTo>
                <a:lnTo>
                  <a:pt x="6957" y="11517"/>
                </a:lnTo>
                <a:lnTo>
                  <a:pt x="6924" y="11482"/>
                </a:lnTo>
                <a:lnTo>
                  <a:pt x="6893" y="11446"/>
                </a:lnTo>
                <a:lnTo>
                  <a:pt x="6862" y="11407"/>
                </a:lnTo>
                <a:lnTo>
                  <a:pt x="6834" y="11367"/>
                </a:lnTo>
                <a:lnTo>
                  <a:pt x="6808" y="11324"/>
                </a:lnTo>
                <a:lnTo>
                  <a:pt x="6784" y="11282"/>
                </a:lnTo>
                <a:lnTo>
                  <a:pt x="6762" y="11237"/>
                </a:lnTo>
                <a:lnTo>
                  <a:pt x="6742" y="11192"/>
                </a:lnTo>
                <a:lnTo>
                  <a:pt x="6723" y="11144"/>
                </a:lnTo>
                <a:lnTo>
                  <a:pt x="6708" y="11097"/>
                </a:lnTo>
                <a:lnTo>
                  <a:pt x="6694" y="11048"/>
                </a:lnTo>
                <a:lnTo>
                  <a:pt x="6682" y="10999"/>
                </a:lnTo>
                <a:lnTo>
                  <a:pt x="6673" y="10948"/>
                </a:lnTo>
                <a:lnTo>
                  <a:pt x="6666" y="10897"/>
                </a:lnTo>
                <a:lnTo>
                  <a:pt x="6661" y="10845"/>
                </a:lnTo>
                <a:lnTo>
                  <a:pt x="6659" y="10793"/>
                </a:lnTo>
                <a:lnTo>
                  <a:pt x="6659" y="10739"/>
                </a:lnTo>
                <a:lnTo>
                  <a:pt x="6661" y="10687"/>
                </a:lnTo>
                <a:lnTo>
                  <a:pt x="6666" y="10633"/>
                </a:lnTo>
                <a:lnTo>
                  <a:pt x="6673" y="10580"/>
                </a:lnTo>
                <a:lnTo>
                  <a:pt x="6683" y="10525"/>
                </a:lnTo>
                <a:lnTo>
                  <a:pt x="6695" y="10472"/>
                </a:lnTo>
                <a:lnTo>
                  <a:pt x="6710" y="10418"/>
                </a:lnTo>
                <a:lnTo>
                  <a:pt x="6727" y="10364"/>
                </a:lnTo>
                <a:lnTo>
                  <a:pt x="6748" y="10311"/>
                </a:lnTo>
                <a:lnTo>
                  <a:pt x="6770" y="10260"/>
                </a:lnTo>
                <a:lnTo>
                  <a:pt x="6794" y="10210"/>
                </a:lnTo>
                <a:lnTo>
                  <a:pt x="6820" y="10162"/>
                </a:lnTo>
                <a:lnTo>
                  <a:pt x="6847" y="10116"/>
                </a:lnTo>
                <a:lnTo>
                  <a:pt x="6878" y="10070"/>
                </a:lnTo>
                <a:lnTo>
                  <a:pt x="6909" y="10028"/>
                </a:lnTo>
                <a:lnTo>
                  <a:pt x="6942" y="9986"/>
                </a:lnTo>
                <a:lnTo>
                  <a:pt x="6976" y="9947"/>
                </a:lnTo>
                <a:lnTo>
                  <a:pt x="7013" y="9910"/>
                </a:lnTo>
                <a:lnTo>
                  <a:pt x="7050" y="9874"/>
                </a:lnTo>
                <a:lnTo>
                  <a:pt x="7089" y="9840"/>
                </a:lnTo>
                <a:lnTo>
                  <a:pt x="7129" y="9809"/>
                </a:lnTo>
                <a:lnTo>
                  <a:pt x="7170" y="9779"/>
                </a:lnTo>
                <a:lnTo>
                  <a:pt x="7212" y="9752"/>
                </a:lnTo>
                <a:lnTo>
                  <a:pt x="7256" y="9727"/>
                </a:lnTo>
                <a:lnTo>
                  <a:pt x="7300" y="9704"/>
                </a:lnTo>
                <a:lnTo>
                  <a:pt x="7345" y="9683"/>
                </a:lnTo>
                <a:lnTo>
                  <a:pt x="7391" y="9664"/>
                </a:lnTo>
                <a:lnTo>
                  <a:pt x="7437" y="9649"/>
                </a:lnTo>
                <a:lnTo>
                  <a:pt x="7483" y="9635"/>
                </a:lnTo>
                <a:lnTo>
                  <a:pt x="7532" y="9624"/>
                </a:lnTo>
                <a:lnTo>
                  <a:pt x="7579" y="9615"/>
                </a:lnTo>
                <a:lnTo>
                  <a:pt x="7628" y="9609"/>
                </a:lnTo>
                <a:lnTo>
                  <a:pt x="7676" y="9605"/>
                </a:lnTo>
                <a:lnTo>
                  <a:pt x="7725" y="9604"/>
                </a:lnTo>
                <a:lnTo>
                  <a:pt x="7774" y="9605"/>
                </a:lnTo>
                <a:lnTo>
                  <a:pt x="7822" y="9610"/>
                </a:lnTo>
                <a:lnTo>
                  <a:pt x="7871" y="9616"/>
                </a:lnTo>
                <a:lnTo>
                  <a:pt x="7920" y="9626"/>
                </a:lnTo>
                <a:lnTo>
                  <a:pt x="7968" y="9638"/>
                </a:lnTo>
                <a:lnTo>
                  <a:pt x="8017" y="9654"/>
                </a:lnTo>
                <a:lnTo>
                  <a:pt x="8063" y="9672"/>
                </a:lnTo>
                <a:lnTo>
                  <a:pt x="8109" y="9692"/>
                </a:lnTo>
                <a:lnTo>
                  <a:pt x="8153" y="9716"/>
                </a:lnTo>
                <a:lnTo>
                  <a:pt x="8195" y="9741"/>
                </a:lnTo>
                <a:lnTo>
                  <a:pt x="8235" y="9768"/>
                </a:lnTo>
                <a:lnTo>
                  <a:pt x="8275" y="9798"/>
                </a:lnTo>
                <a:lnTo>
                  <a:pt x="8312" y="9829"/>
                </a:lnTo>
                <a:lnTo>
                  <a:pt x="8347" y="9862"/>
                </a:lnTo>
                <a:lnTo>
                  <a:pt x="8382" y="9898"/>
                </a:lnTo>
                <a:lnTo>
                  <a:pt x="8413" y="9934"/>
                </a:lnTo>
                <a:lnTo>
                  <a:pt x="8443" y="9972"/>
                </a:lnTo>
                <a:lnTo>
                  <a:pt x="8471" y="10013"/>
                </a:lnTo>
                <a:lnTo>
                  <a:pt x="8497" y="10055"/>
                </a:lnTo>
                <a:lnTo>
                  <a:pt x="8522" y="10098"/>
                </a:lnTo>
                <a:lnTo>
                  <a:pt x="8544" y="10142"/>
                </a:lnTo>
                <a:lnTo>
                  <a:pt x="8563" y="10188"/>
                </a:lnTo>
                <a:lnTo>
                  <a:pt x="8581" y="10235"/>
                </a:lnTo>
                <a:lnTo>
                  <a:pt x="8597" y="10283"/>
                </a:lnTo>
                <a:lnTo>
                  <a:pt x="8611" y="10331"/>
                </a:lnTo>
                <a:lnTo>
                  <a:pt x="8622" y="10381"/>
                </a:lnTo>
                <a:lnTo>
                  <a:pt x="8632" y="10431"/>
                </a:lnTo>
                <a:lnTo>
                  <a:pt x="8639" y="10483"/>
                </a:lnTo>
                <a:lnTo>
                  <a:pt x="8644" y="10534"/>
                </a:lnTo>
                <a:lnTo>
                  <a:pt x="8646" y="10587"/>
                </a:lnTo>
                <a:lnTo>
                  <a:pt x="8647" y="10640"/>
                </a:lnTo>
                <a:lnTo>
                  <a:pt x="8644" y="10693"/>
                </a:lnTo>
                <a:lnTo>
                  <a:pt x="8639" y="10746"/>
                </a:lnTo>
                <a:lnTo>
                  <a:pt x="8632" y="10800"/>
                </a:lnTo>
                <a:lnTo>
                  <a:pt x="8621" y="10854"/>
                </a:lnTo>
                <a:lnTo>
                  <a:pt x="8609" y="10908"/>
                </a:lnTo>
                <a:lnTo>
                  <a:pt x="8595" y="10962"/>
                </a:lnTo>
                <a:lnTo>
                  <a:pt x="8577" y="11015"/>
                </a:lnTo>
                <a:close/>
                <a:moveTo>
                  <a:pt x="15700" y="361"/>
                </a:moveTo>
                <a:lnTo>
                  <a:pt x="15587" y="263"/>
                </a:lnTo>
                <a:lnTo>
                  <a:pt x="15406" y="181"/>
                </a:lnTo>
                <a:lnTo>
                  <a:pt x="15161" y="115"/>
                </a:lnTo>
                <a:lnTo>
                  <a:pt x="14857" y="66"/>
                </a:lnTo>
                <a:lnTo>
                  <a:pt x="14498" y="30"/>
                </a:lnTo>
                <a:lnTo>
                  <a:pt x="14089" y="9"/>
                </a:lnTo>
                <a:lnTo>
                  <a:pt x="13634" y="0"/>
                </a:lnTo>
                <a:lnTo>
                  <a:pt x="13138" y="4"/>
                </a:lnTo>
                <a:lnTo>
                  <a:pt x="12606" y="20"/>
                </a:lnTo>
                <a:lnTo>
                  <a:pt x="12042" y="46"/>
                </a:lnTo>
                <a:lnTo>
                  <a:pt x="11450" y="83"/>
                </a:lnTo>
                <a:lnTo>
                  <a:pt x="10836" y="128"/>
                </a:lnTo>
                <a:lnTo>
                  <a:pt x="10203" y="183"/>
                </a:lnTo>
                <a:lnTo>
                  <a:pt x="9556" y="245"/>
                </a:lnTo>
                <a:lnTo>
                  <a:pt x="8900" y="314"/>
                </a:lnTo>
                <a:lnTo>
                  <a:pt x="8239" y="389"/>
                </a:lnTo>
                <a:lnTo>
                  <a:pt x="7579" y="470"/>
                </a:lnTo>
                <a:lnTo>
                  <a:pt x="6922" y="556"/>
                </a:lnTo>
                <a:lnTo>
                  <a:pt x="6275" y="646"/>
                </a:lnTo>
                <a:lnTo>
                  <a:pt x="5641" y="738"/>
                </a:lnTo>
                <a:lnTo>
                  <a:pt x="5025" y="834"/>
                </a:lnTo>
                <a:lnTo>
                  <a:pt x="4432" y="930"/>
                </a:lnTo>
                <a:lnTo>
                  <a:pt x="3866" y="1028"/>
                </a:lnTo>
                <a:lnTo>
                  <a:pt x="3331" y="1126"/>
                </a:lnTo>
                <a:lnTo>
                  <a:pt x="2833" y="1224"/>
                </a:lnTo>
                <a:lnTo>
                  <a:pt x="2377" y="1320"/>
                </a:lnTo>
                <a:lnTo>
                  <a:pt x="1965" y="1413"/>
                </a:lnTo>
                <a:lnTo>
                  <a:pt x="1603" y="1504"/>
                </a:lnTo>
                <a:lnTo>
                  <a:pt x="1295" y="1591"/>
                </a:lnTo>
                <a:lnTo>
                  <a:pt x="1046" y="1674"/>
                </a:lnTo>
                <a:lnTo>
                  <a:pt x="862" y="1752"/>
                </a:lnTo>
                <a:lnTo>
                  <a:pt x="745" y="1824"/>
                </a:lnTo>
                <a:lnTo>
                  <a:pt x="666" y="1916"/>
                </a:lnTo>
                <a:lnTo>
                  <a:pt x="591" y="2055"/>
                </a:lnTo>
                <a:lnTo>
                  <a:pt x="521" y="2237"/>
                </a:lnTo>
                <a:lnTo>
                  <a:pt x="455" y="2458"/>
                </a:lnTo>
                <a:lnTo>
                  <a:pt x="393" y="2717"/>
                </a:lnTo>
                <a:lnTo>
                  <a:pt x="336" y="3009"/>
                </a:lnTo>
                <a:lnTo>
                  <a:pt x="282" y="3332"/>
                </a:lnTo>
                <a:lnTo>
                  <a:pt x="234" y="3682"/>
                </a:lnTo>
                <a:lnTo>
                  <a:pt x="191" y="4056"/>
                </a:lnTo>
                <a:lnTo>
                  <a:pt x="151" y="4451"/>
                </a:lnTo>
                <a:lnTo>
                  <a:pt x="116" y="4864"/>
                </a:lnTo>
                <a:lnTo>
                  <a:pt x="86" y="5293"/>
                </a:lnTo>
                <a:lnTo>
                  <a:pt x="59" y="5732"/>
                </a:lnTo>
                <a:lnTo>
                  <a:pt x="38" y="6181"/>
                </a:lnTo>
                <a:lnTo>
                  <a:pt x="22" y="6635"/>
                </a:lnTo>
                <a:lnTo>
                  <a:pt x="10" y="7091"/>
                </a:lnTo>
                <a:lnTo>
                  <a:pt x="3" y="7546"/>
                </a:lnTo>
                <a:lnTo>
                  <a:pt x="0" y="7998"/>
                </a:lnTo>
                <a:lnTo>
                  <a:pt x="2" y="8442"/>
                </a:lnTo>
                <a:lnTo>
                  <a:pt x="9" y="8877"/>
                </a:lnTo>
                <a:lnTo>
                  <a:pt x="21" y="9297"/>
                </a:lnTo>
                <a:lnTo>
                  <a:pt x="37" y="9702"/>
                </a:lnTo>
                <a:lnTo>
                  <a:pt x="58" y="10087"/>
                </a:lnTo>
                <a:lnTo>
                  <a:pt x="85" y="10449"/>
                </a:lnTo>
                <a:lnTo>
                  <a:pt x="116" y="10786"/>
                </a:lnTo>
                <a:lnTo>
                  <a:pt x="151" y="11093"/>
                </a:lnTo>
                <a:lnTo>
                  <a:pt x="193" y="11368"/>
                </a:lnTo>
                <a:lnTo>
                  <a:pt x="238" y="11608"/>
                </a:lnTo>
                <a:lnTo>
                  <a:pt x="289" y="11809"/>
                </a:lnTo>
                <a:lnTo>
                  <a:pt x="345" y="11970"/>
                </a:lnTo>
                <a:lnTo>
                  <a:pt x="405" y="12085"/>
                </a:lnTo>
                <a:lnTo>
                  <a:pt x="472" y="12153"/>
                </a:lnTo>
                <a:lnTo>
                  <a:pt x="500" y="12168"/>
                </a:lnTo>
                <a:lnTo>
                  <a:pt x="537" y="12182"/>
                </a:lnTo>
                <a:lnTo>
                  <a:pt x="584" y="12196"/>
                </a:lnTo>
                <a:lnTo>
                  <a:pt x="638" y="12210"/>
                </a:lnTo>
                <a:lnTo>
                  <a:pt x="701" y="12223"/>
                </a:lnTo>
                <a:lnTo>
                  <a:pt x="771" y="12235"/>
                </a:lnTo>
                <a:lnTo>
                  <a:pt x="850" y="12247"/>
                </a:lnTo>
                <a:lnTo>
                  <a:pt x="935" y="12258"/>
                </a:lnTo>
                <a:lnTo>
                  <a:pt x="1029" y="12269"/>
                </a:lnTo>
                <a:lnTo>
                  <a:pt x="1130" y="12279"/>
                </a:lnTo>
                <a:lnTo>
                  <a:pt x="1238" y="12289"/>
                </a:lnTo>
                <a:lnTo>
                  <a:pt x="1352" y="12298"/>
                </a:lnTo>
                <a:lnTo>
                  <a:pt x="1474" y="12308"/>
                </a:lnTo>
                <a:lnTo>
                  <a:pt x="1601" y="12317"/>
                </a:lnTo>
                <a:lnTo>
                  <a:pt x="1735" y="12324"/>
                </a:lnTo>
                <a:lnTo>
                  <a:pt x="1875" y="12332"/>
                </a:lnTo>
                <a:lnTo>
                  <a:pt x="2021" y="12339"/>
                </a:lnTo>
                <a:lnTo>
                  <a:pt x="2172" y="12345"/>
                </a:lnTo>
                <a:lnTo>
                  <a:pt x="2328" y="12351"/>
                </a:lnTo>
                <a:lnTo>
                  <a:pt x="2491" y="12357"/>
                </a:lnTo>
                <a:lnTo>
                  <a:pt x="2658" y="12361"/>
                </a:lnTo>
                <a:lnTo>
                  <a:pt x="2830" y="12366"/>
                </a:lnTo>
                <a:lnTo>
                  <a:pt x="3007" y="12370"/>
                </a:lnTo>
                <a:lnTo>
                  <a:pt x="3188" y="12373"/>
                </a:lnTo>
                <a:lnTo>
                  <a:pt x="3374" y="12377"/>
                </a:lnTo>
                <a:lnTo>
                  <a:pt x="3562" y="12379"/>
                </a:lnTo>
                <a:lnTo>
                  <a:pt x="3756" y="12381"/>
                </a:lnTo>
                <a:lnTo>
                  <a:pt x="3953" y="12383"/>
                </a:lnTo>
                <a:lnTo>
                  <a:pt x="4358" y="12385"/>
                </a:lnTo>
                <a:lnTo>
                  <a:pt x="4774" y="12385"/>
                </a:lnTo>
                <a:lnTo>
                  <a:pt x="4759" y="12437"/>
                </a:lnTo>
                <a:lnTo>
                  <a:pt x="4743" y="12489"/>
                </a:lnTo>
                <a:lnTo>
                  <a:pt x="4724" y="12544"/>
                </a:lnTo>
                <a:lnTo>
                  <a:pt x="4706" y="12598"/>
                </a:lnTo>
                <a:lnTo>
                  <a:pt x="4686" y="12653"/>
                </a:lnTo>
                <a:lnTo>
                  <a:pt x="4665" y="12708"/>
                </a:lnTo>
                <a:lnTo>
                  <a:pt x="4642" y="12763"/>
                </a:lnTo>
                <a:lnTo>
                  <a:pt x="4618" y="12819"/>
                </a:lnTo>
                <a:lnTo>
                  <a:pt x="4592" y="12874"/>
                </a:lnTo>
                <a:lnTo>
                  <a:pt x="4565" y="12930"/>
                </a:lnTo>
                <a:lnTo>
                  <a:pt x="4537" y="12986"/>
                </a:lnTo>
                <a:lnTo>
                  <a:pt x="4507" y="13040"/>
                </a:lnTo>
                <a:lnTo>
                  <a:pt x="4475" y="13094"/>
                </a:lnTo>
                <a:lnTo>
                  <a:pt x="4441" y="13146"/>
                </a:lnTo>
                <a:lnTo>
                  <a:pt x="4424" y="13173"/>
                </a:lnTo>
                <a:lnTo>
                  <a:pt x="4406" y="13199"/>
                </a:lnTo>
                <a:lnTo>
                  <a:pt x="4388" y="13225"/>
                </a:lnTo>
                <a:lnTo>
                  <a:pt x="4370" y="13250"/>
                </a:lnTo>
                <a:lnTo>
                  <a:pt x="4331" y="13299"/>
                </a:lnTo>
                <a:lnTo>
                  <a:pt x="4291" y="13346"/>
                </a:lnTo>
                <a:lnTo>
                  <a:pt x="4249" y="13393"/>
                </a:lnTo>
                <a:lnTo>
                  <a:pt x="4204" y="13437"/>
                </a:lnTo>
                <a:lnTo>
                  <a:pt x="4159" y="13480"/>
                </a:lnTo>
                <a:lnTo>
                  <a:pt x="4113" y="13521"/>
                </a:lnTo>
                <a:lnTo>
                  <a:pt x="4065" y="13562"/>
                </a:lnTo>
                <a:lnTo>
                  <a:pt x="4018" y="13600"/>
                </a:lnTo>
                <a:lnTo>
                  <a:pt x="3968" y="13637"/>
                </a:lnTo>
                <a:lnTo>
                  <a:pt x="3920" y="13674"/>
                </a:lnTo>
                <a:lnTo>
                  <a:pt x="3871" y="13708"/>
                </a:lnTo>
                <a:lnTo>
                  <a:pt x="3821" y="13741"/>
                </a:lnTo>
                <a:lnTo>
                  <a:pt x="3772" y="13774"/>
                </a:lnTo>
                <a:lnTo>
                  <a:pt x="3724" y="13804"/>
                </a:lnTo>
                <a:lnTo>
                  <a:pt x="3675" y="13834"/>
                </a:lnTo>
                <a:lnTo>
                  <a:pt x="3629" y="13862"/>
                </a:lnTo>
                <a:lnTo>
                  <a:pt x="3538" y="13915"/>
                </a:lnTo>
                <a:lnTo>
                  <a:pt x="3452" y="13963"/>
                </a:lnTo>
                <a:lnTo>
                  <a:pt x="3376" y="14007"/>
                </a:lnTo>
                <a:lnTo>
                  <a:pt x="3307" y="14047"/>
                </a:lnTo>
                <a:lnTo>
                  <a:pt x="3278" y="14065"/>
                </a:lnTo>
                <a:lnTo>
                  <a:pt x="3251" y="14082"/>
                </a:lnTo>
                <a:lnTo>
                  <a:pt x="3227" y="14098"/>
                </a:lnTo>
                <a:lnTo>
                  <a:pt x="3206" y="14113"/>
                </a:lnTo>
                <a:lnTo>
                  <a:pt x="3189" y="14127"/>
                </a:lnTo>
                <a:lnTo>
                  <a:pt x="3176" y="14141"/>
                </a:lnTo>
                <a:lnTo>
                  <a:pt x="3166" y="14153"/>
                </a:lnTo>
                <a:lnTo>
                  <a:pt x="3161" y="14164"/>
                </a:lnTo>
                <a:lnTo>
                  <a:pt x="3155" y="14189"/>
                </a:lnTo>
                <a:lnTo>
                  <a:pt x="3150" y="14216"/>
                </a:lnTo>
                <a:lnTo>
                  <a:pt x="3146" y="14246"/>
                </a:lnTo>
                <a:lnTo>
                  <a:pt x="3143" y="14277"/>
                </a:lnTo>
                <a:lnTo>
                  <a:pt x="3141" y="14310"/>
                </a:lnTo>
                <a:lnTo>
                  <a:pt x="3140" y="14345"/>
                </a:lnTo>
                <a:lnTo>
                  <a:pt x="3140" y="14381"/>
                </a:lnTo>
                <a:lnTo>
                  <a:pt x="3141" y="14418"/>
                </a:lnTo>
                <a:lnTo>
                  <a:pt x="3142" y="14457"/>
                </a:lnTo>
                <a:lnTo>
                  <a:pt x="3145" y="14496"/>
                </a:lnTo>
                <a:lnTo>
                  <a:pt x="3148" y="14537"/>
                </a:lnTo>
                <a:lnTo>
                  <a:pt x="3152" y="14577"/>
                </a:lnTo>
                <a:lnTo>
                  <a:pt x="3157" y="14618"/>
                </a:lnTo>
                <a:lnTo>
                  <a:pt x="3163" y="14659"/>
                </a:lnTo>
                <a:lnTo>
                  <a:pt x="3169" y="14700"/>
                </a:lnTo>
                <a:lnTo>
                  <a:pt x="3177" y="14742"/>
                </a:lnTo>
                <a:lnTo>
                  <a:pt x="3185" y="14781"/>
                </a:lnTo>
                <a:lnTo>
                  <a:pt x="3194" y="14822"/>
                </a:lnTo>
                <a:lnTo>
                  <a:pt x="3203" y="14861"/>
                </a:lnTo>
                <a:lnTo>
                  <a:pt x="3214" y="14899"/>
                </a:lnTo>
                <a:lnTo>
                  <a:pt x="3225" y="14936"/>
                </a:lnTo>
                <a:lnTo>
                  <a:pt x="3237" y="14971"/>
                </a:lnTo>
                <a:lnTo>
                  <a:pt x="3249" y="15006"/>
                </a:lnTo>
                <a:lnTo>
                  <a:pt x="3262" y="15038"/>
                </a:lnTo>
                <a:lnTo>
                  <a:pt x="3276" y="15069"/>
                </a:lnTo>
                <a:lnTo>
                  <a:pt x="3290" y="15097"/>
                </a:lnTo>
                <a:lnTo>
                  <a:pt x="3305" y="15124"/>
                </a:lnTo>
                <a:lnTo>
                  <a:pt x="3321" y="15148"/>
                </a:lnTo>
                <a:lnTo>
                  <a:pt x="3337" y="15169"/>
                </a:lnTo>
                <a:lnTo>
                  <a:pt x="3354" y="15187"/>
                </a:lnTo>
                <a:lnTo>
                  <a:pt x="3371" y="15204"/>
                </a:lnTo>
                <a:lnTo>
                  <a:pt x="3389" y="15216"/>
                </a:lnTo>
                <a:lnTo>
                  <a:pt x="3428" y="15225"/>
                </a:lnTo>
                <a:lnTo>
                  <a:pt x="3508" y="15233"/>
                </a:lnTo>
                <a:lnTo>
                  <a:pt x="3626" y="15239"/>
                </a:lnTo>
                <a:lnTo>
                  <a:pt x="3778" y="15243"/>
                </a:lnTo>
                <a:lnTo>
                  <a:pt x="3962" y="15245"/>
                </a:lnTo>
                <a:lnTo>
                  <a:pt x="4177" y="15246"/>
                </a:lnTo>
                <a:lnTo>
                  <a:pt x="4418" y="15245"/>
                </a:lnTo>
                <a:lnTo>
                  <a:pt x="4683" y="15243"/>
                </a:lnTo>
                <a:lnTo>
                  <a:pt x="4970" y="15239"/>
                </a:lnTo>
                <a:lnTo>
                  <a:pt x="5276" y="15233"/>
                </a:lnTo>
                <a:lnTo>
                  <a:pt x="5598" y="15227"/>
                </a:lnTo>
                <a:lnTo>
                  <a:pt x="5933" y="15219"/>
                </a:lnTo>
                <a:lnTo>
                  <a:pt x="6280" y="15210"/>
                </a:lnTo>
                <a:lnTo>
                  <a:pt x="6634" y="15200"/>
                </a:lnTo>
                <a:lnTo>
                  <a:pt x="6994" y="15187"/>
                </a:lnTo>
                <a:lnTo>
                  <a:pt x="7356" y="15175"/>
                </a:lnTo>
                <a:lnTo>
                  <a:pt x="7718" y="15162"/>
                </a:lnTo>
                <a:lnTo>
                  <a:pt x="8078" y="15148"/>
                </a:lnTo>
                <a:lnTo>
                  <a:pt x="8432" y="15133"/>
                </a:lnTo>
                <a:lnTo>
                  <a:pt x="8779" y="15117"/>
                </a:lnTo>
                <a:lnTo>
                  <a:pt x="9113" y="15100"/>
                </a:lnTo>
                <a:lnTo>
                  <a:pt x="9436" y="15083"/>
                </a:lnTo>
                <a:lnTo>
                  <a:pt x="9741" y="15066"/>
                </a:lnTo>
                <a:lnTo>
                  <a:pt x="10029" y="15048"/>
                </a:lnTo>
                <a:lnTo>
                  <a:pt x="10294" y="15030"/>
                </a:lnTo>
                <a:lnTo>
                  <a:pt x="10536" y="15011"/>
                </a:lnTo>
                <a:lnTo>
                  <a:pt x="10749" y="14992"/>
                </a:lnTo>
                <a:lnTo>
                  <a:pt x="10934" y="14973"/>
                </a:lnTo>
                <a:lnTo>
                  <a:pt x="11086" y="14953"/>
                </a:lnTo>
                <a:lnTo>
                  <a:pt x="11204" y="14934"/>
                </a:lnTo>
                <a:lnTo>
                  <a:pt x="11284" y="14915"/>
                </a:lnTo>
                <a:lnTo>
                  <a:pt x="11323" y="14895"/>
                </a:lnTo>
                <a:lnTo>
                  <a:pt x="11341" y="14874"/>
                </a:lnTo>
                <a:lnTo>
                  <a:pt x="11358" y="14851"/>
                </a:lnTo>
                <a:lnTo>
                  <a:pt x="11376" y="14825"/>
                </a:lnTo>
                <a:lnTo>
                  <a:pt x="11394" y="14796"/>
                </a:lnTo>
                <a:lnTo>
                  <a:pt x="11412" y="14766"/>
                </a:lnTo>
                <a:lnTo>
                  <a:pt x="11429" y="14734"/>
                </a:lnTo>
                <a:lnTo>
                  <a:pt x="11445" y="14699"/>
                </a:lnTo>
                <a:lnTo>
                  <a:pt x="11462" y="14663"/>
                </a:lnTo>
                <a:lnTo>
                  <a:pt x="11477" y="14627"/>
                </a:lnTo>
                <a:lnTo>
                  <a:pt x="11492" y="14588"/>
                </a:lnTo>
                <a:lnTo>
                  <a:pt x="11506" y="14549"/>
                </a:lnTo>
                <a:lnTo>
                  <a:pt x="11519" y="14508"/>
                </a:lnTo>
                <a:lnTo>
                  <a:pt x="11532" y="14468"/>
                </a:lnTo>
                <a:lnTo>
                  <a:pt x="11544" y="14427"/>
                </a:lnTo>
                <a:lnTo>
                  <a:pt x="11554" y="14385"/>
                </a:lnTo>
                <a:lnTo>
                  <a:pt x="11563" y="14344"/>
                </a:lnTo>
                <a:lnTo>
                  <a:pt x="11572" y="14303"/>
                </a:lnTo>
                <a:lnTo>
                  <a:pt x="11579" y="14262"/>
                </a:lnTo>
                <a:lnTo>
                  <a:pt x="11584" y="14222"/>
                </a:lnTo>
                <a:lnTo>
                  <a:pt x="11589" y="14183"/>
                </a:lnTo>
                <a:lnTo>
                  <a:pt x="11591" y="14145"/>
                </a:lnTo>
                <a:lnTo>
                  <a:pt x="11593" y="14107"/>
                </a:lnTo>
                <a:lnTo>
                  <a:pt x="11592" y="14072"/>
                </a:lnTo>
                <a:lnTo>
                  <a:pt x="11590" y="14037"/>
                </a:lnTo>
                <a:lnTo>
                  <a:pt x="11587" y="14005"/>
                </a:lnTo>
                <a:lnTo>
                  <a:pt x="11581" y="13975"/>
                </a:lnTo>
                <a:lnTo>
                  <a:pt x="11574" y="13947"/>
                </a:lnTo>
                <a:lnTo>
                  <a:pt x="11564" y="13920"/>
                </a:lnTo>
                <a:lnTo>
                  <a:pt x="11553" y="13897"/>
                </a:lnTo>
                <a:lnTo>
                  <a:pt x="11540" y="13877"/>
                </a:lnTo>
                <a:lnTo>
                  <a:pt x="11523" y="13859"/>
                </a:lnTo>
                <a:lnTo>
                  <a:pt x="11505" y="13844"/>
                </a:lnTo>
                <a:lnTo>
                  <a:pt x="11472" y="13824"/>
                </a:lnTo>
                <a:lnTo>
                  <a:pt x="11434" y="13806"/>
                </a:lnTo>
                <a:lnTo>
                  <a:pt x="11389" y="13787"/>
                </a:lnTo>
                <a:lnTo>
                  <a:pt x="11341" y="13769"/>
                </a:lnTo>
                <a:lnTo>
                  <a:pt x="11288" y="13752"/>
                </a:lnTo>
                <a:lnTo>
                  <a:pt x="11230" y="13732"/>
                </a:lnTo>
                <a:lnTo>
                  <a:pt x="11170" y="13714"/>
                </a:lnTo>
                <a:lnTo>
                  <a:pt x="11105" y="13694"/>
                </a:lnTo>
                <a:lnTo>
                  <a:pt x="11038" y="13673"/>
                </a:lnTo>
                <a:lnTo>
                  <a:pt x="10967" y="13651"/>
                </a:lnTo>
                <a:lnTo>
                  <a:pt x="10894" y="13627"/>
                </a:lnTo>
                <a:lnTo>
                  <a:pt x="10819" y="13601"/>
                </a:lnTo>
                <a:lnTo>
                  <a:pt x="10742" y="13574"/>
                </a:lnTo>
                <a:lnTo>
                  <a:pt x="10665" y="13543"/>
                </a:lnTo>
                <a:lnTo>
                  <a:pt x="10586" y="13510"/>
                </a:lnTo>
                <a:lnTo>
                  <a:pt x="10506" y="13475"/>
                </a:lnTo>
                <a:lnTo>
                  <a:pt x="10427" y="13435"/>
                </a:lnTo>
                <a:lnTo>
                  <a:pt x="10346" y="13392"/>
                </a:lnTo>
                <a:lnTo>
                  <a:pt x="10266" y="13345"/>
                </a:lnTo>
                <a:lnTo>
                  <a:pt x="10188" y="13295"/>
                </a:lnTo>
                <a:lnTo>
                  <a:pt x="10110" y="13240"/>
                </a:lnTo>
                <a:lnTo>
                  <a:pt x="10034" y="13181"/>
                </a:lnTo>
                <a:lnTo>
                  <a:pt x="9959" y="13116"/>
                </a:lnTo>
                <a:lnTo>
                  <a:pt x="9887" y="13046"/>
                </a:lnTo>
                <a:lnTo>
                  <a:pt x="9817" y="12971"/>
                </a:lnTo>
                <a:lnTo>
                  <a:pt x="9750" y="12891"/>
                </a:lnTo>
                <a:lnTo>
                  <a:pt x="9686" y="12805"/>
                </a:lnTo>
                <a:lnTo>
                  <a:pt x="9625" y="12712"/>
                </a:lnTo>
                <a:lnTo>
                  <a:pt x="9569" y="12613"/>
                </a:lnTo>
                <a:lnTo>
                  <a:pt x="9517" y="12507"/>
                </a:lnTo>
                <a:lnTo>
                  <a:pt x="9469" y="12393"/>
                </a:lnTo>
                <a:lnTo>
                  <a:pt x="9426" y="12273"/>
                </a:lnTo>
                <a:lnTo>
                  <a:pt x="9691" y="12260"/>
                </a:lnTo>
                <a:lnTo>
                  <a:pt x="9954" y="12247"/>
                </a:lnTo>
                <a:lnTo>
                  <a:pt x="10214" y="12234"/>
                </a:lnTo>
                <a:lnTo>
                  <a:pt x="10471" y="12219"/>
                </a:lnTo>
                <a:lnTo>
                  <a:pt x="10725" y="12203"/>
                </a:lnTo>
                <a:lnTo>
                  <a:pt x="10976" y="12188"/>
                </a:lnTo>
                <a:lnTo>
                  <a:pt x="11222" y="12172"/>
                </a:lnTo>
                <a:lnTo>
                  <a:pt x="11465" y="12155"/>
                </a:lnTo>
                <a:lnTo>
                  <a:pt x="11702" y="12138"/>
                </a:lnTo>
                <a:lnTo>
                  <a:pt x="11935" y="12119"/>
                </a:lnTo>
                <a:lnTo>
                  <a:pt x="12163" y="12100"/>
                </a:lnTo>
                <a:lnTo>
                  <a:pt x="12384" y="12080"/>
                </a:lnTo>
                <a:lnTo>
                  <a:pt x="12601" y="12061"/>
                </a:lnTo>
                <a:lnTo>
                  <a:pt x="12811" y="12040"/>
                </a:lnTo>
                <a:lnTo>
                  <a:pt x="13014" y="12019"/>
                </a:lnTo>
                <a:lnTo>
                  <a:pt x="13211" y="11996"/>
                </a:lnTo>
                <a:lnTo>
                  <a:pt x="13400" y="11974"/>
                </a:lnTo>
                <a:lnTo>
                  <a:pt x="13582" y="11951"/>
                </a:lnTo>
                <a:lnTo>
                  <a:pt x="13755" y="11927"/>
                </a:lnTo>
                <a:lnTo>
                  <a:pt x="13921" y="11902"/>
                </a:lnTo>
                <a:lnTo>
                  <a:pt x="14079" y="11877"/>
                </a:lnTo>
                <a:lnTo>
                  <a:pt x="14227" y="11851"/>
                </a:lnTo>
                <a:lnTo>
                  <a:pt x="14366" y="11825"/>
                </a:lnTo>
                <a:lnTo>
                  <a:pt x="14496" y="11797"/>
                </a:lnTo>
                <a:lnTo>
                  <a:pt x="14616" y="11770"/>
                </a:lnTo>
                <a:lnTo>
                  <a:pt x="14725" y="11742"/>
                </a:lnTo>
                <a:lnTo>
                  <a:pt x="14825" y="11712"/>
                </a:lnTo>
                <a:lnTo>
                  <a:pt x="14913" y="11683"/>
                </a:lnTo>
                <a:lnTo>
                  <a:pt x="14990" y="11653"/>
                </a:lnTo>
                <a:lnTo>
                  <a:pt x="15056" y="11622"/>
                </a:lnTo>
                <a:lnTo>
                  <a:pt x="15110" y="11591"/>
                </a:lnTo>
                <a:lnTo>
                  <a:pt x="15152" y="11559"/>
                </a:lnTo>
                <a:lnTo>
                  <a:pt x="15236" y="11458"/>
                </a:lnTo>
                <a:lnTo>
                  <a:pt x="15318" y="11310"/>
                </a:lnTo>
                <a:lnTo>
                  <a:pt x="15396" y="11119"/>
                </a:lnTo>
                <a:lnTo>
                  <a:pt x="15472" y="10888"/>
                </a:lnTo>
                <a:lnTo>
                  <a:pt x="15543" y="10620"/>
                </a:lnTo>
                <a:lnTo>
                  <a:pt x="15612" y="10318"/>
                </a:lnTo>
                <a:lnTo>
                  <a:pt x="15676" y="9984"/>
                </a:lnTo>
                <a:lnTo>
                  <a:pt x="15738" y="9623"/>
                </a:lnTo>
                <a:lnTo>
                  <a:pt x="15795" y="9236"/>
                </a:lnTo>
                <a:lnTo>
                  <a:pt x="15849" y="8827"/>
                </a:lnTo>
                <a:lnTo>
                  <a:pt x="15898" y="8399"/>
                </a:lnTo>
                <a:lnTo>
                  <a:pt x="15943" y="7955"/>
                </a:lnTo>
                <a:lnTo>
                  <a:pt x="15983" y="7499"/>
                </a:lnTo>
                <a:lnTo>
                  <a:pt x="16019" y="7032"/>
                </a:lnTo>
                <a:lnTo>
                  <a:pt x="16049" y="6558"/>
                </a:lnTo>
                <a:lnTo>
                  <a:pt x="16076" y="6080"/>
                </a:lnTo>
                <a:lnTo>
                  <a:pt x="16097" y="5601"/>
                </a:lnTo>
                <a:lnTo>
                  <a:pt x="16113" y="5124"/>
                </a:lnTo>
                <a:lnTo>
                  <a:pt x="16123" y="4652"/>
                </a:lnTo>
                <a:lnTo>
                  <a:pt x="16128" y="4189"/>
                </a:lnTo>
                <a:lnTo>
                  <a:pt x="16127" y="3737"/>
                </a:lnTo>
                <a:lnTo>
                  <a:pt x="16120" y="3298"/>
                </a:lnTo>
                <a:lnTo>
                  <a:pt x="16108" y="2878"/>
                </a:lnTo>
                <a:lnTo>
                  <a:pt x="16089" y="2477"/>
                </a:lnTo>
                <a:lnTo>
                  <a:pt x="16063" y="2100"/>
                </a:lnTo>
                <a:lnTo>
                  <a:pt x="16032" y="1748"/>
                </a:lnTo>
                <a:lnTo>
                  <a:pt x="15994" y="1426"/>
                </a:lnTo>
                <a:lnTo>
                  <a:pt x="15950" y="1137"/>
                </a:lnTo>
                <a:lnTo>
                  <a:pt x="15897" y="882"/>
                </a:lnTo>
                <a:lnTo>
                  <a:pt x="15839" y="666"/>
                </a:lnTo>
                <a:lnTo>
                  <a:pt x="15773" y="491"/>
                </a:lnTo>
                <a:lnTo>
                  <a:pt x="15700" y="361"/>
                </a:lnTo>
                <a:close/>
              </a:path>
            </a:pathLst>
          </a:custGeom>
          <a:solidFill>
            <a:srgbClr val="326820"/>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a:extLst>
              <a:ext uri="{FF2B5EF4-FFF2-40B4-BE49-F238E27FC236}">
                <a16:creationId xmlns:a16="http://schemas.microsoft.com/office/drawing/2014/main" id="{D370D418-5120-1C45-B50E-3264493E2B57}"/>
              </a:ext>
            </a:extLst>
          </p:cNvPr>
          <p:cNvSpPr txBox="1"/>
          <p:nvPr/>
        </p:nvSpPr>
        <p:spPr>
          <a:xfrm>
            <a:off x="13396328" y="3292475"/>
            <a:ext cx="4295680" cy="400110"/>
          </a:xfrm>
          <a:prstGeom prst="rect">
            <a:avLst/>
          </a:prstGeom>
          <a:noFill/>
        </p:spPr>
        <p:txBody>
          <a:bodyPr wrap="square">
            <a:spAutoFit/>
          </a:bodyPr>
          <a:lstStyle/>
          <a:p>
            <a:pPr>
              <a:defRPr/>
            </a:pPr>
            <a:r>
              <a:rPr lang="en-US" sz="2000" dirty="0">
                <a:solidFill>
                  <a:schemeClr val="tx1">
                    <a:lumMod val="50000"/>
                    <a:lumOff val="50000"/>
                  </a:schemeClr>
                </a:solidFill>
                <a:latin typeface="Montserrat" pitchFamily="2" charset="77"/>
                <a:ea typeface="Open Sans Light" panose="020B0306030504020204" pitchFamily="34" charset="0"/>
                <a:cs typeface="Open Sans Light" panose="020B0306030504020204" pitchFamily="34" charset="0"/>
              </a:rPr>
              <a:t>cbys@oja.ok.gov</a:t>
            </a:r>
          </a:p>
        </p:txBody>
      </p:sp>
    </p:spTree>
    <p:extLst>
      <p:ext uri="{BB962C8B-B14F-4D97-AF65-F5344CB8AC3E}">
        <p14:creationId xmlns:p14="http://schemas.microsoft.com/office/powerpoint/2010/main" val="78064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 calcmode="lin" valueType="num">
                                      <p:cBhvr>
                                        <p:cTn id="10" dur="500" fill="hold"/>
                                        <p:tgtEl>
                                          <p:spTgt spid="32"/>
                                        </p:tgtEl>
                                        <p:attrNameLst>
                                          <p:attrName>ppt_w</p:attrName>
                                        </p:attrNameLst>
                                      </p:cBhvr>
                                      <p:tavLst>
                                        <p:tav tm="0">
                                          <p:val>
                                            <p:fltVal val="0"/>
                                          </p:val>
                                        </p:tav>
                                        <p:tav tm="100000">
                                          <p:val>
                                            <p:strVal val="#ppt_w"/>
                                          </p:val>
                                        </p:tav>
                                      </p:tavLst>
                                    </p:anim>
                                    <p:anim calcmode="lin" valueType="num">
                                      <p:cBhvr>
                                        <p:cTn id="11" dur="500" fill="hold"/>
                                        <p:tgtEl>
                                          <p:spTgt spid="32"/>
                                        </p:tgtEl>
                                        <p:attrNameLst>
                                          <p:attrName>ppt_h</p:attrName>
                                        </p:attrNameLst>
                                      </p:cBhvr>
                                      <p:tavLst>
                                        <p:tav tm="0">
                                          <p:val>
                                            <p:fltVal val="0"/>
                                          </p:val>
                                        </p:tav>
                                        <p:tav tm="100000">
                                          <p:val>
                                            <p:strVal val="#ppt_h"/>
                                          </p:val>
                                        </p:tav>
                                      </p:tavLst>
                                    </p:anim>
                                    <p:animEffect transition="in" filter="fade">
                                      <p:cBhvr>
                                        <p:cTn id="12" dur="500"/>
                                        <p:tgtEl>
                                          <p:spTgt spid="32"/>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2"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28A189-A80B-3341-6CFD-6BB6BDEF7C73}"/>
              </a:ext>
            </a:extLst>
          </p:cNvPr>
          <p:cNvSpPr>
            <a:spLocks noGrp="1"/>
          </p:cNvSpPr>
          <p:nvPr>
            <p:ph type="title"/>
          </p:nvPr>
        </p:nvSpPr>
        <p:spPr>
          <a:xfrm>
            <a:off x="1020626" y="777875"/>
            <a:ext cx="18093690" cy="677108"/>
          </a:xfrm>
        </p:spPr>
        <p:txBody>
          <a:bodyPr/>
          <a:lstStyle/>
          <a:p>
            <a:r>
              <a:rPr lang="en-US" b="1" dirty="0"/>
              <a:t>Guiding Principles for Use of Rates and Standards</a:t>
            </a:r>
          </a:p>
        </p:txBody>
      </p:sp>
      <p:sp>
        <p:nvSpPr>
          <p:cNvPr id="3" name="Text Placeholder 2">
            <a:extLst>
              <a:ext uri="{FF2B5EF4-FFF2-40B4-BE49-F238E27FC236}">
                <a16:creationId xmlns:a16="http://schemas.microsoft.com/office/drawing/2014/main" id="{D2970950-AEDF-0EEE-DD61-0F41B2EA0954}"/>
              </a:ext>
            </a:extLst>
          </p:cNvPr>
          <p:cNvSpPr>
            <a:spLocks noGrp="1"/>
          </p:cNvSpPr>
          <p:nvPr>
            <p:ph type="body" idx="1"/>
          </p:nvPr>
        </p:nvSpPr>
        <p:spPr>
          <a:xfrm>
            <a:off x="1005205" y="1692275"/>
            <a:ext cx="18093690" cy="9827114"/>
          </a:xfrm>
        </p:spPr>
        <p:txBody>
          <a:bodyPr/>
          <a:lstStyle/>
          <a:p>
            <a:pPr marL="457200" indent="-457200">
              <a:lnSpc>
                <a:spcPct val="150000"/>
              </a:lnSpc>
              <a:spcBef>
                <a:spcPts val="300"/>
              </a:spcBef>
              <a:buFont typeface="+mj-lt"/>
              <a:buAutoNum type="alphaUcPeriod"/>
            </a:pPr>
            <a:r>
              <a:rPr lang="en-US" sz="3200" dirty="0">
                <a:latin typeface="Montserrat" panose="00000500000000000000" pitchFamily="2" charset="0"/>
                <a:cs typeface="Calibri" panose="020F0502020204030204" pitchFamily="34" charset="0"/>
              </a:rPr>
              <a:t>OJA &amp; the OAYS Rates Committee meet monthly to discuss current Rates and   Standards Issues.</a:t>
            </a:r>
          </a:p>
          <a:p>
            <a:pPr marL="457200" indent="-457200">
              <a:lnSpc>
                <a:spcPct val="150000"/>
              </a:lnSpc>
              <a:spcBef>
                <a:spcPts val="600"/>
              </a:spcBef>
              <a:spcAft>
                <a:spcPts val="600"/>
              </a:spcAft>
              <a:buFont typeface="+mj-lt"/>
              <a:buAutoNum type="alphaUcPeriod"/>
            </a:pPr>
            <a:r>
              <a:rPr lang="en-US" sz="3200" dirty="0">
                <a:latin typeface="Montserrat" panose="00000500000000000000" pitchFamily="2" charset="0"/>
                <a:cs typeface="Calibri" panose="020F0502020204030204" pitchFamily="34" charset="0"/>
              </a:rPr>
              <a:t>OJA Rates and Standards Committee meets monthly after the Board of Juvenile Affairs meeting (3rd</a:t>
            </a:r>
            <a:r>
              <a:rPr lang="en-US" sz="3200" dirty="0">
                <a:solidFill>
                  <a:srgbClr val="FF0000"/>
                </a:solidFill>
                <a:latin typeface="Montserrat" panose="00000500000000000000" pitchFamily="2" charset="0"/>
                <a:cs typeface="Calibri" panose="020F0502020204030204" pitchFamily="34" charset="0"/>
              </a:rPr>
              <a:t> </a:t>
            </a:r>
            <a:r>
              <a:rPr lang="en-US" sz="3200" dirty="0">
                <a:latin typeface="Montserrat" panose="00000500000000000000" pitchFamily="2" charset="0"/>
                <a:cs typeface="Calibri" panose="020F0502020204030204" pitchFamily="34" charset="0"/>
              </a:rPr>
              <a:t>Tuesday of the month). The purpose of this meeting is to:</a:t>
            </a:r>
          </a:p>
          <a:p>
            <a:pPr marL="914400" lvl="1" indent="-457200">
              <a:lnSpc>
                <a:spcPct val="150000"/>
              </a:lnSpc>
              <a:buFont typeface="+mj-lt"/>
              <a:buAutoNum type="arabicPeriod"/>
            </a:pPr>
            <a:r>
              <a:rPr lang="en-US" sz="3200" dirty="0">
                <a:latin typeface="Montserrat" panose="00000500000000000000" pitchFamily="2" charset="0"/>
                <a:cs typeface="Calibri" panose="020F0502020204030204" pitchFamily="34" charset="0"/>
              </a:rPr>
              <a:t>Provide an update to the committee on progress made toward agenda items</a:t>
            </a:r>
          </a:p>
          <a:p>
            <a:pPr marL="914400" lvl="1" indent="-457200">
              <a:lnSpc>
                <a:spcPct val="150000"/>
              </a:lnSpc>
              <a:buFont typeface="+mj-lt"/>
              <a:buAutoNum type="arabicPeriod"/>
            </a:pPr>
            <a:r>
              <a:rPr lang="en-US" sz="3200" dirty="0">
                <a:latin typeface="Montserrat" panose="00000500000000000000" pitchFamily="2" charset="0"/>
                <a:cs typeface="Calibri" panose="020F0502020204030204" pitchFamily="34" charset="0"/>
              </a:rPr>
              <a:t>Give guidance to staff on data and information needed to make informed decisions concerning rates and standards</a:t>
            </a:r>
          </a:p>
          <a:p>
            <a:pPr marL="914400" lvl="1" indent="-457200">
              <a:lnSpc>
                <a:spcPct val="150000"/>
              </a:lnSpc>
              <a:buFont typeface="+mj-lt"/>
              <a:buAutoNum type="arabicPeriod"/>
            </a:pPr>
            <a:r>
              <a:rPr lang="en-US" sz="3200" dirty="0">
                <a:latin typeface="Montserrat" panose="00000500000000000000" pitchFamily="2" charset="0"/>
                <a:cs typeface="Calibri" panose="020F0502020204030204" pitchFamily="34" charset="0"/>
              </a:rPr>
              <a:t>Vote on any item that is deemed ready for such consideration</a:t>
            </a:r>
          </a:p>
          <a:p>
            <a:pPr marL="914400" lvl="1" indent="-457200">
              <a:lnSpc>
                <a:spcPct val="150000"/>
              </a:lnSpc>
              <a:buFont typeface="+mj-lt"/>
              <a:buAutoNum type="arabicPeriod"/>
            </a:pPr>
            <a:r>
              <a:rPr lang="en-US" sz="3200" dirty="0">
                <a:latin typeface="Montserrat" panose="00000500000000000000" pitchFamily="2" charset="0"/>
                <a:cs typeface="Calibri" panose="020F0502020204030204" pitchFamily="34" charset="0"/>
              </a:rPr>
              <a:t>Submit Rates and Standards information for items approved by this committee</a:t>
            </a:r>
          </a:p>
          <a:p>
            <a:pPr marL="914400" lvl="1" indent="-457200">
              <a:lnSpc>
                <a:spcPct val="150000"/>
              </a:lnSpc>
              <a:buFont typeface="+mj-lt"/>
              <a:buAutoNum type="arabicPeriod"/>
            </a:pPr>
            <a:r>
              <a:rPr lang="en-US" sz="3200" dirty="0">
                <a:latin typeface="Montserrat" panose="00000500000000000000" pitchFamily="2" charset="0"/>
                <a:cs typeface="Calibri" panose="020F0502020204030204" pitchFamily="34" charset="0"/>
              </a:rPr>
              <a:t>Update and Modify Agenda in preparation for future meetings</a:t>
            </a:r>
          </a:p>
          <a:p>
            <a:pPr marL="457200" indent="-457200">
              <a:lnSpc>
                <a:spcPct val="150000"/>
              </a:lnSpc>
              <a:spcBef>
                <a:spcPts val="600"/>
              </a:spcBef>
              <a:spcAft>
                <a:spcPts val="600"/>
              </a:spcAft>
              <a:buFont typeface="+mj-lt"/>
              <a:buAutoNum type="alphaUcPeriod"/>
            </a:pPr>
            <a:r>
              <a:rPr lang="en-US" sz="3200" dirty="0">
                <a:latin typeface="Montserrat" panose="00000500000000000000" pitchFamily="2" charset="0"/>
                <a:cs typeface="Calibri" panose="020F0502020204030204" pitchFamily="34" charset="0"/>
              </a:rPr>
              <a:t>All rates and standards will be reviewed annually. The order that this occurs will be developed by this Committee with input from interested parties.</a:t>
            </a:r>
          </a:p>
          <a:p>
            <a:pPr>
              <a:lnSpc>
                <a:spcPct val="150000"/>
              </a:lnSpc>
            </a:pPr>
            <a:endParaRPr lang="en-US" sz="3200" dirty="0"/>
          </a:p>
        </p:txBody>
      </p:sp>
    </p:spTree>
    <p:extLst>
      <p:ext uri="{BB962C8B-B14F-4D97-AF65-F5344CB8AC3E}">
        <p14:creationId xmlns:p14="http://schemas.microsoft.com/office/powerpoint/2010/main" val="21435002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AE924F-F162-70B0-DACC-B529FE53B40C}"/>
              </a:ext>
            </a:extLst>
          </p:cNvPr>
          <p:cNvSpPr>
            <a:spLocks noGrp="1"/>
          </p:cNvSpPr>
          <p:nvPr>
            <p:ph type="title"/>
          </p:nvPr>
        </p:nvSpPr>
        <p:spPr>
          <a:xfrm>
            <a:off x="1076637" y="147354"/>
            <a:ext cx="18093690" cy="1011521"/>
          </a:xfrm>
        </p:spPr>
        <p:txBody>
          <a:bodyPr/>
          <a:lstStyle/>
          <a:p>
            <a:r>
              <a:rPr lang="en-US" b="1" dirty="0"/>
              <a:t>Guiding Principles for Use of Rates and Standards </a:t>
            </a:r>
            <a:endParaRPr lang="en-US" dirty="0"/>
          </a:p>
        </p:txBody>
      </p:sp>
      <p:sp>
        <p:nvSpPr>
          <p:cNvPr id="3" name="Text Placeholder 2">
            <a:extLst>
              <a:ext uri="{FF2B5EF4-FFF2-40B4-BE49-F238E27FC236}">
                <a16:creationId xmlns:a16="http://schemas.microsoft.com/office/drawing/2014/main" id="{338702B4-BE44-4854-3BDA-2A21EBC8D5DA}"/>
              </a:ext>
            </a:extLst>
          </p:cNvPr>
          <p:cNvSpPr>
            <a:spLocks noGrp="1"/>
          </p:cNvSpPr>
          <p:nvPr>
            <p:ph type="body" idx="1"/>
          </p:nvPr>
        </p:nvSpPr>
        <p:spPr>
          <a:xfrm>
            <a:off x="1005205" y="1158875"/>
            <a:ext cx="18093690" cy="10003121"/>
          </a:xfrm>
        </p:spPr>
        <p:txBody>
          <a:bodyPr/>
          <a:lstStyle/>
          <a:p>
            <a:pPr marL="742950" indent="-742950">
              <a:lnSpc>
                <a:spcPct val="150000"/>
              </a:lnSpc>
              <a:buFont typeface="+mj-lt"/>
              <a:buAutoNum type="alphaUcPeriod" startAt="4"/>
            </a:pPr>
            <a:r>
              <a:rPr lang="en-US" sz="2800" dirty="0">
                <a:latin typeface="Montserrat" panose="00000500000000000000" pitchFamily="2" charset="0"/>
                <a:cs typeface="Calibri" panose="020F0502020204030204" pitchFamily="34" charset="0"/>
              </a:rPr>
              <a:t>Rates and Standards are developed to faithfully represent the theoretical cost of a specific “Service”.</a:t>
            </a:r>
          </a:p>
          <a:p>
            <a:pPr marL="1200150" lvl="1" indent="-742950">
              <a:lnSpc>
                <a:spcPct val="150000"/>
              </a:lnSpc>
              <a:buFont typeface="+mj-lt"/>
              <a:buAutoNum type="arabicPeriod"/>
            </a:pPr>
            <a:r>
              <a:rPr lang="en-US" sz="2800" dirty="0">
                <a:latin typeface="Montserrat" panose="00000500000000000000" pitchFamily="2" charset="0"/>
                <a:cs typeface="Calibri" panose="020F0502020204030204" pitchFamily="34" charset="0"/>
              </a:rPr>
              <a:t>The Rate is a composite total of each identified quantified components that represents the labor and materials necessary to accomplish the standards required for the Service.</a:t>
            </a:r>
          </a:p>
          <a:p>
            <a:pPr marL="1200150" lvl="1" indent="-742950">
              <a:lnSpc>
                <a:spcPct val="150000"/>
              </a:lnSpc>
              <a:buFont typeface="+mj-lt"/>
              <a:buAutoNum type="arabicPeriod"/>
            </a:pPr>
            <a:r>
              <a:rPr lang="en-US" sz="2800" dirty="0">
                <a:latin typeface="Montserrat" panose="00000500000000000000" pitchFamily="2" charset="0"/>
                <a:cs typeface="Calibri" panose="020F0502020204030204" pitchFamily="34" charset="0"/>
              </a:rPr>
              <a:t>The Standards are the minimum requirements necessary to be eligible to collect the specified rate.</a:t>
            </a:r>
          </a:p>
          <a:p>
            <a:pPr marL="1200150" lvl="1" indent="-742950">
              <a:lnSpc>
                <a:spcPct val="150000"/>
              </a:lnSpc>
              <a:buFont typeface="+mj-lt"/>
              <a:buAutoNum type="arabicPeriod"/>
            </a:pPr>
            <a:r>
              <a:rPr lang="en-US" sz="2800" dirty="0">
                <a:latin typeface="Montserrat" panose="00000500000000000000" pitchFamily="2" charset="0"/>
                <a:cs typeface="Calibri" panose="020F0502020204030204" pitchFamily="34" charset="0"/>
              </a:rPr>
              <a:t>Actual expenditures used to perform the Service, are an important input in considering the components and assigned value of those components. This information is used to determine what the service should cost on average.</a:t>
            </a:r>
          </a:p>
          <a:p>
            <a:pPr marL="1200150" lvl="1" indent="-742950">
              <a:lnSpc>
                <a:spcPct val="150000"/>
              </a:lnSpc>
              <a:buFont typeface="+mj-lt"/>
              <a:buAutoNum type="arabicPeriod"/>
            </a:pPr>
            <a:r>
              <a:rPr lang="en-US" sz="2800" dirty="0">
                <a:latin typeface="Montserrat" panose="00000500000000000000" pitchFamily="2" charset="0"/>
                <a:cs typeface="Calibri" panose="020F0502020204030204" pitchFamily="34" charset="0"/>
              </a:rPr>
              <a:t>If there is a component that is only used some of the time, then a ratio will be developed and applied to the assigned cost of that component.</a:t>
            </a:r>
          </a:p>
          <a:p>
            <a:pPr marL="1600200" lvl="2" indent="-457200">
              <a:lnSpc>
                <a:spcPct val="150000"/>
              </a:lnSpc>
              <a:buFont typeface="+mj-lt"/>
              <a:buAutoNum type="arabicParenR"/>
            </a:pPr>
            <a:r>
              <a:rPr lang="en-US" sz="2800" dirty="0">
                <a:latin typeface="Montserrat" panose="00000500000000000000" pitchFamily="2" charset="0"/>
                <a:cs typeface="Calibri" panose="020F0502020204030204" pitchFamily="34" charset="0"/>
              </a:rPr>
              <a:t>If a typical ratio cannot be developed, then the component in question will be considered as an add-on item or a separate tier of the same Service or a new Rate and Standards might be developed.</a:t>
            </a:r>
          </a:p>
          <a:p>
            <a:pPr>
              <a:lnSpc>
                <a:spcPct val="150000"/>
              </a:lnSpc>
            </a:pPr>
            <a:endParaRPr lang="en-US" sz="2800" dirty="0"/>
          </a:p>
        </p:txBody>
      </p:sp>
    </p:spTree>
    <p:extLst>
      <p:ext uri="{BB962C8B-B14F-4D97-AF65-F5344CB8AC3E}">
        <p14:creationId xmlns:p14="http://schemas.microsoft.com/office/powerpoint/2010/main" val="42855778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E73FD1-F06E-92C3-3796-57FF17004F4F}"/>
              </a:ext>
            </a:extLst>
          </p:cNvPr>
          <p:cNvSpPr>
            <a:spLocks noGrp="1"/>
          </p:cNvSpPr>
          <p:nvPr>
            <p:ph type="title"/>
          </p:nvPr>
        </p:nvSpPr>
        <p:spPr>
          <a:xfrm>
            <a:off x="1076637" y="244476"/>
            <a:ext cx="18093690" cy="492443"/>
          </a:xfrm>
        </p:spPr>
        <p:txBody>
          <a:bodyPr/>
          <a:lstStyle/>
          <a:p>
            <a:r>
              <a:rPr lang="en-US" sz="3200" b="1" dirty="0"/>
              <a:t>Guiding Principles for Use of Rates and Standards </a:t>
            </a:r>
            <a:endParaRPr lang="en-US" sz="3200" dirty="0"/>
          </a:p>
        </p:txBody>
      </p:sp>
      <p:sp>
        <p:nvSpPr>
          <p:cNvPr id="3" name="Text Placeholder 2">
            <a:extLst>
              <a:ext uri="{FF2B5EF4-FFF2-40B4-BE49-F238E27FC236}">
                <a16:creationId xmlns:a16="http://schemas.microsoft.com/office/drawing/2014/main" id="{EFCA0AA8-6F11-3CB4-451A-39D8EF60D6FB}"/>
              </a:ext>
            </a:extLst>
          </p:cNvPr>
          <p:cNvSpPr>
            <a:spLocks noGrp="1"/>
          </p:cNvSpPr>
          <p:nvPr>
            <p:ph type="body" idx="1"/>
          </p:nvPr>
        </p:nvSpPr>
        <p:spPr>
          <a:xfrm>
            <a:off x="527050" y="1006475"/>
            <a:ext cx="18571845" cy="9338096"/>
          </a:xfrm>
        </p:spPr>
        <p:txBody>
          <a:bodyPr/>
          <a:lstStyle/>
          <a:p>
            <a:pPr marL="753923" marR="0" lvl="0" indent="-753923" defTabSz="914400" eaLnBrk="1" fontAlgn="auto" latinLnBrk="0" hangingPunct="1">
              <a:lnSpc>
                <a:spcPct val="200000"/>
              </a:lnSpc>
              <a:spcBef>
                <a:spcPts val="0"/>
              </a:spcBef>
              <a:spcAft>
                <a:spcPts val="0"/>
              </a:spcAft>
              <a:buClrTx/>
              <a:buSzTx/>
              <a:buFont typeface="+mj-lt"/>
              <a:buAutoNum type="alphaUcPeriod" startAt="5"/>
              <a:tabLst/>
              <a:defRPr/>
            </a:pPr>
            <a:r>
              <a:rPr kumimoji="0" lang="en-US" sz="2000" b="0" i="0" u="none" strike="noStrike" kern="0" cap="none" spc="0" normalizeH="0" baseline="0" noProof="0" dirty="0">
                <a:ln>
                  <a:noFill/>
                </a:ln>
                <a:solidFill>
                  <a:sysClr val="windowText" lastClr="000000"/>
                </a:solidFill>
                <a:effectLst/>
                <a:uLnTx/>
                <a:uFillTx/>
                <a:latin typeface="Montserrat" panose="00000500000000000000" pitchFamily="2" charset="0"/>
                <a:ea typeface="+mn-ea"/>
                <a:cs typeface="Calibri" panose="020F0502020204030204" pitchFamily="34" charset="0"/>
              </a:rPr>
              <a:t>Service rates will not be artificially inflated to cover inequities in other service rates. Two wrongs don’t make a right. Specific rates that are suspected to be too low or too high will be given priority. If possible, service rates that need reduction will be reviewed concurrently with any specific rates that are perceived to be too low.  The goal will be to make each item more accurate, not necessarily to directly offset and zero out the cumulative rate changes.</a:t>
            </a:r>
          </a:p>
          <a:p>
            <a:pPr marL="753923" marR="0" lvl="0" indent="-753923" defTabSz="914400" eaLnBrk="1" fontAlgn="auto" latinLnBrk="0" hangingPunct="1">
              <a:lnSpc>
                <a:spcPct val="200000"/>
              </a:lnSpc>
              <a:spcBef>
                <a:spcPts val="0"/>
              </a:spcBef>
              <a:spcAft>
                <a:spcPts val="0"/>
              </a:spcAft>
              <a:buClrTx/>
              <a:buSzTx/>
              <a:buFont typeface="+mj-lt"/>
              <a:buAutoNum type="alphaUcPeriod" startAt="5"/>
              <a:tabLst/>
              <a:defRPr/>
            </a:pPr>
            <a:r>
              <a:rPr kumimoji="0" lang="en-US" sz="2000" b="0" i="0" u="none" strike="noStrike" kern="0" cap="none" spc="0" normalizeH="0" baseline="0" noProof="0" dirty="0">
                <a:ln>
                  <a:noFill/>
                </a:ln>
                <a:solidFill>
                  <a:sysClr val="windowText" lastClr="000000"/>
                </a:solidFill>
                <a:effectLst/>
                <a:uLnTx/>
                <a:uFillTx/>
                <a:latin typeface="Montserrat" panose="00000500000000000000" pitchFamily="2" charset="0"/>
                <a:ea typeface="+mn-ea"/>
                <a:cs typeface="Calibri" panose="020F0502020204030204" pitchFamily="34" charset="0"/>
              </a:rPr>
              <a:t>There is a small margin or sweet spot for any Service Rate. This Committee will attempt to place the Rate in the middle. The Committee at times may establish a rate on the higher end of the range in an effort to promote service delivery.</a:t>
            </a:r>
          </a:p>
          <a:p>
            <a:pPr marL="753923" marR="0" lvl="0" indent="-753923" defTabSz="914400" eaLnBrk="1" fontAlgn="auto" latinLnBrk="0" hangingPunct="1">
              <a:lnSpc>
                <a:spcPct val="200000"/>
              </a:lnSpc>
              <a:spcBef>
                <a:spcPts val="0"/>
              </a:spcBef>
              <a:spcAft>
                <a:spcPts val="0"/>
              </a:spcAft>
              <a:buClrTx/>
              <a:buSzTx/>
              <a:buFont typeface="+mj-lt"/>
              <a:buAutoNum type="alphaUcPeriod" startAt="5"/>
              <a:tabLst/>
              <a:defRPr/>
            </a:pPr>
            <a:r>
              <a:rPr kumimoji="0" lang="en-US" sz="2000" b="0" i="0" u="none" strike="noStrike" kern="0" cap="none" spc="0" normalizeH="0" baseline="0" noProof="0" dirty="0">
                <a:ln>
                  <a:noFill/>
                </a:ln>
                <a:solidFill>
                  <a:sysClr val="windowText" lastClr="000000"/>
                </a:solidFill>
                <a:effectLst/>
                <a:uLnTx/>
                <a:uFillTx/>
                <a:latin typeface="Montserrat" panose="00000500000000000000" pitchFamily="2" charset="0"/>
                <a:ea typeface="+mn-ea"/>
                <a:cs typeface="Calibri" panose="020F0502020204030204" pitchFamily="34" charset="0"/>
              </a:rPr>
              <a:t>The committee will not reduce rates for the sole purpose of reducing service delivery. The committee’s responsibility is to establish a fair and equitable rate within an acceptable range. Rates as approved, represent the highest amount that can be paid for the defined service. Less can be paid as long as it is applied across the board. </a:t>
            </a:r>
          </a:p>
          <a:p>
            <a:pPr marL="753923" marR="0" lvl="0" indent="-753923" defTabSz="914400" eaLnBrk="1" fontAlgn="auto" latinLnBrk="0" hangingPunct="1">
              <a:lnSpc>
                <a:spcPct val="200000"/>
              </a:lnSpc>
              <a:spcBef>
                <a:spcPts val="0"/>
              </a:spcBef>
              <a:spcAft>
                <a:spcPts val="0"/>
              </a:spcAft>
              <a:buClrTx/>
              <a:buSzTx/>
              <a:buFont typeface="+mj-lt"/>
              <a:buAutoNum type="alphaUcPeriod" startAt="5"/>
              <a:tabLst/>
              <a:defRPr/>
            </a:pPr>
            <a:r>
              <a:rPr kumimoji="0" lang="en-US" sz="2000" b="0" i="0" u="none" strike="noStrike" kern="0" cap="none" spc="0" normalizeH="0" baseline="0" noProof="0" dirty="0">
                <a:ln>
                  <a:noFill/>
                </a:ln>
                <a:solidFill>
                  <a:sysClr val="windowText" lastClr="000000"/>
                </a:solidFill>
                <a:effectLst/>
                <a:uLnTx/>
                <a:uFillTx/>
                <a:latin typeface="Montserrat" panose="00000500000000000000" pitchFamily="2" charset="0"/>
                <a:ea typeface="+mn-ea"/>
                <a:cs typeface="Calibri" panose="020F0502020204030204" pitchFamily="34" charset="0"/>
              </a:rPr>
              <a:t>If a Service rate is being used more than expected or more than the needs of a catchment area would normally indicate, the Committee may review the rate to determine if it is perhaps too generous. This is not an attempt to manipulate the volume of service delivery, but to make sure that the Committee is meeting its fiduciary responsibilities.</a:t>
            </a:r>
          </a:p>
          <a:p>
            <a:pPr marL="753923" marR="0" lvl="0" indent="-753923" defTabSz="914400" eaLnBrk="1" fontAlgn="auto" latinLnBrk="0" hangingPunct="1">
              <a:lnSpc>
                <a:spcPct val="200000"/>
              </a:lnSpc>
              <a:spcBef>
                <a:spcPts val="0"/>
              </a:spcBef>
              <a:spcAft>
                <a:spcPts val="0"/>
              </a:spcAft>
              <a:buClrTx/>
              <a:buSzTx/>
              <a:buFont typeface="+mj-lt"/>
              <a:buAutoNum type="alphaUcPeriod" startAt="5"/>
              <a:tabLst/>
              <a:defRPr/>
            </a:pPr>
            <a:r>
              <a:rPr kumimoji="0" lang="en-US" sz="2000" b="0" i="0" u="none" strike="noStrike" kern="0" cap="none" spc="0" normalizeH="0" baseline="0" noProof="0" dirty="0">
                <a:ln>
                  <a:noFill/>
                </a:ln>
                <a:solidFill>
                  <a:sysClr val="windowText" lastClr="000000"/>
                </a:solidFill>
                <a:effectLst/>
                <a:uLnTx/>
                <a:uFillTx/>
                <a:latin typeface="Montserrat" panose="00000500000000000000" pitchFamily="2" charset="0"/>
                <a:ea typeface="+mn-ea"/>
                <a:cs typeface="Calibri" panose="020F0502020204030204" pitchFamily="34" charset="0"/>
              </a:rPr>
              <a:t>If a YSA believes that multiple rates meet the definition of a particular service, then the rate and service must be analyzed to determine which rate best meets the definition of the service. Clarification of the rate and its use will be provided by OJA staff. If necessary, through the Rates and Standards process, definitions will be modified to remedy the situation.</a:t>
            </a:r>
          </a:p>
          <a:p>
            <a:pPr>
              <a:lnSpc>
                <a:spcPct val="150000"/>
              </a:lnSpc>
            </a:pPr>
            <a:endParaRPr lang="en-US" sz="2000" dirty="0"/>
          </a:p>
        </p:txBody>
      </p:sp>
    </p:spTree>
    <p:extLst>
      <p:ext uri="{BB962C8B-B14F-4D97-AF65-F5344CB8AC3E}">
        <p14:creationId xmlns:p14="http://schemas.microsoft.com/office/powerpoint/2010/main" val="27368894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CD8F11-A733-DD2E-69CC-277652353628}"/>
              </a:ext>
            </a:extLst>
          </p:cNvPr>
          <p:cNvSpPr>
            <a:spLocks noGrp="1"/>
          </p:cNvSpPr>
          <p:nvPr>
            <p:ph type="title"/>
          </p:nvPr>
        </p:nvSpPr>
        <p:spPr>
          <a:xfrm>
            <a:off x="1076637" y="763500"/>
            <a:ext cx="18093690" cy="677108"/>
          </a:xfrm>
        </p:spPr>
        <p:txBody>
          <a:bodyPr/>
          <a:lstStyle/>
          <a:p>
            <a:r>
              <a:rPr lang="en-US" b="1" dirty="0"/>
              <a:t>Using the </a:t>
            </a:r>
            <a:r>
              <a:rPr lang="en-US" b="1" i="1" dirty="0"/>
              <a:t>Current </a:t>
            </a:r>
            <a:r>
              <a:rPr lang="en-US" b="1" dirty="0"/>
              <a:t>Version of the Summary of Services</a:t>
            </a:r>
          </a:p>
        </p:txBody>
      </p:sp>
      <p:sp>
        <p:nvSpPr>
          <p:cNvPr id="3" name="Text Placeholder 2">
            <a:extLst>
              <a:ext uri="{FF2B5EF4-FFF2-40B4-BE49-F238E27FC236}">
                <a16:creationId xmlns:a16="http://schemas.microsoft.com/office/drawing/2014/main" id="{D0DA3ECD-E2A6-CE6A-C61E-384C221C9898}"/>
              </a:ext>
            </a:extLst>
          </p:cNvPr>
          <p:cNvSpPr>
            <a:spLocks noGrp="1"/>
          </p:cNvSpPr>
          <p:nvPr>
            <p:ph type="body" idx="1"/>
          </p:nvPr>
        </p:nvSpPr>
        <p:spPr>
          <a:xfrm>
            <a:off x="1005205" y="2682875"/>
            <a:ext cx="18093690" cy="5257799"/>
          </a:xfrm>
        </p:spPr>
        <p:txBody>
          <a:bodyPr/>
          <a:lstStyle/>
          <a:p>
            <a:r>
              <a:rPr lang="en-US" dirty="0"/>
              <a:t>Posted on OJA Website</a:t>
            </a:r>
          </a:p>
          <a:p>
            <a:r>
              <a:rPr lang="en-US" dirty="0"/>
              <a:t>Updated at OJA Board Meetings and will link to CBYS Webpage</a:t>
            </a:r>
          </a:p>
          <a:p>
            <a:r>
              <a:rPr lang="en-US" dirty="0"/>
              <a:t>Pay attention to dates on the bottom of each version-must be approved</a:t>
            </a:r>
          </a:p>
          <a:p>
            <a:r>
              <a:rPr lang="en-US" dirty="0"/>
              <a:t>When in doubt, send email to </a:t>
            </a:r>
            <a:r>
              <a:rPr lang="en-US" dirty="0">
                <a:hlinkClick r:id="rId2"/>
              </a:rPr>
              <a:t>cbys@oja.ok.gov</a:t>
            </a:r>
            <a:r>
              <a:rPr lang="en-US" dirty="0"/>
              <a:t> with subject line: Rates…</a:t>
            </a:r>
          </a:p>
        </p:txBody>
      </p:sp>
    </p:spTree>
    <p:extLst>
      <p:ext uri="{BB962C8B-B14F-4D97-AF65-F5344CB8AC3E}">
        <p14:creationId xmlns:p14="http://schemas.microsoft.com/office/powerpoint/2010/main" val="15595958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A3679ED-5037-9DAE-2281-7964E9157113}"/>
              </a:ext>
            </a:extLst>
          </p:cNvPr>
          <p:cNvPicPr>
            <a:picLocks noChangeAspect="1"/>
          </p:cNvPicPr>
          <p:nvPr/>
        </p:nvPicPr>
        <p:blipFill>
          <a:blip r:embed="rId2"/>
          <a:stretch>
            <a:fillRect/>
          </a:stretch>
        </p:blipFill>
        <p:spPr>
          <a:xfrm>
            <a:off x="1670050" y="-28692"/>
            <a:ext cx="17297400" cy="10178393"/>
          </a:xfrm>
          <a:prstGeom prst="rect">
            <a:avLst/>
          </a:prstGeom>
        </p:spPr>
      </p:pic>
      <p:sp>
        <p:nvSpPr>
          <p:cNvPr id="16" name="Oval 15">
            <a:extLst>
              <a:ext uri="{FF2B5EF4-FFF2-40B4-BE49-F238E27FC236}">
                <a16:creationId xmlns:a16="http://schemas.microsoft.com/office/drawing/2014/main" id="{E20BCDB5-2873-B180-69F2-1A78B9E19A6C}"/>
              </a:ext>
            </a:extLst>
          </p:cNvPr>
          <p:cNvSpPr/>
          <p:nvPr/>
        </p:nvSpPr>
        <p:spPr>
          <a:xfrm>
            <a:off x="1441450" y="8816975"/>
            <a:ext cx="11353800" cy="19050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37BF1B7F-6CC5-E5D7-2103-04B780546E08}"/>
              </a:ext>
            </a:extLst>
          </p:cNvPr>
          <p:cNvSpPr/>
          <p:nvPr/>
        </p:nvSpPr>
        <p:spPr>
          <a:xfrm>
            <a:off x="10433050" y="244475"/>
            <a:ext cx="5791200" cy="8382000"/>
          </a:xfrm>
          <a:prstGeom prst="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89BDF9C-FDFA-6417-F190-B6FADBE24B7C}"/>
              </a:ext>
            </a:extLst>
          </p:cNvPr>
          <p:cNvSpPr txBox="1"/>
          <p:nvPr/>
        </p:nvSpPr>
        <p:spPr>
          <a:xfrm>
            <a:off x="2267857" y="4989293"/>
            <a:ext cx="2667000" cy="584775"/>
          </a:xfrm>
          <a:prstGeom prst="rect">
            <a:avLst/>
          </a:prstGeom>
          <a:noFill/>
        </p:spPr>
        <p:txBody>
          <a:bodyPr wrap="square" rtlCol="0">
            <a:spAutoFit/>
          </a:bodyPr>
          <a:lstStyle/>
          <a:p>
            <a:r>
              <a:rPr lang="en-US" sz="3200" b="1" dirty="0">
                <a:solidFill>
                  <a:srgbClr val="FF0000"/>
                </a:solidFill>
              </a:rPr>
              <a:t>WHAT</a:t>
            </a:r>
            <a:r>
              <a:rPr lang="en-US" b="1" dirty="0">
                <a:solidFill>
                  <a:srgbClr val="FF0000"/>
                </a:solidFill>
              </a:rPr>
              <a:t> IS MISSING???</a:t>
            </a:r>
          </a:p>
        </p:txBody>
      </p:sp>
    </p:spTree>
    <p:extLst>
      <p:ext uri="{BB962C8B-B14F-4D97-AF65-F5344CB8AC3E}">
        <p14:creationId xmlns:p14="http://schemas.microsoft.com/office/powerpoint/2010/main" val="34711007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8974-7EE7-4332-50B7-A8BAB2787426}"/>
              </a:ext>
            </a:extLst>
          </p:cNvPr>
          <p:cNvSpPr>
            <a:spLocks noGrp="1"/>
          </p:cNvSpPr>
          <p:nvPr>
            <p:ph type="title"/>
          </p:nvPr>
        </p:nvSpPr>
        <p:spPr>
          <a:xfrm>
            <a:off x="1076637" y="763500"/>
            <a:ext cx="18093690" cy="677108"/>
          </a:xfrm>
        </p:spPr>
        <p:txBody>
          <a:bodyPr/>
          <a:lstStyle/>
          <a:p>
            <a:r>
              <a:rPr lang="en-US" b="1" dirty="0"/>
              <a:t>Required Documentation</a:t>
            </a:r>
          </a:p>
        </p:txBody>
      </p:sp>
      <p:sp>
        <p:nvSpPr>
          <p:cNvPr id="3" name="Text Placeholder 2">
            <a:extLst>
              <a:ext uri="{FF2B5EF4-FFF2-40B4-BE49-F238E27FC236}">
                <a16:creationId xmlns:a16="http://schemas.microsoft.com/office/drawing/2014/main" id="{38CCBEB8-4982-531B-256F-ED8A158DF35C}"/>
              </a:ext>
            </a:extLst>
          </p:cNvPr>
          <p:cNvSpPr>
            <a:spLocks noGrp="1"/>
          </p:cNvSpPr>
          <p:nvPr>
            <p:ph type="body" idx="1"/>
          </p:nvPr>
        </p:nvSpPr>
        <p:spPr>
          <a:xfrm>
            <a:off x="1005205" y="2601149"/>
            <a:ext cx="18093690" cy="6093976"/>
          </a:xfrm>
        </p:spPr>
        <p:txBody>
          <a:bodyPr/>
          <a:lstStyle/>
          <a:p>
            <a:r>
              <a:rPr lang="en-US" dirty="0"/>
              <a:t>Always refer first to the approved rate and to the Cost Principles</a:t>
            </a:r>
          </a:p>
          <a:p>
            <a:r>
              <a:rPr lang="en-US" dirty="0"/>
              <a:t>When in doubt go to the Programs Staff for Program Questions and CMU for Finance Questions</a:t>
            </a:r>
          </a:p>
          <a:p>
            <a:endParaRPr lang="en-US" dirty="0"/>
          </a:p>
          <a:p>
            <a:r>
              <a:rPr lang="en-US" dirty="0"/>
              <a:t>Programs</a:t>
            </a:r>
          </a:p>
          <a:p>
            <a:endParaRPr lang="en-US" dirty="0"/>
          </a:p>
          <a:p>
            <a:r>
              <a:rPr lang="en-US" dirty="0">
                <a:hlinkClick r:id="rId2"/>
              </a:rPr>
              <a:t>CBYS@oja.ok.gov</a:t>
            </a:r>
            <a:endParaRPr lang="en-US" dirty="0"/>
          </a:p>
          <a:p>
            <a:endParaRPr lang="en-US" dirty="0"/>
          </a:p>
          <a:p>
            <a:r>
              <a:rPr lang="en-US" dirty="0"/>
              <a:t>Subject Line: Required Documentation</a:t>
            </a:r>
          </a:p>
        </p:txBody>
      </p:sp>
    </p:spTree>
    <p:extLst>
      <p:ext uri="{BB962C8B-B14F-4D97-AF65-F5344CB8AC3E}">
        <p14:creationId xmlns:p14="http://schemas.microsoft.com/office/powerpoint/2010/main" val="285540082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FD1D9E-2D31-D943-3B7E-4D7E2A327D14}"/>
              </a:ext>
            </a:extLst>
          </p:cNvPr>
          <p:cNvSpPr>
            <a:spLocks noGrp="1"/>
          </p:cNvSpPr>
          <p:nvPr>
            <p:ph type="title"/>
          </p:nvPr>
        </p:nvSpPr>
        <p:spPr>
          <a:xfrm>
            <a:off x="1076637" y="320675"/>
            <a:ext cx="18093690" cy="1119933"/>
          </a:xfrm>
        </p:spPr>
        <p:txBody>
          <a:bodyPr/>
          <a:lstStyle/>
          <a:p>
            <a:r>
              <a:rPr lang="en-US" dirty="0"/>
              <a:t>For Example</a:t>
            </a:r>
          </a:p>
        </p:txBody>
      </p:sp>
      <p:sp>
        <p:nvSpPr>
          <p:cNvPr id="3" name="Text Placeholder 2">
            <a:extLst>
              <a:ext uri="{FF2B5EF4-FFF2-40B4-BE49-F238E27FC236}">
                <a16:creationId xmlns:a16="http://schemas.microsoft.com/office/drawing/2014/main" id="{E6E27CD7-B0D9-C93A-BB59-8DA3BAC2008D}"/>
              </a:ext>
            </a:extLst>
          </p:cNvPr>
          <p:cNvSpPr>
            <a:spLocks noGrp="1"/>
          </p:cNvSpPr>
          <p:nvPr>
            <p:ph type="body" idx="1"/>
          </p:nvPr>
        </p:nvSpPr>
        <p:spPr/>
        <p:txBody>
          <a:bodyPr/>
          <a:lstStyle/>
          <a:p>
            <a:endParaRPr lang="en-US" dirty="0"/>
          </a:p>
        </p:txBody>
      </p:sp>
      <p:pic>
        <p:nvPicPr>
          <p:cNvPr id="5" name="Picture 4">
            <a:extLst>
              <a:ext uri="{FF2B5EF4-FFF2-40B4-BE49-F238E27FC236}">
                <a16:creationId xmlns:a16="http://schemas.microsoft.com/office/drawing/2014/main" id="{9619F19E-CFCF-59BA-4FD0-4900B781EDF3}"/>
              </a:ext>
            </a:extLst>
          </p:cNvPr>
          <p:cNvPicPr>
            <a:picLocks noChangeAspect="1"/>
          </p:cNvPicPr>
          <p:nvPr/>
        </p:nvPicPr>
        <p:blipFill>
          <a:blip r:embed="rId2"/>
          <a:stretch>
            <a:fillRect/>
          </a:stretch>
        </p:blipFill>
        <p:spPr>
          <a:xfrm>
            <a:off x="0" y="1006475"/>
            <a:ext cx="19653250" cy="9806733"/>
          </a:xfrm>
          <a:prstGeom prst="rect">
            <a:avLst/>
          </a:prstGeom>
        </p:spPr>
      </p:pic>
    </p:spTree>
    <p:extLst>
      <p:ext uri="{BB962C8B-B14F-4D97-AF65-F5344CB8AC3E}">
        <p14:creationId xmlns:p14="http://schemas.microsoft.com/office/powerpoint/2010/main" val="24273502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0A77A48BC4DE374C9D545D91FBE64E20" ma:contentTypeVersion="11" ma:contentTypeDescription="Create a new document." ma:contentTypeScope="" ma:versionID="f617a9765649e6ffc11810bff9b3ac9b">
  <xsd:schema xmlns:xsd="http://www.w3.org/2001/XMLSchema" xmlns:xs="http://www.w3.org/2001/XMLSchema" xmlns:p="http://schemas.microsoft.com/office/2006/metadata/properties" xmlns:ns1="http://schemas.microsoft.com/sharepoint/v3" xmlns:ns2="1cf04121-fea5-428c-91ad-b129fae1bad1" xmlns:ns3="a80f7143-dc9f-4627-a6ea-86ac3405f8a4" targetNamespace="http://schemas.microsoft.com/office/2006/metadata/properties" ma:root="true" ma:fieldsID="f804b0ad974a107296582e0cbb871edb" ns1:_="" ns2:_="" ns3:_="">
    <xsd:import namespace="http://schemas.microsoft.com/sharepoint/v3"/>
    <xsd:import namespace="1cf04121-fea5-428c-91ad-b129fae1bad1"/>
    <xsd:import namespace="a80f7143-dc9f-4627-a6ea-86ac3405f8a4"/>
    <xsd:element name="properties">
      <xsd:complexType>
        <xsd:sequence>
          <xsd:element name="documentManagement">
            <xsd:complexType>
              <xsd:all>
                <xsd:element ref="ns2:Category" minOccurs="0"/>
                <xsd:element ref="ns2:Department" minOccurs="0"/>
                <xsd:element ref="ns2:User_x0020_Field_x0020_1" minOccurs="0"/>
                <xsd:element ref="ns2:Version_x0020_Date" minOccurs="0"/>
                <xsd:element ref="ns2:Revised_x0020_Date" minOccurs="0"/>
                <xsd:element ref="ns1:_ip_UnifiedCompliancePolicyProperties" minOccurs="0"/>
                <xsd:element ref="ns1:_ip_UnifiedCompliancePolicyUIAction" minOccurs="0"/>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3" nillable="true" ma:displayName="Unified Compliance Policy Properties" ma:hidden="true" ma:internalName="_ip_UnifiedCompliancePolicyProperties">
      <xsd:simpleType>
        <xsd:restriction base="dms:Note"/>
      </xsd:simpleType>
    </xsd:element>
    <xsd:element name="_ip_UnifiedCompliancePolicyUIAction" ma:index="14"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cf04121-fea5-428c-91ad-b129fae1bad1" elementFormDefault="qualified">
    <xsd:import namespace="http://schemas.microsoft.com/office/2006/documentManagement/types"/>
    <xsd:import namespace="http://schemas.microsoft.com/office/infopath/2007/PartnerControls"/>
    <xsd:element name="Category" ma:index="8" nillable="true" ma:displayName="Category" ma:internalName="Category">
      <xsd:simpleType>
        <xsd:restriction base="dms:Text">
          <xsd:maxLength value="255"/>
        </xsd:restriction>
      </xsd:simpleType>
    </xsd:element>
    <xsd:element name="Department" ma:index="9" nillable="true" ma:displayName="Department" ma:internalName="Department">
      <xsd:simpleType>
        <xsd:restriction base="dms:Text">
          <xsd:maxLength value="255"/>
        </xsd:restriction>
      </xsd:simpleType>
    </xsd:element>
    <xsd:element name="User_x0020_Field_x0020_1" ma:index="10" nillable="true" ma:displayName="User Field 1" ma:internalName="User_x0020_Field_x0020_1">
      <xsd:simpleType>
        <xsd:restriction base="dms:Text">
          <xsd:maxLength value="255"/>
        </xsd:restriction>
      </xsd:simpleType>
    </xsd:element>
    <xsd:element name="Version_x0020_Date" ma:index="11" nillable="true" ma:displayName="Version Date" ma:internalName="Version_x0020_Date">
      <xsd:simpleType>
        <xsd:restriction base="dms:Text">
          <xsd:maxLength value="255"/>
        </xsd:restriction>
      </xsd:simpleType>
    </xsd:element>
    <xsd:element name="Revised_x0020_Date" ma:index="12" nillable="true" ma:displayName="Revised Date" ma:internalName="Revised_x0020_Date">
      <xsd:simpleType>
        <xsd:restriction base="dms:Text">
          <xsd:maxLength value="255"/>
        </xsd:restriction>
      </xsd:simpleType>
    </xsd:element>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a80f7143-dc9f-4627-a6ea-86ac3405f8a4"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User_x0020_Field_x0020_1 xmlns="1cf04121-fea5-428c-91ad-b129fae1bad1" xsi:nil="true"/>
    <_ip_UnifiedCompliancePolicyUIAction xmlns="http://schemas.microsoft.com/sharepoint/v3" xsi:nil="true"/>
    <_ip_UnifiedCompliancePolicyProperties xmlns="http://schemas.microsoft.com/sharepoint/v3" xsi:nil="true"/>
    <Category xmlns="1cf04121-fea5-428c-91ad-b129fae1bad1" xsi:nil="true"/>
    <Department xmlns="1cf04121-fea5-428c-91ad-b129fae1bad1">Templates</Department>
    <Version_x0020_Date xmlns="1cf04121-fea5-428c-91ad-b129fae1bad1">06/15/2022</Version_x0020_Date>
    <Revised_x0020_Date xmlns="1cf04121-fea5-428c-91ad-b129fae1bad1" xsi:nil="true"/>
  </documentManagement>
</p:properties>
</file>

<file path=customXml/itemProps1.xml><?xml version="1.0" encoding="utf-8"?>
<ds:datastoreItem xmlns:ds="http://schemas.openxmlformats.org/officeDocument/2006/customXml" ds:itemID="{A5EBA270-6435-442A-A711-DF5B57A3B6D2}">
  <ds:schemaRefs>
    <ds:schemaRef ds:uri="http://schemas.microsoft.com/sharepoint/v3/contenttype/forms"/>
  </ds:schemaRefs>
</ds:datastoreItem>
</file>

<file path=customXml/itemProps2.xml><?xml version="1.0" encoding="utf-8"?>
<ds:datastoreItem xmlns:ds="http://schemas.openxmlformats.org/officeDocument/2006/customXml" ds:itemID="{2FB0C8C7-B90C-4BB3-8DED-11335F670C6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1cf04121-fea5-428c-91ad-b129fae1bad1"/>
    <ds:schemaRef ds:uri="a80f7143-dc9f-4627-a6ea-86ac3405f8a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685800A-24A1-4C8E-8135-8A30C072090B}">
  <ds:schemaRefs>
    <ds:schemaRef ds:uri="http://purl.org/dc/terms/"/>
    <ds:schemaRef ds:uri="http://schemas.microsoft.com/sharepoint/v3"/>
    <ds:schemaRef ds:uri="http://schemas.microsoft.com/office/2006/documentManagement/types"/>
    <ds:schemaRef ds:uri="1cf04121-fea5-428c-91ad-b129fae1bad1"/>
    <ds:schemaRef ds:uri="http://purl.org/dc/elements/1.1/"/>
    <ds:schemaRef ds:uri="http://schemas.microsoft.com/office/infopath/2007/PartnerControls"/>
    <ds:schemaRef ds:uri="http://purl.org/dc/dcmitype/"/>
    <ds:schemaRef ds:uri="http://schemas.microsoft.com/office/2006/metadata/properties"/>
    <ds:schemaRef ds:uri="http://schemas.openxmlformats.org/package/2006/metadata/core-properties"/>
    <ds:schemaRef ds:uri="a80f7143-dc9f-4627-a6ea-86ac3405f8a4"/>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4837</TotalTime>
  <Words>1464</Words>
  <Application>Microsoft Office PowerPoint</Application>
  <PresentationFormat>Custom</PresentationFormat>
  <Paragraphs>117</Paragraphs>
  <Slides>22</Slides>
  <Notes>0</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22</vt:i4>
      </vt:variant>
    </vt:vector>
  </HeadingPairs>
  <TitlesOfParts>
    <vt:vector size="31" baseType="lpstr">
      <vt:lpstr>Arial</vt:lpstr>
      <vt:lpstr>Calibri</vt:lpstr>
      <vt:lpstr>Calibri Light</vt:lpstr>
      <vt:lpstr>Montserrat</vt:lpstr>
      <vt:lpstr>Montserrat Medium</vt:lpstr>
      <vt:lpstr>Montserrat-Medium</vt:lpstr>
      <vt:lpstr>Office Theme</vt:lpstr>
      <vt:lpstr>Custom Design</vt:lpstr>
      <vt:lpstr>1_Custom Design</vt:lpstr>
      <vt:lpstr>Rates &amp; Standards Training   </vt:lpstr>
      <vt:lpstr>Training Objectives</vt:lpstr>
      <vt:lpstr>Guiding Principles for Use of Rates and Standards</vt:lpstr>
      <vt:lpstr>Guiding Principles for Use of Rates and Standards </vt:lpstr>
      <vt:lpstr>Guiding Principles for Use of Rates and Standards </vt:lpstr>
      <vt:lpstr>Using the Current Version of the Summary of Services</vt:lpstr>
      <vt:lpstr>PowerPoint Presentation</vt:lpstr>
      <vt:lpstr>Required Documentation</vt:lpstr>
      <vt:lpstr>For Example</vt:lpstr>
      <vt:lpstr>Indirect Progress Note-Changes on the Horizon</vt:lpstr>
      <vt:lpstr>Input and Feedback on Rates</vt:lpstr>
      <vt:lpstr>Allowable Expenditures vs Unallowable Expenditures </vt:lpstr>
      <vt:lpstr>Allowable Vs. Unallowable</vt:lpstr>
      <vt:lpstr>Allowable Vs. Unallowable</vt:lpstr>
      <vt:lpstr>Risk Based Assessment and Monitoring – Why Trust Isn’t the Issue</vt:lpstr>
      <vt:lpstr>Risk Based Assessment and Monitoring</vt:lpstr>
      <vt:lpstr>Approval Process for Required Documentation</vt:lpstr>
      <vt:lpstr>Submission of Questions</vt:lpstr>
      <vt:lpstr>Posting of Approved Templates and Approved Programs</vt:lpstr>
      <vt:lpstr>Posting of Approved Templates</vt:lpstr>
      <vt:lpstr>Q and A</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OJA Power Point Template</dc:title>
  <dc:creator>Audrey Rockwell</dc:creator>
  <cp:lastModifiedBy>Laura Broyles</cp:lastModifiedBy>
  <cp:revision>57</cp:revision>
  <dcterms:created xsi:type="dcterms:W3CDTF">2021-03-04T21:04:52Z</dcterms:created>
  <dcterms:modified xsi:type="dcterms:W3CDTF">2022-12-23T20:51:09Z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2021-03-04T00:00:00Z</vt:filetime>
  </property>
  <property fmtid="{D5CDD505-2E9C-101B-9397-08002B2CF9AE}" pid="3" name="Creator">
    <vt:lpwstr>Adobe Illustrator 25.2 (Macintosh)</vt:lpwstr>
  </property>
  <property fmtid="{D5CDD505-2E9C-101B-9397-08002B2CF9AE}" pid="4" name="LastSaved">
    <vt:filetime>2021-03-04T00:00:00Z</vt:filetime>
  </property>
  <property fmtid="{D5CDD505-2E9C-101B-9397-08002B2CF9AE}" pid="5" name="ContentTypeId">
    <vt:lpwstr>0x0101000A77A48BC4DE374C9D545D91FBE64E20</vt:lpwstr>
  </property>
</Properties>
</file>