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62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62" r:id="rId2"/>
    <p:sldMasterId id="2147483720" r:id="rId3"/>
    <p:sldMasterId id="2147483708" r:id="rId4"/>
    <p:sldMasterId id="2147483696" r:id="rId5"/>
    <p:sldMasterId id="2147483746" r:id="rId6"/>
  </p:sldMasterIdLst>
  <p:notesMasterIdLst>
    <p:notesMasterId r:id="rId23"/>
  </p:notesMasterIdLst>
  <p:handoutMasterIdLst>
    <p:handoutMasterId r:id="rId24"/>
  </p:handoutMasterIdLst>
  <p:sldIdLst>
    <p:sldId id="257" r:id="rId7"/>
    <p:sldId id="637" r:id="rId8"/>
    <p:sldId id="638" r:id="rId9"/>
    <p:sldId id="594" r:id="rId10"/>
    <p:sldId id="595" r:id="rId11"/>
    <p:sldId id="644" r:id="rId12"/>
    <p:sldId id="645" r:id="rId13"/>
    <p:sldId id="642" r:id="rId14"/>
    <p:sldId id="646" r:id="rId15"/>
    <p:sldId id="639" r:id="rId16"/>
    <p:sldId id="640" r:id="rId17"/>
    <p:sldId id="641" r:id="rId18"/>
    <p:sldId id="587" r:id="rId19"/>
    <p:sldId id="490" r:id="rId20"/>
    <p:sldId id="582" r:id="rId21"/>
    <p:sldId id="583" r:id="rId2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thew Brown" initials="MB" lastIdx="1" clrIdx="0">
    <p:extLst>
      <p:ext uri="{19B8F6BF-5375-455C-9EA6-DF929625EA0E}">
        <p15:presenceInfo xmlns:p15="http://schemas.microsoft.com/office/powerpoint/2012/main" userId="S-1-5-21-541108104-428173518-742966970-5144" providerId="AD"/>
      </p:ext>
    </p:extLst>
  </p:cmAuthor>
  <p:cmAuthor id="2" name="Brown, Nicholas R." initials="BNR" lastIdx="1" clrIdx="1">
    <p:extLst>
      <p:ext uri="{19B8F6BF-5375-455C-9EA6-DF929625EA0E}">
        <p15:presenceInfo xmlns:p15="http://schemas.microsoft.com/office/powerpoint/2012/main" userId="Brown, Nicholas R." providerId="None"/>
      </p:ext>
    </p:extLst>
  </p:cmAuthor>
  <p:cmAuthor id="3" name="Matthew Brown" initials="MB [2]" lastIdx="4" clrIdx="2">
    <p:extLst>
      <p:ext uri="{19B8F6BF-5375-455C-9EA6-DF929625EA0E}">
        <p15:presenceInfo xmlns:p15="http://schemas.microsoft.com/office/powerpoint/2012/main" userId="S::mattb@poeandassociates.com::354a2b37-d59a-4001-93e3-b4bebf2dcf4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61AE"/>
    <a:srgbClr val="00B24F"/>
    <a:srgbClr val="BACDF0"/>
    <a:srgbClr val="391AF4"/>
    <a:srgbClr val="1D4181"/>
    <a:srgbClr val="004E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98" autoAdjust="0"/>
    <p:restoredTop sz="95324" autoAdjust="0"/>
  </p:normalViewPr>
  <p:slideViewPr>
    <p:cSldViewPr showGuides="1">
      <p:cViewPr varScale="1">
        <p:scale>
          <a:sx n="109" d="100"/>
          <a:sy n="109" d="100"/>
        </p:scale>
        <p:origin x="1272" y="108"/>
      </p:cViewPr>
      <p:guideLst>
        <p:guide orient="horz" pos="249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 showGuides="1">
      <p:cViewPr varScale="1">
        <p:scale>
          <a:sx n="98" d="100"/>
          <a:sy n="98" d="100"/>
        </p:scale>
        <p:origin x="2496" y="48"/>
      </p:cViewPr>
      <p:guideLst>
        <p:guide orient="horz" pos="2928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32" Type="http://schemas.openxmlformats.org/officeDocument/2006/relationships/customXml" Target="../customXml/item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customXml" Target="../customXml/item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99539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8"/>
            <a:ext cx="3037625" cy="464979"/>
          </a:xfrm>
          <a:prstGeom prst="rect">
            <a:avLst/>
          </a:prstGeom>
        </p:spPr>
        <p:txBody>
          <a:bodyPr vert="horz" lIns="92021" tIns="46011" rIns="92021" bIns="4601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176" y="8"/>
            <a:ext cx="3037625" cy="464979"/>
          </a:xfrm>
          <a:prstGeom prst="rect">
            <a:avLst/>
          </a:prstGeom>
        </p:spPr>
        <p:txBody>
          <a:bodyPr vert="horz" lIns="92021" tIns="46011" rIns="92021" bIns="46011" rtlCol="0"/>
          <a:lstStyle>
            <a:lvl1pPr algn="r">
              <a:defRPr sz="1200"/>
            </a:lvl1pPr>
          </a:lstStyle>
          <a:p>
            <a:fld id="{1D50E1DB-BEC2-4598-B815-56251E039F4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21" tIns="46011" rIns="92021" bIns="4601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65" y="4416517"/>
            <a:ext cx="5607677" cy="4183220"/>
          </a:xfrm>
          <a:prstGeom prst="rect">
            <a:avLst/>
          </a:prstGeom>
        </p:spPr>
        <p:txBody>
          <a:bodyPr vert="horz" lIns="92021" tIns="46011" rIns="92021" bIns="4601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6" y="8829831"/>
            <a:ext cx="3037625" cy="464979"/>
          </a:xfrm>
          <a:prstGeom prst="rect">
            <a:avLst/>
          </a:prstGeom>
        </p:spPr>
        <p:txBody>
          <a:bodyPr vert="horz" lIns="92021" tIns="46011" rIns="92021" bIns="4601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176" y="8829831"/>
            <a:ext cx="3037625" cy="464979"/>
          </a:xfrm>
          <a:prstGeom prst="rect">
            <a:avLst/>
          </a:prstGeom>
        </p:spPr>
        <p:txBody>
          <a:bodyPr vert="horz" lIns="92021" tIns="46011" rIns="92021" bIns="46011" rtlCol="0" anchor="b"/>
          <a:lstStyle>
            <a:lvl1pPr algn="r">
              <a:defRPr sz="1200"/>
            </a:lvl1pPr>
          </a:lstStyle>
          <a:p>
            <a:fld id="{B525B0AA-A361-4A79-8E3D-5EFDE2AD5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25B0AA-A361-4A79-8E3D-5EFDE2AD55D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0389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25B0AA-A361-4A79-8E3D-5EFDE2AD55D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4819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25B0AA-A361-4A79-8E3D-5EFDE2AD55D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964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25B0AA-A361-4A79-8E3D-5EFDE2AD55D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0307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25B0AA-A361-4A79-8E3D-5EFDE2AD55D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63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25B0AA-A361-4A79-8E3D-5EFDE2AD55D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378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25B0AA-A361-4A79-8E3D-5EFDE2AD55D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895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25B0AA-A361-4A79-8E3D-5EFDE2AD55D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557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25B0AA-A361-4A79-8E3D-5EFDE2AD55D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303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25B0AA-A361-4A79-8E3D-5EFDE2AD55D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076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25B0AA-A361-4A79-8E3D-5EFDE2AD55D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87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25B0AA-A361-4A79-8E3D-5EFDE2AD55D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796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25B0AA-A361-4A79-8E3D-5EFDE2AD55D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338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9.pn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alphaModFix amt="10000"/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tx1">
              <a:lumMod val="6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rgbClr val="004E9A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>
                <a:solidFill>
                  <a:srgbClr val="004E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33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750"/>
              </a:spcAft>
              <a:buNone/>
              <a:defRPr sz="1350"/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275"/>
            </a:lvl1pPr>
            <a:lvl2pPr>
              <a:buFontTx/>
              <a:buNone/>
              <a:defRPr sz="900"/>
            </a:lvl2pPr>
            <a:lvl3pPr>
              <a:buFontTx/>
              <a:buNone/>
              <a:defRPr sz="750"/>
            </a:lvl3pPr>
            <a:lvl4pPr>
              <a:buFontTx/>
              <a:buNone/>
              <a:defRPr sz="675"/>
            </a:lvl4pPr>
            <a:lvl5pPr>
              <a:buFontTx/>
              <a:buNone/>
              <a:defRPr sz="675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1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2"/>
            <a:ext cx="2667000" cy="365125"/>
          </a:xfrm>
          <a:prstGeom prst="rect">
            <a:avLst/>
          </a:prstGeom>
        </p:spPr>
        <p:txBody>
          <a:bodyPr rtlCol="0"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  <a:prstGeom prst="rect">
            <a:avLst/>
          </a:prstGeom>
        </p:spPr>
        <p:txBody>
          <a:bodyPr rtlCol="0"/>
          <a:lstStyle>
            <a:lvl1pPr>
              <a:defRPr sz="2100"/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8"/>
            <a:ext cx="4572000" cy="365125"/>
          </a:xfrm>
          <a:prstGeom prst="rect">
            <a:avLst/>
          </a:prstGeo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/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2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4"/>
            <a:ext cx="22098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2" y="6248209"/>
            <a:ext cx="55734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  <a:prstGeom prst="rect">
            <a:avLst/>
          </a:prstGeom>
        </p:spPr>
        <p:txBody>
          <a:bodyPr/>
          <a:lstStyle/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621533" y="1571039"/>
            <a:ext cx="4195897" cy="429323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4520" y="1929048"/>
            <a:ext cx="3615458" cy="367276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275"/>
              </a:lnSpc>
              <a:spcBef>
                <a:spcPts val="0"/>
              </a:spcBef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text 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74520" y="310831"/>
            <a:ext cx="6171044" cy="408745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100" b="1" spc="225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CONTENT </a:t>
            </a:r>
            <a:br>
              <a:rPr lang="en-US" dirty="0"/>
            </a:br>
            <a:r>
              <a:rPr lang="en-US" dirty="0"/>
              <a:t>HEADING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95550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alphaModFix amt="15000"/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tx1">
              <a:lumMod val="6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rgbClr val="2261AE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>
                <a:solidFill>
                  <a:schemeClr val="bg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79274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70396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35902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9524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01169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004E9A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>
            <a:lvl1pPr>
              <a:buClr>
                <a:srgbClr val="004E9A"/>
              </a:buClr>
              <a:defRPr sz="2800"/>
            </a:lvl1pPr>
            <a:lvl2pPr>
              <a:buClr>
                <a:srgbClr val="004E9A"/>
              </a:buClr>
              <a:defRPr sz="2400"/>
            </a:lvl2pPr>
            <a:lvl3pPr>
              <a:buClr>
                <a:srgbClr val="004E9A"/>
              </a:buClr>
              <a:defRPr sz="2000"/>
            </a:lvl3pPr>
            <a:lvl4pPr>
              <a:buClr>
                <a:srgbClr val="004E9A"/>
              </a:buClr>
              <a:defRPr sz="1800"/>
            </a:lvl4pPr>
            <a:lvl5pPr>
              <a:buClr>
                <a:srgbClr val="004E9A"/>
              </a:buClr>
              <a:defRPr sz="1800"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1">
          <a:blip r:embed="rId2">
            <a:alphaModFix amt="15000"/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743200"/>
            <a:ext cx="7123113" cy="1673225"/>
          </a:xfrm>
        </p:spPr>
        <p:txBody>
          <a:bodyPr anchor="t"/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bg1">
              <a:lumMod val="6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  <a:solidFill>
            <a:srgbClr val="2261AE"/>
          </a:solidFill>
        </p:spPr>
        <p:txBody>
          <a:bodyPr/>
          <a:lstStyle>
            <a:lvl1pPr algn="l">
              <a:buNone/>
              <a:defRPr sz="33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139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">
    <p:bg>
      <p:bgPr>
        <a:blipFill dpi="0" rotWithShape="1">
          <a:blip r:embed="rId2">
            <a:alphaModFix amt="15000"/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743200"/>
            <a:ext cx="7123113" cy="1673225"/>
          </a:xfrm>
        </p:spPr>
        <p:txBody>
          <a:bodyPr anchor="t"/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381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Rectangle 7"/>
          <p:cNvSpPr/>
          <p:nvPr/>
        </p:nvSpPr>
        <p:spPr>
          <a:xfrm>
            <a:off x="0" y="457200"/>
            <a:ext cx="1295400" cy="990600"/>
          </a:xfrm>
          <a:prstGeom prst="rect">
            <a:avLst/>
          </a:prstGeom>
          <a:solidFill>
            <a:schemeClr val="bg1">
              <a:lumMod val="6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1371600" y="457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57200"/>
            <a:ext cx="7620000" cy="990600"/>
          </a:xfrm>
          <a:solidFill>
            <a:srgbClr val="2261AE"/>
          </a:solidFill>
        </p:spPr>
        <p:txBody>
          <a:bodyPr/>
          <a:lstStyle>
            <a:lvl1pPr algn="l">
              <a:buNone/>
              <a:defRPr sz="33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609600"/>
            <a:ext cx="1295400" cy="7016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4575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 rtlCol="0"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 rtlCol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2470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 rtlCol="0"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168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4077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706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33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750"/>
              </a:spcAft>
              <a:buNone/>
              <a:defRPr sz="1350"/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841489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275"/>
            </a:lvl1pPr>
            <a:lvl2pPr>
              <a:buFontTx/>
              <a:buNone/>
              <a:defRPr sz="900"/>
            </a:lvl2pPr>
            <a:lvl3pPr>
              <a:buFontTx/>
              <a:buNone/>
              <a:defRPr sz="750"/>
            </a:lvl3pPr>
            <a:lvl4pPr>
              <a:buFontTx/>
              <a:buNone/>
              <a:defRPr sz="675"/>
            </a:lvl4pPr>
            <a:lvl5pPr>
              <a:buFontTx/>
              <a:buNone/>
              <a:defRPr sz="675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1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2"/>
            <a:ext cx="2667000" cy="365125"/>
          </a:xfrm>
          <a:prstGeom prst="rect">
            <a:avLst/>
          </a:prstGeom>
        </p:spPr>
        <p:txBody>
          <a:bodyPr rtlCol="0"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  <a:prstGeom prst="rect">
            <a:avLst/>
          </a:prstGeom>
        </p:spPr>
        <p:txBody>
          <a:bodyPr rtlCol="0"/>
          <a:lstStyle>
            <a:lvl1pPr>
              <a:defRPr sz="2100"/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8"/>
            <a:ext cx="4572000" cy="365125"/>
          </a:xfrm>
          <a:prstGeom prst="rect">
            <a:avLst/>
          </a:prstGeo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6817330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/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403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2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4"/>
            <a:ext cx="22098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2" y="6248209"/>
            <a:ext cx="55734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  <a:prstGeom prst="rect">
            <a:avLst/>
          </a:prstGeom>
        </p:spPr>
        <p:txBody>
          <a:bodyPr/>
          <a:lstStyle/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1242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AB33023-C12F-4E91-87D5-3FCC7D30DF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4" y="6394574"/>
            <a:ext cx="1600201" cy="3756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6B5D81-B361-4841-86FB-CE340B7559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287352"/>
            <a:ext cx="973358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409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621533" y="1571039"/>
            <a:ext cx="4195897" cy="429323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4520" y="1929048"/>
            <a:ext cx="3615458" cy="367276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275"/>
              </a:lnSpc>
              <a:spcBef>
                <a:spcPts val="0"/>
              </a:spcBef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Master text 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74520" y="310831"/>
            <a:ext cx="6171044" cy="408745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100" b="1" spc="225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/>
              <a:t>CLICK TO EDIT CONTENT </a:t>
            </a:r>
            <a:br>
              <a:rPr lang="en-US" dirty="0"/>
            </a:br>
            <a:r>
              <a:rPr lang="en-US" dirty="0"/>
              <a:t>HEADING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52847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alphaModFix amt="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tx1">
              <a:lumMod val="6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rgbClr val="00B24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>
                <a:solidFill>
                  <a:schemeClr val="bg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45008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090260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743200"/>
            <a:ext cx="7123113" cy="1673225"/>
          </a:xfrm>
        </p:spPr>
        <p:txBody>
          <a:bodyPr anchor="t"/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33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1844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 rtlCol="0"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 rtlCol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2517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 rtlCol="0"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52950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9191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4672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33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750"/>
              </a:spcAft>
              <a:buNone/>
              <a:defRPr sz="1350"/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194472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275"/>
            </a:lvl1pPr>
            <a:lvl2pPr>
              <a:buFontTx/>
              <a:buNone/>
              <a:defRPr sz="900"/>
            </a:lvl2pPr>
            <a:lvl3pPr>
              <a:buFontTx/>
              <a:buNone/>
              <a:defRPr sz="750"/>
            </a:lvl3pPr>
            <a:lvl4pPr>
              <a:buFontTx/>
              <a:buNone/>
              <a:defRPr sz="675"/>
            </a:lvl4pPr>
            <a:lvl5pPr>
              <a:buFontTx/>
              <a:buNone/>
              <a:defRPr sz="675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1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2"/>
            <a:ext cx="2667000" cy="365125"/>
          </a:xfrm>
          <a:prstGeom prst="rect">
            <a:avLst/>
          </a:prstGeom>
        </p:spPr>
        <p:txBody>
          <a:bodyPr rtlCol="0"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  <a:prstGeom prst="rect">
            <a:avLst/>
          </a:prstGeom>
        </p:spPr>
        <p:txBody>
          <a:bodyPr rtlCol="0"/>
          <a:lstStyle>
            <a:lvl1pPr>
              <a:defRPr sz="2100"/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8"/>
            <a:ext cx="4572000" cy="365125"/>
          </a:xfrm>
          <a:prstGeom prst="rect">
            <a:avLst/>
          </a:prstGeo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98198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35902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9524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D0806D-4175-4236-8A90-B8DEFCDE2A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287352"/>
            <a:ext cx="973358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3716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/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1029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2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4"/>
            <a:ext cx="22098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2" y="6248209"/>
            <a:ext cx="55734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  <a:prstGeom prst="rect">
            <a:avLst/>
          </a:prstGeom>
        </p:spPr>
        <p:txBody>
          <a:bodyPr/>
          <a:lstStyle/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1183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alphaModFix amt="7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tx1">
              <a:lumMod val="6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rgbClr val="00206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734140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614348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743200"/>
            <a:ext cx="7123113" cy="1673225"/>
          </a:xfrm>
        </p:spPr>
        <p:txBody>
          <a:bodyPr anchor="t"/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33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3931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4098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4168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77549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46239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33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750"/>
              </a:spcAft>
              <a:buNone/>
              <a:defRPr sz="1350"/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36991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1">
          <a:blip r:embed="rId2">
            <a:alphaModFix amt="10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743200"/>
            <a:ext cx="7123113" cy="1673225"/>
          </a:xfrm>
        </p:spPr>
        <p:txBody>
          <a:bodyPr anchor="t"/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bg1">
              <a:lumMod val="6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  <a:solidFill>
            <a:srgbClr val="1D4181"/>
          </a:solidFill>
        </p:spPr>
        <p:txBody>
          <a:bodyPr/>
          <a:lstStyle>
            <a:lvl1pPr algn="l">
              <a:buNone/>
              <a:defRPr sz="33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275"/>
            </a:lvl1pPr>
            <a:lvl2pPr>
              <a:buFontTx/>
              <a:buNone/>
              <a:defRPr sz="900"/>
            </a:lvl2pPr>
            <a:lvl3pPr>
              <a:buFontTx/>
              <a:buNone/>
              <a:defRPr sz="750"/>
            </a:lvl3pPr>
            <a:lvl4pPr>
              <a:buFontTx/>
              <a:buNone/>
              <a:defRPr sz="675"/>
            </a:lvl4pPr>
            <a:lvl5pPr>
              <a:buFontTx/>
              <a:buNone/>
              <a:defRPr sz="675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1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2"/>
            <a:ext cx="2667000" cy="365125"/>
          </a:xfrm>
        </p:spPr>
        <p:txBody>
          <a:bodyPr rtlCol="0"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  <a:prstGeom prst="rect">
            <a:avLst/>
          </a:prstGeom>
        </p:spPr>
        <p:txBody>
          <a:bodyPr rtlCol="0"/>
          <a:lstStyle>
            <a:lvl1pPr>
              <a:defRPr sz="2100"/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8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2121713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/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8303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2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4"/>
            <a:ext cx="2209800" cy="365125"/>
          </a:xfr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2" y="6248209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  <a:prstGeom prst="rect">
            <a:avLst/>
          </a:prstGeom>
        </p:spPr>
        <p:txBody>
          <a:bodyPr/>
          <a:lstStyle/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890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alphaModFix amt="7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tx1">
              <a:lumMod val="6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rgbClr val="00206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944948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523991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743200"/>
            <a:ext cx="7123113" cy="1673225"/>
          </a:xfrm>
        </p:spPr>
        <p:txBody>
          <a:bodyPr anchor="t"/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33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717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 rtlCol="0"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 rtlCol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0601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 rtlCol="0"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46801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5856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62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2_Section Header">
    <p:bg>
      <p:bgPr>
        <a:blipFill dpi="0" rotWithShape="1">
          <a:blip r:embed="rId2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743200"/>
            <a:ext cx="7123113" cy="1673225"/>
          </a:xfrm>
        </p:spPr>
        <p:txBody>
          <a:bodyPr anchor="t"/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bg1">
              <a:lumMod val="6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  <a:solidFill>
            <a:srgbClr val="1D4181"/>
          </a:solidFill>
        </p:spPr>
        <p:txBody>
          <a:bodyPr/>
          <a:lstStyle>
            <a:lvl1pPr algn="l">
              <a:buNone/>
              <a:defRPr sz="33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1989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33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750"/>
              </a:spcAft>
              <a:buNone/>
              <a:defRPr sz="1350"/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5749303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275"/>
            </a:lvl1pPr>
            <a:lvl2pPr>
              <a:buFontTx/>
              <a:buNone/>
              <a:defRPr sz="900"/>
            </a:lvl2pPr>
            <a:lvl3pPr>
              <a:buFontTx/>
              <a:buNone/>
              <a:defRPr sz="750"/>
            </a:lvl3pPr>
            <a:lvl4pPr>
              <a:buFontTx/>
              <a:buNone/>
              <a:defRPr sz="675"/>
            </a:lvl4pPr>
            <a:lvl5pPr>
              <a:buFontTx/>
              <a:buNone/>
              <a:defRPr sz="675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1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2"/>
            <a:ext cx="2667000" cy="365125"/>
          </a:xfrm>
          <a:prstGeom prst="rect">
            <a:avLst/>
          </a:prstGeom>
        </p:spPr>
        <p:txBody>
          <a:bodyPr rtlCol="0"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  <a:prstGeom prst="rect">
            <a:avLst/>
          </a:prstGeom>
        </p:spPr>
        <p:txBody>
          <a:bodyPr rtlCol="0"/>
          <a:lstStyle>
            <a:lvl1pPr>
              <a:defRPr sz="2100"/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8"/>
            <a:ext cx="4572000" cy="365125"/>
          </a:xfrm>
          <a:prstGeom prst="rect">
            <a:avLst/>
          </a:prstGeo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1003335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/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06833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2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4"/>
            <a:ext cx="2209800" cy="365125"/>
          </a:xfrm>
          <a:prstGeom prst="rect">
            <a:avLst/>
          </a:prstGeom>
        </p:spPr>
        <p:txBody>
          <a:bodyPr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2" y="6248209"/>
            <a:ext cx="5573483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  <a:prstGeom prst="rect">
            <a:avLst/>
          </a:prstGeom>
        </p:spPr>
        <p:txBody>
          <a:bodyPr/>
          <a:lstStyle/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1496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0" y="4760548"/>
            <a:ext cx="9144000" cy="103187"/>
          </a:xfrm>
          <a:prstGeom prst="rect">
            <a:avLst/>
          </a:prstGeom>
          <a:solidFill>
            <a:schemeClr val="hlink"/>
          </a:solidFill>
          <a:ln w="25400" cap="rnd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sz="1350" dirty="0">
              <a:solidFill>
                <a:srgbClr val="000000"/>
              </a:solidFill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0" y="6624640"/>
            <a:ext cx="9144000" cy="207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50" dirty="0">
                <a:solidFill>
                  <a:srgbClr val="001932"/>
                </a:solidFill>
                <a:latin typeface="Franklin Gothic Medium"/>
              </a:rPr>
              <a:t>1437 SOUTH BOULDER AVE., SUITE 1550 </a:t>
            </a:r>
            <a:r>
              <a:rPr lang="en-US" sz="750" dirty="0">
                <a:solidFill>
                  <a:srgbClr val="001932"/>
                </a:solidFill>
                <a:latin typeface="Franklin Gothic Medium"/>
                <a:sym typeface="Wingdings" pitchFamily="2" charset="2"/>
              </a:rPr>
              <a:t> </a:t>
            </a:r>
            <a:r>
              <a:rPr lang="en-US" sz="750" dirty="0">
                <a:solidFill>
                  <a:srgbClr val="001932"/>
                </a:solidFill>
                <a:latin typeface="Franklin Gothic Medium"/>
              </a:rPr>
              <a:t>TULSA, OKLAHOMA 74119 </a:t>
            </a:r>
            <a:r>
              <a:rPr lang="en-US" sz="750" dirty="0">
                <a:solidFill>
                  <a:srgbClr val="001932"/>
                </a:solidFill>
                <a:latin typeface="Franklin Gothic Medium"/>
                <a:sym typeface="Wingdings" pitchFamily="2" charset="2"/>
              </a:rPr>
              <a:t> </a:t>
            </a:r>
            <a:r>
              <a:rPr lang="en-US" sz="750" dirty="0">
                <a:solidFill>
                  <a:srgbClr val="001932"/>
                </a:solidFill>
                <a:latin typeface="Franklin Gothic Medium"/>
              </a:rPr>
              <a:t>918.392.5620 (P) 918.392.5621 (F) </a:t>
            </a:r>
            <a:r>
              <a:rPr lang="en-US" sz="750" dirty="0">
                <a:solidFill>
                  <a:srgbClr val="001932"/>
                </a:solidFill>
                <a:latin typeface="Franklin Gothic Medium"/>
                <a:sym typeface="Wingdings" pitchFamily="2" charset="2"/>
              </a:rPr>
              <a:t> WWW.MESHEKENGR.COM</a:t>
            </a:r>
            <a:endParaRPr lang="en-US" sz="750" dirty="0">
              <a:solidFill>
                <a:srgbClr val="001932"/>
              </a:solidFill>
              <a:latin typeface="Franklin Gothic Medium"/>
            </a:endParaRPr>
          </a:p>
        </p:txBody>
      </p:sp>
      <p:sp>
        <p:nvSpPr>
          <p:cNvPr id="43315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92506" y="4962525"/>
            <a:ext cx="8951495" cy="150495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Wingdings" pitchFamily="2" charset="2"/>
              <a:buNone/>
              <a:defRPr cap="all" baseline="0">
                <a:solidFill>
                  <a:srgbClr val="031F39"/>
                </a:solidFill>
                <a:latin typeface="+mj-lt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4" name="Rectangle 11"/>
          <p:cNvSpPr>
            <a:spLocks noChangeArrowheads="1"/>
          </p:cNvSpPr>
          <p:nvPr userDrawn="1"/>
        </p:nvSpPr>
        <p:spPr bwMode="auto">
          <a:xfrm>
            <a:off x="0" y="4667250"/>
            <a:ext cx="9144000" cy="103187"/>
          </a:xfrm>
          <a:prstGeom prst="rect">
            <a:avLst/>
          </a:prstGeom>
          <a:solidFill>
            <a:srgbClr val="0F2864"/>
          </a:solidFill>
          <a:ln w="25400" cap="rnd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sz="1350" dirty="0">
              <a:solidFill>
                <a:srgbClr val="000000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874" y="5548679"/>
            <a:ext cx="3159127" cy="7897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" t="40" r="10496" b="13795"/>
          <a:stretch/>
        </p:blipFill>
        <p:spPr>
          <a:xfrm>
            <a:off x="0" y="-8680"/>
            <a:ext cx="9144000" cy="45932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67" y="-8680"/>
            <a:ext cx="9187133" cy="459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046303"/>
      </p:ext>
    </p:extLst>
  </p:cSld>
  <p:clrMapOvr>
    <a:masterClrMapping/>
  </p:clrMapOvr>
  <p:hf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914401"/>
            <a:ext cx="6988735" cy="51254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/>
            </a:lvl1pPr>
          </a:lstStyle>
          <a:p>
            <a:endParaRPr lang="en-US"/>
          </a:p>
        </p:txBody>
      </p:sp>
      <p:sp>
        <p:nvSpPr>
          <p:cNvPr id="9" name="Rectangle 2"/>
          <p:cNvSpPr>
            <a:spLocks noGrp="1"/>
          </p:cNvSpPr>
          <p:nvPr>
            <p:ph type="title"/>
          </p:nvPr>
        </p:nvSpPr>
        <p:spPr bwMode="auto">
          <a:xfrm>
            <a:off x="2559644" y="2"/>
            <a:ext cx="6180669" cy="465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</a:t>
            </a:r>
          </a:p>
        </p:txBody>
      </p:sp>
    </p:spTree>
    <p:extLst>
      <p:ext uri="{BB962C8B-B14F-4D97-AF65-F5344CB8AC3E}">
        <p14:creationId xmlns:p14="http://schemas.microsoft.com/office/powerpoint/2010/main" val="40731742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014" y="1336153"/>
            <a:ext cx="3474720" cy="5221811"/>
          </a:xfrm>
        </p:spPr>
        <p:txBody>
          <a:bodyPr/>
          <a:lstStyle>
            <a:lvl1pPr>
              <a:defRPr sz="1500">
                <a:latin typeface="Franklin Gothic Book" panose="020B0503020102020204" pitchFamily="34" charset="0"/>
              </a:defRPr>
            </a:lvl1pPr>
            <a:lvl2pPr>
              <a:defRPr sz="135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050">
                <a:latin typeface="Franklin Gothic Book" panose="020B0503020102020204" pitchFamily="34" charset="0"/>
              </a:defRPr>
            </a:lvl4pPr>
            <a:lvl5pPr>
              <a:defRPr sz="1050">
                <a:latin typeface="Franklin Gothic Book" panose="020B0503020102020204" pitchFamily="34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14614" y="1336155"/>
            <a:ext cx="3474720" cy="5201715"/>
          </a:xfrm>
        </p:spPr>
        <p:txBody>
          <a:bodyPr/>
          <a:lstStyle>
            <a:lvl1pPr>
              <a:defRPr sz="1500">
                <a:latin typeface="Franklin Gothic Book" panose="020B0503020102020204" pitchFamily="34" charset="0"/>
              </a:defRPr>
            </a:lvl1pPr>
            <a:lvl2pPr>
              <a:defRPr sz="135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050">
                <a:latin typeface="Franklin Gothic Book" panose="020B0503020102020204" pitchFamily="34" charset="0"/>
              </a:defRPr>
            </a:lvl4pPr>
            <a:lvl5pPr>
              <a:defRPr sz="1050">
                <a:latin typeface="Franklin Gothic Book" panose="020B0503020102020204" pitchFamily="34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3"/>
          </p:nvPr>
        </p:nvSpPr>
        <p:spPr>
          <a:xfrm>
            <a:off x="4314614" y="889000"/>
            <a:ext cx="3474720" cy="365760"/>
          </a:xfrm>
          <a:solidFill>
            <a:srgbClr val="0F2864"/>
          </a:solidFill>
        </p:spPr>
        <p:txBody>
          <a:bodyPr anchor="b"/>
          <a:lstStyle>
            <a:lvl1pPr marL="0" indent="0" algn="ctr">
              <a:buNone/>
              <a:defRPr sz="1350" b="0" cap="all" baseline="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7014" y="889000"/>
            <a:ext cx="3474720" cy="365760"/>
          </a:xfrm>
          <a:solidFill>
            <a:srgbClr val="0F2864"/>
          </a:solidFill>
        </p:spPr>
        <p:txBody>
          <a:bodyPr anchor="b"/>
          <a:lstStyle>
            <a:lvl1pPr marL="0" indent="0" algn="ctr">
              <a:buNone/>
              <a:defRPr sz="1350" b="0" cap="all" baseline="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8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569678"/>
      </p:ext>
    </p:extLst>
  </p:cSld>
  <p:clrMapOvr>
    <a:masterClrMapping/>
  </p:clrMapOvr>
  <p:hf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40080" y="800100"/>
            <a:ext cx="3474720" cy="2743200"/>
          </a:xfrm>
        </p:spPr>
        <p:txBody>
          <a:bodyPr/>
          <a:lstStyle>
            <a:lvl1pPr>
              <a:spcBef>
                <a:spcPts val="0"/>
              </a:spcBef>
              <a:spcAft>
                <a:spcPts val="450"/>
              </a:spcAft>
              <a:defRPr sz="1500"/>
            </a:lvl1pPr>
            <a:lvl2pPr>
              <a:spcBef>
                <a:spcPts val="0"/>
              </a:spcBef>
              <a:spcAft>
                <a:spcPts val="450"/>
              </a:spcAft>
              <a:defRPr sz="1350"/>
            </a:lvl2pPr>
            <a:lvl3pPr>
              <a:spcBef>
                <a:spcPts val="0"/>
              </a:spcBef>
              <a:spcAft>
                <a:spcPts val="450"/>
              </a:spcAft>
              <a:defRPr sz="1200"/>
            </a:lvl3pPr>
            <a:lvl4pPr>
              <a:spcBef>
                <a:spcPts val="0"/>
              </a:spcBef>
              <a:spcAft>
                <a:spcPts val="450"/>
              </a:spcAft>
              <a:defRPr sz="1050"/>
            </a:lvl4pPr>
            <a:lvl5pPr>
              <a:spcBef>
                <a:spcPts val="0"/>
              </a:spcBef>
              <a:spcAft>
                <a:spcPts val="450"/>
              </a:spcAft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297680" y="822960"/>
            <a:ext cx="3474720" cy="2743200"/>
          </a:xfrm>
        </p:spPr>
        <p:txBody>
          <a:bodyPr/>
          <a:lstStyle>
            <a:lvl1pPr>
              <a:spcBef>
                <a:spcPts val="0"/>
              </a:spcBef>
              <a:spcAft>
                <a:spcPts val="450"/>
              </a:spcAft>
              <a:defRPr sz="1500"/>
            </a:lvl1pPr>
            <a:lvl2pPr>
              <a:spcBef>
                <a:spcPts val="0"/>
              </a:spcBef>
              <a:spcAft>
                <a:spcPts val="450"/>
              </a:spcAft>
              <a:defRPr sz="1350"/>
            </a:lvl2pPr>
            <a:lvl3pPr>
              <a:spcBef>
                <a:spcPts val="0"/>
              </a:spcBef>
              <a:spcAft>
                <a:spcPts val="450"/>
              </a:spcAft>
              <a:defRPr sz="1200"/>
            </a:lvl3pPr>
            <a:lvl4pPr>
              <a:spcBef>
                <a:spcPts val="0"/>
              </a:spcBef>
              <a:spcAft>
                <a:spcPts val="450"/>
              </a:spcAft>
              <a:defRPr sz="1050"/>
            </a:lvl4pPr>
            <a:lvl5pPr>
              <a:spcBef>
                <a:spcPts val="0"/>
              </a:spcBef>
              <a:spcAft>
                <a:spcPts val="450"/>
              </a:spcAft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640080" y="754380"/>
            <a:ext cx="3474720" cy="365760"/>
          </a:xfrm>
          <a:solidFill>
            <a:srgbClr val="0F2864"/>
          </a:solidFill>
        </p:spPr>
        <p:txBody>
          <a:bodyPr/>
          <a:lstStyle>
            <a:lvl1pPr algn="ctr">
              <a:buNone/>
              <a:defRPr sz="135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6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297680" y="754380"/>
            <a:ext cx="3474720" cy="365760"/>
          </a:xfrm>
          <a:solidFill>
            <a:srgbClr val="0F2864"/>
          </a:solidFill>
        </p:spPr>
        <p:txBody>
          <a:bodyPr/>
          <a:lstStyle>
            <a:lvl1pPr algn="ctr">
              <a:buNone/>
              <a:defRPr sz="135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640080" y="4023360"/>
            <a:ext cx="3474720" cy="2743200"/>
          </a:xfrm>
        </p:spPr>
        <p:txBody>
          <a:bodyPr/>
          <a:lstStyle>
            <a:lvl1pPr>
              <a:spcBef>
                <a:spcPts val="0"/>
              </a:spcBef>
              <a:spcAft>
                <a:spcPts val="450"/>
              </a:spcAft>
              <a:defRPr sz="1500"/>
            </a:lvl1pPr>
            <a:lvl2pPr>
              <a:spcBef>
                <a:spcPts val="0"/>
              </a:spcBef>
              <a:spcAft>
                <a:spcPts val="450"/>
              </a:spcAft>
              <a:defRPr sz="1350"/>
            </a:lvl2pPr>
            <a:lvl3pPr>
              <a:spcBef>
                <a:spcPts val="0"/>
              </a:spcBef>
              <a:spcAft>
                <a:spcPts val="450"/>
              </a:spcAft>
              <a:defRPr sz="1200"/>
            </a:lvl3pPr>
            <a:lvl4pPr>
              <a:spcBef>
                <a:spcPts val="0"/>
              </a:spcBef>
              <a:spcAft>
                <a:spcPts val="450"/>
              </a:spcAft>
              <a:defRPr sz="1050"/>
            </a:lvl4pPr>
            <a:lvl5pPr>
              <a:spcBef>
                <a:spcPts val="0"/>
              </a:spcBef>
              <a:spcAft>
                <a:spcPts val="450"/>
              </a:spcAft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297680" y="4023360"/>
            <a:ext cx="3474720" cy="2743200"/>
          </a:xfrm>
        </p:spPr>
        <p:txBody>
          <a:bodyPr/>
          <a:lstStyle>
            <a:lvl1pPr>
              <a:spcBef>
                <a:spcPts val="0"/>
              </a:spcBef>
              <a:spcAft>
                <a:spcPts val="450"/>
              </a:spcAft>
              <a:defRPr sz="1500"/>
            </a:lvl1pPr>
            <a:lvl2pPr>
              <a:spcBef>
                <a:spcPts val="0"/>
              </a:spcBef>
              <a:spcAft>
                <a:spcPts val="450"/>
              </a:spcAft>
              <a:defRPr sz="1350"/>
            </a:lvl2pPr>
            <a:lvl3pPr>
              <a:spcBef>
                <a:spcPts val="0"/>
              </a:spcBef>
              <a:spcAft>
                <a:spcPts val="450"/>
              </a:spcAft>
              <a:defRPr sz="1200"/>
            </a:lvl3pPr>
            <a:lvl4pPr>
              <a:spcBef>
                <a:spcPts val="0"/>
              </a:spcBef>
              <a:spcAft>
                <a:spcPts val="450"/>
              </a:spcAft>
              <a:defRPr sz="1050"/>
            </a:lvl4pPr>
            <a:lvl5pPr>
              <a:spcBef>
                <a:spcPts val="0"/>
              </a:spcBef>
              <a:spcAft>
                <a:spcPts val="450"/>
              </a:spcAft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640080" y="3954780"/>
            <a:ext cx="3474720" cy="365760"/>
          </a:xfrm>
          <a:solidFill>
            <a:srgbClr val="0F2864"/>
          </a:solidFill>
        </p:spPr>
        <p:txBody>
          <a:bodyPr/>
          <a:lstStyle>
            <a:lvl1pPr algn="ctr">
              <a:buNone/>
              <a:defRPr sz="135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0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297680" y="3954780"/>
            <a:ext cx="3474720" cy="365760"/>
          </a:xfrm>
          <a:solidFill>
            <a:srgbClr val="0F2864"/>
          </a:solidFill>
        </p:spPr>
        <p:txBody>
          <a:bodyPr/>
          <a:lstStyle>
            <a:lvl1pPr algn="ctr">
              <a:buNone/>
              <a:defRPr sz="135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1" name="Rectangle 2"/>
          <p:cNvSpPr>
            <a:spLocks noGrp="1"/>
          </p:cNvSpPr>
          <p:nvPr>
            <p:ph type="title"/>
          </p:nvPr>
        </p:nvSpPr>
        <p:spPr bwMode="auto">
          <a:xfrm>
            <a:off x="2220977" y="0"/>
            <a:ext cx="6521451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</a:t>
            </a:r>
          </a:p>
        </p:txBody>
      </p:sp>
    </p:spTree>
    <p:extLst>
      <p:ext uri="{BB962C8B-B14F-4D97-AF65-F5344CB8AC3E}">
        <p14:creationId xmlns:p14="http://schemas.microsoft.com/office/powerpoint/2010/main" val="8212057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 hasCustomPrompt="1"/>
          </p:nvPr>
        </p:nvSpPr>
        <p:spPr>
          <a:xfrm>
            <a:off x="1524000" y="0"/>
            <a:ext cx="7198784" cy="482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95350" y="800100"/>
            <a:ext cx="3448051" cy="26479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495801" y="800100"/>
            <a:ext cx="3448051" cy="2647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895350" y="3600450"/>
            <a:ext cx="3448051" cy="2647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5801" y="3600450"/>
            <a:ext cx="3448051" cy="2647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8872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534" y="3721"/>
            <a:ext cx="7471155" cy="46024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41005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">
    <p:bg>
      <p:bgPr>
        <a:blipFill dpi="0" rotWithShape="1">
          <a:blip r:embed="rId2">
            <a:alphaModFix amt="15000"/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743200"/>
            <a:ext cx="7123113" cy="1673225"/>
          </a:xfrm>
        </p:spPr>
        <p:txBody>
          <a:bodyPr anchor="t"/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381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Rectangle 7"/>
          <p:cNvSpPr/>
          <p:nvPr/>
        </p:nvSpPr>
        <p:spPr>
          <a:xfrm>
            <a:off x="0" y="457200"/>
            <a:ext cx="1295400" cy="990600"/>
          </a:xfrm>
          <a:prstGeom prst="rect">
            <a:avLst/>
          </a:prstGeom>
          <a:solidFill>
            <a:schemeClr val="bg1">
              <a:lumMod val="6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1371600" y="457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57200"/>
            <a:ext cx="7620000" cy="990600"/>
          </a:xfrm>
          <a:solidFill>
            <a:srgbClr val="2261AE"/>
          </a:solidFill>
        </p:spPr>
        <p:txBody>
          <a:bodyPr/>
          <a:lstStyle>
            <a:lvl1pPr algn="l">
              <a:buNone/>
              <a:defRPr sz="33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609600"/>
            <a:ext cx="1295400" cy="7016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3180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4933" y="0"/>
            <a:ext cx="6926790" cy="482600"/>
          </a:xfrm>
          <a:prstGeom prst="rect">
            <a:avLst/>
          </a:prstGeom>
        </p:spPr>
        <p:txBody>
          <a:bodyPr/>
          <a:lstStyle>
            <a:lvl1pPr>
              <a:defRPr sz="19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5350" y="800100"/>
            <a:ext cx="3448051" cy="5448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495801" y="800100"/>
            <a:ext cx="3448051" cy="2647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495801" y="3600450"/>
            <a:ext cx="3448051" cy="2647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4913313" y="6435725"/>
            <a:ext cx="9906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2DB1494-4833-48D6-BEA3-C9F18C668E0A}" type="slidenum">
              <a:rPr lang="en-US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61396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4067" y="-1"/>
            <a:ext cx="7088717" cy="4741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95350" y="800100"/>
            <a:ext cx="3448050" cy="5448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800100"/>
            <a:ext cx="3448050" cy="5448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913313" y="6435725"/>
            <a:ext cx="990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392A431-01E2-430A-BEB0-333F8BC17F0F}" type="slidenum">
              <a:rPr lang="en-US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895350" y="6429375"/>
            <a:ext cx="3733800" cy="3048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7095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109" y="0"/>
            <a:ext cx="8443383" cy="4741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95350" y="800100"/>
            <a:ext cx="3448050" cy="5448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495800" y="800100"/>
            <a:ext cx="3448050" cy="5448300"/>
          </a:xfrm>
        </p:spPr>
        <p:txBody>
          <a:bodyPr/>
          <a:lstStyle/>
          <a:p>
            <a:r>
              <a:rPr lang="en-US" dirty="0"/>
              <a:t>Click icon to add clip art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985000" y="6473825"/>
            <a:ext cx="1371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913313" y="6435725"/>
            <a:ext cx="990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0B04156-0925-4ACA-BDBC-EDAE6D1E6FEB}" type="slidenum">
              <a:rPr lang="en-US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895350" y="6429375"/>
            <a:ext cx="3733800" cy="3048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89120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5350" y="800100"/>
            <a:ext cx="3448051" cy="5448300"/>
          </a:xfrm>
        </p:spPr>
        <p:txBody>
          <a:bodyPr/>
          <a:lstStyle>
            <a:lvl1pPr>
              <a:defRPr sz="21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500">
                <a:latin typeface="Arial" pitchFamily="34" charset="0"/>
                <a:cs typeface="Arial" pitchFamily="34" charset="0"/>
              </a:defRPr>
            </a:lvl3pPr>
            <a:lvl4pPr>
              <a:defRPr sz="1350">
                <a:latin typeface="Arial" pitchFamily="34" charset="0"/>
                <a:cs typeface="Arial" pitchFamily="34" charset="0"/>
              </a:defRPr>
            </a:lvl4pPr>
            <a:lvl5pPr>
              <a:defRPr sz="1350">
                <a:latin typeface="Arial" pitchFamily="34" charset="0"/>
                <a:cs typeface="Arial" pitchFamily="34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1" y="800100"/>
            <a:ext cx="3448051" cy="5448300"/>
          </a:xfrm>
        </p:spPr>
        <p:txBody>
          <a:bodyPr/>
          <a:lstStyle>
            <a:lvl1pPr>
              <a:defRPr sz="21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500">
                <a:latin typeface="Arial" pitchFamily="34" charset="0"/>
                <a:cs typeface="Arial" pitchFamily="34" charset="0"/>
              </a:defRPr>
            </a:lvl3pPr>
            <a:lvl4pPr>
              <a:defRPr sz="1350">
                <a:latin typeface="Arial" pitchFamily="34" charset="0"/>
                <a:cs typeface="Arial" pitchFamily="34" charset="0"/>
              </a:defRPr>
            </a:lvl4pPr>
            <a:lvl5pPr>
              <a:defRPr sz="1350">
                <a:latin typeface="Arial" pitchFamily="34" charset="0"/>
                <a:cs typeface="Arial" pitchFamily="34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74934" y="6429375"/>
            <a:ext cx="1371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en-US" dirty="0"/>
          </a:p>
        </p:txBody>
      </p:sp>
      <p:sp>
        <p:nvSpPr>
          <p:cNvPr id="8" name="Rectangle 2"/>
          <p:cNvSpPr>
            <a:spLocks noGrp="1"/>
          </p:cNvSpPr>
          <p:nvPr>
            <p:ph type="title"/>
          </p:nvPr>
        </p:nvSpPr>
        <p:spPr bwMode="auto">
          <a:xfrm>
            <a:off x="753534" y="25401"/>
            <a:ext cx="7986184" cy="440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</a:t>
            </a:r>
          </a:p>
        </p:txBody>
      </p:sp>
    </p:spTree>
    <p:extLst>
      <p:ext uri="{BB962C8B-B14F-4D97-AF65-F5344CB8AC3E}">
        <p14:creationId xmlns:p14="http://schemas.microsoft.com/office/powerpoint/2010/main" val="321830302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6133" y="0"/>
            <a:ext cx="7486650" cy="482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95350" y="800100"/>
            <a:ext cx="7048500" cy="2647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600450"/>
            <a:ext cx="7048500" cy="2647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001934" y="6429375"/>
            <a:ext cx="1371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913313" y="6435725"/>
            <a:ext cx="990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4B509FD-3D89-4365-BCAC-B225DEB2F3B6}" type="slidenum">
              <a:rPr lang="en-US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895350" y="6429375"/>
            <a:ext cx="3733800" cy="3048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2387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333" y="84668"/>
            <a:ext cx="7300383" cy="319087"/>
          </a:xfrm>
          <a:prstGeom prst="rect">
            <a:avLst/>
          </a:prstGeom>
        </p:spPr>
        <p:txBody>
          <a:bodyPr/>
          <a:lstStyle>
            <a:lvl1pPr>
              <a:defRPr sz="19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95350" y="1309686"/>
            <a:ext cx="7048500" cy="26479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4057649"/>
            <a:ext cx="7048500" cy="2647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876300" y="800100"/>
            <a:ext cx="6858000" cy="409574"/>
          </a:xfrm>
          <a:solidFill>
            <a:srgbClr val="031F39"/>
          </a:solidFill>
        </p:spPr>
        <p:txBody>
          <a:bodyPr/>
          <a:lstStyle>
            <a:lvl1pPr algn="ctr">
              <a:buNone/>
              <a:defRPr sz="135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45726539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95350" y="800100"/>
            <a:ext cx="3448050" cy="26479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495800" y="800100"/>
            <a:ext cx="3448050" cy="2647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895350" y="3600450"/>
            <a:ext cx="3448050" cy="2647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5800" y="3600450"/>
            <a:ext cx="3448050" cy="2647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820334" y="3721"/>
            <a:ext cx="6912355" cy="46024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8945087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12954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DCCF0AE-F2D3-450F-9D8B-816E9EE5D416}" type="datetimeFigureOut">
              <a:rPr lang="ru-RU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30.11.2023</a:t>
            </a:fld>
            <a:endParaRPr lang="ru-RU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629400" y="6356352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944B6A-FEDE-4CEA-903A-ED984DA63586}" type="slidenum">
              <a:rPr lang="ru-RU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491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 rtlCol="0"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 rtlCol="0"/>
          <a:lstStyle/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fld id="{4F447540-690F-4FAA-883B-E41B75F5DD2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11.jpeg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10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13.jp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image" Target="../media/image16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bg1">
              <a:lumMod val="6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rgbClr val="004E9A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777" r:id="rId3"/>
    <p:sldLayoutId id="2147483761" r:id="rId4"/>
    <p:sldLayoutId id="2147483687" r:id="rId5"/>
    <p:sldLayoutId id="2147483778" r:id="rId6"/>
    <p:sldLayoutId id="2147483745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732" r:id="rId16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rgbClr val="004E9A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40030" indent="-240030" algn="l" rtl="0" eaLnBrk="1" latinLnBrk="0" hangingPunct="1">
        <a:spcBef>
          <a:spcPts val="525"/>
        </a:spcBef>
        <a:buClr>
          <a:srgbClr val="1D4181"/>
        </a:buClr>
        <a:buSzPct val="60000"/>
        <a:buFont typeface="Wingdings"/>
        <a:buChar char=""/>
        <a:defRPr kumimoji="0" sz="217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480060" indent="-205740" algn="l" rtl="0" eaLnBrk="1" latinLnBrk="0" hangingPunct="1">
        <a:spcBef>
          <a:spcPts val="413"/>
        </a:spcBef>
        <a:buClr>
          <a:srgbClr val="1D4181"/>
        </a:buClr>
        <a:buSzPct val="70000"/>
        <a:buFont typeface="Wingdings 2"/>
        <a:buChar char=""/>
        <a:defRPr kumimoji="0" sz="195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685800" indent="-171450" algn="l" rtl="0" eaLnBrk="1" latinLnBrk="0" hangingPunct="1">
        <a:spcBef>
          <a:spcPts val="375"/>
        </a:spcBef>
        <a:buClr>
          <a:srgbClr val="1D4181"/>
        </a:buClr>
        <a:buSzPct val="75000"/>
        <a:buFont typeface="Wingdings"/>
        <a:buChar char=""/>
        <a:defRPr kumimoji="0" sz="172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028700" indent="-171450" algn="l" rtl="0" eaLnBrk="1" latinLnBrk="0" hangingPunct="1">
        <a:spcBef>
          <a:spcPts val="300"/>
        </a:spcBef>
        <a:buClr>
          <a:srgbClr val="1D4181"/>
        </a:buClr>
        <a:buSzPct val="75000"/>
        <a:buFont typeface="Wingdings"/>
        <a:buChar char=""/>
        <a:defRPr kumimoji="0" sz="15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371600" indent="-171450" algn="l" rtl="0" eaLnBrk="1" latinLnBrk="0" hangingPunct="1">
        <a:spcBef>
          <a:spcPts val="300"/>
        </a:spcBef>
        <a:buClr>
          <a:srgbClr val="1D4181"/>
        </a:buClr>
        <a:buSzPct val="65000"/>
        <a:buFont typeface="Wingdings"/>
        <a:buChar char=""/>
        <a:defRPr kumimoji="0" sz="15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1577340" indent="-17145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3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17145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35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88820" indent="-17145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35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7145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35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Rectangle 7"/>
          <p:cNvSpPr/>
          <p:nvPr/>
        </p:nvSpPr>
        <p:spPr>
          <a:xfrm>
            <a:off x="0" y="1051560"/>
            <a:ext cx="533400" cy="228600"/>
          </a:xfrm>
          <a:prstGeom prst="rect">
            <a:avLst/>
          </a:prstGeom>
          <a:solidFill>
            <a:schemeClr val="bg1">
              <a:lumMod val="6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590550" y="1051560"/>
            <a:ext cx="8553450" cy="228600"/>
          </a:xfrm>
          <a:prstGeom prst="rect">
            <a:avLst/>
          </a:prstGeom>
          <a:solidFill>
            <a:srgbClr val="2261AE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</p:spTree>
    <p:extLst>
      <p:ext uri="{BB962C8B-B14F-4D97-AF65-F5344CB8AC3E}">
        <p14:creationId xmlns:p14="http://schemas.microsoft.com/office/powerpoint/2010/main" val="8338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</p:sldLayoutIdLst>
  <p:txStyles>
    <p:titleStyle>
      <a:lvl1pPr algn="l" rtl="0" eaLnBrk="1" latinLnBrk="0" hangingPunct="1">
        <a:spcBef>
          <a:spcPct val="0"/>
        </a:spcBef>
        <a:buNone/>
        <a:defRPr kumimoji="0" sz="33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40030" indent="-240030" algn="l" rtl="0" eaLnBrk="1" latinLnBrk="0" hangingPunct="1">
        <a:spcBef>
          <a:spcPts val="525"/>
        </a:spcBef>
        <a:buClr>
          <a:srgbClr val="2261AE"/>
        </a:buClr>
        <a:buSzPct val="60000"/>
        <a:buFont typeface="Wingdings"/>
        <a:buChar char=""/>
        <a:defRPr kumimoji="0" sz="217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480060" indent="-205740" algn="l" rtl="0" eaLnBrk="1" latinLnBrk="0" hangingPunct="1">
        <a:spcBef>
          <a:spcPts val="413"/>
        </a:spcBef>
        <a:buClr>
          <a:srgbClr val="2261AE"/>
        </a:buClr>
        <a:buSzPct val="70000"/>
        <a:buFont typeface="Wingdings 2"/>
        <a:buChar char=""/>
        <a:defRPr kumimoji="0" sz="195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685800" indent="-171450" algn="l" rtl="0" eaLnBrk="1" latinLnBrk="0" hangingPunct="1">
        <a:spcBef>
          <a:spcPts val="375"/>
        </a:spcBef>
        <a:buClr>
          <a:srgbClr val="2261AE"/>
        </a:buClr>
        <a:buSzPct val="75000"/>
        <a:buFont typeface="Wingdings"/>
        <a:buChar char=""/>
        <a:defRPr kumimoji="0" sz="172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028700" indent="-171450" algn="l" rtl="0" eaLnBrk="1" latinLnBrk="0" hangingPunct="1">
        <a:spcBef>
          <a:spcPts val="300"/>
        </a:spcBef>
        <a:buClr>
          <a:srgbClr val="2261AE"/>
        </a:buClr>
        <a:buSzPct val="75000"/>
        <a:buFont typeface="Wingdings"/>
        <a:buChar char=""/>
        <a:defRPr kumimoji="0" sz="15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371600" indent="-171450" algn="l" rtl="0" eaLnBrk="1" latinLnBrk="0" hangingPunct="1">
        <a:spcBef>
          <a:spcPts val="300"/>
        </a:spcBef>
        <a:buClr>
          <a:srgbClr val="2261AE"/>
        </a:buClr>
        <a:buSzPct val="65000"/>
        <a:buFont typeface="Wingdings"/>
        <a:buChar char=""/>
        <a:defRPr kumimoji="0" sz="15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1577340" indent="-17145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3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17145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35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88820" indent="-17145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35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7145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35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bg1">
              <a:lumMod val="6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rgbClr val="2261AE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" y="6019800"/>
            <a:ext cx="806196" cy="7581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210337"/>
            <a:ext cx="838200" cy="5204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1" y="6159279"/>
            <a:ext cx="622523" cy="62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31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3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40030" indent="-240030" algn="l" rtl="0" eaLnBrk="1" latinLnBrk="0" hangingPunct="1">
        <a:spcBef>
          <a:spcPts val="525"/>
        </a:spcBef>
        <a:buClr>
          <a:srgbClr val="2261AE"/>
        </a:buClr>
        <a:buSzPct val="60000"/>
        <a:buFont typeface="Wingdings"/>
        <a:buChar char=""/>
        <a:defRPr kumimoji="0" sz="217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480060" indent="-205740" algn="l" rtl="0" eaLnBrk="1" latinLnBrk="0" hangingPunct="1">
        <a:spcBef>
          <a:spcPts val="413"/>
        </a:spcBef>
        <a:buClr>
          <a:srgbClr val="2261AE"/>
        </a:buClr>
        <a:buSzPct val="70000"/>
        <a:buFont typeface="Wingdings 2"/>
        <a:buChar char=""/>
        <a:defRPr kumimoji="0" sz="195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685800" indent="-171450" algn="l" rtl="0" eaLnBrk="1" latinLnBrk="0" hangingPunct="1">
        <a:spcBef>
          <a:spcPts val="375"/>
        </a:spcBef>
        <a:buClr>
          <a:srgbClr val="2261AE"/>
        </a:buClr>
        <a:buSzPct val="75000"/>
        <a:buFont typeface="Wingdings"/>
        <a:buChar char=""/>
        <a:defRPr kumimoji="0" sz="172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028700" indent="-171450" algn="l" rtl="0" eaLnBrk="1" latinLnBrk="0" hangingPunct="1">
        <a:spcBef>
          <a:spcPts val="300"/>
        </a:spcBef>
        <a:buClr>
          <a:srgbClr val="2261AE"/>
        </a:buClr>
        <a:buSzPct val="75000"/>
        <a:buFont typeface="Wingdings"/>
        <a:buChar char=""/>
        <a:defRPr kumimoji="0" sz="15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371600" indent="-171450" algn="l" rtl="0" eaLnBrk="1" latinLnBrk="0" hangingPunct="1">
        <a:spcBef>
          <a:spcPts val="300"/>
        </a:spcBef>
        <a:buClr>
          <a:srgbClr val="2261AE"/>
        </a:buClr>
        <a:buSzPct val="65000"/>
        <a:buFont typeface="Wingdings"/>
        <a:buChar char=""/>
        <a:defRPr kumimoji="0" sz="15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1577340" indent="-17145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3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17145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35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88820" indent="-17145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35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7145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35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alphaModFix amt="23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050">
                <a:solidFill>
                  <a:schemeClr val="tx2"/>
                </a:solidFill>
              </a:defRPr>
            </a:lvl1pPr>
          </a:lstStyle>
          <a:p>
            <a:fld id="{3C2859E6-B346-4B8E-A8A0-75403DE5DC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6248208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0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bg1">
              <a:lumMod val="6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rgbClr val="1D4181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</p:spTree>
    <p:extLst>
      <p:ext uri="{BB962C8B-B14F-4D97-AF65-F5344CB8AC3E}">
        <p14:creationId xmlns:p14="http://schemas.microsoft.com/office/powerpoint/2010/main" val="2263381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300" kern="1200">
          <a:solidFill>
            <a:srgbClr val="1D418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40030" indent="-240030" algn="l" rtl="0" eaLnBrk="1" latinLnBrk="0" hangingPunct="1">
        <a:spcBef>
          <a:spcPts val="525"/>
        </a:spcBef>
        <a:buClr>
          <a:srgbClr val="1D4181"/>
        </a:buClr>
        <a:buSzPct val="60000"/>
        <a:buFont typeface="Wingdings"/>
        <a:buChar char=""/>
        <a:defRPr kumimoji="0" sz="217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480060" indent="-205740" algn="l" rtl="0" eaLnBrk="1" latinLnBrk="0" hangingPunct="1">
        <a:spcBef>
          <a:spcPts val="413"/>
        </a:spcBef>
        <a:buClr>
          <a:srgbClr val="1D4181"/>
        </a:buClr>
        <a:buSzPct val="70000"/>
        <a:buFont typeface="Wingdings 2"/>
        <a:buChar char=""/>
        <a:defRPr kumimoji="0" sz="195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685800" indent="-171450" algn="l" rtl="0" eaLnBrk="1" latinLnBrk="0" hangingPunct="1">
        <a:spcBef>
          <a:spcPts val="375"/>
        </a:spcBef>
        <a:buClr>
          <a:srgbClr val="1D4181"/>
        </a:buClr>
        <a:buSzPct val="75000"/>
        <a:buFont typeface="Wingdings"/>
        <a:buChar char=""/>
        <a:defRPr kumimoji="0" sz="172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028700" indent="-171450" algn="l" rtl="0" eaLnBrk="1" latinLnBrk="0" hangingPunct="1">
        <a:spcBef>
          <a:spcPts val="300"/>
        </a:spcBef>
        <a:buClr>
          <a:srgbClr val="1D4181"/>
        </a:buClr>
        <a:buSzPct val="75000"/>
        <a:buFont typeface="Wingdings"/>
        <a:buChar char=""/>
        <a:defRPr kumimoji="0" sz="15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371600" indent="-171450" algn="l" rtl="0" eaLnBrk="1" latinLnBrk="0" hangingPunct="1">
        <a:spcBef>
          <a:spcPts val="300"/>
        </a:spcBef>
        <a:buClr>
          <a:srgbClr val="1D4181"/>
        </a:buClr>
        <a:buSzPct val="65000"/>
        <a:buFont typeface="Wingdings"/>
        <a:buChar char=""/>
        <a:defRPr kumimoji="0" sz="15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1577340" indent="-17145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3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17145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35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88820" indent="-17145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35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7145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35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bg1">
              <a:lumMod val="6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rgbClr val="1D4181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6088254"/>
            <a:ext cx="1143000" cy="6281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6318594"/>
            <a:ext cx="1676400" cy="39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475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300" kern="1200">
          <a:solidFill>
            <a:srgbClr val="1D418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40030" indent="-240030" algn="l" rtl="0" eaLnBrk="1" latinLnBrk="0" hangingPunct="1">
        <a:spcBef>
          <a:spcPts val="525"/>
        </a:spcBef>
        <a:buClr>
          <a:srgbClr val="1D4181"/>
        </a:buClr>
        <a:buSzPct val="60000"/>
        <a:buFont typeface="Wingdings"/>
        <a:buChar char=""/>
        <a:defRPr kumimoji="0" sz="217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480060" indent="-205740" algn="l" rtl="0" eaLnBrk="1" latinLnBrk="0" hangingPunct="1">
        <a:spcBef>
          <a:spcPts val="413"/>
        </a:spcBef>
        <a:buClr>
          <a:srgbClr val="1D4181"/>
        </a:buClr>
        <a:buSzPct val="70000"/>
        <a:buFont typeface="Wingdings 2"/>
        <a:buChar char=""/>
        <a:defRPr kumimoji="0" sz="195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685800" indent="-171450" algn="l" rtl="0" eaLnBrk="1" latinLnBrk="0" hangingPunct="1">
        <a:spcBef>
          <a:spcPts val="375"/>
        </a:spcBef>
        <a:buClr>
          <a:srgbClr val="1D4181"/>
        </a:buClr>
        <a:buSzPct val="75000"/>
        <a:buFont typeface="Wingdings"/>
        <a:buChar char=""/>
        <a:defRPr kumimoji="0" sz="172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028700" indent="-171450" algn="l" rtl="0" eaLnBrk="1" latinLnBrk="0" hangingPunct="1">
        <a:spcBef>
          <a:spcPts val="300"/>
        </a:spcBef>
        <a:buClr>
          <a:srgbClr val="1D4181"/>
        </a:buClr>
        <a:buSzPct val="75000"/>
        <a:buFont typeface="Wingdings"/>
        <a:buChar char=""/>
        <a:defRPr kumimoji="0" sz="15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371600" indent="-171450" algn="l" rtl="0" eaLnBrk="1" latinLnBrk="0" hangingPunct="1">
        <a:spcBef>
          <a:spcPts val="300"/>
        </a:spcBef>
        <a:buClr>
          <a:srgbClr val="1D4181"/>
        </a:buClr>
        <a:buSzPct val="65000"/>
        <a:buFont typeface="Wingdings"/>
        <a:buChar char=""/>
        <a:defRPr kumimoji="0" sz="15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1577340" indent="-17145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3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17145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35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88820" indent="-17145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35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7145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35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914400"/>
            <a:ext cx="7048500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Rectangle 12"/>
          <p:cNvSpPr>
            <a:spLocks noGrp="1"/>
          </p:cNvSpPr>
          <p:nvPr>
            <p:ph type="ftr" sz="quarter" idx="3"/>
          </p:nvPr>
        </p:nvSpPr>
        <p:spPr>
          <a:xfrm>
            <a:off x="895349" y="6429375"/>
            <a:ext cx="3733800" cy="304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750" dirty="0" smtClean="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/>
          </a:p>
        </p:txBody>
      </p:sp>
      <p:sp>
        <p:nvSpPr>
          <p:cNvPr id="20" name="Title 1"/>
          <p:cNvSpPr txBox="1">
            <a:spLocks/>
          </p:cNvSpPr>
          <p:nvPr userDrawn="1"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to edit Master title style</a:t>
            </a:r>
          </a:p>
        </p:txBody>
      </p:sp>
      <p:sp>
        <p:nvSpPr>
          <p:cNvPr id="21" name="Slide Number Placeholder 5"/>
          <p:cNvSpPr txBox="1">
            <a:spLocks/>
          </p:cNvSpPr>
          <p:nvPr userDrawn="1"/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F447540-690F-4FAA-883B-E41B75F5DD2E}" type="slidenum">
              <a:rPr lang="en-US" sz="1350" smtClean="0">
                <a:latin typeface="Tw Cen MT"/>
              </a:rPr>
              <a:pPr/>
              <a:t>‹#›</a:t>
            </a:fld>
            <a:endParaRPr lang="en-US" sz="1350"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2052362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</p:sldLayoutIdLst>
  <p:hf hdr="0" ft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1950" cap="all" spc="225" baseline="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Eurostile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Eurostile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Eurostile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Eurostile" pitchFamily="34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Eurostile" pitchFamily="34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Eurostile" pitchFamily="34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Eurostile" pitchFamily="34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Eurostile" pitchFamily="34" charset="0"/>
        </a:defRPr>
      </a:lvl9pPr>
    </p:titleStyle>
    <p:bodyStyle>
      <a:lvl1pPr marL="300038" indent="-300038" algn="l" rtl="0" eaLnBrk="1" fontAlgn="base" hangingPunct="1">
        <a:spcBef>
          <a:spcPct val="50000"/>
        </a:spcBef>
        <a:spcAft>
          <a:spcPct val="0"/>
        </a:spcAft>
        <a:buClr>
          <a:srgbClr val="001932"/>
        </a:buClr>
        <a:buSzPct val="110000"/>
        <a:buFont typeface="Wingdings" pitchFamily="2" charset="2"/>
        <a:buChar char="q"/>
        <a:defRPr sz="15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600075" indent="-257175" algn="l" rtl="0" eaLnBrk="1" fontAlgn="base" hangingPunct="1">
        <a:spcBef>
          <a:spcPct val="50000"/>
        </a:spcBef>
        <a:spcAft>
          <a:spcPct val="0"/>
        </a:spcAft>
        <a:buClr>
          <a:srgbClr val="001932"/>
        </a:buClr>
        <a:buChar char="–"/>
        <a:defRPr sz="1350">
          <a:solidFill>
            <a:schemeClr val="tx1"/>
          </a:solidFill>
          <a:latin typeface="+mn-lt"/>
          <a:cs typeface="Arial" pitchFamily="34" charset="0"/>
        </a:defRPr>
      </a:lvl2pPr>
      <a:lvl3pPr marL="771525" indent="-171450" algn="l" rtl="0" eaLnBrk="1" fontAlgn="base" hangingPunct="1">
        <a:spcBef>
          <a:spcPct val="50000"/>
        </a:spcBef>
        <a:spcAft>
          <a:spcPct val="0"/>
        </a:spcAft>
        <a:buClr>
          <a:srgbClr val="001932"/>
        </a:buClr>
        <a:buChar char="•"/>
        <a:defRPr sz="1200">
          <a:solidFill>
            <a:schemeClr val="tx1"/>
          </a:solidFill>
          <a:latin typeface="+mn-lt"/>
          <a:cs typeface="Arial" pitchFamily="34" charset="0"/>
        </a:defRPr>
      </a:lvl3pPr>
      <a:lvl4pPr marL="1076325" indent="-257175" algn="l" rtl="0" eaLnBrk="1" fontAlgn="base" hangingPunct="1">
        <a:spcBef>
          <a:spcPct val="50000"/>
        </a:spcBef>
        <a:spcAft>
          <a:spcPct val="0"/>
        </a:spcAft>
        <a:buClr>
          <a:srgbClr val="001932"/>
        </a:buClr>
        <a:buChar char="–"/>
        <a:defRPr sz="1050">
          <a:solidFill>
            <a:schemeClr val="tx1"/>
          </a:solidFill>
          <a:latin typeface="+mn-lt"/>
          <a:cs typeface="Arial" pitchFamily="34" charset="0"/>
        </a:defRPr>
      </a:lvl4pPr>
      <a:lvl5pPr marL="1285875" indent="-171450" algn="l" rtl="0" eaLnBrk="1" fontAlgn="base" hangingPunct="1">
        <a:spcBef>
          <a:spcPct val="50000"/>
        </a:spcBef>
        <a:spcAft>
          <a:spcPct val="0"/>
        </a:spcAft>
        <a:buClr>
          <a:srgbClr val="001932"/>
        </a:buClr>
        <a:buChar char="»"/>
        <a:tabLst/>
        <a:defRPr sz="900">
          <a:solidFill>
            <a:schemeClr val="tx1"/>
          </a:solidFill>
          <a:latin typeface="+mn-lt"/>
          <a:cs typeface="Arial" pitchFamily="34" charset="0"/>
        </a:defRPr>
      </a:lvl5pPr>
      <a:lvl6pPr marL="2228850" indent="-171450" algn="l" rtl="0" eaLnBrk="1" fontAlgn="base" hangingPunct="1">
        <a:spcBef>
          <a:spcPct val="50000"/>
        </a:spcBef>
        <a:spcAft>
          <a:spcPct val="0"/>
        </a:spcAft>
        <a:buClr>
          <a:srgbClr val="001932"/>
        </a:buClr>
        <a:buChar char="»"/>
        <a:defRPr sz="900">
          <a:solidFill>
            <a:schemeClr val="tx1"/>
          </a:solidFill>
          <a:latin typeface="+mn-lt"/>
        </a:defRPr>
      </a:lvl6pPr>
      <a:lvl7pPr marL="2571750" indent="-171450" algn="l" rtl="0" eaLnBrk="1" fontAlgn="base" hangingPunct="1">
        <a:spcBef>
          <a:spcPct val="50000"/>
        </a:spcBef>
        <a:spcAft>
          <a:spcPct val="0"/>
        </a:spcAft>
        <a:buClr>
          <a:srgbClr val="001932"/>
        </a:buClr>
        <a:buChar char="»"/>
        <a:defRPr sz="900">
          <a:solidFill>
            <a:schemeClr val="tx1"/>
          </a:solidFill>
          <a:latin typeface="+mn-lt"/>
        </a:defRPr>
      </a:lvl7pPr>
      <a:lvl8pPr marL="2914650" indent="-171450" algn="l" rtl="0" eaLnBrk="1" fontAlgn="base" hangingPunct="1">
        <a:spcBef>
          <a:spcPct val="50000"/>
        </a:spcBef>
        <a:spcAft>
          <a:spcPct val="0"/>
        </a:spcAft>
        <a:buClr>
          <a:srgbClr val="001932"/>
        </a:buClr>
        <a:buChar char="»"/>
        <a:defRPr sz="900">
          <a:solidFill>
            <a:schemeClr val="tx1"/>
          </a:solidFill>
          <a:latin typeface="+mn-lt"/>
        </a:defRPr>
      </a:lvl8pPr>
      <a:lvl9pPr marL="3257550" indent="-171450" algn="l" rtl="0" eaLnBrk="1" fontAlgn="base" hangingPunct="1">
        <a:spcBef>
          <a:spcPct val="50000"/>
        </a:spcBef>
        <a:spcAft>
          <a:spcPct val="0"/>
        </a:spcAft>
        <a:buClr>
          <a:srgbClr val="001932"/>
        </a:buClr>
        <a:buChar char="»"/>
        <a:defRPr sz="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1905000"/>
            <a:ext cx="9144000" cy="1143000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3600" b="1" u="sng" dirty="0">
                <a:solidFill>
                  <a:srgbClr val="004E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Stakeholder Meeting</a:t>
            </a:r>
          </a:p>
          <a:p>
            <a:pPr marL="0" indent="0" algn="ctr">
              <a:lnSpc>
                <a:spcPct val="2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bg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99FFCD-0B7B-4137-9653-584036C777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125" y="6096000"/>
            <a:ext cx="2438400" cy="5724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4F1552-7AA7-440D-8F33-AAC78EFFD2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605" y="557403"/>
            <a:ext cx="1910790" cy="1495876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214AC7D8-7889-403A-B1AE-24691FAB7255}"/>
              </a:ext>
            </a:extLst>
          </p:cNvPr>
          <p:cNvSpPr txBox="1">
            <a:spLocks/>
          </p:cNvSpPr>
          <p:nvPr/>
        </p:nvSpPr>
        <p:spPr>
          <a:xfrm>
            <a:off x="0" y="3352800"/>
            <a:ext cx="9144000" cy="1143000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40030" indent="-240030" algn="l" rtl="0" eaLnBrk="1" latinLnBrk="0" hangingPunct="1">
              <a:spcBef>
                <a:spcPts val="525"/>
              </a:spcBef>
              <a:buClr>
                <a:srgbClr val="1D4181"/>
              </a:buClr>
              <a:buSzPct val="60000"/>
              <a:buFont typeface="Wingdings"/>
              <a:buChar char=""/>
              <a:defRPr kumimoji="0" sz="2175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80060" indent="-205740" algn="l" rtl="0" eaLnBrk="1" latinLnBrk="0" hangingPunct="1">
              <a:spcBef>
                <a:spcPts val="413"/>
              </a:spcBef>
              <a:buClr>
                <a:srgbClr val="1D4181"/>
              </a:buClr>
              <a:buSzPct val="70000"/>
              <a:buFont typeface="Wingdings 2"/>
              <a:buChar char=""/>
              <a:defRPr kumimoji="0" sz="195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685800" indent="-171450" algn="l" rtl="0" eaLnBrk="1" latinLnBrk="0" hangingPunct="1">
              <a:spcBef>
                <a:spcPts val="375"/>
              </a:spcBef>
              <a:buClr>
                <a:srgbClr val="1D4181"/>
              </a:buClr>
              <a:buSzPct val="75000"/>
              <a:buFont typeface="Wingdings"/>
              <a:buChar char=""/>
              <a:defRPr kumimoji="0" sz="1725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028700" indent="-171450" algn="l" rtl="0" eaLnBrk="1" latinLnBrk="0" hangingPunct="1">
              <a:spcBef>
                <a:spcPts val="300"/>
              </a:spcBef>
              <a:buClr>
                <a:srgbClr val="1D4181"/>
              </a:buClr>
              <a:buSzPct val="75000"/>
              <a:buFont typeface="Wingdings"/>
              <a:buChar char=""/>
              <a:defRPr kumimoji="0" sz="15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371600" indent="-171450" algn="l" rtl="0" eaLnBrk="1" latinLnBrk="0" hangingPunct="1">
              <a:spcBef>
                <a:spcPts val="300"/>
              </a:spcBef>
              <a:buClr>
                <a:srgbClr val="1D4181"/>
              </a:buClr>
              <a:buSzPct val="65000"/>
              <a:buFont typeface="Wingdings"/>
              <a:buChar char=""/>
              <a:defRPr kumimoji="0" sz="15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1577340" indent="-17145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17145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88820" indent="-17145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7145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Wingdings"/>
              <a:buNone/>
            </a:pPr>
            <a:r>
              <a:rPr lang="en-US" sz="2400" dirty="0">
                <a:solidFill>
                  <a:srgbClr val="004E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I-35 Bridges over the Oklahoma River</a:t>
            </a:r>
          </a:p>
          <a:p>
            <a:pPr marL="0" indent="0" algn="ctr">
              <a:spcBef>
                <a:spcPts val="0"/>
              </a:spcBef>
              <a:buFont typeface="Wingdings"/>
              <a:buNone/>
            </a:pPr>
            <a:r>
              <a:rPr lang="en-US" sz="2400" dirty="0">
                <a:solidFill>
                  <a:srgbClr val="004E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I-35 &amp; I-40 Dallas Junction Interchange</a:t>
            </a:r>
          </a:p>
          <a:p>
            <a:pPr marL="0" indent="0" algn="ctr">
              <a:spcBef>
                <a:spcPts val="0"/>
              </a:spcBef>
              <a:buFont typeface="Wingdings"/>
              <a:buNone/>
            </a:pPr>
            <a:r>
              <a:rPr lang="en-US" sz="2400" dirty="0">
                <a:solidFill>
                  <a:srgbClr val="004E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JP30444 (06)</a:t>
            </a:r>
            <a:endParaRPr lang="en-US" sz="2000" dirty="0">
              <a:solidFill>
                <a:srgbClr val="004E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7251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A1594-EE46-432B-85EF-E3EEBB577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 4 – Plan View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1028426-D41F-48DD-96FC-9BA0E684EFDA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762000" y="1600199"/>
            <a:ext cx="7620000" cy="510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487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65E28-6737-4EC9-9805-BC7A25B64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 4 – Tied Arch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B5099722-FE90-465E-8FA3-16BCB8CB5771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462946" y="1600200"/>
            <a:ext cx="7995253" cy="511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466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4CE6-C0A7-454B-867A-9A88FF2F0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 4 – Cable Stay</a:t>
            </a:r>
          </a:p>
        </p:txBody>
      </p:sp>
      <p:pic>
        <p:nvPicPr>
          <p:cNvPr id="279" name="Content Placeholder 5">
            <a:extLst>
              <a:ext uri="{FF2B5EF4-FFF2-40B4-BE49-F238E27FC236}">
                <a16:creationId xmlns:a16="http://schemas.microsoft.com/office/drawing/2014/main" id="{4217482F-E28C-4CBF-A772-AEC2A07DBFA1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677068" y="1600200"/>
            <a:ext cx="783199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782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E3E79-B9E4-426E-ABA7-7B0EBC6AD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Mainline Bridge Cost Estimates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5F29F8-36F2-4CE8-AD65-914B62B2218D}"/>
              </a:ext>
            </a:extLst>
          </p:cNvPr>
          <p:cNvSpPr txBox="1"/>
          <p:nvPr/>
        </p:nvSpPr>
        <p:spPr>
          <a:xfrm>
            <a:off x="624371" y="5432255"/>
            <a:ext cx="487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Based on Construction Year 2025 on cost/sq ft of Bridge Deck Area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2BF6B2-7446-49DA-8362-F0B75A5FD120}"/>
              </a:ext>
            </a:extLst>
          </p:cNvPr>
          <p:cNvSpPr txBox="1"/>
          <p:nvPr/>
        </p:nvSpPr>
        <p:spPr>
          <a:xfrm>
            <a:off x="624371" y="5710535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Costs shown are for Bridge Structures Only, Do not include adjacent Roadway impacts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CA04FF8-326D-D609-07D5-5D82309ABF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994276"/>
              </p:ext>
            </p:extLst>
          </p:nvPr>
        </p:nvGraphicFramePr>
        <p:xfrm>
          <a:off x="612775" y="1981200"/>
          <a:ext cx="8153400" cy="3352799"/>
        </p:xfrm>
        <a:graphic>
          <a:graphicData uri="http://schemas.openxmlformats.org/drawingml/2006/table">
            <a:tbl>
              <a:tblPr/>
              <a:tblGrid>
                <a:gridCol w="1520320">
                  <a:extLst>
                    <a:ext uri="{9D8B030D-6E8A-4147-A177-3AD203B41FA5}">
                      <a16:colId xmlns:a16="http://schemas.microsoft.com/office/drawing/2014/main" val="2138229217"/>
                    </a:ext>
                  </a:extLst>
                </a:gridCol>
                <a:gridCol w="1318831">
                  <a:extLst>
                    <a:ext uri="{9D8B030D-6E8A-4147-A177-3AD203B41FA5}">
                      <a16:colId xmlns:a16="http://schemas.microsoft.com/office/drawing/2014/main" val="2244852778"/>
                    </a:ext>
                  </a:extLst>
                </a:gridCol>
                <a:gridCol w="1208929">
                  <a:extLst>
                    <a:ext uri="{9D8B030D-6E8A-4147-A177-3AD203B41FA5}">
                      <a16:colId xmlns:a16="http://schemas.microsoft.com/office/drawing/2014/main" val="2860712689"/>
                    </a:ext>
                  </a:extLst>
                </a:gridCol>
                <a:gridCol w="1465368">
                  <a:extLst>
                    <a:ext uri="{9D8B030D-6E8A-4147-A177-3AD203B41FA5}">
                      <a16:colId xmlns:a16="http://schemas.microsoft.com/office/drawing/2014/main" val="1595283105"/>
                    </a:ext>
                  </a:extLst>
                </a:gridCol>
                <a:gridCol w="1311962">
                  <a:extLst>
                    <a:ext uri="{9D8B030D-6E8A-4147-A177-3AD203B41FA5}">
                      <a16:colId xmlns:a16="http://schemas.microsoft.com/office/drawing/2014/main" val="1219649063"/>
                    </a:ext>
                  </a:extLst>
                </a:gridCol>
                <a:gridCol w="1327990">
                  <a:extLst>
                    <a:ext uri="{9D8B030D-6E8A-4147-A177-3AD203B41FA5}">
                      <a16:colId xmlns:a16="http://schemas.microsoft.com/office/drawing/2014/main" val="2337552123"/>
                    </a:ext>
                  </a:extLst>
                </a:gridCol>
              </a:tblGrid>
              <a:tr h="154552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71" marR="6871" marT="6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Adding Parallel Bridges with Rehabilitation to Existing Structure   (Multiple Piers Remain) </a:t>
                      </a:r>
                    </a:p>
                  </a:txBody>
                  <a:tcPr marL="6871" marR="6871" marT="6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Replacing Existing Structure -  Traditional Beam Bridge -                                   1 Pier in Water </a:t>
                      </a:r>
                    </a:p>
                  </a:txBody>
                  <a:tcPr marL="6871" marR="6871" marT="6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Replacing Existing Structure - Traditional Beam Bridge -                      No Pier in Water</a:t>
                      </a:r>
                    </a:p>
                  </a:txBody>
                  <a:tcPr marL="6871" marR="6871" marT="6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Tied Arch Bridge -                                      No Piers in Water</a:t>
                      </a:r>
                    </a:p>
                  </a:txBody>
                  <a:tcPr marL="6871" marR="6871" marT="6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Cable Stayed Bridge -                                    No Piers in Water</a:t>
                      </a:r>
                    </a:p>
                  </a:txBody>
                  <a:tcPr marL="6871" marR="6871" marT="6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595463"/>
                  </a:ext>
                </a:extLst>
              </a:tr>
              <a:tr h="249279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OPTION 1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OPTION 2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OPTION 3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OPTION 4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OPTION 4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2238250"/>
                  </a:ext>
                </a:extLst>
              </a:tr>
              <a:tr h="2617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NB Bridge &amp; Approach Units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$18.7 M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$14.2 M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$33.5 M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$70.0 M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$112.1 M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4013352"/>
                  </a:ext>
                </a:extLst>
              </a:tr>
              <a:tr h="26174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0066430"/>
                  </a:ext>
                </a:extLst>
              </a:tr>
              <a:tr h="2617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SB Bridge &amp; Approach Units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$18.1 M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$13.5 M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$31.9 M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$66.4 M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$110.8 M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5526065"/>
                  </a:ext>
                </a:extLst>
              </a:tr>
              <a:tr h="261743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280934"/>
                  </a:ext>
                </a:extLst>
              </a:tr>
              <a:tr h="2617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COST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$36.8 M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$28.7 M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$65.4 M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$136.4 M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$222.9 M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3025519"/>
                  </a:ext>
                </a:extLst>
              </a:tr>
              <a:tr h="249279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71" marR="6871" marT="6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39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9302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E0B5009-256F-443A-BFF9-2A9269668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 Matrix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90D8225-5B14-8CF0-D985-5ABDBF887D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366661"/>
              </p:ext>
            </p:extLst>
          </p:nvPr>
        </p:nvGraphicFramePr>
        <p:xfrm>
          <a:off x="612775" y="2057400"/>
          <a:ext cx="8153401" cy="3733801"/>
        </p:xfrm>
        <a:graphic>
          <a:graphicData uri="http://schemas.openxmlformats.org/drawingml/2006/table">
            <a:tbl>
              <a:tblPr/>
              <a:tblGrid>
                <a:gridCol w="1312856">
                  <a:extLst>
                    <a:ext uri="{9D8B030D-6E8A-4147-A177-3AD203B41FA5}">
                      <a16:colId xmlns:a16="http://schemas.microsoft.com/office/drawing/2014/main" val="763808826"/>
                    </a:ext>
                  </a:extLst>
                </a:gridCol>
                <a:gridCol w="1360080">
                  <a:extLst>
                    <a:ext uri="{9D8B030D-6E8A-4147-A177-3AD203B41FA5}">
                      <a16:colId xmlns:a16="http://schemas.microsoft.com/office/drawing/2014/main" val="2180939202"/>
                    </a:ext>
                  </a:extLst>
                </a:gridCol>
                <a:gridCol w="1246741">
                  <a:extLst>
                    <a:ext uri="{9D8B030D-6E8A-4147-A177-3AD203B41FA5}">
                      <a16:colId xmlns:a16="http://schemas.microsoft.com/office/drawing/2014/main" val="4082133202"/>
                    </a:ext>
                  </a:extLst>
                </a:gridCol>
                <a:gridCol w="1511201">
                  <a:extLst>
                    <a:ext uri="{9D8B030D-6E8A-4147-A177-3AD203B41FA5}">
                      <a16:colId xmlns:a16="http://schemas.microsoft.com/office/drawing/2014/main" val="677708839"/>
                    </a:ext>
                  </a:extLst>
                </a:gridCol>
                <a:gridCol w="1352997">
                  <a:extLst>
                    <a:ext uri="{9D8B030D-6E8A-4147-A177-3AD203B41FA5}">
                      <a16:colId xmlns:a16="http://schemas.microsoft.com/office/drawing/2014/main" val="2077814836"/>
                    </a:ext>
                  </a:extLst>
                </a:gridCol>
                <a:gridCol w="1369526">
                  <a:extLst>
                    <a:ext uri="{9D8B030D-6E8A-4147-A177-3AD203B41FA5}">
                      <a16:colId xmlns:a16="http://schemas.microsoft.com/office/drawing/2014/main" val="2823641324"/>
                    </a:ext>
                  </a:extLst>
                </a:gridCol>
              </a:tblGrid>
              <a:tr h="1761229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86" marR="7086" marT="7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Adding Parallel Bridges with Rehabilitation to Existing Structure    (Multiple Piers Remain) </a:t>
                      </a:r>
                    </a:p>
                  </a:txBody>
                  <a:tcPr marL="7086" marR="7086" marT="7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Replacing Existing Structure -  Traditional Beam Bridge -                                      1 Pier in Water </a:t>
                      </a:r>
                    </a:p>
                  </a:txBody>
                  <a:tcPr marL="7086" marR="7086" marT="7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Replacing Existing Structure - Traditional Beam Bridge -                      No Pier in Water</a:t>
                      </a:r>
                    </a:p>
                  </a:txBody>
                  <a:tcPr marL="7086" marR="7086" marT="7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Tied Arch Bridge -                                      No Piers in Water</a:t>
                      </a:r>
                    </a:p>
                  </a:txBody>
                  <a:tcPr marL="7086" marR="7086" marT="7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Cable Stayed Bridge -                                    No Piers in Water</a:t>
                      </a:r>
                    </a:p>
                  </a:txBody>
                  <a:tcPr marL="7086" marR="7086" marT="7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61184"/>
                  </a:ext>
                </a:extLst>
              </a:tr>
              <a:tr h="28179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OPTION 1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OPTION 2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OPTION 3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OPTION 4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OPTION 4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0293450"/>
                  </a:ext>
                </a:extLst>
              </a:tr>
              <a:tr h="2817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Capacity</a:t>
                      </a:r>
                    </a:p>
                  </a:txBody>
                  <a:tcPr marL="7086" marR="7086" marT="7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Lanes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Lanes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Lanes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Lanes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Lanes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255783"/>
                  </a:ext>
                </a:extLst>
              </a:tr>
              <a:tr h="2817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Piers In Waterway</a:t>
                      </a:r>
                    </a:p>
                  </a:txBody>
                  <a:tcPr marL="7086" marR="7086" marT="7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Multiple (match existing)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Single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Pier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Pier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Pier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309081"/>
                  </a:ext>
                </a:extLst>
              </a:tr>
              <a:tr h="2817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COST</a:t>
                      </a:r>
                    </a:p>
                  </a:txBody>
                  <a:tcPr marL="7086" marR="7086" marT="7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$36.8 M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$28.7 M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$65.4 M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$136.4 M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$222.9 M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346759"/>
                  </a:ext>
                </a:extLst>
              </a:tr>
              <a:tr h="2817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Constructability Constraints</a:t>
                      </a:r>
                    </a:p>
                  </a:txBody>
                  <a:tcPr marL="7086" marR="7086" marT="7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Constructable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Constructable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Severe Constructability Issues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Limited I-35 Closure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Extensive I-35 Closure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469991"/>
                  </a:ext>
                </a:extLst>
              </a:tr>
              <a:tr h="2817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Bridge Maintenance</a:t>
                      </a:r>
                    </a:p>
                  </a:txBody>
                  <a:tcPr marL="7086" marR="7086" marT="708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Traditional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Traditional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Traditional 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Somewhat Complex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Complex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786563"/>
                  </a:ext>
                </a:extLst>
              </a:tr>
              <a:tr h="281796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86" marR="7086" marT="708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133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4868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75E98-02BA-4E2E-85EE-12959A0417A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29200"/>
          </a:xfrm>
        </p:spPr>
        <p:txBody>
          <a:bodyPr>
            <a:normAutofit/>
          </a:bodyPr>
          <a:lstStyle/>
          <a:p>
            <a:r>
              <a:rPr lang="en-US" sz="2400" dirty="0"/>
              <a:t>Stakeholder Engagement</a:t>
            </a:r>
          </a:p>
          <a:p>
            <a:r>
              <a:rPr lang="en-US" sz="2400" dirty="0"/>
              <a:t>Finalize Traffic Operational Analysis </a:t>
            </a:r>
          </a:p>
          <a:p>
            <a:r>
              <a:rPr lang="en-US" sz="2400" dirty="0"/>
              <a:t>Determine Impacts to ROW &amp; Utilities</a:t>
            </a:r>
          </a:p>
          <a:p>
            <a:r>
              <a:rPr lang="en-US" sz="2400" dirty="0"/>
              <a:t>Finalize Costs</a:t>
            </a:r>
          </a:p>
          <a:p>
            <a:r>
              <a:rPr lang="en-US" sz="2400" dirty="0"/>
              <a:t>Finalize &amp; Submit Study</a:t>
            </a:r>
          </a:p>
          <a:p>
            <a:r>
              <a:rPr lang="en-US" sz="2400" dirty="0"/>
              <a:t>Concept Selection</a:t>
            </a:r>
          </a:p>
          <a:p>
            <a:r>
              <a:rPr lang="en-US" sz="2400" dirty="0"/>
              <a:t>Begin Construction Plans</a:t>
            </a:r>
            <a:endParaRPr lang="en-US" sz="2400" dirty="0">
              <a:solidFill>
                <a:srgbClr val="FF0000"/>
              </a:solidFill>
            </a:endParaRPr>
          </a:p>
          <a:p>
            <a:pPr lvl="1"/>
            <a:endParaRPr lang="en-US" dirty="0"/>
          </a:p>
          <a:p>
            <a:pPr marL="514350" lvl="2" indent="0">
              <a:buNone/>
            </a:pPr>
            <a:endParaRPr lang="en-US" dirty="0"/>
          </a:p>
          <a:p>
            <a:pPr marL="514350" lvl="2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514350" lvl="2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7A37025-5560-4A4C-BCE5-BE5FFD347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153D5D-F415-4DFB-B2A3-DFC0ACF93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4556100"/>
            <a:ext cx="3907354" cy="207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223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75E98-02BA-4E2E-85EE-12959A0417A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29200"/>
          </a:xfrm>
        </p:spPr>
        <p:txBody>
          <a:bodyPr>
            <a:normAutofit/>
          </a:bodyPr>
          <a:lstStyle/>
          <a:p>
            <a:r>
              <a:rPr lang="en-US" dirty="0"/>
              <a:t>Please feel free to ask any general questions or comments regarding the information presented?</a:t>
            </a:r>
          </a:p>
          <a:p>
            <a:pPr lvl="1"/>
            <a:endParaRPr lang="en-US" dirty="0"/>
          </a:p>
          <a:p>
            <a:pPr marL="514350" lvl="2" indent="0">
              <a:buNone/>
            </a:pPr>
            <a:endParaRPr lang="en-US" dirty="0"/>
          </a:p>
          <a:p>
            <a:pPr marL="514350" lvl="2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514350" lvl="2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A820C4-BE1E-4B7F-B482-66DC4AB881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688964"/>
            <a:ext cx="6949440" cy="390906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C8CF723-EA57-4D16-B02E-7EA527F40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Questions &amp; Comments</a:t>
            </a:r>
          </a:p>
        </p:txBody>
      </p:sp>
    </p:spTree>
    <p:extLst>
      <p:ext uri="{BB962C8B-B14F-4D97-AF65-F5344CB8AC3E}">
        <p14:creationId xmlns:p14="http://schemas.microsoft.com/office/powerpoint/2010/main" val="4213495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709B306-64A9-4011-A995-4CE115435B03}"/>
              </a:ext>
            </a:extLst>
          </p:cNvPr>
          <p:cNvGrpSpPr/>
          <p:nvPr/>
        </p:nvGrpSpPr>
        <p:grpSpPr>
          <a:xfrm>
            <a:off x="4724400" y="3124199"/>
            <a:ext cx="4275742" cy="3657601"/>
            <a:chOff x="905858" y="1066801"/>
            <a:chExt cx="7332284" cy="5715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70D7DF-73EE-4C3D-89E4-72CEF1ED3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858" y="1066801"/>
              <a:ext cx="7332284" cy="5715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1ABC646-01B0-4FB2-973C-13AF7D9E3AF1}"/>
                </a:ext>
              </a:extLst>
            </p:cNvPr>
            <p:cNvSpPr/>
            <p:nvPr/>
          </p:nvSpPr>
          <p:spPr>
            <a:xfrm>
              <a:off x="4191000" y="4419600"/>
              <a:ext cx="762000" cy="609600"/>
            </a:xfrm>
            <a:prstGeom prst="ellipse">
              <a:avLst/>
            </a:prstGeom>
            <a:solidFill>
              <a:srgbClr val="FFFF00">
                <a:alpha val="58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C7AC047-D81F-4676-891C-CA853833E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5B0E5-CBC2-4A73-89AB-E3CAA5A1E6B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648" y="1600199"/>
            <a:ext cx="8153400" cy="5029201"/>
          </a:xfrm>
        </p:spPr>
        <p:txBody>
          <a:bodyPr>
            <a:normAutofit/>
          </a:bodyPr>
          <a:lstStyle/>
          <a:p>
            <a:r>
              <a:rPr lang="en-US" sz="2000" dirty="0"/>
              <a:t>Beginning in 2016, a study was commissioned to address increased traffic on I-35 (projected at 210,000 AADT in 2030) and how to accomplish additional capacity for the river crossing. </a:t>
            </a:r>
          </a:p>
          <a:p>
            <a:r>
              <a:rPr lang="en-US" sz="2000" dirty="0"/>
              <a:t>The original idea was to add two new parallel bridges for I-35 to have two continuous lanes                                                 through the interchange.</a:t>
            </a:r>
          </a:p>
          <a:p>
            <a:r>
              <a:rPr lang="en-US" sz="2000" dirty="0"/>
              <a:t>In 2018, ODOT constructed an                                              interim project to include                                                       additional lanes on those                                             movements, but had not                                                  addressed capacity for the                                                          full river crossing.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62386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85C12-0820-4503-963A-15849D55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ODOT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719C1-834E-4D6E-9750-7C55F4A1BD4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5410200" cy="4495800"/>
          </a:xfrm>
        </p:spPr>
        <p:txBody>
          <a:bodyPr>
            <a:normAutofit/>
          </a:bodyPr>
          <a:lstStyle/>
          <a:p>
            <a:r>
              <a:rPr lang="en-US" sz="2000" dirty="0"/>
              <a:t>ODOT’s Study Reviewed the Following Options:</a:t>
            </a:r>
          </a:p>
          <a:p>
            <a:pPr marL="914400" indent="-514350">
              <a:buFont typeface="+mj-lt"/>
              <a:buAutoNum type="arabicPeriod"/>
            </a:pPr>
            <a:r>
              <a:rPr lang="en-US" sz="1800" dirty="0"/>
              <a:t>Adding parallel bridges (Option 1)</a:t>
            </a:r>
          </a:p>
          <a:p>
            <a:pPr marL="914400" indent="-514350">
              <a:buFont typeface="+mj-lt"/>
              <a:buAutoNum type="arabicPeriod"/>
            </a:pPr>
            <a:r>
              <a:rPr lang="en-US" sz="1800" dirty="0"/>
              <a:t>Replacing existing structures with single pier, traditional beam  (Option 2)</a:t>
            </a:r>
          </a:p>
          <a:p>
            <a:pPr marL="914400" indent="-514350">
              <a:buFont typeface="+mj-lt"/>
              <a:buAutoNum type="arabicPeriod"/>
            </a:pPr>
            <a:r>
              <a:rPr lang="en-US" sz="1800" dirty="0"/>
              <a:t>Replacing existing structures with no pier, traditional beam (Option 3)</a:t>
            </a:r>
          </a:p>
          <a:p>
            <a:pPr marL="914400" indent="-514350">
              <a:buFont typeface="+mj-lt"/>
              <a:buAutoNum type="arabicPeriod"/>
            </a:pPr>
            <a:r>
              <a:rPr lang="en-US" sz="1800" dirty="0"/>
              <a:t>Replacing existing structures with no pier utilizing a long span structure (tied arch or cable stay) (Option 4)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8A31DC-CB8A-443C-9671-91DDD20E4D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985" y="1143000"/>
            <a:ext cx="2754615" cy="56769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391A03-8CD8-4BB2-8E29-D78E402395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077" t="2999" b="10023"/>
          <a:stretch/>
        </p:blipFill>
        <p:spPr>
          <a:xfrm>
            <a:off x="3064980" y="4911852"/>
            <a:ext cx="3014039" cy="1905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AA3A1D-FBC6-4663-AC0E-4DE5A26509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7" r="9957"/>
          <a:stretch/>
        </p:blipFill>
        <p:spPr>
          <a:xfrm>
            <a:off x="90167" y="5211181"/>
            <a:ext cx="2895830" cy="130634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67194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7DA78D-4499-4B1C-A778-E0E0798DF9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4151376"/>
            <a:ext cx="5410200" cy="2667000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FC3A490F-3697-4398-B7EE-74EEFE111B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99" y="1280756"/>
            <a:ext cx="5410200" cy="27724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6C14D69-AFFC-455E-9603-08EE3CB39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 1 – Plan View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DD38CD-B1D1-494D-AA33-5B1BF2239CE0}"/>
              </a:ext>
            </a:extLst>
          </p:cNvPr>
          <p:cNvSpPr txBox="1"/>
          <p:nvPr/>
        </p:nvSpPr>
        <p:spPr>
          <a:xfrm>
            <a:off x="7676387" y="3745467"/>
            <a:ext cx="1333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Concept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FDBEF7-E7D6-4DDD-888C-6C1781252B01}"/>
              </a:ext>
            </a:extLst>
          </p:cNvPr>
          <p:cNvSpPr txBox="1"/>
          <p:nvPr/>
        </p:nvSpPr>
        <p:spPr>
          <a:xfrm>
            <a:off x="7676387" y="6510599"/>
            <a:ext cx="1333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Concept 2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15ABB90-17DB-4D25-B972-E2AB3A44A1D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3428999" cy="4495800"/>
          </a:xfrm>
        </p:spPr>
        <p:txBody>
          <a:bodyPr>
            <a:norm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Requires Future Replacement/Rehabilitation of Existing I-35 Mainline Bridges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sz="1400" dirty="0"/>
              <a:t>Increases Difficulty of Replacing SB Mainline Bridge in the Future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Long-Term Maintenance on Four Bridges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dirty="0"/>
          </a:p>
          <a:p>
            <a:pPr marL="514350" lvl="2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198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2D10874-C9D3-433D-AE94-BCDD2322D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 2 – Plan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75E98-02BA-4E2E-85EE-12959A0417A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996228" cy="4495800"/>
          </a:xfrm>
        </p:spPr>
        <p:txBody>
          <a:bodyPr>
            <a:normAutofit/>
          </a:bodyPr>
          <a:lstStyle/>
          <a:p>
            <a:r>
              <a:rPr lang="en-US" sz="2000" dirty="0"/>
              <a:t>Option 2 – Traditional Bridge with Pier in the Water</a:t>
            </a:r>
          </a:p>
          <a:p>
            <a:pPr lvl="1"/>
            <a:r>
              <a:rPr lang="en-US" sz="1600" dirty="0"/>
              <a:t>Traditional Beam</a:t>
            </a:r>
          </a:p>
          <a:p>
            <a:pPr lvl="1"/>
            <a:r>
              <a:rPr lang="en-US" sz="1600" dirty="0"/>
              <a:t>Minimize Impact to the</a:t>
            </a:r>
          </a:p>
          <a:p>
            <a:pPr marL="274320" lvl="1" indent="0">
              <a:buNone/>
            </a:pPr>
            <a:r>
              <a:rPr lang="en-US" sz="1600" dirty="0"/>
              <a:t>   Interchange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4400E1-6756-4A28-BB2A-29DEF611A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991" y="2514600"/>
            <a:ext cx="5502801" cy="3352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AC6A75-8923-466E-9D60-7E5757482F78}"/>
              </a:ext>
            </a:extLst>
          </p:cNvPr>
          <p:cNvSpPr txBox="1"/>
          <p:nvPr/>
        </p:nvSpPr>
        <p:spPr>
          <a:xfrm>
            <a:off x="7620000" y="3632691"/>
            <a:ext cx="1333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Concept 3.1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45C9E1-CCFE-4068-B010-C138F4EC5E6B}"/>
              </a:ext>
            </a:extLst>
          </p:cNvPr>
          <p:cNvSpPr txBox="1"/>
          <p:nvPr/>
        </p:nvSpPr>
        <p:spPr>
          <a:xfrm>
            <a:off x="7620000" y="6531935"/>
            <a:ext cx="1333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Concept 3.2</a:t>
            </a:r>
          </a:p>
        </p:txBody>
      </p:sp>
    </p:spTree>
    <p:extLst>
      <p:ext uri="{BB962C8B-B14F-4D97-AF65-F5344CB8AC3E}">
        <p14:creationId xmlns:p14="http://schemas.microsoft.com/office/powerpoint/2010/main" val="2965543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5EBCD-61FF-F003-7CC2-170714F77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 2 – Profile View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B60DA9-8BD7-56BA-B538-D1359A5C8126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2" t="49152" r="1"/>
          <a:stretch/>
        </p:blipFill>
        <p:spPr>
          <a:xfrm>
            <a:off x="680749" y="1752600"/>
            <a:ext cx="8271653" cy="4343400"/>
          </a:xfrm>
        </p:spPr>
      </p:pic>
    </p:spTree>
    <p:extLst>
      <p:ext uri="{BB962C8B-B14F-4D97-AF65-F5344CB8AC3E}">
        <p14:creationId xmlns:p14="http://schemas.microsoft.com/office/powerpoint/2010/main" val="2089395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2D10874-C9D3-433D-AE94-BCDD2322D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 3 – Plan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75E98-02BA-4E2E-85EE-12959A0417A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996228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Option 3 - Traditional Bridge with No Piers in the Water would require:</a:t>
            </a:r>
          </a:p>
          <a:p>
            <a:pPr lvl="1"/>
            <a:r>
              <a:rPr lang="en-US" sz="1600" dirty="0"/>
              <a:t>Very Large Beams</a:t>
            </a:r>
          </a:p>
          <a:p>
            <a:pPr lvl="2"/>
            <a:r>
              <a:rPr lang="en-US" sz="1200" dirty="0"/>
              <a:t>20+’ Tall Beams</a:t>
            </a:r>
          </a:p>
          <a:p>
            <a:pPr lvl="1"/>
            <a:r>
              <a:rPr lang="en-US" sz="1600" dirty="0"/>
              <a:t>Difficult Construction</a:t>
            </a:r>
          </a:p>
          <a:p>
            <a:pPr lvl="1"/>
            <a:r>
              <a:rPr lang="en-US" sz="1600" dirty="0"/>
              <a:t>Higher Construction Cost</a:t>
            </a:r>
            <a:endParaRPr lang="en-US" sz="1450" dirty="0"/>
          </a:p>
          <a:p>
            <a:pPr lvl="1"/>
            <a:r>
              <a:rPr lang="en-US" sz="1600" dirty="0"/>
              <a:t>Significant Impacts to All Roadways Involved with the Interchange</a:t>
            </a:r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B3FA3E-AEA5-42AD-85D1-A6789ABFF3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596" y="2454568"/>
            <a:ext cx="4613835" cy="2971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45C9E1-CCFE-4068-B010-C138F4EC5E6B}"/>
              </a:ext>
            </a:extLst>
          </p:cNvPr>
          <p:cNvSpPr txBox="1"/>
          <p:nvPr/>
        </p:nvSpPr>
        <p:spPr>
          <a:xfrm>
            <a:off x="7620000" y="6531935"/>
            <a:ext cx="1333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Concept 3.2</a:t>
            </a:r>
          </a:p>
        </p:txBody>
      </p:sp>
    </p:spTree>
    <p:extLst>
      <p:ext uri="{BB962C8B-B14F-4D97-AF65-F5344CB8AC3E}">
        <p14:creationId xmlns:p14="http://schemas.microsoft.com/office/powerpoint/2010/main" val="1020394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FF546-7ACB-6C08-D8FA-A3BFAD4BE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Option 3 – Profile View Matching Grade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032175A-AE71-5E96-B990-6FDEBEC59235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16" t="49152" r="1242" b="1695"/>
          <a:stretch/>
        </p:blipFill>
        <p:spPr>
          <a:xfrm>
            <a:off x="1219200" y="1600201"/>
            <a:ext cx="6921510" cy="4876800"/>
          </a:xfrm>
        </p:spPr>
      </p:pic>
    </p:spTree>
    <p:extLst>
      <p:ext uri="{BB962C8B-B14F-4D97-AF65-F5344CB8AC3E}">
        <p14:creationId xmlns:p14="http://schemas.microsoft.com/office/powerpoint/2010/main" val="187805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60FF8-6158-39E6-05F1-4A3144A86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Option 3 – Profile View Raised </a:t>
            </a:r>
            <a:br>
              <a:rPr lang="en-US" dirty="0"/>
            </a:br>
            <a:r>
              <a:rPr lang="en-US" dirty="0"/>
              <a:t>Grade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606C2A-959A-74DB-1ED3-4204063109BA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8" t="49152" r="1242" b="1695"/>
          <a:stretch/>
        </p:blipFill>
        <p:spPr>
          <a:xfrm>
            <a:off x="228601" y="2133599"/>
            <a:ext cx="8741978" cy="3200401"/>
          </a:xfrm>
        </p:spPr>
      </p:pic>
    </p:spTree>
    <p:extLst>
      <p:ext uri="{BB962C8B-B14F-4D97-AF65-F5344CB8AC3E}">
        <p14:creationId xmlns:p14="http://schemas.microsoft.com/office/powerpoint/2010/main" val="37250800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ESHEK">
  <a:themeElements>
    <a:clrScheme name="Pitchbook 1">
      <a:dk1>
        <a:srgbClr val="000000"/>
      </a:dk1>
      <a:lt1>
        <a:srgbClr val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FFFFFF"/>
      </a:accent3>
      <a:accent4>
        <a:srgbClr val="000000"/>
      </a:accent4>
      <a:accent5>
        <a:srgbClr val="E5B7B1"/>
      </a:accent5>
      <a:accent6>
        <a:srgbClr val="B9A300"/>
      </a:accent6>
      <a:hlink>
        <a:srgbClr val="00A3D6"/>
      </a:hlink>
      <a:folHlink>
        <a:srgbClr val="694F07"/>
      </a:folHlink>
    </a:clrScheme>
    <a:fontScheme name="Custom 2">
      <a:majorFont>
        <a:latin typeface="Franklin Gothic Medium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tchbook 1">
        <a:dk1>
          <a:srgbClr val="000000"/>
        </a:dk1>
        <a:lt1>
          <a:srgbClr val="FFFFFF"/>
        </a:lt1>
        <a:dk2>
          <a:srgbClr val="646B86"/>
        </a:dk2>
        <a:lt2>
          <a:srgbClr val="C5D1D7"/>
        </a:lt2>
        <a:accent1>
          <a:srgbClr val="D16349"/>
        </a:accent1>
        <a:accent2>
          <a:srgbClr val="CCB400"/>
        </a:accent2>
        <a:accent3>
          <a:srgbClr val="FFFFFF"/>
        </a:accent3>
        <a:accent4>
          <a:srgbClr val="000000"/>
        </a:accent4>
        <a:accent5>
          <a:srgbClr val="E5B7B1"/>
        </a:accent5>
        <a:accent6>
          <a:srgbClr val="B9A300"/>
        </a:accent6>
        <a:hlink>
          <a:srgbClr val="00A3D6"/>
        </a:hlink>
        <a:folHlink>
          <a:srgbClr val="694F0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EC2B4E5301104E93F4699810BBBBF9" ma:contentTypeVersion="17" ma:contentTypeDescription="Create a new document." ma:contentTypeScope="" ma:versionID="32a31e3a1bb8d830de4a52bef5193ef8">
  <xsd:schema xmlns:xsd="http://www.w3.org/2001/XMLSchema" xmlns:xs="http://www.w3.org/2001/XMLSchema" xmlns:p="http://schemas.microsoft.com/office/2006/metadata/properties" xmlns:ns2="a5060e13-48ab-4f65-89d9-584b8a076273" xmlns:ns3="10195425-0631-417d-9576-672d1304af43" targetNamespace="http://schemas.microsoft.com/office/2006/metadata/properties" ma:root="true" ma:fieldsID="28d301d5d37c64d005f75d6e5fbe50b0" ns2:_="" ns3:_="">
    <xsd:import namespace="a5060e13-48ab-4f65-89d9-584b8a076273"/>
    <xsd:import namespace="10195425-0631-417d-9576-672d1304af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060e13-48ab-4f65-89d9-584b8a0762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309bf2f-0431-460d-a93a-990d633b9c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195425-0631-417d-9576-672d1304af4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d0435a4b-f4c4-4eea-81a5-09f5cecfe90d}" ma:internalName="TaxCatchAll" ma:showField="CatchAllData" ma:web="10195425-0631-417d-9576-672d1304af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5060e13-48ab-4f65-89d9-584b8a076273">
      <Terms xmlns="http://schemas.microsoft.com/office/infopath/2007/PartnerControls"/>
    </lcf76f155ced4ddcb4097134ff3c332f>
    <TaxCatchAll xmlns="10195425-0631-417d-9576-672d1304af43" xsi:nil="true"/>
  </documentManagement>
</p:properties>
</file>

<file path=customXml/itemProps1.xml><?xml version="1.0" encoding="utf-8"?>
<ds:datastoreItem xmlns:ds="http://schemas.openxmlformats.org/officeDocument/2006/customXml" ds:itemID="{86A69F25-EB7B-4F8A-A54D-C8BA8CD07F47}"/>
</file>

<file path=customXml/itemProps2.xml><?xml version="1.0" encoding="utf-8"?>
<ds:datastoreItem xmlns:ds="http://schemas.openxmlformats.org/officeDocument/2006/customXml" ds:itemID="{4086F48D-EBF3-4DEC-88B7-807FDE85C6AC}"/>
</file>

<file path=customXml/itemProps3.xml><?xml version="1.0" encoding="utf-8"?>
<ds:datastoreItem xmlns:ds="http://schemas.openxmlformats.org/officeDocument/2006/customXml" ds:itemID="{6A88806B-511E-409F-93B4-42EA281699FD}"/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12032</TotalTime>
  <Words>669</Words>
  <Application>Microsoft Office PowerPoint</Application>
  <PresentationFormat>On-screen Show (4:3)</PresentationFormat>
  <Paragraphs>194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16</vt:i4>
      </vt:variant>
    </vt:vector>
  </HeadingPairs>
  <TitlesOfParts>
    <vt:vector size="32" baseType="lpstr">
      <vt:lpstr>Arial</vt:lpstr>
      <vt:lpstr>Calibri</vt:lpstr>
      <vt:lpstr>Eurostile</vt:lpstr>
      <vt:lpstr>Franklin Gothic Book</vt:lpstr>
      <vt:lpstr>Franklin Gothic Medium</vt:lpstr>
      <vt:lpstr>Open Sans</vt:lpstr>
      <vt:lpstr>Tahoma</vt:lpstr>
      <vt:lpstr>Tw Cen MT</vt:lpstr>
      <vt:lpstr>Wingdings</vt:lpstr>
      <vt:lpstr>Wingdings 2</vt:lpstr>
      <vt:lpstr>Median</vt:lpstr>
      <vt:lpstr>5_Median</vt:lpstr>
      <vt:lpstr>3_Median</vt:lpstr>
      <vt:lpstr>2_Median</vt:lpstr>
      <vt:lpstr>1_Median</vt:lpstr>
      <vt:lpstr>MESHEK</vt:lpstr>
      <vt:lpstr>PowerPoint Presentation</vt:lpstr>
      <vt:lpstr>Project History</vt:lpstr>
      <vt:lpstr>ODOT Study</vt:lpstr>
      <vt:lpstr>Option 1 – Plan View</vt:lpstr>
      <vt:lpstr>Option 2 – Plan View</vt:lpstr>
      <vt:lpstr>Option 2 – Profile View</vt:lpstr>
      <vt:lpstr>Option 3 – Plan View</vt:lpstr>
      <vt:lpstr>Option 3 – Profile View Matching Grade</vt:lpstr>
      <vt:lpstr>Option 3 – Profile View Raised  Grade </vt:lpstr>
      <vt:lpstr>Option 4 – Plan View </vt:lpstr>
      <vt:lpstr>Option 4 – Tied Arch</vt:lpstr>
      <vt:lpstr>Option 4 – Cable Stay</vt:lpstr>
      <vt:lpstr>Mainline Bridge Cost Estimates</vt:lpstr>
      <vt:lpstr>Decision Matrix</vt:lpstr>
      <vt:lpstr>Next Steps</vt:lpstr>
      <vt:lpstr>General Questions &amp; Comments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Oklahoma department of transportation</dc:title>
  <dc:creator>Lindsay Long</dc:creator>
  <cp:lastModifiedBy>Michael Flynn</cp:lastModifiedBy>
  <cp:revision>529</cp:revision>
  <cp:lastPrinted>2022-03-21T12:48:06Z</cp:lastPrinted>
  <dcterms:created xsi:type="dcterms:W3CDTF">2018-08-12T16:45:46Z</dcterms:created>
  <dcterms:modified xsi:type="dcterms:W3CDTF">2023-11-30T22:24:33Z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0x01010022EC2B4E5301104E93F4699810BBBBF9</vt:lpwstr>
  </property>
</Properties>
</file>