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21" r:id="rId2"/>
  </p:sldIdLst>
  <p:sldSz cx="7772400" cy="10058400"/>
  <p:notesSz cx="7010400" cy="92964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lvl1pPr>
    <a:lvl2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lvl2pPr>
    <a:lvl3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lvl3pPr>
    <a:lvl4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lvl4pPr>
    <a:lvl5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lvl5pPr>
    <a:lvl6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lvl6pPr>
    <a:lvl7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lvl7pPr>
    <a:lvl8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lvl8pPr>
    <a:lvl9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lvl9pPr>
  </p:defaultTextStyle>
  <p:extLst>
    <p:ext uri="{EFAFB233-063F-42B5-8137-9DF3F51BA10A}">
      <p15:sldGuideLst xmlns:p15="http://schemas.microsoft.com/office/powerpoint/2012/main">
        <p15:guide id="1" orient="horz" pos="3576" userDrawn="1">
          <p15:clr>
            <a:srgbClr val="A4A3A4"/>
          </p15:clr>
        </p15:guide>
        <p15:guide id="2" pos="24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zzo, Suellen (BHDDH)" initials="R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62FA86"/>
    <a:srgbClr val="00D05E"/>
    <a:srgbClr val="09FF78"/>
    <a:srgbClr val="19C3FF"/>
    <a:srgbClr val="FFFFFF"/>
    <a:srgbClr val="FEC500"/>
    <a:srgbClr val="0E6E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wholeTbl>
    <a:band2H>
      <a:tcTxStyle/>
      <a:tcStyle>
        <a:tcBdr/>
        <a:fill>
          <a:solidFill>
            <a:srgbClr val="FFFFFF"/>
          </a:solidFill>
        </a:fill>
      </a:tcStyle>
    </a:band2H>
    <a:firstCo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Col>
    <a:lastRow>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1" autoAdjust="0"/>
    <p:restoredTop sz="95433" autoAdjust="0"/>
  </p:normalViewPr>
  <p:slideViewPr>
    <p:cSldViewPr snapToGrid="0" snapToObjects="1" showGuides="1">
      <p:cViewPr varScale="1">
        <p:scale>
          <a:sx n="75" d="100"/>
          <a:sy n="75" d="100"/>
        </p:scale>
        <p:origin x="2826" y="72"/>
      </p:cViewPr>
      <p:guideLst>
        <p:guide orient="horz" pos="3576"/>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 name="Shape 409"/>
          <p:cNvSpPr>
            <a:spLocks noGrp="1" noRot="1" noChangeAspect="1"/>
          </p:cNvSpPr>
          <p:nvPr>
            <p:ph type="sldImg"/>
          </p:nvPr>
        </p:nvSpPr>
        <p:spPr>
          <a:xfrm>
            <a:off x="2159000" y="696913"/>
            <a:ext cx="2692400" cy="3486150"/>
          </a:xfrm>
          <a:prstGeom prst="rect">
            <a:avLst/>
          </a:prstGeom>
        </p:spPr>
        <p:txBody>
          <a:bodyPr lIns="93177" tIns="46589" rIns="93177" bIns="46589"/>
          <a:lstStyle/>
          <a:p>
            <a:endParaRPr dirty="0"/>
          </a:p>
        </p:txBody>
      </p:sp>
      <p:sp>
        <p:nvSpPr>
          <p:cNvPr id="410" name="Shape 410"/>
          <p:cNvSpPr>
            <a:spLocks noGrp="1"/>
          </p:cNvSpPr>
          <p:nvPr>
            <p:ph type="body" sz="quarter" idx="1"/>
          </p:nvPr>
        </p:nvSpPr>
        <p:spPr>
          <a:xfrm>
            <a:off x="934720" y="4415790"/>
            <a:ext cx="5140960" cy="4183380"/>
          </a:xfrm>
          <a:prstGeom prst="rect">
            <a:avLst/>
          </a:prstGeom>
        </p:spPr>
        <p:txBody>
          <a:bodyPr lIns="93177" tIns="46589" rIns="93177" bIns="46589"/>
          <a:lstStyle/>
          <a:p>
            <a:endParaRPr/>
          </a:p>
        </p:txBody>
      </p:sp>
    </p:spTree>
    <p:extLst>
      <p:ext uri="{BB962C8B-B14F-4D97-AF65-F5344CB8AC3E}">
        <p14:creationId xmlns:p14="http://schemas.microsoft.com/office/powerpoint/2010/main" val="671209122"/>
      </p:ext>
    </p:extLst>
  </p:cSld>
  <p:clrMap bg1="lt1" tx1="dk1" bg2="lt2" tx2="dk2" accent1="accent1" accent2="accent2" accent3="accent3" accent4="accent4" accent5="accent5" accent6="accent6" hlink="hlink" folHlink="folHlink"/>
  <p:notesStyle>
    <a:lvl1pPr defTabSz="427037" latinLnBrk="0">
      <a:spcBef>
        <a:spcPts val="300"/>
      </a:spcBef>
      <a:defRPr sz="1100">
        <a:latin typeface="+mn-lt"/>
        <a:ea typeface="+mn-ea"/>
        <a:cs typeface="+mn-cs"/>
        <a:sym typeface="Calibri Light"/>
      </a:defRPr>
    </a:lvl1pPr>
    <a:lvl2pPr indent="228600" defTabSz="427037" latinLnBrk="0">
      <a:spcBef>
        <a:spcPts val="300"/>
      </a:spcBef>
      <a:defRPr sz="1100">
        <a:latin typeface="+mn-lt"/>
        <a:ea typeface="+mn-ea"/>
        <a:cs typeface="+mn-cs"/>
        <a:sym typeface="Calibri Light"/>
      </a:defRPr>
    </a:lvl2pPr>
    <a:lvl3pPr indent="457200" defTabSz="427037" latinLnBrk="0">
      <a:spcBef>
        <a:spcPts val="300"/>
      </a:spcBef>
      <a:defRPr sz="1100">
        <a:latin typeface="+mn-lt"/>
        <a:ea typeface="+mn-ea"/>
        <a:cs typeface="+mn-cs"/>
        <a:sym typeface="Calibri Light"/>
      </a:defRPr>
    </a:lvl3pPr>
    <a:lvl4pPr indent="685800" defTabSz="427037" latinLnBrk="0">
      <a:spcBef>
        <a:spcPts val="300"/>
      </a:spcBef>
      <a:defRPr sz="1100">
        <a:latin typeface="+mn-lt"/>
        <a:ea typeface="+mn-ea"/>
        <a:cs typeface="+mn-cs"/>
        <a:sym typeface="Calibri Light"/>
      </a:defRPr>
    </a:lvl4pPr>
    <a:lvl5pPr indent="914400" defTabSz="427037" latinLnBrk="0">
      <a:spcBef>
        <a:spcPts val="300"/>
      </a:spcBef>
      <a:defRPr sz="1100">
        <a:latin typeface="+mn-lt"/>
        <a:ea typeface="+mn-ea"/>
        <a:cs typeface="+mn-cs"/>
        <a:sym typeface="Calibri Light"/>
      </a:defRPr>
    </a:lvl5pPr>
    <a:lvl6pPr indent="1143000" defTabSz="427037" latinLnBrk="0">
      <a:spcBef>
        <a:spcPts val="300"/>
      </a:spcBef>
      <a:defRPr sz="1100">
        <a:latin typeface="+mn-lt"/>
        <a:ea typeface="+mn-ea"/>
        <a:cs typeface="+mn-cs"/>
        <a:sym typeface="Calibri Light"/>
      </a:defRPr>
    </a:lvl6pPr>
    <a:lvl7pPr indent="1371600" defTabSz="427037" latinLnBrk="0">
      <a:spcBef>
        <a:spcPts val="300"/>
      </a:spcBef>
      <a:defRPr sz="1100">
        <a:latin typeface="+mn-lt"/>
        <a:ea typeface="+mn-ea"/>
        <a:cs typeface="+mn-cs"/>
        <a:sym typeface="Calibri Light"/>
      </a:defRPr>
    </a:lvl7pPr>
    <a:lvl8pPr indent="1600200" defTabSz="427037" latinLnBrk="0">
      <a:spcBef>
        <a:spcPts val="300"/>
      </a:spcBef>
      <a:defRPr sz="1100">
        <a:latin typeface="+mn-lt"/>
        <a:ea typeface="+mn-ea"/>
        <a:cs typeface="+mn-cs"/>
        <a:sym typeface="Calibri Light"/>
      </a:defRPr>
    </a:lvl8pPr>
    <a:lvl9pPr indent="1828800" defTabSz="427037" latinLnBrk="0">
      <a:spcBef>
        <a:spcPts val="300"/>
      </a:spcBef>
      <a:defRPr sz="1100">
        <a:latin typeface="+mn-lt"/>
        <a:ea typeface="+mn-ea"/>
        <a:cs typeface="+mn-cs"/>
        <a:sym typeface="Calibri Light"/>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 name="Shape 472"/>
          <p:cNvSpPr>
            <a:spLocks noGrp="1" noRot="1" noChangeAspect="1"/>
          </p:cNvSpPr>
          <p:nvPr>
            <p:ph type="sldImg"/>
          </p:nvPr>
        </p:nvSpPr>
        <p:spPr>
          <a:xfrm>
            <a:off x="2159000" y="696913"/>
            <a:ext cx="2692400" cy="3486150"/>
          </a:xfrm>
          <a:prstGeom prst="rect">
            <a:avLst/>
          </a:prstGeom>
        </p:spPr>
        <p:txBody>
          <a:bodyPr/>
          <a:lstStyle/>
          <a:p>
            <a:endParaRPr dirty="0"/>
          </a:p>
        </p:txBody>
      </p:sp>
      <p:sp>
        <p:nvSpPr>
          <p:cNvPr id="473" name="Shape 473"/>
          <p:cNvSpPr>
            <a:spLocks noGrp="1"/>
          </p:cNvSpPr>
          <p:nvPr>
            <p:ph type="body" sz="quarter" idx="1"/>
          </p:nvPr>
        </p:nvSpPr>
        <p:spPr>
          <a:prstGeom prst="rect">
            <a:avLst/>
          </a:prstGeom>
        </p:spPr>
        <p:txBody>
          <a:bodyPr/>
          <a:lstStyle/>
          <a:p>
            <a:endParaRPr dirty="0"/>
          </a:p>
        </p:txBody>
      </p:sp>
    </p:spTree>
    <p:extLst>
      <p:ext uri="{BB962C8B-B14F-4D97-AF65-F5344CB8AC3E}">
        <p14:creationId xmlns:p14="http://schemas.microsoft.com/office/powerpoint/2010/main" val="3709464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56" r:id="rId2"/>
    <p:sldLayoutId id="2147483661" r:id="rId3"/>
    <p:sldLayoutId id="2147483663"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6" r:id="rId15"/>
    <p:sldLayoutId id="2147483677" r:id="rId16"/>
    <p:sldLayoutId id="2147483678" r:id="rId17"/>
    <p:sldLayoutId id="2147483679" r:id="rId18"/>
    <p:sldLayoutId id="2147483680" r:id="rId19"/>
    <p:sldLayoutId id="2147483681" r:id="rId20"/>
  </p:sldLayoutIdLst>
  <p:transition spd="med"/>
  <p:hf sldNum="0" hdr="0" dt="0"/>
  <p:txStyles>
    <p:titleStyle>
      <a:lvl1pPr marL="0" marR="0" indent="0" algn="l" defTabSz="776287" rtl="0" latinLnBrk="0">
        <a:lnSpc>
          <a:spcPct val="90000"/>
        </a:lnSpc>
        <a:spcBef>
          <a:spcPts val="0"/>
        </a:spcBef>
        <a:spcAft>
          <a:spcPts val="0"/>
        </a:spcAft>
        <a:buClrTx/>
        <a:buSzTx/>
        <a:buFontTx/>
        <a:buNone/>
        <a:tabLst/>
        <a:defRPr sz="3700" b="0" i="0" u="none" strike="noStrike" cap="none" spc="0" baseline="0">
          <a:ln>
            <a:noFill/>
          </a:ln>
          <a:solidFill>
            <a:srgbClr val="000000"/>
          </a:solidFill>
          <a:uFillTx/>
          <a:latin typeface="+mn-lt"/>
          <a:ea typeface="+mn-ea"/>
          <a:cs typeface="+mn-cs"/>
          <a:sym typeface="Calibri Light"/>
        </a:defRPr>
      </a:lvl1pPr>
      <a:lvl2pPr marL="0" marR="0" indent="0" algn="l" defTabSz="776287" rtl="0" latinLnBrk="0">
        <a:lnSpc>
          <a:spcPct val="90000"/>
        </a:lnSpc>
        <a:spcBef>
          <a:spcPts val="0"/>
        </a:spcBef>
        <a:spcAft>
          <a:spcPts val="0"/>
        </a:spcAft>
        <a:buClrTx/>
        <a:buSzTx/>
        <a:buFontTx/>
        <a:buNone/>
        <a:tabLst/>
        <a:defRPr sz="3700" b="0" i="0" u="none" strike="noStrike" cap="none" spc="0" baseline="0">
          <a:ln>
            <a:noFill/>
          </a:ln>
          <a:solidFill>
            <a:srgbClr val="000000"/>
          </a:solidFill>
          <a:uFillTx/>
          <a:latin typeface="+mn-lt"/>
          <a:ea typeface="+mn-ea"/>
          <a:cs typeface="+mn-cs"/>
          <a:sym typeface="Calibri Light"/>
        </a:defRPr>
      </a:lvl2pPr>
      <a:lvl3pPr marL="0" marR="0" indent="0" algn="l" defTabSz="776287" rtl="0" latinLnBrk="0">
        <a:lnSpc>
          <a:spcPct val="90000"/>
        </a:lnSpc>
        <a:spcBef>
          <a:spcPts val="0"/>
        </a:spcBef>
        <a:spcAft>
          <a:spcPts val="0"/>
        </a:spcAft>
        <a:buClrTx/>
        <a:buSzTx/>
        <a:buFontTx/>
        <a:buNone/>
        <a:tabLst/>
        <a:defRPr sz="3700" b="0" i="0" u="none" strike="noStrike" cap="none" spc="0" baseline="0">
          <a:ln>
            <a:noFill/>
          </a:ln>
          <a:solidFill>
            <a:srgbClr val="000000"/>
          </a:solidFill>
          <a:uFillTx/>
          <a:latin typeface="+mn-lt"/>
          <a:ea typeface="+mn-ea"/>
          <a:cs typeface="+mn-cs"/>
          <a:sym typeface="Calibri Light"/>
        </a:defRPr>
      </a:lvl3pPr>
      <a:lvl4pPr marL="0" marR="0" indent="0" algn="l" defTabSz="776287" rtl="0" latinLnBrk="0">
        <a:lnSpc>
          <a:spcPct val="90000"/>
        </a:lnSpc>
        <a:spcBef>
          <a:spcPts val="0"/>
        </a:spcBef>
        <a:spcAft>
          <a:spcPts val="0"/>
        </a:spcAft>
        <a:buClrTx/>
        <a:buSzTx/>
        <a:buFontTx/>
        <a:buNone/>
        <a:tabLst/>
        <a:defRPr sz="3700" b="0" i="0" u="none" strike="noStrike" cap="none" spc="0" baseline="0">
          <a:ln>
            <a:noFill/>
          </a:ln>
          <a:solidFill>
            <a:srgbClr val="000000"/>
          </a:solidFill>
          <a:uFillTx/>
          <a:latin typeface="+mn-lt"/>
          <a:ea typeface="+mn-ea"/>
          <a:cs typeface="+mn-cs"/>
          <a:sym typeface="Calibri Light"/>
        </a:defRPr>
      </a:lvl4pPr>
      <a:lvl5pPr marL="0" marR="0" indent="0" algn="l" defTabSz="776287" rtl="0" latinLnBrk="0">
        <a:lnSpc>
          <a:spcPct val="90000"/>
        </a:lnSpc>
        <a:spcBef>
          <a:spcPts val="0"/>
        </a:spcBef>
        <a:spcAft>
          <a:spcPts val="0"/>
        </a:spcAft>
        <a:buClrTx/>
        <a:buSzTx/>
        <a:buFontTx/>
        <a:buNone/>
        <a:tabLst/>
        <a:defRPr sz="3700" b="0" i="0" u="none" strike="noStrike" cap="none" spc="0" baseline="0">
          <a:ln>
            <a:noFill/>
          </a:ln>
          <a:solidFill>
            <a:srgbClr val="000000"/>
          </a:solidFill>
          <a:uFillTx/>
          <a:latin typeface="+mn-lt"/>
          <a:ea typeface="+mn-ea"/>
          <a:cs typeface="+mn-cs"/>
          <a:sym typeface="Calibri Light"/>
        </a:defRPr>
      </a:lvl5pPr>
      <a:lvl6pPr marL="0" marR="0" indent="0" algn="l" defTabSz="776287" rtl="0" latinLnBrk="0">
        <a:lnSpc>
          <a:spcPct val="90000"/>
        </a:lnSpc>
        <a:spcBef>
          <a:spcPts val="0"/>
        </a:spcBef>
        <a:spcAft>
          <a:spcPts val="0"/>
        </a:spcAft>
        <a:buClrTx/>
        <a:buSzTx/>
        <a:buFontTx/>
        <a:buNone/>
        <a:tabLst/>
        <a:defRPr sz="3700" b="0" i="0" u="none" strike="noStrike" cap="none" spc="0" baseline="0">
          <a:ln>
            <a:noFill/>
          </a:ln>
          <a:solidFill>
            <a:srgbClr val="000000"/>
          </a:solidFill>
          <a:uFillTx/>
          <a:latin typeface="+mn-lt"/>
          <a:ea typeface="+mn-ea"/>
          <a:cs typeface="+mn-cs"/>
          <a:sym typeface="Calibri Light"/>
        </a:defRPr>
      </a:lvl6pPr>
      <a:lvl7pPr marL="0" marR="0" indent="0" algn="l" defTabSz="776287" rtl="0" latinLnBrk="0">
        <a:lnSpc>
          <a:spcPct val="90000"/>
        </a:lnSpc>
        <a:spcBef>
          <a:spcPts val="0"/>
        </a:spcBef>
        <a:spcAft>
          <a:spcPts val="0"/>
        </a:spcAft>
        <a:buClrTx/>
        <a:buSzTx/>
        <a:buFontTx/>
        <a:buNone/>
        <a:tabLst/>
        <a:defRPr sz="3700" b="0" i="0" u="none" strike="noStrike" cap="none" spc="0" baseline="0">
          <a:ln>
            <a:noFill/>
          </a:ln>
          <a:solidFill>
            <a:srgbClr val="000000"/>
          </a:solidFill>
          <a:uFillTx/>
          <a:latin typeface="+mn-lt"/>
          <a:ea typeface="+mn-ea"/>
          <a:cs typeface="+mn-cs"/>
          <a:sym typeface="Calibri Light"/>
        </a:defRPr>
      </a:lvl7pPr>
      <a:lvl8pPr marL="0" marR="0" indent="0" algn="l" defTabSz="776287" rtl="0" latinLnBrk="0">
        <a:lnSpc>
          <a:spcPct val="90000"/>
        </a:lnSpc>
        <a:spcBef>
          <a:spcPts val="0"/>
        </a:spcBef>
        <a:spcAft>
          <a:spcPts val="0"/>
        </a:spcAft>
        <a:buClrTx/>
        <a:buSzTx/>
        <a:buFontTx/>
        <a:buNone/>
        <a:tabLst/>
        <a:defRPr sz="3700" b="0" i="0" u="none" strike="noStrike" cap="none" spc="0" baseline="0">
          <a:ln>
            <a:noFill/>
          </a:ln>
          <a:solidFill>
            <a:srgbClr val="000000"/>
          </a:solidFill>
          <a:uFillTx/>
          <a:latin typeface="+mn-lt"/>
          <a:ea typeface="+mn-ea"/>
          <a:cs typeface="+mn-cs"/>
          <a:sym typeface="Calibri Light"/>
        </a:defRPr>
      </a:lvl8pPr>
      <a:lvl9pPr marL="0" marR="0" indent="0" algn="l" defTabSz="776287" rtl="0" latinLnBrk="0">
        <a:lnSpc>
          <a:spcPct val="90000"/>
        </a:lnSpc>
        <a:spcBef>
          <a:spcPts val="0"/>
        </a:spcBef>
        <a:spcAft>
          <a:spcPts val="0"/>
        </a:spcAft>
        <a:buClrTx/>
        <a:buSzTx/>
        <a:buFontTx/>
        <a:buNone/>
        <a:tabLst/>
        <a:defRPr sz="3700" b="0" i="0" u="none" strike="noStrike" cap="none" spc="0" baseline="0">
          <a:ln>
            <a:noFill/>
          </a:ln>
          <a:solidFill>
            <a:srgbClr val="000000"/>
          </a:solidFill>
          <a:uFillTx/>
          <a:latin typeface="+mn-lt"/>
          <a:ea typeface="+mn-ea"/>
          <a:cs typeface="+mn-cs"/>
          <a:sym typeface="Calibri Light"/>
        </a:defRPr>
      </a:lvl9pPr>
    </p:titleStyle>
    <p:bodyStyle>
      <a:lvl1pPr marL="193675" marR="0" indent="-193675" algn="l" defTabSz="776287" rtl="0" latinLnBrk="0">
        <a:lnSpc>
          <a:spcPct val="90000"/>
        </a:lnSpc>
        <a:spcBef>
          <a:spcPts val="800"/>
        </a:spcBef>
        <a:spcAft>
          <a:spcPts val="0"/>
        </a:spcAft>
        <a:buClrTx/>
        <a:buSzPct val="100000"/>
        <a:buFont typeface="Arial"/>
        <a:buChar char="•"/>
        <a:tabLst/>
        <a:defRPr sz="2300" b="0" i="0" u="none" strike="noStrike" cap="none" spc="0" baseline="0">
          <a:ln>
            <a:noFill/>
          </a:ln>
          <a:solidFill>
            <a:srgbClr val="000000"/>
          </a:solidFill>
          <a:uFillTx/>
          <a:latin typeface="Calibri"/>
          <a:ea typeface="Calibri"/>
          <a:cs typeface="Calibri"/>
          <a:sym typeface="Calibri"/>
        </a:defRPr>
      </a:lvl1pPr>
      <a:lvl2pPr marL="611663" marR="0" indent="-222724" algn="l" defTabSz="776287" rtl="0" latinLnBrk="0">
        <a:lnSpc>
          <a:spcPct val="90000"/>
        </a:lnSpc>
        <a:spcBef>
          <a:spcPts val="800"/>
        </a:spcBef>
        <a:spcAft>
          <a:spcPts val="0"/>
        </a:spcAft>
        <a:buClrTx/>
        <a:buSzPct val="100000"/>
        <a:buFont typeface="Arial"/>
        <a:buChar char="•"/>
        <a:tabLst/>
        <a:defRPr sz="2300" b="0" i="0" u="none" strike="noStrike" cap="none" spc="0" baseline="0">
          <a:ln>
            <a:noFill/>
          </a:ln>
          <a:solidFill>
            <a:srgbClr val="000000"/>
          </a:solidFill>
          <a:uFillTx/>
          <a:latin typeface="Calibri"/>
          <a:ea typeface="Calibri"/>
          <a:cs typeface="Calibri"/>
          <a:sym typeface="Calibri"/>
        </a:defRPr>
      </a:lvl2pPr>
      <a:lvl3pPr marL="1039905" marR="0" indent="-262030" algn="l" defTabSz="776287" rtl="0" latinLnBrk="0">
        <a:lnSpc>
          <a:spcPct val="90000"/>
        </a:lnSpc>
        <a:spcBef>
          <a:spcPts val="800"/>
        </a:spcBef>
        <a:spcAft>
          <a:spcPts val="0"/>
        </a:spcAft>
        <a:buClrTx/>
        <a:buSzPct val="100000"/>
        <a:buFont typeface="Arial"/>
        <a:buChar char="•"/>
        <a:tabLst/>
        <a:defRPr sz="2300" b="0" i="0" u="none" strike="noStrike" cap="none" spc="0" baseline="0">
          <a:ln>
            <a:noFill/>
          </a:ln>
          <a:solidFill>
            <a:srgbClr val="000000"/>
          </a:solidFill>
          <a:uFillTx/>
          <a:latin typeface="Calibri"/>
          <a:ea typeface="Calibri"/>
          <a:cs typeface="Calibri"/>
          <a:sym typeface="Calibri"/>
        </a:defRPr>
      </a:lvl3pPr>
      <a:lvl4pPr marL="1462193" marR="0" indent="-296968" algn="l" defTabSz="776287" rtl="0" latinLnBrk="0">
        <a:lnSpc>
          <a:spcPct val="90000"/>
        </a:lnSpc>
        <a:spcBef>
          <a:spcPts val="800"/>
        </a:spcBef>
        <a:spcAft>
          <a:spcPts val="0"/>
        </a:spcAft>
        <a:buClrTx/>
        <a:buSzPct val="100000"/>
        <a:buFont typeface="Arial"/>
        <a:buChar char="•"/>
        <a:tabLst/>
        <a:defRPr sz="2300" b="0" i="0" u="none" strike="noStrike" cap="none" spc="0" baseline="0">
          <a:ln>
            <a:noFill/>
          </a:ln>
          <a:solidFill>
            <a:srgbClr val="000000"/>
          </a:solidFill>
          <a:uFillTx/>
          <a:latin typeface="Calibri"/>
          <a:ea typeface="Calibri"/>
          <a:cs typeface="Calibri"/>
          <a:sym typeface="Calibri"/>
        </a:defRPr>
      </a:lvl4pPr>
      <a:lvl5pPr marL="1801634" marR="0" indent="-247472" algn="l" defTabSz="776287" rtl="0" latinLnBrk="0">
        <a:lnSpc>
          <a:spcPct val="90000"/>
        </a:lnSpc>
        <a:spcBef>
          <a:spcPts val="800"/>
        </a:spcBef>
        <a:spcAft>
          <a:spcPts val="0"/>
        </a:spcAft>
        <a:buClrTx/>
        <a:buSzPct val="100000"/>
        <a:buFont typeface="Arial"/>
        <a:buChar char="•"/>
        <a:tabLst/>
        <a:defRPr sz="2300" b="0" i="0" u="none" strike="noStrike" cap="none" spc="0" baseline="0">
          <a:ln>
            <a:noFill/>
          </a:ln>
          <a:solidFill>
            <a:srgbClr val="000000"/>
          </a:solidFill>
          <a:uFillTx/>
          <a:latin typeface="Calibri"/>
          <a:ea typeface="Calibri"/>
          <a:cs typeface="Calibri"/>
          <a:sym typeface="Calibri"/>
        </a:defRPr>
      </a:lvl5pPr>
      <a:lvl6pPr marL="2258834" marR="0" indent="-247473" algn="l" defTabSz="776287" rtl="0" latinLnBrk="0">
        <a:lnSpc>
          <a:spcPct val="90000"/>
        </a:lnSpc>
        <a:spcBef>
          <a:spcPts val="800"/>
        </a:spcBef>
        <a:spcAft>
          <a:spcPts val="0"/>
        </a:spcAft>
        <a:buClrTx/>
        <a:buSzPct val="100000"/>
        <a:buFont typeface="Arial"/>
        <a:buChar char="•"/>
        <a:tabLst/>
        <a:defRPr sz="2300" b="0" i="0" u="none" strike="noStrike" cap="none" spc="0" baseline="0">
          <a:ln>
            <a:noFill/>
          </a:ln>
          <a:solidFill>
            <a:srgbClr val="000000"/>
          </a:solidFill>
          <a:uFillTx/>
          <a:latin typeface="Calibri"/>
          <a:ea typeface="Calibri"/>
          <a:cs typeface="Calibri"/>
          <a:sym typeface="Calibri"/>
        </a:defRPr>
      </a:lvl6pPr>
      <a:lvl7pPr marL="2716034" marR="0" indent="-247473" algn="l" defTabSz="776287" rtl="0" latinLnBrk="0">
        <a:lnSpc>
          <a:spcPct val="90000"/>
        </a:lnSpc>
        <a:spcBef>
          <a:spcPts val="800"/>
        </a:spcBef>
        <a:spcAft>
          <a:spcPts val="0"/>
        </a:spcAft>
        <a:buClrTx/>
        <a:buSzPct val="100000"/>
        <a:buFont typeface="Arial"/>
        <a:buChar char="•"/>
        <a:tabLst/>
        <a:defRPr sz="2300" b="0" i="0" u="none" strike="noStrike" cap="none" spc="0" baseline="0">
          <a:ln>
            <a:noFill/>
          </a:ln>
          <a:solidFill>
            <a:srgbClr val="000000"/>
          </a:solidFill>
          <a:uFillTx/>
          <a:latin typeface="Calibri"/>
          <a:ea typeface="Calibri"/>
          <a:cs typeface="Calibri"/>
          <a:sym typeface="Calibri"/>
        </a:defRPr>
      </a:lvl7pPr>
      <a:lvl8pPr marL="3173234" marR="0" indent="-247473" algn="l" defTabSz="776287" rtl="0" latinLnBrk="0">
        <a:lnSpc>
          <a:spcPct val="90000"/>
        </a:lnSpc>
        <a:spcBef>
          <a:spcPts val="800"/>
        </a:spcBef>
        <a:spcAft>
          <a:spcPts val="0"/>
        </a:spcAft>
        <a:buClrTx/>
        <a:buSzPct val="100000"/>
        <a:buFont typeface="Arial"/>
        <a:buChar char="•"/>
        <a:tabLst/>
        <a:defRPr sz="2300" b="0" i="0" u="none" strike="noStrike" cap="none" spc="0" baseline="0">
          <a:ln>
            <a:noFill/>
          </a:ln>
          <a:solidFill>
            <a:srgbClr val="000000"/>
          </a:solidFill>
          <a:uFillTx/>
          <a:latin typeface="Calibri"/>
          <a:ea typeface="Calibri"/>
          <a:cs typeface="Calibri"/>
          <a:sym typeface="Calibri"/>
        </a:defRPr>
      </a:lvl8pPr>
      <a:lvl9pPr marL="3630436" marR="0" indent="-247472" algn="l" defTabSz="776287" rtl="0" latinLnBrk="0">
        <a:lnSpc>
          <a:spcPct val="90000"/>
        </a:lnSpc>
        <a:spcBef>
          <a:spcPts val="800"/>
        </a:spcBef>
        <a:spcAft>
          <a:spcPts val="0"/>
        </a:spcAft>
        <a:buClrTx/>
        <a:buSzPct val="100000"/>
        <a:buFont typeface="Arial"/>
        <a:buChar char="•"/>
        <a:tabLst/>
        <a:defRPr sz="2300" b="0" i="0" u="none" strike="noStrike" cap="none" spc="0" baseline="0">
          <a:ln>
            <a:noFill/>
          </a:ln>
          <a:solidFill>
            <a:srgbClr val="000000"/>
          </a:solidFill>
          <a:uFillTx/>
          <a:latin typeface="Calibri"/>
          <a:ea typeface="Calibri"/>
          <a:cs typeface="Calibri"/>
          <a:sym typeface="Calibri"/>
        </a:defRPr>
      </a:lvl9pPr>
    </p:bodyStyle>
    <p:otherStyle>
      <a:lvl1pPr marL="0" marR="0" indent="0" algn="ctr" defTabSz="776287"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Calibri Light"/>
        </a:defRPr>
      </a:lvl1pPr>
      <a:lvl2pPr marL="0" marR="0" indent="0" algn="ctr" defTabSz="776287"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Calibri Light"/>
        </a:defRPr>
      </a:lvl2pPr>
      <a:lvl3pPr marL="0" marR="0" indent="0" algn="ctr" defTabSz="776287"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Calibri Light"/>
        </a:defRPr>
      </a:lvl3pPr>
      <a:lvl4pPr marL="0" marR="0" indent="0" algn="ctr" defTabSz="776287"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Calibri Light"/>
        </a:defRPr>
      </a:lvl4pPr>
      <a:lvl5pPr marL="0" marR="0" indent="0" algn="ctr" defTabSz="776287"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Calibri Light"/>
        </a:defRPr>
      </a:lvl5pPr>
      <a:lvl6pPr marL="0" marR="0" indent="0" algn="ctr" defTabSz="776287"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Calibri Light"/>
        </a:defRPr>
      </a:lvl6pPr>
      <a:lvl7pPr marL="0" marR="0" indent="0" algn="ctr" defTabSz="776287"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Calibri Light"/>
        </a:defRPr>
      </a:lvl7pPr>
      <a:lvl8pPr marL="0" marR="0" indent="0" algn="ctr" defTabSz="776287"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Calibri Light"/>
        </a:defRPr>
      </a:lvl8pPr>
      <a:lvl9pPr marL="0" marR="0" indent="0" algn="ctr" defTabSz="776287"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Calibri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ationalzoo.si.edu/education/educational-activities-you-can-do-home" TargetMode="External"/><Relationship Id="rId7" Type="http://schemas.openxmlformats.org/officeDocument/2006/relationships/hyperlink" Target="https://docs.google.com/spreadsheets/d/e/2PACX-1vRbonZQEAWFwTmVzd_NtAuDvMR1px124EKgo6uC-LSUFCSDrne9WE0JcItTBEyt_WBLFflRuPUG0Aj4/pubht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hope4college.com/surviving-covid-19-a-realcollege-guide-for-students/" TargetMode="External"/><Relationship Id="rId5" Type="http://schemas.openxmlformats.org/officeDocument/2006/relationships/hyperlink" Target="https://www.apdaparkinson.org/community/st-louis/resources-support-stl/virtual-tours-museums-zoos-theme-parks/" TargetMode="External"/><Relationship Id="rId4" Type="http://schemas.openxmlformats.org/officeDocument/2006/relationships/hyperlink" Target="https://zoo.sandiegozoo.org/live-cam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 name="Shape 470"/>
          <p:cNvSpPr/>
          <p:nvPr/>
        </p:nvSpPr>
        <p:spPr>
          <a:xfrm>
            <a:off x="366359" y="2286560"/>
            <a:ext cx="3286316" cy="3031599"/>
          </a:xfrm>
          <a:prstGeom prst="rect">
            <a:avLst/>
          </a:prstGeom>
          <a:ln w="12700">
            <a:miter lim="400000"/>
          </a:ln>
          <a:extLst>
            <a:ext uri="{C572A759-6A51-4108-AA02-DFA0A04FC94B}">
              <ma14:wrappingTextBoxFlag xmlns:ma14="http://schemas.microsoft.com/office/mac/drawingml/2011/main" xmlns="" val="1"/>
            </a:ext>
          </a:extLst>
        </p:spPr>
        <p:txBody>
          <a:bodyPr wrap="square" lIns="76200" tIns="76200" rIns="76200" bIns="76200">
            <a:spAutoFit/>
          </a:bodyPr>
          <a:lstStyle/>
          <a:p>
            <a:endParaRPr lang="en-US" sz="1400" b="1" dirty="0">
              <a:solidFill>
                <a:schemeClr val="tx1"/>
              </a:solidFill>
              <a:latin typeface="Times New Roman" panose="02020603050405020304" pitchFamily="18" charset="0"/>
              <a:ea typeface="Bebas Neue Bold"/>
              <a:cs typeface="Times New Roman" panose="02020603050405020304" pitchFamily="18" charset="0"/>
            </a:endParaRPr>
          </a:p>
          <a:p>
            <a:pPr>
              <a:spcAft>
                <a:spcPts val="600"/>
              </a:spcAft>
            </a:pPr>
            <a:r>
              <a:rPr lang="en-US" sz="1400" b="1" dirty="0"/>
              <a:t>Use video chat –</a:t>
            </a:r>
            <a:r>
              <a:rPr lang="en-US" sz="1400" dirty="0"/>
              <a:t> Embrace video chat to stay in touch with family and friends. Utilize services like Skype, Facetime, WhatsApp or Google Hangouts. </a:t>
            </a:r>
            <a:endParaRPr lang="en-US" sz="1400" b="1" dirty="0"/>
          </a:p>
          <a:p>
            <a:r>
              <a:rPr lang="en-US" sz="1400" b="1" dirty="0"/>
              <a:t>Get on social media</a:t>
            </a:r>
            <a:r>
              <a:rPr lang="en-US" sz="1400" dirty="0"/>
              <a:t> – Many people are reluctant to get on social media, especially older adults. During this time of social distancing, it’s a good way to stay connected with family and friends. It can also have adverse effects so make sure you aren’t feeling more anxiety by reading other people’s posts. </a:t>
            </a:r>
            <a:endParaRPr lang="en-US" sz="1100" b="1" dirty="0">
              <a:solidFill>
                <a:schemeClr val="tx1"/>
              </a:solidFill>
              <a:latin typeface="Times New Roman" panose="02020603050405020304" pitchFamily="18" charset="0"/>
              <a:ea typeface="Bebas Neue Bold"/>
              <a:cs typeface="Times New Roman" panose="02020603050405020304" pitchFamily="18" charset="0"/>
            </a:endParaRPr>
          </a:p>
        </p:txBody>
      </p:sp>
      <p:sp>
        <p:nvSpPr>
          <p:cNvPr id="10" name="Rectangle 9">
            <a:extLst>
              <a:ext uri="{FF2B5EF4-FFF2-40B4-BE49-F238E27FC236}">
                <a16:creationId xmlns:a16="http://schemas.microsoft.com/office/drawing/2014/main" id="{7BA7EBD3-8A0F-4EA0-B88C-F29D7D79F3BE}"/>
              </a:ext>
            </a:extLst>
          </p:cNvPr>
          <p:cNvSpPr/>
          <p:nvPr/>
        </p:nvSpPr>
        <p:spPr>
          <a:xfrm>
            <a:off x="439055" y="5651480"/>
            <a:ext cx="2269135" cy="3785629"/>
          </a:xfrm>
          <a:prstGeom prst="rect">
            <a:avLst/>
          </a:prstGeom>
          <a:solidFill>
            <a:schemeClr val="accent5"/>
          </a:solidFill>
          <a:ln w="25400" cap="flat">
            <a:solidFill>
              <a:schemeClr val="accent1"/>
            </a:solidFill>
            <a:prstDash val="solid"/>
            <a:round/>
          </a:ln>
          <a:effectLst>
            <a:outerShdw blurRad="50800" dist="38100" dir="2700000" algn="tl" rotWithShape="0">
              <a:prstClr val="black">
                <a:alpha val="40000"/>
              </a:prst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n-lt"/>
              <a:ea typeface="+mn-ea"/>
              <a:cs typeface="+mn-cs"/>
              <a:sym typeface="Calibri Light"/>
            </a:endParaRPr>
          </a:p>
        </p:txBody>
      </p:sp>
      <p:sp>
        <p:nvSpPr>
          <p:cNvPr id="22" name="Rectangle 21">
            <a:extLst>
              <a:ext uri="{FF2B5EF4-FFF2-40B4-BE49-F238E27FC236}">
                <a16:creationId xmlns:a16="http://schemas.microsoft.com/office/drawing/2014/main" id="{88388EBA-9B83-47E4-AF57-1620CCFCB992}"/>
              </a:ext>
            </a:extLst>
          </p:cNvPr>
          <p:cNvSpPr/>
          <p:nvPr/>
        </p:nvSpPr>
        <p:spPr>
          <a:xfrm>
            <a:off x="2775130" y="5753210"/>
            <a:ext cx="2209800" cy="3683900"/>
          </a:xfrm>
          <a:prstGeom prst="rect">
            <a:avLst/>
          </a:prstGeom>
          <a:solidFill>
            <a:schemeClr val="accent5"/>
          </a:solidFill>
          <a:ln w="25400" cap="flat">
            <a:solidFill>
              <a:schemeClr val="accent1"/>
            </a:solidFill>
            <a:prstDash val="solid"/>
            <a:round/>
          </a:ln>
          <a:effectLst>
            <a:outerShdw blurRad="50800" dist="38100" dir="2700000" algn="tl" rotWithShape="0">
              <a:prstClr val="black">
                <a:alpha val="40000"/>
              </a:prst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n-lt"/>
              <a:ea typeface="+mn-ea"/>
              <a:cs typeface="+mn-cs"/>
              <a:sym typeface="Calibri Light"/>
            </a:endParaRPr>
          </a:p>
        </p:txBody>
      </p:sp>
      <p:sp>
        <p:nvSpPr>
          <p:cNvPr id="23" name="Rectangle 22">
            <a:extLst>
              <a:ext uri="{FF2B5EF4-FFF2-40B4-BE49-F238E27FC236}">
                <a16:creationId xmlns:a16="http://schemas.microsoft.com/office/drawing/2014/main" id="{65695CBC-2A3B-4D93-9ECC-41BF1D0A3310}"/>
              </a:ext>
            </a:extLst>
          </p:cNvPr>
          <p:cNvSpPr/>
          <p:nvPr/>
        </p:nvSpPr>
        <p:spPr>
          <a:xfrm>
            <a:off x="5114545" y="6190071"/>
            <a:ext cx="2242287" cy="3231650"/>
          </a:xfrm>
          <a:prstGeom prst="rect">
            <a:avLst/>
          </a:prstGeom>
          <a:solidFill>
            <a:schemeClr val="accent5"/>
          </a:solidFill>
          <a:ln w="25400" cap="flat">
            <a:solidFill>
              <a:schemeClr val="accent1"/>
            </a:solidFill>
            <a:prstDash val="solid"/>
            <a:round/>
          </a:ln>
          <a:effectLst>
            <a:outerShdw blurRad="50800" dist="38100" dir="2700000" algn="tl" rotWithShape="0">
              <a:prstClr val="black">
                <a:alpha val="40000"/>
              </a:prst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en-US" sz="1100" dirty="0">
                <a:solidFill>
                  <a:schemeClr val="bg1"/>
                </a:solidFill>
                <a:hlinkClick r:id="rId3">
                  <a:extLst>
                    <a:ext uri="{A12FA001-AC4F-418D-AE19-62706E023703}">
                      <ahyp:hlinkClr xmlns:ahyp="http://schemas.microsoft.com/office/drawing/2018/hyperlinkcolor" val="tx"/>
                    </a:ext>
                  </a:extLst>
                </a:hlinkClick>
              </a:rPr>
              <a:t>https://nationalzoo.si.edu/webcams</a:t>
            </a:r>
          </a:p>
          <a:p>
            <a:endParaRPr lang="en-US" sz="500" dirty="0">
              <a:solidFill>
                <a:schemeClr val="bg1"/>
              </a:solidFill>
              <a:hlinkClick r:id="rId3">
                <a:extLst>
                  <a:ext uri="{A12FA001-AC4F-418D-AE19-62706E023703}">
                    <ahyp:hlinkClr xmlns:ahyp="http://schemas.microsoft.com/office/drawing/2018/hyperlinkcolor" val="tx"/>
                  </a:ext>
                </a:extLst>
              </a:hlinkClick>
            </a:endParaRPr>
          </a:p>
          <a:p>
            <a:r>
              <a:rPr lang="en-US" sz="1100" dirty="0">
                <a:solidFill>
                  <a:schemeClr val="bg1"/>
                </a:solidFill>
                <a:hlinkClick r:id="rId4">
                  <a:extLst>
                    <a:ext uri="{A12FA001-AC4F-418D-AE19-62706E023703}">
                      <ahyp:hlinkClr xmlns:ahyp="http://schemas.microsoft.com/office/drawing/2018/hyperlinkcolor" val="tx"/>
                    </a:ext>
                  </a:extLst>
                </a:hlinkClick>
              </a:rPr>
              <a:t>https://zoo.sandiegozoo.org/live-cams</a:t>
            </a:r>
            <a:r>
              <a:rPr lang="en-US" sz="1100" dirty="0">
                <a:solidFill>
                  <a:schemeClr val="bg1"/>
                </a:solidFill>
              </a:rPr>
              <a:t> </a:t>
            </a:r>
          </a:p>
          <a:p>
            <a:endParaRPr kumimoji="0" lang="en-US" sz="500" b="0" i="0" u="none" strike="noStrike" cap="none" spc="0" normalizeH="0" baseline="0" dirty="0">
              <a:ln>
                <a:noFill/>
              </a:ln>
              <a:solidFill>
                <a:schemeClr val="bg1"/>
              </a:solidFill>
              <a:effectLst/>
              <a:uFillTx/>
              <a:sym typeface="Calibri Light"/>
            </a:endParaRPr>
          </a:p>
          <a:p>
            <a:r>
              <a:rPr lang="en-US" sz="1100" dirty="0">
                <a:solidFill>
                  <a:schemeClr val="bg1"/>
                </a:solidFill>
                <a:hlinkClick r:id="rId5">
                  <a:extLst>
                    <a:ext uri="{A12FA001-AC4F-418D-AE19-62706E023703}">
                      <ahyp:hlinkClr xmlns:ahyp="http://schemas.microsoft.com/office/drawing/2018/hyperlinkcolor" val="tx"/>
                    </a:ext>
                  </a:extLst>
                </a:hlinkClick>
              </a:rPr>
              <a:t>https://www.apdaparkinson.org/community/st-louis/resources-support-stl/virtual-tours-museums-zoos-theme-parks/</a:t>
            </a:r>
            <a:r>
              <a:rPr lang="en-US" sz="1100" dirty="0">
                <a:solidFill>
                  <a:schemeClr val="bg1"/>
                </a:solidFill>
              </a:rPr>
              <a:t> </a:t>
            </a:r>
          </a:p>
          <a:p>
            <a:endParaRPr kumimoji="0" lang="en-US" sz="500" b="0" i="0" u="none" strike="noStrike" cap="none" spc="0" normalizeH="0" baseline="0" dirty="0">
              <a:ln>
                <a:noFill/>
              </a:ln>
              <a:solidFill>
                <a:schemeClr val="bg1"/>
              </a:solidFill>
              <a:effectLst/>
              <a:uFillTx/>
              <a:sym typeface="Calibri Light"/>
            </a:endParaRPr>
          </a:p>
          <a:p>
            <a:r>
              <a:rPr lang="en-US" sz="1100" b="1" dirty="0">
                <a:solidFill>
                  <a:schemeClr val="bg1"/>
                </a:solidFill>
              </a:rPr>
              <a:t>College Students</a:t>
            </a:r>
          </a:p>
          <a:p>
            <a:r>
              <a:rPr lang="en-US" sz="1100" u="sng" dirty="0">
                <a:solidFill>
                  <a:schemeClr val="bg1"/>
                </a:solidFill>
                <a:hlinkClick r:id="rId6">
                  <a:extLst>
                    <a:ext uri="{A12FA001-AC4F-418D-AE19-62706E023703}">
                      <ahyp:hlinkClr xmlns:ahyp="http://schemas.microsoft.com/office/drawing/2018/hyperlinkcolor" val="tx"/>
                    </a:ext>
                  </a:extLst>
                </a:hlinkClick>
              </a:rPr>
              <a:t>https://hope4college.com/surviving-covid-19-a-realcollege-guide-for-students/</a:t>
            </a:r>
            <a:r>
              <a:rPr lang="en-US" sz="1100" dirty="0">
                <a:solidFill>
                  <a:schemeClr val="bg1"/>
                </a:solidFill>
              </a:rPr>
              <a:t> </a:t>
            </a:r>
          </a:p>
          <a:p>
            <a:endParaRPr lang="en-US" sz="500" dirty="0">
              <a:solidFill>
                <a:schemeClr val="bg1"/>
              </a:solidFill>
            </a:endParaRPr>
          </a:p>
          <a:p>
            <a:r>
              <a:rPr lang="en-US" sz="1050" dirty="0">
                <a:solidFill>
                  <a:schemeClr val="bg1"/>
                </a:solidFill>
                <a:hlinkClick r:id="rId7">
                  <a:extLst>
                    <a:ext uri="{A12FA001-AC4F-418D-AE19-62706E023703}">
                      <ahyp:hlinkClr xmlns:ahyp="http://schemas.microsoft.com/office/drawing/2018/hyperlinkcolor" val="tx"/>
                    </a:ext>
                  </a:extLst>
                </a:hlinkClick>
              </a:rPr>
              <a:t>https://docs.google.com/spreadsheets/d/e/2PACX-1vRbonZQEAWFwTmVzd_NtAuDvMR1px124EKgo6uC-LSUFCSDrne9WE0JcItTBEyt_WBLFflRuPUG0Aj4/pubhtm</a:t>
            </a:r>
            <a:endParaRPr kumimoji="0" lang="en-US" sz="1100" b="0" i="0" u="none" strike="noStrike" cap="none" spc="0" normalizeH="0" baseline="0" dirty="0">
              <a:ln>
                <a:noFill/>
              </a:ln>
              <a:solidFill>
                <a:schemeClr val="bg1"/>
              </a:solidFill>
              <a:effectLst/>
              <a:uFillTx/>
              <a:sym typeface="Calibri Light"/>
            </a:endParaRPr>
          </a:p>
        </p:txBody>
      </p:sp>
      <p:sp>
        <p:nvSpPr>
          <p:cNvPr id="6" name="Rectangle 5">
            <a:extLst>
              <a:ext uri="{FF2B5EF4-FFF2-40B4-BE49-F238E27FC236}">
                <a16:creationId xmlns:a16="http://schemas.microsoft.com/office/drawing/2014/main" id="{2AE2DA41-B340-4253-A32E-F56C8DCC46E8}"/>
              </a:ext>
            </a:extLst>
          </p:cNvPr>
          <p:cNvSpPr/>
          <p:nvPr/>
        </p:nvSpPr>
        <p:spPr>
          <a:xfrm>
            <a:off x="432813" y="6248906"/>
            <a:ext cx="2196597" cy="3277820"/>
          </a:xfrm>
          <a:prstGeom prst="rect">
            <a:avLst/>
          </a:prstGeom>
        </p:spPr>
        <p:txBody>
          <a:bodyPr wrap="square">
            <a:spAutoFit/>
          </a:bodyPr>
          <a:lstStyle/>
          <a:p>
            <a:r>
              <a:rPr lang="en-US" sz="1200" b="1" dirty="0">
                <a:solidFill>
                  <a:schemeClr val="bg1"/>
                </a:solidFill>
                <a:latin typeface="Gill Sans"/>
              </a:rPr>
              <a:t>Establish daily routines</a:t>
            </a:r>
          </a:p>
          <a:p>
            <a:r>
              <a:rPr lang="en-US" sz="1200" b="1" dirty="0">
                <a:solidFill>
                  <a:schemeClr val="bg1"/>
                </a:solidFill>
                <a:latin typeface="Gill Sans"/>
              </a:rPr>
              <a:t>	</a:t>
            </a:r>
          </a:p>
          <a:p>
            <a:r>
              <a:rPr lang="en-US" sz="1200" b="1" dirty="0">
                <a:solidFill>
                  <a:schemeClr val="bg1"/>
                </a:solidFill>
                <a:latin typeface="Gill Sans"/>
              </a:rPr>
              <a:t>	Exercise</a:t>
            </a:r>
          </a:p>
          <a:p>
            <a:r>
              <a:rPr lang="en-US" sz="1200" b="1" dirty="0">
                <a:solidFill>
                  <a:schemeClr val="bg1"/>
                </a:solidFill>
                <a:latin typeface="Gill Sans"/>
              </a:rPr>
              <a:t>	Connect with Friends</a:t>
            </a:r>
          </a:p>
          <a:p>
            <a:r>
              <a:rPr lang="en-US" sz="1200" b="1" dirty="0">
                <a:solidFill>
                  <a:schemeClr val="bg1"/>
                </a:solidFill>
                <a:latin typeface="Gill Sans"/>
              </a:rPr>
              <a:t>	Eat </a:t>
            </a:r>
          </a:p>
          <a:p>
            <a:r>
              <a:rPr lang="en-US" sz="1200" b="1" dirty="0">
                <a:solidFill>
                  <a:schemeClr val="bg1"/>
                </a:solidFill>
                <a:latin typeface="Gill Sans"/>
              </a:rPr>
              <a:t>	Walk</a:t>
            </a:r>
          </a:p>
          <a:p>
            <a:r>
              <a:rPr lang="en-US" sz="1200" b="1" dirty="0">
                <a:solidFill>
                  <a:schemeClr val="bg1"/>
                </a:solidFill>
                <a:latin typeface="Gill Sans"/>
              </a:rPr>
              <a:t>	Hygiene</a:t>
            </a:r>
          </a:p>
          <a:p>
            <a:endParaRPr lang="en-US" sz="1200" b="1" dirty="0">
              <a:solidFill>
                <a:schemeClr val="bg1"/>
              </a:solidFill>
              <a:latin typeface="Gill Sans"/>
            </a:endParaRPr>
          </a:p>
          <a:p>
            <a:r>
              <a:rPr lang="en-US" sz="1200" b="1" dirty="0">
                <a:solidFill>
                  <a:schemeClr val="bg1"/>
                </a:solidFill>
                <a:latin typeface="Gill Sans"/>
              </a:rPr>
              <a:t>Reach out to someone you haven’t heard from in a while</a:t>
            </a:r>
          </a:p>
          <a:p>
            <a:endParaRPr lang="en-US" sz="1200" b="1" dirty="0">
              <a:solidFill>
                <a:schemeClr val="bg1"/>
              </a:solidFill>
              <a:latin typeface="Gill Sans"/>
            </a:endParaRPr>
          </a:p>
          <a:p>
            <a:r>
              <a:rPr lang="en-US" sz="1200" b="1" dirty="0">
                <a:solidFill>
                  <a:schemeClr val="bg1"/>
                </a:solidFill>
                <a:latin typeface="Gill Sans"/>
              </a:rPr>
              <a:t>Do something for someone else</a:t>
            </a:r>
          </a:p>
          <a:p>
            <a:endParaRPr lang="en-US" sz="1200" b="1" dirty="0">
              <a:solidFill>
                <a:schemeClr val="bg1"/>
              </a:solidFill>
              <a:latin typeface="Gill Sans"/>
            </a:endParaRPr>
          </a:p>
          <a:p>
            <a:r>
              <a:rPr lang="en-US" sz="1200" b="1" dirty="0">
                <a:solidFill>
                  <a:schemeClr val="bg1"/>
                </a:solidFill>
                <a:latin typeface="Gill Sans"/>
              </a:rPr>
              <a:t>For More Information        </a:t>
            </a:r>
          </a:p>
          <a:p>
            <a:r>
              <a:rPr lang="en-US" sz="1200" b="1">
                <a:solidFill>
                  <a:schemeClr val="bg1"/>
                </a:solidFill>
                <a:latin typeface="Gill Sans"/>
              </a:rPr>
              <a:t>	RI </a:t>
            </a:r>
            <a:r>
              <a:rPr lang="en-US" sz="1200" b="1" dirty="0">
                <a:solidFill>
                  <a:schemeClr val="bg1"/>
                </a:solidFill>
                <a:latin typeface="Gill Sans"/>
              </a:rPr>
              <a:t>COVID-19 Infoline</a:t>
            </a:r>
          </a:p>
          <a:p>
            <a:pPr lvl="4"/>
            <a:r>
              <a:rPr lang="en-US" sz="1200" b="1" dirty="0">
                <a:solidFill>
                  <a:schemeClr val="bg1"/>
                </a:solidFill>
                <a:latin typeface="Gill Sans"/>
              </a:rPr>
              <a:t>	401-222-8022</a:t>
            </a:r>
          </a:p>
          <a:p>
            <a:pPr marL="171450" indent="-171450">
              <a:buFont typeface="Arial" panose="020B0604020202020204" pitchFamily="34" charset="0"/>
              <a:buChar char="•"/>
            </a:pPr>
            <a:endParaRPr lang="en-US" sz="1200" b="1" dirty="0">
              <a:solidFill>
                <a:schemeClr val="bg1"/>
              </a:solidFill>
              <a:latin typeface="Gill Sans"/>
            </a:endParaRPr>
          </a:p>
          <a:p>
            <a:endParaRPr lang="en-US" sz="300" b="1" dirty="0">
              <a:solidFill>
                <a:schemeClr val="bg1"/>
              </a:solidFill>
              <a:latin typeface="Gill Sans"/>
            </a:endParaRPr>
          </a:p>
        </p:txBody>
      </p:sp>
      <p:sp>
        <p:nvSpPr>
          <p:cNvPr id="24" name="Rectangle 23">
            <a:extLst>
              <a:ext uri="{FF2B5EF4-FFF2-40B4-BE49-F238E27FC236}">
                <a16:creationId xmlns:a16="http://schemas.microsoft.com/office/drawing/2014/main" id="{85FE9225-7B66-43A7-884B-59A7F5BF8EEE}"/>
              </a:ext>
            </a:extLst>
          </p:cNvPr>
          <p:cNvSpPr/>
          <p:nvPr/>
        </p:nvSpPr>
        <p:spPr>
          <a:xfrm>
            <a:off x="432813" y="5477778"/>
            <a:ext cx="2275378" cy="692493"/>
          </a:xfrm>
          <a:prstGeom prst="rect">
            <a:avLst/>
          </a:prstGeom>
          <a:solidFill>
            <a:srgbClr val="62FA86"/>
          </a:solidFill>
          <a:ln w="25400" cap="flat">
            <a:noFill/>
            <a:prstDash val="solid"/>
            <a:round/>
          </a:ln>
          <a:effectLst>
            <a:outerShdw blurRad="50800" dist="38100" dir="2700000" algn="tl" rotWithShape="0">
              <a:prstClr val="black">
                <a:alpha val="40000"/>
              </a:prst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algn="ctr"/>
            <a:endParaRPr lang="en-US" sz="400" b="1" dirty="0">
              <a:solidFill>
                <a:schemeClr val="tx1"/>
              </a:solidFill>
              <a:latin typeface="Gill Sans MT" panose="020B0502020104020203" pitchFamily="34" charset="0"/>
              <a:ea typeface="Arial Narrow" charset="0"/>
              <a:cs typeface="Arial Narrow" charset="0"/>
            </a:endParaRPr>
          </a:p>
          <a:p>
            <a:pPr algn="ctr"/>
            <a:r>
              <a:rPr lang="en-US" sz="1400" b="1" dirty="0">
                <a:solidFill>
                  <a:schemeClr val="tx1"/>
                </a:solidFill>
                <a:latin typeface="Gill Sans MT" panose="020B0502020104020203" pitchFamily="34" charset="0"/>
                <a:ea typeface="Arial Narrow" charset="0"/>
                <a:cs typeface="Arial Narrow" charset="0"/>
              </a:rPr>
              <a:t>Make a Plan</a:t>
            </a:r>
          </a:p>
          <a:p>
            <a:pPr algn="ctr"/>
            <a:endParaRPr lang="en-US" sz="1400" dirty="0">
              <a:solidFill>
                <a:schemeClr val="tx1"/>
              </a:solidFill>
              <a:latin typeface="Gill Sans MT" panose="020B0502020104020203" pitchFamily="34" charset="0"/>
              <a:ea typeface="Arial Narrow" charset="0"/>
              <a:cs typeface="Arial Narrow" charset="0"/>
            </a:endParaRPr>
          </a:p>
          <a:p>
            <a:pPr algn="ctr"/>
            <a:endParaRPr lang="en-US" sz="600" b="1" dirty="0">
              <a:solidFill>
                <a:schemeClr val="tx1"/>
              </a:solidFill>
              <a:latin typeface="Gill Sans MT" panose="020B0502020104020203" pitchFamily="34" charset="0"/>
              <a:ea typeface="Arial Narrow" charset="0"/>
              <a:cs typeface="Arial Narrow" charset="0"/>
            </a:endParaRPr>
          </a:p>
          <a:p>
            <a:pPr algn="ctr"/>
            <a:endParaRPr lang="en-US" sz="100" b="1" dirty="0">
              <a:latin typeface="Gill Sans MT" panose="020B0502020104020203" pitchFamily="34" charset="0"/>
              <a:ea typeface="Arial Narrow" charset="0"/>
              <a:cs typeface="Arial Narrow" charset="0"/>
            </a:endParaRPr>
          </a:p>
        </p:txBody>
      </p:sp>
      <p:sp>
        <p:nvSpPr>
          <p:cNvPr id="25" name="Rectangle 24">
            <a:extLst>
              <a:ext uri="{FF2B5EF4-FFF2-40B4-BE49-F238E27FC236}">
                <a16:creationId xmlns:a16="http://schemas.microsoft.com/office/drawing/2014/main" id="{37D3B3F4-7EE7-4480-A635-C133AF44E8FA}"/>
              </a:ext>
            </a:extLst>
          </p:cNvPr>
          <p:cNvSpPr/>
          <p:nvPr/>
        </p:nvSpPr>
        <p:spPr>
          <a:xfrm>
            <a:off x="2759023" y="5477778"/>
            <a:ext cx="2225907" cy="692493"/>
          </a:xfrm>
          <a:prstGeom prst="rect">
            <a:avLst/>
          </a:prstGeom>
          <a:solidFill>
            <a:srgbClr val="62FA86"/>
          </a:solidFill>
          <a:ln w="25400" cap="flat">
            <a:noFill/>
            <a:prstDash val="solid"/>
            <a:round/>
          </a:ln>
          <a:effectLst>
            <a:outerShdw blurRad="50800" dist="38100" dir="2700000" algn="tl" rotWithShape="0">
              <a:prstClr val="black">
                <a:alpha val="40000"/>
              </a:prst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algn="ctr"/>
            <a:r>
              <a:rPr lang="en-US" sz="1400" b="1" dirty="0">
                <a:solidFill>
                  <a:schemeClr val="tx1"/>
                </a:solidFill>
                <a:latin typeface="Gill Sans MT" panose="020B0502020104020203" pitchFamily="34" charset="0"/>
                <a:ea typeface="Arial Narrow" charset="0"/>
                <a:cs typeface="Arial Narrow" charset="0"/>
              </a:rPr>
              <a:t>Watch</a:t>
            </a:r>
            <a:endParaRPr lang="en-US" sz="1400" b="1" dirty="0">
              <a:latin typeface="Gill Sans MT" panose="020B0502020104020203" pitchFamily="34" charset="0"/>
              <a:ea typeface="Arial Narrow" charset="0"/>
              <a:cs typeface="Arial Narrow" charset="0"/>
            </a:endParaRPr>
          </a:p>
          <a:p>
            <a:pPr algn="ctr"/>
            <a:r>
              <a:rPr lang="en-US" sz="1400" b="1" dirty="0">
                <a:solidFill>
                  <a:schemeClr val="tx1"/>
                </a:solidFill>
                <a:latin typeface="Gill Sans MT" panose="020B0502020104020203" pitchFamily="34" charset="0"/>
                <a:ea typeface="Arial Narrow" charset="0"/>
                <a:cs typeface="Arial Narrow" charset="0"/>
              </a:rPr>
              <a:t>for Signs of Stress</a:t>
            </a:r>
          </a:p>
          <a:p>
            <a:pPr algn="ctr"/>
            <a:endParaRPr kumimoji="0" lang="en-US" sz="1100" b="1" u="none" strike="noStrike" cap="none" spc="0" normalizeH="0" baseline="0" dirty="0">
              <a:ln>
                <a:noFill/>
              </a:ln>
              <a:solidFill>
                <a:schemeClr val="tx1"/>
              </a:solidFill>
              <a:effectLst/>
              <a:uFillTx/>
              <a:latin typeface="Gill Sans MT" panose="020B0502020104020203" pitchFamily="34" charset="0"/>
              <a:ea typeface="Arial Narrow" charset="0"/>
              <a:cs typeface="Arial Narrow" charset="0"/>
              <a:sym typeface="Calibri Light"/>
            </a:endParaRPr>
          </a:p>
        </p:txBody>
      </p:sp>
      <p:sp>
        <p:nvSpPr>
          <p:cNvPr id="26" name="Rectangle 25">
            <a:extLst>
              <a:ext uri="{FF2B5EF4-FFF2-40B4-BE49-F238E27FC236}">
                <a16:creationId xmlns:a16="http://schemas.microsoft.com/office/drawing/2014/main" id="{34F15A68-EB54-43A1-A3B0-5AAE0C81E4CE}"/>
              </a:ext>
            </a:extLst>
          </p:cNvPr>
          <p:cNvSpPr/>
          <p:nvPr/>
        </p:nvSpPr>
        <p:spPr>
          <a:xfrm>
            <a:off x="5081728" y="5472596"/>
            <a:ext cx="2275103" cy="692493"/>
          </a:xfrm>
          <a:prstGeom prst="rect">
            <a:avLst/>
          </a:prstGeom>
          <a:solidFill>
            <a:srgbClr val="62FA86"/>
          </a:solidFill>
          <a:ln w="25400" cap="flat">
            <a:noFill/>
            <a:prstDash val="solid"/>
            <a:round/>
          </a:ln>
          <a:effectLst>
            <a:outerShdw blurRad="50800" dist="38100" dir="2700000" algn="tl" rotWithShape="0">
              <a:prstClr val="black">
                <a:alpha val="40000"/>
              </a:prst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algn="ctr"/>
            <a:endParaRPr lang="en-US" sz="300" b="1" dirty="0">
              <a:latin typeface="Gill Sans MT" panose="020B0502020104020203" pitchFamily="34" charset="0"/>
              <a:ea typeface="Arial Narrow" charset="0"/>
              <a:cs typeface="Arial Narrow" charset="0"/>
            </a:endParaRPr>
          </a:p>
          <a:p>
            <a:pPr algn="ctr"/>
            <a:r>
              <a:rPr lang="en-US" sz="1400" b="1" dirty="0">
                <a:solidFill>
                  <a:schemeClr val="tx1"/>
                </a:solidFill>
                <a:latin typeface="Gill Sans MT" panose="020B0502020104020203" pitchFamily="34" charset="0"/>
                <a:ea typeface="Arial Narrow" charset="0"/>
                <a:cs typeface="Arial Narrow" charset="0"/>
              </a:rPr>
              <a:t>Resources for you</a:t>
            </a:r>
          </a:p>
          <a:p>
            <a:pPr algn="ctr"/>
            <a:endParaRPr lang="en-US" sz="1400" b="1" dirty="0">
              <a:solidFill>
                <a:schemeClr val="tx1"/>
              </a:solidFill>
              <a:latin typeface="Gill Sans MT" panose="020B0502020104020203" pitchFamily="34" charset="0"/>
              <a:ea typeface="Arial Narrow" charset="0"/>
              <a:cs typeface="Arial Narrow" charset="0"/>
            </a:endParaRPr>
          </a:p>
          <a:p>
            <a:pPr algn="ctr"/>
            <a:endParaRPr kumimoji="0" lang="en-US" sz="800" b="1" u="none" strike="noStrike" cap="none" spc="0" normalizeH="0" baseline="0" dirty="0">
              <a:ln>
                <a:noFill/>
              </a:ln>
              <a:solidFill>
                <a:schemeClr val="tx1"/>
              </a:solidFill>
              <a:effectLst/>
              <a:uFillTx/>
              <a:latin typeface="Gill Sans MT" panose="020B0502020104020203" pitchFamily="34" charset="0"/>
              <a:ea typeface="Arial Narrow" charset="0"/>
              <a:cs typeface="Arial Narrow" charset="0"/>
              <a:sym typeface="Calibri Light"/>
            </a:endParaRPr>
          </a:p>
        </p:txBody>
      </p:sp>
      <p:sp>
        <p:nvSpPr>
          <p:cNvPr id="5" name="Rectangle 4">
            <a:extLst>
              <a:ext uri="{FF2B5EF4-FFF2-40B4-BE49-F238E27FC236}">
                <a16:creationId xmlns:a16="http://schemas.microsoft.com/office/drawing/2014/main" id="{7CF63DA3-7A06-4208-9E73-5658E49F1268}"/>
              </a:ext>
            </a:extLst>
          </p:cNvPr>
          <p:cNvSpPr/>
          <p:nvPr/>
        </p:nvSpPr>
        <p:spPr>
          <a:xfrm>
            <a:off x="2796104" y="6064240"/>
            <a:ext cx="2137606" cy="3647152"/>
          </a:xfrm>
          <a:prstGeom prst="rect">
            <a:avLst/>
          </a:prstGeom>
        </p:spPr>
        <p:txBody>
          <a:bodyPr wrap="square">
            <a:spAutoFit/>
          </a:bodyPr>
          <a:lstStyle/>
          <a:p>
            <a:endParaRPr lang="en-US" sz="1200" b="1" dirty="0">
              <a:solidFill>
                <a:schemeClr val="bg1"/>
              </a:solidFill>
              <a:latin typeface="Gill Sans"/>
            </a:endParaRPr>
          </a:p>
          <a:p>
            <a:r>
              <a:rPr lang="en-US" sz="1200" b="1" dirty="0">
                <a:solidFill>
                  <a:schemeClr val="bg1"/>
                </a:solidFill>
                <a:latin typeface="Gill Sans"/>
              </a:rPr>
              <a:t>Normal reactions to uncertain times are to be expected. Talk with your friends. </a:t>
            </a:r>
          </a:p>
          <a:p>
            <a:endParaRPr lang="en-US" sz="1200" b="1" dirty="0">
              <a:solidFill>
                <a:schemeClr val="bg1"/>
              </a:solidFill>
              <a:latin typeface="Gill Sans"/>
            </a:endParaRPr>
          </a:p>
          <a:p>
            <a:r>
              <a:rPr lang="en-US" sz="1200" b="1" dirty="0">
                <a:solidFill>
                  <a:schemeClr val="bg1"/>
                </a:solidFill>
                <a:latin typeface="Gill Sans"/>
              </a:rPr>
              <a:t>If feelings of anxiety, worry, or fear continue or increase in intensity</a:t>
            </a:r>
          </a:p>
          <a:p>
            <a:pPr marL="171450" indent="-171450">
              <a:buFont typeface="Arial" panose="020B0604020202020204" pitchFamily="34" charset="0"/>
              <a:buChar char="•"/>
            </a:pPr>
            <a:r>
              <a:rPr lang="en-US" sz="1200" b="1" dirty="0">
                <a:solidFill>
                  <a:schemeClr val="bg1"/>
                </a:solidFill>
                <a:latin typeface="Gill Sans"/>
              </a:rPr>
              <a:t>Talk with your parent or other trusted adult</a:t>
            </a:r>
          </a:p>
          <a:p>
            <a:pPr marL="171450" indent="-171450">
              <a:buFont typeface="Arial" panose="020B0604020202020204" pitchFamily="34" charset="0"/>
              <a:buChar char="•"/>
            </a:pPr>
            <a:endParaRPr lang="en-US" sz="400" b="1" dirty="0">
              <a:solidFill>
                <a:schemeClr val="bg1"/>
              </a:solidFill>
              <a:latin typeface="Gill Sans"/>
            </a:endParaRPr>
          </a:p>
          <a:p>
            <a:pPr marL="171450" indent="-171450">
              <a:buFont typeface="Arial" panose="020B0604020202020204" pitchFamily="34" charset="0"/>
              <a:buChar char="•"/>
            </a:pPr>
            <a:r>
              <a:rPr lang="en-US" sz="1200" b="1" dirty="0">
                <a:solidFill>
                  <a:schemeClr val="bg1"/>
                </a:solidFill>
                <a:latin typeface="Gill Sans"/>
              </a:rPr>
              <a:t>Contact your doctor or mental health provider </a:t>
            </a:r>
          </a:p>
          <a:p>
            <a:pPr marL="171450" indent="-171450">
              <a:buFont typeface="Arial" panose="020B0604020202020204" pitchFamily="34" charset="0"/>
              <a:buChar char="•"/>
            </a:pPr>
            <a:endParaRPr lang="en-US" sz="400" b="1" dirty="0">
              <a:solidFill>
                <a:schemeClr val="bg1"/>
              </a:solidFill>
              <a:latin typeface="Gill Sans"/>
            </a:endParaRPr>
          </a:p>
          <a:p>
            <a:pPr marL="171450" indent="-171450">
              <a:buFont typeface="Arial" panose="020B0604020202020204" pitchFamily="34" charset="0"/>
              <a:buChar char="•"/>
            </a:pPr>
            <a:r>
              <a:rPr lang="en-US" sz="1200" b="1" dirty="0">
                <a:solidFill>
                  <a:schemeClr val="bg1"/>
                </a:solidFill>
                <a:latin typeface="Gill Sans"/>
              </a:rPr>
              <a:t>Call RI Behavioral Health Support Lines: 	</a:t>
            </a:r>
          </a:p>
          <a:p>
            <a:r>
              <a:rPr lang="en-US" sz="1200" b="1" dirty="0">
                <a:solidFill>
                  <a:schemeClr val="bg1"/>
                </a:solidFill>
                <a:latin typeface="Gill Sans"/>
              </a:rPr>
              <a:t>     401-414-5465 or</a:t>
            </a:r>
          </a:p>
          <a:p>
            <a:r>
              <a:rPr lang="en-US" sz="1200" b="1" dirty="0">
                <a:solidFill>
                  <a:schemeClr val="bg1"/>
                </a:solidFill>
                <a:latin typeface="Gill Sans"/>
              </a:rPr>
              <a:t>     855-543-5465</a:t>
            </a:r>
          </a:p>
          <a:p>
            <a:pPr marL="171450" indent="-171450">
              <a:buFont typeface="Arial" panose="020B0604020202020204" pitchFamily="34" charset="0"/>
              <a:buChar char="•"/>
            </a:pPr>
            <a:endParaRPr lang="en-US" sz="1200" dirty="0">
              <a:solidFill>
                <a:schemeClr val="bg1"/>
              </a:solidFill>
              <a:latin typeface="Gill Sans"/>
            </a:endParaRPr>
          </a:p>
          <a:p>
            <a:r>
              <a:rPr lang="en-US" sz="1100" dirty="0">
                <a:solidFill>
                  <a:schemeClr val="bg1"/>
                </a:solidFill>
                <a:latin typeface="Gill Sans"/>
              </a:rPr>
              <a:t> </a:t>
            </a:r>
          </a:p>
        </p:txBody>
      </p:sp>
      <p:sp>
        <p:nvSpPr>
          <p:cNvPr id="18" name="TextBox 17">
            <a:extLst>
              <a:ext uri="{FF2B5EF4-FFF2-40B4-BE49-F238E27FC236}">
                <a16:creationId xmlns:a16="http://schemas.microsoft.com/office/drawing/2014/main" id="{7101BA83-AB25-4304-829A-707AC5375D45}"/>
              </a:ext>
            </a:extLst>
          </p:cNvPr>
          <p:cNvSpPr txBox="1"/>
          <p:nvPr/>
        </p:nvSpPr>
        <p:spPr>
          <a:xfrm>
            <a:off x="789099" y="263155"/>
            <a:ext cx="6221846" cy="83099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4572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E6EB2"/>
                </a:solidFill>
                <a:effectLst/>
                <a:uFillTx/>
                <a:latin typeface="Arial Black" panose="020B0A04020102020204" pitchFamily="34" charset="0"/>
                <a:sym typeface="Calibri Light"/>
              </a:rPr>
              <a:t>Staying Socially Connected While Keeping a </a:t>
            </a:r>
            <a:r>
              <a:rPr lang="en-US" sz="2400" dirty="0">
                <a:solidFill>
                  <a:srgbClr val="0E6EB2"/>
                </a:solidFill>
                <a:latin typeface="Arial Black" panose="020B0A04020102020204" pitchFamily="34" charset="0"/>
              </a:rPr>
              <a:t>Safe </a:t>
            </a:r>
            <a:r>
              <a:rPr kumimoji="0" lang="en-US" sz="2400" b="0" i="0" u="none" strike="noStrike" cap="none" spc="0" normalizeH="0" baseline="0" dirty="0">
                <a:ln>
                  <a:noFill/>
                </a:ln>
                <a:solidFill>
                  <a:srgbClr val="0E6EB2"/>
                </a:solidFill>
                <a:effectLst/>
                <a:uFillTx/>
                <a:latin typeface="Arial Black" panose="020B0A04020102020204" pitchFamily="34" charset="0"/>
                <a:sym typeface="Calibri Light"/>
              </a:rPr>
              <a:t>Physical Distance</a:t>
            </a:r>
          </a:p>
        </p:txBody>
      </p:sp>
      <p:sp>
        <p:nvSpPr>
          <p:cNvPr id="2" name="Rectangle 1">
            <a:extLst>
              <a:ext uri="{FF2B5EF4-FFF2-40B4-BE49-F238E27FC236}">
                <a16:creationId xmlns:a16="http://schemas.microsoft.com/office/drawing/2014/main" id="{B4572F01-5144-4F08-9E49-7861E29516B8}"/>
              </a:ext>
            </a:extLst>
          </p:cNvPr>
          <p:cNvSpPr/>
          <p:nvPr/>
        </p:nvSpPr>
        <p:spPr>
          <a:xfrm>
            <a:off x="3652675" y="2534039"/>
            <a:ext cx="3886200" cy="3046988"/>
          </a:xfrm>
          <a:prstGeom prst="rect">
            <a:avLst/>
          </a:prstGeom>
        </p:spPr>
        <p:txBody>
          <a:bodyPr>
            <a:spAutoFit/>
          </a:bodyPr>
          <a:lstStyle/>
          <a:p>
            <a:pPr>
              <a:spcAft>
                <a:spcPts val="600"/>
              </a:spcAft>
            </a:pPr>
            <a:r>
              <a:rPr lang="en-US" sz="1400" b="1" dirty="0"/>
              <a:t>Check in regularly </a:t>
            </a:r>
            <a:r>
              <a:rPr lang="en-US" sz="1400" dirty="0"/>
              <a:t>– Whether by phone, text, video or social media, check in with friends daily. </a:t>
            </a:r>
            <a:endParaRPr lang="en-US" sz="1400" b="1" dirty="0"/>
          </a:p>
          <a:p>
            <a:pPr>
              <a:spcAft>
                <a:spcPts val="600"/>
              </a:spcAft>
            </a:pPr>
            <a:r>
              <a:rPr lang="en-US" sz="1400" b="1" dirty="0"/>
              <a:t>Have virtual get togethers –</a:t>
            </a:r>
            <a:r>
              <a:rPr lang="en-US" sz="1400" dirty="0"/>
              <a:t> Just because you can’t physically get together, doesn’t mean you can’t connect with your friends. Take advantage of video chat or other means to have meals together, play games, or watch tv through video. </a:t>
            </a:r>
          </a:p>
          <a:p>
            <a:r>
              <a:rPr lang="en-US" sz="1400" b="1" dirty="0"/>
              <a:t>Take advantage of online resources –</a:t>
            </a:r>
            <a:r>
              <a:rPr lang="en-US" sz="1400" dirty="0"/>
              <a:t> Many organizations are offering online webinars, tutorials and wellness classes. Check your school’s website for ideas. You can also visit national parks, zoos and aquariums via webcam. </a:t>
            </a:r>
          </a:p>
          <a:p>
            <a:endParaRPr lang="en-US" sz="1400" dirty="0"/>
          </a:p>
        </p:txBody>
      </p:sp>
      <p:sp>
        <p:nvSpPr>
          <p:cNvPr id="3" name="TextBox 2">
            <a:extLst>
              <a:ext uri="{FF2B5EF4-FFF2-40B4-BE49-F238E27FC236}">
                <a16:creationId xmlns:a16="http://schemas.microsoft.com/office/drawing/2014/main" id="{8DBCD9D4-5C2F-43B3-BF18-02481F94B758}"/>
              </a:ext>
            </a:extLst>
          </p:cNvPr>
          <p:cNvSpPr txBox="1"/>
          <p:nvPr/>
        </p:nvSpPr>
        <p:spPr>
          <a:xfrm>
            <a:off x="427808" y="1322236"/>
            <a:ext cx="6944428" cy="10772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en-US" sz="1600" dirty="0"/>
              <a:t>A safe physical distance is at least 6 feet. This means not passing through doors at the same time as others, not shaking hands or otherwise touching others. Your everyday life has changed and will continue to change often with little notice amidst the COVID-19 outbreak, try these social options to stay safe:</a:t>
            </a:r>
          </a:p>
        </p:txBody>
      </p:sp>
    </p:spTree>
    <p:extLst>
      <p:ext uri="{BB962C8B-B14F-4D97-AF65-F5344CB8AC3E}">
        <p14:creationId xmlns:p14="http://schemas.microsoft.com/office/powerpoint/2010/main" val="2350800061"/>
      </p:ext>
    </p:extLst>
  </p:cSld>
  <p:clrMapOvr>
    <a:masterClrMapping/>
  </p:clrMapOvr>
  <p:transition spd="med"/>
</p:sld>
</file>

<file path=ppt/theme/theme1.xml><?xml version="1.0" encoding="utf-8"?>
<a:theme xmlns:a="http://schemas.openxmlformats.org/drawingml/2006/main" name="Default Theme">
  <a:themeElements>
    <a:clrScheme name="Default Theme">
      <a:dk1>
        <a:srgbClr val="000000"/>
      </a:dk1>
      <a:lt1>
        <a:srgbClr val="FFFFFF"/>
      </a:lt1>
      <a:dk2>
        <a:srgbClr val="A7A7A7"/>
      </a:dk2>
      <a:lt2>
        <a:srgbClr val="535353"/>
      </a:lt2>
      <a:accent1>
        <a:srgbClr val="4472C4"/>
      </a:accent1>
      <a:accent2>
        <a:srgbClr val="ED7D31"/>
      </a:accent2>
      <a:accent3>
        <a:srgbClr val="9BBB59"/>
      </a:accent3>
      <a:accent4>
        <a:srgbClr val="8064A2"/>
      </a:accent4>
      <a:accent5>
        <a:srgbClr val="4BACC6"/>
      </a:accent5>
      <a:accent6>
        <a:srgbClr val="F79646"/>
      </a:accent6>
      <a:hlink>
        <a:srgbClr val="0000FF"/>
      </a:hlink>
      <a:folHlink>
        <a:srgbClr val="FF00FF"/>
      </a:folHlink>
    </a:clrScheme>
    <a:fontScheme name="Default Theme">
      <a:majorFont>
        <a:latin typeface="Helvetica"/>
        <a:ea typeface="Helvetica"/>
        <a:cs typeface="Helvetica"/>
      </a:majorFont>
      <a:minorFont>
        <a:latin typeface="Calibri Light"/>
        <a:ea typeface="Calibri Light"/>
        <a:cs typeface="Calibri Light"/>
      </a:minorFont>
    </a:fontScheme>
    <a:fmtScheme name="Default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Theme">
  <a:themeElements>
    <a:clrScheme name="Default Theme">
      <a:dk1>
        <a:srgbClr val="000000"/>
      </a:dk1>
      <a:lt1>
        <a:srgbClr val="FFFFFF"/>
      </a:lt1>
      <a:dk2>
        <a:srgbClr val="A7A7A7"/>
      </a:dk2>
      <a:lt2>
        <a:srgbClr val="535353"/>
      </a:lt2>
      <a:accent1>
        <a:srgbClr val="4472C4"/>
      </a:accent1>
      <a:accent2>
        <a:srgbClr val="ED7D31"/>
      </a:accent2>
      <a:accent3>
        <a:srgbClr val="9BBB59"/>
      </a:accent3>
      <a:accent4>
        <a:srgbClr val="8064A2"/>
      </a:accent4>
      <a:accent5>
        <a:srgbClr val="4BACC6"/>
      </a:accent5>
      <a:accent6>
        <a:srgbClr val="F79646"/>
      </a:accent6>
      <a:hlink>
        <a:srgbClr val="0000FF"/>
      </a:hlink>
      <a:folHlink>
        <a:srgbClr val="FF00FF"/>
      </a:folHlink>
    </a:clrScheme>
    <a:fontScheme name="Default Theme">
      <a:majorFont>
        <a:latin typeface="Helvetica"/>
        <a:ea typeface="Helvetica"/>
        <a:cs typeface="Helvetica"/>
      </a:majorFont>
      <a:minorFont>
        <a:latin typeface="Calibri Light"/>
        <a:ea typeface="Calibri Light"/>
        <a:cs typeface="Calibri Light"/>
      </a:minorFont>
    </a:fontScheme>
    <a:fmtScheme name="Default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58347</TotalTime>
  <Words>386</Words>
  <Application>Microsoft Office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Arial Black</vt:lpstr>
      <vt:lpstr>Calibri</vt:lpstr>
      <vt:lpstr>Calibri Light</vt:lpstr>
      <vt:lpstr>Gill Sans</vt:lpstr>
      <vt:lpstr>Gill Sans MT</vt:lpstr>
      <vt:lpstr>Times New Roman</vt:lpstr>
      <vt:lpstr>Default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Rizzo, Suellen (BHDDH)</dc:creator>
  <cp:lastModifiedBy>Achin, Denise (BHDDH)</cp:lastModifiedBy>
  <cp:revision>1428</cp:revision>
  <cp:lastPrinted>2019-11-12T14:05:11Z</cp:lastPrinted>
  <dcterms:modified xsi:type="dcterms:W3CDTF">2020-04-07T13:35:16Z</dcterms:modified>
</cp:coreProperties>
</file>