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2.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3.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4.xml" ContentType="application/vnd.openxmlformats-officedocument.theme+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theme/theme5.xml" ContentType="application/vnd.openxmlformats-officedocument.theme+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8" r:id="rId4"/>
    <p:sldMasterId id="2147483736" r:id="rId5"/>
    <p:sldMasterId id="2147483753" r:id="rId6"/>
    <p:sldMasterId id="2147483741" r:id="rId7"/>
    <p:sldMasterId id="2147483648" r:id="rId8"/>
    <p:sldMasterId id="2147483660" r:id="rId9"/>
  </p:sldMasterIdLst>
  <p:notesMasterIdLst>
    <p:notesMasterId r:id="rId55"/>
  </p:notesMasterIdLst>
  <p:sldIdLst>
    <p:sldId id="697" r:id="rId10"/>
    <p:sldId id="527" r:id="rId11"/>
    <p:sldId id="759" r:id="rId12"/>
    <p:sldId id="788" r:id="rId13"/>
    <p:sldId id="789" r:id="rId14"/>
    <p:sldId id="790" r:id="rId15"/>
    <p:sldId id="791" r:id="rId16"/>
    <p:sldId id="792" r:id="rId17"/>
    <p:sldId id="793" r:id="rId18"/>
    <p:sldId id="794" r:id="rId19"/>
    <p:sldId id="795" r:id="rId20"/>
    <p:sldId id="796" r:id="rId21"/>
    <p:sldId id="797" r:id="rId22"/>
    <p:sldId id="798" r:id="rId23"/>
    <p:sldId id="799" r:id="rId24"/>
    <p:sldId id="800" r:id="rId25"/>
    <p:sldId id="801" r:id="rId26"/>
    <p:sldId id="276" r:id="rId27"/>
    <p:sldId id="779" r:id="rId28"/>
    <p:sldId id="296" r:id="rId29"/>
    <p:sldId id="308" r:id="rId30"/>
    <p:sldId id="780" r:id="rId31"/>
    <p:sldId id="307" r:id="rId32"/>
    <p:sldId id="283" r:id="rId33"/>
    <p:sldId id="279" r:id="rId34"/>
    <p:sldId id="781" r:id="rId35"/>
    <p:sldId id="782" r:id="rId36"/>
    <p:sldId id="285" r:id="rId37"/>
    <p:sldId id="783" r:id="rId38"/>
    <p:sldId id="784" r:id="rId39"/>
    <p:sldId id="785" r:id="rId40"/>
    <p:sldId id="786" r:id="rId41"/>
    <p:sldId id="760" r:id="rId42"/>
    <p:sldId id="278" r:id="rId43"/>
    <p:sldId id="330" r:id="rId44"/>
    <p:sldId id="318" r:id="rId45"/>
    <p:sldId id="320" r:id="rId46"/>
    <p:sldId id="332" r:id="rId47"/>
    <p:sldId id="333" r:id="rId48"/>
    <p:sldId id="787" r:id="rId49"/>
    <p:sldId id="385" r:id="rId50"/>
    <p:sldId id="387" r:id="rId51"/>
    <p:sldId id="386" r:id="rId52"/>
    <p:sldId id="728" r:id="rId53"/>
    <p:sldId id="257" r:id="rId54"/>
  </p:sldIdLst>
  <p:sldSz cx="12192000" cy="6858000"/>
  <p:notesSz cx="7010400" cy="9296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E00E3708-7326-1CFA-3D47-8624A03961A9}" name="Sonja K Claborn" initials="SC" userId="S::sonjac@health.ok.gov::d4e6907b-a6f9-43e2-baf1-943dc3fb99c6" providerId="AD"/>
  <p188:author id="{C46BF437-3A1A-D74D-E06A-7271CC563F2C}" name="Teja Paruchuri" initials="TP" userId="S::teja.paruchuri@health.ok.gov::cb25a23b-5ac1-4979-97e3-25b75829096e" providerId="AD"/>
  <p188:author id="{4019894C-F321-E4AF-DFD8-755820AE21FF}" name="Rishu Garg" initials="RG" userId="S::rishu.garg@health.ok.gov::8627482e-d3d8-4296-b2f2-1ed9f531064c" providerId="AD"/>
  <p188:author id="{1260974F-DF2F-9C76-163A-99FDBF0757EF}" name="Anna Anthony" initials="AA" userId="S::annaa@health.ok.gov::d10b8380-db7c-4bb2-aeae-a260af85de7c" providerId="AD"/>
  <p188:author id="{72FF105F-D43D-D0D3-852D-579ABB81BBD5}" name="Margaret Archer" initials="MA" userId="S::Margaret.Archer@health.ok.gov::2991ac12-8bd6-4295-9ee6-2dac7a29c2cb" providerId="AD"/>
  <p188:author id="{7A7B3E87-8D47-5700-B658-558AAD9B94F7}" name="Muhammad Khalil" initials="MK" userId="S::MuhammadK@health.ok.gov::64be5bfe-b0d1-40a9-b254-7ea44c2626d4" providerId="AD"/>
  <p188:author id="{468E2E8D-3794-9D79-B944-A68EC9CF613C}" name="Paula Deyell" initials="PD" userId="S::paularb@health.ok.gov::76813009-adce-4eab-9052-2a25df303ccc" providerId="AD"/>
  <p188:author id="{74EE6598-1D88-1CE7-1BD4-7E9C000364B2}" name="Muhammad Khalil" initials="MK" userId="Muhammad Khalil" providerId="None"/>
  <p188:author id="{4EC552B6-15DA-4F71-FA9A-13808D8F5731}" name="Brent Calkin" initials="BC" userId="S::brentc@health.ok.gov::fe26feed-f53d-4a1e-81f5-42bae2aa8b90" providerId="AD"/>
  <p188:author id="{C9ACD3C0-A641-8D10-8656-5ACA585262BC}" name="Muhammad Khalil" initials="MK" userId="S::muhammadk@health.ok.gov::64be5bfe-b0d1-40a9-b254-7ea44c2626d4" providerId="AD"/>
  <p188:author id="{24BCC6EB-D032-7355-22BB-3C4DA9BE5970}" name="Myka N Saltsman" initials="MS" userId="S::mykas@health.ok.gov::461884a9-a227-4391-b56c-6227cc38bbec" providerId="AD"/>
  <p188:author id="{A2DBEDF0-7C99-3BCA-2BF1-2EBBF42BA545}" name="Margaret Archer" initials="MA" userId="S::margaret.archer@health.ok.gov::2991ac12-8bd6-4295-9ee6-2dac7a29c2cb"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1" name="Kaitlin Hixaon-Pope" initials="KH" lastIdx="36" clrIdx="0">
    <p:extLst>
      <p:ext uri="{19B8F6BF-5375-455C-9EA6-DF929625EA0E}">
        <p15:presenceInfo xmlns:p15="http://schemas.microsoft.com/office/powerpoint/2012/main" userId="S::kaitlinp@health.ok.gov::86e37652-972b-4632-b73f-170f0cfdeddd" providerId="AD"/>
      </p:ext>
    </p:extLst>
  </p:cmAuthor>
  <p:cmAuthor id="2" name="Erin Turner" initials="ET" lastIdx="33" clrIdx="1">
    <p:extLst>
      <p:ext uri="{19B8F6BF-5375-455C-9EA6-DF929625EA0E}">
        <p15:presenceInfo xmlns:p15="http://schemas.microsoft.com/office/powerpoint/2012/main" userId="S::erint@health.ok.gov::cef02151-8298-477e-bd71-d9656261939d" providerId="AD"/>
      </p:ext>
    </p:extLst>
  </p:cmAuthor>
  <p:cmAuthor id="3" name="Fauzia Khan" initials="FK" lastIdx="35" clrIdx="2">
    <p:extLst>
      <p:ext uri="{19B8F6BF-5375-455C-9EA6-DF929625EA0E}">
        <p15:presenceInfo xmlns:p15="http://schemas.microsoft.com/office/powerpoint/2012/main" userId="S::fauziak@health.ok.gov::adc4540a-c00e-42d4-b1a3-3123ec10ffbf" providerId="AD"/>
      </p:ext>
    </p:extLst>
  </p:cmAuthor>
  <p:cmAuthor id="4" name="Michael A Zaleski" initials="MZ" lastIdx="4" clrIdx="3">
    <p:extLst>
      <p:ext uri="{19B8F6BF-5375-455C-9EA6-DF929625EA0E}">
        <p15:presenceInfo xmlns:p15="http://schemas.microsoft.com/office/powerpoint/2012/main" userId="S::michaelz@health.ok.gov::7c10eccf-f01c-4c6f-a978-b10b910eafbc" providerId="AD"/>
      </p:ext>
    </p:extLst>
  </p:cmAuthor>
  <p:cmAuthor id="5" name="Kamilla Gazieva" initials="KG" lastIdx="11" clrIdx="4">
    <p:extLst>
      <p:ext uri="{19B8F6BF-5375-455C-9EA6-DF929625EA0E}">
        <p15:presenceInfo xmlns:p15="http://schemas.microsoft.com/office/powerpoint/2012/main" userId="S::kamilla.gazieva@health.ok.gov::8a96d16d-333d-4721-8c2f-62b13633d710" providerId="AD"/>
      </p:ext>
    </p:extLst>
  </p:cmAuthor>
  <p:cmAuthor id="6" name="Sonja K Claborn" initials="SC" lastIdx="10" clrIdx="5">
    <p:extLst>
      <p:ext uri="{19B8F6BF-5375-455C-9EA6-DF929625EA0E}">
        <p15:presenceInfo xmlns:p15="http://schemas.microsoft.com/office/powerpoint/2012/main" userId="S::sonjac@health.ok.gov::d4e6907b-a6f9-43e2-baf1-943dc3fb99c6" providerId="AD"/>
      </p:ext>
    </p:extLst>
  </p:cmAuthor>
  <p:cmAuthor id="7" name="Paula R Boatner" initials="PB" lastIdx="1" clrIdx="6">
    <p:extLst>
      <p:ext uri="{19B8F6BF-5375-455C-9EA6-DF929625EA0E}">
        <p15:presenceInfo xmlns:p15="http://schemas.microsoft.com/office/powerpoint/2012/main" userId="S::paularb@health.ok.gov::76813009-adce-4eab-9052-2a25df303ccc" providerId="AD"/>
      </p:ext>
    </p:extLst>
  </p:cmAuthor>
  <p:cmAuthor id="8" name="Margaret Archer" initials="MA" lastIdx="23" clrIdx="7">
    <p:extLst>
      <p:ext uri="{19B8F6BF-5375-455C-9EA6-DF929625EA0E}">
        <p15:presenceInfo xmlns:p15="http://schemas.microsoft.com/office/powerpoint/2012/main" userId="S::margaret.archer@health.ok.gov::2991ac12-8bd6-4295-9ee6-2dac7a29c2cb" providerId="AD"/>
      </p:ext>
    </p:extLst>
  </p:cmAuthor>
  <p:cmAuthor id="9" name="Brent Calkin" initials="BC" lastIdx="17" clrIdx="8">
    <p:extLst>
      <p:ext uri="{19B8F6BF-5375-455C-9EA6-DF929625EA0E}">
        <p15:presenceInfo xmlns:p15="http://schemas.microsoft.com/office/powerpoint/2012/main" userId="S::brentc@health.ok.gov::fe26feed-f53d-4a1e-81f5-42bae2aa8b90" providerId="AD"/>
      </p:ext>
    </p:extLst>
  </p:cmAuthor>
  <p:cmAuthor id="10" name="Anna Anthony" initials="AA" lastIdx="2" clrIdx="9">
    <p:extLst>
      <p:ext uri="{19B8F6BF-5375-455C-9EA6-DF929625EA0E}">
        <p15:presenceInfo xmlns:p15="http://schemas.microsoft.com/office/powerpoint/2012/main" userId="S::annaa@health.ok.gov::d10b8380-db7c-4bb2-aeae-a260af85de7c" providerId="AD"/>
      </p:ext>
    </p:extLst>
  </p:cmAuthor>
  <p:cmAuthor id="11" name="Teja Paruchuri" initials="TP" lastIdx="3" clrIdx="10">
    <p:extLst>
      <p:ext uri="{19B8F6BF-5375-455C-9EA6-DF929625EA0E}">
        <p15:presenceInfo xmlns:p15="http://schemas.microsoft.com/office/powerpoint/2012/main" userId="S::teja.paruchuri@health.ok.gov::cb25a23b-5ac1-4979-97e3-25b75829096e" providerId="AD"/>
      </p:ext>
    </p:extLst>
  </p:cmAuthor>
  <p:cmAuthor id="12" name="Tina M Shatto" initials="TS" lastIdx="4" clrIdx="11">
    <p:extLst>
      <p:ext uri="{19B8F6BF-5375-455C-9EA6-DF929625EA0E}">
        <p15:presenceInfo xmlns:p15="http://schemas.microsoft.com/office/powerpoint/2012/main" userId="S::tinas@health.ok.gov::9fed3792-ae61-4f9f-98ff-2fdbeef7db5d" providerId="AD"/>
      </p:ext>
    </p:extLst>
  </p:cmAuthor>
  <p:cmAuthor id="13" name="Myka N Saltsman" initials="MS" lastIdx="2" clrIdx="12">
    <p:extLst>
      <p:ext uri="{19B8F6BF-5375-455C-9EA6-DF929625EA0E}">
        <p15:presenceInfo xmlns:p15="http://schemas.microsoft.com/office/powerpoint/2012/main" userId="S::mykas@health.ok.gov::461884a9-a227-4391-b56c-6227cc38bbec"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069C4"/>
    <a:srgbClr val="E8F1F1"/>
    <a:srgbClr val="D7E2F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56E7FC2-12CF-40AD-7F6C-85810EAB3818}" v="319" dt="2026-04-03T14:45:45.21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5" d="100"/>
          <a:sy n="105" d="100"/>
        </p:scale>
        <p:origin x="798"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slide" Target="slides/slide33.xml"/><Relationship Id="rId47" Type="http://schemas.openxmlformats.org/officeDocument/2006/relationships/slide" Target="slides/slide38.xml"/><Relationship Id="rId50" Type="http://schemas.openxmlformats.org/officeDocument/2006/relationships/slide" Target="slides/slide41.xml"/><Relationship Id="rId55" Type="http://schemas.openxmlformats.org/officeDocument/2006/relationships/notesMaster" Target="notesMasters/notesMaster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7.xml"/><Relationship Id="rId29" Type="http://schemas.openxmlformats.org/officeDocument/2006/relationships/slide" Target="slides/slide20.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slide" Target="slides/slide36.xml"/><Relationship Id="rId53" Type="http://schemas.openxmlformats.org/officeDocument/2006/relationships/slide" Target="slides/slide44.xml"/><Relationship Id="rId58" Type="http://schemas.openxmlformats.org/officeDocument/2006/relationships/viewProps" Target="viewProps.xml"/><Relationship Id="rId5" Type="http://schemas.openxmlformats.org/officeDocument/2006/relationships/slideMaster" Target="slideMasters/slideMaster2.xml"/><Relationship Id="rId61" Type="http://schemas.microsoft.com/office/2015/10/relationships/revisionInfo" Target="revisionInfo.xml"/><Relationship Id="rId19" Type="http://schemas.openxmlformats.org/officeDocument/2006/relationships/slide" Target="slides/slide10.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slide" Target="slides/slide34.xml"/><Relationship Id="rId48" Type="http://schemas.openxmlformats.org/officeDocument/2006/relationships/slide" Target="slides/slide39.xml"/><Relationship Id="rId56" Type="http://schemas.openxmlformats.org/officeDocument/2006/relationships/commentAuthors" Target="commentAuthors.xml"/><Relationship Id="rId8" Type="http://schemas.openxmlformats.org/officeDocument/2006/relationships/slideMaster" Target="slideMasters/slideMaster5.xml"/><Relationship Id="rId51" Type="http://schemas.openxmlformats.org/officeDocument/2006/relationships/slide" Target="slides/slide42.xml"/><Relationship Id="rId3" Type="http://schemas.openxmlformats.org/officeDocument/2006/relationships/customXml" Target="../customXml/item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slide" Target="slides/slide37.xml"/><Relationship Id="rId59" Type="http://schemas.openxmlformats.org/officeDocument/2006/relationships/theme" Target="theme/theme1.xml"/><Relationship Id="rId20" Type="http://schemas.openxmlformats.org/officeDocument/2006/relationships/slide" Target="slides/slide11.xml"/><Relationship Id="rId41" Type="http://schemas.openxmlformats.org/officeDocument/2006/relationships/slide" Target="slides/slide32.xml"/><Relationship Id="rId54" Type="http://schemas.openxmlformats.org/officeDocument/2006/relationships/slide" Target="slides/slide45.xml"/><Relationship Id="rId62"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slide" Target="slides/slide40.xml"/><Relationship Id="rId57" Type="http://schemas.openxmlformats.org/officeDocument/2006/relationships/presProps" Target="presProps.xml"/><Relationship Id="rId10" Type="http://schemas.openxmlformats.org/officeDocument/2006/relationships/slide" Target="slides/slide1.xml"/><Relationship Id="rId31" Type="http://schemas.openxmlformats.org/officeDocument/2006/relationships/slide" Target="slides/slide22.xml"/><Relationship Id="rId44" Type="http://schemas.openxmlformats.org/officeDocument/2006/relationships/slide" Target="slides/slide35.xml"/><Relationship Id="rId52" Type="http://schemas.openxmlformats.org/officeDocument/2006/relationships/slide" Target="slides/slide43.xml"/><Relationship Id="rId6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8A6A0E-41BA-4AF1-844E-9F63D8729A39}" type="doc">
      <dgm:prSet loTypeId="urn:microsoft.com/office/officeart/2005/8/layout/lProcess2" loCatId="list" qsTypeId="urn:microsoft.com/office/officeart/2005/8/quickstyle/simple1" qsCatId="simple" csTypeId="urn:microsoft.com/office/officeart/2005/8/colors/colorful5" csCatId="colorful" phldr="1"/>
      <dgm:spPr/>
      <dgm:t>
        <a:bodyPr/>
        <a:lstStyle/>
        <a:p>
          <a:endParaRPr lang="en-US"/>
        </a:p>
      </dgm:t>
    </dgm:pt>
    <dgm:pt modelId="{B1E9F8D2-2724-4E84-84DD-DD7F5413F341}">
      <dgm:prSet phldrT="[Text]" custT="1"/>
      <dgm:spPr/>
      <dgm:t>
        <a:bodyPr/>
        <a:lstStyle/>
        <a:p>
          <a:r>
            <a:rPr lang="en-US" sz="3000" dirty="0"/>
            <a:t>Routine Pregnancy Testing</a:t>
          </a:r>
        </a:p>
      </dgm:t>
    </dgm:pt>
    <dgm:pt modelId="{62161B35-682A-4F77-B6F7-092433086EC9}" type="parTrans" cxnId="{EB2F5CEA-18C3-489F-B03A-54FD6F73ABE2}">
      <dgm:prSet/>
      <dgm:spPr/>
      <dgm:t>
        <a:bodyPr/>
        <a:lstStyle/>
        <a:p>
          <a:endParaRPr lang="en-US"/>
        </a:p>
      </dgm:t>
    </dgm:pt>
    <dgm:pt modelId="{A079D6AF-0BF9-4416-B7E0-6FC9F579D90D}" type="sibTrans" cxnId="{EB2F5CEA-18C3-489F-B03A-54FD6F73ABE2}">
      <dgm:prSet/>
      <dgm:spPr/>
      <dgm:t>
        <a:bodyPr/>
        <a:lstStyle/>
        <a:p>
          <a:endParaRPr lang="en-US"/>
        </a:p>
      </dgm:t>
    </dgm:pt>
    <dgm:pt modelId="{A5744E36-5CD7-4545-8256-F58058186EAD}">
      <dgm:prSet phldrT="[Text]" custT="1"/>
      <dgm:spPr/>
      <dgm:t>
        <a:bodyPr/>
        <a:lstStyle/>
        <a:p>
          <a:pPr>
            <a:spcAft>
              <a:spcPts val="1200"/>
            </a:spcAft>
          </a:pPr>
          <a:r>
            <a:rPr lang="en-US" sz="1800" dirty="0"/>
            <a:t>Conduct routine pregnancy test, even if pregnancy is not the primary concern</a:t>
          </a:r>
        </a:p>
      </dgm:t>
    </dgm:pt>
    <dgm:pt modelId="{D11E0314-22D6-4202-9F4C-C752462C3076}" type="parTrans" cxnId="{D0E30889-51A2-4630-81AF-0EA995F2549B}">
      <dgm:prSet/>
      <dgm:spPr/>
      <dgm:t>
        <a:bodyPr/>
        <a:lstStyle/>
        <a:p>
          <a:endParaRPr lang="en-US"/>
        </a:p>
      </dgm:t>
    </dgm:pt>
    <dgm:pt modelId="{1295850F-81A8-45F4-8CDF-607598C74D69}" type="sibTrans" cxnId="{D0E30889-51A2-4630-81AF-0EA995F2549B}">
      <dgm:prSet/>
      <dgm:spPr/>
      <dgm:t>
        <a:bodyPr/>
        <a:lstStyle/>
        <a:p>
          <a:endParaRPr lang="en-US"/>
        </a:p>
      </dgm:t>
    </dgm:pt>
    <dgm:pt modelId="{435CC358-EF82-417A-9B7D-702FB6567469}">
      <dgm:prSet phldrT="[Text]" custT="1"/>
      <dgm:spPr/>
      <dgm:t>
        <a:bodyPr/>
        <a:lstStyle/>
        <a:p>
          <a:r>
            <a:rPr lang="en-US" sz="3000" dirty="0"/>
            <a:t>Universal Screening</a:t>
          </a:r>
        </a:p>
      </dgm:t>
    </dgm:pt>
    <dgm:pt modelId="{4979BA0D-7420-4099-96DB-E15D0B337BC3}" type="parTrans" cxnId="{5F08EE73-EDDF-42EC-AA6B-EE8B087F5D57}">
      <dgm:prSet/>
      <dgm:spPr/>
      <dgm:t>
        <a:bodyPr/>
        <a:lstStyle/>
        <a:p>
          <a:endParaRPr lang="en-US"/>
        </a:p>
      </dgm:t>
    </dgm:pt>
    <dgm:pt modelId="{97E4F680-07BB-4554-92CA-360CDE49C7EE}" type="sibTrans" cxnId="{5F08EE73-EDDF-42EC-AA6B-EE8B087F5D57}">
      <dgm:prSet/>
      <dgm:spPr/>
      <dgm:t>
        <a:bodyPr/>
        <a:lstStyle/>
        <a:p>
          <a:endParaRPr lang="en-US"/>
        </a:p>
      </dgm:t>
    </dgm:pt>
    <dgm:pt modelId="{4AFA1EAD-7BF3-43D9-BEB2-CF5750388A8F}">
      <dgm:prSet phldrT="[Text]" custT="1"/>
      <dgm:spPr/>
      <dgm:t>
        <a:bodyPr/>
        <a:lstStyle/>
        <a:p>
          <a:r>
            <a:rPr lang="en-US" sz="1800" dirty="0"/>
            <a:t>Implement routine screening for hepatitis B surface antigen (HBsAg) during 1</a:t>
          </a:r>
          <a:r>
            <a:rPr lang="en-US" sz="1800" baseline="30000" dirty="0"/>
            <a:t>st</a:t>
          </a:r>
          <a:r>
            <a:rPr lang="en-US" sz="1800" dirty="0"/>
            <a:t> trimester regardless of vacation status</a:t>
          </a:r>
        </a:p>
      </dgm:t>
    </dgm:pt>
    <dgm:pt modelId="{BC25D7FA-9C02-4E03-B1AA-53A10500614E}" type="parTrans" cxnId="{0E6C45E8-D098-4D3D-AB1E-1AD47214AB61}">
      <dgm:prSet/>
      <dgm:spPr/>
      <dgm:t>
        <a:bodyPr/>
        <a:lstStyle/>
        <a:p>
          <a:endParaRPr lang="en-US"/>
        </a:p>
      </dgm:t>
    </dgm:pt>
    <dgm:pt modelId="{CBD3D835-1D10-4474-965F-A752350FDEA7}" type="sibTrans" cxnId="{0E6C45E8-D098-4D3D-AB1E-1AD47214AB61}">
      <dgm:prSet/>
      <dgm:spPr/>
      <dgm:t>
        <a:bodyPr/>
        <a:lstStyle/>
        <a:p>
          <a:endParaRPr lang="en-US"/>
        </a:p>
      </dgm:t>
    </dgm:pt>
    <dgm:pt modelId="{1716ED86-1A33-421A-A504-ED437A874F03}">
      <dgm:prSet phldrT="[Text]" custT="1"/>
      <dgm:spPr/>
      <dgm:t>
        <a:bodyPr/>
        <a:lstStyle/>
        <a:p>
          <a:r>
            <a:rPr lang="en-US" sz="3000" dirty="0"/>
            <a:t>Vaccination</a:t>
          </a:r>
        </a:p>
      </dgm:t>
    </dgm:pt>
    <dgm:pt modelId="{DA792F06-C9D1-494F-ADBC-55DD4EF950D4}" type="parTrans" cxnId="{32659ED4-53C7-41FE-A5CF-F5B18C7300FF}">
      <dgm:prSet/>
      <dgm:spPr/>
      <dgm:t>
        <a:bodyPr/>
        <a:lstStyle/>
        <a:p>
          <a:endParaRPr lang="en-US"/>
        </a:p>
      </dgm:t>
    </dgm:pt>
    <dgm:pt modelId="{1AC2B6E5-B683-4C26-AE59-E2817A0070AA}" type="sibTrans" cxnId="{32659ED4-53C7-41FE-A5CF-F5B18C7300FF}">
      <dgm:prSet/>
      <dgm:spPr/>
      <dgm:t>
        <a:bodyPr/>
        <a:lstStyle/>
        <a:p>
          <a:endParaRPr lang="en-US"/>
        </a:p>
      </dgm:t>
    </dgm:pt>
    <dgm:pt modelId="{93F5B510-70B1-4248-BFBA-51B385ABC8D3}">
      <dgm:prSet phldrT="[Text]" custT="1"/>
      <dgm:spPr/>
      <dgm:t>
        <a:bodyPr/>
        <a:lstStyle/>
        <a:p>
          <a:r>
            <a:rPr lang="en-US" sz="1800" dirty="0"/>
            <a:t>Per CDC (2023) an HBV triple panel (</a:t>
          </a:r>
          <a:r>
            <a:rPr lang="en-US" sz="1800" b="1" u="sng" dirty="0">
              <a:effectLst/>
              <a:ea typeface="Calibri" panose="020F0502020204030204" pitchFamily="34" charset="0"/>
              <a:cs typeface="Times New Roman" panose="02020603050405020304" pitchFamily="18" charset="0"/>
            </a:rPr>
            <a:t>HBsAg, Anti-HBs, and Total anti-HBc) </a:t>
          </a:r>
          <a:r>
            <a:rPr lang="en-US" sz="1800" b="0" u="none" dirty="0">
              <a:effectLst/>
              <a:ea typeface="Calibri" panose="020F0502020204030204" pitchFamily="34" charset="0"/>
              <a:cs typeface="Times New Roman" panose="02020603050405020304" pitchFamily="18" charset="0"/>
            </a:rPr>
            <a:t>is recommended to link a patient to care or vaccinate as needed</a:t>
          </a:r>
          <a:endParaRPr lang="en-US" sz="1800" dirty="0"/>
        </a:p>
      </dgm:t>
    </dgm:pt>
    <dgm:pt modelId="{191D34A7-B335-4627-9B37-E4288E259ACA}" type="parTrans" cxnId="{6F237003-3E27-43E0-A4DD-6672E30B23B0}">
      <dgm:prSet/>
      <dgm:spPr/>
      <dgm:t>
        <a:bodyPr/>
        <a:lstStyle/>
        <a:p>
          <a:endParaRPr lang="en-US"/>
        </a:p>
      </dgm:t>
    </dgm:pt>
    <dgm:pt modelId="{208123F4-3B9D-40DB-B285-5CB37ED13432}" type="sibTrans" cxnId="{6F237003-3E27-43E0-A4DD-6672E30B23B0}">
      <dgm:prSet/>
      <dgm:spPr/>
      <dgm:t>
        <a:bodyPr/>
        <a:lstStyle/>
        <a:p>
          <a:endParaRPr lang="en-US"/>
        </a:p>
      </dgm:t>
    </dgm:pt>
    <dgm:pt modelId="{789BF677-26E5-4F8A-83C3-A2BEA79E1C80}" type="pres">
      <dgm:prSet presAssocID="{528A6A0E-41BA-4AF1-844E-9F63D8729A39}" presName="theList" presStyleCnt="0">
        <dgm:presLayoutVars>
          <dgm:dir/>
          <dgm:animLvl val="lvl"/>
          <dgm:resizeHandles val="exact"/>
        </dgm:presLayoutVars>
      </dgm:prSet>
      <dgm:spPr/>
    </dgm:pt>
    <dgm:pt modelId="{7790EA39-498C-43D7-9AB7-7CD35A002396}" type="pres">
      <dgm:prSet presAssocID="{B1E9F8D2-2724-4E84-84DD-DD7F5413F341}" presName="compNode" presStyleCnt="0"/>
      <dgm:spPr/>
    </dgm:pt>
    <dgm:pt modelId="{064965CE-B9C6-4F44-8699-019B4EFFFC92}" type="pres">
      <dgm:prSet presAssocID="{B1E9F8D2-2724-4E84-84DD-DD7F5413F341}" presName="aNode" presStyleLbl="bgShp" presStyleIdx="0" presStyleCnt="3"/>
      <dgm:spPr/>
    </dgm:pt>
    <dgm:pt modelId="{9CA7E4F8-909D-4798-89A1-B59903C1EDFC}" type="pres">
      <dgm:prSet presAssocID="{B1E9F8D2-2724-4E84-84DD-DD7F5413F341}" presName="textNode" presStyleLbl="bgShp" presStyleIdx="0" presStyleCnt="3"/>
      <dgm:spPr/>
    </dgm:pt>
    <dgm:pt modelId="{BA21E825-E7A2-47B3-99DD-498EFE070C37}" type="pres">
      <dgm:prSet presAssocID="{B1E9F8D2-2724-4E84-84DD-DD7F5413F341}" presName="compChildNode" presStyleCnt="0"/>
      <dgm:spPr/>
    </dgm:pt>
    <dgm:pt modelId="{75DE4C19-0274-4AE9-9757-66270B69CBD2}" type="pres">
      <dgm:prSet presAssocID="{B1E9F8D2-2724-4E84-84DD-DD7F5413F341}" presName="theInnerList" presStyleCnt="0"/>
      <dgm:spPr/>
    </dgm:pt>
    <dgm:pt modelId="{57822ECC-AE2D-4302-91DD-41280CEA3207}" type="pres">
      <dgm:prSet presAssocID="{A5744E36-5CD7-4545-8256-F58058186EAD}" presName="childNode" presStyleLbl="node1" presStyleIdx="0" presStyleCnt="3">
        <dgm:presLayoutVars>
          <dgm:bulletEnabled val="1"/>
        </dgm:presLayoutVars>
      </dgm:prSet>
      <dgm:spPr/>
    </dgm:pt>
    <dgm:pt modelId="{AD81DAC3-52AC-4728-B48A-7D2C7ABC7C0D}" type="pres">
      <dgm:prSet presAssocID="{B1E9F8D2-2724-4E84-84DD-DD7F5413F341}" presName="aSpace" presStyleCnt="0"/>
      <dgm:spPr/>
    </dgm:pt>
    <dgm:pt modelId="{E8A2AC4F-7D26-4193-B42C-B1C4F6B02D16}" type="pres">
      <dgm:prSet presAssocID="{435CC358-EF82-417A-9B7D-702FB6567469}" presName="compNode" presStyleCnt="0"/>
      <dgm:spPr/>
    </dgm:pt>
    <dgm:pt modelId="{D7B2675E-66B4-400E-B25C-C497EFC22836}" type="pres">
      <dgm:prSet presAssocID="{435CC358-EF82-417A-9B7D-702FB6567469}" presName="aNode" presStyleLbl="bgShp" presStyleIdx="1" presStyleCnt="3"/>
      <dgm:spPr/>
    </dgm:pt>
    <dgm:pt modelId="{300F1F93-2D3B-4468-8289-D629ADD6D23B}" type="pres">
      <dgm:prSet presAssocID="{435CC358-EF82-417A-9B7D-702FB6567469}" presName="textNode" presStyleLbl="bgShp" presStyleIdx="1" presStyleCnt="3"/>
      <dgm:spPr/>
    </dgm:pt>
    <dgm:pt modelId="{09B69495-1CAB-41DC-88E6-BF11603AA614}" type="pres">
      <dgm:prSet presAssocID="{435CC358-EF82-417A-9B7D-702FB6567469}" presName="compChildNode" presStyleCnt="0"/>
      <dgm:spPr/>
    </dgm:pt>
    <dgm:pt modelId="{A9DD3F8D-B07E-43D3-9631-0921E37C755E}" type="pres">
      <dgm:prSet presAssocID="{435CC358-EF82-417A-9B7D-702FB6567469}" presName="theInnerList" presStyleCnt="0"/>
      <dgm:spPr/>
    </dgm:pt>
    <dgm:pt modelId="{58DD4C35-B0F2-4C6E-AE50-85BC11C64685}" type="pres">
      <dgm:prSet presAssocID="{4AFA1EAD-7BF3-43D9-BEB2-CF5750388A8F}" presName="childNode" presStyleLbl="node1" presStyleIdx="1" presStyleCnt="3">
        <dgm:presLayoutVars>
          <dgm:bulletEnabled val="1"/>
        </dgm:presLayoutVars>
      </dgm:prSet>
      <dgm:spPr/>
    </dgm:pt>
    <dgm:pt modelId="{48A619C9-2B60-421D-B152-7A7B55FB604C}" type="pres">
      <dgm:prSet presAssocID="{435CC358-EF82-417A-9B7D-702FB6567469}" presName="aSpace" presStyleCnt="0"/>
      <dgm:spPr/>
    </dgm:pt>
    <dgm:pt modelId="{5614A753-D222-40A3-ACB0-D317A77F9C42}" type="pres">
      <dgm:prSet presAssocID="{1716ED86-1A33-421A-A504-ED437A874F03}" presName="compNode" presStyleCnt="0"/>
      <dgm:spPr/>
    </dgm:pt>
    <dgm:pt modelId="{CBDA98A1-3654-48DC-B48B-79A8A42EDB61}" type="pres">
      <dgm:prSet presAssocID="{1716ED86-1A33-421A-A504-ED437A874F03}" presName="aNode" presStyleLbl="bgShp" presStyleIdx="2" presStyleCnt="3"/>
      <dgm:spPr/>
    </dgm:pt>
    <dgm:pt modelId="{2E0089D3-D363-4858-AAE7-0B8ED092032B}" type="pres">
      <dgm:prSet presAssocID="{1716ED86-1A33-421A-A504-ED437A874F03}" presName="textNode" presStyleLbl="bgShp" presStyleIdx="2" presStyleCnt="3"/>
      <dgm:spPr/>
    </dgm:pt>
    <dgm:pt modelId="{0CA307D2-FB74-4C28-8871-2A8DABC4B3DD}" type="pres">
      <dgm:prSet presAssocID="{1716ED86-1A33-421A-A504-ED437A874F03}" presName="compChildNode" presStyleCnt="0"/>
      <dgm:spPr/>
    </dgm:pt>
    <dgm:pt modelId="{AAD5B596-FF19-4050-8FAE-9C1CF65D4055}" type="pres">
      <dgm:prSet presAssocID="{1716ED86-1A33-421A-A504-ED437A874F03}" presName="theInnerList" presStyleCnt="0"/>
      <dgm:spPr/>
    </dgm:pt>
    <dgm:pt modelId="{5EA256D7-3F84-424E-997C-A563B38994A9}" type="pres">
      <dgm:prSet presAssocID="{93F5B510-70B1-4248-BFBA-51B385ABC8D3}" presName="childNode" presStyleLbl="node1" presStyleIdx="2" presStyleCnt="3">
        <dgm:presLayoutVars>
          <dgm:bulletEnabled val="1"/>
        </dgm:presLayoutVars>
      </dgm:prSet>
      <dgm:spPr/>
    </dgm:pt>
  </dgm:ptLst>
  <dgm:cxnLst>
    <dgm:cxn modelId="{6F237003-3E27-43E0-A4DD-6672E30B23B0}" srcId="{1716ED86-1A33-421A-A504-ED437A874F03}" destId="{93F5B510-70B1-4248-BFBA-51B385ABC8D3}" srcOrd="0" destOrd="0" parTransId="{191D34A7-B335-4627-9B37-E4288E259ACA}" sibTransId="{208123F4-3B9D-40DB-B285-5CB37ED13432}"/>
    <dgm:cxn modelId="{23073A37-A745-4011-BE24-0A68528F591D}" type="presOf" srcId="{A5744E36-5CD7-4545-8256-F58058186EAD}" destId="{57822ECC-AE2D-4302-91DD-41280CEA3207}" srcOrd="0" destOrd="0" presId="urn:microsoft.com/office/officeart/2005/8/layout/lProcess2"/>
    <dgm:cxn modelId="{8086BF38-B3C7-4DF4-BF69-118874A36E13}" type="presOf" srcId="{435CC358-EF82-417A-9B7D-702FB6567469}" destId="{D7B2675E-66B4-400E-B25C-C497EFC22836}" srcOrd="0" destOrd="0" presId="urn:microsoft.com/office/officeart/2005/8/layout/lProcess2"/>
    <dgm:cxn modelId="{6BB84940-9B8C-4FA4-A3A2-E04755B72E0E}" type="presOf" srcId="{93F5B510-70B1-4248-BFBA-51B385ABC8D3}" destId="{5EA256D7-3F84-424E-997C-A563B38994A9}" srcOrd="0" destOrd="0" presId="urn:microsoft.com/office/officeart/2005/8/layout/lProcess2"/>
    <dgm:cxn modelId="{D595E162-3216-42F4-A25E-E333D0A64A7B}" type="presOf" srcId="{B1E9F8D2-2724-4E84-84DD-DD7F5413F341}" destId="{064965CE-B9C6-4F44-8699-019B4EFFFC92}" srcOrd="0" destOrd="0" presId="urn:microsoft.com/office/officeart/2005/8/layout/lProcess2"/>
    <dgm:cxn modelId="{5F08EE73-EDDF-42EC-AA6B-EE8B087F5D57}" srcId="{528A6A0E-41BA-4AF1-844E-9F63D8729A39}" destId="{435CC358-EF82-417A-9B7D-702FB6567469}" srcOrd="1" destOrd="0" parTransId="{4979BA0D-7420-4099-96DB-E15D0B337BC3}" sibTransId="{97E4F680-07BB-4554-92CA-360CDE49C7EE}"/>
    <dgm:cxn modelId="{69E56656-EDA0-4AD6-B96B-3FE4D734F634}" type="presOf" srcId="{4AFA1EAD-7BF3-43D9-BEB2-CF5750388A8F}" destId="{58DD4C35-B0F2-4C6E-AE50-85BC11C64685}" srcOrd="0" destOrd="0" presId="urn:microsoft.com/office/officeart/2005/8/layout/lProcess2"/>
    <dgm:cxn modelId="{D16CE478-3886-48CF-9BA6-39295FD815B4}" type="presOf" srcId="{435CC358-EF82-417A-9B7D-702FB6567469}" destId="{300F1F93-2D3B-4468-8289-D629ADD6D23B}" srcOrd="1" destOrd="0" presId="urn:microsoft.com/office/officeart/2005/8/layout/lProcess2"/>
    <dgm:cxn modelId="{2F293C81-B373-41E6-B82F-551AB22FA2D8}" type="presOf" srcId="{1716ED86-1A33-421A-A504-ED437A874F03}" destId="{CBDA98A1-3654-48DC-B48B-79A8A42EDB61}" srcOrd="0" destOrd="0" presId="urn:microsoft.com/office/officeart/2005/8/layout/lProcess2"/>
    <dgm:cxn modelId="{3B12F186-34C8-461E-9AE0-A7D62911A67C}" type="presOf" srcId="{528A6A0E-41BA-4AF1-844E-9F63D8729A39}" destId="{789BF677-26E5-4F8A-83C3-A2BEA79E1C80}" srcOrd="0" destOrd="0" presId="urn:microsoft.com/office/officeart/2005/8/layout/lProcess2"/>
    <dgm:cxn modelId="{D0E30889-51A2-4630-81AF-0EA995F2549B}" srcId="{B1E9F8D2-2724-4E84-84DD-DD7F5413F341}" destId="{A5744E36-5CD7-4545-8256-F58058186EAD}" srcOrd="0" destOrd="0" parTransId="{D11E0314-22D6-4202-9F4C-C752462C3076}" sibTransId="{1295850F-81A8-45F4-8CDF-607598C74D69}"/>
    <dgm:cxn modelId="{EACE1FB6-64F4-4F6A-9CBC-2B5272234600}" type="presOf" srcId="{1716ED86-1A33-421A-A504-ED437A874F03}" destId="{2E0089D3-D363-4858-AAE7-0B8ED092032B}" srcOrd="1" destOrd="0" presId="urn:microsoft.com/office/officeart/2005/8/layout/lProcess2"/>
    <dgm:cxn modelId="{32659ED4-53C7-41FE-A5CF-F5B18C7300FF}" srcId="{528A6A0E-41BA-4AF1-844E-9F63D8729A39}" destId="{1716ED86-1A33-421A-A504-ED437A874F03}" srcOrd="2" destOrd="0" parTransId="{DA792F06-C9D1-494F-ADBC-55DD4EF950D4}" sibTransId="{1AC2B6E5-B683-4C26-AE59-E2817A0070AA}"/>
    <dgm:cxn modelId="{0E6C45E8-D098-4D3D-AB1E-1AD47214AB61}" srcId="{435CC358-EF82-417A-9B7D-702FB6567469}" destId="{4AFA1EAD-7BF3-43D9-BEB2-CF5750388A8F}" srcOrd="0" destOrd="0" parTransId="{BC25D7FA-9C02-4E03-B1AA-53A10500614E}" sibTransId="{CBD3D835-1D10-4474-965F-A752350FDEA7}"/>
    <dgm:cxn modelId="{EB2F5CEA-18C3-489F-B03A-54FD6F73ABE2}" srcId="{528A6A0E-41BA-4AF1-844E-9F63D8729A39}" destId="{B1E9F8D2-2724-4E84-84DD-DD7F5413F341}" srcOrd="0" destOrd="0" parTransId="{62161B35-682A-4F77-B6F7-092433086EC9}" sibTransId="{A079D6AF-0BF9-4416-B7E0-6FC9F579D90D}"/>
    <dgm:cxn modelId="{6BA0E9F5-8903-4405-8DF0-6A624472E09E}" type="presOf" srcId="{B1E9F8D2-2724-4E84-84DD-DD7F5413F341}" destId="{9CA7E4F8-909D-4798-89A1-B59903C1EDFC}" srcOrd="1" destOrd="0" presId="urn:microsoft.com/office/officeart/2005/8/layout/lProcess2"/>
    <dgm:cxn modelId="{02F100A7-947D-4AC9-84DE-9457BFF0D6DC}" type="presParOf" srcId="{789BF677-26E5-4F8A-83C3-A2BEA79E1C80}" destId="{7790EA39-498C-43D7-9AB7-7CD35A002396}" srcOrd="0" destOrd="0" presId="urn:microsoft.com/office/officeart/2005/8/layout/lProcess2"/>
    <dgm:cxn modelId="{F1E08B68-B2DF-4608-9038-DBF25B189A8B}" type="presParOf" srcId="{7790EA39-498C-43D7-9AB7-7CD35A002396}" destId="{064965CE-B9C6-4F44-8699-019B4EFFFC92}" srcOrd="0" destOrd="0" presId="urn:microsoft.com/office/officeart/2005/8/layout/lProcess2"/>
    <dgm:cxn modelId="{A6C3EF14-F46C-4E76-8CE2-D66F23EE29E4}" type="presParOf" srcId="{7790EA39-498C-43D7-9AB7-7CD35A002396}" destId="{9CA7E4F8-909D-4798-89A1-B59903C1EDFC}" srcOrd="1" destOrd="0" presId="urn:microsoft.com/office/officeart/2005/8/layout/lProcess2"/>
    <dgm:cxn modelId="{21D24D90-EF17-4FCA-9C3A-5E624677F5F4}" type="presParOf" srcId="{7790EA39-498C-43D7-9AB7-7CD35A002396}" destId="{BA21E825-E7A2-47B3-99DD-498EFE070C37}" srcOrd="2" destOrd="0" presId="urn:microsoft.com/office/officeart/2005/8/layout/lProcess2"/>
    <dgm:cxn modelId="{B7C51D49-4762-4B6B-8930-C17815AF7967}" type="presParOf" srcId="{BA21E825-E7A2-47B3-99DD-498EFE070C37}" destId="{75DE4C19-0274-4AE9-9757-66270B69CBD2}" srcOrd="0" destOrd="0" presId="urn:microsoft.com/office/officeart/2005/8/layout/lProcess2"/>
    <dgm:cxn modelId="{28CC573B-561A-4777-B1BC-C61DBEB5ADCB}" type="presParOf" srcId="{75DE4C19-0274-4AE9-9757-66270B69CBD2}" destId="{57822ECC-AE2D-4302-91DD-41280CEA3207}" srcOrd="0" destOrd="0" presId="urn:microsoft.com/office/officeart/2005/8/layout/lProcess2"/>
    <dgm:cxn modelId="{2EAA3BD8-0B9F-4C59-B1CC-82CB285F8CEF}" type="presParOf" srcId="{789BF677-26E5-4F8A-83C3-A2BEA79E1C80}" destId="{AD81DAC3-52AC-4728-B48A-7D2C7ABC7C0D}" srcOrd="1" destOrd="0" presId="urn:microsoft.com/office/officeart/2005/8/layout/lProcess2"/>
    <dgm:cxn modelId="{6C82F200-1A67-4DA3-BCF5-9D9B7ECEA8B6}" type="presParOf" srcId="{789BF677-26E5-4F8A-83C3-A2BEA79E1C80}" destId="{E8A2AC4F-7D26-4193-B42C-B1C4F6B02D16}" srcOrd="2" destOrd="0" presId="urn:microsoft.com/office/officeart/2005/8/layout/lProcess2"/>
    <dgm:cxn modelId="{B195A2B1-8472-4A05-A3FC-8EF286D79E5D}" type="presParOf" srcId="{E8A2AC4F-7D26-4193-B42C-B1C4F6B02D16}" destId="{D7B2675E-66B4-400E-B25C-C497EFC22836}" srcOrd="0" destOrd="0" presId="urn:microsoft.com/office/officeart/2005/8/layout/lProcess2"/>
    <dgm:cxn modelId="{9197D458-F722-4D06-9745-219CC221A575}" type="presParOf" srcId="{E8A2AC4F-7D26-4193-B42C-B1C4F6B02D16}" destId="{300F1F93-2D3B-4468-8289-D629ADD6D23B}" srcOrd="1" destOrd="0" presId="urn:microsoft.com/office/officeart/2005/8/layout/lProcess2"/>
    <dgm:cxn modelId="{1112EF4A-6117-4F90-B413-A60C9F3087E0}" type="presParOf" srcId="{E8A2AC4F-7D26-4193-B42C-B1C4F6B02D16}" destId="{09B69495-1CAB-41DC-88E6-BF11603AA614}" srcOrd="2" destOrd="0" presId="urn:microsoft.com/office/officeart/2005/8/layout/lProcess2"/>
    <dgm:cxn modelId="{F4789E05-752B-44F5-8F5D-6DEC410EB8E3}" type="presParOf" srcId="{09B69495-1CAB-41DC-88E6-BF11603AA614}" destId="{A9DD3F8D-B07E-43D3-9631-0921E37C755E}" srcOrd="0" destOrd="0" presId="urn:microsoft.com/office/officeart/2005/8/layout/lProcess2"/>
    <dgm:cxn modelId="{1F890A6C-00FC-411A-8C65-384ACA88089D}" type="presParOf" srcId="{A9DD3F8D-B07E-43D3-9631-0921E37C755E}" destId="{58DD4C35-B0F2-4C6E-AE50-85BC11C64685}" srcOrd="0" destOrd="0" presId="urn:microsoft.com/office/officeart/2005/8/layout/lProcess2"/>
    <dgm:cxn modelId="{19F7447A-12C5-4D3F-870F-D638F3E1F032}" type="presParOf" srcId="{789BF677-26E5-4F8A-83C3-A2BEA79E1C80}" destId="{48A619C9-2B60-421D-B152-7A7B55FB604C}" srcOrd="3" destOrd="0" presId="urn:microsoft.com/office/officeart/2005/8/layout/lProcess2"/>
    <dgm:cxn modelId="{D19A20B0-A572-4179-8F95-4D55A585A776}" type="presParOf" srcId="{789BF677-26E5-4F8A-83C3-A2BEA79E1C80}" destId="{5614A753-D222-40A3-ACB0-D317A77F9C42}" srcOrd="4" destOrd="0" presId="urn:microsoft.com/office/officeart/2005/8/layout/lProcess2"/>
    <dgm:cxn modelId="{3726B05D-0FF2-4D6D-B1C0-84393DF6DA0F}" type="presParOf" srcId="{5614A753-D222-40A3-ACB0-D317A77F9C42}" destId="{CBDA98A1-3654-48DC-B48B-79A8A42EDB61}" srcOrd="0" destOrd="0" presId="urn:microsoft.com/office/officeart/2005/8/layout/lProcess2"/>
    <dgm:cxn modelId="{96A47FFF-6B0A-4BC5-9BF5-01936DDE6021}" type="presParOf" srcId="{5614A753-D222-40A3-ACB0-D317A77F9C42}" destId="{2E0089D3-D363-4858-AAE7-0B8ED092032B}" srcOrd="1" destOrd="0" presId="urn:microsoft.com/office/officeart/2005/8/layout/lProcess2"/>
    <dgm:cxn modelId="{235D8664-FFB9-4A9C-ABA1-E6C53325476D}" type="presParOf" srcId="{5614A753-D222-40A3-ACB0-D317A77F9C42}" destId="{0CA307D2-FB74-4C28-8871-2A8DABC4B3DD}" srcOrd="2" destOrd="0" presId="urn:microsoft.com/office/officeart/2005/8/layout/lProcess2"/>
    <dgm:cxn modelId="{9393061B-3EB6-4022-AC20-DAF56FB356DF}" type="presParOf" srcId="{0CA307D2-FB74-4C28-8871-2A8DABC4B3DD}" destId="{AAD5B596-FF19-4050-8FAE-9C1CF65D4055}" srcOrd="0" destOrd="0" presId="urn:microsoft.com/office/officeart/2005/8/layout/lProcess2"/>
    <dgm:cxn modelId="{B61AA310-F4B2-409A-80B0-2CEF7B095361}" type="presParOf" srcId="{AAD5B596-FF19-4050-8FAE-9C1CF65D4055}" destId="{5EA256D7-3F84-424E-997C-A563B38994A9}" srcOrd="0" destOrd="0" presId="urn:microsoft.com/office/officeart/2005/8/layout/l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4965CE-B9C6-4F44-8699-019B4EFFFC92}">
      <dsp:nvSpPr>
        <dsp:cNvPr id="0" name=""/>
        <dsp:cNvSpPr/>
      </dsp:nvSpPr>
      <dsp:spPr>
        <a:xfrm>
          <a:off x="939" y="0"/>
          <a:ext cx="2443574" cy="5087927"/>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a:t>Routine Pregnancy Testing</a:t>
          </a:r>
        </a:p>
      </dsp:txBody>
      <dsp:txXfrm>
        <a:off x="939" y="0"/>
        <a:ext cx="2443574" cy="1526378"/>
      </dsp:txXfrm>
    </dsp:sp>
    <dsp:sp modelId="{57822ECC-AE2D-4302-91DD-41280CEA3207}">
      <dsp:nvSpPr>
        <dsp:cNvPr id="0" name=""/>
        <dsp:cNvSpPr/>
      </dsp:nvSpPr>
      <dsp:spPr>
        <a:xfrm>
          <a:off x="245297" y="1526378"/>
          <a:ext cx="1954859" cy="3307152"/>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ts val="1200"/>
            </a:spcAft>
            <a:buNone/>
          </a:pPr>
          <a:r>
            <a:rPr lang="en-US" sz="1800" kern="1200" dirty="0"/>
            <a:t>Conduct routine pregnancy test, even if pregnancy is not the primary concern</a:t>
          </a:r>
        </a:p>
      </dsp:txBody>
      <dsp:txXfrm>
        <a:off x="302553" y="1583634"/>
        <a:ext cx="1840347" cy="3192640"/>
      </dsp:txXfrm>
    </dsp:sp>
    <dsp:sp modelId="{D7B2675E-66B4-400E-B25C-C497EFC22836}">
      <dsp:nvSpPr>
        <dsp:cNvPr id="0" name=""/>
        <dsp:cNvSpPr/>
      </dsp:nvSpPr>
      <dsp:spPr>
        <a:xfrm>
          <a:off x="2627782" y="0"/>
          <a:ext cx="2443574" cy="5087927"/>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a:t>Universal Screening</a:t>
          </a:r>
        </a:p>
      </dsp:txBody>
      <dsp:txXfrm>
        <a:off x="2627782" y="0"/>
        <a:ext cx="2443574" cy="1526378"/>
      </dsp:txXfrm>
    </dsp:sp>
    <dsp:sp modelId="{58DD4C35-B0F2-4C6E-AE50-85BC11C64685}">
      <dsp:nvSpPr>
        <dsp:cNvPr id="0" name=""/>
        <dsp:cNvSpPr/>
      </dsp:nvSpPr>
      <dsp:spPr>
        <a:xfrm>
          <a:off x="2872140" y="1526378"/>
          <a:ext cx="1954859" cy="3307152"/>
        </a:xfrm>
        <a:prstGeom prst="roundRect">
          <a:avLst>
            <a:gd name="adj" fmla="val 10000"/>
          </a:avLst>
        </a:prstGeom>
        <a:solidFill>
          <a:schemeClr val="accent5">
            <a:hueOff val="166640"/>
            <a:satOff val="11108"/>
            <a:lumOff val="-61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US" sz="1800" kern="1200" dirty="0"/>
            <a:t>Implement routine screening for hepatitis B surface antigen (HBsAg) during 1</a:t>
          </a:r>
          <a:r>
            <a:rPr lang="en-US" sz="1800" kern="1200" baseline="30000" dirty="0"/>
            <a:t>st</a:t>
          </a:r>
          <a:r>
            <a:rPr lang="en-US" sz="1800" kern="1200" dirty="0"/>
            <a:t> trimester regardless of vacation status</a:t>
          </a:r>
        </a:p>
      </dsp:txBody>
      <dsp:txXfrm>
        <a:off x="2929396" y="1583634"/>
        <a:ext cx="1840347" cy="3192640"/>
      </dsp:txXfrm>
    </dsp:sp>
    <dsp:sp modelId="{CBDA98A1-3654-48DC-B48B-79A8A42EDB61}">
      <dsp:nvSpPr>
        <dsp:cNvPr id="0" name=""/>
        <dsp:cNvSpPr/>
      </dsp:nvSpPr>
      <dsp:spPr>
        <a:xfrm>
          <a:off x="5254625" y="0"/>
          <a:ext cx="2443574" cy="5087927"/>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a:t>Vaccination</a:t>
          </a:r>
        </a:p>
      </dsp:txBody>
      <dsp:txXfrm>
        <a:off x="5254625" y="0"/>
        <a:ext cx="2443574" cy="1526378"/>
      </dsp:txXfrm>
    </dsp:sp>
    <dsp:sp modelId="{5EA256D7-3F84-424E-997C-A563B38994A9}">
      <dsp:nvSpPr>
        <dsp:cNvPr id="0" name=""/>
        <dsp:cNvSpPr/>
      </dsp:nvSpPr>
      <dsp:spPr>
        <a:xfrm>
          <a:off x="5498982" y="1526378"/>
          <a:ext cx="1954859" cy="3307152"/>
        </a:xfrm>
        <a:prstGeom prst="roundRect">
          <a:avLst>
            <a:gd name="adj" fmla="val 10000"/>
          </a:avLst>
        </a:prstGeom>
        <a:solidFill>
          <a:schemeClr val="accent5">
            <a:hueOff val="333280"/>
            <a:satOff val="22216"/>
            <a:lumOff val="-123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US" sz="1800" kern="1200" dirty="0"/>
            <a:t>Per CDC (2023) an HBV triple panel (</a:t>
          </a:r>
          <a:r>
            <a:rPr lang="en-US" sz="1800" b="1" u="sng" kern="1200" dirty="0">
              <a:effectLst/>
              <a:ea typeface="Calibri" panose="020F0502020204030204" pitchFamily="34" charset="0"/>
              <a:cs typeface="Times New Roman" panose="02020603050405020304" pitchFamily="18" charset="0"/>
            </a:rPr>
            <a:t>HBsAg, Anti-HBs, and Total anti-HBc) </a:t>
          </a:r>
          <a:r>
            <a:rPr lang="en-US" sz="1800" b="0" u="none" kern="1200" dirty="0">
              <a:effectLst/>
              <a:ea typeface="Calibri" panose="020F0502020204030204" pitchFamily="34" charset="0"/>
              <a:cs typeface="Times New Roman" panose="02020603050405020304" pitchFamily="18" charset="0"/>
            </a:rPr>
            <a:t>is recommended to link a patient to care or vaccinate as needed</a:t>
          </a:r>
          <a:endParaRPr lang="en-US" sz="1800" kern="1200" dirty="0"/>
        </a:p>
      </dsp:txBody>
      <dsp:txXfrm>
        <a:off x="5556238" y="1583634"/>
        <a:ext cx="1840347" cy="3192640"/>
      </dsp:txXfrm>
    </dsp:sp>
  </dsp:spTree>
</dsp:drawing>
</file>

<file path=ppt/diagrams/layout1.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6434"/>
          </a:xfrm>
          <a:prstGeom prst="rect">
            <a:avLst/>
          </a:prstGeom>
        </p:spPr>
        <p:txBody>
          <a:bodyPr vert="horz" lIns="93177" tIns="46589" rIns="93177" bIns="46589" rtlCol="0"/>
          <a:lstStyle>
            <a:lvl1pPr algn="l">
              <a:defRPr sz="1200"/>
            </a:lvl1pPr>
          </a:lstStyle>
          <a:p>
            <a:endParaRPr lang="en-US"/>
          </a:p>
        </p:txBody>
      </p:sp>
      <p:sp>
        <p:nvSpPr>
          <p:cNvPr id="3" name="Date Placeholder 2"/>
          <p:cNvSpPr>
            <a:spLocks noGrp="1"/>
          </p:cNvSpPr>
          <p:nvPr>
            <p:ph type="dt" idx="1"/>
          </p:nvPr>
        </p:nvSpPr>
        <p:spPr>
          <a:xfrm>
            <a:off x="3970938" y="0"/>
            <a:ext cx="3037840" cy="466434"/>
          </a:xfrm>
          <a:prstGeom prst="rect">
            <a:avLst/>
          </a:prstGeom>
        </p:spPr>
        <p:txBody>
          <a:bodyPr vert="horz" lIns="93177" tIns="46589" rIns="93177" bIns="46589" rtlCol="0"/>
          <a:lstStyle>
            <a:lvl1pPr algn="r">
              <a:defRPr sz="1200"/>
            </a:lvl1pPr>
          </a:lstStyle>
          <a:p>
            <a:fld id="{BE3FE8D7-548B-4EE6-A3D7-B1EBB2434490}" type="datetimeFigureOut">
              <a:rPr lang="en-US"/>
              <a:t>4/14/2026</a:t>
            </a:fld>
            <a:endParaRPr lang="en-US"/>
          </a:p>
        </p:txBody>
      </p:sp>
      <p:sp>
        <p:nvSpPr>
          <p:cNvPr id="4" name="Slide Image Placeholder 3"/>
          <p:cNvSpPr>
            <a:spLocks noGrp="1" noRot="1" noChangeAspect="1"/>
          </p:cNvSpPr>
          <p:nvPr>
            <p:ph type="sldImg" idx="2"/>
          </p:nvPr>
        </p:nvSpPr>
        <p:spPr>
          <a:xfrm>
            <a:off x="717550" y="1162050"/>
            <a:ext cx="5575300" cy="3136900"/>
          </a:xfrm>
          <a:prstGeom prst="rect">
            <a:avLst/>
          </a:prstGeom>
          <a:noFill/>
          <a:ln w="12700">
            <a:solidFill>
              <a:prstClr val="black"/>
            </a:solidFill>
          </a:ln>
        </p:spPr>
        <p:txBody>
          <a:bodyPr vert="horz" lIns="93177" tIns="46589" rIns="93177" bIns="46589" rtlCol="0" anchor="ctr"/>
          <a:lstStyle/>
          <a:p>
            <a:endParaRPr lang="en-US"/>
          </a:p>
        </p:txBody>
      </p:sp>
      <p:sp>
        <p:nvSpPr>
          <p:cNvPr id="5" name="Notes Placeholder 4"/>
          <p:cNvSpPr>
            <a:spLocks noGrp="1"/>
          </p:cNvSpPr>
          <p:nvPr>
            <p:ph type="body" sz="quarter" idx="3"/>
          </p:nvPr>
        </p:nvSpPr>
        <p:spPr>
          <a:xfrm>
            <a:off x="701040" y="4473892"/>
            <a:ext cx="5608320" cy="3660458"/>
          </a:xfrm>
          <a:prstGeom prst="rect">
            <a:avLst/>
          </a:prstGeom>
        </p:spPr>
        <p:txBody>
          <a:bodyPr vert="horz" lIns="93177" tIns="46589" rIns="93177" bIns="4658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829967"/>
            <a:ext cx="3037840" cy="466433"/>
          </a:xfrm>
          <a:prstGeom prst="rect">
            <a:avLst/>
          </a:prstGeom>
        </p:spPr>
        <p:txBody>
          <a:bodyPr vert="horz" lIns="93177" tIns="46589" rIns="93177" bIns="46589" rtlCol="0" anchor="b"/>
          <a:lstStyle>
            <a:lvl1pPr algn="l">
              <a:defRPr sz="1200"/>
            </a:lvl1pPr>
          </a:lstStyle>
          <a:p>
            <a:endParaRPr lang="en-US"/>
          </a:p>
        </p:txBody>
      </p:sp>
      <p:sp>
        <p:nvSpPr>
          <p:cNvPr id="7" name="Slide Number Placeholder 6"/>
          <p:cNvSpPr>
            <a:spLocks noGrp="1"/>
          </p:cNvSpPr>
          <p:nvPr>
            <p:ph type="sldNum" sz="quarter" idx="5"/>
          </p:nvPr>
        </p:nvSpPr>
        <p:spPr>
          <a:xfrm>
            <a:off x="3970938" y="8829967"/>
            <a:ext cx="3037840" cy="466433"/>
          </a:xfrm>
          <a:prstGeom prst="rect">
            <a:avLst/>
          </a:prstGeom>
        </p:spPr>
        <p:txBody>
          <a:bodyPr vert="horz" lIns="93177" tIns="46589" rIns="93177" bIns="46589" rtlCol="0" anchor="b"/>
          <a:lstStyle>
            <a:lvl1pPr algn="r">
              <a:defRPr sz="1200"/>
            </a:lvl1pPr>
          </a:lstStyle>
          <a:p>
            <a:fld id="{26CF5B52-A01E-4720-A5F6-8E1BCD672780}" type="slidenum">
              <a:rPr lang="en-US"/>
              <a:t>‹#›</a:t>
            </a:fld>
            <a:endParaRPr lang="en-US"/>
          </a:p>
        </p:txBody>
      </p:sp>
    </p:spTree>
    <p:extLst>
      <p:ext uri="{BB962C8B-B14F-4D97-AF65-F5344CB8AC3E}">
        <p14:creationId xmlns:p14="http://schemas.microsoft.com/office/powerpoint/2010/main" val="22133927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717550" y="1162050"/>
            <a:ext cx="5575300" cy="3136900"/>
          </a:xfrm>
        </p:spPr>
      </p:sp>
      <p:sp>
        <p:nvSpPr>
          <p:cNvPr id="3" name="Notes Placeholder 2"/>
          <p:cNvSpPr>
            <a:spLocks noGrp="1"/>
          </p:cNvSpPr>
          <p:nvPr>
            <p:ph type="body" idx="1"/>
          </p:nvPr>
        </p:nvSpPr>
        <p:spPr/>
        <p:txBody>
          <a:bodyPr/>
          <a:lstStyle/>
          <a:p>
            <a:r>
              <a:rPr lang="en-US">
                <a:cs typeface="Calibri"/>
              </a:rPr>
              <a:t>Good afternoon, welcome everyone. If you have not yet, please be sure to place yours and your provider name in the chat.  Let’s go ahead and get started. My name is Rishu Garg and I am the Adul Immunization Coordinator for the immunization program here at OSDH. Thank you for joining us today, especially on a Friday before a holiday weekend </a:t>
            </a:r>
            <a:r>
              <a:rPr lang="en-US">
                <a:cs typeface="Calibri"/>
                <a:sym typeface="Wingdings" panose="05000000000000000000" pitchFamily="2" charset="2"/>
              </a:rPr>
              <a:t> We will try to be good stewards of your time today. </a:t>
            </a:r>
            <a:endParaRPr lang="en-US">
              <a:cs typeface="Calibri"/>
            </a:endParaRPr>
          </a:p>
        </p:txBody>
      </p:sp>
      <p:sp>
        <p:nvSpPr>
          <p:cNvPr id="4" name="Slide Number Placeholder 3"/>
          <p:cNvSpPr>
            <a:spLocks noGrp="1"/>
          </p:cNvSpPr>
          <p:nvPr>
            <p:ph type="sldNum" sz="quarter" idx="10"/>
          </p:nvPr>
        </p:nvSpPr>
        <p:spPr/>
        <p:txBody>
          <a:bodyPr/>
          <a:lstStyle/>
          <a:p>
            <a:fld id="{D8B40B08-8BBB-504C-BAD2-61931D34972B}" type="slidenum">
              <a:rPr lang="en-US" smtClean="0"/>
              <a:t>1</a:t>
            </a:fld>
            <a:endParaRPr lang="en-US"/>
          </a:p>
        </p:txBody>
      </p:sp>
    </p:spTree>
    <p:extLst>
      <p:ext uri="{BB962C8B-B14F-4D97-AF65-F5344CB8AC3E}">
        <p14:creationId xmlns:p14="http://schemas.microsoft.com/office/powerpoint/2010/main" val="25390680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D8B40B08-8BBB-504C-BAD2-61931D34972B}" type="slidenum">
              <a:rPr lang="en-US" smtClean="0"/>
              <a:t>2</a:t>
            </a:fld>
            <a:endParaRPr lang="en-US"/>
          </a:p>
        </p:txBody>
      </p:sp>
    </p:spTree>
    <p:extLst>
      <p:ext uri="{BB962C8B-B14F-4D97-AF65-F5344CB8AC3E}">
        <p14:creationId xmlns:p14="http://schemas.microsoft.com/office/powerpoint/2010/main" val="15740300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childhood immunizations dashboard is a very simple, useful tool for quickly analyzing state, county, and district coverage rates. Here, we will give you an overview, demonstrating how simple it is to use.</a:t>
            </a:r>
          </a:p>
        </p:txBody>
      </p:sp>
      <p:sp>
        <p:nvSpPr>
          <p:cNvPr id="4" name="Slide Number Placeholder 3"/>
          <p:cNvSpPr>
            <a:spLocks noGrp="1"/>
          </p:cNvSpPr>
          <p:nvPr>
            <p:ph type="sldNum" sz="quarter" idx="5"/>
          </p:nvPr>
        </p:nvSpPr>
        <p:spPr/>
        <p:txBody>
          <a:bodyPr/>
          <a:lstStyle/>
          <a:p>
            <a:fld id="{D9EC8F91-7C4D-4A37-B8AF-93B4D98FDF9C}" type="slidenum">
              <a:rPr lang="en-US" smtClean="0"/>
              <a:t>4</a:t>
            </a:fld>
            <a:endParaRPr lang="en-US"/>
          </a:p>
        </p:txBody>
      </p:sp>
    </p:spTree>
    <p:extLst>
      <p:ext uri="{BB962C8B-B14F-4D97-AF65-F5344CB8AC3E}">
        <p14:creationId xmlns:p14="http://schemas.microsoft.com/office/powerpoint/2010/main" val="3589628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dashboard consists of 8 tabs, each detailing vaccination numbers and rates for a different category. The first page focuses on analyzing full compliance with the 4:3:1:3:3:1:4 (Seven Series) childhood immunizations schedule at the age of 3 years old. The following pages detail each vaccine included in that schedule individually: </a:t>
            </a:r>
            <a:r>
              <a:rPr lang="en-US" sz="1200" kern="1200" dirty="0" err="1">
                <a:solidFill>
                  <a:schemeClr val="tx1"/>
                </a:solidFill>
                <a:effectLst/>
                <a:latin typeface="+mn-lt"/>
                <a:ea typeface="+mn-ea"/>
                <a:cs typeface="+mn-cs"/>
              </a:rPr>
              <a:t>DTap</a:t>
            </a:r>
            <a:r>
              <a:rPr lang="en-US" sz="1200" kern="1200" dirty="0">
                <a:solidFill>
                  <a:schemeClr val="tx1"/>
                </a:solidFill>
                <a:effectLst/>
                <a:latin typeface="+mn-lt"/>
                <a:ea typeface="+mn-ea"/>
                <a:cs typeface="+mn-cs"/>
              </a:rPr>
              <a:t>, Polio, MMR, Hib, Hep B, Varicella, and Pneumococcal Pneumonia. All pages are designed identically and operate in the same manner.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US" sz="1200" kern="1200" dirty="0">
                <a:solidFill>
                  <a:schemeClr val="tx1"/>
                </a:solidFill>
                <a:effectLst/>
                <a:latin typeface="+mn-lt"/>
                <a:ea typeface="+mn-ea"/>
                <a:cs typeface="+mn-cs"/>
              </a:rPr>
              <a:t>Dashboard title explains which dashboard you are currently viewing. As the pages for each vaccination are identical, and there are 8 total, this can be helpful in remembering which page you’re looking at.</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US" sz="1200" kern="1200" dirty="0">
                <a:solidFill>
                  <a:schemeClr val="tx1"/>
                </a:solidFill>
                <a:effectLst/>
                <a:latin typeface="+mn-lt"/>
                <a:ea typeface="+mn-ea"/>
                <a:cs typeface="+mn-cs"/>
              </a:rPr>
              <a:t>These three numbers show how many vaccinations were administered, the population of 3-year-olds, and the percent coverage. These numbers will change based on filters you have selected.</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US" sz="1200" kern="1200" dirty="0">
                <a:solidFill>
                  <a:schemeClr val="tx1"/>
                </a:solidFill>
                <a:effectLst/>
                <a:latin typeface="+mn-lt"/>
                <a:ea typeface="+mn-ea"/>
                <a:cs typeface="+mn-cs"/>
              </a:rPr>
              <a:t>If you select “Male” or “Female”, the dashboard will adjust for that selection.</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US" sz="1200" kern="1200" dirty="0">
                <a:solidFill>
                  <a:schemeClr val="tx1"/>
                </a:solidFill>
                <a:effectLst/>
                <a:latin typeface="+mn-lt"/>
                <a:ea typeface="+mn-ea"/>
                <a:cs typeface="+mn-cs"/>
              </a:rPr>
              <a:t>If you select a race, the dashboard will adjust for that selection as well.</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US" sz="1200" kern="1200" dirty="0">
                <a:solidFill>
                  <a:schemeClr val="tx1"/>
                </a:solidFill>
                <a:effectLst/>
                <a:latin typeface="+mn-lt"/>
                <a:ea typeface="+mn-ea"/>
                <a:cs typeface="+mn-cs"/>
              </a:rPr>
              <a:t>The Filters pane allows you to make selections from dropdown lists, and includes Ethnicity in addition all the other options that are also in the visualizations.</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US" sz="1200" kern="1200" dirty="0">
                <a:solidFill>
                  <a:schemeClr val="tx1"/>
                </a:solidFill>
                <a:effectLst/>
                <a:latin typeface="+mn-lt"/>
                <a:ea typeface="+mn-ea"/>
                <a:cs typeface="+mn-cs"/>
              </a:rPr>
              <a:t>The map allows you to select the county you are interested in analyzing</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US" sz="1200" kern="1200" dirty="0">
                <a:solidFill>
                  <a:schemeClr val="tx1"/>
                </a:solidFill>
                <a:effectLst/>
                <a:latin typeface="+mn-lt"/>
                <a:ea typeface="+mn-ea"/>
                <a:cs typeface="+mn-cs"/>
              </a:rPr>
              <a:t>The  </a:t>
            </a:r>
            <a:r>
              <a:rPr lang="en-US" sz="1200" kern="1200" dirty="0" err="1">
                <a:solidFill>
                  <a:schemeClr val="tx1"/>
                </a:solidFill>
                <a:effectLst/>
                <a:latin typeface="+mn-lt"/>
                <a:ea typeface="+mn-ea"/>
                <a:cs typeface="+mn-cs"/>
              </a:rPr>
              <a:t>treemap</a:t>
            </a:r>
            <a:r>
              <a:rPr lang="en-US" sz="1200" kern="1200" dirty="0">
                <a:solidFill>
                  <a:schemeClr val="tx1"/>
                </a:solidFill>
                <a:effectLst/>
                <a:latin typeface="+mn-lt"/>
                <a:ea typeface="+mn-ea"/>
                <a:cs typeface="+mn-cs"/>
              </a:rPr>
              <a:t> allows you to select the district you are interested in analyzing</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US" sz="1200" kern="1200" dirty="0">
                <a:solidFill>
                  <a:schemeClr val="tx1"/>
                </a:solidFill>
                <a:effectLst/>
                <a:latin typeface="+mn-lt"/>
                <a:ea typeface="+mn-ea"/>
                <a:cs typeface="+mn-cs"/>
              </a:rPr>
              <a:t>The arrows at the bottom allow you to select the dashboard with the vaccine you are interested in analyzing</a:t>
            </a:r>
          </a:p>
          <a:p>
            <a:endParaRPr lang="en-US" dirty="0"/>
          </a:p>
        </p:txBody>
      </p:sp>
      <p:sp>
        <p:nvSpPr>
          <p:cNvPr id="4" name="Slide Number Placeholder 3"/>
          <p:cNvSpPr>
            <a:spLocks noGrp="1"/>
          </p:cNvSpPr>
          <p:nvPr>
            <p:ph type="sldNum" sz="quarter" idx="5"/>
          </p:nvPr>
        </p:nvSpPr>
        <p:spPr/>
        <p:txBody>
          <a:bodyPr/>
          <a:lstStyle/>
          <a:p>
            <a:fld id="{D9EC8F91-7C4D-4A37-B8AF-93B4D98FDF9C}" type="slidenum">
              <a:rPr lang="en-US" smtClean="0"/>
              <a:t>5</a:t>
            </a:fld>
            <a:endParaRPr lang="en-US"/>
          </a:p>
        </p:txBody>
      </p:sp>
    </p:spTree>
    <p:extLst>
      <p:ext uri="{BB962C8B-B14F-4D97-AF65-F5344CB8AC3E}">
        <p14:creationId xmlns:p14="http://schemas.microsoft.com/office/powerpoint/2010/main" val="41102072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is the overview of how the dashboards function. </a:t>
            </a:r>
          </a:p>
          <a:p>
            <a:r>
              <a:rPr lang="en-US" dirty="0"/>
              <a:t>On the left, you can see that District 7 is selected from the </a:t>
            </a:r>
            <a:r>
              <a:rPr lang="en-US" dirty="0" err="1"/>
              <a:t>treemap</a:t>
            </a:r>
            <a:r>
              <a:rPr lang="en-US" dirty="0"/>
              <a:t> (yellow) and the other visualizations adjusted to reflect the numbers and rates for District 7.</a:t>
            </a:r>
          </a:p>
          <a:p>
            <a:r>
              <a:rPr lang="en-US" dirty="0"/>
              <a:t>On the right, you can see that, within District 7, Adair County was selected and, once again, all the other visualizations adjusted for the selected county.</a:t>
            </a:r>
          </a:p>
          <a:p>
            <a:r>
              <a:rPr lang="en-US" dirty="0"/>
              <a:t>Another way to see the information is to hover your cursor over the desired criteria, and a tooltip will pop up with the information.</a:t>
            </a:r>
          </a:p>
        </p:txBody>
      </p:sp>
      <p:sp>
        <p:nvSpPr>
          <p:cNvPr id="4" name="Slide Number Placeholder 3"/>
          <p:cNvSpPr>
            <a:spLocks noGrp="1"/>
          </p:cNvSpPr>
          <p:nvPr>
            <p:ph type="sldNum" sz="quarter" idx="5"/>
          </p:nvPr>
        </p:nvSpPr>
        <p:spPr/>
        <p:txBody>
          <a:bodyPr/>
          <a:lstStyle/>
          <a:p>
            <a:fld id="{D9EC8F91-7C4D-4A37-B8AF-93B4D98FDF9C}" type="slidenum">
              <a:rPr lang="en-US" smtClean="0"/>
              <a:t>6</a:t>
            </a:fld>
            <a:endParaRPr lang="en-US"/>
          </a:p>
        </p:txBody>
      </p:sp>
    </p:spTree>
    <p:extLst>
      <p:ext uri="{BB962C8B-B14F-4D97-AF65-F5344CB8AC3E}">
        <p14:creationId xmlns:p14="http://schemas.microsoft.com/office/powerpoint/2010/main" val="3249326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 the left, you can see that “Male” is selected from the  “Seven Series by Sex” chart, and the other visualizations adjusted to reflect the numbers and rates for Male.</a:t>
            </a:r>
          </a:p>
          <a:p>
            <a:r>
              <a:rPr lang="en-US" dirty="0"/>
              <a:t>On the right, you can see that, AI/AN was selected from the “Race” chart, once again, all the other visualizations adjusted for the selected race.</a:t>
            </a:r>
          </a:p>
          <a:p>
            <a:r>
              <a:rPr lang="en-US" dirty="0"/>
              <a:t>Another way to see the information is to hover your cursor over the desired criteria, and a tooltip will pop up with the information.</a:t>
            </a:r>
          </a:p>
          <a:p>
            <a:endParaRPr lang="en-US" dirty="0"/>
          </a:p>
        </p:txBody>
      </p:sp>
      <p:sp>
        <p:nvSpPr>
          <p:cNvPr id="4" name="Slide Number Placeholder 3"/>
          <p:cNvSpPr>
            <a:spLocks noGrp="1"/>
          </p:cNvSpPr>
          <p:nvPr>
            <p:ph type="sldNum" sz="quarter" idx="5"/>
          </p:nvPr>
        </p:nvSpPr>
        <p:spPr/>
        <p:txBody>
          <a:bodyPr/>
          <a:lstStyle/>
          <a:p>
            <a:fld id="{D9EC8F91-7C4D-4A37-B8AF-93B4D98FDF9C}" type="slidenum">
              <a:rPr lang="en-US" smtClean="0"/>
              <a:t>7</a:t>
            </a:fld>
            <a:endParaRPr lang="en-US"/>
          </a:p>
        </p:txBody>
      </p:sp>
    </p:spTree>
    <p:extLst>
      <p:ext uri="{BB962C8B-B14F-4D97-AF65-F5344CB8AC3E}">
        <p14:creationId xmlns:p14="http://schemas.microsoft.com/office/powerpoint/2010/main" val="42292540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96ADAE-3468-BCAB-C34C-D355F0D8094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07C5B7-1FD2-13A2-6B0A-61515271D36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5F9B65B-4DCB-9D0B-5234-E93055B135D9}"/>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2CAD350-1B49-51BB-B1F5-22B748A0E459}"/>
              </a:ext>
            </a:extLst>
          </p:cNvPr>
          <p:cNvSpPr>
            <a:spLocks noGrp="1"/>
          </p:cNvSpPr>
          <p:nvPr>
            <p:ph type="sldNum" sz="quarter" idx="5"/>
          </p:nvPr>
        </p:nvSpPr>
        <p:spPr/>
        <p:txBody>
          <a:bodyPr/>
          <a:lstStyle/>
          <a:p>
            <a:fld id="{D9EC8F91-7C4D-4A37-B8AF-93B4D98FDF9C}" type="slidenum">
              <a:rPr lang="en-US" smtClean="0"/>
              <a:t>8</a:t>
            </a:fld>
            <a:endParaRPr lang="en-US"/>
          </a:p>
        </p:txBody>
      </p:sp>
    </p:spTree>
    <p:extLst>
      <p:ext uri="{BB962C8B-B14F-4D97-AF65-F5344CB8AC3E}">
        <p14:creationId xmlns:p14="http://schemas.microsoft.com/office/powerpoint/2010/main" val="42321458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C106C4-387A-95E3-36BD-8F36FD212C1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11EB827-3F5E-018C-4BA5-9B20ADF2554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9B1F75C-C17A-594D-FE69-1BC6764F5B09}"/>
              </a:ext>
            </a:extLst>
          </p:cNvPr>
          <p:cNvSpPr>
            <a:spLocks noGrp="1"/>
          </p:cNvSpPr>
          <p:nvPr>
            <p:ph type="body" idx="1"/>
          </p:nvPr>
        </p:nvSpPr>
        <p:spPr/>
        <p:txBody>
          <a:bodyPr/>
          <a:lstStyle/>
          <a:p>
            <a:r>
              <a:rPr lang="en-US" dirty="0"/>
              <a:t>The TEC Flu dashboard contains 8 sections focusing on flu coverage rates/shot numbers by patient demographics and geography. Sections 2,3,4, and 6 are dynamic which means you can adjust the dashboard based on your selections:</a:t>
            </a:r>
          </a:p>
          <a:p>
            <a:endParaRPr lang="en-US" dirty="0"/>
          </a:p>
          <a:p>
            <a:r>
              <a:rPr lang="en-US" dirty="0"/>
              <a:t>Section 1:  Displays total doses (shots given), people receiving at least 1 dose of flu (some patients given more than 1 shot), and percent receiving at least 1 does of flu. This section changes depending on your selections in Section 2,3,4, and 6.</a:t>
            </a:r>
          </a:p>
          <a:p>
            <a:r>
              <a:rPr lang="en-US" dirty="0"/>
              <a:t>Section 2:  You can select the county you want to see and the flu season.  All sections except section 8 will adjust depending on your choice of county or flu season.</a:t>
            </a:r>
          </a:p>
          <a:p>
            <a:r>
              <a:rPr lang="en-US" dirty="0"/>
              <a:t>Section 3:  County Map.  You can click on the specific county and all sections except 2 and 8 will change depending on which county you choose.</a:t>
            </a:r>
          </a:p>
          <a:p>
            <a:r>
              <a:rPr lang="en-US" dirty="0"/>
              <a:t>Section 4:  County, Region, total doses (count), people receiving at least 1 dose (count), county population (US Census), percent receiving at least 1 flu dose, median age group, percent female/male.  Sections 1,3 and 6 will change based off your selection.  Use scroll bar at bottom of the table to move table left and right.   </a:t>
            </a:r>
          </a:p>
          <a:p>
            <a:r>
              <a:rPr lang="en-US" dirty="0"/>
              <a:t>Section 5:  Flu vaccinations by age group and gender. This section only changes depending on your selections in sections 2 and 3.</a:t>
            </a:r>
          </a:p>
          <a:p>
            <a:r>
              <a:rPr lang="en-US" dirty="0"/>
              <a:t>Section 6:  Flu vaccinations by racial group.  This section changes depending on your selections in Sections 2,4,3.</a:t>
            </a:r>
          </a:p>
          <a:p>
            <a:r>
              <a:rPr lang="en-US" dirty="0"/>
              <a:t>Section 7:  Flu vaccinations by week.  This section only changed based on your selections in Section 2 and 3.</a:t>
            </a:r>
          </a:p>
          <a:p>
            <a:r>
              <a:rPr lang="en-US" dirty="0"/>
              <a:t>Section 8:  Definitions, technical notes, and data source.  This section includes abbreviations, data limitations, data source, and who compiled the dashboard (doesn’t change based on your selections).   </a:t>
            </a:r>
          </a:p>
        </p:txBody>
      </p:sp>
      <p:sp>
        <p:nvSpPr>
          <p:cNvPr id="4" name="Slide Number Placeholder 3">
            <a:extLst>
              <a:ext uri="{FF2B5EF4-FFF2-40B4-BE49-F238E27FC236}">
                <a16:creationId xmlns:a16="http://schemas.microsoft.com/office/drawing/2014/main" id="{F7C54C0D-FACC-3D54-88C4-8A7789D063DC}"/>
              </a:ext>
            </a:extLst>
          </p:cNvPr>
          <p:cNvSpPr>
            <a:spLocks noGrp="1"/>
          </p:cNvSpPr>
          <p:nvPr>
            <p:ph type="sldNum" sz="quarter" idx="5"/>
          </p:nvPr>
        </p:nvSpPr>
        <p:spPr/>
        <p:txBody>
          <a:bodyPr/>
          <a:lstStyle/>
          <a:p>
            <a:fld id="{D9EC8F91-7C4D-4A37-B8AF-93B4D98FDF9C}" type="slidenum">
              <a:rPr lang="en-US" smtClean="0"/>
              <a:t>9</a:t>
            </a:fld>
            <a:endParaRPr lang="en-US"/>
          </a:p>
        </p:txBody>
      </p:sp>
    </p:spTree>
    <p:extLst>
      <p:ext uri="{BB962C8B-B14F-4D97-AF65-F5344CB8AC3E}">
        <p14:creationId xmlns:p14="http://schemas.microsoft.com/office/powerpoint/2010/main" val="34496072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6D076F-EC82-70CA-1343-3EF49D12F4A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8B217A9-7D0A-AA08-96F9-CF6C76E1D54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30A05E-E55A-1AA5-2B2F-483C9604B15F}"/>
              </a:ext>
            </a:extLst>
          </p:cNvPr>
          <p:cNvSpPr>
            <a:spLocks noGrp="1"/>
          </p:cNvSpPr>
          <p:nvPr>
            <p:ph type="body" idx="1"/>
          </p:nvPr>
        </p:nvSpPr>
        <p:spPr/>
        <p:txBody>
          <a:bodyPr/>
          <a:lstStyle/>
          <a:p>
            <a:r>
              <a:rPr lang="en-US" dirty="0"/>
              <a:t>Here is the overview of how the dashboards function. </a:t>
            </a:r>
          </a:p>
          <a:p>
            <a:r>
              <a:rPr lang="en-US" dirty="0"/>
              <a:t>On the screen shot on the left, under “Select County” (Section 2) , you can see that Atoka is selected from the drop-down menu (purple) with “2023-24” chosen for the flu season  and all other visualizations adjusted to reflect the numbers and rates for that county. Click again on Atoka County in the drop-down menu to go back to overall state data.  </a:t>
            </a:r>
          </a:p>
          <a:p>
            <a:r>
              <a:rPr lang="en-US" dirty="0"/>
              <a:t>On the screen shot on the right, you can see that Canadian County coverage rate showed up when you hover your cursor over that county.  Click that county shape and all the other sections adjust for that county (minus section 8).  To go back to the overall state data, click the county shape again and the dashboard will adjust back to overall state statistics.  You can choose the county in the table in Section 4 but only sections 1,3, and 6 will adjust therefore clicking the county shape is recommended.</a:t>
            </a:r>
          </a:p>
        </p:txBody>
      </p:sp>
      <p:sp>
        <p:nvSpPr>
          <p:cNvPr id="4" name="Slide Number Placeholder 3">
            <a:extLst>
              <a:ext uri="{FF2B5EF4-FFF2-40B4-BE49-F238E27FC236}">
                <a16:creationId xmlns:a16="http://schemas.microsoft.com/office/drawing/2014/main" id="{B63CD196-3DEC-C9B5-AAF7-02FDCEBED8DE}"/>
              </a:ext>
            </a:extLst>
          </p:cNvPr>
          <p:cNvSpPr>
            <a:spLocks noGrp="1"/>
          </p:cNvSpPr>
          <p:nvPr>
            <p:ph type="sldNum" sz="quarter" idx="5"/>
          </p:nvPr>
        </p:nvSpPr>
        <p:spPr/>
        <p:txBody>
          <a:bodyPr/>
          <a:lstStyle/>
          <a:p>
            <a:fld id="{D9EC8F91-7C4D-4A37-B8AF-93B4D98FDF9C}" type="slidenum">
              <a:rPr lang="en-US" smtClean="0"/>
              <a:t>10</a:t>
            </a:fld>
            <a:endParaRPr lang="en-US"/>
          </a:p>
        </p:txBody>
      </p:sp>
    </p:spTree>
    <p:extLst>
      <p:ext uri="{BB962C8B-B14F-4D97-AF65-F5344CB8AC3E}">
        <p14:creationId xmlns:p14="http://schemas.microsoft.com/office/powerpoint/2010/main" val="6306243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FD413F-AD1A-6FF8-EC53-B30161FEF0B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7E0CD4F-5679-98D0-EC6C-DE0B80A2A76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6D66749-0D72-E0EA-609E-1A6455D1F1B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C02A7C6-0D24-C7E1-D850-363246641542}"/>
              </a:ext>
            </a:extLst>
          </p:cNvPr>
          <p:cNvSpPr>
            <a:spLocks noGrp="1"/>
          </p:cNvSpPr>
          <p:nvPr>
            <p:ph type="sldNum" sz="quarter" idx="5"/>
          </p:nvPr>
        </p:nvSpPr>
        <p:spPr/>
        <p:txBody>
          <a:bodyPr/>
          <a:lstStyle/>
          <a:p>
            <a:fld id="{D9EC8F91-7C4D-4A37-B8AF-93B4D98FDF9C}" type="slidenum">
              <a:rPr lang="en-US" smtClean="0"/>
              <a:t>11</a:t>
            </a:fld>
            <a:endParaRPr lang="en-US"/>
          </a:p>
        </p:txBody>
      </p:sp>
    </p:spTree>
    <p:extLst>
      <p:ext uri="{BB962C8B-B14F-4D97-AF65-F5344CB8AC3E}">
        <p14:creationId xmlns:p14="http://schemas.microsoft.com/office/powerpoint/2010/main" val="38912739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845366-760D-E19B-43BC-E81DF3601C6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FF59D78-D2CD-73FF-951D-2C21DB417DA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599D943-8169-79C4-0C50-E8B80BD43DF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24C7CD4-6A09-626E-DF6E-EDEA1CD6A270}"/>
              </a:ext>
            </a:extLst>
          </p:cNvPr>
          <p:cNvSpPr>
            <a:spLocks noGrp="1"/>
          </p:cNvSpPr>
          <p:nvPr>
            <p:ph type="sldNum" sz="quarter" idx="5"/>
          </p:nvPr>
        </p:nvSpPr>
        <p:spPr/>
        <p:txBody>
          <a:bodyPr/>
          <a:lstStyle/>
          <a:p>
            <a:fld id="{D9EC8F91-7C4D-4A37-B8AF-93B4D98FDF9C}" type="slidenum">
              <a:rPr lang="en-US" smtClean="0"/>
              <a:t>12</a:t>
            </a:fld>
            <a:endParaRPr lang="en-US"/>
          </a:p>
        </p:txBody>
      </p:sp>
    </p:spTree>
    <p:extLst>
      <p:ext uri="{BB962C8B-B14F-4D97-AF65-F5344CB8AC3E}">
        <p14:creationId xmlns:p14="http://schemas.microsoft.com/office/powerpoint/2010/main" val="21933475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40839F-6178-6DC9-2BFC-0D4A9F52CE9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DF90B46-DABC-65C1-E60F-C138D9D35A1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C915A4A-5890-3820-0C7D-5CB709D04481}"/>
              </a:ext>
            </a:extLst>
          </p:cNvPr>
          <p:cNvSpPr>
            <a:spLocks noGrp="1"/>
          </p:cNvSpPr>
          <p:nvPr>
            <p:ph type="body" idx="1"/>
          </p:nvPr>
        </p:nvSpPr>
        <p:spPr/>
        <p:txBody>
          <a:bodyPr/>
          <a:lstStyle/>
          <a:p>
            <a:r>
              <a:rPr lang="en-US" dirty="0"/>
              <a:t>Participation by schools is voluntary and the data available on the state website includes summary reports by school and county along with an interactive map.  The data is then analyzed looking at vaccination coverage for school-required vaccines along with exemption rates.</a:t>
            </a:r>
          </a:p>
        </p:txBody>
      </p:sp>
      <p:sp>
        <p:nvSpPr>
          <p:cNvPr id="4" name="Slide Number Placeholder 3">
            <a:extLst>
              <a:ext uri="{FF2B5EF4-FFF2-40B4-BE49-F238E27FC236}">
                <a16:creationId xmlns:a16="http://schemas.microsoft.com/office/drawing/2014/main" id="{BCB91E26-1511-DD92-4005-C9E6C06A2922}"/>
              </a:ext>
            </a:extLst>
          </p:cNvPr>
          <p:cNvSpPr>
            <a:spLocks noGrp="1"/>
          </p:cNvSpPr>
          <p:nvPr>
            <p:ph type="sldNum" sz="quarter" idx="5"/>
          </p:nvPr>
        </p:nvSpPr>
        <p:spPr/>
        <p:txBody>
          <a:bodyPr/>
          <a:lstStyle/>
          <a:p>
            <a:fld id="{D9EC8F91-7C4D-4A37-B8AF-93B4D98FDF9C}" type="slidenum">
              <a:rPr lang="en-US" smtClean="0"/>
              <a:t>13</a:t>
            </a:fld>
            <a:endParaRPr lang="en-US"/>
          </a:p>
        </p:txBody>
      </p:sp>
    </p:spTree>
    <p:extLst>
      <p:ext uri="{BB962C8B-B14F-4D97-AF65-F5344CB8AC3E}">
        <p14:creationId xmlns:p14="http://schemas.microsoft.com/office/powerpoint/2010/main" val="30985605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745477-EAB2-738C-1B88-A61E5D0AD9A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D759E65-ECE7-FED5-B34C-9C31877E383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36D59AF-A7D7-55BA-E02C-F94B5DDA50E7}"/>
              </a:ext>
            </a:extLst>
          </p:cNvPr>
          <p:cNvSpPr>
            <a:spLocks noGrp="1"/>
          </p:cNvSpPr>
          <p:nvPr>
            <p:ph type="body" idx="1"/>
          </p:nvPr>
        </p:nvSpPr>
        <p:spPr/>
        <p:txBody>
          <a:bodyPr/>
          <a:lstStyle/>
          <a:p>
            <a:r>
              <a:rPr lang="en-US" dirty="0"/>
              <a:t>The KGS interactive map is based on survey results and has a high response rate for public schools but lower rate for private schools. </a:t>
            </a:r>
            <a:r>
              <a:rPr lang="en-US" sz="1200" b="0" i="0" kern="1200" dirty="0">
                <a:solidFill>
                  <a:schemeClr val="tx1"/>
                </a:solidFill>
                <a:effectLst/>
                <a:latin typeface="+mn-lt"/>
                <a:ea typeface="+mn-ea"/>
                <a:cs typeface="+mn-cs"/>
              </a:rPr>
              <a:t>86% of public schools and 39% of private schools submitted responses in the latest survey (2024-25).  As a result,  the overall coverage rates are underestimates since not all schools participate however the most recent survey represented 80% of the schools in the state and 92% of the kindergarteners. Based on the last survey (2024-25), 85.5% of kindergartners in the state had received all school required vaccines with private schools (9.6%) having higher exemption rates than public schools (5.3%). </a:t>
            </a:r>
            <a:endParaRPr lang="en-US" dirty="0"/>
          </a:p>
        </p:txBody>
      </p:sp>
      <p:sp>
        <p:nvSpPr>
          <p:cNvPr id="4" name="Slide Number Placeholder 3">
            <a:extLst>
              <a:ext uri="{FF2B5EF4-FFF2-40B4-BE49-F238E27FC236}">
                <a16:creationId xmlns:a16="http://schemas.microsoft.com/office/drawing/2014/main" id="{763B5701-1030-B402-4677-3B63400EC7AB}"/>
              </a:ext>
            </a:extLst>
          </p:cNvPr>
          <p:cNvSpPr>
            <a:spLocks noGrp="1"/>
          </p:cNvSpPr>
          <p:nvPr>
            <p:ph type="sldNum" sz="quarter" idx="5"/>
          </p:nvPr>
        </p:nvSpPr>
        <p:spPr/>
        <p:txBody>
          <a:bodyPr/>
          <a:lstStyle/>
          <a:p>
            <a:fld id="{D9EC8F91-7C4D-4A37-B8AF-93B4D98FDF9C}" type="slidenum">
              <a:rPr lang="en-US" smtClean="0"/>
              <a:t>14</a:t>
            </a:fld>
            <a:endParaRPr lang="en-US"/>
          </a:p>
        </p:txBody>
      </p:sp>
    </p:spTree>
    <p:extLst>
      <p:ext uri="{BB962C8B-B14F-4D97-AF65-F5344CB8AC3E}">
        <p14:creationId xmlns:p14="http://schemas.microsoft.com/office/powerpoint/2010/main" val="342931092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4E8DF3-6CFB-B9F0-2464-B8CAB9586A0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00E11E5-55FA-72E0-8031-EF1E4102A8D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4950704-E5C1-D74A-7137-52E400DDF1D6}"/>
              </a:ext>
            </a:extLst>
          </p:cNvPr>
          <p:cNvSpPr>
            <a:spLocks noGrp="1"/>
          </p:cNvSpPr>
          <p:nvPr>
            <p:ph type="body" idx="1"/>
          </p:nvPr>
        </p:nvSpPr>
        <p:spPr/>
        <p:txBody>
          <a:bodyPr/>
          <a:lstStyle/>
          <a:p>
            <a:r>
              <a:rPr lang="en-US" dirty="0"/>
              <a:t>Clicking on the different colored dots on the map will bring up school name, school coverage rates, and school exemption rates.</a:t>
            </a:r>
          </a:p>
        </p:txBody>
      </p:sp>
      <p:sp>
        <p:nvSpPr>
          <p:cNvPr id="4" name="Slide Number Placeholder 3">
            <a:extLst>
              <a:ext uri="{FF2B5EF4-FFF2-40B4-BE49-F238E27FC236}">
                <a16:creationId xmlns:a16="http://schemas.microsoft.com/office/drawing/2014/main" id="{F3491193-A40F-1EC9-0599-26B22D72C02E}"/>
              </a:ext>
            </a:extLst>
          </p:cNvPr>
          <p:cNvSpPr>
            <a:spLocks noGrp="1"/>
          </p:cNvSpPr>
          <p:nvPr>
            <p:ph type="sldNum" sz="quarter" idx="5"/>
          </p:nvPr>
        </p:nvSpPr>
        <p:spPr/>
        <p:txBody>
          <a:bodyPr/>
          <a:lstStyle/>
          <a:p>
            <a:fld id="{D9EC8F91-7C4D-4A37-B8AF-93B4D98FDF9C}" type="slidenum">
              <a:rPr lang="en-US" smtClean="0"/>
              <a:t>15</a:t>
            </a:fld>
            <a:endParaRPr lang="en-US"/>
          </a:p>
        </p:txBody>
      </p:sp>
    </p:spTree>
    <p:extLst>
      <p:ext uri="{BB962C8B-B14F-4D97-AF65-F5344CB8AC3E}">
        <p14:creationId xmlns:p14="http://schemas.microsoft.com/office/powerpoint/2010/main" val="35772041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869286-D5E5-3FAA-25AB-B9131D8C869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3081337-519D-BA47-101E-47DF9D27EFF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B86CB30-7760-493C-27B3-64B75A1FD692}"/>
              </a:ext>
            </a:extLst>
          </p:cNvPr>
          <p:cNvSpPr>
            <a:spLocks noGrp="1"/>
          </p:cNvSpPr>
          <p:nvPr>
            <p:ph type="body" idx="1"/>
          </p:nvPr>
        </p:nvSpPr>
        <p:spPr/>
        <p:txBody>
          <a:bodyPr/>
          <a:lstStyle/>
          <a:p>
            <a:r>
              <a:rPr lang="en-US" dirty="0"/>
              <a:t>If you click on the county, more information will show up which includes total kindergartners for that county, total number of schools responding to the survey for that county, and coverage/exemption rates.  </a:t>
            </a:r>
          </a:p>
        </p:txBody>
      </p:sp>
      <p:sp>
        <p:nvSpPr>
          <p:cNvPr id="4" name="Slide Number Placeholder 3">
            <a:extLst>
              <a:ext uri="{FF2B5EF4-FFF2-40B4-BE49-F238E27FC236}">
                <a16:creationId xmlns:a16="http://schemas.microsoft.com/office/drawing/2014/main" id="{3D079012-7E9A-CCAA-5A51-3567E67A5799}"/>
              </a:ext>
            </a:extLst>
          </p:cNvPr>
          <p:cNvSpPr>
            <a:spLocks noGrp="1"/>
          </p:cNvSpPr>
          <p:nvPr>
            <p:ph type="sldNum" sz="quarter" idx="5"/>
          </p:nvPr>
        </p:nvSpPr>
        <p:spPr/>
        <p:txBody>
          <a:bodyPr/>
          <a:lstStyle/>
          <a:p>
            <a:fld id="{D9EC8F91-7C4D-4A37-B8AF-93B4D98FDF9C}" type="slidenum">
              <a:rPr lang="en-US" smtClean="0"/>
              <a:t>16</a:t>
            </a:fld>
            <a:endParaRPr lang="en-US"/>
          </a:p>
        </p:txBody>
      </p:sp>
    </p:spTree>
    <p:extLst>
      <p:ext uri="{BB962C8B-B14F-4D97-AF65-F5344CB8AC3E}">
        <p14:creationId xmlns:p14="http://schemas.microsoft.com/office/powerpoint/2010/main" val="69828624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BE4ED1-E328-C789-DA58-F4F49B6BC23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0CA43A7-2C52-6709-C9DB-0211AE7823A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0CD9D79-E37C-1B99-73A4-484DD85442E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B9731DB-4543-5FF3-FB6F-1DA4F65C015B}"/>
              </a:ext>
            </a:extLst>
          </p:cNvPr>
          <p:cNvSpPr>
            <a:spLocks noGrp="1"/>
          </p:cNvSpPr>
          <p:nvPr>
            <p:ph type="sldNum" sz="quarter" idx="5"/>
          </p:nvPr>
        </p:nvSpPr>
        <p:spPr/>
        <p:txBody>
          <a:bodyPr/>
          <a:lstStyle/>
          <a:p>
            <a:fld id="{D9EC8F91-7C4D-4A37-B8AF-93B4D98FDF9C}" type="slidenum">
              <a:rPr lang="en-US" smtClean="0"/>
              <a:t>17</a:t>
            </a:fld>
            <a:endParaRPr lang="en-US"/>
          </a:p>
        </p:txBody>
      </p:sp>
    </p:spTree>
    <p:extLst>
      <p:ext uri="{BB962C8B-B14F-4D97-AF65-F5344CB8AC3E}">
        <p14:creationId xmlns:p14="http://schemas.microsoft.com/office/powerpoint/2010/main" val="192170298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https://www.cdc.gov/hepatitis/resources/professionals/pdfs/abctable.pdf</a:t>
            </a:r>
          </a:p>
          <a:p>
            <a:endParaRPr lang="en-US" dirty="0"/>
          </a:p>
          <a:p>
            <a:r>
              <a:rPr lang="en-US" dirty="0"/>
              <a:t>https://www.who.int/news-room/fact-sheets/detail/hepatitis-b</a:t>
            </a:r>
          </a:p>
        </p:txBody>
      </p:sp>
      <p:sp>
        <p:nvSpPr>
          <p:cNvPr id="4" name="Slide Number Placeholder 3"/>
          <p:cNvSpPr>
            <a:spLocks noGrp="1"/>
          </p:cNvSpPr>
          <p:nvPr>
            <p:ph type="sldNum" sz="quarter" idx="5"/>
          </p:nvPr>
        </p:nvSpPr>
        <p:spPr/>
        <p:txBody>
          <a:bodyPr/>
          <a:lstStyle/>
          <a:p>
            <a:fld id="{D8B40B08-8BBB-504C-BAD2-61931D34972B}" type="slidenum">
              <a:rPr lang="en-US" smtClean="0"/>
              <a:t>20</a:t>
            </a:fld>
            <a:endParaRPr lang="en-US"/>
          </a:p>
        </p:txBody>
      </p:sp>
    </p:spTree>
    <p:extLst>
      <p:ext uri="{BB962C8B-B14F-4D97-AF65-F5344CB8AC3E}">
        <p14:creationId xmlns:p14="http://schemas.microsoft.com/office/powerpoint/2010/main" val="30228638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What does HepB do to the liver?</a:t>
            </a:r>
          </a:p>
          <a:p>
            <a:endParaRPr lang="en-US" dirty="0"/>
          </a:p>
          <a:p>
            <a:pPr marL="171450" indent="-171450">
              <a:buFont typeface="Arial" panose="020B0604020202020204" pitchFamily="34" charset="0"/>
              <a:buChar char="•"/>
            </a:pPr>
            <a:r>
              <a:rPr lang="en-US" dirty="0"/>
              <a:t>Scars it</a:t>
            </a:r>
          </a:p>
          <a:p>
            <a:pPr marL="171450" indent="-171450">
              <a:buFont typeface="Arial" panose="020B0604020202020204" pitchFamily="34" charset="0"/>
              <a:buChar char="•"/>
            </a:pPr>
            <a:r>
              <a:rPr lang="en-US" dirty="0"/>
              <a:t>Over time hepatitis B can harm your liver</a:t>
            </a:r>
          </a:p>
          <a:p>
            <a:pPr marL="171450" indent="-171450">
              <a:buFont typeface="Arial" panose="020B0604020202020204" pitchFamily="34" charset="0"/>
              <a:buChar char="•"/>
            </a:pPr>
            <a:r>
              <a:rPr lang="en-US" dirty="0"/>
              <a:t>If left untreated, </a:t>
            </a:r>
            <a:r>
              <a:rPr lang="en-US" dirty="0" err="1"/>
              <a:t>hepaitits</a:t>
            </a:r>
            <a:r>
              <a:rPr lang="en-US" dirty="0"/>
              <a:t> B can cause liver damage or even liver cancer</a:t>
            </a:r>
          </a:p>
        </p:txBody>
      </p:sp>
      <p:sp>
        <p:nvSpPr>
          <p:cNvPr id="4" name="Slide Number Placeholder 3"/>
          <p:cNvSpPr>
            <a:spLocks noGrp="1"/>
          </p:cNvSpPr>
          <p:nvPr>
            <p:ph type="sldNum" sz="quarter" idx="5"/>
          </p:nvPr>
        </p:nvSpPr>
        <p:spPr/>
        <p:txBody>
          <a:bodyPr/>
          <a:lstStyle/>
          <a:p>
            <a:fld id="{D8B40B08-8BBB-504C-BAD2-61931D34972B}" type="slidenum">
              <a:rPr lang="en-US" smtClean="0"/>
              <a:t>21</a:t>
            </a:fld>
            <a:endParaRPr lang="en-US"/>
          </a:p>
        </p:txBody>
      </p:sp>
    </p:spTree>
    <p:extLst>
      <p:ext uri="{BB962C8B-B14F-4D97-AF65-F5344CB8AC3E}">
        <p14:creationId xmlns:p14="http://schemas.microsoft.com/office/powerpoint/2010/main" val="355001956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lgn="l"/>
            <a:r>
              <a:rPr lang="en-US" b="0" i="0" dirty="0">
                <a:solidFill>
                  <a:srgbClr val="222222"/>
                </a:solidFill>
                <a:effectLst/>
                <a:latin typeface="Open Sans" panose="020B0606030504020204" pitchFamily="34" charset="0"/>
              </a:rPr>
              <a:t>Q: If I have been infected with the hepatitis B virus in the past, can I get it again?</a:t>
            </a:r>
          </a:p>
          <a:p>
            <a:pPr algn="l">
              <a:spcBef>
                <a:spcPts val="0"/>
              </a:spcBef>
            </a:pPr>
            <a:r>
              <a:rPr lang="en-US" b="0" i="0" dirty="0">
                <a:solidFill>
                  <a:srgbClr val="000000"/>
                </a:solidFill>
                <a:effectLst/>
                <a:latin typeface="Open Sans" panose="020B0606030504020204" pitchFamily="34" charset="0"/>
              </a:rPr>
              <a:t>A: No. If you have been infected with hepatitis B virus in the past, you can’t get infected again. However, some people who were infected in the past can become sick if the virus “reactivates”.  Reactivation is rare but there is a risk of it happening if your immune system is suppressed. This can happen if you are starting chemotherapy, or your doctor puts you on other immune suppressive drugs. If you are going to start any of these treatments let your doctor know if you have had hepatitis B in the past.</a:t>
            </a:r>
          </a:p>
          <a:p>
            <a:endParaRPr lang="en-US" dirty="0"/>
          </a:p>
        </p:txBody>
      </p:sp>
      <p:sp>
        <p:nvSpPr>
          <p:cNvPr id="4" name="Slide Number Placeholder 3"/>
          <p:cNvSpPr>
            <a:spLocks noGrp="1"/>
          </p:cNvSpPr>
          <p:nvPr>
            <p:ph type="sldNum" sz="quarter" idx="5"/>
          </p:nvPr>
        </p:nvSpPr>
        <p:spPr/>
        <p:txBody>
          <a:bodyPr/>
          <a:lstStyle/>
          <a:p>
            <a:fld id="{D8B40B08-8BBB-504C-BAD2-61931D34972B}" type="slidenum">
              <a:rPr lang="en-US" smtClean="0"/>
              <a:t>24</a:t>
            </a:fld>
            <a:endParaRPr lang="en-US"/>
          </a:p>
        </p:txBody>
      </p:sp>
    </p:spTree>
    <p:extLst>
      <p:ext uri="{BB962C8B-B14F-4D97-AF65-F5344CB8AC3E}">
        <p14:creationId xmlns:p14="http://schemas.microsoft.com/office/powerpoint/2010/main" val="35870542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Slide credit with modifications CEB/ISD/NCIRD/CDC 2021</a:t>
            </a:r>
          </a:p>
        </p:txBody>
      </p:sp>
      <p:sp>
        <p:nvSpPr>
          <p:cNvPr id="4" name="Slide Number Placeholder 3"/>
          <p:cNvSpPr>
            <a:spLocks noGrp="1"/>
          </p:cNvSpPr>
          <p:nvPr>
            <p:ph type="sldNum" sz="quarter" idx="5"/>
          </p:nvPr>
        </p:nvSpPr>
        <p:spPr/>
        <p:txBody>
          <a:bodyPr/>
          <a:lstStyle/>
          <a:p>
            <a:fld id="{D8B40B08-8BBB-504C-BAD2-61931D34972B}" type="slidenum">
              <a:rPr lang="en-US" smtClean="0"/>
              <a:t>26</a:t>
            </a:fld>
            <a:endParaRPr lang="en-US"/>
          </a:p>
        </p:txBody>
      </p:sp>
    </p:spTree>
    <p:extLst>
      <p:ext uri="{BB962C8B-B14F-4D97-AF65-F5344CB8AC3E}">
        <p14:creationId xmlns:p14="http://schemas.microsoft.com/office/powerpoint/2010/main" val="405779633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01E56A-3CC3-E3C3-75E9-3E0CF5C9A99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EBFE5CC-B0B4-F759-F5AF-552208AD2ABA}"/>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AB1BD795-997E-9BF0-F0B4-9F8E5CBEECF9}"/>
              </a:ext>
            </a:extLst>
          </p:cNvPr>
          <p:cNvSpPr>
            <a:spLocks noGrp="1"/>
          </p:cNvSpPr>
          <p:nvPr>
            <p:ph type="body" idx="1"/>
          </p:nvPr>
        </p:nvSpPr>
        <p:spPr/>
        <p:txBody>
          <a:bodyPr/>
          <a:lstStyle/>
          <a:p>
            <a:r>
              <a:rPr lang="en-US" dirty="0"/>
              <a:t>Slide credit with modifications CEB/ISD/NCIRD/CDC 2021</a:t>
            </a:r>
          </a:p>
        </p:txBody>
      </p:sp>
      <p:sp>
        <p:nvSpPr>
          <p:cNvPr id="4" name="Slide Number Placeholder 3">
            <a:extLst>
              <a:ext uri="{FF2B5EF4-FFF2-40B4-BE49-F238E27FC236}">
                <a16:creationId xmlns:a16="http://schemas.microsoft.com/office/drawing/2014/main" id="{3863D8A4-84F7-96F7-53F2-6DD3AB6052E0}"/>
              </a:ext>
            </a:extLst>
          </p:cNvPr>
          <p:cNvSpPr>
            <a:spLocks noGrp="1"/>
          </p:cNvSpPr>
          <p:nvPr>
            <p:ph type="sldNum" sz="quarter" idx="5"/>
          </p:nvPr>
        </p:nvSpPr>
        <p:spPr/>
        <p:txBody>
          <a:bodyPr/>
          <a:lstStyle/>
          <a:p>
            <a:fld id="{D8B40B08-8BBB-504C-BAD2-61931D34972B}" type="slidenum">
              <a:rPr lang="en-US" smtClean="0"/>
              <a:t>27</a:t>
            </a:fld>
            <a:endParaRPr lang="en-US"/>
          </a:p>
        </p:txBody>
      </p:sp>
    </p:spTree>
    <p:extLst>
      <p:ext uri="{BB962C8B-B14F-4D97-AF65-F5344CB8AC3E}">
        <p14:creationId xmlns:p14="http://schemas.microsoft.com/office/powerpoint/2010/main" val="124524206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8B40B08-8BBB-504C-BAD2-61931D34972B}" type="slidenum">
              <a:rPr lang="en-US" smtClean="0"/>
              <a:t>28</a:t>
            </a:fld>
            <a:endParaRPr lang="en-US"/>
          </a:p>
        </p:txBody>
      </p:sp>
    </p:spTree>
    <p:extLst>
      <p:ext uri="{BB962C8B-B14F-4D97-AF65-F5344CB8AC3E}">
        <p14:creationId xmlns:p14="http://schemas.microsoft.com/office/powerpoint/2010/main" val="309088838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1C5C73-5405-4712-4A6B-F5FD798B822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C5750F9-3A7F-7D24-FF0A-407811953B2A}"/>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CEE99B18-EA21-E540-826C-A609BC913745}"/>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cs typeface="Calibri" panose="020F0502020204030204" pitchFamily="34" charset="0"/>
              </a:rPr>
              <a:t>Give medically stable infants weighing &lt; 2000g  born to HBsAg-negative women single-antigen </a:t>
            </a:r>
            <a:r>
              <a:rPr lang="en-US" dirty="0" err="1">
                <a:cs typeface="Calibri" panose="020F0502020204030204" pitchFamily="34" charset="0"/>
              </a:rPr>
              <a:t>hepB</a:t>
            </a:r>
            <a:r>
              <a:rPr lang="en-US" dirty="0">
                <a:cs typeface="Calibri" panose="020F0502020204030204" pitchFamily="34" charset="0"/>
              </a:rPr>
              <a:t> vaccine within 12 hours of birth and record it in OSIIS.</a:t>
            </a:r>
          </a:p>
          <a:p>
            <a:endParaRPr lang="en-US" dirty="0"/>
          </a:p>
        </p:txBody>
      </p:sp>
      <p:sp>
        <p:nvSpPr>
          <p:cNvPr id="4" name="Slide Number Placeholder 3">
            <a:extLst>
              <a:ext uri="{FF2B5EF4-FFF2-40B4-BE49-F238E27FC236}">
                <a16:creationId xmlns:a16="http://schemas.microsoft.com/office/drawing/2014/main" id="{2E18FE05-3849-C762-498C-9C600C9BE471}"/>
              </a:ext>
            </a:extLst>
          </p:cNvPr>
          <p:cNvSpPr>
            <a:spLocks noGrp="1"/>
          </p:cNvSpPr>
          <p:nvPr>
            <p:ph type="sldNum" sz="quarter" idx="5"/>
          </p:nvPr>
        </p:nvSpPr>
        <p:spPr/>
        <p:txBody>
          <a:bodyPr/>
          <a:lstStyle/>
          <a:p>
            <a:fld id="{D8B40B08-8BBB-504C-BAD2-61931D34972B}" type="slidenum">
              <a:rPr lang="en-US" smtClean="0"/>
              <a:t>29</a:t>
            </a:fld>
            <a:endParaRPr lang="en-US"/>
          </a:p>
        </p:txBody>
      </p:sp>
    </p:spTree>
    <p:extLst>
      <p:ext uri="{BB962C8B-B14F-4D97-AF65-F5344CB8AC3E}">
        <p14:creationId xmlns:p14="http://schemas.microsoft.com/office/powerpoint/2010/main" val="76873339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5F2490-0A80-4BCD-7FCC-98D59246292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929C76C-2428-AD5E-1CBF-A35FE51E4CDF}"/>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88FF0499-33D7-132B-E108-EE683A2F6254}"/>
              </a:ext>
            </a:extLst>
          </p:cNvPr>
          <p:cNvSpPr>
            <a:spLocks noGrp="1"/>
          </p:cNvSpPr>
          <p:nvPr>
            <p:ph type="body" idx="1"/>
          </p:nvPr>
        </p:nvSpPr>
        <p:spPr/>
        <p:txBody>
          <a:bodyPr/>
          <a:lstStyle/>
          <a:p>
            <a:r>
              <a:rPr lang="en-US" dirty="0">
                <a:ea typeface="Calibri" panose="020F0502020204030204" pitchFamily="34" charset="0"/>
                <a:cs typeface="Times New Roman" panose="02020603050405020304" pitchFamily="18" charset="0"/>
              </a:rPr>
              <a:t>If infant weighs less than 2000 grams at birth and received </a:t>
            </a:r>
            <a:r>
              <a:rPr lang="en-US" dirty="0" err="1">
                <a:ea typeface="Calibri" panose="020F0502020204030204" pitchFamily="34" charset="0"/>
                <a:cs typeface="Times New Roman" panose="02020603050405020304" pitchFamily="18" charset="0"/>
              </a:rPr>
              <a:t>hepB</a:t>
            </a:r>
            <a:r>
              <a:rPr lang="en-US" dirty="0">
                <a:ea typeface="Calibri" panose="020F0502020204030204" pitchFamily="34" charset="0"/>
                <a:cs typeface="Times New Roman" panose="02020603050405020304" pitchFamily="18" charset="0"/>
              </a:rPr>
              <a:t> vaccine before 1 month of age, do not count birth dose of </a:t>
            </a:r>
            <a:r>
              <a:rPr lang="en-US" dirty="0" err="1">
                <a:ea typeface="Calibri" panose="020F0502020204030204" pitchFamily="34" charset="0"/>
                <a:cs typeface="Times New Roman" panose="02020603050405020304" pitchFamily="18" charset="0"/>
              </a:rPr>
              <a:t>hepB</a:t>
            </a:r>
            <a:r>
              <a:rPr lang="en-US" dirty="0">
                <a:ea typeface="Calibri" panose="020F0502020204030204" pitchFamily="34" charset="0"/>
                <a:cs typeface="Times New Roman" panose="02020603050405020304" pitchFamily="18" charset="0"/>
              </a:rPr>
              <a:t> vaccine as part of series. Repeat </a:t>
            </a:r>
            <a:r>
              <a:rPr lang="en-US" dirty="0" err="1">
                <a:ea typeface="Calibri" panose="020F0502020204030204" pitchFamily="34" charset="0"/>
                <a:cs typeface="Times New Roman" panose="02020603050405020304" pitchFamily="18" charset="0"/>
              </a:rPr>
              <a:t>hepB</a:t>
            </a:r>
            <a:r>
              <a:rPr lang="en-US" dirty="0">
                <a:ea typeface="Calibri" panose="020F0502020204030204" pitchFamily="34" charset="0"/>
                <a:cs typeface="Times New Roman" panose="02020603050405020304" pitchFamily="18" charset="0"/>
              </a:rPr>
              <a:t> does at 1-2 months and give two more does (note in medical record to repeat infant’s </a:t>
            </a:r>
            <a:r>
              <a:rPr lang="en-US" dirty="0" err="1">
                <a:ea typeface="Calibri" panose="020F0502020204030204" pitchFamily="34" charset="0"/>
                <a:cs typeface="Times New Roman" panose="02020603050405020304" pitchFamily="18" charset="0"/>
              </a:rPr>
              <a:t>hepB</a:t>
            </a:r>
            <a:r>
              <a:rPr lang="en-US" dirty="0">
                <a:ea typeface="Calibri" panose="020F0502020204030204" pitchFamily="34" charset="0"/>
                <a:cs typeface="Times New Roman" panose="02020603050405020304" pitchFamily="18" charset="0"/>
              </a:rPr>
              <a:t> birth does at 1 month of age).</a:t>
            </a:r>
            <a:endParaRPr lang="en-US" dirty="0"/>
          </a:p>
        </p:txBody>
      </p:sp>
      <p:sp>
        <p:nvSpPr>
          <p:cNvPr id="4" name="Slide Number Placeholder 3">
            <a:extLst>
              <a:ext uri="{FF2B5EF4-FFF2-40B4-BE49-F238E27FC236}">
                <a16:creationId xmlns:a16="http://schemas.microsoft.com/office/drawing/2014/main" id="{20E57EDD-127C-089B-1D53-5CE48339222B}"/>
              </a:ext>
            </a:extLst>
          </p:cNvPr>
          <p:cNvSpPr>
            <a:spLocks noGrp="1"/>
          </p:cNvSpPr>
          <p:nvPr>
            <p:ph type="sldNum" sz="quarter" idx="5"/>
          </p:nvPr>
        </p:nvSpPr>
        <p:spPr/>
        <p:txBody>
          <a:bodyPr/>
          <a:lstStyle/>
          <a:p>
            <a:fld id="{D8B40B08-8BBB-504C-BAD2-61931D34972B}" type="slidenum">
              <a:rPr lang="en-US" smtClean="0"/>
              <a:t>30</a:t>
            </a:fld>
            <a:endParaRPr lang="en-US"/>
          </a:p>
        </p:txBody>
      </p:sp>
    </p:spTree>
    <p:extLst>
      <p:ext uri="{BB962C8B-B14F-4D97-AF65-F5344CB8AC3E}">
        <p14:creationId xmlns:p14="http://schemas.microsoft.com/office/powerpoint/2010/main" val="325665319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effectLst/>
                <a:ea typeface="Calibri" panose="020F0502020204030204" pitchFamily="34" charset="0"/>
                <a:cs typeface="Times New Roman" panose="02020603050405020304" pitchFamily="18" charset="0"/>
              </a:rPr>
              <a:t>Early detection of pregnancy allows us to identify those who need to be followed through the PHBPP accordingly. </a:t>
            </a:r>
          </a:p>
          <a:p>
            <a:pPr marL="171450" indent="-171450">
              <a:buFont typeface="Arial" panose="020B0604020202020204" pitchFamily="34" charset="0"/>
              <a:buChar char="•"/>
            </a:pPr>
            <a:r>
              <a:rPr lang="en-US" dirty="0">
                <a:effectLst/>
                <a:ea typeface="Calibri" panose="020F0502020204030204" pitchFamily="34" charset="0"/>
                <a:cs typeface="Times New Roman" panose="02020603050405020304" pitchFamily="18" charset="0"/>
              </a:rPr>
              <a:t>Identifying HBsAg-positive pregnant individuals allows for timely interventions to prevent mother-to-child transmission.</a:t>
            </a:r>
          </a:p>
          <a:p>
            <a:pPr marL="171450" indent="-171450">
              <a:buFont typeface="Arial" panose="020B0604020202020204" pitchFamily="34" charset="0"/>
              <a:buChar char="•"/>
            </a:pPr>
            <a:r>
              <a:rPr lang="en-US" dirty="0">
                <a:effectLst/>
                <a:ea typeface="Calibri" panose="020F0502020204030204" pitchFamily="34" charset="0"/>
                <a:cs typeface="Times New Roman" panose="02020603050405020304" pitchFamily="18" charset="0"/>
              </a:rPr>
              <a:t>By assessing their immunity status, we can determine whether vaccination or additional measures are necessary.</a:t>
            </a:r>
            <a:endParaRPr lang="en-US" dirty="0"/>
          </a:p>
        </p:txBody>
      </p:sp>
      <p:sp>
        <p:nvSpPr>
          <p:cNvPr id="4" name="Slide Number Placeholder 3"/>
          <p:cNvSpPr>
            <a:spLocks noGrp="1"/>
          </p:cNvSpPr>
          <p:nvPr>
            <p:ph type="sldNum" sz="quarter" idx="5"/>
          </p:nvPr>
        </p:nvSpPr>
        <p:spPr/>
        <p:txBody>
          <a:bodyPr/>
          <a:lstStyle/>
          <a:p>
            <a:fld id="{D8B40B08-8BBB-504C-BAD2-61931D34972B}" type="slidenum">
              <a:rPr lang="en-US" smtClean="0"/>
              <a:t>31</a:t>
            </a:fld>
            <a:endParaRPr lang="en-US"/>
          </a:p>
        </p:txBody>
      </p:sp>
    </p:spTree>
    <p:extLst>
      <p:ext uri="{BB962C8B-B14F-4D97-AF65-F5344CB8AC3E}">
        <p14:creationId xmlns:p14="http://schemas.microsoft.com/office/powerpoint/2010/main" val="417746368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D8B40B08-8BBB-504C-BAD2-61931D34972B}" type="slidenum">
              <a:rPr lang="en-US" smtClean="0"/>
              <a:t>41</a:t>
            </a:fld>
            <a:endParaRPr lang="en-US"/>
          </a:p>
        </p:txBody>
      </p:sp>
    </p:spTree>
    <p:extLst>
      <p:ext uri="{BB962C8B-B14F-4D97-AF65-F5344CB8AC3E}">
        <p14:creationId xmlns:p14="http://schemas.microsoft.com/office/powerpoint/2010/main" val="73516058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FB9C7A-65C8-8B81-0CF7-8AF6E26A7D2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05F0290-55A6-A46D-DFB8-C5AFD1777E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0B3A3FD-CD0A-277A-12F3-F7480F619DA9}"/>
              </a:ext>
            </a:extLst>
          </p:cNvPr>
          <p:cNvSpPr>
            <a:spLocks noGrp="1"/>
          </p:cNvSpPr>
          <p:nvPr>
            <p:ph type="body" idx="1"/>
          </p:nvPr>
        </p:nvSpPr>
        <p:spPr/>
        <p:txBody>
          <a:bodyPr/>
          <a:lstStyle/>
          <a:p>
            <a:endParaRPr lang="en-US" dirty="0">
              <a:cs typeface="Calibri"/>
            </a:endParaRPr>
          </a:p>
        </p:txBody>
      </p:sp>
      <p:sp>
        <p:nvSpPr>
          <p:cNvPr id="4" name="Slide Number Placeholder 3">
            <a:extLst>
              <a:ext uri="{FF2B5EF4-FFF2-40B4-BE49-F238E27FC236}">
                <a16:creationId xmlns:a16="http://schemas.microsoft.com/office/drawing/2014/main" id="{D5BD8902-E5D3-189F-705F-C2C0B963AA72}"/>
              </a:ext>
            </a:extLst>
          </p:cNvPr>
          <p:cNvSpPr>
            <a:spLocks noGrp="1"/>
          </p:cNvSpPr>
          <p:nvPr>
            <p:ph type="sldNum" sz="quarter" idx="5"/>
          </p:nvPr>
        </p:nvSpPr>
        <p:spPr/>
        <p:txBody>
          <a:bodyPr/>
          <a:lstStyle/>
          <a:p>
            <a:fld id="{D8B40B08-8BBB-504C-BAD2-61931D34972B}" type="slidenum">
              <a:rPr lang="en-US" smtClean="0"/>
              <a:t>42</a:t>
            </a:fld>
            <a:endParaRPr lang="en-US"/>
          </a:p>
        </p:txBody>
      </p:sp>
    </p:spTree>
    <p:extLst>
      <p:ext uri="{BB962C8B-B14F-4D97-AF65-F5344CB8AC3E}">
        <p14:creationId xmlns:p14="http://schemas.microsoft.com/office/powerpoint/2010/main" val="47646256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4DB78A-00A9-FE5D-7144-66264293A74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45F6791-6851-94F2-FDF4-C97D3A9B914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67AFCFF-4A82-667E-7331-37702911E735}"/>
              </a:ext>
            </a:extLst>
          </p:cNvPr>
          <p:cNvSpPr>
            <a:spLocks noGrp="1"/>
          </p:cNvSpPr>
          <p:nvPr>
            <p:ph type="body" idx="1"/>
          </p:nvPr>
        </p:nvSpPr>
        <p:spPr/>
        <p:txBody>
          <a:bodyPr/>
          <a:lstStyle/>
          <a:p>
            <a:endParaRPr lang="en-US" dirty="0">
              <a:cs typeface="Calibri"/>
            </a:endParaRPr>
          </a:p>
        </p:txBody>
      </p:sp>
      <p:sp>
        <p:nvSpPr>
          <p:cNvPr id="4" name="Slide Number Placeholder 3">
            <a:extLst>
              <a:ext uri="{FF2B5EF4-FFF2-40B4-BE49-F238E27FC236}">
                <a16:creationId xmlns:a16="http://schemas.microsoft.com/office/drawing/2014/main" id="{057865E4-3158-87EA-351E-D4BA87D0F98F}"/>
              </a:ext>
            </a:extLst>
          </p:cNvPr>
          <p:cNvSpPr>
            <a:spLocks noGrp="1"/>
          </p:cNvSpPr>
          <p:nvPr>
            <p:ph type="sldNum" sz="quarter" idx="5"/>
          </p:nvPr>
        </p:nvSpPr>
        <p:spPr/>
        <p:txBody>
          <a:bodyPr/>
          <a:lstStyle/>
          <a:p>
            <a:fld id="{D8B40B08-8BBB-504C-BAD2-61931D34972B}" type="slidenum">
              <a:rPr lang="en-US" smtClean="0"/>
              <a:t>43</a:t>
            </a:fld>
            <a:endParaRPr lang="en-US"/>
          </a:p>
        </p:txBody>
      </p:sp>
    </p:spTree>
    <p:extLst>
      <p:ext uri="{BB962C8B-B14F-4D97-AF65-F5344CB8AC3E}">
        <p14:creationId xmlns:p14="http://schemas.microsoft.com/office/powerpoint/2010/main" val="138243423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D8B40B08-8BBB-504C-BAD2-61931D34972B}" type="slidenum">
              <a:rPr lang="en-US" smtClean="0"/>
              <a:t>45</a:t>
            </a:fld>
            <a:endParaRPr lang="en-US"/>
          </a:p>
        </p:txBody>
      </p:sp>
    </p:spTree>
    <p:extLst>
      <p:ext uri="{BB962C8B-B14F-4D97-AF65-F5344CB8AC3E}">
        <p14:creationId xmlns:p14="http://schemas.microsoft.com/office/powerpoint/2010/main" val="157742483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6.xml"/></Relationships>
</file>

<file path=ppt/slideLayouts/_rels/slideLayout9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6.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C6BF5CE-279B-5E4C-BEC1-73426B42F6E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4935A3-2F19-BB47-A734-1541172B5B5B}"/>
              </a:ext>
            </a:extLst>
          </p:cNvPr>
          <p:cNvSpPr>
            <a:spLocks noGrp="1"/>
          </p:cNvSpPr>
          <p:nvPr>
            <p:ph type="title" hasCustomPrompt="1"/>
          </p:nvPr>
        </p:nvSpPr>
        <p:spPr>
          <a:xfrm>
            <a:off x="457199" y="1669397"/>
            <a:ext cx="5177118" cy="1370940"/>
          </a:xfrm>
        </p:spPr>
        <p:txBody>
          <a:bodyPr anchor="t">
            <a:noAutofit/>
          </a:bodyPr>
          <a:lstStyle>
            <a:lvl1pPr>
              <a:defRPr sz="4000">
                <a:solidFill>
                  <a:schemeClr val="accent6"/>
                </a:solidFill>
              </a:defRPr>
            </a:lvl1pPr>
          </a:lstStyle>
          <a:p>
            <a:r>
              <a:rPr lang="en-US"/>
              <a:t>Insert Presentation Title Here</a:t>
            </a:r>
          </a:p>
        </p:txBody>
      </p:sp>
      <p:sp>
        <p:nvSpPr>
          <p:cNvPr id="3" name="Text Placeholder 2">
            <a:extLst>
              <a:ext uri="{FF2B5EF4-FFF2-40B4-BE49-F238E27FC236}">
                <a16:creationId xmlns:a16="http://schemas.microsoft.com/office/drawing/2014/main" id="{E6CEF2F3-A2ED-DB43-B92B-B4FD232E898B}"/>
              </a:ext>
            </a:extLst>
          </p:cNvPr>
          <p:cNvSpPr>
            <a:spLocks noGrp="1"/>
          </p:cNvSpPr>
          <p:nvPr>
            <p:ph type="body" idx="1" hasCustomPrompt="1"/>
          </p:nvPr>
        </p:nvSpPr>
        <p:spPr>
          <a:xfrm>
            <a:off x="457199" y="3334871"/>
            <a:ext cx="5177118" cy="541337"/>
          </a:xfrm>
        </p:spPr>
        <p:txBody>
          <a:bodyPr>
            <a:noAutofit/>
          </a:bodyPr>
          <a:lstStyle>
            <a:lvl1pPr marL="0" indent="0">
              <a:buFont typeface="Arial" panose="020B0604020202020204" pitchFamily="34" charse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Insert Subtitle Here</a:t>
            </a:r>
          </a:p>
        </p:txBody>
      </p:sp>
      <p:sp>
        <p:nvSpPr>
          <p:cNvPr id="6" name="Slide Number Placeholder 5">
            <a:extLst>
              <a:ext uri="{FF2B5EF4-FFF2-40B4-BE49-F238E27FC236}">
                <a16:creationId xmlns:a16="http://schemas.microsoft.com/office/drawing/2014/main" id="{8654C89B-A300-D847-AB2A-B2356584BCC0}"/>
              </a:ext>
            </a:extLst>
          </p:cNvPr>
          <p:cNvSpPr>
            <a:spLocks noGrp="1"/>
          </p:cNvSpPr>
          <p:nvPr>
            <p:ph type="sldNum" sz="quarter" idx="12"/>
          </p:nvPr>
        </p:nvSpPr>
        <p:spPr/>
        <p:txBody>
          <a:bodyPr/>
          <a:lstStyle>
            <a:lvl1pPr>
              <a:defRPr>
                <a:solidFill>
                  <a:schemeClr val="tx1"/>
                </a:solidFill>
              </a:defRPr>
            </a:lvl1pPr>
          </a:lstStyle>
          <a:p>
            <a:fld id="{DB7DDC46-2E90-8640-BEFE-F54DCCD857ED}" type="slidenum">
              <a:rPr lang="en-US" smtClean="0"/>
              <a:pPr/>
              <a:t>‹#›</a:t>
            </a:fld>
            <a:endParaRPr lang="en-US"/>
          </a:p>
        </p:txBody>
      </p:sp>
      <p:sp>
        <p:nvSpPr>
          <p:cNvPr id="10" name="Text Placeholder 9">
            <a:extLst>
              <a:ext uri="{FF2B5EF4-FFF2-40B4-BE49-F238E27FC236}">
                <a16:creationId xmlns:a16="http://schemas.microsoft.com/office/drawing/2014/main" id="{CE29E095-61D4-C54B-877D-BBB5F96000C8}"/>
              </a:ext>
            </a:extLst>
          </p:cNvPr>
          <p:cNvSpPr>
            <a:spLocks noGrp="1"/>
          </p:cNvSpPr>
          <p:nvPr>
            <p:ph type="body" sz="quarter" idx="13" hasCustomPrompt="1"/>
          </p:nvPr>
        </p:nvSpPr>
        <p:spPr>
          <a:xfrm>
            <a:off x="457199" y="349250"/>
            <a:ext cx="2246313" cy="330200"/>
          </a:xfrm>
        </p:spPr>
        <p:txBody>
          <a:bodyPr>
            <a:noAutofit/>
          </a:bodyPr>
          <a:lstStyle>
            <a:lvl1pPr marL="0" indent="0">
              <a:buNone/>
              <a:defRPr/>
            </a:lvl1pPr>
          </a:lstStyle>
          <a:p>
            <a:pPr lvl="0"/>
            <a:r>
              <a:rPr lang="en-US"/>
              <a:t>Date</a:t>
            </a:r>
          </a:p>
        </p:txBody>
      </p:sp>
      <p:pic>
        <p:nvPicPr>
          <p:cNvPr id="9" name="Picture 8" descr="A close up of a logo&#10;&#10;Description automatically generated">
            <a:extLst>
              <a:ext uri="{FF2B5EF4-FFF2-40B4-BE49-F238E27FC236}">
                <a16:creationId xmlns:a16="http://schemas.microsoft.com/office/drawing/2014/main" id="{93A690F2-CC54-3C44-9BEF-D5ADE6DC9C80}"/>
              </a:ext>
            </a:extLst>
          </p:cNvPr>
          <p:cNvPicPr>
            <a:picLocks noChangeAspect="1"/>
          </p:cNvPicPr>
          <p:nvPr userDrawn="1"/>
        </p:nvPicPr>
        <p:blipFill rotWithShape="1">
          <a:blip r:embed="rId2"/>
          <a:srcRect t="14013" r="15473"/>
          <a:stretch/>
        </p:blipFill>
        <p:spPr>
          <a:xfrm>
            <a:off x="5986465" y="0"/>
            <a:ext cx="6205535" cy="6312796"/>
          </a:xfrm>
          <a:prstGeom prst="rect">
            <a:avLst/>
          </a:prstGeom>
        </p:spPr>
      </p:pic>
      <p:pic>
        <p:nvPicPr>
          <p:cNvPr id="7" name="Picture 6" descr="A close up of a logo&#10;&#10;Description automatically generated">
            <a:extLst>
              <a:ext uri="{FF2B5EF4-FFF2-40B4-BE49-F238E27FC236}">
                <a16:creationId xmlns:a16="http://schemas.microsoft.com/office/drawing/2014/main" id="{085A7243-0DC8-E148-9F97-5A788A1A2AD2}"/>
              </a:ext>
            </a:extLst>
          </p:cNvPr>
          <p:cNvPicPr>
            <a:picLocks noChangeAspect="1"/>
          </p:cNvPicPr>
          <p:nvPr userDrawn="1"/>
        </p:nvPicPr>
        <p:blipFill rotWithShape="1">
          <a:blip r:embed="rId3"/>
          <a:srcRect l="20594"/>
          <a:stretch/>
        </p:blipFill>
        <p:spPr>
          <a:xfrm>
            <a:off x="254000" y="5841519"/>
            <a:ext cx="3282949" cy="942553"/>
          </a:xfrm>
          <a:prstGeom prst="rect">
            <a:avLst/>
          </a:prstGeom>
        </p:spPr>
      </p:pic>
    </p:spTree>
    <p:extLst>
      <p:ext uri="{BB962C8B-B14F-4D97-AF65-F5344CB8AC3E}">
        <p14:creationId xmlns:p14="http://schemas.microsoft.com/office/powerpoint/2010/main" val="31849907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le Picture Slide ">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C6BF5CE-279B-5E4C-BEC1-73426B42F6E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view of a city&#10;&#10;Description automatically generated">
            <a:extLst>
              <a:ext uri="{FF2B5EF4-FFF2-40B4-BE49-F238E27FC236}">
                <a16:creationId xmlns:a16="http://schemas.microsoft.com/office/drawing/2014/main" id="{E02262EA-95AE-644C-89CE-0E067B63B521}"/>
              </a:ext>
            </a:extLst>
          </p:cNvPr>
          <p:cNvPicPr>
            <a:picLocks noChangeAspect="1"/>
          </p:cNvPicPr>
          <p:nvPr userDrawn="1"/>
        </p:nvPicPr>
        <p:blipFill>
          <a:blip r:embed="rId2"/>
          <a:stretch>
            <a:fillRect/>
          </a:stretch>
        </p:blipFill>
        <p:spPr>
          <a:xfrm>
            <a:off x="0" y="0"/>
            <a:ext cx="12192000" cy="5029200"/>
          </a:xfrm>
          <a:prstGeom prst="rect">
            <a:avLst/>
          </a:prstGeom>
        </p:spPr>
      </p:pic>
      <p:sp>
        <p:nvSpPr>
          <p:cNvPr id="2" name="Title 1">
            <a:extLst>
              <a:ext uri="{FF2B5EF4-FFF2-40B4-BE49-F238E27FC236}">
                <a16:creationId xmlns:a16="http://schemas.microsoft.com/office/drawing/2014/main" id="{A74935A3-2F19-BB47-A734-1541172B5B5B}"/>
              </a:ext>
            </a:extLst>
          </p:cNvPr>
          <p:cNvSpPr>
            <a:spLocks noGrp="1"/>
          </p:cNvSpPr>
          <p:nvPr>
            <p:ph type="title" hasCustomPrompt="1"/>
          </p:nvPr>
        </p:nvSpPr>
        <p:spPr>
          <a:xfrm>
            <a:off x="457199" y="5298055"/>
            <a:ext cx="8650942" cy="699333"/>
          </a:xfrm>
        </p:spPr>
        <p:txBody>
          <a:bodyPr anchor="b">
            <a:noAutofit/>
          </a:bodyPr>
          <a:lstStyle>
            <a:lvl1pPr>
              <a:defRPr sz="3500">
                <a:solidFill>
                  <a:schemeClr val="accent6"/>
                </a:solidFill>
              </a:defRPr>
            </a:lvl1pPr>
          </a:lstStyle>
          <a:p>
            <a:r>
              <a:rPr lang="en-US"/>
              <a:t>Insert Presentation Title Here</a:t>
            </a:r>
          </a:p>
        </p:txBody>
      </p:sp>
      <p:sp>
        <p:nvSpPr>
          <p:cNvPr id="3" name="Text Placeholder 2">
            <a:extLst>
              <a:ext uri="{FF2B5EF4-FFF2-40B4-BE49-F238E27FC236}">
                <a16:creationId xmlns:a16="http://schemas.microsoft.com/office/drawing/2014/main" id="{E6CEF2F3-A2ED-DB43-B92B-B4FD232E898B}"/>
              </a:ext>
            </a:extLst>
          </p:cNvPr>
          <p:cNvSpPr>
            <a:spLocks noGrp="1"/>
          </p:cNvSpPr>
          <p:nvPr>
            <p:ph type="body" idx="1" hasCustomPrompt="1"/>
          </p:nvPr>
        </p:nvSpPr>
        <p:spPr>
          <a:xfrm>
            <a:off x="457199" y="6107906"/>
            <a:ext cx="5177118" cy="541337"/>
          </a:xfrm>
        </p:spPr>
        <p:txBody>
          <a:bodyPr>
            <a:noAutofit/>
          </a:bodyPr>
          <a:lstStyle>
            <a:lvl1pPr marL="0" indent="0">
              <a:buFont typeface="Arial" panose="020B0604020202020204" pitchFamily="34" charse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Insert Subtitle Here</a:t>
            </a:r>
          </a:p>
        </p:txBody>
      </p:sp>
      <p:sp>
        <p:nvSpPr>
          <p:cNvPr id="6" name="Slide Number Placeholder 5">
            <a:extLst>
              <a:ext uri="{FF2B5EF4-FFF2-40B4-BE49-F238E27FC236}">
                <a16:creationId xmlns:a16="http://schemas.microsoft.com/office/drawing/2014/main" id="{8654C89B-A300-D847-AB2A-B2356584BCC0}"/>
              </a:ext>
            </a:extLst>
          </p:cNvPr>
          <p:cNvSpPr>
            <a:spLocks noGrp="1"/>
          </p:cNvSpPr>
          <p:nvPr>
            <p:ph type="sldNum" sz="quarter" idx="12"/>
          </p:nvPr>
        </p:nvSpPr>
        <p:spPr/>
        <p:txBody>
          <a:bodyPr>
            <a:noAutofit/>
          </a:bodyPr>
          <a:lstStyle>
            <a:lvl1pPr>
              <a:defRPr>
                <a:solidFill>
                  <a:schemeClr val="tx1"/>
                </a:solidFill>
              </a:defRPr>
            </a:lvl1pPr>
          </a:lstStyle>
          <a:p>
            <a:fld id="{DB7DDC46-2E90-8640-BEFE-F54DCCD857ED}" type="slidenum">
              <a:rPr lang="en-US" smtClean="0"/>
              <a:pPr/>
              <a:t>‹#›</a:t>
            </a:fld>
            <a:endParaRPr lang="en-US"/>
          </a:p>
        </p:txBody>
      </p:sp>
      <p:sp>
        <p:nvSpPr>
          <p:cNvPr id="10" name="Text Placeholder 9">
            <a:extLst>
              <a:ext uri="{FF2B5EF4-FFF2-40B4-BE49-F238E27FC236}">
                <a16:creationId xmlns:a16="http://schemas.microsoft.com/office/drawing/2014/main" id="{CE29E095-61D4-C54B-877D-BBB5F96000C8}"/>
              </a:ext>
            </a:extLst>
          </p:cNvPr>
          <p:cNvSpPr>
            <a:spLocks noGrp="1"/>
          </p:cNvSpPr>
          <p:nvPr>
            <p:ph type="body" sz="quarter" idx="13" hasCustomPrompt="1"/>
          </p:nvPr>
        </p:nvSpPr>
        <p:spPr>
          <a:xfrm>
            <a:off x="457199" y="349250"/>
            <a:ext cx="2246313" cy="330200"/>
          </a:xfrm>
        </p:spPr>
        <p:txBody>
          <a:bodyPr/>
          <a:lstStyle>
            <a:lvl1pPr marL="0" indent="0">
              <a:buNone/>
              <a:defRPr/>
            </a:lvl1pPr>
          </a:lstStyle>
          <a:p>
            <a:pPr lvl="0"/>
            <a:r>
              <a:rPr lang="en-US"/>
              <a:t>Date</a:t>
            </a:r>
          </a:p>
        </p:txBody>
      </p:sp>
      <p:pic>
        <p:nvPicPr>
          <p:cNvPr id="5" name="Picture 4" descr="A picture containing drawing&#10;&#10;Description automatically generated">
            <a:extLst>
              <a:ext uri="{FF2B5EF4-FFF2-40B4-BE49-F238E27FC236}">
                <a16:creationId xmlns:a16="http://schemas.microsoft.com/office/drawing/2014/main" id="{7ED97193-754B-A543-B435-C0753432B0CE}"/>
              </a:ext>
            </a:extLst>
          </p:cNvPr>
          <p:cNvPicPr>
            <a:picLocks noChangeAspect="1"/>
          </p:cNvPicPr>
          <p:nvPr userDrawn="1"/>
        </p:nvPicPr>
        <p:blipFill>
          <a:blip r:embed="rId3"/>
          <a:stretch>
            <a:fillRect/>
          </a:stretch>
        </p:blipFill>
        <p:spPr>
          <a:xfrm>
            <a:off x="9362183" y="5492003"/>
            <a:ext cx="2575775" cy="903194"/>
          </a:xfrm>
          <a:prstGeom prst="rect">
            <a:avLst/>
          </a:prstGeom>
        </p:spPr>
      </p:pic>
    </p:spTree>
    <p:extLst>
      <p:ext uri="{BB962C8B-B14F-4D97-AF65-F5344CB8AC3E}">
        <p14:creationId xmlns:p14="http://schemas.microsoft.com/office/powerpoint/2010/main" val="12012200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le Picture Slide ">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C6BF5CE-279B-5E4C-BEC1-73426B42F6E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8" name="Picture Placeholder 6">
            <a:extLst>
              <a:ext uri="{FF2B5EF4-FFF2-40B4-BE49-F238E27FC236}">
                <a16:creationId xmlns:a16="http://schemas.microsoft.com/office/drawing/2014/main" id="{E95F359D-F37A-5742-8D6F-89B4F001E2AB}"/>
              </a:ext>
            </a:extLst>
          </p:cNvPr>
          <p:cNvSpPr>
            <a:spLocks noGrp="1"/>
          </p:cNvSpPr>
          <p:nvPr>
            <p:ph type="pic" sz="quarter" idx="15" hasCustomPrompt="1"/>
          </p:nvPr>
        </p:nvSpPr>
        <p:spPr>
          <a:xfrm>
            <a:off x="1" y="0"/>
            <a:ext cx="12192000" cy="5029200"/>
          </a:xfrm>
          <a:solidFill>
            <a:schemeClr val="tx2"/>
          </a:solidFill>
        </p:spPr>
        <p:txBody>
          <a:bodyPr tIns="576000">
            <a:noAutofit/>
          </a:bodyPr>
          <a:lstStyle>
            <a:lvl1pPr marL="0" indent="0" algn="ctr">
              <a:buNone/>
              <a:defRPr sz="2000">
                <a:solidFill>
                  <a:schemeClr val="bg1"/>
                </a:solidFill>
              </a:defRPr>
            </a:lvl1pPr>
          </a:lstStyle>
          <a:p>
            <a:r>
              <a:rPr lang="en-US"/>
              <a:t>To add picture click icon in the center of this box</a:t>
            </a:r>
          </a:p>
        </p:txBody>
      </p:sp>
      <p:sp>
        <p:nvSpPr>
          <p:cNvPr id="2" name="Title 1">
            <a:extLst>
              <a:ext uri="{FF2B5EF4-FFF2-40B4-BE49-F238E27FC236}">
                <a16:creationId xmlns:a16="http://schemas.microsoft.com/office/drawing/2014/main" id="{A74935A3-2F19-BB47-A734-1541172B5B5B}"/>
              </a:ext>
            </a:extLst>
          </p:cNvPr>
          <p:cNvSpPr>
            <a:spLocks noGrp="1"/>
          </p:cNvSpPr>
          <p:nvPr>
            <p:ph type="title"/>
          </p:nvPr>
        </p:nvSpPr>
        <p:spPr>
          <a:xfrm>
            <a:off x="457199" y="5298055"/>
            <a:ext cx="8650942" cy="699333"/>
          </a:xfrm>
        </p:spPr>
        <p:txBody>
          <a:bodyPr anchor="b">
            <a:noAutofit/>
          </a:bodyPr>
          <a:lstStyle>
            <a:lvl1pPr>
              <a:defRPr sz="3500">
                <a:solidFill>
                  <a:schemeClr val="accent6"/>
                </a:solidFill>
              </a:defRPr>
            </a:lvl1pPr>
          </a:lstStyle>
          <a:p>
            <a:r>
              <a:rPr lang="en-US"/>
              <a:t>Click to edit Master title style</a:t>
            </a:r>
          </a:p>
        </p:txBody>
      </p:sp>
      <p:sp>
        <p:nvSpPr>
          <p:cNvPr id="3" name="Text Placeholder 2">
            <a:extLst>
              <a:ext uri="{FF2B5EF4-FFF2-40B4-BE49-F238E27FC236}">
                <a16:creationId xmlns:a16="http://schemas.microsoft.com/office/drawing/2014/main" id="{E6CEF2F3-A2ED-DB43-B92B-B4FD232E898B}"/>
              </a:ext>
            </a:extLst>
          </p:cNvPr>
          <p:cNvSpPr>
            <a:spLocks noGrp="1"/>
          </p:cNvSpPr>
          <p:nvPr>
            <p:ph type="body" idx="1"/>
          </p:nvPr>
        </p:nvSpPr>
        <p:spPr>
          <a:xfrm>
            <a:off x="457199" y="6107906"/>
            <a:ext cx="5177118" cy="541337"/>
          </a:xfrm>
        </p:spPr>
        <p:txBody>
          <a:bodyPr>
            <a:noAutofit/>
          </a:bodyPr>
          <a:lstStyle>
            <a:lvl1pPr marL="0" indent="0">
              <a:buFont typeface="Arial" panose="020B0604020202020204" pitchFamily="34" charse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6" name="Slide Number Placeholder 5">
            <a:extLst>
              <a:ext uri="{FF2B5EF4-FFF2-40B4-BE49-F238E27FC236}">
                <a16:creationId xmlns:a16="http://schemas.microsoft.com/office/drawing/2014/main" id="{8654C89B-A300-D847-AB2A-B2356584BCC0}"/>
              </a:ext>
            </a:extLst>
          </p:cNvPr>
          <p:cNvSpPr>
            <a:spLocks noGrp="1"/>
          </p:cNvSpPr>
          <p:nvPr>
            <p:ph type="sldNum" sz="quarter" idx="12"/>
          </p:nvPr>
        </p:nvSpPr>
        <p:spPr/>
        <p:txBody>
          <a:bodyPr>
            <a:noAutofit/>
          </a:bodyPr>
          <a:lstStyle>
            <a:lvl1pPr>
              <a:defRPr>
                <a:solidFill>
                  <a:schemeClr val="tx1"/>
                </a:solidFill>
              </a:defRPr>
            </a:lvl1pPr>
          </a:lstStyle>
          <a:p>
            <a:fld id="{DB7DDC46-2E90-8640-BEFE-F54DCCD857ED}" type="slidenum">
              <a:rPr lang="en-US" smtClean="0"/>
              <a:pPr/>
              <a:t>‹#›</a:t>
            </a:fld>
            <a:endParaRPr lang="en-US"/>
          </a:p>
        </p:txBody>
      </p:sp>
      <p:sp>
        <p:nvSpPr>
          <p:cNvPr id="10" name="Text Placeholder 9">
            <a:extLst>
              <a:ext uri="{FF2B5EF4-FFF2-40B4-BE49-F238E27FC236}">
                <a16:creationId xmlns:a16="http://schemas.microsoft.com/office/drawing/2014/main" id="{CE29E095-61D4-C54B-877D-BBB5F96000C8}"/>
              </a:ext>
            </a:extLst>
          </p:cNvPr>
          <p:cNvSpPr>
            <a:spLocks noGrp="1"/>
          </p:cNvSpPr>
          <p:nvPr>
            <p:ph type="body" sz="quarter" idx="13" hasCustomPrompt="1"/>
          </p:nvPr>
        </p:nvSpPr>
        <p:spPr>
          <a:xfrm>
            <a:off x="457199" y="349250"/>
            <a:ext cx="2246313" cy="330200"/>
          </a:xfrm>
        </p:spPr>
        <p:txBody>
          <a:bodyPr>
            <a:noAutofit/>
          </a:bodyPr>
          <a:lstStyle>
            <a:lvl1pPr marL="0" indent="0">
              <a:buNone/>
              <a:defRPr/>
            </a:lvl1pPr>
          </a:lstStyle>
          <a:p>
            <a:pPr lvl="0"/>
            <a:r>
              <a:rPr lang="en-US"/>
              <a:t>Date</a:t>
            </a:r>
          </a:p>
        </p:txBody>
      </p:sp>
    </p:spTree>
    <p:extLst>
      <p:ext uri="{BB962C8B-B14F-4D97-AF65-F5344CB8AC3E}">
        <p14:creationId xmlns:p14="http://schemas.microsoft.com/office/powerpoint/2010/main" val="21169764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ntent Pa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5ED16-5137-5246-9F82-8B6BEE4D254F}"/>
              </a:ext>
            </a:extLst>
          </p:cNvPr>
          <p:cNvSpPr>
            <a:spLocks noGrp="1"/>
          </p:cNvSpPr>
          <p:nvPr>
            <p:ph type="title" hasCustomPrompt="1"/>
          </p:nvPr>
        </p:nvSpPr>
        <p:spPr>
          <a:xfrm>
            <a:off x="457200" y="415230"/>
            <a:ext cx="11394140" cy="837374"/>
          </a:xfrm>
        </p:spPr>
        <p:txBody>
          <a:bodyPr>
            <a:noAutofit/>
          </a:bodyPr>
          <a:lstStyle/>
          <a:p>
            <a:r>
              <a:rPr lang="en-US"/>
              <a:t>Content Page — Insert Title Here</a:t>
            </a:r>
          </a:p>
        </p:txBody>
      </p:sp>
      <p:sp>
        <p:nvSpPr>
          <p:cNvPr id="3" name="Content Placeholder 2">
            <a:extLst>
              <a:ext uri="{FF2B5EF4-FFF2-40B4-BE49-F238E27FC236}">
                <a16:creationId xmlns:a16="http://schemas.microsoft.com/office/drawing/2014/main" id="{15782ED0-80F7-D646-AD27-65752926CF99}"/>
              </a:ext>
            </a:extLst>
          </p:cNvPr>
          <p:cNvSpPr>
            <a:spLocks noGrp="1"/>
          </p:cNvSpPr>
          <p:nvPr>
            <p:ph idx="1"/>
          </p:nvPr>
        </p:nvSpPr>
        <p:spPr>
          <a:xfrm>
            <a:off x="457199" y="1838151"/>
            <a:ext cx="11394141" cy="4351338"/>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E4067CB6-79F8-3046-9809-02A531D63B2E}"/>
              </a:ext>
            </a:extLst>
          </p:cNvPr>
          <p:cNvSpPr>
            <a:spLocks noGrp="1"/>
          </p:cNvSpPr>
          <p:nvPr>
            <p:ph type="sldNum" sz="quarter" idx="12"/>
          </p:nvPr>
        </p:nvSpPr>
        <p:spPr/>
        <p:txBody>
          <a:bodyPr>
            <a:noAutofit/>
          </a:bodyPr>
          <a:lstStyle/>
          <a:p>
            <a:fld id="{DB7DDC46-2E90-8640-BEFE-F54DCCD857ED}" type="slidenum">
              <a:rPr lang="en-US" smtClean="0"/>
              <a:t>‹#›</a:t>
            </a:fld>
            <a:endParaRPr lang="en-US"/>
          </a:p>
        </p:txBody>
      </p:sp>
      <p:sp>
        <p:nvSpPr>
          <p:cNvPr id="7" name="Footer Placeholder 6">
            <a:extLst>
              <a:ext uri="{FF2B5EF4-FFF2-40B4-BE49-F238E27FC236}">
                <a16:creationId xmlns:a16="http://schemas.microsoft.com/office/drawing/2014/main" id="{64E15990-551A-CF41-8FB5-20F066FBFBCC}"/>
              </a:ext>
            </a:extLst>
          </p:cNvPr>
          <p:cNvSpPr>
            <a:spLocks noGrp="1"/>
          </p:cNvSpPr>
          <p:nvPr>
            <p:ph type="ftr" sz="quarter" idx="13"/>
          </p:nvPr>
        </p:nvSpPr>
        <p:spPr/>
        <p:txBody>
          <a:bodyPr/>
          <a:lstStyle/>
          <a:p>
            <a:r>
              <a:rPr lang="en-US"/>
              <a:t>Oklahoma State Department of Health | Presentation Title | Date </a:t>
            </a:r>
          </a:p>
        </p:txBody>
      </p:sp>
    </p:spTree>
    <p:extLst>
      <p:ext uri="{BB962C8B-B14F-4D97-AF65-F5344CB8AC3E}">
        <p14:creationId xmlns:p14="http://schemas.microsoft.com/office/powerpoint/2010/main" val="41392583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plit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5ED16-5137-5246-9F82-8B6BEE4D254F}"/>
              </a:ext>
            </a:extLst>
          </p:cNvPr>
          <p:cNvSpPr>
            <a:spLocks noGrp="1"/>
          </p:cNvSpPr>
          <p:nvPr>
            <p:ph type="title" hasCustomPrompt="1"/>
          </p:nvPr>
        </p:nvSpPr>
        <p:spPr>
          <a:xfrm>
            <a:off x="457200" y="415230"/>
            <a:ext cx="11099800" cy="837374"/>
          </a:xfrm>
        </p:spPr>
        <p:txBody>
          <a:bodyPr>
            <a:noAutofit/>
          </a:bodyPr>
          <a:lstStyle/>
          <a:p>
            <a:r>
              <a:rPr lang="en-US"/>
              <a:t>Split Content Page — Insert Title Here</a:t>
            </a:r>
          </a:p>
        </p:txBody>
      </p:sp>
      <p:sp>
        <p:nvSpPr>
          <p:cNvPr id="3" name="Content Placeholder 2">
            <a:extLst>
              <a:ext uri="{FF2B5EF4-FFF2-40B4-BE49-F238E27FC236}">
                <a16:creationId xmlns:a16="http://schemas.microsoft.com/office/drawing/2014/main" id="{15782ED0-80F7-D646-AD27-65752926CF99}"/>
              </a:ext>
            </a:extLst>
          </p:cNvPr>
          <p:cNvSpPr>
            <a:spLocks noGrp="1"/>
          </p:cNvSpPr>
          <p:nvPr>
            <p:ph idx="1"/>
          </p:nvPr>
        </p:nvSpPr>
        <p:spPr>
          <a:xfrm>
            <a:off x="457200" y="1838151"/>
            <a:ext cx="5384800" cy="4351338"/>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E4067CB6-79F8-3046-9809-02A531D63B2E}"/>
              </a:ext>
            </a:extLst>
          </p:cNvPr>
          <p:cNvSpPr>
            <a:spLocks noGrp="1"/>
          </p:cNvSpPr>
          <p:nvPr>
            <p:ph type="sldNum" sz="quarter" idx="12"/>
          </p:nvPr>
        </p:nvSpPr>
        <p:spPr/>
        <p:txBody>
          <a:bodyPr>
            <a:noAutofit/>
          </a:bodyPr>
          <a:lstStyle/>
          <a:p>
            <a:fld id="{DB7DDC46-2E90-8640-BEFE-F54DCCD857ED}" type="slidenum">
              <a:rPr lang="en-US" smtClean="0"/>
              <a:t>‹#›</a:t>
            </a:fld>
            <a:endParaRPr lang="en-US"/>
          </a:p>
        </p:txBody>
      </p:sp>
      <p:sp>
        <p:nvSpPr>
          <p:cNvPr id="8" name="Content Placeholder 2">
            <a:extLst>
              <a:ext uri="{FF2B5EF4-FFF2-40B4-BE49-F238E27FC236}">
                <a16:creationId xmlns:a16="http://schemas.microsoft.com/office/drawing/2014/main" id="{E17D3AE5-ADF3-8D43-871F-66ED09FE858D}"/>
              </a:ext>
            </a:extLst>
          </p:cNvPr>
          <p:cNvSpPr>
            <a:spLocks noGrp="1"/>
          </p:cNvSpPr>
          <p:nvPr>
            <p:ph idx="13"/>
          </p:nvPr>
        </p:nvSpPr>
        <p:spPr>
          <a:xfrm>
            <a:off x="6172200" y="1838151"/>
            <a:ext cx="5384800" cy="4351338"/>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ooter Placeholder 6">
            <a:extLst>
              <a:ext uri="{FF2B5EF4-FFF2-40B4-BE49-F238E27FC236}">
                <a16:creationId xmlns:a16="http://schemas.microsoft.com/office/drawing/2014/main" id="{6B369CDA-1C54-C44F-A2BE-9DBB36FBA65D}"/>
              </a:ext>
            </a:extLst>
          </p:cNvPr>
          <p:cNvSpPr>
            <a:spLocks noGrp="1"/>
          </p:cNvSpPr>
          <p:nvPr>
            <p:ph type="ftr" sz="quarter" idx="14"/>
          </p:nvPr>
        </p:nvSpPr>
        <p:spPr/>
        <p:txBody>
          <a:bodyPr/>
          <a:lstStyle/>
          <a:p>
            <a:r>
              <a:rPr lang="en-US"/>
              <a:t>Oklahoma State Department of Health | Presentation Title | Date </a:t>
            </a:r>
          </a:p>
        </p:txBody>
      </p:sp>
    </p:spTree>
    <p:extLst>
      <p:ext uri="{BB962C8B-B14F-4D97-AF65-F5344CB8AC3E}">
        <p14:creationId xmlns:p14="http://schemas.microsoft.com/office/powerpoint/2010/main" val="16703245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Large Pictur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68F3AEAD-1C37-4649-AC36-D4AB1B39BD24}"/>
              </a:ext>
            </a:extLst>
          </p:cNvPr>
          <p:cNvSpPr>
            <a:spLocks noGrp="1"/>
          </p:cNvSpPr>
          <p:nvPr>
            <p:ph type="pic" sz="quarter" idx="13" hasCustomPrompt="1"/>
          </p:nvPr>
        </p:nvSpPr>
        <p:spPr>
          <a:xfrm>
            <a:off x="3281363" y="0"/>
            <a:ext cx="8910637" cy="6858000"/>
          </a:xfrm>
          <a:solidFill>
            <a:schemeClr val="tx2"/>
          </a:solidFill>
        </p:spPr>
        <p:txBody>
          <a:bodyPr tIns="576000">
            <a:noAutofit/>
          </a:bodyPr>
          <a:lstStyle>
            <a:lvl1pPr marL="0" indent="0" algn="ctr">
              <a:buNone/>
              <a:defRPr sz="2000">
                <a:solidFill>
                  <a:schemeClr val="bg1"/>
                </a:solidFill>
              </a:defRPr>
            </a:lvl1pPr>
          </a:lstStyle>
          <a:p>
            <a:r>
              <a:rPr lang="en-US"/>
              <a:t>To add picture click icon in the center of this box</a:t>
            </a:r>
          </a:p>
        </p:txBody>
      </p:sp>
      <p:sp>
        <p:nvSpPr>
          <p:cNvPr id="2" name="Title 1">
            <a:extLst>
              <a:ext uri="{FF2B5EF4-FFF2-40B4-BE49-F238E27FC236}">
                <a16:creationId xmlns:a16="http://schemas.microsoft.com/office/drawing/2014/main" id="{8725ED16-5137-5246-9F82-8B6BEE4D254F}"/>
              </a:ext>
            </a:extLst>
          </p:cNvPr>
          <p:cNvSpPr>
            <a:spLocks noGrp="1"/>
          </p:cNvSpPr>
          <p:nvPr>
            <p:ph type="title" hasCustomPrompt="1"/>
          </p:nvPr>
        </p:nvSpPr>
        <p:spPr>
          <a:xfrm>
            <a:off x="457200" y="415230"/>
            <a:ext cx="2662518" cy="837374"/>
          </a:xfrm>
        </p:spPr>
        <p:txBody>
          <a:bodyPr>
            <a:noAutofit/>
          </a:bodyPr>
          <a:lstStyle/>
          <a:p>
            <a:r>
              <a:rPr lang="en-US"/>
              <a:t>Photo or Graphic Page</a:t>
            </a:r>
          </a:p>
        </p:txBody>
      </p:sp>
      <p:sp>
        <p:nvSpPr>
          <p:cNvPr id="3" name="Content Placeholder 2">
            <a:extLst>
              <a:ext uri="{FF2B5EF4-FFF2-40B4-BE49-F238E27FC236}">
                <a16:creationId xmlns:a16="http://schemas.microsoft.com/office/drawing/2014/main" id="{15782ED0-80F7-D646-AD27-65752926CF99}"/>
              </a:ext>
            </a:extLst>
          </p:cNvPr>
          <p:cNvSpPr>
            <a:spLocks noGrp="1"/>
          </p:cNvSpPr>
          <p:nvPr>
            <p:ph idx="1"/>
          </p:nvPr>
        </p:nvSpPr>
        <p:spPr>
          <a:xfrm>
            <a:off x="457200" y="1838151"/>
            <a:ext cx="2662518" cy="3876849"/>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E4067CB6-79F8-3046-9809-02A531D63B2E}"/>
              </a:ext>
            </a:extLst>
          </p:cNvPr>
          <p:cNvSpPr>
            <a:spLocks noGrp="1"/>
          </p:cNvSpPr>
          <p:nvPr>
            <p:ph type="sldNum" sz="quarter" idx="12"/>
          </p:nvPr>
        </p:nvSpPr>
        <p:spPr>
          <a:xfrm>
            <a:off x="11066929" y="6378574"/>
            <a:ext cx="784412" cy="223931"/>
          </a:xfrm>
        </p:spPr>
        <p:txBody>
          <a:bodyPr>
            <a:noAutofit/>
          </a:bodyPr>
          <a:lstStyle>
            <a:lvl1pPr>
              <a:defRPr>
                <a:solidFill>
                  <a:schemeClr val="bg1"/>
                </a:solidFill>
              </a:defRPr>
            </a:lvl1pPr>
          </a:lstStyle>
          <a:p>
            <a:fld id="{DB7DDC46-2E90-8640-BEFE-F54DCCD857ED}" type="slidenum">
              <a:rPr lang="en-US" smtClean="0"/>
              <a:pPr/>
              <a:t>‹#›</a:t>
            </a:fld>
            <a:endParaRPr lang="en-US"/>
          </a:p>
        </p:txBody>
      </p:sp>
      <p:sp>
        <p:nvSpPr>
          <p:cNvPr id="8" name="Footer Placeholder 7">
            <a:extLst>
              <a:ext uri="{FF2B5EF4-FFF2-40B4-BE49-F238E27FC236}">
                <a16:creationId xmlns:a16="http://schemas.microsoft.com/office/drawing/2014/main" id="{F402B914-8F51-0844-8C95-68D180BE5B5C}"/>
              </a:ext>
            </a:extLst>
          </p:cNvPr>
          <p:cNvSpPr>
            <a:spLocks noGrp="1"/>
          </p:cNvSpPr>
          <p:nvPr>
            <p:ph type="ftr" sz="quarter" idx="14"/>
          </p:nvPr>
        </p:nvSpPr>
        <p:spPr>
          <a:xfrm>
            <a:off x="800099" y="6378575"/>
            <a:ext cx="2319617" cy="198338"/>
          </a:xfrm>
        </p:spPr>
        <p:txBody>
          <a:bodyPr/>
          <a:lstStyle/>
          <a:p>
            <a:r>
              <a:rPr lang="en-US"/>
              <a:t>Oklahoma State Department of Health | Presentation Title | Date </a:t>
            </a:r>
          </a:p>
        </p:txBody>
      </p:sp>
    </p:spTree>
    <p:extLst>
      <p:ext uri="{BB962C8B-B14F-4D97-AF65-F5344CB8AC3E}">
        <p14:creationId xmlns:p14="http://schemas.microsoft.com/office/powerpoint/2010/main" val="1696299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arge Statemen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FD590FB-0E30-3940-8CAB-8373A480E007}"/>
              </a:ext>
            </a:extLst>
          </p:cNvPr>
          <p:cNvSpPr/>
          <p:nvPr userDrawn="1"/>
        </p:nvSpPr>
        <p:spPr>
          <a:xfrm>
            <a:off x="0" y="0"/>
            <a:ext cx="12192000" cy="6858000"/>
          </a:xfrm>
          <a:prstGeom prst="rect">
            <a:avLst/>
          </a:prstGeom>
          <a:solidFill>
            <a:schemeClr val="accent4"/>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6" name="Slide Number Placeholder 5">
            <a:extLst>
              <a:ext uri="{FF2B5EF4-FFF2-40B4-BE49-F238E27FC236}">
                <a16:creationId xmlns:a16="http://schemas.microsoft.com/office/drawing/2014/main" id="{E4067CB6-79F8-3046-9809-02A531D63B2E}"/>
              </a:ext>
            </a:extLst>
          </p:cNvPr>
          <p:cNvSpPr>
            <a:spLocks noGrp="1"/>
          </p:cNvSpPr>
          <p:nvPr>
            <p:ph type="sldNum" sz="quarter" idx="12"/>
          </p:nvPr>
        </p:nvSpPr>
        <p:spPr>
          <a:xfrm>
            <a:off x="11066929" y="6378574"/>
            <a:ext cx="784412" cy="223931"/>
          </a:xfrm>
        </p:spPr>
        <p:txBody>
          <a:bodyPr>
            <a:noAutofit/>
          </a:bodyPr>
          <a:lstStyle>
            <a:lvl1pPr>
              <a:defRPr>
                <a:solidFill>
                  <a:schemeClr val="bg1"/>
                </a:solidFill>
              </a:defRPr>
            </a:lvl1pPr>
          </a:lstStyle>
          <a:p>
            <a:fld id="{DB7DDC46-2E90-8640-BEFE-F54DCCD857ED}" type="slidenum">
              <a:rPr lang="en-US" smtClean="0"/>
              <a:pPr/>
              <a:t>‹#›</a:t>
            </a:fld>
            <a:endParaRPr lang="en-US"/>
          </a:p>
        </p:txBody>
      </p:sp>
      <p:sp>
        <p:nvSpPr>
          <p:cNvPr id="9" name="Text Placeholder 8">
            <a:extLst>
              <a:ext uri="{FF2B5EF4-FFF2-40B4-BE49-F238E27FC236}">
                <a16:creationId xmlns:a16="http://schemas.microsoft.com/office/drawing/2014/main" id="{13B377C7-C83B-E847-9F25-B96720348E01}"/>
              </a:ext>
            </a:extLst>
          </p:cNvPr>
          <p:cNvSpPr>
            <a:spLocks noGrp="1"/>
          </p:cNvSpPr>
          <p:nvPr>
            <p:ph type="body" sz="quarter" idx="14" hasCustomPrompt="1"/>
          </p:nvPr>
        </p:nvSpPr>
        <p:spPr>
          <a:xfrm>
            <a:off x="457198" y="1076325"/>
            <a:ext cx="11393490" cy="4773613"/>
          </a:xfrm>
        </p:spPr>
        <p:txBody>
          <a:bodyPr anchor="ctr">
            <a:noAutofit/>
          </a:bodyPr>
          <a:lstStyle>
            <a:lvl1pPr marL="0" indent="0" algn="l">
              <a:buNone/>
              <a:defRPr sz="6000">
                <a:solidFill>
                  <a:schemeClr val="bg1"/>
                </a:solidFill>
              </a:defRPr>
            </a:lvl1pPr>
            <a:lvl2pPr marL="261400" indent="0">
              <a:buNone/>
              <a:defRPr/>
            </a:lvl2pPr>
            <a:lvl3pPr marL="436562" indent="0">
              <a:buNone/>
              <a:defRPr/>
            </a:lvl3pPr>
            <a:lvl4pPr marL="666750" indent="0">
              <a:buNone/>
              <a:defRPr/>
            </a:lvl4pPr>
            <a:lvl5pPr marL="890588" indent="0">
              <a:buNone/>
              <a:defRPr/>
            </a:lvl5pPr>
          </a:lstStyle>
          <a:p>
            <a:pPr lvl="0"/>
            <a:r>
              <a:rPr lang="en-US"/>
              <a:t>Add Large Statement Here</a:t>
            </a:r>
          </a:p>
        </p:txBody>
      </p:sp>
      <p:sp>
        <p:nvSpPr>
          <p:cNvPr id="12" name="Footer Placeholder 11">
            <a:extLst>
              <a:ext uri="{FF2B5EF4-FFF2-40B4-BE49-F238E27FC236}">
                <a16:creationId xmlns:a16="http://schemas.microsoft.com/office/drawing/2014/main" id="{C5539E7C-4C59-C945-8CD1-0234C0BB4640}"/>
              </a:ext>
            </a:extLst>
          </p:cNvPr>
          <p:cNvSpPr>
            <a:spLocks noGrp="1"/>
          </p:cNvSpPr>
          <p:nvPr>
            <p:ph type="ftr" sz="quarter" idx="15"/>
          </p:nvPr>
        </p:nvSpPr>
        <p:spPr>
          <a:xfrm>
            <a:off x="800100" y="6359525"/>
            <a:ext cx="9926170" cy="223930"/>
          </a:xfrm>
        </p:spPr>
        <p:txBody>
          <a:bodyPr/>
          <a:lstStyle>
            <a:lvl1pPr>
              <a:defRPr>
                <a:solidFill>
                  <a:schemeClr val="bg1"/>
                </a:solidFill>
              </a:defRPr>
            </a:lvl1pPr>
          </a:lstStyle>
          <a:p>
            <a:r>
              <a:rPr lang="en-US"/>
              <a:t>Oklahoma State Department of Health | Presentation Title | Date </a:t>
            </a:r>
          </a:p>
        </p:txBody>
      </p:sp>
      <p:pic>
        <p:nvPicPr>
          <p:cNvPr id="7" name="Picture 6">
            <a:extLst>
              <a:ext uri="{FF2B5EF4-FFF2-40B4-BE49-F238E27FC236}">
                <a16:creationId xmlns:a16="http://schemas.microsoft.com/office/drawing/2014/main" id="{C16DA782-E25F-8445-AE24-1A23CAEFB29E}"/>
              </a:ext>
            </a:extLst>
          </p:cNvPr>
          <p:cNvPicPr>
            <a:picLocks noChangeAspect="1"/>
          </p:cNvPicPr>
          <p:nvPr userDrawn="1"/>
        </p:nvPicPr>
        <p:blipFill>
          <a:blip r:embed="rId2"/>
          <a:srcRect/>
          <a:stretch/>
        </p:blipFill>
        <p:spPr>
          <a:xfrm>
            <a:off x="340659" y="6252269"/>
            <a:ext cx="381002" cy="381002"/>
          </a:xfrm>
          <a:prstGeom prst="rect">
            <a:avLst/>
          </a:prstGeom>
        </p:spPr>
      </p:pic>
    </p:spTree>
    <p:extLst>
      <p:ext uri="{BB962C8B-B14F-4D97-AF65-F5344CB8AC3E}">
        <p14:creationId xmlns:p14="http://schemas.microsoft.com/office/powerpoint/2010/main" val="20482907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arge Content Graph">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FD590FB-0E30-3940-8CAB-8373A480E007}"/>
              </a:ext>
            </a:extLst>
          </p:cNvPr>
          <p:cNvSpPr/>
          <p:nvPr userDrawn="1"/>
        </p:nvSpPr>
        <p:spPr>
          <a:xfrm>
            <a:off x="3281082" y="0"/>
            <a:ext cx="8910918" cy="6858000"/>
          </a:xfrm>
          <a:prstGeom prst="rect">
            <a:avLst/>
          </a:prstGeom>
          <a:solidFill>
            <a:schemeClr val="tx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2" name="Title 1">
            <a:extLst>
              <a:ext uri="{FF2B5EF4-FFF2-40B4-BE49-F238E27FC236}">
                <a16:creationId xmlns:a16="http://schemas.microsoft.com/office/drawing/2014/main" id="{8725ED16-5137-5246-9F82-8B6BEE4D254F}"/>
              </a:ext>
            </a:extLst>
          </p:cNvPr>
          <p:cNvSpPr>
            <a:spLocks noGrp="1"/>
          </p:cNvSpPr>
          <p:nvPr>
            <p:ph type="title" hasCustomPrompt="1"/>
          </p:nvPr>
        </p:nvSpPr>
        <p:spPr>
          <a:xfrm>
            <a:off x="457200" y="415230"/>
            <a:ext cx="2662518" cy="837374"/>
          </a:xfrm>
        </p:spPr>
        <p:txBody>
          <a:bodyPr>
            <a:noAutofit/>
          </a:bodyPr>
          <a:lstStyle/>
          <a:p>
            <a:r>
              <a:rPr lang="en-US"/>
              <a:t>Graph Page</a:t>
            </a:r>
            <a:br>
              <a:rPr lang="en-US"/>
            </a:br>
            <a:r>
              <a:rPr lang="en-US"/>
              <a:t>Example</a:t>
            </a:r>
          </a:p>
        </p:txBody>
      </p:sp>
      <p:sp>
        <p:nvSpPr>
          <p:cNvPr id="3" name="Content Placeholder 2">
            <a:extLst>
              <a:ext uri="{FF2B5EF4-FFF2-40B4-BE49-F238E27FC236}">
                <a16:creationId xmlns:a16="http://schemas.microsoft.com/office/drawing/2014/main" id="{15782ED0-80F7-D646-AD27-65752926CF99}"/>
              </a:ext>
            </a:extLst>
          </p:cNvPr>
          <p:cNvSpPr>
            <a:spLocks noGrp="1"/>
          </p:cNvSpPr>
          <p:nvPr>
            <p:ph idx="1"/>
          </p:nvPr>
        </p:nvSpPr>
        <p:spPr>
          <a:xfrm>
            <a:off x="457200" y="1838151"/>
            <a:ext cx="2662518" cy="3876849"/>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E4067CB6-79F8-3046-9809-02A531D63B2E}"/>
              </a:ext>
            </a:extLst>
          </p:cNvPr>
          <p:cNvSpPr>
            <a:spLocks noGrp="1"/>
          </p:cNvSpPr>
          <p:nvPr>
            <p:ph type="sldNum" sz="quarter" idx="12"/>
          </p:nvPr>
        </p:nvSpPr>
        <p:spPr>
          <a:xfrm>
            <a:off x="11066929" y="6378574"/>
            <a:ext cx="784412" cy="223931"/>
          </a:xfrm>
        </p:spPr>
        <p:txBody>
          <a:bodyPr>
            <a:noAutofit/>
          </a:bodyPr>
          <a:lstStyle>
            <a:lvl1pPr>
              <a:defRPr>
                <a:solidFill>
                  <a:schemeClr val="bg1"/>
                </a:solidFill>
              </a:defRPr>
            </a:lvl1pPr>
          </a:lstStyle>
          <a:p>
            <a:fld id="{DB7DDC46-2E90-8640-BEFE-F54DCCD857ED}" type="slidenum">
              <a:rPr lang="en-US" smtClean="0"/>
              <a:pPr/>
              <a:t>‹#›</a:t>
            </a:fld>
            <a:endParaRPr lang="en-US"/>
          </a:p>
        </p:txBody>
      </p:sp>
      <p:sp>
        <p:nvSpPr>
          <p:cNvPr id="7" name="Chart Placeholder 6">
            <a:extLst>
              <a:ext uri="{FF2B5EF4-FFF2-40B4-BE49-F238E27FC236}">
                <a16:creationId xmlns:a16="http://schemas.microsoft.com/office/drawing/2014/main" id="{DE8EFDEF-7F35-4E4F-AD99-938719A6DC54}"/>
              </a:ext>
            </a:extLst>
          </p:cNvPr>
          <p:cNvSpPr>
            <a:spLocks noGrp="1"/>
          </p:cNvSpPr>
          <p:nvPr>
            <p:ph type="chart" sz="quarter" idx="15" hasCustomPrompt="1"/>
          </p:nvPr>
        </p:nvSpPr>
        <p:spPr>
          <a:xfrm>
            <a:off x="3727309" y="1062038"/>
            <a:ext cx="8018463" cy="4827587"/>
          </a:xfrm>
        </p:spPr>
        <p:txBody>
          <a:bodyPr>
            <a:noAutofit/>
          </a:bodyPr>
          <a:lstStyle>
            <a:lvl1pPr marL="0" indent="0" algn="ctr">
              <a:buNone/>
              <a:defRPr sz="2000"/>
            </a:lvl1pPr>
          </a:lstStyle>
          <a:p>
            <a:r>
              <a:rPr lang="en-US"/>
              <a:t>Click Icon In The Center To Add a Graph</a:t>
            </a:r>
          </a:p>
        </p:txBody>
      </p:sp>
      <p:sp>
        <p:nvSpPr>
          <p:cNvPr id="11" name="Footer Placeholder 10">
            <a:extLst>
              <a:ext uri="{FF2B5EF4-FFF2-40B4-BE49-F238E27FC236}">
                <a16:creationId xmlns:a16="http://schemas.microsoft.com/office/drawing/2014/main" id="{C542ACA4-E23B-9740-AE2D-C78B70CBE348}"/>
              </a:ext>
            </a:extLst>
          </p:cNvPr>
          <p:cNvSpPr>
            <a:spLocks noGrp="1"/>
          </p:cNvSpPr>
          <p:nvPr>
            <p:ph type="ftr" sz="quarter" idx="16"/>
          </p:nvPr>
        </p:nvSpPr>
        <p:spPr>
          <a:xfrm>
            <a:off x="781050" y="6378575"/>
            <a:ext cx="2338667" cy="198338"/>
          </a:xfrm>
        </p:spPr>
        <p:txBody>
          <a:bodyPr/>
          <a:lstStyle/>
          <a:p>
            <a:r>
              <a:rPr lang="en-US"/>
              <a:t>Oklahoma State Department of Health | Presentation Title | Date </a:t>
            </a:r>
          </a:p>
        </p:txBody>
      </p:sp>
    </p:spTree>
    <p:extLst>
      <p:ext uri="{BB962C8B-B14F-4D97-AF65-F5344CB8AC3E}">
        <p14:creationId xmlns:p14="http://schemas.microsoft.com/office/powerpoint/2010/main" val="17221753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pic>
        <p:nvPicPr>
          <p:cNvPr id="7" name="Picture 6" descr="A picture containing clock, drawing&#10;&#10;Description automatically generated">
            <a:extLst>
              <a:ext uri="{FF2B5EF4-FFF2-40B4-BE49-F238E27FC236}">
                <a16:creationId xmlns:a16="http://schemas.microsoft.com/office/drawing/2014/main" id="{FE3F1E2E-F99E-8B49-92FE-61436D01743C}"/>
              </a:ext>
            </a:extLst>
          </p:cNvPr>
          <p:cNvPicPr>
            <a:picLocks noChangeAspect="1"/>
          </p:cNvPicPr>
          <p:nvPr userDrawn="1"/>
        </p:nvPicPr>
        <p:blipFill>
          <a:blip r:embed="rId2"/>
          <a:stretch>
            <a:fillRect/>
          </a:stretch>
        </p:blipFill>
        <p:spPr>
          <a:xfrm>
            <a:off x="0" y="-3576"/>
            <a:ext cx="12192000" cy="6865152"/>
          </a:xfrm>
          <a:prstGeom prst="rect">
            <a:avLst/>
          </a:prstGeom>
        </p:spPr>
      </p:pic>
      <p:sp>
        <p:nvSpPr>
          <p:cNvPr id="2" name="Title 1">
            <a:extLst>
              <a:ext uri="{FF2B5EF4-FFF2-40B4-BE49-F238E27FC236}">
                <a16:creationId xmlns:a16="http://schemas.microsoft.com/office/drawing/2014/main" id="{A74935A3-2F19-BB47-A734-1541172B5B5B}"/>
              </a:ext>
            </a:extLst>
          </p:cNvPr>
          <p:cNvSpPr>
            <a:spLocks noGrp="1"/>
          </p:cNvSpPr>
          <p:nvPr>
            <p:ph type="title" hasCustomPrompt="1"/>
          </p:nvPr>
        </p:nvSpPr>
        <p:spPr>
          <a:xfrm>
            <a:off x="457199" y="1776973"/>
            <a:ext cx="5204013" cy="1370940"/>
          </a:xfrm>
        </p:spPr>
        <p:txBody>
          <a:bodyPr anchor="t">
            <a:noAutofit/>
          </a:bodyPr>
          <a:lstStyle>
            <a:lvl1pPr>
              <a:defRPr sz="4000">
                <a:solidFill>
                  <a:schemeClr val="bg1"/>
                </a:solidFill>
              </a:defRPr>
            </a:lvl1pPr>
          </a:lstStyle>
          <a:p>
            <a:r>
              <a:rPr lang="en-US"/>
              <a:t>Section Divider —</a:t>
            </a:r>
            <a:br>
              <a:rPr lang="en-US"/>
            </a:br>
            <a:r>
              <a:rPr lang="en-US"/>
              <a:t>Insert Title Here</a:t>
            </a:r>
          </a:p>
        </p:txBody>
      </p:sp>
      <p:sp>
        <p:nvSpPr>
          <p:cNvPr id="3" name="Text Placeholder 2">
            <a:extLst>
              <a:ext uri="{FF2B5EF4-FFF2-40B4-BE49-F238E27FC236}">
                <a16:creationId xmlns:a16="http://schemas.microsoft.com/office/drawing/2014/main" id="{E6CEF2F3-A2ED-DB43-B92B-B4FD232E898B}"/>
              </a:ext>
            </a:extLst>
          </p:cNvPr>
          <p:cNvSpPr>
            <a:spLocks noGrp="1"/>
          </p:cNvSpPr>
          <p:nvPr>
            <p:ph type="body" idx="1" hasCustomPrompt="1"/>
          </p:nvPr>
        </p:nvSpPr>
        <p:spPr>
          <a:xfrm>
            <a:off x="457200" y="3429000"/>
            <a:ext cx="5204012" cy="541337"/>
          </a:xfrm>
        </p:spPr>
        <p:txBody>
          <a:bodyPr>
            <a:noAutofit/>
          </a:bodyPr>
          <a:lstStyle>
            <a:lvl1pPr marL="0" indent="0">
              <a:buFont typeface="Arial" panose="020B0604020202020204" pitchFamily="34" charset="0"/>
              <a:buNone/>
              <a:defRPr sz="2000" b="1">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Insert Subtitle Here If Required</a:t>
            </a:r>
          </a:p>
        </p:txBody>
      </p:sp>
      <p:sp>
        <p:nvSpPr>
          <p:cNvPr id="6" name="Slide Number Placeholder 5">
            <a:extLst>
              <a:ext uri="{FF2B5EF4-FFF2-40B4-BE49-F238E27FC236}">
                <a16:creationId xmlns:a16="http://schemas.microsoft.com/office/drawing/2014/main" id="{8654C89B-A300-D847-AB2A-B2356584BCC0}"/>
              </a:ext>
            </a:extLst>
          </p:cNvPr>
          <p:cNvSpPr>
            <a:spLocks noGrp="1"/>
          </p:cNvSpPr>
          <p:nvPr>
            <p:ph type="sldNum" sz="quarter" idx="12"/>
          </p:nvPr>
        </p:nvSpPr>
        <p:spPr/>
        <p:txBody>
          <a:bodyPr>
            <a:noAutofit/>
          </a:bodyPr>
          <a:lstStyle>
            <a:lvl1pPr>
              <a:defRPr>
                <a:solidFill>
                  <a:schemeClr val="bg1"/>
                </a:solidFill>
              </a:defRPr>
            </a:lvl1pPr>
          </a:lstStyle>
          <a:p>
            <a:fld id="{DB7DDC46-2E90-8640-BEFE-F54DCCD857ED}" type="slidenum">
              <a:rPr lang="en-US" smtClean="0"/>
              <a:pPr/>
              <a:t>‹#›</a:t>
            </a:fld>
            <a:endParaRPr lang="en-US"/>
          </a:p>
        </p:txBody>
      </p:sp>
      <p:pic>
        <p:nvPicPr>
          <p:cNvPr id="9" name="Picture 8" descr="A close up of a logo&#10;&#10;Description automatically generated">
            <a:extLst>
              <a:ext uri="{FF2B5EF4-FFF2-40B4-BE49-F238E27FC236}">
                <a16:creationId xmlns:a16="http://schemas.microsoft.com/office/drawing/2014/main" id="{A47CF2C4-C3BC-EB4B-88C7-548CF5811120}"/>
              </a:ext>
            </a:extLst>
          </p:cNvPr>
          <p:cNvPicPr>
            <a:picLocks noChangeAspect="1"/>
          </p:cNvPicPr>
          <p:nvPr userDrawn="1"/>
        </p:nvPicPr>
        <p:blipFill>
          <a:blip r:embed="rId3"/>
          <a:stretch>
            <a:fillRect/>
          </a:stretch>
        </p:blipFill>
        <p:spPr>
          <a:xfrm>
            <a:off x="227840" y="6106660"/>
            <a:ext cx="1550920" cy="543830"/>
          </a:xfrm>
          <a:prstGeom prst="rect">
            <a:avLst/>
          </a:prstGeom>
        </p:spPr>
      </p:pic>
    </p:spTree>
    <p:extLst>
      <p:ext uri="{BB962C8B-B14F-4D97-AF65-F5344CB8AC3E}">
        <p14:creationId xmlns:p14="http://schemas.microsoft.com/office/powerpoint/2010/main" val="19512462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pic>
        <p:nvPicPr>
          <p:cNvPr id="7" name="Picture 6" descr="A close up of a sign&#10;&#10;Description automatically generated">
            <a:extLst>
              <a:ext uri="{FF2B5EF4-FFF2-40B4-BE49-F238E27FC236}">
                <a16:creationId xmlns:a16="http://schemas.microsoft.com/office/drawing/2014/main" id="{ECD98A45-298D-4B4E-9BD0-7C743E630761}"/>
              </a:ext>
            </a:extLst>
          </p:cNvPr>
          <p:cNvPicPr>
            <a:picLocks noChangeAspect="1"/>
          </p:cNvPicPr>
          <p:nvPr userDrawn="1"/>
        </p:nvPicPr>
        <p:blipFill>
          <a:blip r:embed="rId2"/>
          <a:stretch>
            <a:fillRect/>
          </a:stretch>
        </p:blipFill>
        <p:spPr>
          <a:xfrm>
            <a:off x="0" y="-3576"/>
            <a:ext cx="12192000" cy="6865152"/>
          </a:xfrm>
          <a:prstGeom prst="rect">
            <a:avLst/>
          </a:prstGeom>
        </p:spPr>
      </p:pic>
      <p:sp>
        <p:nvSpPr>
          <p:cNvPr id="2" name="Title 1">
            <a:extLst>
              <a:ext uri="{FF2B5EF4-FFF2-40B4-BE49-F238E27FC236}">
                <a16:creationId xmlns:a16="http://schemas.microsoft.com/office/drawing/2014/main" id="{A74935A3-2F19-BB47-A734-1541172B5B5B}"/>
              </a:ext>
            </a:extLst>
          </p:cNvPr>
          <p:cNvSpPr>
            <a:spLocks noGrp="1"/>
          </p:cNvSpPr>
          <p:nvPr>
            <p:ph type="title" hasCustomPrompt="1"/>
          </p:nvPr>
        </p:nvSpPr>
        <p:spPr>
          <a:xfrm>
            <a:off x="457199" y="1776973"/>
            <a:ext cx="5204013" cy="1370940"/>
          </a:xfrm>
        </p:spPr>
        <p:txBody>
          <a:bodyPr anchor="t">
            <a:noAutofit/>
          </a:bodyPr>
          <a:lstStyle>
            <a:lvl1pPr>
              <a:defRPr sz="4000">
                <a:solidFill>
                  <a:schemeClr val="bg1"/>
                </a:solidFill>
              </a:defRPr>
            </a:lvl1pPr>
          </a:lstStyle>
          <a:p>
            <a:r>
              <a:rPr lang="en-US"/>
              <a:t>Section Divider — Insert Title Here</a:t>
            </a:r>
          </a:p>
        </p:txBody>
      </p:sp>
      <p:sp>
        <p:nvSpPr>
          <p:cNvPr id="3" name="Text Placeholder 2">
            <a:extLst>
              <a:ext uri="{FF2B5EF4-FFF2-40B4-BE49-F238E27FC236}">
                <a16:creationId xmlns:a16="http://schemas.microsoft.com/office/drawing/2014/main" id="{E6CEF2F3-A2ED-DB43-B92B-B4FD232E898B}"/>
              </a:ext>
            </a:extLst>
          </p:cNvPr>
          <p:cNvSpPr>
            <a:spLocks noGrp="1"/>
          </p:cNvSpPr>
          <p:nvPr>
            <p:ph type="body" idx="1" hasCustomPrompt="1"/>
          </p:nvPr>
        </p:nvSpPr>
        <p:spPr>
          <a:xfrm>
            <a:off x="457200" y="3429000"/>
            <a:ext cx="5204012" cy="541337"/>
          </a:xfrm>
        </p:spPr>
        <p:txBody>
          <a:bodyPr>
            <a:noAutofit/>
          </a:bodyPr>
          <a:lstStyle>
            <a:lvl1pPr marL="0" indent="0">
              <a:buFont typeface="Arial" panose="020B0604020202020204" pitchFamily="34" charset="0"/>
              <a:buNone/>
              <a:defRPr sz="2000" b="1">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Insert Subtitle Here If Required</a:t>
            </a:r>
          </a:p>
        </p:txBody>
      </p:sp>
      <p:sp>
        <p:nvSpPr>
          <p:cNvPr id="6" name="Slide Number Placeholder 5">
            <a:extLst>
              <a:ext uri="{FF2B5EF4-FFF2-40B4-BE49-F238E27FC236}">
                <a16:creationId xmlns:a16="http://schemas.microsoft.com/office/drawing/2014/main" id="{8654C89B-A300-D847-AB2A-B2356584BCC0}"/>
              </a:ext>
            </a:extLst>
          </p:cNvPr>
          <p:cNvSpPr>
            <a:spLocks noGrp="1"/>
          </p:cNvSpPr>
          <p:nvPr>
            <p:ph type="sldNum" sz="quarter" idx="12"/>
          </p:nvPr>
        </p:nvSpPr>
        <p:spPr/>
        <p:txBody>
          <a:bodyPr>
            <a:noAutofit/>
          </a:bodyPr>
          <a:lstStyle>
            <a:lvl1pPr>
              <a:defRPr>
                <a:solidFill>
                  <a:schemeClr val="bg1"/>
                </a:solidFill>
              </a:defRPr>
            </a:lvl1pPr>
          </a:lstStyle>
          <a:p>
            <a:fld id="{DB7DDC46-2E90-8640-BEFE-F54DCCD857ED}" type="slidenum">
              <a:rPr lang="en-US" smtClean="0"/>
              <a:pPr/>
              <a:t>‹#›</a:t>
            </a:fld>
            <a:endParaRPr lang="en-US"/>
          </a:p>
        </p:txBody>
      </p:sp>
      <p:pic>
        <p:nvPicPr>
          <p:cNvPr id="9" name="Picture 8" descr="A close up of a logo&#10;&#10;Description automatically generated">
            <a:extLst>
              <a:ext uri="{FF2B5EF4-FFF2-40B4-BE49-F238E27FC236}">
                <a16:creationId xmlns:a16="http://schemas.microsoft.com/office/drawing/2014/main" id="{CE887A04-1776-0A4B-9899-8EE0C579DABB}"/>
              </a:ext>
            </a:extLst>
          </p:cNvPr>
          <p:cNvPicPr>
            <a:picLocks noChangeAspect="1"/>
          </p:cNvPicPr>
          <p:nvPr userDrawn="1"/>
        </p:nvPicPr>
        <p:blipFill>
          <a:blip r:embed="rId3"/>
          <a:stretch>
            <a:fillRect/>
          </a:stretch>
        </p:blipFill>
        <p:spPr>
          <a:xfrm>
            <a:off x="227840" y="6106660"/>
            <a:ext cx="1550920" cy="543830"/>
          </a:xfrm>
          <a:prstGeom prst="rect">
            <a:avLst/>
          </a:prstGeom>
        </p:spPr>
      </p:pic>
    </p:spTree>
    <p:extLst>
      <p:ext uri="{BB962C8B-B14F-4D97-AF65-F5344CB8AC3E}">
        <p14:creationId xmlns:p14="http://schemas.microsoft.com/office/powerpoint/2010/main" val="19345140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Section Header">
    <p:spTree>
      <p:nvGrpSpPr>
        <p:cNvPr id="1" name=""/>
        <p:cNvGrpSpPr/>
        <p:nvPr/>
      </p:nvGrpSpPr>
      <p:grpSpPr>
        <a:xfrm>
          <a:off x="0" y="0"/>
          <a:ext cx="0" cy="0"/>
          <a:chOff x="0" y="0"/>
          <a:chExt cx="0" cy="0"/>
        </a:xfrm>
      </p:grpSpPr>
      <p:pic>
        <p:nvPicPr>
          <p:cNvPr id="7" name="Picture 6" descr="A picture containing street&#10;&#10;Description automatically generated">
            <a:extLst>
              <a:ext uri="{FF2B5EF4-FFF2-40B4-BE49-F238E27FC236}">
                <a16:creationId xmlns:a16="http://schemas.microsoft.com/office/drawing/2014/main" id="{72BC373A-DE29-0247-A234-93E1FEF2E40E}"/>
              </a:ext>
            </a:extLst>
          </p:cNvPr>
          <p:cNvPicPr>
            <a:picLocks noChangeAspect="1"/>
          </p:cNvPicPr>
          <p:nvPr userDrawn="1"/>
        </p:nvPicPr>
        <p:blipFill>
          <a:blip r:embed="rId2"/>
          <a:stretch>
            <a:fillRect/>
          </a:stretch>
        </p:blipFill>
        <p:spPr>
          <a:xfrm>
            <a:off x="0" y="-3576"/>
            <a:ext cx="12192000" cy="6865152"/>
          </a:xfrm>
          <a:prstGeom prst="rect">
            <a:avLst/>
          </a:prstGeom>
        </p:spPr>
      </p:pic>
      <p:sp>
        <p:nvSpPr>
          <p:cNvPr id="2" name="Title 1">
            <a:extLst>
              <a:ext uri="{FF2B5EF4-FFF2-40B4-BE49-F238E27FC236}">
                <a16:creationId xmlns:a16="http://schemas.microsoft.com/office/drawing/2014/main" id="{A74935A3-2F19-BB47-A734-1541172B5B5B}"/>
              </a:ext>
            </a:extLst>
          </p:cNvPr>
          <p:cNvSpPr>
            <a:spLocks noGrp="1"/>
          </p:cNvSpPr>
          <p:nvPr>
            <p:ph type="title" hasCustomPrompt="1"/>
          </p:nvPr>
        </p:nvSpPr>
        <p:spPr>
          <a:xfrm>
            <a:off x="457199" y="1776973"/>
            <a:ext cx="5204013" cy="1370940"/>
          </a:xfrm>
        </p:spPr>
        <p:txBody>
          <a:bodyPr anchor="t">
            <a:noAutofit/>
          </a:bodyPr>
          <a:lstStyle>
            <a:lvl1pPr>
              <a:defRPr sz="4000">
                <a:solidFill>
                  <a:schemeClr val="bg1"/>
                </a:solidFill>
              </a:defRPr>
            </a:lvl1pPr>
          </a:lstStyle>
          <a:p>
            <a:r>
              <a:rPr lang="en-US"/>
              <a:t>Section Divider —</a:t>
            </a:r>
            <a:br>
              <a:rPr lang="en-US"/>
            </a:br>
            <a:r>
              <a:rPr lang="en-US"/>
              <a:t>Insert Title Here</a:t>
            </a:r>
          </a:p>
        </p:txBody>
      </p:sp>
      <p:sp>
        <p:nvSpPr>
          <p:cNvPr id="3" name="Text Placeholder 2">
            <a:extLst>
              <a:ext uri="{FF2B5EF4-FFF2-40B4-BE49-F238E27FC236}">
                <a16:creationId xmlns:a16="http://schemas.microsoft.com/office/drawing/2014/main" id="{E6CEF2F3-A2ED-DB43-B92B-B4FD232E898B}"/>
              </a:ext>
            </a:extLst>
          </p:cNvPr>
          <p:cNvSpPr>
            <a:spLocks noGrp="1"/>
          </p:cNvSpPr>
          <p:nvPr>
            <p:ph type="body" idx="1" hasCustomPrompt="1"/>
          </p:nvPr>
        </p:nvSpPr>
        <p:spPr>
          <a:xfrm>
            <a:off x="457200" y="3429000"/>
            <a:ext cx="5204012" cy="541337"/>
          </a:xfrm>
        </p:spPr>
        <p:txBody>
          <a:bodyPr>
            <a:noAutofit/>
          </a:bodyPr>
          <a:lstStyle>
            <a:lvl1pPr marL="0" indent="0">
              <a:buFont typeface="Arial" panose="020B0604020202020204" pitchFamily="34" charset="0"/>
              <a:buNone/>
              <a:defRPr sz="2000" b="1">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Insert Subtitle Here If Required</a:t>
            </a:r>
          </a:p>
        </p:txBody>
      </p:sp>
      <p:sp>
        <p:nvSpPr>
          <p:cNvPr id="6" name="Slide Number Placeholder 5">
            <a:extLst>
              <a:ext uri="{FF2B5EF4-FFF2-40B4-BE49-F238E27FC236}">
                <a16:creationId xmlns:a16="http://schemas.microsoft.com/office/drawing/2014/main" id="{8654C89B-A300-D847-AB2A-B2356584BCC0}"/>
              </a:ext>
            </a:extLst>
          </p:cNvPr>
          <p:cNvSpPr>
            <a:spLocks noGrp="1"/>
          </p:cNvSpPr>
          <p:nvPr>
            <p:ph type="sldNum" sz="quarter" idx="12"/>
          </p:nvPr>
        </p:nvSpPr>
        <p:spPr/>
        <p:txBody>
          <a:bodyPr>
            <a:noAutofit/>
          </a:bodyPr>
          <a:lstStyle>
            <a:lvl1pPr>
              <a:defRPr>
                <a:solidFill>
                  <a:schemeClr val="bg1"/>
                </a:solidFill>
              </a:defRPr>
            </a:lvl1pPr>
          </a:lstStyle>
          <a:p>
            <a:fld id="{DB7DDC46-2E90-8640-BEFE-F54DCCD857ED}" type="slidenum">
              <a:rPr lang="en-US" smtClean="0"/>
              <a:pPr/>
              <a:t>‹#›</a:t>
            </a:fld>
            <a:endParaRPr lang="en-US"/>
          </a:p>
        </p:txBody>
      </p:sp>
      <p:pic>
        <p:nvPicPr>
          <p:cNvPr id="9" name="Picture 8" descr="A close up of a logo&#10;&#10;Description automatically generated">
            <a:extLst>
              <a:ext uri="{FF2B5EF4-FFF2-40B4-BE49-F238E27FC236}">
                <a16:creationId xmlns:a16="http://schemas.microsoft.com/office/drawing/2014/main" id="{4885BB4E-3904-514B-85A9-2B96FECBF8DC}"/>
              </a:ext>
            </a:extLst>
          </p:cNvPr>
          <p:cNvPicPr>
            <a:picLocks noChangeAspect="1"/>
          </p:cNvPicPr>
          <p:nvPr userDrawn="1"/>
        </p:nvPicPr>
        <p:blipFill>
          <a:blip r:embed="rId3"/>
          <a:stretch>
            <a:fillRect/>
          </a:stretch>
        </p:blipFill>
        <p:spPr>
          <a:xfrm>
            <a:off x="227840" y="6106660"/>
            <a:ext cx="1550920" cy="543830"/>
          </a:xfrm>
          <a:prstGeom prst="rect">
            <a:avLst/>
          </a:prstGeom>
        </p:spPr>
      </p:pic>
    </p:spTree>
    <p:extLst>
      <p:ext uri="{BB962C8B-B14F-4D97-AF65-F5344CB8AC3E}">
        <p14:creationId xmlns:p14="http://schemas.microsoft.com/office/powerpoint/2010/main" val="16610379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Section Header">
    <p:spTree>
      <p:nvGrpSpPr>
        <p:cNvPr id="1" name=""/>
        <p:cNvGrpSpPr/>
        <p:nvPr/>
      </p:nvGrpSpPr>
      <p:grpSpPr>
        <a:xfrm>
          <a:off x="0" y="0"/>
          <a:ext cx="0" cy="0"/>
          <a:chOff x="0" y="0"/>
          <a:chExt cx="0" cy="0"/>
        </a:xfrm>
      </p:grpSpPr>
      <p:pic>
        <p:nvPicPr>
          <p:cNvPr id="7" name="Picture 6" descr="A picture containing street, traffic, clock&#10;&#10;Description automatically generated">
            <a:extLst>
              <a:ext uri="{FF2B5EF4-FFF2-40B4-BE49-F238E27FC236}">
                <a16:creationId xmlns:a16="http://schemas.microsoft.com/office/drawing/2014/main" id="{DB5EAB67-5EEE-9B47-B54C-B94833918FE8}"/>
              </a:ext>
            </a:extLst>
          </p:cNvPr>
          <p:cNvPicPr>
            <a:picLocks noChangeAspect="1"/>
          </p:cNvPicPr>
          <p:nvPr userDrawn="1"/>
        </p:nvPicPr>
        <p:blipFill>
          <a:blip r:embed="rId2"/>
          <a:stretch>
            <a:fillRect/>
          </a:stretch>
        </p:blipFill>
        <p:spPr>
          <a:xfrm>
            <a:off x="0" y="-3576"/>
            <a:ext cx="12185650" cy="6861576"/>
          </a:xfrm>
          <a:prstGeom prst="rect">
            <a:avLst/>
          </a:prstGeom>
        </p:spPr>
      </p:pic>
      <p:sp>
        <p:nvSpPr>
          <p:cNvPr id="2" name="Title 1">
            <a:extLst>
              <a:ext uri="{FF2B5EF4-FFF2-40B4-BE49-F238E27FC236}">
                <a16:creationId xmlns:a16="http://schemas.microsoft.com/office/drawing/2014/main" id="{A74935A3-2F19-BB47-A734-1541172B5B5B}"/>
              </a:ext>
            </a:extLst>
          </p:cNvPr>
          <p:cNvSpPr>
            <a:spLocks noGrp="1"/>
          </p:cNvSpPr>
          <p:nvPr>
            <p:ph type="title" hasCustomPrompt="1"/>
          </p:nvPr>
        </p:nvSpPr>
        <p:spPr>
          <a:xfrm>
            <a:off x="457199" y="1776973"/>
            <a:ext cx="5204013" cy="1370940"/>
          </a:xfrm>
        </p:spPr>
        <p:txBody>
          <a:bodyPr anchor="t">
            <a:noAutofit/>
          </a:bodyPr>
          <a:lstStyle>
            <a:lvl1pPr>
              <a:defRPr sz="4000">
                <a:solidFill>
                  <a:schemeClr val="bg1"/>
                </a:solidFill>
              </a:defRPr>
            </a:lvl1pPr>
          </a:lstStyle>
          <a:p>
            <a:r>
              <a:rPr lang="en-US"/>
              <a:t>Section Divider —</a:t>
            </a:r>
            <a:br>
              <a:rPr lang="en-US"/>
            </a:br>
            <a:r>
              <a:rPr lang="en-US"/>
              <a:t>Insert Title Here</a:t>
            </a:r>
          </a:p>
        </p:txBody>
      </p:sp>
      <p:sp>
        <p:nvSpPr>
          <p:cNvPr id="3" name="Text Placeholder 2">
            <a:extLst>
              <a:ext uri="{FF2B5EF4-FFF2-40B4-BE49-F238E27FC236}">
                <a16:creationId xmlns:a16="http://schemas.microsoft.com/office/drawing/2014/main" id="{E6CEF2F3-A2ED-DB43-B92B-B4FD232E898B}"/>
              </a:ext>
            </a:extLst>
          </p:cNvPr>
          <p:cNvSpPr>
            <a:spLocks noGrp="1"/>
          </p:cNvSpPr>
          <p:nvPr>
            <p:ph type="body" idx="1" hasCustomPrompt="1"/>
          </p:nvPr>
        </p:nvSpPr>
        <p:spPr>
          <a:xfrm>
            <a:off x="457200" y="3429000"/>
            <a:ext cx="5204012" cy="541337"/>
          </a:xfrm>
        </p:spPr>
        <p:txBody>
          <a:bodyPr>
            <a:noAutofit/>
          </a:bodyPr>
          <a:lstStyle>
            <a:lvl1pPr marL="0" indent="0">
              <a:buFont typeface="Arial" panose="020B0604020202020204" pitchFamily="34" charset="0"/>
              <a:buNone/>
              <a:defRPr sz="2000" b="1">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Insert Subtitle Here If Required</a:t>
            </a:r>
          </a:p>
        </p:txBody>
      </p:sp>
      <p:sp>
        <p:nvSpPr>
          <p:cNvPr id="6" name="Slide Number Placeholder 5">
            <a:extLst>
              <a:ext uri="{FF2B5EF4-FFF2-40B4-BE49-F238E27FC236}">
                <a16:creationId xmlns:a16="http://schemas.microsoft.com/office/drawing/2014/main" id="{8654C89B-A300-D847-AB2A-B2356584BCC0}"/>
              </a:ext>
            </a:extLst>
          </p:cNvPr>
          <p:cNvSpPr>
            <a:spLocks noGrp="1"/>
          </p:cNvSpPr>
          <p:nvPr>
            <p:ph type="sldNum" sz="quarter" idx="12"/>
          </p:nvPr>
        </p:nvSpPr>
        <p:spPr/>
        <p:txBody>
          <a:bodyPr>
            <a:noAutofit/>
          </a:bodyPr>
          <a:lstStyle>
            <a:lvl1pPr>
              <a:defRPr>
                <a:solidFill>
                  <a:schemeClr val="bg1"/>
                </a:solidFill>
              </a:defRPr>
            </a:lvl1pPr>
          </a:lstStyle>
          <a:p>
            <a:fld id="{DB7DDC46-2E90-8640-BEFE-F54DCCD857ED}" type="slidenum">
              <a:rPr lang="en-US" smtClean="0"/>
              <a:pPr/>
              <a:t>‹#›</a:t>
            </a:fld>
            <a:endParaRPr lang="en-US"/>
          </a:p>
        </p:txBody>
      </p:sp>
      <p:pic>
        <p:nvPicPr>
          <p:cNvPr id="9" name="Picture 8" descr="A close up of a logo&#10;&#10;Description automatically generated">
            <a:extLst>
              <a:ext uri="{FF2B5EF4-FFF2-40B4-BE49-F238E27FC236}">
                <a16:creationId xmlns:a16="http://schemas.microsoft.com/office/drawing/2014/main" id="{A4EE4D7C-1D46-A143-9887-FFD763471C94}"/>
              </a:ext>
            </a:extLst>
          </p:cNvPr>
          <p:cNvPicPr>
            <a:picLocks noChangeAspect="1"/>
          </p:cNvPicPr>
          <p:nvPr userDrawn="1"/>
        </p:nvPicPr>
        <p:blipFill>
          <a:blip r:embed="rId3"/>
          <a:stretch>
            <a:fillRect/>
          </a:stretch>
        </p:blipFill>
        <p:spPr>
          <a:xfrm>
            <a:off x="227840" y="6106660"/>
            <a:ext cx="1550920" cy="543830"/>
          </a:xfrm>
          <a:prstGeom prst="rect">
            <a:avLst/>
          </a:prstGeom>
        </p:spPr>
      </p:pic>
    </p:spTree>
    <p:extLst>
      <p:ext uri="{BB962C8B-B14F-4D97-AF65-F5344CB8AC3E}">
        <p14:creationId xmlns:p14="http://schemas.microsoft.com/office/powerpoint/2010/main" val="40096947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Section Header">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DB5EAB67-5EEE-9B47-B54C-B94833918FE8}"/>
              </a:ext>
            </a:extLst>
          </p:cNvPr>
          <p:cNvPicPr>
            <a:picLocks noChangeAspect="1"/>
          </p:cNvPicPr>
          <p:nvPr userDrawn="1"/>
        </p:nvPicPr>
        <p:blipFill>
          <a:blip r:embed="rId2"/>
          <a:srcRect/>
          <a:stretch/>
        </p:blipFill>
        <p:spPr>
          <a:xfrm>
            <a:off x="0" y="-859"/>
            <a:ext cx="12185650" cy="6856142"/>
          </a:xfrm>
          <a:prstGeom prst="rect">
            <a:avLst/>
          </a:prstGeom>
        </p:spPr>
      </p:pic>
      <p:sp>
        <p:nvSpPr>
          <p:cNvPr id="2" name="Title 1">
            <a:extLst>
              <a:ext uri="{FF2B5EF4-FFF2-40B4-BE49-F238E27FC236}">
                <a16:creationId xmlns:a16="http://schemas.microsoft.com/office/drawing/2014/main" id="{A74935A3-2F19-BB47-A734-1541172B5B5B}"/>
              </a:ext>
            </a:extLst>
          </p:cNvPr>
          <p:cNvSpPr>
            <a:spLocks noGrp="1"/>
          </p:cNvSpPr>
          <p:nvPr>
            <p:ph type="title" hasCustomPrompt="1"/>
          </p:nvPr>
        </p:nvSpPr>
        <p:spPr>
          <a:xfrm>
            <a:off x="457199" y="1776973"/>
            <a:ext cx="5204013" cy="1370940"/>
          </a:xfrm>
        </p:spPr>
        <p:txBody>
          <a:bodyPr anchor="t">
            <a:noAutofit/>
          </a:bodyPr>
          <a:lstStyle>
            <a:lvl1pPr>
              <a:defRPr sz="4000">
                <a:solidFill>
                  <a:schemeClr val="bg1"/>
                </a:solidFill>
              </a:defRPr>
            </a:lvl1pPr>
          </a:lstStyle>
          <a:p>
            <a:r>
              <a:rPr lang="en-US"/>
              <a:t>Section Divider —</a:t>
            </a:r>
            <a:br>
              <a:rPr lang="en-US"/>
            </a:br>
            <a:r>
              <a:rPr lang="en-US"/>
              <a:t>Insert Title Here</a:t>
            </a:r>
          </a:p>
        </p:txBody>
      </p:sp>
      <p:sp>
        <p:nvSpPr>
          <p:cNvPr id="3" name="Text Placeholder 2">
            <a:extLst>
              <a:ext uri="{FF2B5EF4-FFF2-40B4-BE49-F238E27FC236}">
                <a16:creationId xmlns:a16="http://schemas.microsoft.com/office/drawing/2014/main" id="{E6CEF2F3-A2ED-DB43-B92B-B4FD232E898B}"/>
              </a:ext>
            </a:extLst>
          </p:cNvPr>
          <p:cNvSpPr>
            <a:spLocks noGrp="1"/>
          </p:cNvSpPr>
          <p:nvPr>
            <p:ph type="body" idx="1" hasCustomPrompt="1"/>
          </p:nvPr>
        </p:nvSpPr>
        <p:spPr>
          <a:xfrm>
            <a:off x="457200" y="3429000"/>
            <a:ext cx="5204012" cy="541337"/>
          </a:xfrm>
        </p:spPr>
        <p:txBody>
          <a:bodyPr>
            <a:noAutofit/>
          </a:bodyPr>
          <a:lstStyle>
            <a:lvl1pPr marL="0" indent="0">
              <a:buFont typeface="Arial" panose="020B0604020202020204" pitchFamily="34" charset="0"/>
              <a:buNone/>
              <a:defRPr sz="2000" b="1">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Insert Subtitle Here If Required</a:t>
            </a:r>
          </a:p>
        </p:txBody>
      </p:sp>
      <p:sp>
        <p:nvSpPr>
          <p:cNvPr id="6" name="Slide Number Placeholder 5">
            <a:extLst>
              <a:ext uri="{FF2B5EF4-FFF2-40B4-BE49-F238E27FC236}">
                <a16:creationId xmlns:a16="http://schemas.microsoft.com/office/drawing/2014/main" id="{8654C89B-A300-D847-AB2A-B2356584BCC0}"/>
              </a:ext>
            </a:extLst>
          </p:cNvPr>
          <p:cNvSpPr>
            <a:spLocks noGrp="1"/>
          </p:cNvSpPr>
          <p:nvPr>
            <p:ph type="sldNum" sz="quarter" idx="12"/>
          </p:nvPr>
        </p:nvSpPr>
        <p:spPr/>
        <p:txBody>
          <a:bodyPr>
            <a:noAutofit/>
          </a:bodyPr>
          <a:lstStyle>
            <a:lvl1pPr>
              <a:defRPr>
                <a:solidFill>
                  <a:schemeClr val="bg1"/>
                </a:solidFill>
              </a:defRPr>
            </a:lvl1pPr>
          </a:lstStyle>
          <a:p>
            <a:fld id="{DB7DDC46-2E90-8640-BEFE-F54DCCD857ED}" type="slidenum">
              <a:rPr lang="en-US" smtClean="0"/>
              <a:pPr/>
              <a:t>‹#›</a:t>
            </a:fld>
            <a:endParaRPr lang="en-US"/>
          </a:p>
        </p:txBody>
      </p:sp>
      <p:pic>
        <p:nvPicPr>
          <p:cNvPr id="8" name="Picture 7" descr="A close up of a logo&#10;&#10;Description automatically generated">
            <a:extLst>
              <a:ext uri="{FF2B5EF4-FFF2-40B4-BE49-F238E27FC236}">
                <a16:creationId xmlns:a16="http://schemas.microsoft.com/office/drawing/2014/main" id="{679B617A-DB22-E24F-8B89-DB124D547158}"/>
              </a:ext>
            </a:extLst>
          </p:cNvPr>
          <p:cNvPicPr>
            <a:picLocks noChangeAspect="1"/>
          </p:cNvPicPr>
          <p:nvPr userDrawn="1"/>
        </p:nvPicPr>
        <p:blipFill>
          <a:blip r:embed="rId3"/>
          <a:stretch>
            <a:fillRect/>
          </a:stretch>
        </p:blipFill>
        <p:spPr>
          <a:xfrm>
            <a:off x="227840" y="6106660"/>
            <a:ext cx="1550920" cy="543830"/>
          </a:xfrm>
          <a:prstGeom prst="rect">
            <a:avLst/>
          </a:prstGeom>
        </p:spPr>
      </p:pic>
    </p:spTree>
    <p:extLst>
      <p:ext uri="{BB962C8B-B14F-4D97-AF65-F5344CB8AC3E}">
        <p14:creationId xmlns:p14="http://schemas.microsoft.com/office/powerpoint/2010/main" val="3140942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EC855-FEF1-1B4E-AADE-9F8AE28541C6}"/>
              </a:ext>
            </a:extLst>
          </p:cNvPr>
          <p:cNvSpPr>
            <a:spLocks noGrp="1"/>
          </p:cNvSpPr>
          <p:nvPr>
            <p:ph type="title"/>
          </p:nvPr>
        </p:nvSpPr>
        <p:spPr/>
        <p:txBody>
          <a:bodyPr>
            <a:noAutofit/>
          </a:bodyPr>
          <a:lstStyle/>
          <a:p>
            <a:r>
              <a:rPr lang="en-US"/>
              <a:t>Click to edit Master title style</a:t>
            </a:r>
          </a:p>
        </p:txBody>
      </p:sp>
      <p:sp>
        <p:nvSpPr>
          <p:cNvPr id="5" name="Slide Number Placeholder 4">
            <a:extLst>
              <a:ext uri="{FF2B5EF4-FFF2-40B4-BE49-F238E27FC236}">
                <a16:creationId xmlns:a16="http://schemas.microsoft.com/office/drawing/2014/main" id="{EE469A55-246C-7845-B504-186496D2AA0B}"/>
              </a:ext>
            </a:extLst>
          </p:cNvPr>
          <p:cNvSpPr>
            <a:spLocks noGrp="1"/>
          </p:cNvSpPr>
          <p:nvPr>
            <p:ph type="sldNum" sz="quarter" idx="12"/>
          </p:nvPr>
        </p:nvSpPr>
        <p:spPr/>
        <p:txBody>
          <a:bodyPr>
            <a:noAutofit/>
          </a:bodyPr>
          <a:lstStyle/>
          <a:p>
            <a:fld id="{DB7DDC46-2E90-8640-BEFE-F54DCCD857ED}" type="slidenum">
              <a:rPr lang="en-US" smtClean="0"/>
              <a:t>‹#›</a:t>
            </a:fld>
            <a:endParaRPr lang="en-US"/>
          </a:p>
        </p:txBody>
      </p:sp>
      <p:sp>
        <p:nvSpPr>
          <p:cNvPr id="6" name="Footer Placeholder 5">
            <a:extLst>
              <a:ext uri="{FF2B5EF4-FFF2-40B4-BE49-F238E27FC236}">
                <a16:creationId xmlns:a16="http://schemas.microsoft.com/office/drawing/2014/main" id="{AEB1E00C-C96C-BF45-B40B-D26F90C5B949}"/>
              </a:ext>
            </a:extLst>
          </p:cNvPr>
          <p:cNvSpPr>
            <a:spLocks noGrp="1"/>
          </p:cNvSpPr>
          <p:nvPr>
            <p:ph type="ftr" sz="quarter" idx="13"/>
          </p:nvPr>
        </p:nvSpPr>
        <p:spPr/>
        <p:txBody>
          <a:bodyPr/>
          <a:lstStyle/>
          <a:p>
            <a:r>
              <a:rPr lang="en-US"/>
              <a:t>Oklahoma State Department of Health | Presentation Title | Date </a:t>
            </a:r>
          </a:p>
        </p:txBody>
      </p:sp>
    </p:spTree>
    <p:extLst>
      <p:ext uri="{BB962C8B-B14F-4D97-AF65-F5344CB8AC3E}">
        <p14:creationId xmlns:p14="http://schemas.microsoft.com/office/powerpoint/2010/main" val="9524313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BB05AA0-182C-B843-BE95-BA38DD1989FF}"/>
              </a:ext>
            </a:extLst>
          </p:cNvPr>
          <p:cNvSpPr>
            <a:spLocks noGrp="1"/>
          </p:cNvSpPr>
          <p:nvPr>
            <p:ph type="sldNum" sz="quarter" idx="12"/>
          </p:nvPr>
        </p:nvSpPr>
        <p:spPr/>
        <p:txBody>
          <a:bodyPr/>
          <a:lstStyle/>
          <a:p>
            <a:fld id="{DB7DDC46-2E90-8640-BEFE-F54DCCD857ED}" type="slidenum">
              <a:rPr lang="en-US" smtClean="0"/>
              <a:t>‹#›</a:t>
            </a:fld>
            <a:endParaRPr lang="en-US"/>
          </a:p>
        </p:txBody>
      </p:sp>
      <p:sp>
        <p:nvSpPr>
          <p:cNvPr id="5" name="Footer Placeholder 4">
            <a:extLst>
              <a:ext uri="{FF2B5EF4-FFF2-40B4-BE49-F238E27FC236}">
                <a16:creationId xmlns:a16="http://schemas.microsoft.com/office/drawing/2014/main" id="{883AC1CC-3ED5-DE4E-B74C-9E2DD1923150}"/>
              </a:ext>
            </a:extLst>
          </p:cNvPr>
          <p:cNvSpPr>
            <a:spLocks noGrp="1"/>
          </p:cNvSpPr>
          <p:nvPr>
            <p:ph type="ftr" sz="quarter" idx="13"/>
          </p:nvPr>
        </p:nvSpPr>
        <p:spPr/>
        <p:txBody>
          <a:bodyPr/>
          <a:lstStyle/>
          <a:p>
            <a:r>
              <a:rPr lang="en-US"/>
              <a:t>Oklahoma State Department of Health | Presentation Title | Date </a:t>
            </a:r>
          </a:p>
        </p:txBody>
      </p:sp>
    </p:spTree>
    <p:extLst>
      <p:ext uri="{BB962C8B-B14F-4D97-AF65-F5344CB8AC3E}">
        <p14:creationId xmlns:p14="http://schemas.microsoft.com/office/powerpoint/2010/main" val="35422383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EB4F2853-34BA-774E-84BC-283B84C24C10}" type="datetimeFigureOut">
              <a:rPr lang="en-US" smtClean="0"/>
              <a:t>4/14/2026</a:t>
            </a:fld>
            <a:endParaRPr lang="en-US"/>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BCE6384B-F733-1C44-AA7E-A399792FDA0F}" type="slidenum">
              <a:rPr lang="en-US" smtClean="0"/>
              <a:t>‹#›</a:t>
            </a:fld>
            <a:endParaRPr lang="en-US"/>
          </a:p>
        </p:txBody>
      </p:sp>
      <p:grpSp>
        <p:nvGrpSpPr>
          <p:cNvPr id="9" name="Group 8"/>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19361849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B4F2853-34BA-774E-84BC-283B84C24C10}" type="datetimeFigureOut">
              <a:rPr lang="en-US" smtClean="0"/>
              <a:t>4/14/2026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CE6384B-F733-1C44-AA7E-A399792FDA0F}" type="slidenum">
              <a:rPr lang="en-US" smtClean="0"/>
              <a:t>‹#›</a:t>
            </a:fld>
            <a:endParaRPr lang="en-US"/>
          </a:p>
        </p:txBody>
      </p:sp>
    </p:spTree>
    <p:extLst>
      <p:ext uri="{BB962C8B-B14F-4D97-AF65-F5344CB8AC3E}">
        <p14:creationId xmlns:p14="http://schemas.microsoft.com/office/powerpoint/2010/main" val="36580508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EB4F2853-34BA-774E-84BC-283B84C24C10}" type="datetimeFigureOut">
              <a:rPr lang="en-US" smtClean="0"/>
              <a:t>4/14/2026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CE6384B-F733-1C44-AA7E-A399792FDA0F}" type="slidenum">
              <a:rPr lang="en-US" smtClean="0"/>
              <a:t>‹#›</a:t>
            </a:fld>
            <a:endParaRPr lang="en-US"/>
          </a:p>
        </p:txBody>
      </p:sp>
    </p:spTree>
    <p:extLst>
      <p:ext uri="{BB962C8B-B14F-4D97-AF65-F5344CB8AC3E}">
        <p14:creationId xmlns:p14="http://schemas.microsoft.com/office/powerpoint/2010/main" val="380089802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4F2853-34BA-774E-84BC-283B84C24C10}" type="datetimeFigureOut">
              <a:rPr lang="en-US" smtClean="0"/>
              <a:t>4/14/2026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CE6384B-F733-1C44-AA7E-A399792FDA0F}" type="slidenum">
              <a:rPr lang="en-US" smtClean="0"/>
              <a:t>‹#›</a:t>
            </a:fld>
            <a:endParaRPr lang="en-US"/>
          </a:p>
        </p:txBody>
      </p:sp>
    </p:spTree>
    <p:extLst>
      <p:ext uri="{BB962C8B-B14F-4D97-AF65-F5344CB8AC3E}">
        <p14:creationId xmlns:p14="http://schemas.microsoft.com/office/powerpoint/2010/main" val="230170048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1_Title Slid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C6BF5CE-279B-5E4C-BEC1-73426B42F6E2}"/>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4935A3-2F19-BB47-A734-1541172B5B5B}"/>
              </a:ext>
            </a:extLst>
          </p:cNvPr>
          <p:cNvSpPr>
            <a:spLocks noGrp="1"/>
          </p:cNvSpPr>
          <p:nvPr>
            <p:ph type="title" hasCustomPrompt="1"/>
          </p:nvPr>
        </p:nvSpPr>
        <p:spPr>
          <a:xfrm>
            <a:off x="457199" y="1669397"/>
            <a:ext cx="5177118" cy="1370940"/>
          </a:xfrm>
        </p:spPr>
        <p:txBody>
          <a:bodyPr anchor="t">
            <a:noAutofit/>
          </a:bodyPr>
          <a:lstStyle>
            <a:lvl1pPr>
              <a:defRPr sz="4000">
                <a:solidFill>
                  <a:schemeClr val="accent6"/>
                </a:solidFill>
              </a:defRPr>
            </a:lvl1pPr>
          </a:lstStyle>
          <a:p>
            <a:r>
              <a:rPr lang="en-US"/>
              <a:t>Insert Presentation Title Here</a:t>
            </a:r>
          </a:p>
        </p:txBody>
      </p:sp>
      <p:sp>
        <p:nvSpPr>
          <p:cNvPr id="3" name="Text Placeholder 2">
            <a:extLst>
              <a:ext uri="{FF2B5EF4-FFF2-40B4-BE49-F238E27FC236}">
                <a16:creationId xmlns:a16="http://schemas.microsoft.com/office/drawing/2014/main" id="{E6CEF2F3-A2ED-DB43-B92B-B4FD232E898B}"/>
              </a:ext>
            </a:extLst>
          </p:cNvPr>
          <p:cNvSpPr>
            <a:spLocks noGrp="1"/>
          </p:cNvSpPr>
          <p:nvPr>
            <p:ph type="body" idx="1" hasCustomPrompt="1"/>
          </p:nvPr>
        </p:nvSpPr>
        <p:spPr>
          <a:xfrm>
            <a:off x="457199" y="3334871"/>
            <a:ext cx="5177118" cy="541337"/>
          </a:xfrm>
        </p:spPr>
        <p:txBody>
          <a:bodyPr>
            <a:noAutofit/>
          </a:bodyPr>
          <a:lstStyle>
            <a:lvl1pPr marL="0" indent="0">
              <a:buFont typeface="Arial" panose="020B0604020202020204" pitchFamily="34" charse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Insert Subtitle Here</a:t>
            </a:r>
          </a:p>
        </p:txBody>
      </p:sp>
      <p:sp>
        <p:nvSpPr>
          <p:cNvPr id="6" name="Slide Number Placeholder 5">
            <a:extLst>
              <a:ext uri="{FF2B5EF4-FFF2-40B4-BE49-F238E27FC236}">
                <a16:creationId xmlns:a16="http://schemas.microsoft.com/office/drawing/2014/main" id="{8654C89B-A300-D847-AB2A-B2356584BCC0}"/>
              </a:ext>
            </a:extLst>
          </p:cNvPr>
          <p:cNvSpPr>
            <a:spLocks noGrp="1"/>
          </p:cNvSpPr>
          <p:nvPr>
            <p:ph type="sldNum" sz="quarter" idx="12"/>
          </p:nvPr>
        </p:nvSpPr>
        <p:spPr/>
        <p:txBody>
          <a:bodyPr/>
          <a:lstStyle>
            <a:lvl1pPr>
              <a:defRPr>
                <a:solidFill>
                  <a:schemeClr val="tx1"/>
                </a:solidFill>
              </a:defRPr>
            </a:lvl1pPr>
          </a:lstStyle>
          <a:p>
            <a:fld id="{DB7DDC46-2E90-8640-BEFE-F54DCCD857ED}" type="slidenum">
              <a:rPr lang="en-US" smtClean="0"/>
              <a:pPr/>
              <a:t>‹#›</a:t>
            </a:fld>
            <a:endParaRPr lang="en-US"/>
          </a:p>
        </p:txBody>
      </p:sp>
      <p:sp>
        <p:nvSpPr>
          <p:cNvPr id="10" name="Text Placeholder 9">
            <a:extLst>
              <a:ext uri="{FF2B5EF4-FFF2-40B4-BE49-F238E27FC236}">
                <a16:creationId xmlns:a16="http://schemas.microsoft.com/office/drawing/2014/main" id="{CE29E095-61D4-C54B-877D-BBB5F96000C8}"/>
              </a:ext>
            </a:extLst>
          </p:cNvPr>
          <p:cNvSpPr>
            <a:spLocks noGrp="1"/>
          </p:cNvSpPr>
          <p:nvPr>
            <p:ph type="body" sz="quarter" idx="13" hasCustomPrompt="1"/>
          </p:nvPr>
        </p:nvSpPr>
        <p:spPr>
          <a:xfrm>
            <a:off x="457199" y="349250"/>
            <a:ext cx="2246313" cy="330200"/>
          </a:xfrm>
        </p:spPr>
        <p:txBody>
          <a:bodyPr>
            <a:noAutofit/>
          </a:bodyPr>
          <a:lstStyle>
            <a:lvl1pPr marL="0" indent="0">
              <a:buNone/>
              <a:defRPr/>
            </a:lvl1pPr>
          </a:lstStyle>
          <a:p>
            <a:pPr lvl="0"/>
            <a:r>
              <a:rPr lang="en-US"/>
              <a:t>Date</a:t>
            </a:r>
          </a:p>
        </p:txBody>
      </p:sp>
      <p:pic>
        <p:nvPicPr>
          <p:cNvPr id="9" name="Picture 8" descr="A close up of a logo&#10;&#10;Description automatically generated">
            <a:extLst>
              <a:ext uri="{FF2B5EF4-FFF2-40B4-BE49-F238E27FC236}">
                <a16:creationId xmlns:a16="http://schemas.microsoft.com/office/drawing/2014/main" id="{93A690F2-CC54-3C44-9BEF-D5ADE6DC9C80}"/>
              </a:ext>
            </a:extLst>
          </p:cNvPr>
          <p:cNvPicPr>
            <a:picLocks noChangeAspect="1"/>
          </p:cNvPicPr>
          <p:nvPr/>
        </p:nvPicPr>
        <p:blipFill rotWithShape="1">
          <a:blip r:embed="rId2"/>
          <a:srcRect t="14013" r="15473"/>
          <a:stretch/>
        </p:blipFill>
        <p:spPr>
          <a:xfrm>
            <a:off x="5986465" y="0"/>
            <a:ext cx="6205535" cy="6312796"/>
          </a:xfrm>
          <a:prstGeom prst="rect">
            <a:avLst/>
          </a:prstGeom>
        </p:spPr>
      </p:pic>
      <p:pic>
        <p:nvPicPr>
          <p:cNvPr id="7" name="Picture 6" descr="A close up of a logo&#10;&#10;Description automatically generated">
            <a:extLst>
              <a:ext uri="{FF2B5EF4-FFF2-40B4-BE49-F238E27FC236}">
                <a16:creationId xmlns:a16="http://schemas.microsoft.com/office/drawing/2014/main" id="{085A7243-0DC8-E148-9F97-5A788A1A2AD2}"/>
              </a:ext>
            </a:extLst>
          </p:cNvPr>
          <p:cNvPicPr>
            <a:picLocks noChangeAspect="1"/>
          </p:cNvPicPr>
          <p:nvPr/>
        </p:nvPicPr>
        <p:blipFill rotWithShape="1">
          <a:blip r:embed="rId3"/>
          <a:srcRect l="20594"/>
          <a:stretch/>
        </p:blipFill>
        <p:spPr>
          <a:xfrm>
            <a:off x="254000" y="5841519"/>
            <a:ext cx="3282949" cy="942553"/>
          </a:xfrm>
          <a:prstGeom prst="rect">
            <a:avLst/>
          </a:prstGeom>
        </p:spPr>
      </p:pic>
    </p:spTree>
    <p:extLst>
      <p:ext uri="{BB962C8B-B14F-4D97-AF65-F5344CB8AC3E}">
        <p14:creationId xmlns:p14="http://schemas.microsoft.com/office/powerpoint/2010/main" val="25059625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02473-FC82-6157-5393-E814918DCB1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B8FB088-2254-57F7-E26C-912CAB78CA4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F167103-A59E-998F-2FE2-1B6F6C08035A}"/>
              </a:ext>
            </a:extLst>
          </p:cNvPr>
          <p:cNvSpPr>
            <a:spLocks noGrp="1"/>
          </p:cNvSpPr>
          <p:nvPr>
            <p:ph type="dt" sz="half" idx="10"/>
          </p:nvPr>
        </p:nvSpPr>
        <p:spPr/>
        <p:txBody>
          <a:bodyPr/>
          <a:lstStyle/>
          <a:p>
            <a:fld id="{BFDB2EFE-4CB5-4B70-8719-7A95628C9FF8}" type="datetimeFigureOut">
              <a:rPr lang="en-US" smtClean="0"/>
              <a:t>4/14/2026</a:t>
            </a:fld>
            <a:endParaRPr lang="en-US"/>
          </a:p>
        </p:txBody>
      </p:sp>
      <p:sp>
        <p:nvSpPr>
          <p:cNvPr id="5" name="Footer Placeholder 4">
            <a:extLst>
              <a:ext uri="{FF2B5EF4-FFF2-40B4-BE49-F238E27FC236}">
                <a16:creationId xmlns:a16="http://schemas.microsoft.com/office/drawing/2014/main" id="{39C5C320-58F3-7DBF-5CC4-9CA8F51EAE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908D7D-6653-0FAA-CDE8-EC62E2892668}"/>
              </a:ext>
            </a:extLst>
          </p:cNvPr>
          <p:cNvSpPr>
            <a:spLocks noGrp="1"/>
          </p:cNvSpPr>
          <p:nvPr>
            <p:ph type="sldNum" sz="quarter" idx="12"/>
          </p:nvPr>
        </p:nvSpPr>
        <p:spPr/>
        <p:txBody>
          <a:bodyPr/>
          <a:lstStyle/>
          <a:p>
            <a:fld id="{D2FDA480-7B2B-499F-B0C9-5F91268A2CED}" type="slidenum">
              <a:rPr lang="en-US" smtClean="0"/>
              <a:t>‹#›</a:t>
            </a:fld>
            <a:endParaRPr lang="en-US"/>
          </a:p>
        </p:txBody>
      </p:sp>
    </p:spTree>
    <p:extLst>
      <p:ext uri="{BB962C8B-B14F-4D97-AF65-F5344CB8AC3E}">
        <p14:creationId xmlns:p14="http://schemas.microsoft.com/office/powerpoint/2010/main" val="234403595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EB508-E59C-CC6E-15A4-5002BFCF10B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39F6F84-98E8-E754-805E-8F0443228DF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029963D-39A2-0F85-E16D-9A3B49C7BA82}"/>
              </a:ext>
            </a:extLst>
          </p:cNvPr>
          <p:cNvSpPr>
            <a:spLocks noGrp="1"/>
          </p:cNvSpPr>
          <p:nvPr>
            <p:ph type="dt" sz="half" idx="10"/>
          </p:nvPr>
        </p:nvSpPr>
        <p:spPr/>
        <p:txBody>
          <a:bodyPr/>
          <a:lstStyle/>
          <a:p>
            <a:fld id="{BFDB2EFE-4CB5-4B70-8719-7A95628C9FF8}" type="datetimeFigureOut">
              <a:rPr lang="en-US" smtClean="0"/>
              <a:t>4/14/2026</a:t>
            </a:fld>
            <a:endParaRPr lang="en-US"/>
          </a:p>
        </p:txBody>
      </p:sp>
      <p:sp>
        <p:nvSpPr>
          <p:cNvPr id="5" name="Footer Placeholder 4">
            <a:extLst>
              <a:ext uri="{FF2B5EF4-FFF2-40B4-BE49-F238E27FC236}">
                <a16:creationId xmlns:a16="http://schemas.microsoft.com/office/drawing/2014/main" id="{021CCBBB-F43B-6E20-A09C-A0C4976133F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E9E852-C874-7D50-6BD9-59F521A0FB55}"/>
              </a:ext>
            </a:extLst>
          </p:cNvPr>
          <p:cNvSpPr>
            <a:spLocks noGrp="1"/>
          </p:cNvSpPr>
          <p:nvPr>
            <p:ph type="sldNum" sz="quarter" idx="12"/>
          </p:nvPr>
        </p:nvSpPr>
        <p:spPr/>
        <p:txBody>
          <a:bodyPr/>
          <a:lstStyle/>
          <a:p>
            <a:fld id="{D2FDA480-7B2B-499F-B0C9-5F91268A2CED}" type="slidenum">
              <a:rPr lang="en-US" smtClean="0"/>
              <a:t>‹#›</a:t>
            </a:fld>
            <a:endParaRPr lang="en-US"/>
          </a:p>
        </p:txBody>
      </p:sp>
    </p:spTree>
    <p:extLst>
      <p:ext uri="{BB962C8B-B14F-4D97-AF65-F5344CB8AC3E}">
        <p14:creationId xmlns:p14="http://schemas.microsoft.com/office/powerpoint/2010/main" val="217096192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5A05A-8CB9-D182-163F-86427CE7198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CB25899-E3AC-9B92-032C-A4D589BA7A6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1BDA2B4-1E75-18EA-CF31-0C95B829C25D}"/>
              </a:ext>
            </a:extLst>
          </p:cNvPr>
          <p:cNvSpPr>
            <a:spLocks noGrp="1"/>
          </p:cNvSpPr>
          <p:nvPr>
            <p:ph type="dt" sz="half" idx="10"/>
          </p:nvPr>
        </p:nvSpPr>
        <p:spPr/>
        <p:txBody>
          <a:bodyPr/>
          <a:lstStyle/>
          <a:p>
            <a:fld id="{BFDB2EFE-4CB5-4B70-8719-7A95628C9FF8}" type="datetimeFigureOut">
              <a:rPr lang="en-US" smtClean="0"/>
              <a:t>4/14/2026</a:t>
            </a:fld>
            <a:endParaRPr lang="en-US"/>
          </a:p>
        </p:txBody>
      </p:sp>
      <p:sp>
        <p:nvSpPr>
          <p:cNvPr id="5" name="Footer Placeholder 4">
            <a:extLst>
              <a:ext uri="{FF2B5EF4-FFF2-40B4-BE49-F238E27FC236}">
                <a16:creationId xmlns:a16="http://schemas.microsoft.com/office/drawing/2014/main" id="{EE4F295F-1480-8FA3-BA19-0E5BC0849DE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83940C-9F83-DD00-2DA4-4BCA5581354A}"/>
              </a:ext>
            </a:extLst>
          </p:cNvPr>
          <p:cNvSpPr>
            <a:spLocks noGrp="1"/>
          </p:cNvSpPr>
          <p:nvPr>
            <p:ph type="sldNum" sz="quarter" idx="12"/>
          </p:nvPr>
        </p:nvSpPr>
        <p:spPr/>
        <p:txBody>
          <a:bodyPr/>
          <a:lstStyle/>
          <a:p>
            <a:fld id="{D2FDA480-7B2B-499F-B0C9-5F91268A2CED}" type="slidenum">
              <a:rPr lang="en-US" smtClean="0"/>
              <a:t>‹#›</a:t>
            </a:fld>
            <a:endParaRPr lang="en-US"/>
          </a:p>
        </p:txBody>
      </p:sp>
    </p:spTree>
    <p:extLst>
      <p:ext uri="{BB962C8B-B14F-4D97-AF65-F5344CB8AC3E}">
        <p14:creationId xmlns:p14="http://schemas.microsoft.com/office/powerpoint/2010/main" val="379914839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7EAF1-80AD-A8EF-60E0-62BAED8F8C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F660EDA-17B5-82C7-5131-20F1A69F121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61F82A1-719A-395E-0877-9ABA419D3ED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D413722-58F2-0FDC-6B7F-5D3C93846A8F}"/>
              </a:ext>
            </a:extLst>
          </p:cNvPr>
          <p:cNvSpPr>
            <a:spLocks noGrp="1"/>
          </p:cNvSpPr>
          <p:nvPr>
            <p:ph type="dt" sz="half" idx="10"/>
          </p:nvPr>
        </p:nvSpPr>
        <p:spPr/>
        <p:txBody>
          <a:bodyPr/>
          <a:lstStyle/>
          <a:p>
            <a:fld id="{BFDB2EFE-4CB5-4B70-8719-7A95628C9FF8}" type="datetimeFigureOut">
              <a:rPr lang="en-US" smtClean="0"/>
              <a:t>4/14/2026</a:t>
            </a:fld>
            <a:endParaRPr lang="en-US"/>
          </a:p>
        </p:txBody>
      </p:sp>
      <p:sp>
        <p:nvSpPr>
          <p:cNvPr id="6" name="Footer Placeholder 5">
            <a:extLst>
              <a:ext uri="{FF2B5EF4-FFF2-40B4-BE49-F238E27FC236}">
                <a16:creationId xmlns:a16="http://schemas.microsoft.com/office/drawing/2014/main" id="{881701F6-32FF-B0CE-A6F6-BDFFE22CE0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5680B99-C41E-4CEA-3F48-FCB670783D34}"/>
              </a:ext>
            </a:extLst>
          </p:cNvPr>
          <p:cNvSpPr>
            <a:spLocks noGrp="1"/>
          </p:cNvSpPr>
          <p:nvPr>
            <p:ph type="sldNum" sz="quarter" idx="12"/>
          </p:nvPr>
        </p:nvSpPr>
        <p:spPr/>
        <p:txBody>
          <a:bodyPr/>
          <a:lstStyle/>
          <a:p>
            <a:fld id="{D2FDA480-7B2B-499F-B0C9-5F91268A2CED}" type="slidenum">
              <a:rPr lang="en-US" smtClean="0"/>
              <a:t>‹#›</a:t>
            </a:fld>
            <a:endParaRPr lang="en-US"/>
          </a:p>
        </p:txBody>
      </p:sp>
    </p:spTree>
    <p:extLst>
      <p:ext uri="{BB962C8B-B14F-4D97-AF65-F5344CB8AC3E}">
        <p14:creationId xmlns:p14="http://schemas.microsoft.com/office/powerpoint/2010/main" val="269062700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8C89C-E3A3-CE97-522F-B0109469803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0469A3-AF3C-AE25-87E0-B3458D92127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276BEC0-EC11-12B7-EF80-B51236372F6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6DC020A-81D7-177C-014C-B7EC942A858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8BB0DDB-5EE8-44D2-C864-8B414E3A7B3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C6FD7F4-8FB7-04CD-23E4-E645ABC29A4E}"/>
              </a:ext>
            </a:extLst>
          </p:cNvPr>
          <p:cNvSpPr>
            <a:spLocks noGrp="1"/>
          </p:cNvSpPr>
          <p:nvPr>
            <p:ph type="dt" sz="half" idx="10"/>
          </p:nvPr>
        </p:nvSpPr>
        <p:spPr/>
        <p:txBody>
          <a:bodyPr/>
          <a:lstStyle/>
          <a:p>
            <a:fld id="{BFDB2EFE-4CB5-4B70-8719-7A95628C9FF8}" type="datetimeFigureOut">
              <a:rPr lang="en-US" smtClean="0"/>
              <a:t>4/14/2026</a:t>
            </a:fld>
            <a:endParaRPr lang="en-US"/>
          </a:p>
        </p:txBody>
      </p:sp>
      <p:sp>
        <p:nvSpPr>
          <p:cNvPr id="8" name="Footer Placeholder 7">
            <a:extLst>
              <a:ext uri="{FF2B5EF4-FFF2-40B4-BE49-F238E27FC236}">
                <a16:creationId xmlns:a16="http://schemas.microsoft.com/office/drawing/2014/main" id="{4CAC66D5-F637-EED2-327F-3C6EB7EAB4D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F82DFBC-41AA-F0F2-0C4C-C298170E8504}"/>
              </a:ext>
            </a:extLst>
          </p:cNvPr>
          <p:cNvSpPr>
            <a:spLocks noGrp="1"/>
          </p:cNvSpPr>
          <p:nvPr>
            <p:ph type="sldNum" sz="quarter" idx="12"/>
          </p:nvPr>
        </p:nvSpPr>
        <p:spPr/>
        <p:txBody>
          <a:bodyPr/>
          <a:lstStyle/>
          <a:p>
            <a:fld id="{D2FDA480-7B2B-499F-B0C9-5F91268A2CED}" type="slidenum">
              <a:rPr lang="en-US" smtClean="0"/>
              <a:t>‹#›</a:t>
            </a:fld>
            <a:endParaRPr lang="en-US"/>
          </a:p>
        </p:txBody>
      </p:sp>
    </p:spTree>
    <p:extLst>
      <p:ext uri="{BB962C8B-B14F-4D97-AF65-F5344CB8AC3E}">
        <p14:creationId xmlns:p14="http://schemas.microsoft.com/office/powerpoint/2010/main" val="407580229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6900B-D2F1-F446-14EE-B4A41057310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C593708D-7D20-ACC4-96C5-978A33D28B47}"/>
              </a:ext>
            </a:extLst>
          </p:cNvPr>
          <p:cNvSpPr>
            <a:spLocks noGrp="1"/>
          </p:cNvSpPr>
          <p:nvPr>
            <p:ph type="dt" sz="half" idx="10"/>
          </p:nvPr>
        </p:nvSpPr>
        <p:spPr/>
        <p:txBody>
          <a:bodyPr/>
          <a:lstStyle/>
          <a:p>
            <a:fld id="{BFDB2EFE-4CB5-4B70-8719-7A95628C9FF8}" type="datetimeFigureOut">
              <a:rPr lang="en-US" smtClean="0"/>
              <a:t>4/14/2026</a:t>
            </a:fld>
            <a:endParaRPr lang="en-US"/>
          </a:p>
        </p:txBody>
      </p:sp>
      <p:sp>
        <p:nvSpPr>
          <p:cNvPr id="4" name="Footer Placeholder 3">
            <a:extLst>
              <a:ext uri="{FF2B5EF4-FFF2-40B4-BE49-F238E27FC236}">
                <a16:creationId xmlns:a16="http://schemas.microsoft.com/office/drawing/2014/main" id="{C184FC20-E98A-801F-8CF0-028D1BC65D3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3B91E23-2DDB-86AF-0CBF-E27CDE5B6C19}"/>
              </a:ext>
            </a:extLst>
          </p:cNvPr>
          <p:cNvSpPr>
            <a:spLocks noGrp="1"/>
          </p:cNvSpPr>
          <p:nvPr>
            <p:ph type="sldNum" sz="quarter" idx="12"/>
          </p:nvPr>
        </p:nvSpPr>
        <p:spPr/>
        <p:txBody>
          <a:bodyPr/>
          <a:lstStyle/>
          <a:p>
            <a:fld id="{D2FDA480-7B2B-499F-B0C9-5F91268A2CED}" type="slidenum">
              <a:rPr lang="en-US" smtClean="0"/>
              <a:t>‹#›</a:t>
            </a:fld>
            <a:endParaRPr lang="en-US"/>
          </a:p>
        </p:txBody>
      </p:sp>
    </p:spTree>
    <p:extLst>
      <p:ext uri="{BB962C8B-B14F-4D97-AF65-F5344CB8AC3E}">
        <p14:creationId xmlns:p14="http://schemas.microsoft.com/office/powerpoint/2010/main" val="56040029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C833943-E36C-61A2-14CB-005AAED3AA2E}"/>
              </a:ext>
            </a:extLst>
          </p:cNvPr>
          <p:cNvSpPr>
            <a:spLocks noGrp="1"/>
          </p:cNvSpPr>
          <p:nvPr>
            <p:ph type="dt" sz="half" idx="10"/>
          </p:nvPr>
        </p:nvSpPr>
        <p:spPr/>
        <p:txBody>
          <a:bodyPr/>
          <a:lstStyle/>
          <a:p>
            <a:fld id="{BFDB2EFE-4CB5-4B70-8719-7A95628C9FF8}" type="datetimeFigureOut">
              <a:rPr lang="en-US" smtClean="0"/>
              <a:t>4/14/2026</a:t>
            </a:fld>
            <a:endParaRPr lang="en-US"/>
          </a:p>
        </p:txBody>
      </p:sp>
      <p:sp>
        <p:nvSpPr>
          <p:cNvPr id="3" name="Footer Placeholder 2">
            <a:extLst>
              <a:ext uri="{FF2B5EF4-FFF2-40B4-BE49-F238E27FC236}">
                <a16:creationId xmlns:a16="http://schemas.microsoft.com/office/drawing/2014/main" id="{58D59AC2-4E2D-DDBB-C83A-C81B76F0B92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8474BE-0B07-1842-BA98-26CE5F54AF24}"/>
              </a:ext>
            </a:extLst>
          </p:cNvPr>
          <p:cNvSpPr>
            <a:spLocks noGrp="1"/>
          </p:cNvSpPr>
          <p:nvPr>
            <p:ph type="sldNum" sz="quarter" idx="12"/>
          </p:nvPr>
        </p:nvSpPr>
        <p:spPr/>
        <p:txBody>
          <a:bodyPr/>
          <a:lstStyle/>
          <a:p>
            <a:fld id="{D2FDA480-7B2B-499F-B0C9-5F91268A2CED}" type="slidenum">
              <a:rPr lang="en-US" smtClean="0"/>
              <a:t>‹#›</a:t>
            </a:fld>
            <a:endParaRPr lang="en-US"/>
          </a:p>
        </p:txBody>
      </p:sp>
    </p:spTree>
    <p:extLst>
      <p:ext uri="{BB962C8B-B14F-4D97-AF65-F5344CB8AC3E}">
        <p14:creationId xmlns:p14="http://schemas.microsoft.com/office/powerpoint/2010/main" val="92244228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EA898-2D32-F240-A41D-7FD689D3A30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2B5F1F76-7C22-1E1C-41E1-EB4C66A713A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BA1B060-6F00-D932-0BA7-6B0F553DB2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ED5A6B-E0E3-A3FA-525F-6DF0E6CABCCA}"/>
              </a:ext>
            </a:extLst>
          </p:cNvPr>
          <p:cNvSpPr>
            <a:spLocks noGrp="1"/>
          </p:cNvSpPr>
          <p:nvPr>
            <p:ph type="dt" sz="half" idx="10"/>
          </p:nvPr>
        </p:nvSpPr>
        <p:spPr/>
        <p:txBody>
          <a:bodyPr/>
          <a:lstStyle/>
          <a:p>
            <a:fld id="{BFDB2EFE-4CB5-4B70-8719-7A95628C9FF8}" type="datetimeFigureOut">
              <a:rPr lang="en-US" smtClean="0"/>
              <a:t>4/14/2026</a:t>
            </a:fld>
            <a:endParaRPr lang="en-US"/>
          </a:p>
        </p:txBody>
      </p:sp>
      <p:sp>
        <p:nvSpPr>
          <p:cNvPr id="6" name="Footer Placeholder 5">
            <a:extLst>
              <a:ext uri="{FF2B5EF4-FFF2-40B4-BE49-F238E27FC236}">
                <a16:creationId xmlns:a16="http://schemas.microsoft.com/office/drawing/2014/main" id="{D0613249-4E2B-D09B-8EE5-024EFD9089E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5166481-D3DD-65B3-7836-AE4C59D635D1}"/>
              </a:ext>
            </a:extLst>
          </p:cNvPr>
          <p:cNvSpPr>
            <a:spLocks noGrp="1"/>
          </p:cNvSpPr>
          <p:nvPr>
            <p:ph type="sldNum" sz="quarter" idx="12"/>
          </p:nvPr>
        </p:nvSpPr>
        <p:spPr/>
        <p:txBody>
          <a:bodyPr/>
          <a:lstStyle/>
          <a:p>
            <a:fld id="{D2FDA480-7B2B-499F-B0C9-5F91268A2CED}" type="slidenum">
              <a:rPr lang="en-US" smtClean="0"/>
              <a:t>‹#›</a:t>
            </a:fld>
            <a:endParaRPr lang="en-US"/>
          </a:p>
        </p:txBody>
      </p:sp>
    </p:spTree>
    <p:extLst>
      <p:ext uri="{BB962C8B-B14F-4D97-AF65-F5344CB8AC3E}">
        <p14:creationId xmlns:p14="http://schemas.microsoft.com/office/powerpoint/2010/main" val="63245718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B4643-1CEC-5170-DA9B-B2FD3048D61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710BFDA1-619F-897E-BA5A-410ABB3E726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FBAD835-5234-ECF5-48D6-2CE03B1F836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6FA9647-DC2F-E1E4-8E05-76F143B9B115}"/>
              </a:ext>
            </a:extLst>
          </p:cNvPr>
          <p:cNvSpPr>
            <a:spLocks noGrp="1"/>
          </p:cNvSpPr>
          <p:nvPr>
            <p:ph type="dt" sz="half" idx="10"/>
          </p:nvPr>
        </p:nvSpPr>
        <p:spPr/>
        <p:txBody>
          <a:bodyPr/>
          <a:lstStyle/>
          <a:p>
            <a:fld id="{BFDB2EFE-4CB5-4B70-8719-7A95628C9FF8}" type="datetimeFigureOut">
              <a:rPr lang="en-US" smtClean="0"/>
              <a:t>4/14/2026</a:t>
            </a:fld>
            <a:endParaRPr lang="en-US"/>
          </a:p>
        </p:txBody>
      </p:sp>
      <p:sp>
        <p:nvSpPr>
          <p:cNvPr id="6" name="Footer Placeholder 5">
            <a:extLst>
              <a:ext uri="{FF2B5EF4-FFF2-40B4-BE49-F238E27FC236}">
                <a16:creationId xmlns:a16="http://schemas.microsoft.com/office/drawing/2014/main" id="{73EDB3B5-3813-CD91-4122-DDF2348425E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810F1DA-3BF8-92EF-ED44-671DFADC890B}"/>
              </a:ext>
            </a:extLst>
          </p:cNvPr>
          <p:cNvSpPr>
            <a:spLocks noGrp="1"/>
          </p:cNvSpPr>
          <p:nvPr>
            <p:ph type="sldNum" sz="quarter" idx="12"/>
          </p:nvPr>
        </p:nvSpPr>
        <p:spPr/>
        <p:txBody>
          <a:bodyPr/>
          <a:lstStyle/>
          <a:p>
            <a:fld id="{D2FDA480-7B2B-499F-B0C9-5F91268A2CED}" type="slidenum">
              <a:rPr lang="en-US" smtClean="0"/>
              <a:t>‹#›</a:t>
            </a:fld>
            <a:endParaRPr lang="en-US"/>
          </a:p>
        </p:txBody>
      </p:sp>
    </p:spTree>
    <p:extLst>
      <p:ext uri="{BB962C8B-B14F-4D97-AF65-F5344CB8AC3E}">
        <p14:creationId xmlns:p14="http://schemas.microsoft.com/office/powerpoint/2010/main" val="271126185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8DE14-EC38-0500-804C-32635105ED4D}"/>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3546297-A04B-383A-7F3F-8CD7DD6DE72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C216F72-8D8E-DB19-9B87-2EA06FED036C}"/>
              </a:ext>
            </a:extLst>
          </p:cNvPr>
          <p:cNvSpPr>
            <a:spLocks noGrp="1"/>
          </p:cNvSpPr>
          <p:nvPr>
            <p:ph type="dt" sz="half" idx="10"/>
          </p:nvPr>
        </p:nvSpPr>
        <p:spPr/>
        <p:txBody>
          <a:bodyPr/>
          <a:lstStyle/>
          <a:p>
            <a:fld id="{BFDB2EFE-4CB5-4B70-8719-7A95628C9FF8}" type="datetimeFigureOut">
              <a:rPr lang="en-US" smtClean="0"/>
              <a:t>4/14/2026</a:t>
            </a:fld>
            <a:endParaRPr lang="en-US"/>
          </a:p>
        </p:txBody>
      </p:sp>
      <p:sp>
        <p:nvSpPr>
          <p:cNvPr id="5" name="Footer Placeholder 4">
            <a:extLst>
              <a:ext uri="{FF2B5EF4-FFF2-40B4-BE49-F238E27FC236}">
                <a16:creationId xmlns:a16="http://schemas.microsoft.com/office/drawing/2014/main" id="{27B6639C-A064-3D85-B0A7-D2DD2623C1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36E77FF-5960-8DD4-8CA3-3F60ECFEEF98}"/>
              </a:ext>
            </a:extLst>
          </p:cNvPr>
          <p:cNvSpPr>
            <a:spLocks noGrp="1"/>
          </p:cNvSpPr>
          <p:nvPr>
            <p:ph type="sldNum" sz="quarter" idx="12"/>
          </p:nvPr>
        </p:nvSpPr>
        <p:spPr/>
        <p:txBody>
          <a:bodyPr/>
          <a:lstStyle/>
          <a:p>
            <a:fld id="{D2FDA480-7B2B-499F-B0C9-5F91268A2CED}" type="slidenum">
              <a:rPr lang="en-US" smtClean="0"/>
              <a:t>‹#›</a:t>
            </a:fld>
            <a:endParaRPr lang="en-US"/>
          </a:p>
        </p:txBody>
      </p:sp>
    </p:spTree>
    <p:extLst>
      <p:ext uri="{BB962C8B-B14F-4D97-AF65-F5344CB8AC3E}">
        <p14:creationId xmlns:p14="http://schemas.microsoft.com/office/powerpoint/2010/main" val="111374390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66573EA-BC8C-2B49-46D4-234F0B1BB36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E5CC18A-071F-F129-25C1-CC8AC739D08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70DFF3-3E34-28B1-C0DD-5BB8677063ED}"/>
              </a:ext>
            </a:extLst>
          </p:cNvPr>
          <p:cNvSpPr>
            <a:spLocks noGrp="1"/>
          </p:cNvSpPr>
          <p:nvPr>
            <p:ph type="dt" sz="half" idx="10"/>
          </p:nvPr>
        </p:nvSpPr>
        <p:spPr/>
        <p:txBody>
          <a:bodyPr/>
          <a:lstStyle/>
          <a:p>
            <a:fld id="{BFDB2EFE-4CB5-4B70-8719-7A95628C9FF8}" type="datetimeFigureOut">
              <a:rPr lang="en-US" smtClean="0"/>
              <a:t>4/14/2026</a:t>
            </a:fld>
            <a:endParaRPr lang="en-US"/>
          </a:p>
        </p:txBody>
      </p:sp>
      <p:sp>
        <p:nvSpPr>
          <p:cNvPr id="5" name="Footer Placeholder 4">
            <a:extLst>
              <a:ext uri="{FF2B5EF4-FFF2-40B4-BE49-F238E27FC236}">
                <a16:creationId xmlns:a16="http://schemas.microsoft.com/office/drawing/2014/main" id="{7AD3C956-C852-5BAE-499E-92DBA742D74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0F17B40-CED6-2B2A-39C3-2C09764B54BE}"/>
              </a:ext>
            </a:extLst>
          </p:cNvPr>
          <p:cNvSpPr>
            <a:spLocks noGrp="1"/>
          </p:cNvSpPr>
          <p:nvPr>
            <p:ph type="sldNum" sz="quarter" idx="12"/>
          </p:nvPr>
        </p:nvSpPr>
        <p:spPr/>
        <p:txBody>
          <a:bodyPr/>
          <a:lstStyle/>
          <a:p>
            <a:fld id="{D2FDA480-7B2B-499F-B0C9-5F91268A2CED}" type="slidenum">
              <a:rPr lang="en-US" smtClean="0"/>
              <a:t>‹#›</a:t>
            </a:fld>
            <a:endParaRPr lang="en-US"/>
          </a:p>
        </p:txBody>
      </p:sp>
    </p:spTree>
    <p:extLst>
      <p:ext uri="{BB962C8B-B14F-4D97-AF65-F5344CB8AC3E}">
        <p14:creationId xmlns:p14="http://schemas.microsoft.com/office/powerpoint/2010/main" val="395869386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userDrawn="1">
  <p:cSld name="1_Tile Picture Slide ">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C6BF5CE-279B-5E4C-BEC1-73426B42F6E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view of a city&#10;&#10;Description automatically generated">
            <a:extLst>
              <a:ext uri="{FF2B5EF4-FFF2-40B4-BE49-F238E27FC236}">
                <a16:creationId xmlns:a16="http://schemas.microsoft.com/office/drawing/2014/main" id="{E02262EA-95AE-644C-89CE-0E067B63B521}"/>
              </a:ext>
            </a:extLst>
          </p:cNvPr>
          <p:cNvPicPr>
            <a:picLocks noChangeAspect="1"/>
          </p:cNvPicPr>
          <p:nvPr userDrawn="1"/>
        </p:nvPicPr>
        <p:blipFill>
          <a:blip r:embed="rId2"/>
          <a:stretch>
            <a:fillRect/>
          </a:stretch>
        </p:blipFill>
        <p:spPr>
          <a:xfrm>
            <a:off x="0" y="0"/>
            <a:ext cx="12192000" cy="5029200"/>
          </a:xfrm>
          <a:prstGeom prst="rect">
            <a:avLst/>
          </a:prstGeom>
        </p:spPr>
      </p:pic>
      <p:sp>
        <p:nvSpPr>
          <p:cNvPr id="2" name="Title 1">
            <a:extLst>
              <a:ext uri="{FF2B5EF4-FFF2-40B4-BE49-F238E27FC236}">
                <a16:creationId xmlns:a16="http://schemas.microsoft.com/office/drawing/2014/main" id="{A74935A3-2F19-BB47-A734-1541172B5B5B}"/>
              </a:ext>
            </a:extLst>
          </p:cNvPr>
          <p:cNvSpPr>
            <a:spLocks noGrp="1"/>
          </p:cNvSpPr>
          <p:nvPr>
            <p:ph type="title" hasCustomPrompt="1"/>
          </p:nvPr>
        </p:nvSpPr>
        <p:spPr>
          <a:xfrm>
            <a:off x="457199" y="5298055"/>
            <a:ext cx="8650942" cy="699333"/>
          </a:xfrm>
        </p:spPr>
        <p:txBody>
          <a:bodyPr anchor="b">
            <a:noAutofit/>
          </a:bodyPr>
          <a:lstStyle>
            <a:lvl1pPr>
              <a:defRPr sz="3500">
                <a:solidFill>
                  <a:schemeClr val="accent6"/>
                </a:solidFill>
              </a:defRPr>
            </a:lvl1pPr>
          </a:lstStyle>
          <a:p>
            <a:r>
              <a:rPr lang="en-US"/>
              <a:t>Insert Presentation Title Here</a:t>
            </a:r>
          </a:p>
        </p:txBody>
      </p:sp>
      <p:sp>
        <p:nvSpPr>
          <p:cNvPr id="3" name="Text Placeholder 2">
            <a:extLst>
              <a:ext uri="{FF2B5EF4-FFF2-40B4-BE49-F238E27FC236}">
                <a16:creationId xmlns:a16="http://schemas.microsoft.com/office/drawing/2014/main" id="{E6CEF2F3-A2ED-DB43-B92B-B4FD232E898B}"/>
              </a:ext>
            </a:extLst>
          </p:cNvPr>
          <p:cNvSpPr>
            <a:spLocks noGrp="1"/>
          </p:cNvSpPr>
          <p:nvPr>
            <p:ph type="body" idx="1" hasCustomPrompt="1"/>
          </p:nvPr>
        </p:nvSpPr>
        <p:spPr>
          <a:xfrm>
            <a:off x="457199" y="6107906"/>
            <a:ext cx="5177118" cy="541337"/>
          </a:xfrm>
        </p:spPr>
        <p:txBody>
          <a:bodyPr>
            <a:noAutofit/>
          </a:bodyPr>
          <a:lstStyle>
            <a:lvl1pPr marL="0" indent="0">
              <a:buFont typeface="Arial" panose="020B0604020202020204" pitchFamily="34" charse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Insert Subtitle Here</a:t>
            </a:r>
          </a:p>
        </p:txBody>
      </p:sp>
      <p:sp>
        <p:nvSpPr>
          <p:cNvPr id="6" name="Slide Number Placeholder 5">
            <a:extLst>
              <a:ext uri="{FF2B5EF4-FFF2-40B4-BE49-F238E27FC236}">
                <a16:creationId xmlns:a16="http://schemas.microsoft.com/office/drawing/2014/main" id="{8654C89B-A300-D847-AB2A-B2356584BCC0}"/>
              </a:ext>
            </a:extLst>
          </p:cNvPr>
          <p:cNvSpPr>
            <a:spLocks noGrp="1"/>
          </p:cNvSpPr>
          <p:nvPr>
            <p:ph type="sldNum" sz="quarter" idx="12"/>
          </p:nvPr>
        </p:nvSpPr>
        <p:spPr/>
        <p:txBody>
          <a:bodyPr>
            <a:noAutofit/>
          </a:bodyPr>
          <a:lstStyle>
            <a:lvl1pPr>
              <a:defRPr>
                <a:solidFill>
                  <a:schemeClr val="tx1"/>
                </a:solidFill>
              </a:defRPr>
            </a:lvl1pPr>
          </a:lstStyle>
          <a:p>
            <a:fld id="{DB7DDC46-2E90-8640-BEFE-F54DCCD857ED}" type="slidenum">
              <a:rPr lang="en-US" smtClean="0"/>
              <a:pPr/>
              <a:t>‹#›</a:t>
            </a:fld>
            <a:endParaRPr lang="en-US"/>
          </a:p>
        </p:txBody>
      </p:sp>
      <p:sp>
        <p:nvSpPr>
          <p:cNvPr id="10" name="Text Placeholder 9">
            <a:extLst>
              <a:ext uri="{FF2B5EF4-FFF2-40B4-BE49-F238E27FC236}">
                <a16:creationId xmlns:a16="http://schemas.microsoft.com/office/drawing/2014/main" id="{CE29E095-61D4-C54B-877D-BBB5F96000C8}"/>
              </a:ext>
            </a:extLst>
          </p:cNvPr>
          <p:cNvSpPr>
            <a:spLocks noGrp="1"/>
          </p:cNvSpPr>
          <p:nvPr>
            <p:ph type="body" sz="quarter" idx="13" hasCustomPrompt="1"/>
          </p:nvPr>
        </p:nvSpPr>
        <p:spPr>
          <a:xfrm>
            <a:off x="457199" y="349250"/>
            <a:ext cx="2246313" cy="330200"/>
          </a:xfrm>
        </p:spPr>
        <p:txBody>
          <a:bodyPr/>
          <a:lstStyle>
            <a:lvl1pPr marL="0" indent="0">
              <a:buNone/>
              <a:defRPr/>
            </a:lvl1pPr>
          </a:lstStyle>
          <a:p>
            <a:pPr lvl="0"/>
            <a:r>
              <a:rPr lang="en-US"/>
              <a:t>Date</a:t>
            </a:r>
          </a:p>
        </p:txBody>
      </p:sp>
      <p:pic>
        <p:nvPicPr>
          <p:cNvPr id="5" name="Picture 4" descr="A picture containing drawing&#10;&#10;Description automatically generated">
            <a:extLst>
              <a:ext uri="{FF2B5EF4-FFF2-40B4-BE49-F238E27FC236}">
                <a16:creationId xmlns:a16="http://schemas.microsoft.com/office/drawing/2014/main" id="{7ED97193-754B-A543-B435-C0753432B0CE}"/>
              </a:ext>
            </a:extLst>
          </p:cNvPr>
          <p:cNvPicPr>
            <a:picLocks noChangeAspect="1"/>
          </p:cNvPicPr>
          <p:nvPr userDrawn="1"/>
        </p:nvPicPr>
        <p:blipFill>
          <a:blip r:embed="rId3"/>
          <a:stretch>
            <a:fillRect/>
          </a:stretch>
        </p:blipFill>
        <p:spPr>
          <a:xfrm>
            <a:off x="9362183" y="5492003"/>
            <a:ext cx="2575775" cy="903194"/>
          </a:xfrm>
          <a:prstGeom prst="rect">
            <a:avLst/>
          </a:prstGeom>
        </p:spPr>
      </p:pic>
    </p:spTree>
    <p:extLst>
      <p:ext uri="{BB962C8B-B14F-4D97-AF65-F5344CB8AC3E}">
        <p14:creationId xmlns:p14="http://schemas.microsoft.com/office/powerpoint/2010/main" val="198226898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userDrawn="1">
  <p:cSld name="Large Pictur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68F3AEAD-1C37-4649-AC36-D4AB1B39BD24}"/>
              </a:ext>
            </a:extLst>
          </p:cNvPr>
          <p:cNvSpPr>
            <a:spLocks noGrp="1"/>
          </p:cNvSpPr>
          <p:nvPr>
            <p:ph type="pic" sz="quarter" idx="13" hasCustomPrompt="1"/>
          </p:nvPr>
        </p:nvSpPr>
        <p:spPr>
          <a:xfrm>
            <a:off x="3281363" y="0"/>
            <a:ext cx="8910637" cy="6858000"/>
          </a:xfrm>
          <a:solidFill>
            <a:schemeClr val="tx2"/>
          </a:solidFill>
        </p:spPr>
        <p:txBody>
          <a:bodyPr tIns="576000">
            <a:noAutofit/>
          </a:bodyPr>
          <a:lstStyle>
            <a:lvl1pPr marL="0" indent="0" algn="ctr">
              <a:buNone/>
              <a:defRPr sz="2000">
                <a:solidFill>
                  <a:schemeClr val="bg1"/>
                </a:solidFill>
              </a:defRPr>
            </a:lvl1pPr>
          </a:lstStyle>
          <a:p>
            <a:r>
              <a:rPr lang="en-US"/>
              <a:t>To add picture click icon in the center of this box</a:t>
            </a:r>
          </a:p>
        </p:txBody>
      </p:sp>
      <p:sp>
        <p:nvSpPr>
          <p:cNvPr id="2" name="Title 1">
            <a:extLst>
              <a:ext uri="{FF2B5EF4-FFF2-40B4-BE49-F238E27FC236}">
                <a16:creationId xmlns:a16="http://schemas.microsoft.com/office/drawing/2014/main" id="{8725ED16-5137-5246-9F82-8B6BEE4D254F}"/>
              </a:ext>
            </a:extLst>
          </p:cNvPr>
          <p:cNvSpPr>
            <a:spLocks noGrp="1"/>
          </p:cNvSpPr>
          <p:nvPr>
            <p:ph type="title" hasCustomPrompt="1"/>
          </p:nvPr>
        </p:nvSpPr>
        <p:spPr>
          <a:xfrm>
            <a:off x="457200" y="415230"/>
            <a:ext cx="2662518" cy="837374"/>
          </a:xfrm>
        </p:spPr>
        <p:txBody>
          <a:bodyPr>
            <a:noAutofit/>
          </a:bodyPr>
          <a:lstStyle/>
          <a:p>
            <a:r>
              <a:rPr lang="en-US"/>
              <a:t>Photo or Graphic Page</a:t>
            </a:r>
          </a:p>
        </p:txBody>
      </p:sp>
      <p:sp>
        <p:nvSpPr>
          <p:cNvPr id="3" name="Content Placeholder 2">
            <a:extLst>
              <a:ext uri="{FF2B5EF4-FFF2-40B4-BE49-F238E27FC236}">
                <a16:creationId xmlns:a16="http://schemas.microsoft.com/office/drawing/2014/main" id="{15782ED0-80F7-D646-AD27-65752926CF99}"/>
              </a:ext>
            </a:extLst>
          </p:cNvPr>
          <p:cNvSpPr>
            <a:spLocks noGrp="1"/>
          </p:cNvSpPr>
          <p:nvPr>
            <p:ph idx="1"/>
          </p:nvPr>
        </p:nvSpPr>
        <p:spPr>
          <a:xfrm>
            <a:off x="457200" y="1838151"/>
            <a:ext cx="2662518" cy="3876849"/>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E4067CB6-79F8-3046-9809-02A531D63B2E}"/>
              </a:ext>
            </a:extLst>
          </p:cNvPr>
          <p:cNvSpPr>
            <a:spLocks noGrp="1"/>
          </p:cNvSpPr>
          <p:nvPr>
            <p:ph type="sldNum" sz="quarter" idx="12"/>
          </p:nvPr>
        </p:nvSpPr>
        <p:spPr>
          <a:xfrm>
            <a:off x="11066929" y="6378574"/>
            <a:ext cx="784412" cy="223931"/>
          </a:xfrm>
        </p:spPr>
        <p:txBody>
          <a:bodyPr>
            <a:noAutofit/>
          </a:bodyPr>
          <a:lstStyle>
            <a:lvl1pPr>
              <a:defRPr>
                <a:solidFill>
                  <a:schemeClr val="bg1"/>
                </a:solidFill>
              </a:defRPr>
            </a:lvl1pPr>
          </a:lstStyle>
          <a:p>
            <a:fld id="{DB7DDC46-2E90-8640-BEFE-F54DCCD857ED}" type="slidenum">
              <a:rPr lang="en-US" smtClean="0"/>
              <a:pPr/>
              <a:t>‹#›</a:t>
            </a:fld>
            <a:endParaRPr lang="en-US"/>
          </a:p>
        </p:txBody>
      </p:sp>
      <p:sp>
        <p:nvSpPr>
          <p:cNvPr id="8" name="Footer Placeholder 7">
            <a:extLst>
              <a:ext uri="{FF2B5EF4-FFF2-40B4-BE49-F238E27FC236}">
                <a16:creationId xmlns:a16="http://schemas.microsoft.com/office/drawing/2014/main" id="{F402B914-8F51-0844-8C95-68D180BE5B5C}"/>
              </a:ext>
            </a:extLst>
          </p:cNvPr>
          <p:cNvSpPr>
            <a:spLocks noGrp="1"/>
          </p:cNvSpPr>
          <p:nvPr>
            <p:ph type="ftr" sz="quarter" idx="14"/>
          </p:nvPr>
        </p:nvSpPr>
        <p:spPr>
          <a:xfrm>
            <a:off x="800099" y="6378575"/>
            <a:ext cx="2319617" cy="198338"/>
          </a:xfrm>
        </p:spPr>
        <p:txBody>
          <a:bodyPr/>
          <a:lstStyle/>
          <a:p>
            <a:r>
              <a:rPr lang="en-US"/>
              <a:t>Oklahoma State Department of Health | Presentation Title | Date </a:t>
            </a:r>
          </a:p>
        </p:txBody>
      </p:sp>
    </p:spTree>
    <p:extLst>
      <p:ext uri="{BB962C8B-B14F-4D97-AF65-F5344CB8AC3E}">
        <p14:creationId xmlns:p14="http://schemas.microsoft.com/office/powerpoint/2010/main" val="414903395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userDrawn="1">
  <p:cSld name="1_Section Header">
    <p:spTree>
      <p:nvGrpSpPr>
        <p:cNvPr id="1" name=""/>
        <p:cNvGrpSpPr/>
        <p:nvPr/>
      </p:nvGrpSpPr>
      <p:grpSpPr>
        <a:xfrm>
          <a:off x="0" y="0"/>
          <a:ext cx="0" cy="0"/>
          <a:chOff x="0" y="0"/>
          <a:chExt cx="0" cy="0"/>
        </a:xfrm>
      </p:grpSpPr>
      <p:pic>
        <p:nvPicPr>
          <p:cNvPr id="7" name="Picture 6" descr="A close up of a sign&#10;&#10;Description automatically generated">
            <a:extLst>
              <a:ext uri="{FF2B5EF4-FFF2-40B4-BE49-F238E27FC236}">
                <a16:creationId xmlns:a16="http://schemas.microsoft.com/office/drawing/2014/main" id="{ECD98A45-298D-4B4E-9BD0-7C743E630761}"/>
              </a:ext>
            </a:extLst>
          </p:cNvPr>
          <p:cNvPicPr>
            <a:picLocks noChangeAspect="1"/>
          </p:cNvPicPr>
          <p:nvPr userDrawn="1"/>
        </p:nvPicPr>
        <p:blipFill>
          <a:blip r:embed="rId2"/>
          <a:stretch>
            <a:fillRect/>
          </a:stretch>
        </p:blipFill>
        <p:spPr>
          <a:xfrm>
            <a:off x="0" y="-3576"/>
            <a:ext cx="12192000" cy="6865152"/>
          </a:xfrm>
          <a:prstGeom prst="rect">
            <a:avLst/>
          </a:prstGeom>
        </p:spPr>
      </p:pic>
      <p:sp>
        <p:nvSpPr>
          <p:cNvPr id="2" name="Title 1">
            <a:extLst>
              <a:ext uri="{FF2B5EF4-FFF2-40B4-BE49-F238E27FC236}">
                <a16:creationId xmlns:a16="http://schemas.microsoft.com/office/drawing/2014/main" id="{A74935A3-2F19-BB47-A734-1541172B5B5B}"/>
              </a:ext>
            </a:extLst>
          </p:cNvPr>
          <p:cNvSpPr>
            <a:spLocks noGrp="1"/>
          </p:cNvSpPr>
          <p:nvPr>
            <p:ph type="title" hasCustomPrompt="1"/>
          </p:nvPr>
        </p:nvSpPr>
        <p:spPr>
          <a:xfrm>
            <a:off x="457199" y="1776973"/>
            <a:ext cx="5204013" cy="1370940"/>
          </a:xfrm>
        </p:spPr>
        <p:txBody>
          <a:bodyPr anchor="t">
            <a:noAutofit/>
          </a:bodyPr>
          <a:lstStyle>
            <a:lvl1pPr>
              <a:defRPr sz="4000">
                <a:solidFill>
                  <a:schemeClr val="bg1"/>
                </a:solidFill>
              </a:defRPr>
            </a:lvl1pPr>
          </a:lstStyle>
          <a:p>
            <a:r>
              <a:rPr lang="en-US"/>
              <a:t>Section Divider — Insert Title Here</a:t>
            </a:r>
          </a:p>
        </p:txBody>
      </p:sp>
      <p:sp>
        <p:nvSpPr>
          <p:cNvPr id="3" name="Text Placeholder 2">
            <a:extLst>
              <a:ext uri="{FF2B5EF4-FFF2-40B4-BE49-F238E27FC236}">
                <a16:creationId xmlns:a16="http://schemas.microsoft.com/office/drawing/2014/main" id="{E6CEF2F3-A2ED-DB43-B92B-B4FD232E898B}"/>
              </a:ext>
            </a:extLst>
          </p:cNvPr>
          <p:cNvSpPr>
            <a:spLocks noGrp="1"/>
          </p:cNvSpPr>
          <p:nvPr>
            <p:ph type="body" idx="1" hasCustomPrompt="1"/>
          </p:nvPr>
        </p:nvSpPr>
        <p:spPr>
          <a:xfrm>
            <a:off x="457200" y="3429000"/>
            <a:ext cx="5204012" cy="541337"/>
          </a:xfrm>
        </p:spPr>
        <p:txBody>
          <a:bodyPr>
            <a:noAutofit/>
          </a:bodyPr>
          <a:lstStyle>
            <a:lvl1pPr marL="0" indent="0">
              <a:buFont typeface="Arial" panose="020B0604020202020204" pitchFamily="34" charset="0"/>
              <a:buNone/>
              <a:defRPr sz="2000" b="1">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Insert Subtitle Here If Required</a:t>
            </a:r>
          </a:p>
        </p:txBody>
      </p:sp>
      <p:sp>
        <p:nvSpPr>
          <p:cNvPr id="6" name="Slide Number Placeholder 5">
            <a:extLst>
              <a:ext uri="{FF2B5EF4-FFF2-40B4-BE49-F238E27FC236}">
                <a16:creationId xmlns:a16="http://schemas.microsoft.com/office/drawing/2014/main" id="{8654C89B-A300-D847-AB2A-B2356584BCC0}"/>
              </a:ext>
            </a:extLst>
          </p:cNvPr>
          <p:cNvSpPr>
            <a:spLocks noGrp="1"/>
          </p:cNvSpPr>
          <p:nvPr>
            <p:ph type="sldNum" sz="quarter" idx="12"/>
          </p:nvPr>
        </p:nvSpPr>
        <p:spPr/>
        <p:txBody>
          <a:bodyPr>
            <a:noAutofit/>
          </a:bodyPr>
          <a:lstStyle>
            <a:lvl1pPr>
              <a:defRPr>
                <a:solidFill>
                  <a:schemeClr val="bg1"/>
                </a:solidFill>
              </a:defRPr>
            </a:lvl1pPr>
          </a:lstStyle>
          <a:p>
            <a:fld id="{DB7DDC46-2E90-8640-BEFE-F54DCCD857ED}" type="slidenum">
              <a:rPr lang="en-US" smtClean="0"/>
              <a:pPr/>
              <a:t>‹#›</a:t>
            </a:fld>
            <a:endParaRPr lang="en-US"/>
          </a:p>
        </p:txBody>
      </p:sp>
      <p:pic>
        <p:nvPicPr>
          <p:cNvPr id="9" name="Picture 8" descr="A close up of a logo&#10;&#10;Description automatically generated">
            <a:extLst>
              <a:ext uri="{FF2B5EF4-FFF2-40B4-BE49-F238E27FC236}">
                <a16:creationId xmlns:a16="http://schemas.microsoft.com/office/drawing/2014/main" id="{CE887A04-1776-0A4B-9899-8EE0C579DABB}"/>
              </a:ext>
            </a:extLst>
          </p:cNvPr>
          <p:cNvPicPr>
            <a:picLocks noChangeAspect="1"/>
          </p:cNvPicPr>
          <p:nvPr userDrawn="1"/>
        </p:nvPicPr>
        <p:blipFill>
          <a:blip r:embed="rId3"/>
          <a:stretch>
            <a:fillRect/>
          </a:stretch>
        </p:blipFill>
        <p:spPr>
          <a:xfrm>
            <a:off x="227840" y="6106660"/>
            <a:ext cx="1550920" cy="543830"/>
          </a:xfrm>
          <a:prstGeom prst="rect">
            <a:avLst/>
          </a:prstGeom>
        </p:spPr>
      </p:pic>
    </p:spTree>
    <p:extLst>
      <p:ext uri="{BB962C8B-B14F-4D97-AF65-F5344CB8AC3E}">
        <p14:creationId xmlns:p14="http://schemas.microsoft.com/office/powerpoint/2010/main" val="173429680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C6BF5CE-279B-5E4C-BEC1-73426B42F6E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4935A3-2F19-BB47-A734-1541172B5B5B}"/>
              </a:ext>
            </a:extLst>
          </p:cNvPr>
          <p:cNvSpPr>
            <a:spLocks noGrp="1"/>
          </p:cNvSpPr>
          <p:nvPr>
            <p:ph type="title" hasCustomPrompt="1"/>
          </p:nvPr>
        </p:nvSpPr>
        <p:spPr>
          <a:xfrm>
            <a:off x="457199" y="1669397"/>
            <a:ext cx="5177118" cy="1370940"/>
          </a:xfrm>
        </p:spPr>
        <p:txBody>
          <a:bodyPr anchor="t">
            <a:noAutofit/>
          </a:bodyPr>
          <a:lstStyle>
            <a:lvl1pPr>
              <a:defRPr sz="4000">
                <a:solidFill>
                  <a:schemeClr val="accent6"/>
                </a:solidFill>
              </a:defRPr>
            </a:lvl1pPr>
          </a:lstStyle>
          <a:p>
            <a:r>
              <a:rPr lang="en-US"/>
              <a:t>Insert Presentation Title Here</a:t>
            </a:r>
          </a:p>
        </p:txBody>
      </p:sp>
      <p:sp>
        <p:nvSpPr>
          <p:cNvPr id="3" name="Text Placeholder 2">
            <a:extLst>
              <a:ext uri="{FF2B5EF4-FFF2-40B4-BE49-F238E27FC236}">
                <a16:creationId xmlns:a16="http://schemas.microsoft.com/office/drawing/2014/main" id="{E6CEF2F3-A2ED-DB43-B92B-B4FD232E898B}"/>
              </a:ext>
            </a:extLst>
          </p:cNvPr>
          <p:cNvSpPr>
            <a:spLocks noGrp="1"/>
          </p:cNvSpPr>
          <p:nvPr>
            <p:ph type="body" idx="1" hasCustomPrompt="1"/>
          </p:nvPr>
        </p:nvSpPr>
        <p:spPr>
          <a:xfrm>
            <a:off x="457199" y="3334871"/>
            <a:ext cx="5177118" cy="541337"/>
          </a:xfrm>
        </p:spPr>
        <p:txBody>
          <a:bodyPr>
            <a:noAutofit/>
          </a:bodyPr>
          <a:lstStyle>
            <a:lvl1pPr marL="0" indent="0">
              <a:buFont typeface="Arial" panose="020B0604020202020204" pitchFamily="34" charse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Insert Subtitle Here</a:t>
            </a:r>
          </a:p>
        </p:txBody>
      </p:sp>
      <p:sp>
        <p:nvSpPr>
          <p:cNvPr id="6" name="Slide Number Placeholder 5">
            <a:extLst>
              <a:ext uri="{FF2B5EF4-FFF2-40B4-BE49-F238E27FC236}">
                <a16:creationId xmlns:a16="http://schemas.microsoft.com/office/drawing/2014/main" id="{8654C89B-A300-D847-AB2A-B2356584BCC0}"/>
              </a:ext>
            </a:extLst>
          </p:cNvPr>
          <p:cNvSpPr>
            <a:spLocks noGrp="1"/>
          </p:cNvSpPr>
          <p:nvPr>
            <p:ph type="sldNum" sz="quarter" idx="12"/>
          </p:nvPr>
        </p:nvSpPr>
        <p:spPr/>
        <p:txBody>
          <a:bodyPr/>
          <a:lstStyle>
            <a:lvl1pPr>
              <a:defRPr>
                <a:solidFill>
                  <a:schemeClr val="tx1"/>
                </a:solidFill>
              </a:defRPr>
            </a:lvl1pPr>
          </a:lstStyle>
          <a:p>
            <a:fld id="{DB7DDC46-2E90-8640-BEFE-F54DCCD857ED}" type="slidenum">
              <a:rPr lang="en-US" smtClean="0"/>
              <a:pPr/>
              <a:t>‹#›</a:t>
            </a:fld>
            <a:endParaRPr lang="en-US"/>
          </a:p>
        </p:txBody>
      </p:sp>
      <p:sp>
        <p:nvSpPr>
          <p:cNvPr id="10" name="Text Placeholder 9">
            <a:extLst>
              <a:ext uri="{FF2B5EF4-FFF2-40B4-BE49-F238E27FC236}">
                <a16:creationId xmlns:a16="http://schemas.microsoft.com/office/drawing/2014/main" id="{CE29E095-61D4-C54B-877D-BBB5F96000C8}"/>
              </a:ext>
            </a:extLst>
          </p:cNvPr>
          <p:cNvSpPr>
            <a:spLocks noGrp="1"/>
          </p:cNvSpPr>
          <p:nvPr>
            <p:ph type="body" sz="quarter" idx="13" hasCustomPrompt="1"/>
          </p:nvPr>
        </p:nvSpPr>
        <p:spPr>
          <a:xfrm>
            <a:off x="457199" y="349250"/>
            <a:ext cx="2246313" cy="330200"/>
          </a:xfrm>
        </p:spPr>
        <p:txBody>
          <a:bodyPr>
            <a:noAutofit/>
          </a:bodyPr>
          <a:lstStyle>
            <a:lvl1pPr marL="0" indent="0">
              <a:buNone/>
              <a:defRPr/>
            </a:lvl1pPr>
          </a:lstStyle>
          <a:p>
            <a:pPr lvl="0"/>
            <a:r>
              <a:rPr lang="en-US"/>
              <a:t>Date</a:t>
            </a:r>
          </a:p>
        </p:txBody>
      </p:sp>
      <p:pic>
        <p:nvPicPr>
          <p:cNvPr id="9" name="Picture 8" descr="A close up of a logo&#10;&#10;Description automatically generated">
            <a:extLst>
              <a:ext uri="{FF2B5EF4-FFF2-40B4-BE49-F238E27FC236}">
                <a16:creationId xmlns:a16="http://schemas.microsoft.com/office/drawing/2014/main" id="{93A690F2-CC54-3C44-9BEF-D5ADE6DC9C80}"/>
              </a:ext>
            </a:extLst>
          </p:cNvPr>
          <p:cNvPicPr>
            <a:picLocks noChangeAspect="1"/>
          </p:cNvPicPr>
          <p:nvPr userDrawn="1"/>
        </p:nvPicPr>
        <p:blipFill rotWithShape="1">
          <a:blip r:embed="rId2"/>
          <a:srcRect t="14013" r="15473"/>
          <a:stretch/>
        </p:blipFill>
        <p:spPr>
          <a:xfrm>
            <a:off x="5986465" y="0"/>
            <a:ext cx="6205535" cy="6312796"/>
          </a:xfrm>
          <a:prstGeom prst="rect">
            <a:avLst/>
          </a:prstGeom>
        </p:spPr>
      </p:pic>
      <p:pic>
        <p:nvPicPr>
          <p:cNvPr id="7" name="Picture 6" descr="A close up of a logo&#10;&#10;Description automatically generated">
            <a:extLst>
              <a:ext uri="{FF2B5EF4-FFF2-40B4-BE49-F238E27FC236}">
                <a16:creationId xmlns:a16="http://schemas.microsoft.com/office/drawing/2014/main" id="{085A7243-0DC8-E148-9F97-5A788A1A2AD2}"/>
              </a:ext>
            </a:extLst>
          </p:cNvPr>
          <p:cNvPicPr>
            <a:picLocks noChangeAspect="1"/>
          </p:cNvPicPr>
          <p:nvPr userDrawn="1"/>
        </p:nvPicPr>
        <p:blipFill rotWithShape="1">
          <a:blip r:embed="rId3"/>
          <a:srcRect l="20594"/>
          <a:stretch/>
        </p:blipFill>
        <p:spPr>
          <a:xfrm>
            <a:off x="254000" y="5841519"/>
            <a:ext cx="3282949" cy="942553"/>
          </a:xfrm>
          <a:prstGeom prst="rect">
            <a:avLst/>
          </a:prstGeom>
        </p:spPr>
      </p:pic>
    </p:spTree>
    <p:extLst>
      <p:ext uri="{BB962C8B-B14F-4D97-AF65-F5344CB8AC3E}">
        <p14:creationId xmlns:p14="http://schemas.microsoft.com/office/powerpoint/2010/main" val="416012752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4_Section Header">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DB5EAB67-5EEE-9B47-B54C-B94833918FE8}"/>
              </a:ext>
            </a:extLst>
          </p:cNvPr>
          <p:cNvPicPr>
            <a:picLocks noChangeAspect="1"/>
          </p:cNvPicPr>
          <p:nvPr userDrawn="1"/>
        </p:nvPicPr>
        <p:blipFill>
          <a:blip r:embed="rId2"/>
          <a:srcRect/>
          <a:stretch/>
        </p:blipFill>
        <p:spPr>
          <a:xfrm>
            <a:off x="0" y="-859"/>
            <a:ext cx="12185650" cy="6856142"/>
          </a:xfrm>
          <a:prstGeom prst="rect">
            <a:avLst/>
          </a:prstGeom>
        </p:spPr>
      </p:pic>
      <p:sp>
        <p:nvSpPr>
          <p:cNvPr id="2" name="Title 1">
            <a:extLst>
              <a:ext uri="{FF2B5EF4-FFF2-40B4-BE49-F238E27FC236}">
                <a16:creationId xmlns:a16="http://schemas.microsoft.com/office/drawing/2014/main" id="{A74935A3-2F19-BB47-A734-1541172B5B5B}"/>
              </a:ext>
            </a:extLst>
          </p:cNvPr>
          <p:cNvSpPr>
            <a:spLocks noGrp="1"/>
          </p:cNvSpPr>
          <p:nvPr>
            <p:ph type="title" hasCustomPrompt="1"/>
          </p:nvPr>
        </p:nvSpPr>
        <p:spPr>
          <a:xfrm>
            <a:off x="457199" y="1776973"/>
            <a:ext cx="5204013" cy="1370940"/>
          </a:xfrm>
        </p:spPr>
        <p:txBody>
          <a:bodyPr anchor="t">
            <a:noAutofit/>
          </a:bodyPr>
          <a:lstStyle>
            <a:lvl1pPr>
              <a:defRPr sz="4000">
                <a:solidFill>
                  <a:schemeClr val="bg1"/>
                </a:solidFill>
              </a:defRPr>
            </a:lvl1pPr>
          </a:lstStyle>
          <a:p>
            <a:r>
              <a:rPr lang="en-US"/>
              <a:t>Section Divider —</a:t>
            </a:r>
            <a:br>
              <a:rPr lang="en-US"/>
            </a:br>
            <a:r>
              <a:rPr lang="en-US"/>
              <a:t>Insert Title Here</a:t>
            </a:r>
          </a:p>
        </p:txBody>
      </p:sp>
      <p:sp>
        <p:nvSpPr>
          <p:cNvPr id="3" name="Text Placeholder 2">
            <a:extLst>
              <a:ext uri="{FF2B5EF4-FFF2-40B4-BE49-F238E27FC236}">
                <a16:creationId xmlns:a16="http://schemas.microsoft.com/office/drawing/2014/main" id="{E6CEF2F3-A2ED-DB43-B92B-B4FD232E898B}"/>
              </a:ext>
            </a:extLst>
          </p:cNvPr>
          <p:cNvSpPr>
            <a:spLocks noGrp="1"/>
          </p:cNvSpPr>
          <p:nvPr>
            <p:ph type="body" idx="1" hasCustomPrompt="1"/>
          </p:nvPr>
        </p:nvSpPr>
        <p:spPr>
          <a:xfrm>
            <a:off x="457200" y="3429000"/>
            <a:ext cx="5204012" cy="541337"/>
          </a:xfrm>
        </p:spPr>
        <p:txBody>
          <a:bodyPr>
            <a:noAutofit/>
          </a:bodyPr>
          <a:lstStyle>
            <a:lvl1pPr marL="0" indent="0">
              <a:buFont typeface="Arial" panose="020B0604020202020204" pitchFamily="34" charset="0"/>
              <a:buNone/>
              <a:defRPr sz="2000" b="1">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Insert Subtitle Here If Required</a:t>
            </a:r>
          </a:p>
        </p:txBody>
      </p:sp>
      <p:sp>
        <p:nvSpPr>
          <p:cNvPr id="6" name="Slide Number Placeholder 5">
            <a:extLst>
              <a:ext uri="{FF2B5EF4-FFF2-40B4-BE49-F238E27FC236}">
                <a16:creationId xmlns:a16="http://schemas.microsoft.com/office/drawing/2014/main" id="{8654C89B-A300-D847-AB2A-B2356584BCC0}"/>
              </a:ext>
            </a:extLst>
          </p:cNvPr>
          <p:cNvSpPr>
            <a:spLocks noGrp="1"/>
          </p:cNvSpPr>
          <p:nvPr>
            <p:ph type="sldNum" sz="quarter" idx="12"/>
          </p:nvPr>
        </p:nvSpPr>
        <p:spPr/>
        <p:txBody>
          <a:bodyPr>
            <a:noAutofit/>
          </a:bodyPr>
          <a:lstStyle>
            <a:lvl1pPr>
              <a:defRPr>
                <a:solidFill>
                  <a:schemeClr val="bg1"/>
                </a:solidFill>
              </a:defRPr>
            </a:lvl1pPr>
          </a:lstStyle>
          <a:p>
            <a:fld id="{DB7DDC46-2E90-8640-BEFE-F54DCCD857ED}" type="slidenum">
              <a:rPr lang="en-US" smtClean="0"/>
              <a:pPr/>
              <a:t>‹#›</a:t>
            </a:fld>
            <a:endParaRPr lang="en-US"/>
          </a:p>
        </p:txBody>
      </p:sp>
      <p:pic>
        <p:nvPicPr>
          <p:cNvPr id="8" name="Picture 7" descr="A close up of a logo&#10;&#10;Description automatically generated">
            <a:extLst>
              <a:ext uri="{FF2B5EF4-FFF2-40B4-BE49-F238E27FC236}">
                <a16:creationId xmlns:a16="http://schemas.microsoft.com/office/drawing/2014/main" id="{679B617A-DB22-E24F-8B89-DB124D547158}"/>
              </a:ext>
            </a:extLst>
          </p:cNvPr>
          <p:cNvPicPr>
            <a:picLocks noChangeAspect="1"/>
          </p:cNvPicPr>
          <p:nvPr userDrawn="1"/>
        </p:nvPicPr>
        <p:blipFill>
          <a:blip r:embed="rId3"/>
          <a:stretch>
            <a:fillRect/>
          </a:stretch>
        </p:blipFill>
        <p:spPr>
          <a:xfrm>
            <a:off x="227840" y="6106660"/>
            <a:ext cx="1550920" cy="543830"/>
          </a:xfrm>
          <a:prstGeom prst="rect">
            <a:avLst/>
          </a:prstGeom>
        </p:spPr>
      </p:pic>
    </p:spTree>
    <p:extLst>
      <p:ext uri="{BB962C8B-B14F-4D97-AF65-F5344CB8AC3E}">
        <p14:creationId xmlns:p14="http://schemas.microsoft.com/office/powerpoint/2010/main" val="64771062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ontent Pa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5ED16-5137-5246-9F82-8B6BEE4D254F}"/>
              </a:ext>
            </a:extLst>
          </p:cNvPr>
          <p:cNvSpPr>
            <a:spLocks noGrp="1"/>
          </p:cNvSpPr>
          <p:nvPr>
            <p:ph type="title" hasCustomPrompt="1"/>
          </p:nvPr>
        </p:nvSpPr>
        <p:spPr>
          <a:xfrm>
            <a:off x="457200" y="415230"/>
            <a:ext cx="11394140" cy="837374"/>
          </a:xfrm>
        </p:spPr>
        <p:txBody>
          <a:bodyPr>
            <a:noAutofit/>
          </a:bodyPr>
          <a:lstStyle/>
          <a:p>
            <a:r>
              <a:rPr lang="en-US"/>
              <a:t>Content Page — Insert Title Here</a:t>
            </a:r>
          </a:p>
        </p:txBody>
      </p:sp>
      <p:sp>
        <p:nvSpPr>
          <p:cNvPr id="3" name="Content Placeholder 2">
            <a:extLst>
              <a:ext uri="{FF2B5EF4-FFF2-40B4-BE49-F238E27FC236}">
                <a16:creationId xmlns:a16="http://schemas.microsoft.com/office/drawing/2014/main" id="{15782ED0-80F7-D646-AD27-65752926CF99}"/>
              </a:ext>
            </a:extLst>
          </p:cNvPr>
          <p:cNvSpPr>
            <a:spLocks noGrp="1"/>
          </p:cNvSpPr>
          <p:nvPr>
            <p:ph idx="1"/>
          </p:nvPr>
        </p:nvSpPr>
        <p:spPr>
          <a:xfrm>
            <a:off x="457199" y="1838151"/>
            <a:ext cx="11394141" cy="4351338"/>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E4067CB6-79F8-3046-9809-02A531D63B2E}"/>
              </a:ext>
            </a:extLst>
          </p:cNvPr>
          <p:cNvSpPr>
            <a:spLocks noGrp="1"/>
          </p:cNvSpPr>
          <p:nvPr>
            <p:ph type="sldNum" sz="quarter" idx="12"/>
          </p:nvPr>
        </p:nvSpPr>
        <p:spPr/>
        <p:txBody>
          <a:bodyPr>
            <a:noAutofit/>
          </a:bodyPr>
          <a:lstStyle/>
          <a:p>
            <a:fld id="{DB7DDC46-2E90-8640-BEFE-F54DCCD857ED}" type="slidenum">
              <a:rPr lang="en-US" smtClean="0"/>
              <a:t>‹#›</a:t>
            </a:fld>
            <a:endParaRPr lang="en-US"/>
          </a:p>
        </p:txBody>
      </p:sp>
      <p:sp>
        <p:nvSpPr>
          <p:cNvPr id="7" name="Footer Placeholder 6">
            <a:extLst>
              <a:ext uri="{FF2B5EF4-FFF2-40B4-BE49-F238E27FC236}">
                <a16:creationId xmlns:a16="http://schemas.microsoft.com/office/drawing/2014/main" id="{64E15990-551A-CF41-8FB5-20F066FBFBCC}"/>
              </a:ext>
            </a:extLst>
          </p:cNvPr>
          <p:cNvSpPr>
            <a:spLocks noGrp="1"/>
          </p:cNvSpPr>
          <p:nvPr>
            <p:ph type="ftr" sz="quarter" idx="13"/>
          </p:nvPr>
        </p:nvSpPr>
        <p:spPr/>
        <p:txBody>
          <a:bodyPr/>
          <a:lstStyle/>
          <a:p>
            <a:r>
              <a:rPr lang="en-US"/>
              <a:t>Oklahoma State Department of Health | Presentation Title | Date </a:t>
            </a:r>
          </a:p>
        </p:txBody>
      </p:sp>
    </p:spTree>
    <p:extLst>
      <p:ext uri="{BB962C8B-B14F-4D97-AF65-F5344CB8AC3E}">
        <p14:creationId xmlns:p14="http://schemas.microsoft.com/office/powerpoint/2010/main" val="118940198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Split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5ED16-5137-5246-9F82-8B6BEE4D254F}"/>
              </a:ext>
            </a:extLst>
          </p:cNvPr>
          <p:cNvSpPr>
            <a:spLocks noGrp="1"/>
          </p:cNvSpPr>
          <p:nvPr>
            <p:ph type="title" hasCustomPrompt="1"/>
          </p:nvPr>
        </p:nvSpPr>
        <p:spPr>
          <a:xfrm>
            <a:off x="457200" y="415230"/>
            <a:ext cx="11099800" cy="837374"/>
          </a:xfrm>
        </p:spPr>
        <p:txBody>
          <a:bodyPr>
            <a:noAutofit/>
          </a:bodyPr>
          <a:lstStyle/>
          <a:p>
            <a:r>
              <a:rPr lang="en-US"/>
              <a:t>Split Content Page — Insert Title Here</a:t>
            </a:r>
          </a:p>
        </p:txBody>
      </p:sp>
      <p:sp>
        <p:nvSpPr>
          <p:cNvPr id="3" name="Content Placeholder 2">
            <a:extLst>
              <a:ext uri="{FF2B5EF4-FFF2-40B4-BE49-F238E27FC236}">
                <a16:creationId xmlns:a16="http://schemas.microsoft.com/office/drawing/2014/main" id="{15782ED0-80F7-D646-AD27-65752926CF99}"/>
              </a:ext>
            </a:extLst>
          </p:cNvPr>
          <p:cNvSpPr>
            <a:spLocks noGrp="1"/>
          </p:cNvSpPr>
          <p:nvPr>
            <p:ph idx="1"/>
          </p:nvPr>
        </p:nvSpPr>
        <p:spPr>
          <a:xfrm>
            <a:off x="457200" y="1838151"/>
            <a:ext cx="5384800" cy="4351338"/>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E4067CB6-79F8-3046-9809-02A531D63B2E}"/>
              </a:ext>
            </a:extLst>
          </p:cNvPr>
          <p:cNvSpPr>
            <a:spLocks noGrp="1"/>
          </p:cNvSpPr>
          <p:nvPr>
            <p:ph type="sldNum" sz="quarter" idx="12"/>
          </p:nvPr>
        </p:nvSpPr>
        <p:spPr/>
        <p:txBody>
          <a:bodyPr>
            <a:noAutofit/>
          </a:bodyPr>
          <a:lstStyle/>
          <a:p>
            <a:fld id="{DB7DDC46-2E90-8640-BEFE-F54DCCD857ED}" type="slidenum">
              <a:rPr lang="en-US" smtClean="0"/>
              <a:t>‹#›</a:t>
            </a:fld>
            <a:endParaRPr lang="en-US"/>
          </a:p>
        </p:txBody>
      </p:sp>
      <p:sp>
        <p:nvSpPr>
          <p:cNvPr id="8" name="Content Placeholder 2">
            <a:extLst>
              <a:ext uri="{FF2B5EF4-FFF2-40B4-BE49-F238E27FC236}">
                <a16:creationId xmlns:a16="http://schemas.microsoft.com/office/drawing/2014/main" id="{E17D3AE5-ADF3-8D43-871F-66ED09FE858D}"/>
              </a:ext>
            </a:extLst>
          </p:cNvPr>
          <p:cNvSpPr>
            <a:spLocks noGrp="1"/>
          </p:cNvSpPr>
          <p:nvPr>
            <p:ph idx="13"/>
          </p:nvPr>
        </p:nvSpPr>
        <p:spPr>
          <a:xfrm>
            <a:off x="6172200" y="1838151"/>
            <a:ext cx="5384800" cy="4351338"/>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ooter Placeholder 6">
            <a:extLst>
              <a:ext uri="{FF2B5EF4-FFF2-40B4-BE49-F238E27FC236}">
                <a16:creationId xmlns:a16="http://schemas.microsoft.com/office/drawing/2014/main" id="{6B369CDA-1C54-C44F-A2BE-9DBB36FBA65D}"/>
              </a:ext>
            </a:extLst>
          </p:cNvPr>
          <p:cNvSpPr>
            <a:spLocks noGrp="1"/>
          </p:cNvSpPr>
          <p:nvPr>
            <p:ph type="ftr" sz="quarter" idx="14"/>
          </p:nvPr>
        </p:nvSpPr>
        <p:spPr/>
        <p:txBody>
          <a:bodyPr/>
          <a:lstStyle/>
          <a:p>
            <a:r>
              <a:rPr lang="en-US"/>
              <a:t>Oklahoma State Department of Health | Presentation Title | Date </a:t>
            </a:r>
          </a:p>
        </p:txBody>
      </p:sp>
    </p:spTree>
    <p:extLst>
      <p:ext uri="{BB962C8B-B14F-4D97-AF65-F5344CB8AC3E}">
        <p14:creationId xmlns:p14="http://schemas.microsoft.com/office/powerpoint/2010/main" val="277864044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Title Slide_White Logo">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34E92A78-C24F-209E-2C05-8EAF17487B9E}"/>
              </a:ext>
            </a:extLst>
          </p:cNvPr>
          <p:cNvSpPr>
            <a:spLocks noGrp="1"/>
          </p:cNvSpPr>
          <p:nvPr>
            <p:ph type="body" sz="quarter" idx="10"/>
          </p:nvPr>
        </p:nvSpPr>
        <p:spPr>
          <a:xfrm>
            <a:off x="1003300" y="2718594"/>
            <a:ext cx="7210425" cy="1167606"/>
          </a:xfrm>
        </p:spPr>
        <p:txBody>
          <a:bodyPr anchor="ctr">
            <a:normAutofit/>
          </a:bodyPr>
          <a:lstStyle>
            <a:lvl1pPr>
              <a:defRPr sz="5000" b="1"/>
            </a:lvl1pPr>
          </a:lstStyle>
          <a:p>
            <a:pPr lvl="0"/>
            <a:r>
              <a:rPr lang="en-US"/>
              <a:t>Click to edit Master text styles</a:t>
            </a:r>
          </a:p>
        </p:txBody>
      </p:sp>
      <p:sp>
        <p:nvSpPr>
          <p:cNvPr id="3" name="Text Placeholder 9">
            <a:extLst>
              <a:ext uri="{FF2B5EF4-FFF2-40B4-BE49-F238E27FC236}">
                <a16:creationId xmlns:a16="http://schemas.microsoft.com/office/drawing/2014/main" id="{2E166BE6-809D-C98A-D4A0-36B8D0CB345B}"/>
              </a:ext>
            </a:extLst>
          </p:cNvPr>
          <p:cNvSpPr>
            <a:spLocks noGrp="1"/>
          </p:cNvSpPr>
          <p:nvPr>
            <p:ph type="body" sz="quarter" idx="11"/>
          </p:nvPr>
        </p:nvSpPr>
        <p:spPr>
          <a:xfrm>
            <a:off x="1003300" y="3902074"/>
            <a:ext cx="6442075" cy="307975"/>
          </a:xfrm>
        </p:spPr>
        <p:txBody>
          <a:bodyPr>
            <a:noAutofit/>
          </a:bodyPr>
          <a:lstStyle>
            <a:lvl1pPr>
              <a:defRPr sz="1800" spc="600"/>
            </a:lvl1pPr>
          </a:lstStyle>
          <a:p>
            <a:pPr lvl="0"/>
            <a:r>
              <a:rPr lang="en-US"/>
              <a:t>Click to edit Master text styles</a:t>
            </a:r>
          </a:p>
        </p:txBody>
      </p:sp>
      <p:pic>
        <p:nvPicPr>
          <p:cNvPr id="5" name="Graphic 3">
            <a:extLst>
              <a:ext uri="{FF2B5EF4-FFF2-40B4-BE49-F238E27FC236}">
                <a16:creationId xmlns:a16="http://schemas.microsoft.com/office/drawing/2014/main" id="{EDBBB2C9-96D8-6154-769A-7D860910CCDF}"/>
              </a:ext>
            </a:extLst>
          </p:cNvPr>
          <p:cNvPicPr>
            <a:picLocks noChangeAspect="1"/>
          </p:cNvPicPr>
          <p:nvPr/>
        </p:nvPicPr>
        <p:blipFill>
          <a:blip r:embed="rId2"/>
          <a:srcRect/>
          <a:stretch/>
        </p:blipFill>
        <p:spPr>
          <a:xfrm>
            <a:off x="917221" y="5367687"/>
            <a:ext cx="2384701" cy="836193"/>
          </a:xfrm>
          <a:prstGeom prst="rect">
            <a:avLst/>
          </a:prstGeom>
        </p:spPr>
      </p:pic>
    </p:spTree>
    <p:extLst>
      <p:ext uri="{BB962C8B-B14F-4D97-AF65-F5344CB8AC3E}">
        <p14:creationId xmlns:p14="http://schemas.microsoft.com/office/powerpoint/2010/main" val="317271125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Title Slide_CMYK Logo">
    <p:bg>
      <p:bgPr>
        <a:solidFill>
          <a:schemeClr val="bg1"/>
        </a:solidFill>
        <a:effectLst/>
      </p:bgPr>
    </p:bg>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34E92A78-C24F-209E-2C05-8EAF17487B9E}"/>
              </a:ext>
            </a:extLst>
          </p:cNvPr>
          <p:cNvSpPr>
            <a:spLocks noGrp="1"/>
          </p:cNvSpPr>
          <p:nvPr>
            <p:ph type="body" sz="quarter" idx="10"/>
          </p:nvPr>
        </p:nvSpPr>
        <p:spPr>
          <a:xfrm>
            <a:off x="1003300" y="2718594"/>
            <a:ext cx="7210425" cy="1167606"/>
          </a:xfrm>
        </p:spPr>
        <p:txBody>
          <a:bodyPr anchor="ctr">
            <a:normAutofit/>
          </a:bodyPr>
          <a:lstStyle>
            <a:lvl1pPr>
              <a:defRPr sz="5000" b="1">
                <a:gradFill>
                  <a:gsLst>
                    <a:gs pos="100000">
                      <a:srgbClr val="1CA6DF"/>
                    </a:gs>
                    <a:gs pos="75000">
                      <a:srgbClr val="0E86C3"/>
                    </a:gs>
                    <a:gs pos="40000">
                      <a:srgbClr val="0066A6"/>
                    </a:gs>
                  </a:gsLst>
                  <a:lin ang="2700000" scaled="1"/>
                </a:gradFill>
              </a:defRPr>
            </a:lvl1pPr>
          </a:lstStyle>
          <a:p>
            <a:pPr lvl="0"/>
            <a:r>
              <a:rPr lang="en-US"/>
              <a:t>Click to edit Master text styles</a:t>
            </a:r>
          </a:p>
        </p:txBody>
      </p:sp>
      <p:sp>
        <p:nvSpPr>
          <p:cNvPr id="3" name="Text Placeholder 9">
            <a:extLst>
              <a:ext uri="{FF2B5EF4-FFF2-40B4-BE49-F238E27FC236}">
                <a16:creationId xmlns:a16="http://schemas.microsoft.com/office/drawing/2014/main" id="{2E166BE6-809D-C98A-D4A0-36B8D0CB345B}"/>
              </a:ext>
            </a:extLst>
          </p:cNvPr>
          <p:cNvSpPr>
            <a:spLocks noGrp="1"/>
          </p:cNvSpPr>
          <p:nvPr>
            <p:ph type="body" sz="quarter" idx="11"/>
          </p:nvPr>
        </p:nvSpPr>
        <p:spPr>
          <a:xfrm>
            <a:off x="1003300" y="3902074"/>
            <a:ext cx="6442075" cy="307975"/>
          </a:xfrm>
        </p:spPr>
        <p:txBody>
          <a:bodyPr>
            <a:noAutofit/>
          </a:bodyPr>
          <a:lstStyle>
            <a:lvl1pPr>
              <a:defRPr sz="1800" spc="600">
                <a:gradFill>
                  <a:gsLst>
                    <a:gs pos="100000">
                      <a:srgbClr val="1CA6DF"/>
                    </a:gs>
                    <a:gs pos="75000">
                      <a:srgbClr val="0E86C3"/>
                    </a:gs>
                    <a:gs pos="40000">
                      <a:srgbClr val="0066A6"/>
                    </a:gs>
                  </a:gsLst>
                  <a:lin ang="2700000" scaled="1"/>
                </a:gradFill>
              </a:defRPr>
            </a:lvl1pPr>
          </a:lstStyle>
          <a:p>
            <a:pPr lvl="0"/>
            <a:r>
              <a:rPr lang="en-US"/>
              <a:t>Click to edit Master text styles</a:t>
            </a:r>
          </a:p>
        </p:txBody>
      </p:sp>
      <p:pic>
        <p:nvPicPr>
          <p:cNvPr id="4" name="Graphic 3">
            <a:extLst>
              <a:ext uri="{FF2B5EF4-FFF2-40B4-BE49-F238E27FC236}">
                <a16:creationId xmlns:a16="http://schemas.microsoft.com/office/drawing/2014/main" id="{884FCF93-3D66-8FB8-9B34-22BE036A58D6}"/>
              </a:ext>
            </a:extLst>
          </p:cNvPr>
          <p:cNvPicPr>
            <a:picLocks noChangeAspect="1"/>
          </p:cNvPicPr>
          <p:nvPr/>
        </p:nvPicPr>
        <p:blipFill>
          <a:blip r:embed="rId2"/>
          <a:srcRect/>
          <a:stretch/>
        </p:blipFill>
        <p:spPr>
          <a:xfrm>
            <a:off x="917221" y="5367687"/>
            <a:ext cx="2384701" cy="836194"/>
          </a:xfrm>
          <a:prstGeom prst="rect">
            <a:avLst/>
          </a:prstGeom>
        </p:spPr>
      </p:pic>
    </p:spTree>
    <p:extLst>
      <p:ext uri="{BB962C8B-B14F-4D97-AF65-F5344CB8AC3E}">
        <p14:creationId xmlns:p14="http://schemas.microsoft.com/office/powerpoint/2010/main" val="2935675952"/>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Title Slide_OSDH">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FD221563-D0C4-99F6-F5CE-A1C0112B5682}"/>
              </a:ext>
            </a:extLst>
          </p:cNvPr>
          <p:cNvSpPr txBox="1">
            <a:spLocks/>
          </p:cNvSpPr>
          <p:nvPr/>
        </p:nvSpPr>
        <p:spPr>
          <a:xfrm>
            <a:off x="1003300" y="6007100"/>
            <a:ext cx="9144000" cy="30797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ontserrat" pitchFamily="2" charset="77"/>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bg1"/>
                </a:solidFill>
                <a:latin typeface="Montserrat" pitchFamily="2" charset="77"/>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kern="1200">
                <a:solidFill>
                  <a:schemeClr val="bg1"/>
                </a:solidFill>
                <a:latin typeface="Montserrat" pitchFamily="2" charset="77"/>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kern="1200">
                <a:solidFill>
                  <a:schemeClr val="bg1"/>
                </a:solidFill>
                <a:latin typeface="Montserrat" pitchFamily="2" charset="77"/>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kern="1200">
                <a:solidFill>
                  <a:schemeClr val="bg1"/>
                </a:solidFill>
                <a:latin typeface="Montserrat" pitchFamily="2"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r>
              <a:rPr lang="en-US" sz="1400" spc="600"/>
              <a:t>OKLAHOMA STATE DEPARTMENT OF HEALTH</a:t>
            </a:r>
          </a:p>
        </p:txBody>
      </p:sp>
      <p:sp>
        <p:nvSpPr>
          <p:cNvPr id="5" name="Text Placeholder 4">
            <a:extLst>
              <a:ext uri="{FF2B5EF4-FFF2-40B4-BE49-F238E27FC236}">
                <a16:creationId xmlns:a16="http://schemas.microsoft.com/office/drawing/2014/main" id="{75C4F893-2D35-C5D1-4C9F-AC6732E6BBE8}"/>
              </a:ext>
            </a:extLst>
          </p:cNvPr>
          <p:cNvSpPr>
            <a:spLocks noGrp="1"/>
          </p:cNvSpPr>
          <p:nvPr>
            <p:ph type="body" sz="quarter" idx="10"/>
          </p:nvPr>
        </p:nvSpPr>
        <p:spPr>
          <a:xfrm>
            <a:off x="1003300" y="2718594"/>
            <a:ext cx="7210425" cy="1167606"/>
          </a:xfrm>
        </p:spPr>
        <p:txBody>
          <a:bodyPr anchor="ctr">
            <a:normAutofit/>
          </a:bodyPr>
          <a:lstStyle>
            <a:lvl1pPr>
              <a:defRPr sz="5000" b="1"/>
            </a:lvl1pPr>
          </a:lstStyle>
          <a:p>
            <a:pPr lvl="0"/>
            <a:r>
              <a:rPr lang="en-US"/>
              <a:t>Click to edit Master text styles</a:t>
            </a:r>
          </a:p>
        </p:txBody>
      </p:sp>
      <p:sp>
        <p:nvSpPr>
          <p:cNvPr id="10" name="Text Placeholder 9">
            <a:extLst>
              <a:ext uri="{FF2B5EF4-FFF2-40B4-BE49-F238E27FC236}">
                <a16:creationId xmlns:a16="http://schemas.microsoft.com/office/drawing/2014/main" id="{E6119E19-B30F-1864-0A2D-B0EF49021DC1}"/>
              </a:ext>
            </a:extLst>
          </p:cNvPr>
          <p:cNvSpPr>
            <a:spLocks noGrp="1"/>
          </p:cNvSpPr>
          <p:nvPr>
            <p:ph type="body" sz="quarter" idx="11"/>
          </p:nvPr>
        </p:nvSpPr>
        <p:spPr>
          <a:xfrm>
            <a:off x="1003300" y="3902074"/>
            <a:ext cx="6442075" cy="307975"/>
          </a:xfrm>
        </p:spPr>
        <p:txBody>
          <a:bodyPr>
            <a:noAutofit/>
          </a:bodyPr>
          <a:lstStyle>
            <a:lvl1pPr>
              <a:defRPr sz="1800" spc="600"/>
            </a:lvl1pPr>
          </a:lstStyle>
          <a:p>
            <a:pPr lvl="0"/>
            <a:r>
              <a:rPr lang="en-US"/>
              <a:t>Click to edit Master text styles</a:t>
            </a:r>
          </a:p>
        </p:txBody>
      </p:sp>
    </p:spTree>
    <p:extLst>
      <p:ext uri="{BB962C8B-B14F-4D97-AF65-F5344CB8AC3E}">
        <p14:creationId xmlns:p14="http://schemas.microsoft.com/office/powerpoint/2010/main" val="194389778"/>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Section Title_1">
    <p:spTree>
      <p:nvGrpSpPr>
        <p:cNvPr id="1" name=""/>
        <p:cNvGrpSpPr/>
        <p:nvPr/>
      </p:nvGrpSpPr>
      <p:grpSpPr>
        <a:xfrm>
          <a:off x="0" y="0"/>
          <a:ext cx="0" cy="0"/>
          <a:chOff x="0" y="0"/>
          <a:chExt cx="0" cy="0"/>
        </a:xfrm>
      </p:grpSpPr>
      <p:sp>
        <p:nvSpPr>
          <p:cNvPr id="7" name="Subtitle 2">
            <a:extLst>
              <a:ext uri="{FF2B5EF4-FFF2-40B4-BE49-F238E27FC236}">
                <a16:creationId xmlns:a16="http://schemas.microsoft.com/office/drawing/2014/main" id="{13B3BA9F-3167-E45C-B0FC-7D91412DD2B7}"/>
              </a:ext>
            </a:extLst>
          </p:cNvPr>
          <p:cNvSpPr txBox="1">
            <a:spLocks/>
          </p:cNvSpPr>
          <p:nvPr/>
        </p:nvSpPr>
        <p:spPr>
          <a:xfrm>
            <a:off x="1524000" y="6007100"/>
            <a:ext cx="9144000" cy="30797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ontserrat" pitchFamily="2" charset="77"/>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bg1"/>
                </a:solidFill>
                <a:latin typeface="Montserrat" pitchFamily="2" charset="77"/>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kern="1200">
                <a:solidFill>
                  <a:schemeClr val="bg1"/>
                </a:solidFill>
                <a:latin typeface="Montserrat" pitchFamily="2" charset="77"/>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kern="1200">
                <a:solidFill>
                  <a:schemeClr val="bg1"/>
                </a:solidFill>
                <a:latin typeface="Montserrat" pitchFamily="2" charset="77"/>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kern="1200">
                <a:solidFill>
                  <a:schemeClr val="bg1"/>
                </a:solidFill>
                <a:latin typeface="Montserrat" pitchFamily="2"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r>
              <a:rPr lang="en-US" sz="1400" spc="600"/>
              <a:t>OKLAHOMA STATE DEPARTMENT OF HEALTH</a:t>
            </a:r>
          </a:p>
        </p:txBody>
      </p:sp>
      <p:sp>
        <p:nvSpPr>
          <p:cNvPr id="11" name="Text Placeholder 9">
            <a:extLst>
              <a:ext uri="{FF2B5EF4-FFF2-40B4-BE49-F238E27FC236}">
                <a16:creationId xmlns:a16="http://schemas.microsoft.com/office/drawing/2014/main" id="{6AAC1B40-166F-9283-3D19-45D2081314F2}"/>
              </a:ext>
            </a:extLst>
          </p:cNvPr>
          <p:cNvSpPr>
            <a:spLocks noGrp="1"/>
          </p:cNvSpPr>
          <p:nvPr>
            <p:ph type="body" sz="quarter" idx="10"/>
          </p:nvPr>
        </p:nvSpPr>
        <p:spPr>
          <a:xfrm>
            <a:off x="1856581" y="2769831"/>
            <a:ext cx="8478838" cy="546293"/>
          </a:xfrm>
        </p:spPr>
        <p:txBody>
          <a:bodyPr>
            <a:noAutofit/>
          </a:bodyPr>
          <a:lstStyle>
            <a:lvl1pPr algn="ctr">
              <a:defRPr sz="4400" b="1">
                <a:solidFill>
                  <a:schemeClr val="bg1"/>
                </a:solidFill>
              </a:defRPr>
            </a:lvl1pPr>
          </a:lstStyle>
          <a:p>
            <a:pPr lvl="0"/>
            <a:r>
              <a:rPr lang="en-US"/>
              <a:t>Click to edit Master text styles</a:t>
            </a:r>
          </a:p>
        </p:txBody>
      </p:sp>
      <p:sp>
        <p:nvSpPr>
          <p:cNvPr id="14" name="Text Placeholder 12">
            <a:extLst>
              <a:ext uri="{FF2B5EF4-FFF2-40B4-BE49-F238E27FC236}">
                <a16:creationId xmlns:a16="http://schemas.microsoft.com/office/drawing/2014/main" id="{A1444DA6-FE1A-0AE6-AAC1-D9C476E4519D}"/>
              </a:ext>
            </a:extLst>
          </p:cNvPr>
          <p:cNvSpPr>
            <a:spLocks noGrp="1"/>
          </p:cNvSpPr>
          <p:nvPr>
            <p:ph type="body" sz="quarter" idx="11"/>
          </p:nvPr>
        </p:nvSpPr>
        <p:spPr>
          <a:xfrm>
            <a:off x="1856581" y="3602038"/>
            <a:ext cx="8478838" cy="349250"/>
          </a:xfrm>
        </p:spPr>
        <p:txBody>
          <a:bodyPr>
            <a:normAutofit/>
          </a:bodyPr>
          <a:lstStyle>
            <a:lvl1pPr algn="ctr">
              <a:defRPr sz="1900" spc="30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417979184"/>
      </p:ext>
    </p:extLst>
  </p:cSld>
  <p:clrMapOvr>
    <a:masterClrMapping/>
  </p:clrMapOvr>
  <p:extLst>
    <p:ext uri="{DCECCB84-F9BA-43D5-87BE-67443E8EF086}">
      <p15:sldGuideLst xmlns:p15="http://schemas.microsoft.com/office/powerpoint/2012/main">
        <p15:guide id="2" orient="horz" pos="2664">
          <p15:clr>
            <a:srgbClr val="FBAE40"/>
          </p15:clr>
        </p15:guide>
        <p15:guide id="3" orient="horz" pos="1656">
          <p15:clr>
            <a:srgbClr val="FBAE40"/>
          </p15:clr>
        </p15:guide>
        <p15:guide id="4" orient="horz" pos="2160">
          <p15:clr>
            <a:srgbClr val="FBAE40"/>
          </p15:clr>
        </p15:guide>
        <p15:guide id="5" orient="horz" pos="3768">
          <p15:clr>
            <a:srgbClr val="FBAE40"/>
          </p15:clr>
        </p15:guide>
        <p15:guide id="6" pos="624">
          <p15:clr>
            <a:srgbClr val="FBAE40"/>
          </p15:clr>
        </p15:guide>
        <p15:guide id="7" orient="horz" pos="3984">
          <p15:clr>
            <a:srgbClr val="FBAE40"/>
          </p15:clr>
        </p15:guide>
      </p15:sldGuideLst>
    </p:ext>
  </p:extLs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ection Title_Solid Text">
    <p:bg>
      <p:bgPr>
        <a:solidFill>
          <a:schemeClr val="bg1"/>
        </a:solidFill>
        <a:effectLst/>
      </p:bgPr>
    </p:bg>
    <p:spTree>
      <p:nvGrpSpPr>
        <p:cNvPr id="1" name=""/>
        <p:cNvGrpSpPr/>
        <p:nvPr/>
      </p:nvGrpSpPr>
      <p:grpSpPr>
        <a:xfrm>
          <a:off x="0" y="0"/>
          <a:ext cx="0" cy="0"/>
          <a:chOff x="0" y="0"/>
          <a:chExt cx="0" cy="0"/>
        </a:xfrm>
      </p:grpSpPr>
      <p:sp>
        <p:nvSpPr>
          <p:cNvPr id="7" name="Subtitle 2">
            <a:extLst>
              <a:ext uri="{FF2B5EF4-FFF2-40B4-BE49-F238E27FC236}">
                <a16:creationId xmlns:a16="http://schemas.microsoft.com/office/drawing/2014/main" id="{13B3BA9F-3167-E45C-B0FC-7D91412DD2B7}"/>
              </a:ext>
            </a:extLst>
          </p:cNvPr>
          <p:cNvSpPr txBox="1">
            <a:spLocks/>
          </p:cNvSpPr>
          <p:nvPr/>
        </p:nvSpPr>
        <p:spPr>
          <a:xfrm>
            <a:off x="1524000" y="6007100"/>
            <a:ext cx="9144000" cy="30797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ontserrat" pitchFamily="2" charset="77"/>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bg1"/>
                </a:solidFill>
                <a:latin typeface="Montserrat" pitchFamily="2" charset="77"/>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kern="1200">
                <a:solidFill>
                  <a:schemeClr val="bg1"/>
                </a:solidFill>
                <a:latin typeface="Montserrat" pitchFamily="2" charset="77"/>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kern="1200">
                <a:solidFill>
                  <a:schemeClr val="bg1"/>
                </a:solidFill>
                <a:latin typeface="Montserrat" pitchFamily="2" charset="77"/>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kern="1200">
                <a:solidFill>
                  <a:schemeClr val="bg1"/>
                </a:solidFill>
                <a:latin typeface="Montserrat" pitchFamily="2"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r>
              <a:rPr lang="en-US" sz="1400" spc="600">
                <a:solidFill>
                  <a:srgbClr val="0066A6"/>
                </a:solidFill>
              </a:rPr>
              <a:t>OKLAHOMA STATE DEPARTMENT OF HEALTH</a:t>
            </a:r>
          </a:p>
        </p:txBody>
      </p:sp>
      <p:sp>
        <p:nvSpPr>
          <p:cNvPr id="11" name="Text Placeholder 9">
            <a:extLst>
              <a:ext uri="{FF2B5EF4-FFF2-40B4-BE49-F238E27FC236}">
                <a16:creationId xmlns:a16="http://schemas.microsoft.com/office/drawing/2014/main" id="{6AAC1B40-166F-9283-3D19-45D2081314F2}"/>
              </a:ext>
            </a:extLst>
          </p:cNvPr>
          <p:cNvSpPr>
            <a:spLocks noGrp="1"/>
          </p:cNvSpPr>
          <p:nvPr>
            <p:ph type="body" sz="quarter" idx="10"/>
          </p:nvPr>
        </p:nvSpPr>
        <p:spPr>
          <a:xfrm>
            <a:off x="1856581" y="2769831"/>
            <a:ext cx="8478838" cy="546293"/>
          </a:xfrm>
        </p:spPr>
        <p:txBody>
          <a:bodyPr>
            <a:noAutofit/>
          </a:bodyPr>
          <a:lstStyle>
            <a:lvl1pPr algn="ctr">
              <a:defRPr sz="4400" b="1">
                <a:solidFill>
                  <a:srgbClr val="0066A6"/>
                </a:solidFill>
              </a:defRPr>
            </a:lvl1pPr>
          </a:lstStyle>
          <a:p>
            <a:pPr lvl="0"/>
            <a:r>
              <a:rPr lang="en-US"/>
              <a:t>Click to edit Master text styles</a:t>
            </a:r>
          </a:p>
        </p:txBody>
      </p:sp>
      <p:sp>
        <p:nvSpPr>
          <p:cNvPr id="14" name="Text Placeholder 12">
            <a:extLst>
              <a:ext uri="{FF2B5EF4-FFF2-40B4-BE49-F238E27FC236}">
                <a16:creationId xmlns:a16="http://schemas.microsoft.com/office/drawing/2014/main" id="{A1444DA6-FE1A-0AE6-AAC1-D9C476E4519D}"/>
              </a:ext>
            </a:extLst>
          </p:cNvPr>
          <p:cNvSpPr>
            <a:spLocks noGrp="1"/>
          </p:cNvSpPr>
          <p:nvPr>
            <p:ph type="body" sz="quarter" idx="11"/>
          </p:nvPr>
        </p:nvSpPr>
        <p:spPr>
          <a:xfrm>
            <a:off x="1856581" y="3602038"/>
            <a:ext cx="8478838" cy="349250"/>
          </a:xfrm>
        </p:spPr>
        <p:txBody>
          <a:bodyPr>
            <a:normAutofit/>
          </a:bodyPr>
          <a:lstStyle>
            <a:lvl1pPr algn="ctr">
              <a:defRPr sz="1900" spc="300">
                <a:solidFill>
                  <a:srgbClr val="0066A6"/>
                </a:solidFill>
              </a:defRPr>
            </a:lvl1pPr>
          </a:lstStyle>
          <a:p>
            <a:pPr lvl="0"/>
            <a:r>
              <a:rPr lang="en-US"/>
              <a:t>Click to edit Master text styles</a:t>
            </a:r>
          </a:p>
        </p:txBody>
      </p:sp>
    </p:spTree>
    <p:extLst>
      <p:ext uri="{BB962C8B-B14F-4D97-AF65-F5344CB8AC3E}">
        <p14:creationId xmlns:p14="http://schemas.microsoft.com/office/powerpoint/2010/main" val="1859506872"/>
      </p:ext>
    </p:extLst>
  </p:cSld>
  <p:clrMapOvr>
    <a:masterClrMapping/>
  </p:clrMapOvr>
  <p:extLst>
    <p:ext uri="{DCECCB84-F9BA-43D5-87BE-67443E8EF086}">
      <p15:sldGuideLst xmlns:p15="http://schemas.microsoft.com/office/powerpoint/2012/main">
        <p15:guide id="2" orient="horz" pos="2664">
          <p15:clr>
            <a:srgbClr val="FBAE40"/>
          </p15:clr>
        </p15:guide>
        <p15:guide id="3" orient="horz" pos="1656">
          <p15:clr>
            <a:srgbClr val="FBAE40"/>
          </p15:clr>
        </p15:guide>
        <p15:guide id="4" orient="horz" pos="2160">
          <p15:clr>
            <a:srgbClr val="FBAE40"/>
          </p15:clr>
        </p15:guide>
        <p15:guide id="5" orient="horz" pos="3768">
          <p15:clr>
            <a:srgbClr val="FBAE40"/>
          </p15:clr>
        </p15:guide>
        <p15:guide id="6" pos="624">
          <p15:clr>
            <a:srgbClr val="FBAE40"/>
          </p15:clr>
        </p15:guide>
        <p15:guide id="7" orient="horz" pos="3984">
          <p15:clr>
            <a:srgbClr val="FBAE40"/>
          </p15:clr>
        </p15:guide>
      </p15:sldGuideLst>
    </p:ext>
  </p:extLst>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Section Title_Gradient Text">
    <p:bg>
      <p:bgPr>
        <a:solidFill>
          <a:schemeClr val="bg1"/>
        </a:solidFill>
        <a:effectLst/>
      </p:bgPr>
    </p:bg>
    <p:spTree>
      <p:nvGrpSpPr>
        <p:cNvPr id="1" name=""/>
        <p:cNvGrpSpPr/>
        <p:nvPr/>
      </p:nvGrpSpPr>
      <p:grpSpPr>
        <a:xfrm>
          <a:off x="0" y="0"/>
          <a:ext cx="0" cy="0"/>
          <a:chOff x="0" y="0"/>
          <a:chExt cx="0" cy="0"/>
        </a:xfrm>
      </p:grpSpPr>
      <p:sp>
        <p:nvSpPr>
          <p:cNvPr id="7" name="Subtitle 2">
            <a:extLst>
              <a:ext uri="{FF2B5EF4-FFF2-40B4-BE49-F238E27FC236}">
                <a16:creationId xmlns:a16="http://schemas.microsoft.com/office/drawing/2014/main" id="{13B3BA9F-3167-E45C-B0FC-7D91412DD2B7}"/>
              </a:ext>
            </a:extLst>
          </p:cNvPr>
          <p:cNvSpPr txBox="1">
            <a:spLocks/>
          </p:cNvSpPr>
          <p:nvPr/>
        </p:nvSpPr>
        <p:spPr>
          <a:xfrm>
            <a:off x="1524000" y="6007100"/>
            <a:ext cx="9144000" cy="30797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ontserrat" pitchFamily="2" charset="77"/>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bg1"/>
                </a:solidFill>
                <a:latin typeface="Montserrat" pitchFamily="2" charset="77"/>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kern="1200">
                <a:solidFill>
                  <a:schemeClr val="bg1"/>
                </a:solidFill>
                <a:latin typeface="Montserrat" pitchFamily="2" charset="77"/>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kern="1200">
                <a:solidFill>
                  <a:schemeClr val="bg1"/>
                </a:solidFill>
                <a:latin typeface="Montserrat" pitchFamily="2" charset="77"/>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kern="1200">
                <a:solidFill>
                  <a:schemeClr val="bg1"/>
                </a:solidFill>
                <a:latin typeface="Montserrat" pitchFamily="2"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r>
              <a:rPr lang="en-US" sz="1400" spc="600">
                <a:solidFill>
                  <a:srgbClr val="0066A6"/>
                </a:solidFill>
              </a:rPr>
              <a:t>OKLAHOMA STATE DEPARTMENT OF HEALTH</a:t>
            </a:r>
          </a:p>
        </p:txBody>
      </p:sp>
      <p:sp>
        <p:nvSpPr>
          <p:cNvPr id="11" name="Text Placeholder 9">
            <a:extLst>
              <a:ext uri="{FF2B5EF4-FFF2-40B4-BE49-F238E27FC236}">
                <a16:creationId xmlns:a16="http://schemas.microsoft.com/office/drawing/2014/main" id="{6AAC1B40-166F-9283-3D19-45D2081314F2}"/>
              </a:ext>
            </a:extLst>
          </p:cNvPr>
          <p:cNvSpPr>
            <a:spLocks noGrp="1"/>
          </p:cNvSpPr>
          <p:nvPr>
            <p:ph type="body" sz="quarter" idx="10"/>
          </p:nvPr>
        </p:nvSpPr>
        <p:spPr>
          <a:xfrm>
            <a:off x="1856581" y="2769831"/>
            <a:ext cx="8478838" cy="546293"/>
          </a:xfrm>
        </p:spPr>
        <p:txBody>
          <a:bodyPr>
            <a:noAutofit/>
          </a:bodyPr>
          <a:lstStyle>
            <a:lvl1pPr algn="ctr">
              <a:defRPr sz="4400" b="1">
                <a:gradFill>
                  <a:gsLst>
                    <a:gs pos="45000">
                      <a:srgbClr val="0066A6"/>
                    </a:gs>
                    <a:gs pos="75000">
                      <a:srgbClr val="0E86C3"/>
                    </a:gs>
                    <a:gs pos="100000">
                      <a:srgbClr val="1BA6DF"/>
                    </a:gs>
                  </a:gsLst>
                  <a:lin ang="2700000" scaled="0"/>
                </a:gradFill>
              </a:defRPr>
            </a:lvl1pPr>
          </a:lstStyle>
          <a:p>
            <a:pPr lvl="0"/>
            <a:r>
              <a:rPr lang="en-US"/>
              <a:t>Click to edit Master text styles</a:t>
            </a:r>
          </a:p>
        </p:txBody>
      </p:sp>
      <p:sp>
        <p:nvSpPr>
          <p:cNvPr id="14" name="Text Placeholder 12">
            <a:extLst>
              <a:ext uri="{FF2B5EF4-FFF2-40B4-BE49-F238E27FC236}">
                <a16:creationId xmlns:a16="http://schemas.microsoft.com/office/drawing/2014/main" id="{A1444DA6-FE1A-0AE6-AAC1-D9C476E4519D}"/>
              </a:ext>
            </a:extLst>
          </p:cNvPr>
          <p:cNvSpPr>
            <a:spLocks noGrp="1"/>
          </p:cNvSpPr>
          <p:nvPr>
            <p:ph type="body" sz="quarter" idx="11"/>
          </p:nvPr>
        </p:nvSpPr>
        <p:spPr>
          <a:xfrm>
            <a:off x="1856581" y="3602038"/>
            <a:ext cx="8478838" cy="349250"/>
          </a:xfrm>
          <a:solidFill>
            <a:schemeClr val="bg1"/>
          </a:solidFill>
        </p:spPr>
        <p:txBody>
          <a:bodyPr>
            <a:normAutofit/>
          </a:bodyPr>
          <a:lstStyle>
            <a:lvl1pPr algn="ctr">
              <a:defRPr sz="1900" spc="300">
                <a:solidFill>
                  <a:srgbClr val="0066A6"/>
                </a:solidFill>
              </a:defRPr>
            </a:lvl1pPr>
          </a:lstStyle>
          <a:p>
            <a:pPr lvl="0"/>
            <a:r>
              <a:rPr lang="en-US"/>
              <a:t>Click to edit Master text styles</a:t>
            </a:r>
          </a:p>
        </p:txBody>
      </p:sp>
    </p:spTree>
    <p:extLst>
      <p:ext uri="{BB962C8B-B14F-4D97-AF65-F5344CB8AC3E}">
        <p14:creationId xmlns:p14="http://schemas.microsoft.com/office/powerpoint/2010/main" val="796292559"/>
      </p:ext>
    </p:extLst>
  </p:cSld>
  <p:clrMapOvr>
    <a:masterClrMapping/>
  </p:clrMapOvr>
  <p:extLst>
    <p:ext uri="{DCECCB84-F9BA-43D5-87BE-67443E8EF086}">
      <p15:sldGuideLst xmlns:p15="http://schemas.microsoft.com/office/powerpoint/2012/main">
        <p15:guide id="2" orient="horz" pos="2664">
          <p15:clr>
            <a:srgbClr val="FBAE40"/>
          </p15:clr>
        </p15:guide>
        <p15:guide id="3" orient="horz" pos="1656">
          <p15:clr>
            <a:srgbClr val="FBAE40"/>
          </p15:clr>
        </p15:guide>
        <p15:guide id="4" orient="horz" pos="2160">
          <p15:clr>
            <a:srgbClr val="FBAE40"/>
          </p15:clr>
        </p15:guide>
        <p15:guide id="5" orient="horz" pos="3768">
          <p15:clr>
            <a:srgbClr val="FBAE40"/>
          </p15:clr>
        </p15:guide>
        <p15:guide id="6" pos="624">
          <p15:clr>
            <a:srgbClr val="FBAE40"/>
          </p15:clr>
        </p15:guide>
        <p15:guide id="7" orient="horz" pos="3984">
          <p15:clr>
            <a:srgbClr val="FBAE40"/>
          </p15:clr>
        </p15:guide>
      </p15:sldGuideLst>
    </p:ext>
  </p:extLst>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Blank Breadcrumb">
    <p:spTree>
      <p:nvGrpSpPr>
        <p:cNvPr id="1" name=""/>
        <p:cNvGrpSpPr/>
        <p:nvPr/>
      </p:nvGrpSpPr>
      <p:grpSpPr>
        <a:xfrm>
          <a:off x="0" y="0"/>
          <a:ext cx="0" cy="0"/>
          <a:chOff x="0" y="0"/>
          <a:chExt cx="0" cy="0"/>
        </a:xfrm>
      </p:grpSpPr>
      <p:sp>
        <p:nvSpPr>
          <p:cNvPr id="8" name="Text Placeholder 3">
            <a:extLst>
              <a:ext uri="{FF2B5EF4-FFF2-40B4-BE49-F238E27FC236}">
                <a16:creationId xmlns:a16="http://schemas.microsoft.com/office/drawing/2014/main" id="{616CE3C7-055F-820F-5EC3-39C879123253}"/>
              </a:ext>
            </a:extLst>
          </p:cNvPr>
          <p:cNvSpPr>
            <a:spLocks noGrp="1"/>
          </p:cNvSpPr>
          <p:nvPr>
            <p:ph type="body" sz="quarter" idx="10"/>
          </p:nvPr>
        </p:nvSpPr>
        <p:spPr>
          <a:xfrm>
            <a:off x="1003300" y="6007100"/>
            <a:ext cx="8358414" cy="307975"/>
          </a:xfrm>
        </p:spPr>
        <p:txBody>
          <a:bodyPr>
            <a:noAutofit/>
          </a:bodyPr>
          <a:lstStyle>
            <a:lvl1pPr>
              <a:defRPr sz="1400" spc="60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231009710"/>
      </p:ext>
    </p:extLst>
  </p:cSld>
  <p:clrMapOvr>
    <a:masterClrMapping/>
  </p:clrMapOvr>
  <p:extLst>
    <p:ext uri="{DCECCB84-F9BA-43D5-87BE-67443E8EF086}">
      <p15:sldGuideLst xmlns:p15="http://schemas.microsoft.com/office/powerpoint/2012/main">
        <p15:guide id="2" orient="horz" pos="2664">
          <p15:clr>
            <a:srgbClr val="FBAE40"/>
          </p15:clr>
        </p15:guide>
        <p15:guide id="3" orient="horz" pos="1656">
          <p15:clr>
            <a:srgbClr val="FBAE40"/>
          </p15:clr>
        </p15:guide>
        <p15:guide id="4" orient="horz" pos="2160">
          <p15:clr>
            <a:srgbClr val="FBAE40"/>
          </p15:clr>
        </p15:guide>
        <p15:guide id="5" orient="horz" pos="3768">
          <p15:clr>
            <a:srgbClr val="FBAE40"/>
          </p15:clr>
        </p15:guide>
        <p15:guide id="6" pos="624">
          <p15:clr>
            <a:srgbClr val="FBAE40"/>
          </p15:clr>
        </p15:guide>
        <p15:guide id="7" orient="horz" pos="3984">
          <p15:clr>
            <a:srgbClr val="FBAE40"/>
          </p15:clr>
        </p15:guide>
      </p15:sldGuideLst>
    </p:ext>
  </p:extLst>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Table of Contents_1">
    <p:bg>
      <p:bgPr>
        <a:solidFill>
          <a:schemeClr val="bg1"/>
        </a:solidFill>
        <a:effectLst/>
      </p:bgPr>
    </p:bg>
    <p:spTree>
      <p:nvGrpSpPr>
        <p:cNvPr id="1" name=""/>
        <p:cNvGrpSpPr/>
        <p:nvPr/>
      </p:nvGrpSpPr>
      <p:grpSpPr>
        <a:xfrm>
          <a:off x="0" y="0"/>
          <a:ext cx="0" cy="0"/>
          <a:chOff x="0" y="0"/>
          <a:chExt cx="0" cy="0"/>
        </a:xfrm>
      </p:grpSpPr>
      <p:sp>
        <p:nvSpPr>
          <p:cNvPr id="19" name="Text Placeholder 17">
            <a:extLst>
              <a:ext uri="{FF2B5EF4-FFF2-40B4-BE49-F238E27FC236}">
                <a16:creationId xmlns:a16="http://schemas.microsoft.com/office/drawing/2014/main" id="{6DC53D7A-5C9B-F655-4C42-B6D8B0EB6E11}"/>
              </a:ext>
            </a:extLst>
          </p:cNvPr>
          <p:cNvSpPr>
            <a:spLocks noGrp="1"/>
          </p:cNvSpPr>
          <p:nvPr>
            <p:ph type="body" sz="quarter" idx="10"/>
          </p:nvPr>
        </p:nvSpPr>
        <p:spPr>
          <a:xfrm>
            <a:off x="8394700" y="2171701"/>
            <a:ext cx="3286125" cy="431800"/>
          </a:xfrm>
        </p:spPr>
        <p:txBody>
          <a:bodyPr anchor="ctr">
            <a:normAutofit/>
          </a:bodyPr>
          <a:lstStyle>
            <a:lvl1pPr>
              <a:defRPr sz="18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p:txBody>
      </p:sp>
      <p:sp>
        <p:nvSpPr>
          <p:cNvPr id="20" name="Text Placeholder 17">
            <a:extLst>
              <a:ext uri="{FF2B5EF4-FFF2-40B4-BE49-F238E27FC236}">
                <a16:creationId xmlns:a16="http://schemas.microsoft.com/office/drawing/2014/main" id="{1D916B2D-46DF-C81D-C09D-35EF19A6DFB0}"/>
              </a:ext>
            </a:extLst>
          </p:cNvPr>
          <p:cNvSpPr>
            <a:spLocks noGrp="1"/>
          </p:cNvSpPr>
          <p:nvPr>
            <p:ph type="body" sz="quarter" idx="11"/>
          </p:nvPr>
        </p:nvSpPr>
        <p:spPr>
          <a:xfrm>
            <a:off x="8394700" y="2988130"/>
            <a:ext cx="3286125" cy="431800"/>
          </a:xfrm>
        </p:spPr>
        <p:txBody>
          <a:bodyPr anchor="ctr">
            <a:normAutofit/>
          </a:bodyPr>
          <a:lstStyle>
            <a:lvl1pPr>
              <a:defRPr sz="18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p:txBody>
      </p:sp>
      <p:sp>
        <p:nvSpPr>
          <p:cNvPr id="21" name="Text Placeholder 17">
            <a:extLst>
              <a:ext uri="{FF2B5EF4-FFF2-40B4-BE49-F238E27FC236}">
                <a16:creationId xmlns:a16="http://schemas.microsoft.com/office/drawing/2014/main" id="{9581B572-3B35-5991-1753-F19894194BC0}"/>
              </a:ext>
            </a:extLst>
          </p:cNvPr>
          <p:cNvSpPr>
            <a:spLocks noGrp="1"/>
          </p:cNvSpPr>
          <p:nvPr>
            <p:ph type="body" sz="quarter" idx="12"/>
          </p:nvPr>
        </p:nvSpPr>
        <p:spPr>
          <a:xfrm>
            <a:off x="8394700" y="3775604"/>
            <a:ext cx="3286125" cy="431800"/>
          </a:xfrm>
        </p:spPr>
        <p:txBody>
          <a:bodyPr anchor="ctr">
            <a:normAutofit/>
          </a:bodyPr>
          <a:lstStyle>
            <a:lvl1pPr>
              <a:defRPr sz="18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p:txBody>
      </p:sp>
      <p:sp>
        <p:nvSpPr>
          <p:cNvPr id="22" name="Text Placeholder 17">
            <a:extLst>
              <a:ext uri="{FF2B5EF4-FFF2-40B4-BE49-F238E27FC236}">
                <a16:creationId xmlns:a16="http://schemas.microsoft.com/office/drawing/2014/main" id="{4A2EE309-4DA6-45A7-9FCA-6B0B679E65BE}"/>
              </a:ext>
            </a:extLst>
          </p:cNvPr>
          <p:cNvSpPr>
            <a:spLocks noGrp="1"/>
          </p:cNvSpPr>
          <p:nvPr>
            <p:ph type="body" sz="quarter" idx="13"/>
          </p:nvPr>
        </p:nvSpPr>
        <p:spPr>
          <a:xfrm>
            <a:off x="8394700" y="4595951"/>
            <a:ext cx="3286125" cy="431800"/>
          </a:xfrm>
        </p:spPr>
        <p:txBody>
          <a:bodyPr anchor="ctr">
            <a:normAutofit/>
          </a:bodyPr>
          <a:lstStyle>
            <a:lvl1pPr>
              <a:defRPr sz="18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p:txBody>
      </p:sp>
      <p:sp>
        <p:nvSpPr>
          <p:cNvPr id="23" name="Text Placeholder 17">
            <a:extLst>
              <a:ext uri="{FF2B5EF4-FFF2-40B4-BE49-F238E27FC236}">
                <a16:creationId xmlns:a16="http://schemas.microsoft.com/office/drawing/2014/main" id="{4B3BB843-71FF-FC5C-1295-4A4E0B2EFDFA}"/>
              </a:ext>
            </a:extLst>
          </p:cNvPr>
          <p:cNvSpPr>
            <a:spLocks noGrp="1"/>
          </p:cNvSpPr>
          <p:nvPr>
            <p:ph type="body" sz="quarter" idx="14"/>
          </p:nvPr>
        </p:nvSpPr>
        <p:spPr>
          <a:xfrm>
            <a:off x="8394700" y="5379723"/>
            <a:ext cx="3286125" cy="431800"/>
          </a:xfrm>
        </p:spPr>
        <p:txBody>
          <a:bodyPr anchor="ctr">
            <a:normAutofit/>
          </a:bodyPr>
          <a:lstStyle>
            <a:lvl1pPr>
              <a:defRPr sz="18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p:txBody>
      </p:sp>
      <p:sp>
        <p:nvSpPr>
          <p:cNvPr id="7" name="Text Placeholder 4">
            <a:extLst>
              <a:ext uri="{FF2B5EF4-FFF2-40B4-BE49-F238E27FC236}">
                <a16:creationId xmlns:a16="http://schemas.microsoft.com/office/drawing/2014/main" id="{08A2D30B-C1EF-9CF3-7330-B329C57AA358}"/>
              </a:ext>
            </a:extLst>
          </p:cNvPr>
          <p:cNvSpPr>
            <a:spLocks noGrp="1"/>
          </p:cNvSpPr>
          <p:nvPr>
            <p:ph type="body" sz="quarter" idx="15" hasCustomPrompt="1"/>
          </p:nvPr>
        </p:nvSpPr>
        <p:spPr>
          <a:xfrm>
            <a:off x="1967685" y="3298371"/>
            <a:ext cx="5277666" cy="2513152"/>
          </a:xfrm>
        </p:spPr>
        <p:txBody>
          <a:bodyPr anchor="ctr">
            <a:noAutofit/>
          </a:bodyPr>
          <a:lstStyle>
            <a:lvl1pPr algn="r">
              <a:defRPr sz="8000" b="1">
                <a:gradFill>
                  <a:gsLst>
                    <a:gs pos="49500">
                      <a:srgbClr val="0E86C3"/>
                    </a:gs>
                    <a:gs pos="0">
                      <a:srgbClr val="0066A6"/>
                    </a:gs>
                    <a:gs pos="99000">
                      <a:srgbClr val="1BA6DF"/>
                    </a:gs>
                  </a:gsLst>
                  <a:lin ang="6000000" scaled="0"/>
                </a:gradFill>
              </a:defRPr>
            </a:lvl1pPr>
            <a:lvl2pPr algn="r">
              <a:defRPr b="1">
                <a:solidFill>
                  <a:srgbClr val="0066A6"/>
                </a:solidFill>
              </a:defRPr>
            </a:lvl2pPr>
            <a:lvl3pPr algn="r">
              <a:defRPr b="1">
                <a:solidFill>
                  <a:srgbClr val="0066A6"/>
                </a:solidFill>
              </a:defRPr>
            </a:lvl3pPr>
            <a:lvl4pPr algn="r">
              <a:defRPr b="1">
                <a:solidFill>
                  <a:srgbClr val="0066A6"/>
                </a:solidFill>
              </a:defRPr>
            </a:lvl4pPr>
            <a:lvl5pPr algn="r">
              <a:defRPr b="1">
                <a:solidFill>
                  <a:srgbClr val="0066A6"/>
                </a:solidFill>
              </a:defRPr>
            </a:lvl5pPr>
          </a:lstStyle>
          <a:p>
            <a:pPr lvl="0"/>
            <a:r>
              <a:rPr lang="en-US"/>
              <a:t>Table of</a:t>
            </a:r>
          </a:p>
          <a:p>
            <a:pPr lvl="0"/>
            <a:r>
              <a:rPr lang="en-US"/>
              <a:t>Contents</a:t>
            </a:r>
          </a:p>
        </p:txBody>
      </p:sp>
    </p:spTree>
    <p:extLst>
      <p:ext uri="{BB962C8B-B14F-4D97-AF65-F5344CB8AC3E}">
        <p14:creationId xmlns:p14="http://schemas.microsoft.com/office/powerpoint/2010/main" val="333449459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Table of Contents_2">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A1A797E-CDB7-08E5-A649-B3F65625EF1B}"/>
              </a:ext>
            </a:extLst>
          </p:cNvPr>
          <p:cNvSpPr/>
          <p:nvPr/>
        </p:nvSpPr>
        <p:spPr>
          <a:xfrm>
            <a:off x="0" y="0"/>
            <a:ext cx="7556500" cy="6858000"/>
          </a:xfrm>
          <a:prstGeom prst="rect">
            <a:avLst/>
          </a:prstGeom>
          <a:gradFill>
            <a:gsLst>
              <a:gs pos="10000">
                <a:srgbClr val="0066A6"/>
              </a:gs>
              <a:gs pos="60000">
                <a:srgbClr val="0E86C3"/>
              </a:gs>
              <a:gs pos="100000">
                <a:srgbClr val="1CA6DF"/>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 Placeholder 17">
            <a:extLst>
              <a:ext uri="{FF2B5EF4-FFF2-40B4-BE49-F238E27FC236}">
                <a16:creationId xmlns:a16="http://schemas.microsoft.com/office/drawing/2014/main" id="{C197838C-AB63-8E72-DDAF-475A65537C07}"/>
              </a:ext>
            </a:extLst>
          </p:cNvPr>
          <p:cNvSpPr>
            <a:spLocks noGrp="1"/>
          </p:cNvSpPr>
          <p:nvPr>
            <p:ph type="body" sz="quarter" idx="10" hasCustomPrompt="1"/>
          </p:nvPr>
        </p:nvSpPr>
        <p:spPr>
          <a:xfrm>
            <a:off x="8371841" y="2171701"/>
            <a:ext cx="3149600" cy="431800"/>
          </a:xfrm>
        </p:spPr>
        <p:txBody>
          <a:bodyPr anchor="ctr">
            <a:normAutofit/>
          </a:bodyPr>
          <a:lstStyle>
            <a:lvl1pPr>
              <a:defRPr sz="18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Section 1</a:t>
            </a:r>
          </a:p>
        </p:txBody>
      </p:sp>
      <p:sp>
        <p:nvSpPr>
          <p:cNvPr id="19" name="Text Placeholder 17">
            <a:extLst>
              <a:ext uri="{FF2B5EF4-FFF2-40B4-BE49-F238E27FC236}">
                <a16:creationId xmlns:a16="http://schemas.microsoft.com/office/drawing/2014/main" id="{5F10BF35-0837-66FC-0C7F-59566EF91896}"/>
              </a:ext>
            </a:extLst>
          </p:cNvPr>
          <p:cNvSpPr>
            <a:spLocks noGrp="1"/>
          </p:cNvSpPr>
          <p:nvPr>
            <p:ph type="body" sz="quarter" idx="11" hasCustomPrompt="1"/>
          </p:nvPr>
        </p:nvSpPr>
        <p:spPr>
          <a:xfrm>
            <a:off x="8371841" y="2988130"/>
            <a:ext cx="3149600" cy="431800"/>
          </a:xfrm>
        </p:spPr>
        <p:txBody>
          <a:bodyPr anchor="ctr">
            <a:normAutofit/>
          </a:bodyPr>
          <a:lstStyle>
            <a:lvl1pPr>
              <a:defRPr sz="18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Section 2</a:t>
            </a:r>
          </a:p>
        </p:txBody>
      </p:sp>
      <p:sp>
        <p:nvSpPr>
          <p:cNvPr id="20" name="Text Placeholder 17">
            <a:extLst>
              <a:ext uri="{FF2B5EF4-FFF2-40B4-BE49-F238E27FC236}">
                <a16:creationId xmlns:a16="http://schemas.microsoft.com/office/drawing/2014/main" id="{19C8A240-A146-C071-24F2-378478EB7B60}"/>
              </a:ext>
            </a:extLst>
          </p:cNvPr>
          <p:cNvSpPr>
            <a:spLocks noGrp="1"/>
          </p:cNvSpPr>
          <p:nvPr>
            <p:ph type="body" sz="quarter" idx="12" hasCustomPrompt="1"/>
          </p:nvPr>
        </p:nvSpPr>
        <p:spPr>
          <a:xfrm>
            <a:off x="8371841" y="3775604"/>
            <a:ext cx="3149600" cy="431800"/>
          </a:xfrm>
        </p:spPr>
        <p:txBody>
          <a:bodyPr anchor="ctr">
            <a:normAutofit/>
          </a:bodyPr>
          <a:lstStyle>
            <a:lvl1pPr>
              <a:defRPr sz="18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Section 3</a:t>
            </a:r>
          </a:p>
        </p:txBody>
      </p:sp>
      <p:sp>
        <p:nvSpPr>
          <p:cNvPr id="21" name="Text Placeholder 17">
            <a:extLst>
              <a:ext uri="{FF2B5EF4-FFF2-40B4-BE49-F238E27FC236}">
                <a16:creationId xmlns:a16="http://schemas.microsoft.com/office/drawing/2014/main" id="{B57C6F8C-907B-21FF-CBE3-583E79C8B782}"/>
              </a:ext>
            </a:extLst>
          </p:cNvPr>
          <p:cNvSpPr>
            <a:spLocks noGrp="1"/>
          </p:cNvSpPr>
          <p:nvPr>
            <p:ph type="body" sz="quarter" idx="13" hasCustomPrompt="1"/>
          </p:nvPr>
        </p:nvSpPr>
        <p:spPr>
          <a:xfrm>
            <a:off x="8371841" y="4595951"/>
            <a:ext cx="3149600" cy="431800"/>
          </a:xfrm>
        </p:spPr>
        <p:txBody>
          <a:bodyPr anchor="ctr">
            <a:normAutofit/>
          </a:bodyPr>
          <a:lstStyle>
            <a:lvl1pPr>
              <a:defRPr sz="18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Section 4</a:t>
            </a:r>
          </a:p>
        </p:txBody>
      </p:sp>
      <p:sp>
        <p:nvSpPr>
          <p:cNvPr id="22" name="Text Placeholder 17">
            <a:extLst>
              <a:ext uri="{FF2B5EF4-FFF2-40B4-BE49-F238E27FC236}">
                <a16:creationId xmlns:a16="http://schemas.microsoft.com/office/drawing/2014/main" id="{85DD49DE-499C-7C56-D6BB-BEF206F72531}"/>
              </a:ext>
            </a:extLst>
          </p:cNvPr>
          <p:cNvSpPr>
            <a:spLocks noGrp="1"/>
          </p:cNvSpPr>
          <p:nvPr>
            <p:ph type="body" sz="quarter" idx="14" hasCustomPrompt="1"/>
          </p:nvPr>
        </p:nvSpPr>
        <p:spPr>
          <a:xfrm>
            <a:off x="8371841" y="5379723"/>
            <a:ext cx="3149600" cy="431800"/>
          </a:xfrm>
        </p:spPr>
        <p:txBody>
          <a:bodyPr anchor="ctr">
            <a:normAutofit/>
          </a:bodyPr>
          <a:lstStyle>
            <a:lvl1pPr>
              <a:defRPr sz="18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Section 5</a:t>
            </a:r>
          </a:p>
        </p:txBody>
      </p:sp>
      <p:sp>
        <p:nvSpPr>
          <p:cNvPr id="2" name="Text Placeholder 4">
            <a:extLst>
              <a:ext uri="{FF2B5EF4-FFF2-40B4-BE49-F238E27FC236}">
                <a16:creationId xmlns:a16="http://schemas.microsoft.com/office/drawing/2014/main" id="{D0F0283C-8E31-4757-386B-242E3C11DA0D}"/>
              </a:ext>
            </a:extLst>
          </p:cNvPr>
          <p:cNvSpPr>
            <a:spLocks noGrp="1"/>
          </p:cNvSpPr>
          <p:nvPr>
            <p:ph type="body" sz="quarter" idx="15" hasCustomPrompt="1"/>
          </p:nvPr>
        </p:nvSpPr>
        <p:spPr>
          <a:xfrm>
            <a:off x="1631134" y="3243943"/>
            <a:ext cx="5277666" cy="2567580"/>
          </a:xfrm>
        </p:spPr>
        <p:txBody>
          <a:bodyPr anchor="ctr">
            <a:noAutofit/>
          </a:bodyPr>
          <a:lstStyle>
            <a:lvl1pPr algn="r">
              <a:defRPr sz="8000" b="1">
                <a:solidFill>
                  <a:schemeClr val="bg1"/>
                </a:solidFill>
              </a:defRPr>
            </a:lvl1pPr>
            <a:lvl2pPr algn="r">
              <a:defRPr b="1">
                <a:solidFill>
                  <a:srgbClr val="0066A6"/>
                </a:solidFill>
              </a:defRPr>
            </a:lvl2pPr>
            <a:lvl3pPr algn="r">
              <a:defRPr b="1">
                <a:solidFill>
                  <a:srgbClr val="0066A6"/>
                </a:solidFill>
              </a:defRPr>
            </a:lvl3pPr>
            <a:lvl4pPr algn="r">
              <a:defRPr b="1">
                <a:solidFill>
                  <a:srgbClr val="0066A6"/>
                </a:solidFill>
              </a:defRPr>
            </a:lvl4pPr>
            <a:lvl5pPr algn="r">
              <a:defRPr b="1">
                <a:solidFill>
                  <a:srgbClr val="0066A6"/>
                </a:solidFill>
              </a:defRPr>
            </a:lvl5pPr>
          </a:lstStyle>
          <a:p>
            <a:pPr lvl="0"/>
            <a:r>
              <a:rPr lang="en-US"/>
              <a:t>Table of</a:t>
            </a:r>
          </a:p>
          <a:p>
            <a:pPr lvl="0"/>
            <a:r>
              <a:rPr lang="en-US"/>
              <a:t>Contents</a:t>
            </a:r>
          </a:p>
        </p:txBody>
      </p:sp>
    </p:spTree>
    <p:extLst>
      <p:ext uri="{BB962C8B-B14F-4D97-AF65-F5344CB8AC3E}">
        <p14:creationId xmlns:p14="http://schemas.microsoft.com/office/powerpoint/2010/main" val="419554749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Header_1">
    <p:bg>
      <p:bgRef idx="1001">
        <a:schemeClr val="bg1"/>
      </p:bgRef>
    </p:bg>
    <p:spTree>
      <p:nvGrpSpPr>
        <p:cNvPr id="1" name=""/>
        <p:cNvGrpSpPr/>
        <p:nvPr/>
      </p:nvGrpSpPr>
      <p:grpSpPr>
        <a:xfrm>
          <a:off x="0" y="0"/>
          <a:ext cx="0" cy="0"/>
          <a:chOff x="0" y="0"/>
          <a:chExt cx="0" cy="0"/>
        </a:xfrm>
      </p:grpSpPr>
      <p:sp>
        <p:nvSpPr>
          <p:cNvPr id="10" name="Text Placeholder 9">
            <a:extLst>
              <a:ext uri="{FF2B5EF4-FFF2-40B4-BE49-F238E27FC236}">
                <a16:creationId xmlns:a16="http://schemas.microsoft.com/office/drawing/2014/main" id="{C8545E95-5904-3435-692F-58539D1C2128}"/>
              </a:ext>
            </a:extLst>
          </p:cNvPr>
          <p:cNvSpPr>
            <a:spLocks noGrp="1"/>
          </p:cNvSpPr>
          <p:nvPr>
            <p:ph type="body" sz="quarter" idx="10" hasCustomPrompt="1"/>
          </p:nvPr>
        </p:nvSpPr>
        <p:spPr>
          <a:xfrm>
            <a:off x="891825" y="1003417"/>
            <a:ext cx="5217115" cy="555417"/>
          </a:xfrm>
        </p:spPr>
        <p:txBody>
          <a:bodyPr>
            <a:normAutofit/>
          </a:bodyPr>
          <a:lstStyle>
            <a:lvl1pPr>
              <a:defRPr sz="4400" b="1">
                <a:solidFill>
                  <a:srgbClr val="0066A6"/>
                </a:solidFill>
              </a:defRPr>
            </a:lvl1pPr>
            <a:lvl2pPr>
              <a:defRPr b="1">
                <a:solidFill>
                  <a:srgbClr val="0066A6"/>
                </a:solidFill>
              </a:defRPr>
            </a:lvl2pPr>
            <a:lvl3pPr>
              <a:defRPr b="1">
                <a:solidFill>
                  <a:srgbClr val="0066A6"/>
                </a:solidFill>
              </a:defRPr>
            </a:lvl3pPr>
            <a:lvl4pPr>
              <a:defRPr b="1">
                <a:solidFill>
                  <a:srgbClr val="0066A6"/>
                </a:solidFill>
              </a:defRPr>
            </a:lvl4pPr>
            <a:lvl5pPr>
              <a:defRPr b="1">
                <a:solidFill>
                  <a:srgbClr val="0066A6"/>
                </a:solidFill>
              </a:defRPr>
            </a:lvl5pPr>
          </a:lstStyle>
          <a:p>
            <a:pPr lvl="0"/>
            <a:r>
              <a:rPr lang="en-US"/>
              <a:t>Insert Header</a:t>
            </a:r>
          </a:p>
        </p:txBody>
      </p:sp>
      <p:sp>
        <p:nvSpPr>
          <p:cNvPr id="11" name="Text Placeholder 3">
            <a:extLst>
              <a:ext uri="{FF2B5EF4-FFF2-40B4-BE49-F238E27FC236}">
                <a16:creationId xmlns:a16="http://schemas.microsoft.com/office/drawing/2014/main" id="{5678451E-AEEF-993F-C5A9-4AC04BD8BEA3}"/>
              </a:ext>
            </a:extLst>
          </p:cNvPr>
          <p:cNvSpPr>
            <a:spLocks noGrp="1"/>
          </p:cNvSpPr>
          <p:nvPr>
            <p:ph type="body" sz="quarter" idx="11" hasCustomPrompt="1"/>
          </p:nvPr>
        </p:nvSpPr>
        <p:spPr>
          <a:xfrm>
            <a:off x="891825" y="6150750"/>
            <a:ext cx="4533615" cy="243979"/>
          </a:xfrm>
        </p:spPr>
        <p:txBody>
          <a:bodyPr>
            <a:noAutofit/>
          </a:bodyPr>
          <a:lstStyle>
            <a:lvl1pPr>
              <a:defRPr sz="1400" spc="600">
                <a:solidFill>
                  <a:srgbClr val="0066A6"/>
                </a:solidFill>
              </a:defRPr>
            </a:lvl1pPr>
          </a:lstStyle>
          <a:p>
            <a:pPr lvl="0"/>
            <a:r>
              <a:rPr lang="en-US"/>
              <a:t>SECTION NAME(ALL CAPS)</a:t>
            </a:r>
          </a:p>
        </p:txBody>
      </p:sp>
      <p:sp>
        <p:nvSpPr>
          <p:cNvPr id="14" name="Slide Number Placeholder 5">
            <a:extLst>
              <a:ext uri="{FF2B5EF4-FFF2-40B4-BE49-F238E27FC236}">
                <a16:creationId xmlns:a16="http://schemas.microsoft.com/office/drawing/2014/main" id="{8B4642AE-9303-E4F4-8FE9-0D1DDDC19D7F}"/>
              </a:ext>
            </a:extLst>
          </p:cNvPr>
          <p:cNvSpPr>
            <a:spLocks noGrp="1"/>
          </p:cNvSpPr>
          <p:nvPr>
            <p:ph type="sldNum" sz="quarter" idx="12"/>
          </p:nvPr>
        </p:nvSpPr>
        <p:spPr>
          <a:xfrm>
            <a:off x="8610600" y="6150749"/>
            <a:ext cx="2743200" cy="243979"/>
          </a:xfrm>
        </p:spPr>
        <p:txBody>
          <a:bodyPr/>
          <a:lstStyle>
            <a:lvl1pPr>
              <a:defRPr>
                <a:solidFill>
                  <a:srgbClr val="0066A6"/>
                </a:solidFill>
              </a:defRPr>
            </a:lvl1pPr>
          </a:lstStyle>
          <a:p>
            <a:fld id="{DDF38D7F-98AA-462B-A48E-365CAD00FE90}" type="slidenum">
              <a:rPr lang="en-US" smtClean="0"/>
              <a:t>‹#›</a:t>
            </a:fld>
            <a:endParaRPr lang="en-US"/>
          </a:p>
        </p:txBody>
      </p:sp>
    </p:spTree>
    <p:extLst>
      <p:ext uri="{BB962C8B-B14F-4D97-AF65-F5344CB8AC3E}">
        <p14:creationId xmlns:p14="http://schemas.microsoft.com/office/powerpoint/2010/main" val="3436591434"/>
      </p:ext>
    </p:extLst>
  </p:cSld>
  <p:clrMapOvr>
    <a:overrideClrMapping bg1="lt1" tx1="dk1" bg2="lt2" tx2="dk2" accent1="accent1" accent2="accent2" accent3="accent3" accent4="accent4" accent5="accent5" accent6="accent6" hlink="hlink" folHlink="folHlink"/>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Header_2">
    <p:bg>
      <p:bgRef idx="1001">
        <a:schemeClr val="bg1"/>
      </p:bgRef>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0E2E631-817F-E97F-AA94-16DDF89EFE1A}"/>
              </a:ext>
            </a:extLst>
          </p:cNvPr>
          <p:cNvSpPr/>
          <p:nvPr/>
        </p:nvSpPr>
        <p:spPr>
          <a:xfrm>
            <a:off x="-104776" y="-46932"/>
            <a:ext cx="12401551" cy="1922579"/>
          </a:xfrm>
          <a:prstGeom prst="rect">
            <a:avLst/>
          </a:prstGeom>
          <a:gradFill>
            <a:gsLst>
              <a:gs pos="100000">
                <a:srgbClr val="1CA6DF"/>
              </a:gs>
              <a:gs pos="50000">
                <a:srgbClr val="0E86C3"/>
              </a:gs>
              <a:gs pos="0">
                <a:srgbClr val="0066A6"/>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 Placeholder 9">
            <a:extLst>
              <a:ext uri="{FF2B5EF4-FFF2-40B4-BE49-F238E27FC236}">
                <a16:creationId xmlns:a16="http://schemas.microsoft.com/office/drawing/2014/main" id="{C8545E95-5904-3435-692F-58539D1C2128}"/>
              </a:ext>
            </a:extLst>
          </p:cNvPr>
          <p:cNvSpPr>
            <a:spLocks noGrp="1"/>
          </p:cNvSpPr>
          <p:nvPr>
            <p:ph type="body" sz="quarter" idx="10" hasCustomPrompt="1"/>
          </p:nvPr>
        </p:nvSpPr>
        <p:spPr>
          <a:xfrm>
            <a:off x="891825" y="1003417"/>
            <a:ext cx="5217115" cy="555417"/>
          </a:xfrm>
        </p:spPr>
        <p:txBody>
          <a:bodyPr>
            <a:normAutofit/>
          </a:bodyPr>
          <a:lstStyle>
            <a:lvl1pPr>
              <a:defRPr sz="4400" b="1">
                <a:solidFill>
                  <a:schemeClr val="bg1"/>
                </a:solidFill>
              </a:defRPr>
            </a:lvl1pPr>
            <a:lvl2pPr>
              <a:defRPr b="1">
                <a:solidFill>
                  <a:srgbClr val="0066A6"/>
                </a:solidFill>
              </a:defRPr>
            </a:lvl2pPr>
            <a:lvl3pPr>
              <a:defRPr b="1">
                <a:solidFill>
                  <a:srgbClr val="0066A6"/>
                </a:solidFill>
              </a:defRPr>
            </a:lvl3pPr>
            <a:lvl4pPr>
              <a:defRPr b="1">
                <a:solidFill>
                  <a:srgbClr val="0066A6"/>
                </a:solidFill>
              </a:defRPr>
            </a:lvl4pPr>
            <a:lvl5pPr>
              <a:defRPr b="1">
                <a:solidFill>
                  <a:srgbClr val="0066A6"/>
                </a:solidFill>
              </a:defRPr>
            </a:lvl5pPr>
          </a:lstStyle>
          <a:p>
            <a:pPr lvl="0"/>
            <a:r>
              <a:rPr lang="en-US"/>
              <a:t>Insert Header</a:t>
            </a:r>
          </a:p>
        </p:txBody>
      </p:sp>
      <p:sp>
        <p:nvSpPr>
          <p:cNvPr id="11" name="Text Placeholder 3">
            <a:extLst>
              <a:ext uri="{FF2B5EF4-FFF2-40B4-BE49-F238E27FC236}">
                <a16:creationId xmlns:a16="http://schemas.microsoft.com/office/drawing/2014/main" id="{5678451E-AEEF-993F-C5A9-4AC04BD8BEA3}"/>
              </a:ext>
            </a:extLst>
          </p:cNvPr>
          <p:cNvSpPr>
            <a:spLocks noGrp="1"/>
          </p:cNvSpPr>
          <p:nvPr>
            <p:ph type="body" sz="quarter" idx="11" hasCustomPrompt="1"/>
          </p:nvPr>
        </p:nvSpPr>
        <p:spPr>
          <a:xfrm>
            <a:off x="891825" y="6150750"/>
            <a:ext cx="4533615" cy="243979"/>
          </a:xfrm>
        </p:spPr>
        <p:txBody>
          <a:bodyPr>
            <a:noAutofit/>
          </a:bodyPr>
          <a:lstStyle>
            <a:lvl1pPr>
              <a:defRPr sz="1400" spc="600">
                <a:solidFill>
                  <a:srgbClr val="0066A6"/>
                </a:solidFill>
              </a:defRPr>
            </a:lvl1pPr>
          </a:lstStyle>
          <a:p>
            <a:pPr lvl="0"/>
            <a:r>
              <a:rPr lang="en-US"/>
              <a:t>SECTION NAME(ALL CAPS)</a:t>
            </a:r>
          </a:p>
        </p:txBody>
      </p:sp>
      <p:sp>
        <p:nvSpPr>
          <p:cNvPr id="4" name="Slide Number Placeholder 5">
            <a:extLst>
              <a:ext uri="{FF2B5EF4-FFF2-40B4-BE49-F238E27FC236}">
                <a16:creationId xmlns:a16="http://schemas.microsoft.com/office/drawing/2014/main" id="{F7F96947-2353-1DA2-39F8-546AECF44514}"/>
              </a:ext>
            </a:extLst>
          </p:cNvPr>
          <p:cNvSpPr>
            <a:spLocks noGrp="1"/>
          </p:cNvSpPr>
          <p:nvPr>
            <p:ph type="sldNum" sz="quarter" idx="12"/>
          </p:nvPr>
        </p:nvSpPr>
        <p:spPr>
          <a:xfrm>
            <a:off x="8610600" y="6150749"/>
            <a:ext cx="2743200" cy="243979"/>
          </a:xfrm>
        </p:spPr>
        <p:txBody>
          <a:bodyPr/>
          <a:lstStyle>
            <a:lvl1pPr>
              <a:defRPr>
                <a:solidFill>
                  <a:srgbClr val="0066A6"/>
                </a:solidFill>
              </a:defRPr>
            </a:lvl1pPr>
          </a:lstStyle>
          <a:p>
            <a:fld id="{DDF38D7F-98AA-462B-A48E-365CAD00FE90}" type="slidenum">
              <a:rPr lang="en-US" smtClean="0"/>
              <a:t>‹#›</a:t>
            </a:fld>
            <a:endParaRPr lang="en-US"/>
          </a:p>
        </p:txBody>
      </p:sp>
    </p:spTree>
    <p:extLst>
      <p:ext uri="{BB962C8B-B14F-4D97-AF65-F5344CB8AC3E}">
        <p14:creationId xmlns:p14="http://schemas.microsoft.com/office/powerpoint/2010/main" val="4220514262"/>
      </p:ext>
    </p:extLst>
  </p:cSld>
  <p:clrMapOvr>
    <a:overrideClrMapping bg1="lt1" tx1="dk1" bg2="lt2" tx2="dk2" accent1="accent1" accent2="accent2" accent3="accent3" accent4="accent4" accent5="accent5" accent6="accent6" hlink="hlink" folHlink="folHlink"/>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Header_3">
    <p:bg>
      <p:bgRef idx="1001">
        <a:schemeClr val="bg1"/>
      </p:bgRef>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C92FDF1-A0BC-4C07-6298-68C85CCA199F}"/>
              </a:ext>
            </a:extLst>
          </p:cNvPr>
          <p:cNvSpPr/>
          <p:nvPr/>
        </p:nvSpPr>
        <p:spPr>
          <a:xfrm>
            <a:off x="0" y="0"/>
            <a:ext cx="12192000" cy="1757363"/>
          </a:xfrm>
          <a:prstGeom prst="rect">
            <a:avLst/>
          </a:prstGeom>
          <a:solidFill>
            <a:schemeClr val="bg2">
              <a:lumMod val="90000"/>
              <a:alpha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 Placeholder 9">
            <a:extLst>
              <a:ext uri="{FF2B5EF4-FFF2-40B4-BE49-F238E27FC236}">
                <a16:creationId xmlns:a16="http://schemas.microsoft.com/office/drawing/2014/main" id="{0B5CF608-FD2E-D881-6753-9E2440FD09CB}"/>
              </a:ext>
            </a:extLst>
          </p:cNvPr>
          <p:cNvSpPr>
            <a:spLocks noGrp="1"/>
          </p:cNvSpPr>
          <p:nvPr>
            <p:ph type="body" sz="quarter" idx="10" hasCustomPrompt="1"/>
          </p:nvPr>
        </p:nvSpPr>
        <p:spPr>
          <a:xfrm>
            <a:off x="604949" y="674914"/>
            <a:ext cx="5217115" cy="481475"/>
          </a:xfrm>
        </p:spPr>
        <p:txBody>
          <a:bodyPr>
            <a:noAutofit/>
          </a:bodyPr>
          <a:lstStyle>
            <a:lvl1pPr>
              <a:defRPr sz="3600" b="1">
                <a:gradFill>
                  <a:gsLst>
                    <a:gs pos="100000">
                      <a:srgbClr val="1CA6DF"/>
                    </a:gs>
                    <a:gs pos="50000">
                      <a:srgbClr val="0E86C3"/>
                    </a:gs>
                    <a:gs pos="0">
                      <a:srgbClr val="0066A6"/>
                    </a:gs>
                  </a:gsLst>
                  <a:lin ang="2700000" scaled="1"/>
                </a:gradFill>
              </a:defRPr>
            </a:lvl1pPr>
            <a:lvl2pPr>
              <a:defRPr b="1">
                <a:solidFill>
                  <a:srgbClr val="0066A6"/>
                </a:solidFill>
              </a:defRPr>
            </a:lvl2pPr>
            <a:lvl3pPr>
              <a:defRPr b="1">
                <a:solidFill>
                  <a:srgbClr val="0066A6"/>
                </a:solidFill>
              </a:defRPr>
            </a:lvl3pPr>
            <a:lvl4pPr>
              <a:defRPr b="1">
                <a:solidFill>
                  <a:srgbClr val="0066A6"/>
                </a:solidFill>
              </a:defRPr>
            </a:lvl4pPr>
            <a:lvl5pPr>
              <a:defRPr b="1">
                <a:solidFill>
                  <a:srgbClr val="0066A6"/>
                </a:solidFill>
              </a:defRPr>
            </a:lvl5pPr>
          </a:lstStyle>
          <a:p>
            <a:pPr lvl="0"/>
            <a:r>
              <a:rPr lang="en-US"/>
              <a:t>Insert Header</a:t>
            </a:r>
          </a:p>
        </p:txBody>
      </p:sp>
      <p:sp>
        <p:nvSpPr>
          <p:cNvPr id="7" name="Text Placeholder 3">
            <a:extLst>
              <a:ext uri="{FF2B5EF4-FFF2-40B4-BE49-F238E27FC236}">
                <a16:creationId xmlns:a16="http://schemas.microsoft.com/office/drawing/2014/main" id="{E886F764-6A41-B57B-8C4D-5BB481F2F619}"/>
              </a:ext>
            </a:extLst>
          </p:cNvPr>
          <p:cNvSpPr>
            <a:spLocks noGrp="1"/>
          </p:cNvSpPr>
          <p:nvPr>
            <p:ph type="body" sz="quarter" idx="11" hasCustomPrompt="1"/>
          </p:nvPr>
        </p:nvSpPr>
        <p:spPr>
          <a:xfrm>
            <a:off x="7359787" y="838321"/>
            <a:ext cx="4533615" cy="243979"/>
          </a:xfrm>
        </p:spPr>
        <p:txBody>
          <a:bodyPr>
            <a:noAutofit/>
          </a:bodyPr>
          <a:lstStyle>
            <a:lvl1pPr algn="r">
              <a:defRPr sz="1400" spc="600">
                <a:solidFill>
                  <a:srgbClr val="0066A6"/>
                </a:solidFill>
              </a:defRPr>
            </a:lvl1pPr>
          </a:lstStyle>
          <a:p>
            <a:pPr lvl="0"/>
            <a:r>
              <a:rPr lang="en-US"/>
              <a:t>SECTION NAME(ALL CAPS)</a:t>
            </a:r>
          </a:p>
        </p:txBody>
      </p:sp>
      <p:sp>
        <p:nvSpPr>
          <p:cNvPr id="8" name="Slide Number Placeholder 5">
            <a:extLst>
              <a:ext uri="{FF2B5EF4-FFF2-40B4-BE49-F238E27FC236}">
                <a16:creationId xmlns:a16="http://schemas.microsoft.com/office/drawing/2014/main" id="{8BAA9FE4-731E-AE89-A410-700B0ECBE320}"/>
              </a:ext>
            </a:extLst>
          </p:cNvPr>
          <p:cNvSpPr>
            <a:spLocks noGrp="1"/>
          </p:cNvSpPr>
          <p:nvPr>
            <p:ph type="sldNum" sz="quarter" idx="12"/>
          </p:nvPr>
        </p:nvSpPr>
        <p:spPr>
          <a:xfrm>
            <a:off x="8610600" y="6150749"/>
            <a:ext cx="2743200" cy="243979"/>
          </a:xfrm>
        </p:spPr>
        <p:txBody>
          <a:bodyPr/>
          <a:lstStyle>
            <a:lvl1pPr>
              <a:defRPr>
                <a:solidFill>
                  <a:srgbClr val="0066A6"/>
                </a:solidFill>
              </a:defRPr>
            </a:lvl1pPr>
          </a:lstStyle>
          <a:p>
            <a:fld id="{DDF38D7F-98AA-462B-A48E-365CAD00FE90}" type="slidenum">
              <a:rPr lang="en-US" smtClean="0"/>
              <a:t>‹#›</a:t>
            </a:fld>
            <a:endParaRPr lang="en-US"/>
          </a:p>
        </p:txBody>
      </p:sp>
    </p:spTree>
    <p:extLst>
      <p:ext uri="{BB962C8B-B14F-4D97-AF65-F5344CB8AC3E}">
        <p14:creationId xmlns:p14="http://schemas.microsoft.com/office/powerpoint/2010/main" val="2519228879"/>
      </p:ext>
    </p:extLst>
  </p:cSld>
  <p:clrMapOvr>
    <a:overrideClrMapping bg1="lt1" tx1="dk1" bg2="lt2" tx2="dk2" accent1="accent1" accent2="accent2" accent3="accent3" accent4="accent4" accent5="accent5" accent6="accent6" hlink="hlink" folHlink="folHlink"/>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Text_1">
    <p:bg>
      <p:bgRef idx="1001">
        <a:schemeClr val="bg1"/>
      </p:bgRef>
    </p:bg>
    <p:spTree>
      <p:nvGrpSpPr>
        <p:cNvPr id="1" name=""/>
        <p:cNvGrpSpPr/>
        <p:nvPr/>
      </p:nvGrpSpPr>
      <p:grpSpPr>
        <a:xfrm>
          <a:off x="0" y="0"/>
          <a:ext cx="0" cy="0"/>
          <a:chOff x="0" y="0"/>
          <a:chExt cx="0" cy="0"/>
        </a:xfrm>
      </p:grpSpPr>
      <p:sp>
        <p:nvSpPr>
          <p:cNvPr id="10" name="Text Placeholder 9">
            <a:extLst>
              <a:ext uri="{FF2B5EF4-FFF2-40B4-BE49-F238E27FC236}">
                <a16:creationId xmlns:a16="http://schemas.microsoft.com/office/drawing/2014/main" id="{C8545E95-5904-3435-692F-58539D1C2128}"/>
              </a:ext>
            </a:extLst>
          </p:cNvPr>
          <p:cNvSpPr>
            <a:spLocks noGrp="1"/>
          </p:cNvSpPr>
          <p:nvPr>
            <p:ph type="body" sz="quarter" idx="10" hasCustomPrompt="1"/>
          </p:nvPr>
        </p:nvSpPr>
        <p:spPr>
          <a:xfrm>
            <a:off x="891825" y="1003417"/>
            <a:ext cx="5217115" cy="555417"/>
          </a:xfrm>
        </p:spPr>
        <p:txBody>
          <a:bodyPr>
            <a:normAutofit/>
          </a:bodyPr>
          <a:lstStyle>
            <a:lvl1pPr>
              <a:defRPr sz="4400" b="1">
                <a:solidFill>
                  <a:srgbClr val="0066A6"/>
                </a:solidFill>
              </a:defRPr>
            </a:lvl1pPr>
            <a:lvl2pPr>
              <a:defRPr b="1">
                <a:solidFill>
                  <a:srgbClr val="0066A6"/>
                </a:solidFill>
              </a:defRPr>
            </a:lvl2pPr>
            <a:lvl3pPr>
              <a:defRPr b="1">
                <a:solidFill>
                  <a:srgbClr val="0066A6"/>
                </a:solidFill>
              </a:defRPr>
            </a:lvl3pPr>
            <a:lvl4pPr>
              <a:defRPr b="1">
                <a:solidFill>
                  <a:srgbClr val="0066A6"/>
                </a:solidFill>
              </a:defRPr>
            </a:lvl4pPr>
            <a:lvl5pPr>
              <a:defRPr b="1">
                <a:solidFill>
                  <a:srgbClr val="0066A6"/>
                </a:solidFill>
              </a:defRPr>
            </a:lvl5pPr>
          </a:lstStyle>
          <a:p>
            <a:pPr lvl="0"/>
            <a:r>
              <a:rPr lang="en-US"/>
              <a:t>Insert Header</a:t>
            </a:r>
          </a:p>
        </p:txBody>
      </p:sp>
      <p:sp>
        <p:nvSpPr>
          <p:cNvPr id="11" name="Text Placeholder 3">
            <a:extLst>
              <a:ext uri="{FF2B5EF4-FFF2-40B4-BE49-F238E27FC236}">
                <a16:creationId xmlns:a16="http://schemas.microsoft.com/office/drawing/2014/main" id="{5678451E-AEEF-993F-C5A9-4AC04BD8BEA3}"/>
              </a:ext>
            </a:extLst>
          </p:cNvPr>
          <p:cNvSpPr>
            <a:spLocks noGrp="1"/>
          </p:cNvSpPr>
          <p:nvPr>
            <p:ph type="body" sz="quarter" idx="11" hasCustomPrompt="1"/>
          </p:nvPr>
        </p:nvSpPr>
        <p:spPr>
          <a:xfrm>
            <a:off x="891825" y="6150750"/>
            <a:ext cx="4533615" cy="243979"/>
          </a:xfrm>
        </p:spPr>
        <p:txBody>
          <a:bodyPr>
            <a:noAutofit/>
          </a:bodyPr>
          <a:lstStyle>
            <a:lvl1pPr>
              <a:defRPr sz="1400" spc="600">
                <a:solidFill>
                  <a:srgbClr val="0066A6"/>
                </a:solidFill>
              </a:defRPr>
            </a:lvl1pPr>
          </a:lstStyle>
          <a:p>
            <a:pPr lvl="0"/>
            <a:r>
              <a:rPr lang="en-US"/>
              <a:t>SECTION NAME(ALL CAPS)</a:t>
            </a:r>
          </a:p>
        </p:txBody>
      </p:sp>
      <p:sp>
        <p:nvSpPr>
          <p:cNvPr id="13" name="Text Placeholder 12">
            <a:extLst>
              <a:ext uri="{FF2B5EF4-FFF2-40B4-BE49-F238E27FC236}">
                <a16:creationId xmlns:a16="http://schemas.microsoft.com/office/drawing/2014/main" id="{F435C1DA-988D-B782-F5A2-70BAF45A8401}"/>
              </a:ext>
            </a:extLst>
          </p:cNvPr>
          <p:cNvSpPr>
            <a:spLocks noGrp="1"/>
          </p:cNvSpPr>
          <p:nvPr>
            <p:ph type="body" sz="quarter" idx="12" hasCustomPrompt="1"/>
          </p:nvPr>
        </p:nvSpPr>
        <p:spPr>
          <a:xfrm>
            <a:off x="905410" y="2954484"/>
            <a:ext cx="3756376" cy="2900083"/>
          </a:xfrm>
        </p:spPr>
        <p:txBody>
          <a:bodyPr>
            <a:normAutofit/>
          </a:bodyPr>
          <a:lstStyle>
            <a:lvl1pPr>
              <a:lnSpc>
                <a:spcPct val="100000"/>
              </a:lnSpc>
              <a:defRPr sz="16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stStyle>
          <a:p>
            <a:pPr algn="l"/>
            <a:r>
              <a:rPr lang="en-US" sz="1600">
                <a:latin typeface="Montserrat" pitchFamily="2" charset="77"/>
              </a:rPr>
              <a:t>Lorem ipsum dolor sit </a:t>
            </a:r>
            <a:r>
              <a:rPr lang="en-US" sz="1600" err="1">
                <a:latin typeface="Montserrat" pitchFamily="2" charset="77"/>
              </a:rPr>
              <a:t>amet</a:t>
            </a:r>
            <a:r>
              <a:rPr lang="en-US" sz="1600">
                <a:latin typeface="Montserrat" pitchFamily="2" charset="77"/>
              </a:rPr>
              <a:t>, </a:t>
            </a:r>
            <a:r>
              <a:rPr lang="en-US" sz="1600" err="1">
                <a:latin typeface="Montserrat" pitchFamily="2" charset="77"/>
              </a:rPr>
              <a:t>consectetuer</a:t>
            </a:r>
            <a:r>
              <a:rPr lang="en-US" sz="1600">
                <a:latin typeface="Montserrat" pitchFamily="2" charset="77"/>
              </a:rPr>
              <a:t> </a:t>
            </a:r>
            <a:r>
              <a:rPr lang="en-US" sz="1600" err="1">
                <a:latin typeface="Montserrat" pitchFamily="2" charset="77"/>
              </a:rPr>
              <a:t>adipiscing</a:t>
            </a:r>
            <a:r>
              <a:rPr lang="en-US" sz="1600">
                <a:latin typeface="Montserrat" pitchFamily="2" charset="77"/>
              </a:rPr>
              <a:t> </a:t>
            </a:r>
            <a:r>
              <a:rPr lang="en-US" sz="1600" err="1">
                <a:latin typeface="Montserrat" pitchFamily="2" charset="77"/>
              </a:rPr>
              <a:t>elit</a:t>
            </a:r>
            <a:r>
              <a:rPr lang="en-US" sz="1600">
                <a:latin typeface="Montserrat" pitchFamily="2" charset="77"/>
              </a:rPr>
              <a:t>, sed diam </a:t>
            </a:r>
            <a:r>
              <a:rPr lang="en-US" sz="1600" err="1">
                <a:latin typeface="Montserrat" pitchFamily="2" charset="77"/>
              </a:rPr>
              <a:t>nonummy</a:t>
            </a:r>
            <a:r>
              <a:rPr lang="en-US" sz="1600">
                <a:latin typeface="Montserrat" pitchFamily="2" charset="77"/>
              </a:rPr>
              <a:t> </a:t>
            </a:r>
            <a:r>
              <a:rPr lang="en-US" sz="1600" err="1">
                <a:latin typeface="Montserrat" pitchFamily="2" charset="77"/>
              </a:rPr>
              <a:t>nibh</a:t>
            </a:r>
            <a:r>
              <a:rPr lang="en-US" sz="1600">
                <a:latin typeface="Montserrat" pitchFamily="2" charset="77"/>
              </a:rPr>
              <a:t> </a:t>
            </a:r>
            <a:r>
              <a:rPr lang="en-US" sz="1600" err="1">
                <a:latin typeface="Montserrat" pitchFamily="2" charset="77"/>
              </a:rPr>
              <a:t>euismod</a:t>
            </a:r>
            <a:r>
              <a:rPr lang="en-US" sz="1600">
                <a:latin typeface="Montserrat" pitchFamily="2" charset="77"/>
              </a:rPr>
              <a:t> </a:t>
            </a:r>
            <a:r>
              <a:rPr lang="en-US" sz="1600" err="1">
                <a:latin typeface="Montserrat" pitchFamily="2" charset="77"/>
              </a:rPr>
              <a:t>tincidunt</a:t>
            </a:r>
            <a:r>
              <a:rPr lang="en-US" sz="1600">
                <a:latin typeface="Montserrat" pitchFamily="2" charset="77"/>
              </a:rPr>
              <a:t> </a:t>
            </a:r>
            <a:r>
              <a:rPr lang="en-US" sz="1600" err="1">
                <a:latin typeface="Montserrat" pitchFamily="2" charset="77"/>
              </a:rPr>
              <a:t>ut</a:t>
            </a:r>
            <a:r>
              <a:rPr lang="en-US" sz="1600">
                <a:latin typeface="Montserrat" pitchFamily="2" charset="77"/>
              </a:rPr>
              <a:t> </a:t>
            </a:r>
            <a:r>
              <a:rPr lang="en-US" sz="1600" err="1">
                <a:latin typeface="Montserrat" pitchFamily="2" charset="77"/>
              </a:rPr>
              <a:t>laoreet</a:t>
            </a:r>
            <a:r>
              <a:rPr lang="en-US" sz="1600">
                <a:latin typeface="Montserrat" pitchFamily="2" charset="77"/>
              </a:rPr>
              <a:t> dolore magna </a:t>
            </a:r>
            <a:r>
              <a:rPr lang="en-US" sz="1600" err="1">
                <a:latin typeface="Montserrat" pitchFamily="2" charset="77"/>
              </a:rPr>
              <a:t>aliquam</a:t>
            </a:r>
            <a:r>
              <a:rPr lang="en-US" sz="1600">
                <a:latin typeface="Montserrat" pitchFamily="2" charset="77"/>
              </a:rPr>
              <a:t> </a:t>
            </a:r>
            <a:r>
              <a:rPr lang="en-US" sz="1600" err="1">
                <a:latin typeface="Montserrat" pitchFamily="2" charset="77"/>
              </a:rPr>
              <a:t>erat</a:t>
            </a:r>
            <a:r>
              <a:rPr lang="en-US" sz="1600">
                <a:latin typeface="Montserrat" pitchFamily="2" charset="77"/>
              </a:rPr>
              <a:t> </a:t>
            </a:r>
            <a:r>
              <a:rPr lang="en-US" sz="1600" err="1">
                <a:latin typeface="Montserrat" pitchFamily="2" charset="77"/>
              </a:rPr>
              <a:t>volutpat</a:t>
            </a:r>
            <a:r>
              <a:rPr lang="en-US" sz="1600">
                <a:latin typeface="Montserrat" pitchFamily="2" charset="77"/>
              </a:rPr>
              <a:t>.</a:t>
            </a:r>
            <a:endParaRPr lang="en-US" sz="1400">
              <a:latin typeface="Montserrat" pitchFamily="2" charset="77"/>
            </a:endParaRPr>
          </a:p>
          <a:p>
            <a:pPr marL="285750" indent="-285750" algn="l">
              <a:buFont typeface="Arial" panose="020B0604020202020204" pitchFamily="34" charset="0"/>
              <a:buChar char="•"/>
            </a:pPr>
            <a:r>
              <a:rPr lang="en-US" sz="1600">
                <a:latin typeface="Montserrat" pitchFamily="2" charset="77"/>
              </a:rPr>
              <a:t>Bullet 1</a:t>
            </a:r>
          </a:p>
          <a:p>
            <a:pPr marL="285750" indent="-285750" algn="l">
              <a:buFont typeface="Arial" panose="020B0604020202020204" pitchFamily="34" charset="0"/>
              <a:buChar char="•"/>
            </a:pPr>
            <a:r>
              <a:rPr lang="en-US" sz="1600">
                <a:latin typeface="Montserrat" pitchFamily="2" charset="77"/>
              </a:rPr>
              <a:t>Bullet 2</a:t>
            </a:r>
          </a:p>
          <a:p>
            <a:pPr marL="285750" indent="-285750" algn="l">
              <a:buFont typeface="Arial" panose="020B0604020202020204" pitchFamily="34" charset="0"/>
              <a:buChar char="•"/>
            </a:pPr>
            <a:r>
              <a:rPr lang="en-US" sz="1600">
                <a:latin typeface="Montserrat" pitchFamily="2" charset="77"/>
              </a:rPr>
              <a:t>Bullet 3</a:t>
            </a:r>
          </a:p>
          <a:p>
            <a:pPr marL="285750" indent="-285750" algn="l">
              <a:buFont typeface="Arial" panose="020B0604020202020204" pitchFamily="34" charset="0"/>
              <a:buChar char="•"/>
            </a:pPr>
            <a:r>
              <a:rPr lang="en-US" sz="1600">
                <a:latin typeface="Montserrat" pitchFamily="2" charset="77"/>
              </a:rPr>
              <a:t>Bullet 4</a:t>
            </a:r>
          </a:p>
          <a:p>
            <a:pPr lvl="0"/>
            <a:endParaRPr lang="en-US"/>
          </a:p>
        </p:txBody>
      </p:sp>
      <p:sp>
        <p:nvSpPr>
          <p:cNvPr id="14" name="Text Placeholder 12">
            <a:extLst>
              <a:ext uri="{FF2B5EF4-FFF2-40B4-BE49-F238E27FC236}">
                <a16:creationId xmlns:a16="http://schemas.microsoft.com/office/drawing/2014/main" id="{4B0B979B-16AA-7358-5E39-5953573A014D}"/>
              </a:ext>
            </a:extLst>
          </p:cNvPr>
          <p:cNvSpPr>
            <a:spLocks noGrp="1"/>
          </p:cNvSpPr>
          <p:nvPr>
            <p:ph type="body" sz="quarter" idx="13" hasCustomPrompt="1"/>
          </p:nvPr>
        </p:nvSpPr>
        <p:spPr>
          <a:xfrm>
            <a:off x="5652026" y="2954484"/>
            <a:ext cx="3756376" cy="2900083"/>
          </a:xfrm>
        </p:spPr>
        <p:txBody>
          <a:bodyPr>
            <a:normAutofit/>
          </a:bodyPr>
          <a:lstStyle>
            <a:lvl1pPr>
              <a:lnSpc>
                <a:spcPct val="100000"/>
              </a:lnSpc>
              <a:defRPr sz="16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stStyle>
          <a:p>
            <a:pPr algn="l"/>
            <a:r>
              <a:rPr lang="en-US" sz="1600">
                <a:latin typeface="Montserrat" pitchFamily="2" charset="77"/>
              </a:rPr>
              <a:t>Lorem ipsum dolor sit </a:t>
            </a:r>
            <a:r>
              <a:rPr lang="en-US" sz="1600" err="1">
                <a:latin typeface="Montserrat" pitchFamily="2" charset="77"/>
              </a:rPr>
              <a:t>amet</a:t>
            </a:r>
            <a:r>
              <a:rPr lang="en-US" sz="1600">
                <a:latin typeface="Montserrat" pitchFamily="2" charset="77"/>
              </a:rPr>
              <a:t>, </a:t>
            </a:r>
            <a:r>
              <a:rPr lang="en-US" sz="1600" err="1">
                <a:latin typeface="Montserrat" pitchFamily="2" charset="77"/>
              </a:rPr>
              <a:t>consectetuer</a:t>
            </a:r>
            <a:r>
              <a:rPr lang="en-US" sz="1600">
                <a:latin typeface="Montserrat" pitchFamily="2" charset="77"/>
              </a:rPr>
              <a:t> </a:t>
            </a:r>
            <a:r>
              <a:rPr lang="en-US" sz="1600" err="1">
                <a:latin typeface="Montserrat" pitchFamily="2" charset="77"/>
              </a:rPr>
              <a:t>adipiscing</a:t>
            </a:r>
            <a:r>
              <a:rPr lang="en-US" sz="1600">
                <a:latin typeface="Montserrat" pitchFamily="2" charset="77"/>
              </a:rPr>
              <a:t> </a:t>
            </a:r>
            <a:r>
              <a:rPr lang="en-US" sz="1600" err="1">
                <a:latin typeface="Montserrat" pitchFamily="2" charset="77"/>
              </a:rPr>
              <a:t>elit</a:t>
            </a:r>
            <a:r>
              <a:rPr lang="en-US" sz="1600">
                <a:latin typeface="Montserrat" pitchFamily="2" charset="77"/>
              </a:rPr>
              <a:t>, sed diam </a:t>
            </a:r>
            <a:r>
              <a:rPr lang="en-US" sz="1600" err="1">
                <a:latin typeface="Montserrat" pitchFamily="2" charset="77"/>
              </a:rPr>
              <a:t>nonummy</a:t>
            </a:r>
            <a:r>
              <a:rPr lang="en-US" sz="1600">
                <a:latin typeface="Montserrat" pitchFamily="2" charset="77"/>
              </a:rPr>
              <a:t> </a:t>
            </a:r>
            <a:r>
              <a:rPr lang="en-US" sz="1600" err="1">
                <a:latin typeface="Montserrat" pitchFamily="2" charset="77"/>
              </a:rPr>
              <a:t>nibh</a:t>
            </a:r>
            <a:r>
              <a:rPr lang="en-US" sz="1600">
                <a:latin typeface="Montserrat" pitchFamily="2" charset="77"/>
              </a:rPr>
              <a:t> </a:t>
            </a:r>
            <a:r>
              <a:rPr lang="en-US" sz="1600" err="1">
                <a:latin typeface="Montserrat" pitchFamily="2" charset="77"/>
              </a:rPr>
              <a:t>euismod</a:t>
            </a:r>
            <a:r>
              <a:rPr lang="en-US" sz="1600">
                <a:latin typeface="Montserrat" pitchFamily="2" charset="77"/>
              </a:rPr>
              <a:t> </a:t>
            </a:r>
            <a:r>
              <a:rPr lang="en-US" sz="1600" err="1">
                <a:latin typeface="Montserrat" pitchFamily="2" charset="77"/>
              </a:rPr>
              <a:t>tincidunt</a:t>
            </a:r>
            <a:r>
              <a:rPr lang="en-US" sz="1600">
                <a:latin typeface="Montserrat" pitchFamily="2" charset="77"/>
              </a:rPr>
              <a:t> </a:t>
            </a:r>
            <a:r>
              <a:rPr lang="en-US" sz="1600" err="1">
                <a:latin typeface="Montserrat" pitchFamily="2" charset="77"/>
              </a:rPr>
              <a:t>ut</a:t>
            </a:r>
            <a:r>
              <a:rPr lang="en-US" sz="1600">
                <a:latin typeface="Montserrat" pitchFamily="2" charset="77"/>
              </a:rPr>
              <a:t> </a:t>
            </a:r>
            <a:r>
              <a:rPr lang="en-US" sz="1600" err="1">
                <a:latin typeface="Montserrat" pitchFamily="2" charset="77"/>
              </a:rPr>
              <a:t>laoreet</a:t>
            </a:r>
            <a:r>
              <a:rPr lang="en-US" sz="1600">
                <a:latin typeface="Montserrat" pitchFamily="2" charset="77"/>
              </a:rPr>
              <a:t> dolore magna </a:t>
            </a:r>
            <a:r>
              <a:rPr lang="en-US" sz="1600" err="1">
                <a:latin typeface="Montserrat" pitchFamily="2" charset="77"/>
              </a:rPr>
              <a:t>aliquam</a:t>
            </a:r>
            <a:r>
              <a:rPr lang="en-US" sz="1600">
                <a:latin typeface="Montserrat" pitchFamily="2" charset="77"/>
              </a:rPr>
              <a:t> </a:t>
            </a:r>
            <a:r>
              <a:rPr lang="en-US" sz="1600" err="1">
                <a:latin typeface="Montserrat" pitchFamily="2" charset="77"/>
              </a:rPr>
              <a:t>erat</a:t>
            </a:r>
            <a:r>
              <a:rPr lang="en-US" sz="1600">
                <a:latin typeface="Montserrat" pitchFamily="2" charset="77"/>
              </a:rPr>
              <a:t> </a:t>
            </a:r>
            <a:r>
              <a:rPr lang="en-US" sz="1600" err="1">
                <a:latin typeface="Montserrat" pitchFamily="2" charset="77"/>
              </a:rPr>
              <a:t>volutpat</a:t>
            </a:r>
            <a:r>
              <a:rPr lang="en-US" sz="1600">
                <a:latin typeface="Montserrat" pitchFamily="2" charset="77"/>
              </a:rPr>
              <a:t>.</a:t>
            </a:r>
            <a:endParaRPr lang="en-US" sz="1400">
              <a:latin typeface="Montserrat" pitchFamily="2" charset="77"/>
            </a:endParaRPr>
          </a:p>
          <a:p>
            <a:pPr marL="285750" indent="-285750" algn="l">
              <a:buFont typeface="Arial" panose="020B0604020202020204" pitchFamily="34" charset="0"/>
              <a:buChar char="•"/>
            </a:pPr>
            <a:r>
              <a:rPr lang="en-US" sz="1600">
                <a:latin typeface="Montserrat" pitchFamily="2" charset="77"/>
              </a:rPr>
              <a:t>Bullet 1</a:t>
            </a:r>
          </a:p>
          <a:p>
            <a:pPr marL="285750" indent="-285750" algn="l">
              <a:buFont typeface="Arial" panose="020B0604020202020204" pitchFamily="34" charset="0"/>
              <a:buChar char="•"/>
            </a:pPr>
            <a:r>
              <a:rPr lang="en-US" sz="1600">
                <a:latin typeface="Montserrat" pitchFamily="2" charset="77"/>
              </a:rPr>
              <a:t>Bullet 2</a:t>
            </a:r>
          </a:p>
          <a:p>
            <a:pPr marL="285750" indent="-285750" algn="l">
              <a:buFont typeface="Arial" panose="020B0604020202020204" pitchFamily="34" charset="0"/>
              <a:buChar char="•"/>
            </a:pPr>
            <a:r>
              <a:rPr lang="en-US" sz="1600">
                <a:latin typeface="Montserrat" pitchFamily="2" charset="77"/>
              </a:rPr>
              <a:t>Bullet 3</a:t>
            </a:r>
          </a:p>
          <a:p>
            <a:pPr marL="285750" indent="-285750" algn="l">
              <a:buFont typeface="Arial" panose="020B0604020202020204" pitchFamily="34" charset="0"/>
              <a:buChar char="•"/>
            </a:pPr>
            <a:r>
              <a:rPr lang="en-US" sz="1600">
                <a:latin typeface="Montserrat" pitchFamily="2" charset="77"/>
              </a:rPr>
              <a:t>Bullet 4</a:t>
            </a:r>
          </a:p>
          <a:p>
            <a:pPr lvl="0"/>
            <a:endParaRPr lang="en-US"/>
          </a:p>
        </p:txBody>
      </p:sp>
      <p:sp>
        <p:nvSpPr>
          <p:cNvPr id="16" name="Text Placeholder 15">
            <a:extLst>
              <a:ext uri="{FF2B5EF4-FFF2-40B4-BE49-F238E27FC236}">
                <a16:creationId xmlns:a16="http://schemas.microsoft.com/office/drawing/2014/main" id="{2B0A3226-5C77-FA48-C3CC-BC2CB96D5A30}"/>
              </a:ext>
            </a:extLst>
          </p:cNvPr>
          <p:cNvSpPr>
            <a:spLocks noGrp="1"/>
          </p:cNvSpPr>
          <p:nvPr>
            <p:ph type="body" sz="quarter" idx="14" hasCustomPrompt="1"/>
          </p:nvPr>
        </p:nvSpPr>
        <p:spPr>
          <a:xfrm>
            <a:off x="891824" y="2282825"/>
            <a:ext cx="3769962" cy="368779"/>
          </a:xfrm>
        </p:spPr>
        <p:txBody>
          <a:bodyPr>
            <a:normAutofit/>
          </a:bodyPr>
          <a:lstStyle>
            <a:lvl1pPr>
              <a:defRPr sz="1800" spc="3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SUBHEADER</a:t>
            </a:r>
          </a:p>
        </p:txBody>
      </p:sp>
      <p:sp>
        <p:nvSpPr>
          <p:cNvPr id="17" name="Text Placeholder 15">
            <a:extLst>
              <a:ext uri="{FF2B5EF4-FFF2-40B4-BE49-F238E27FC236}">
                <a16:creationId xmlns:a16="http://schemas.microsoft.com/office/drawing/2014/main" id="{A049519F-55AA-6BAA-0DB7-F7365BEAFBB2}"/>
              </a:ext>
            </a:extLst>
          </p:cNvPr>
          <p:cNvSpPr>
            <a:spLocks noGrp="1"/>
          </p:cNvSpPr>
          <p:nvPr>
            <p:ph type="body" sz="quarter" idx="15" hasCustomPrompt="1"/>
          </p:nvPr>
        </p:nvSpPr>
        <p:spPr>
          <a:xfrm>
            <a:off x="5648881" y="2282825"/>
            <a:ext cx="3769962" cy="368779"/>
          </a:xfrm>
        </p:spPr>
        <p:txBody>
          <a:bodyPr>
            <a:normAutofit/>
          </a:bodyPr>
          <a:lstStyle>
            <a:lvl1pPr>
              <a:defRPr sz="1800" spc="3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SUBHEADER</a:t>
            </a:r>
          </a:p>
        </p:txBody>
      </p:sp>
      <p:sp>
        <p:nvSpPr>
          <p:cNvPr id="18" name="Slide Number Placeholder 5">
            <a:extLst>
              <a:ext uri="{FF2B5EF4-FFF2-40B4-BE49-F238E27FC236}">
                <a16:creationId xmlns:a16="http://schemas.microsoft.com/office/drawing/2014/main" id="{E875305E-4786-9F8C-BC5E-DAB1417304F0}"/>
              </a:ext>
            </a:extLst>
          </p:cNvPr>
          <p:cNvSpPr>
            <a:spLocks noGrp="1"/>
          </p:cNvSpPr>
          <p:nvPr>
            <p:ph type="sldNum" sz="quarter" idx="16"/>
          </p:nvPr>
        </p:nvSpPr>
        <p:spPr>
          <a:xfrm>
            <a:off x="8610600" y="6150749"/>
            <a:ext cx="2743200" cy="243979"/>
          </a:xfrm>
        </p:spPr>
        <p:txBody>
          <a:bodyPr/>
          <a:lstStyle>
            <a:lvl1pPr>
              <a:defRPr>
                <a:solidFill>
                  <a:srgbClr val="0066A6"/>
                </a:solidFill>
              </a:defRPr>
            </a:lvl1pPr>
          </a:lstStyle>
          <a:p>
            <a:fld id="{DDF38D7F-98AA-462B-A48E-365CAD00FE90}" type="slidenum">
              <a:rPr lang="en-US" smtClean="0"/>
              <a:t>‹#›</a:t>
            </a:fld>
            <a:endParaRPr lang="en-US"/>
          </a:p>
        </p:txBody>
      </p:sp>
    </p:spTree>
    <p:extLst>
      <p:ext uri="{BB962C8B-B14F-4D97-AF65-F5344CB8AC3E}">
        <p14:creationId xmlns:p14="http://schemas.microsoft.com/office/powerpoint/2010/main" val="1752679731"/>
      </p:ext>
    </p:extLst>
  </p:cSld>
  <p:clrMapOvr>
    <a:overrideClrMapping bg1="lt1" tx1="dk1" bg2="lt2" tx2="dk2" accent1="accent1" accent2="accent2" accent3="accent3" accent4="accent4" accent5="accent5" accent6="accent6" hlink="hlink" folHlink="folHlink"/>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Three Pictures_1">
    <p:bg>
      <p:bgRef idx="1001">
        <a:schemeClr val="bg1"/>
      </p:bgRef>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B9FE4AFF-D4BA-DB6F-FDDF-282BBA2BFBEC}"/>
              </a:ext>
            </a:extLst>
          </p:cNvPr>
          <p:cNvSpPr/>
          <p:nvPr/>
        </p:nvSpPr>
        <p:spPr>
          <a:xfrm>
            <a:off x="0" y="0"/>
            <a:ext cx="12192000" cy="1465951"/>
          </a:xfrm>
          <a:prstGeom prst="rect">
            <a:avLst/>
          </a:prstGeom>
          <a:solidFill>
            <a:schemeClr val="bg2">
              <a:lumMod val="90000"/>
              <a:alpha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 Placeholder 9">
            <a:extLst>
              <a:ext uri="{FF2B5EF4-FFF2-40B4-BE49-F238E27FC236}">
                <a16:creationId xmlns:a16="http://schemas.microsoft.com/office/drawing/2014/main" id="{0B5CF608-FD2E-D881-6753-9E2440FD09CB}"/>
              </a:ext>
            </a:extLst>
          </p:cNvPr>
          <p:cNvSpPr>
            <a:spLocks noGrp="1"/>
          </p:cNvSpPr>
          <p:nvPr>
            <p:ph type="body" sz="quarter" idx="10" hasCustomPrompt="1"/>
          </p:nvPr>
        </p:nvSpPr>
        <p:spPr>
          <a:xfrm>
            <a:off x="710874" y="541246"/>
            <a:ext cx="5217115" cy="481475"/>
          </a:xfrm>
        </p:spPr>
        <p:txBody>
          <a:bodyPr>
            <a:noAutofit/>
          </a:bodyPr>
          <a:lstStyle>
            <a:lvl1pPr>
              <a:defRPr sz="3600" b="1">
                <a:solidFill>
                  <a:srgbClr val="0066A6"/>
                </a:solidFill>
              </a:defRPr>
            </a:lvl1pPr>
            <a:lvl2pPr>
              <a:defRPr b="1">
                <a:solidFill>
                  <a:srgbClr val="0066A6"/>
                </a:solidFill>
              </a:defRPr>
            </a:lvl2pPr>
            <a:lvl3pPr>
              <a:defRPr b="1">
                <a:solidFill>
                  <a:srgbClr val="0066A6"/>
                </a:solidFill>
              </a:defRPr>
            </a:lvl3pPr>
            <a:lvl4pPr>
              <a:defRPr b="1">
                <a:solidFill>
                  <a:srgbClr val="0066A6"/>
                </a:solidFill>
              </a:defRPr>
            </a:lvl4pPr>
            <a:lvl5pPr>
              <a:defRPr b="1">
                <a:solidFill>
                  <a:srgbClr val="0066A6"/>
                </a:solidFill>
              </a:defRPr>
            </a:lvl5pPr>
          </a:lstStyle>
          <a:p>
            <a:pPr lvl="0"/>
            <a:r>
              <a:rPr lang="en-US"/>
              <a:t>Insert Header</a:t>
            </a:r>
          </a:p>
        </p:txBody>
      </p:sp>
      <p:sp>
        <p:nvSpPr>
          <p:cNvPr id="7" name="Text Placeholder 3">
            <a:extLst>
              <a:ext uri="{FF2B5EF4-FFF2-40B4-BE49-F238E27FC236}">
                <a16:creationId xmlns:a16="http://schemas.microsoft.com/office/drawing/2014/main" id="{E886F764-6A41-B57B-8C4D-5BB481F2F619}"/>
              </a:ext>
            </a:extLst>
          </p:cNvPr>
          <p:cNvSpPr>
            <a:spLocks noGrp="1"/>
          </p:cNvSpPr>
          <p:nvPr>
            <p:ph type="body" sz="quarter" idx="11" hasCustomPrompt="1"/>
          </p:nvPr>
        </p:nvSpPr>
        <p:spPr>
          <a:xfrm>
            <a:off x="6956077" y="669202"/>
            <a:ext cx="4533615" cy="243979"/>
          </a:xfrm>
        </p:spPr>
        <p:txBody>
          <a:bodyPr>
            <a:noAutofit/>
          </a:bodyPr>
          <a:lstStyle>
            <a:lvl1pPr algn="r">
              <a:defRPr sz="1400" spc="600">
                <a:solidFill>
                  <a:srgbClr val="0066A6"/>
                </a:solidFill>
              </a:defRPr>
            </a:lvl1pPr>
          </a:lstStyle>
          <a:p>
            <a:pPr lvl="0"/>
            <a:r>
              <a:rPr lang="en-US"/>
              <a:t>SECTION NAME(ALL CAPS)</a:t>
            </a:r>
          </a:p>
        </p:txBody>
      </p:sp>
      <p:sp>
        <p:nvSpPr>
          <p:cNvPr id="2" name="Picture Placeholder 18">
            <a:extLst>
              <a:ext uri="{FF2B5EF4-FFF2-40B4-BE49-F238E27FC236}">
                <a16:creationId xmlns:a16="http://schemas.microsoft.com/office/drawing/2014/main" id="{99F45D7B-CF12-6D1E-8417-80CB8801E2DD}"/>
              </a:ext>
            </a:extLst>
          </p:cNvPr>
          <p:cNvSpPr>
            <a:spLocks noGrp="1"/>
          </p:cNvSpPr>
          <p:nvPr>
            <p:ph type="pic" sz="quarter" idx="12"/>
          </p:nvPr>
        </p:nvSpPr>
        <p:spPr>
          <a:xfrm>
            <a:off x="8126362" y="2084153"/>
            <a:ext cx="3354764" cy="3089787"/>
          </a:xfrm>
          <a:solidFill>
            <a:schemeClr val="bg2"/>
          </a:solidFill>
        </p:spPr>
        <p:txBody>
          <a:bodyPr/>
          <a:lstStyle>
            <a:lvl1pPr algn="ctr">
              <a:defRPr/>
            </a:lvl1pPr>
          </a:lstStyle>
          <a:p>
            <a:r>
              <a:rPr lang="en-US"/>
              <a:t>Click icon to add picture</a:t>
            </a:r>
          </a:p>
        </p:txBody>
      </p:sp>
      <p:sp>
        <p:nvSpPr>
          <p:cNvPr id="4" name="Picture Placeholder 19">
            <a:extLst>
              <a:ext uri="{FF2B5EF4-FFF2-40B4-BE49-F238E27FC236}">
                <a16:creationId xmlns:a16="http://schemas.microsoft.com/office/drawing/2014/main" id="{9FD77EA5-A2CB-F76E-AB27-91271E909CBD}"/>
              </a:ext>
            </a:extLst>
          </p:cNvPr>
          <p:cNvSpPr>
            <a:spLocks noGrp="1"/>
          </p:cNvSpPr>
          <p:nvPr>
            <p:ph type="pic" sz="quarter" idx="13"/>
          </p:nvPr>
        </p:nvSpPr>
        <p:spPr>
          <a:xfrm>
            <a:off x="4418618" y="2084155"/>
            <a:ext cx="3354763" cy="3089786"/>
          </a:xfrm>
          <a:solidFill>
            <a:schemeClr val="bg2"/>
          </a:solidFill>
          <a:effectLst>
            <a:outerShdw blurRad="406400" dist="88900" dir="8100000" algn="ctr" rotWithShape="0">
              <a:srgbClr val="000000">
                <a:alpha val="6000"/>
              </a:srgbClr>
            </a:outerShdw>
          </a:effectLst>
        </p:spPr>
        <p:txBody>
          <a:bodyPr/>
          <a:lstStyle>
            <a:lvl1pPr algn="ctr">
              <a:defRPr/>
            </a:lvl1pPr>
          </a:lstStyle>
          <a:p>
            <a:r>
              <a:rPr lang="en-US"/>
              <a:t>Click icon to add picture</a:t>
            </a:r>
          </a:p>
        </p:txBody>
      </p:sp>
      <p:sp>
        <p:nvSpPr>
          <p:cNvPr id="5" name="Picture Placeholder 20">
            <a:extLst>
              <a:ext uri="{FF2B5EF4-FFF2-40B4-BE49-F238E27FC236}">
                <a16:creationId xmlns:a16="http://schemas.microsoft.com/office/drawing/2014/main" id="{0BDFCF0C-690A-39C7-731A-53E06BE0CBF6}"/>
              </a:ext>
            </a:extLst>
          </p:cNvPr>
          <p:cNvSpPr>
            <a:spLocks noGrp="1"/>
          </p:cNvSpPr>
          <p:nvPr>
            <p:ph type="pic" sz="quarter" idx="14"/>
          </p:nvPr>
        </p:nvSpPr>
        <p:spPr>
          <a:xfrm>
            <a:off x="710874" y="2084153"/>
            <a:ext cx="3327227" cy="3089786"/>
          </a:xfrm>
          <a:solidFill>
            <a:schemeClr val="bg2"/>
          </a:solidFill>
          <a:effectLst>
            <a:outerShdw blurRad="406400" dist="88900" dir="8100000" algn="ctr" rotWithShape="0">
              <a:srgbClr val="000000">
                <a:alpha val="6000"/>
              </a:srgbClr>
            </a:outerShdw>
          </a:effectLst>
        </p:spPr>
        <p:txBody>
          <a:bodyPr/>
          <a:lstStyle>
            <a:lvl1pPr algn="ctr">
              <a:defRPr/>
            </a:lvl1pPr>
          </a:lstStyle>
          <a:p>
            <a:r>
              <a:rPr lang="en-US"/>
              <a:t>Click icon to add picture</a:t>
            </a:r>
          </a:p>
        </p:txBody>
      </p:sp>
      <p:sp>
        <p:nvSpPr>
          <p:cNvPr id="12" name="Text Placeholder 11">
            <a:extLst>
              <a:ext uri="{FF2B5EF4-FFF2-40B4-BE49-F238E27FC236}">
                <a16:creationId xmlns:a16="http://schemas.microsoft.com/office/drawing/2014/main" id="{B8C08589-AF3B-B98D-FE84-BEF6A70C9E73}"/>
              </a:ext>
            </a:extLst>
          </p:cNvPr>
          <p:cNvSpPr>
            <a:spLocks noGrp="1"/>
          </p:cNvSpPr>
          <p:nvPr>
            <p:ph type="body" sz="quarter" idx="15" hasCustomPrompt="1"/>
          </p:nvPr>
        </p:nvSpPr>
        <p:spPr>
          <a:xfrm>
            <a:off x="710874" y="5175673"/>
            <a:ext cx="3327226" cy="1107974"/>
          </a:xfrm>
          <a:gradFill>
            <a:gsLst>
              <a:gs pos="100000">
                <a:srgbClr val="1CA6DF"/>
              </a:gs>
              <a:gs pos="75000">
                <a:srgbClr val="0E86C3"/>
              </a:gs>
              <a:gs pos="40000">
                <a:srgbClr val="0066A6"/>
              </a:gs>
            </a:gsLst>
            <a:lin ang="2700000" scaled="1"/>
          </a:gradFill>
        </p:spPr>
        <p:txBody>
          <a:bodyPr anchor="ctr">
            <a:normAutofit/>
          </a:bodyPr>
          <a:lstStyle>
            <a:lvl1pPr algn="ctr">
              <a:defRPr sz="1800">
                <a:solidFill>
                  <a:schemeClr val="bg1"/>
                </a:solidFill>
              </a:defRPr>
            </a:lvl1pPr>
          </a:lstStyle>
          <a:p>
            <a:pPr lvl="0"/>
            <a:r>
              <a:rPr lang="en-US"/>
              <a:t>Description</a:t>
            </a:r>
          </a:p>
        </p:txBody>
      </p:sp>
      <p:sp>
        <p:nvSpPr>
          <p:cNvPr id="13" name="Text Placeholder 11">
            <a:extLst>
              <a:ext uri="{FF2B5EF4-FFF2-40B4-BE49-F238E27FC236}">
                <a16:creationId xmlns:a16="http://schemas.microsoft.com/office/drawing/2014/main" id="{80CA52AF-A4B3-A9C0-4D40-9AD76B75FB65}"/>
              </a:ext>
            </a:extLst>
          </p:cNvPr>
          <p:cNvSpPr>
            <a:spLocks noGrp="1"/>
          </p:cNvSpPr>
          <p:nvPr>
            <p:ph type="body" sz="quarter" idx="16" hasCustomPrompt="1"/>
          </p:nvPr>
        </p:nvSpPr>
        <p:spPr>
          <a:xfrm>
            <a:off x="4418617" y="5175673"/>
            <a:ext cx="3369933" cy="1107974"/>
          </a:xfrm>
          <a:gradFill>
            <a:gsLst>
              <a:gs pos="100000">
                <a:srgbClr val="1BA6DF"/>
              </a:gs>
              <a:gs pos="8000">
                <a:srgbClr val="0066A6"/>
              </a:gs>
            </a:gsLst>
            <a:lin ang="2400000" scaled="0"/>
          </a:gradFill>
        </p:spPr>
        <p:txBody>
          <a:bodyPr anchor="ctr">
            <a:normAutofit/>
          </a:bodyPr>
          <a:lstStyle>
            <a:lvl1pPr algn="ctr">
              <a:defRPr sz="1800">
                <a:solidFill>
                  <a:schemeClr val="bg1"/>
                </a:solidFill>
              </a:defRPr>
            </a:lvl1pPr>
          </a:lstStyle>
          <a:p>
            <a:pPr lvl="0"/>
            <a:r>
              <a:rPr lang="en-US"/>
              <a:t>Description</a:t>
            </a:r>
          </a:p>
        </p:txBody>
      </p:sp>
      <p:sp>
        <p:nvSpPr>
          <p:cNvPr id="14" name="Text Placeholder 11">
            <a:extLst>
              <a:ext uri="{FF2B5EF4-FFF2-40B4-BE49-F238E27FC236}">
                <a16:creationId xmlns:a16="http://schemas.microsoft.com/office/drawing/2014/main" id="{4908B9B8-47A2-781E-B6DD-C8C19F177D28}"/>
              </a:ext>
            </a:extLst>
          </p:cNvPr>
          <p:cNvSpPr>
            <a:spLocks noGrp="1"/>
          </p:cNvSpPr>
          <p:nvPr>
            <p:ph type="body" sz="quarter" idx="17" hasCustomPrompt="1"/>
          </p:nvPr>
        </p:nvSpPr>
        <p:spPr>
          <a:xfrm>
            <a:off x="8119759" y="5175673"/>
            <a:ext cx="3369933" cy="1107974"/>
          </a:xfrm>
          <a:gradFill>
            <a:gsLst>
              <a:gs pos="100000">
                <a:srgbClr val="1BA6DF"/>
              </a:gs>
              <a:gs pos="14000">
                <a:srgbClr val="0066A6"/>
              </a:gs>
            </a:gsLst>
            <a:lin ang="1200000" scaled="0"/>
          </a:gradFill>
        </p:spPr>
        <p:txBody>
          <a:bodyPr anchor="ctr">
            <a:normAutofit/>
          </a:bodyPr>
          <a:lstStyle>
            <a:lvl1pPr algn="ctr">
              <a:defRPr sz="1800">
                <a:solidFill>
                  <a:schemeClr val="bg1"/>
                </a:solidFill>
              </a:defRPr>
            </a:lvl1pPr>
          </a:lstStyle>
          <a:p>
            <a:pPr lvl="0"/>
            <a:r>
              <a:rPr lang="en-US"/>
              <a:t>Description</a:t>
            </a:r>
          </a:p>
        </p:txBody>
      </p:sp>
      <p:sp>
        <p:nvSpPr>
          <p:cNvPr id="18" name="Slide Number Placeholder 5">
            <a:extLst>
              <a:ext uri="{FF2B5EF4-FFF2-40B4-BE49-F238E27FC236}">
                <a16:creationId xmlns:a16="http://schemas.microsoft.com/office/drawing/2014/main" id="{5CC563C5-4BA3-44B4-546E-6D7C3274937A}"/>
              </a:ext>
            </a:extLst>
          </p:cNvPr>
          <p:cNvSpPr>
            <a:spLocks noGrp="1"/>
          </p:cNvSpPr>
          <p:nvPr>
            <p:ph type="sldNum" sz="quarter" idx="18"/>
          </p:nvPr>
        </p:nvSpPr>
        <p:spPr>
          <a:xfrm>
            <a:off x="9318172" y="212612"/>
            <a:ext cx="2743200" cy="243979"/>
          </a:xfrm>
        </p:spPr>
        <p:txBody>
          <a:bodyPr/>
          <a:lstStyle>
            <a:lvl1pPr>
              <a:defRPr>
                <a:solidFill>
                  <a:srgbClr val="0066A6"/>
                </a:solidFill>
              </a:defRPr>
            </a:lvl1pPr>
          </a:lstStyle>
          <a:p>
            <a:fld id="{DDF38D7F-98AA-462B-A48E-365CAD00FE90}" type="slidenum">
              <a:rPr lang="en-US" smtClean="0"/>
              <a:t>‹#›</a:t>
            </a:fld>
            <a:endParaRPr lang="en-US"/>
          </a:p>
        </p:txBody>
      </p:sp>
    </p:spTree>
    <p:extLst>
      <p:ext uri="{BB962C8B-B14F-4D97-AF65-F5344CB8AC3E}">
        <p14:creationId xmlns:p14="http://schemas.microsoft.com/office/powerpoint/2010/main" val="3396562828"/>
      </p:ext>
    </p:extLst>
  </p:cSld>
  <p:clrMapOvr>
    <a:overrideClrMapping bg1="lt1" tx1="dk1" bg2="lt2" tx2="dk2" accent1="accent1" accent2="accent2" accent3="accent3" accent4="accent4" accent5="accent5" accent6="accent6" hlink="hlink" folHlink="folHlink"/>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Three Pictures_2">
    <p:bg>
      <p:bgRef idx="1001">
        <a:schemeClr val="bg1"/>
      </p:bgRef>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B9FE4AFF-D4BA-DB6F-FDDF-282BBA2BFBEC}"/>
              </a:ext>
            </a:extLst>
          </p:cNvPr>
          <p:cNvSpPr/>
          <p:nvPr/>
        </p:nvSpPr>
        <p:spPr>
          <a:xfrm>
            <a:off x="0" y="0"/>
            <a:ext cx="12192000" cy="1465951"/>
          </a:xfrm>
          <a:prstGeom prst="rect">
            <a:avLst/>
          </a:prstGeom>
          <a:solidFill>
            <a:schemeClr val="bg2">
              <a:lumMod val="90000"/>
              <a:alpha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 Placeholder 9">
            <a:extLst>
              <a:ext uri="{FF2B5EF4-FFF2-40B4-BE49-F238E27FC236}">
                <a16:creationId xmlns:a16="http://schemas.microsoft.com/office/drawing/2014/main" id="{0B5CF608-FD2E-D881-6753-9E2440FD09CB}"/>
              </a:ext>
            </a:extLst>
          </p:cNvPr>
          <p:cNvSpPr>
            <a:spLocks noGrp="1"/>
          </p:cNvSpPr>
          <p:nvPr>
            <p:ph type="body" sz="quarter" idx="10" hasCustomPrompt="1"/>
          </p:nvPr>
        </p:nvSpPr>
        <p:spPr>
          <a:xfrm>
            <a:off x="710874" y="541246"/>
            <a:ext cx="5217115" cy="481475"/>
          </a:xfrm>
        </p:spPr>
        <p:txBody>
          <a:bodyPr>
            <a:noAutofit/>
          </a:bodyPr>
          <a:lstStyle>
            <a:lvl1pPr>
              <a:defRPr sz="3600" b="1">
                <a:solidFill>
                  <a:srgbClr val="0066A6"/>
                </a:solidFill>
              </a:defRPr>
            </a:lvl1pPr>
            <a:lvl2pPr>
              <a:defRPr b="1">
                <a:solidFill>
                  <a:srgbClr val="0066A6"/>
                </a:solidFill>
              </a:defRPr>
            </a:lvl2pPr>
            <a:lvl3pPr>
              <a:defRPr b="1">
                <a:solidFill>
                  <a:srgbClr val="0066A6"/>
                </a:solidFill>
              </a:defRPr>
            </a:lvl3pPr>
            <a:lvl4pPr>
              <a:defRPr b="1">
                <a:solidFill>
                  <a:srgbClr val="0066A6"/>
                </a:solidFill>
              </a:defRPr>
            </a:lvl4pPr>
            <a:lvl5pPr>
              <a:defRPr b="1">
                <a:solidFill>
                  <a:srgbClr val="0066A6"/>
                </a:solidFill>
              </a:defRPr>
            </a:lvl5pPr>
          </a:lstStyle>
          <a:p>
            <a:pPr lvl="0"/>
            <a:r>
              <a:rPr lang="en-US"/>
              <a:t>Insert Header</a:t>
            </a:r>
          </a:p>
        </p:txBody>
      </p:sp>
      <p:sp>
        <p:nvSpPr>
          <p:cNvPr id="7" name="Text Placeholder 3">
            <a:extLst>
              <a:ext uri="{FF2B5EF4-FFF2-40B4-BE49-F238E27FC236}">
                <a16:creationId xmlns:a16="http://schemas.microsoft.com/office/drawing/2014/main" id="{E886F764-6A41-B57B-8C4D-5BB481F2F619}"/>
              </a:ext>
            </a:extLst>
          </p:cNvPr>
          <p:cNvSpPr>
            <a:spLocks noGrp="1"/>
          </p:cNvSpPr>
          <p:nvPr>
            <p:ph type="body" sz="quarter" idx="11" hasCustomPrompt="1"/>
          </p:nvPr>
        </p:nvSpPr>
        <p:spPr>
          <a:xfrm>
            <a:off x="6956077" y="669202"/>
            <a:ext cx="4533615" cy="243979"/>
          </a:xfrm>
        </p:spPr>
        <p:txBody>
          <a:bodyPr>
            <a:noAutofit/>
          </a:bodyPr>
          <a:lstStyle>
            <a:lvl1pPr algn="r">
              <a:defRPr sz="1400" spc="600">
                <a:solidFill>
                  <a:srgbClr val="0066A6"/>
                </a:solidFill>
              </a:defRPr>
            </a:lvl1pPr>
          </a:lstStyle>
          <a:p>
            <a:pPr lvl="0"/>
            <a:r>
              <a:rPr lang="en-US"/>
              <a:t>SECTION NAME(ALL CAPS)</a:t>
            </a:r>
          </a:p>
        </p:txBody>
      </p:sp>
      <p:sp>
        <p:nvSpPr>
          <p:cNvPr id="2" name="Picture Placeholder 18">
            <a:extLst>
              <a:ext uri="{FF2B5EF4-FFF2-40B4-BE49-F238E27FC236}">
                <a16:creationId xmlns:a16="http://schemas.microsoft.com/office/drawing/2014/main" id="{99F45D7B-CF12-6D1E-8417-80CB8801E2DD}"/>
              </a:ext>
            </a:extLst>
          </p:cNvPr>
          <p:cNvSpPr>
            <a:spLocks noGrp="1"/>
          </p:cNvSpPr>
          <p:nvPr>
            <p:ph type="pic" sz="quarter" idx="12"/>
          </p:nvPr>
        </p:nvSpPr>
        <p:spPr>
          <a:xfrm>
            <a:off x="8126362" y="2084153"/>
            <a:ext cx="3354764" cy="3089787"/>
          </a:xfrm>
          <a:solidFill>
            <a:schemeClr val="bg2"/>
          </a:solidFill>
        </p:spPr>
        <p:txBody>
          <a:bodyPr/>
          <a:lstStyle>
            <a:lvl1pPr algn="ctr">
              <a:defRPr/>
            </a:lvl1pPr>
          </a:lstStyle>
          <a:p>
            <a:r>
              <a:rPr lang="en-US"/>
              <a:t>Click icon to add picture</a:t>
            </a:r>
          </a:p>
        </p:txBody>
      </p:sp>
      <p:sp>
        <p:nvSpPr>
          <p:cNvPr id="4" name="Picture Placeholder 19">
            <a:extLst>
              <a:ext uri="{FF2B5EF4-FFF2-40B4-BE49-F238E27FC236}">
                <a16:creationId xmlns:a16="http://schemas.microsoft.com/office/drawing/2014/main" id="{9FD77EA5-A2CB-F76E-AB27-91271E909CBD}"/>
              </a:ext>
            </a:extLst>
          </p:cNvPr>
          <p:cNvSpPr>
            <a:spLocks noGrp="1"/>
          </p:cNvSpPr>
          <p:nvPr>
            <p:ph type="pic" sz="quarter" idx="13"/>
          </p:nvPr>
        </p:nvSpPr>
        <p:spPr>
          <a:xfrm>
            <a:off x="4418618" y="2084155"/>
            <a:ext cx="3354763" cy="3089786"/>
          </a:xfrm>
          <a:solidFill>
            <a:schemeClr val="bg2"/>
          </a:solidFill>
          <a:effectLst>
            <a:outerShdw blurRad="406400" dist="88900" dir="8100000" algn="ctr" rotWithShape="0">
              <a:srgbClr val="000000">
                <a:alpha val="6000"/>
              </a:srgbClr>
            </a:outerShdw>
          </a:effectLst>
        </p:spPr>
        <p:txBody>
          <a:bodyPr/>
          <a:lstStyle>
            <a:lvl1pPr algn="ctr">
              <a:defRPr/>
            </a:lvl1pPr>
          </a:lstStyle>
          <a:p>
            <a:r>
              <a:rPr lang="en-US"/>
              <a:t>Click icon to add picture</a:t>
            </a:r>
          </a:p>
        </p:txBody>
      </p:sp>
      <p:sp>
        <p:nvSpPr>
          <p:cNvPr id="5" name="Picture Placeholder 20">
            <a:extLst>
              <a:ext uri="{FF2B5EF4-FFF2-40B4-BE49-F238E27FC236}">
                <a16:creationId xmlns:a16="http://schemas.microsoft.com/office/drawing/2014/main" id="{0BDFCF0C-690A-39C7-731A-53E06BE0CBF6}"/>
              </a:ext>
            </a:extLst>
          </p:cNvPr>
          <p:cNvSpPr>
            <a:spLocks noGrp="1"/>
          </p:cNvSpPr>
          <p:nvPr>
            <p:ph type="pic" sz="quarter" idx="14"/>
          </p:nvPr>
        </p:nvSpPr>
        <p:spPr>
          <a:xfrm>
            <a:off x="710874" y="2084153"/>
            <a:ext cx="3327227" cy="3089786"/>
          </a:xfrm>
          <a:solidFill>
            <a:schemeClr val="bg2"/>
          </a:solidFill>
          <a:effectLst>
            <a:outerShdw blurRad="406400" dist="88900" dir="8100000" algn="ctr" rotWithShape="0">
              <a:srgbClr val="000000">
                <a:alpha val="6000"/>
              </a:srgbClr>
            </a:outerShdw>
          </a:effectLst>
        </p:spPr>
        <p:txBody>
          <a:bodyPr/>
          <a:lstStyle>
            <a:lvl1pPr algn="ctr">
              <a:defRPr/>
            </a:lvl1pPr>
          </a:lstStyle>
          <a:p>
            <a:r>
              <a:rPr lang="en-US"/>
              <a:t>Click icon to add picture</a:t>
            </a:r>
          </a:p>
        </p:txBody>
      </p:sp>
      <p:sp>
        <p:nvSpPr>
          <p:cNvPr id="12" name="Text Placeholder 11">
            <a:extLst>
              <a:ext uri="{FF2B5EF4-FFF2-40B4-BE49-F238E27FC236}">
                <a16:creationId xmlns:a16="http://schemas.microsoft.com/office/drawing/2014/main" id="{B8C08589-AF3B-B98D-FE84-BEF6A70C9E73}"/>
              </a:ext>
            </a:extLst>
          </p:cNvPr>
          <p:cNvSpPr>
            <a:spLocks noGrp="1"/>
          </p:cNvSpPr>
          <p:nvPr>
            <p:ph type="body" sz="quarter" idx="15" hasCustomPrompt="1"/>
          </p:nvPr>
        </p:nvSpPr>
        <p:spPr>
          <a:xfrm>
            <a:off x="710874" y="5175673"/>
            <a:ext cx="3327226" cy="1107974"/>
          </a:xfrm>
          <a:solidFill>
            <a:srgbClr val="0066A6"/>
          </a:solidFill>
        </p:spPr>
        <p:txBody>
          <a:bodyPr anchor="ctr">
            <a:normAutofit/>
          </a:bodyPr>
          <a:lstStyle>
            <a:lvl1pPr algn="ctr">
              <a:defRPr sz="1800">
                <a:solidFill>
                  <a:schemeClr val="bg1"/>
                </a:solidFill>
              </a:defRPr>
            </a:lvl1pPr>
          </a:lstStyle>
          <a:p>
            <a:pPr lvl="0"/>
            <a:r>
              <a:rPr lang="en-US"/>
              <a:t>Description</a:t>
            </a:r>
          </a:p>
        </p:txBody>
      </p:sp>
      <p:sp>
        <p:nvSpPr>
          <p:cNvPr id="13" name="Text Placeholder 11">
            <a:extLst>
              <a:ext uri="{FF2B5EF4-FFF2-40B4-BE49-F238E27FC236}">
                <a16:creationId xmlns:a16="http://schemas.microsoft.com/office/drawing/2014/main" id="{80CA52AF-A4B3-A9C0-4D40-9AD76B75FB65}"/>
              </a:ext>
            </a:extLst>
          </p:cNvPr>
          <p:cNvSpPr>
            <a:spLocks noGrp="1"/>
          </p:cNvSpPr>
          <p:nvPr>
            <p:ph type="body" sz="quarter" idx="16" hasCustomPrompt="1"/>
          </p:nvPr>
        </p:nvSpPr>
        <p:spPr>
          <a:xfrm>
            <a:off x="4418617" y="5175673"/>
            <a:ext cx="3369933" cy="1107974"/>
          </a:xfrm>
          <a:solidFill>
            <a:srgbClr val="0066A6"/>
          </a:solidFill>
        </p:spPr>
        <p:txBody>
          <a:bodyPr anchor="ctr">
            <a:normAutofit/>
          </a:bodyPr>
          <a:lstStyle>
            <a:lvl1pPr algn="ctr">
              <a:defRPr sz="1800">
                <a:solidFill>
                  <a:schemeClr val="bg1"/>
                </a:solidFill>
              </a:defRPr>
            </a:lvl1pPr>
          </a:lstStyle>
          <a:p>
            <a:pPr lvl="0"/>
            <a:r>
              <a:rPr lang="en-US"/>
              <a:t>Description</a:t>
            </a:r>
          </a:p>
        </p:txBody>
      </p:sp>
      <p:sp>
        <p:nvSpPr>
          <p:cNvPr id="14" name="Text Placeholder 11">
            <a:extLst>
              <a:ext uri="{FF2B5EF4-FFF2-40B4-BE49-F238E27FC236}">
                <a16:creationId xmlns:a16="http://schemas.microsoft.com/office/drawing/2014/main" id="{4908B9B8-47A2-781E-B6DD-C8C19F177D28}"/>
              </a:ext>
            </a:extLst>
          </p:cNvPr>
          <p:cNvSpPr>
            <a:spLocks noGrp="1"/>
          </p:cNvSpPr>
          <p:nvPr>
            <p:ph type="body" sz="quarter" idx="17" hasCustomPrompt="1"/>
          </p:nvPr>
        </p:nvSpPr>
        <p:spPr>
          <a:xfrm>
            <a:off x="8119759" y="5175673"/>
            <a:ext cx="3369933" cy="1107974"/>
          </a:xfrm>
          <a:solidFill>
            <a:srgbClr val="0066A6"/>
          </a:solidFill>
        </p:spPr>
        <p:txBody>
          <a:bodyPr anchor="ctr">
            <a:normAutofit/>
          </a:bodyPr>
          <a:lstStyle>
            <a:lvl1pPr algn="ctr">
              <a:defRPr sz="1800">
                <a:solidFill>
                  <a:schemeClr val="bg1"/>
                </a:solidFill>
              </a:defRPr>
            </a:lvl1pPr>
          </a:lstStyle>
          <a:p>
            <a:pPr lvl="0"/>
            <a:r>
              <a:rPr lang="en-US"/>
              <a:t>Description</a:t>
            </a:r>
          </a:p>
        </p:txBody>
      </p:sp>
      <p:sp>
        <p:nvSpPr>
          <p:cNvPr id="3" name="Slide Number Placeholder 5">
            <a:extLst>
              <a:ext uri="{FF2B5EF4-FFF2-40B4-BE49-F238E27FC236}">
                <a16:creationId xmlns:a16="http://schemas.microsoft.com/office/drawing/2014/main" id="{567B0197-F238-6877-AABB-4CC909F3B96A}"/>
              </a:ext>
            </a:extLst>
          </p:cNvPr>
          <p:cNvSpPr>
            <a:spLocks noGrp="1"/>
          </p:cNvSpPr>
          <p:nvPr>
            <p:ph type="sldNum" sz="quarter" idx="18"/>
          </p:nvPr>
        </p:nvSpPr>
        <p:spPr>
          <a:xfrm>
            <a:off x="9318172" y="212612"/>
            <a:ext cx="2743200" cy="243979"/>
          </a:xfrm>
        </p:spPr>
        <p:txBody>
          <a:bodyPr/>
          <a:lstStyle>
            <a:lvl1pPr>
              <a:defRPr>
                <a:solidFill>
                  <a:srgbClr val="0066A6"/>
                </a:solidFill>
              </a:defRPr>
            </a:lvl1pPr>
          </a:lstStyle>
          <a:p>
            <a:fld id="{DDF38D7F-98AA-462B-A48E-365CAD00FE90}" type="slidenum">
              <a:rPr lang="en-US" smtClean="0"/>
              <a:t>‹#›</a:t>
            </a:fld>
            <a:endParaRPr lang="en-US"/>
          </a:p>
        </p:txBody>
      </p:sp>
    </p:spTree>
    <p:extLst>
      <p:ext uri="{BB962C8B-B14F-4D97-AF65-F5344CB8AC3E}">
        <p14:creationId xmlns:p14="http://schemas.microsoft.com/office/powerpoint/2010/main" val="2925454944"/>
      </p:ext>
    </p:extLst>
  </p:cSld>
  <p:clrMapOvr>
    <a:overrideClrMapping bg1="lt1" tx1="dk1" bg2="lt2" tx2="dk2" accent1="accent1" accent2="accent2" accent3="accent3" accent4="accent4" accent5="accent5" accent6="accent6" hlink="hlink" folHlink="folHlink"/>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Horizontal Picture and Text_1">
    <p:bg>
      <p:bgRef idx="1001">
        <a:schemeClr val="bg1"/>
      </p:bgRef>
    </p:bg>
    <p:spTree>
      <p:nvGrpSpPr>
        <p:cNvPr id="1" name=""/>
        <p:cNvGrpSpPr/>
        <p:nvPr/>
      </p:nvGrpSpPr>
      <p:grpSpPr>
        <a:xfrm>
          <a:off x="0" y="0"/>
          <a:ext cx="0" cy="0"/>
          <a:chOff x="0" y="0"/>
          <a:chExt cx="0" cy="0"/>
        </a:xfrm>
      </p:grpSpPr>
      <p:sp>
        <p:nvSpPr>
          <p:cNvPr id="11" name="Text Placeholder 3">
            <a:extLst>
              <a:ext uri="{FF2B5EF4-FFF2-40B4-BE49-F238E27FC236}">
                <a16:creationId xmlns:a16="http://schemas.microsoft.com/office/drawing/2014/main" id="{5678451E-AEEF-993F-C5A9-4AC04BD8BEA3}"/>
              </a:ext>
            </a:extLst>
          </p:cNvPr>
          <p:cNvSpPr>
            <a:spLocks noGrp="1"/>
          </p:cNvSpPr>
          <p:nvPr>
            <p:ph type="body" sz="quarter" idx="11" hasCustomPrompt="1"/>
          </p:nvPr>
        </p:nvSpPr>
        <p:spPr>
          <a:xfrm>
            <a:off x="891825" y="6150750"/>
            <a:ext cx="4533615" cy="243979"/>
          </a:xfrm>
        </p:spPr>
        <p:txBody>
          <a:bodyPr>
            <a:noAutofit/>
          </a:bodyPr>
          <a:lstStyle>
            <a:lvl1pPr>
              <a:defRPr sz="1400" spc="600">
                <a:solidFill>
                  <a:srgbClr val="0066A6"/>
                </a:solidFill>
              </a:defRPr>
            </a:lvl1pPr>
          </a:lstStyle>
          <a:p>
            <a:pPr lvl="0"/>
            <a:r>
              <a:rPr lang="en-US"/>
              <a:t>SECTION NAME(ALL CAPS)</a:t>
            </a:r>
          </a:p>
        </p:txBody>
      </p:sp>
      <p:sp>
        <p:nvSpPr>
          <p:cNvPr id="2" name="Rectangle 1">
            <a:extLst>
              <a:ext uri="{FF2B5EF4-FFF2-40B4-BE49-F238E27FC236}">
                <a16:creationId xmlns:a16="http://schemas.microsoft.com/office/drawing/2014/main" id="{7C3E835C-1CEA-AF13-1394-8F9E2A8281D1}"/>
              </a:ext>
            </a:extLst>
          </p:cNvPr>
          <p:cNvSpPr/>
          <p:nvPr/>
        </p:nvSpPr>
        <p:spPr>
          <a:xfrm>
            <a:off x="0" y="1255799"/>
            <a:ext cx="12192000" cy="4346402"/>
          </a:xfrm>
          <a:prstGeom prst="rect">
            <a:avLst/>
          </a:prstGeom>
          <a:solidFill>
            <a:schemeClr val="bg2">
              <a:lumMod val="90000"/>
              <a:alpha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 Placeholder 9">
            <a:extLst>
              <a:ext uri="{FF2B5EF4-FFF2-40B4-BE49-F238E27FC236}">
                <a16:creationId xmlns:a16="http://schemas.microsoft.com/office/drawing/2014/main" id="{C8545E95-5904-3435-692F-58539D1C2128}"/>
              </a:ext>
            </a:extLst>
          </p:cNvPr>
          <p:cNvSpPr>
            <a:spLocks noGrp="1"/>
          </p:cNvSpPr>
          <p:nvPr>
            <p:ph type="body" sz="quarter" idx="10" hasCustomPrompt="1"/>
          </p:nvPr>
        </p:nvSpPr>
        <p:spPr>
          <a:xfrm>
            <a:off x="891825" y="2093922"/>
            <a:ext cx="5217115" cy="555417"/>
          </a:xfrm>
        </p:spPr>
        <p:txBody>
          <a:bodyPr>
            <a:normAutofit/>
          </a:bodyPr>
          <a:lstStyle>
            <a:lvl1pPr>
              <a:defRPr sz="3200" b="1">
                <a:gradFill>
                  <a:gsLst>
                    <a:gs pos="0">
                      <a:srgbClr val="0066A6"/>
                    </a:gs>
                    <a:gs pos="100000">
                      <a:srgbClr val="1CA6DF"/>
                    </a:gs>
                  </a:gsLst>
                  <a:lin ang="2700000" scaled="1"/>
                </a:gradFill>
              </a:defRPr>
            </a:lvl1pPr>
            <a:lvl2pPr>
              <a:defRPr b="1">
                <a:solidFill>
                  <a:srgbClr val="0066A6"/>
                </a:solidFill>
              </a:defRPr>
            </a:lvl2pPr>
            <a:lvl3pPr>
              <a:defRPr b="1">
                <a:solidFill>
                  <a:srgbClr val="0066A6"/>
                </a:solidFill>
              </a:defRPr>
            </a:lvl3pPr>
            <a:lvl4pPr>
              <a:defRPr b="1">
                <a:solidFill>
                  <a:srgbClr val="0066A6"/>
                </a:solidFill>
              </a:defRPr>
            </a:lvl4pPr>
            <a:lvl5pPr>
              <a:defRPr b="1">
                <a:solidFill>
                  <a:srgbClr val="0066A6"/>
                </a:solidFill>
              </a:defRPr>
            </a:lvl5pPr>
          </a:lstStyle>
          <a:p>
            <a:pPr lvl="0"/>
            <a:r>
              <a:rPr lang="en-US"/>
              <a:t>Insert Header</a:t>
            </a:r>
          </a:p>
        </p:txBody>
      </p:sp>
      <p:sp>
        <p:nvSpPr>
          <p:cNvPr id="8" name="Text Placeholder 7">
            <a:extLst>
              <a:ext uri="{FF2B5EF4-FFF2-40B4-BE49-F238E27FC236}">
                <a16:creationId xmlns:a16="http://schemas.microsoft.com/office/drawing/2014/main" id="{E02893ED-79D1-853A-AC15-C78811B6ECA0}"/>
              </a:ext>
            </a:extLst>
          </p:cNvPr>
          <p:cNvSpPr>
            <a:spLocks noGrp="1"/>
          </p:cNvSpPr>
          <p:nvPr>
            <p:ph type="body" sz="quarter" idx="13" hasCustomPrompt="1"/>
          </p:nvPr>
        </p:nvSpPr>
        <p:spPr>
          <a:xfrm>
            <a:off x="905115" y="2781300"/>
            <a:ext cx="5203825" cy="2366963"/>
          </a:xfrm>
        </p:spPr>
        <p:txBody>
          <a:bodyPr>
            <a:normAutofit/>
          </a:bodyPr>
          <a:lstStyle>
            <a:lvl1pPr>
              <a:defRPr sz="16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stStyle>
          <a:p>
            <a:pPr algn="l"/>
            <a:r>
              <a:rPr lang="en-US" sz="1600">
                <a:latin typeface="Montserrat" pitchFamily="2" charset="77"/>
              </a:rPr>
              <a:t>Lorem ipsum dolor sit </a:t>
            </a:r>
            <a:r>
              <a:rPr lang="en-US" sz="1600" err="1">
                <a:latin typeface="Montserrat" pitchFamily="2" charset="77"/>
              </a:rPr>
              <a:t>amet</a:t>
            </a:r>
            <a:r>
              <a:rPr lang="en-US" sz="1600">
                <a:latin typeface="Montserrat" pitchFamily="2" charset="77"/>
              </a:rPr>
              <a:t>, </a:t>
            </a:r>
            <a:r>
              <a:rPr lang="en-US" sz="1600" err="1">
                <a:latin typeface="Montserrat" pitchFamily="2" charset="77"/>
              </a:rPr>
              <a:t>consectetuer</a:t>
            </a:r>
            <a:r>
              <a:rPr lang="en-US" sz="1600">
                <a:latin typeface="Montserrat" pitchFamily="2" charset="77"/>
              </a:rPr>
              <a:t> </a:t>
            </a:r>
            <a:r>
              <a:rPr lang="en-US" sz="1600" err="1">
                <a:latin typeface="Montserrat" pitchFamily="2" charset="77"/>
              </a:rPr>
              <a:t>adipiscing</a:t>
            </a:r>
            <a:r>
              <a:rPr lang="en-US" sz="1600">
                <a:latin typeface="Montserrat" pitchFamily="2" charset="77"/>
              </a:rPr>
              <a:t> </a:t>
            </a:r>
            <a:r>
              <a:rPr lang="en-US" sz="1600" err="1">
                <a:latin typeface="Montserrat" pitchFamily="2" charset="77"/>
              </a:rPr>
              <a:t>elit</a:t>
            </a:r>
            <a:r>
              <a:rPr lang="en-US" sz="1600">
                <a:latin typeface="Montserrat" pitchFamily="2" charset="77"/>
              </a:rPr>
              <a:t>, sed diam </a:t>
            </a:r>
            <a:r>
              <a:rPr lang="en-US" sz="1600" err="1">
                <a:latin typeface="Montserrat" pitchFamily="2" charset="77"/>
              </a:rPr>
              <a:t>nonummy</a:t>
            </a:r>
            <a:r>
              <a:rPr lang="en-US" sz="1600">
                <a:latin typeface="Montserrat" pitchFamily="2" charset="77"/>
              </a:rPr>
              <a:t> </a:t>
            </a:r>
            <a:r>
              <a:rPr lang="en-US" sz="1600" err="1">
                <a:latin typeface="Montserrat" pitchFamily="2" charset="77"/>
              </a:rPr>
              <a:t>nibh</a:t>
            </a:r>
            <a:r>
              <a:rPr lang="en-US" sz="1600">
                <a:latin typeface="Montserrat" pitchFamily="2" charset="77"/>
              </a:rPr>
              <a:t> </a:t>
            </a:r>
            <a:r>
              <a:rPr lang="en-US" sz="1600" err="1">
                <a:latin typeface="Montserrat" pitchFamily="2" charset="77"/>
              </a:rPr>
              <a:t>euismod</a:t>
            </a:r>
            <a:r>
              <a:rPr lang="en-US" sz="1600">
                <a:latin typeface="Montserrat" pitchFamily="2" charset="77"/>
              </a:rPr>
              <a:t> </a:t>
            </a:r>
            <a:r>
              <a:rPr lang="en-US" sz="1600" err="1">
                <a:latin typeface="Montserrat" pitchFamily="2" charset="77"/>
              </a:rPr>
              <a:t>tincidunt</a:t>
            </a:r>
            <a:r>
              <a:rPr lang="en-US" sz="1600">
                <a:latin typeface="Montserrat" pitchFamily="2" charset="77"/>
              </a:rPr>
              <a:t> </a:t>
            </a:r>
            <a:r>
              <a:rPr lang="en-US" sz="1600" err="1">
                <a:latin typeface="Montserrat" pitchFamily="2" charset="77"/>
              </a:rPr>
              <a:t>ut</a:t>
            </a:r>
            <a:r>
              <a:rPr lang="en-US" sz="1600">
                <a:latin typeface="Montserrat" pitchFamily="2" charset="77"/>
              </a:rPr>
              <a:t> </a:t>
            </a:r>
            <a:r>
              <a:rPr lang="en-US" sz="1600" err="1">
                <a:latin typeface="Montserrat" pitchFamily="2" charset="77"/>
              </a:rPr>
              <a:t>laoreet</a:t>
            </a:r>
            <a:r>
              <a:rPr lang="en-US" sz="1600">
                <a:latin typeface="Montserrat" pitchFamily="2" charset="77"/>
              </a:rPr>
              <a:t> dolore magna </a:t>
            </a:r>
            <a:r>
              <a:rPr lang="en-US" sz="1600" err="1">
                <a:latin typeface="Montserrat" pitchFamily="2" charset="77"/>
              </a:rPr>
              <a:t>aliquam</a:t>
            </a:r>
            <a:r>
              <a:rPr lang="en-US" sz="1600">
                <a:latin typeface="Montserrat" pitchFamily="2" charset="77"/>
              </a:rPr>
              <a:t> </a:t>
            </a:r>
            <a:r>
              <a:rPr lang="en-US" sz="1600" err="1">
                <a:latin typeface="Montserrat" pitchFamily="2" charset="77"/>
              </a:rPr>
              <a:t>erat</a:t>
            </a:r>
            <a:r>
              <a:rPr lang="en-US" sz="1600">
                <a:latin typeface="Montserrat" pitchFamily="2" charset="77"/>
              </a:rPr>
              <a:t> </a:t>
            </a:r>
            <a:r>
              <a:rPr lang="en-US" sz="1600" err="1">
                <a:latin typeface="Montserrat" pitchFamily="2" charset="77"/>
              </a:rPr>
              <a:t>volutpat</a:t>
            </a:r>
            <a:r>
              <a:rPr lang="en-US" sz="1600">
                <a:latin typeface="Montserrat" pitchFamily="2" charset="77"/>
              </a:rPr>
              <a:t>. Ut </a:t>
            </a:r>
            <a:r>
              <a:rPr lang="en-US" sz="1600" err="1">
                <a:latin typeface="Montserrat" pitchFamily="2" charset="77"/>
              </a:rPr>
              <a:t>wisi</a:t>
            </a:r>
            <a:r>
              <a:rPr lang="en-US" sz="1600">
                <a:latin typeface="Montserrat" pitchFamily="2" charset="77"/>
              </a:rPr>
              <a:t> </a:t>
            </a:r>
            <a:r>
              <a:rPr lang="en-US" sz="1600" err="1">
                <a:latin typeface="Montserrat" pitchFamily="2" charset="77"/>
              </a:rPr>
              <a:t>enim</a:t>
            </a:r>
            <a:r>
              <a:rPr lang="en-US" sz="1600">
                <a:latin typeface="Montserrat" pitchFamily="2" charset="77"/>
              </a:rPr>
              <a:t> ad minim </a:t>
            </a:r>
            <a:r>
              <a:rPr lang="en-US" sz="1600" err="1">
                <a:latin typeface="Montserrat" pitchFamily="2" charset="77"/>
              </a:rPr>
              <a:t>veniam</a:t>
            </a:r>
            <a:r>
              <a:rPr lang="en-US" sz="1600">
                <a:latin typeface="Montserrat" pitchFamily="2" charset="77"/>
              </a:rPr>
              <a:t>, </a:t>
            </a:r>
            <a:r>
              <a:rPr lang="en-US" sz="1600" err="1">
                <a:latin typeface="Montserrat" pitchFamily="2" charset="77"/>
              </a:rPr>
              <a:t>quis</a:t>
            </a:r>
            <a:r>
              <a:rPr lang="en-US" sz="1600">
                <a:latin typeface="Montserrat" pitchFamily="2" charset="77"/>
              </a:rPr>
              <a:t> </a:t>
            </a:r>
            <a:r>
              <a:rPr lang="en-US" sz="1600" err="1">
                <a:latin typeface="Montserrat" pitchFamily="2" charset="77"/>
              </a:rPr>
              <a:t>nostrud</a:t>
            </a:r>
            <a:r>
              <a:rPr lang="en-US" sz="1600">
                <a:latin typeface="Montserrat" pitchFamily="2" charset="77"/>
              </a:rPr>
              <a:t> </a:t>
            </a:r>
            <a:r>
              <a:rPr lang="en-US" sz="1600" err="1">
                <a:latin typeface="Montserrat" pitchFamily="2" charset="77"/>
              </a:rPr>
              <a:t>exerci</a:t>
            </a:r>
            <a:r>
              <a:rPr lang="en-US" sz="1600">
                <a:latin typeface="Montserrat" pitchFamily="2" charset="77"/>
              </a:rPr>
              <a:t> </a:t>
            </a:r>
            <a:r>
              <a:rPr lang="en-US" sz="1600" err="1">
                <a:latin typeface="Montserrat" pitchFamily="2" charset="77"/>
              </a:rPr>
              <a:t>tation</a:t>
            </a:r>
            <a:r>
              <a:rPr lang="en-US" sz="1600">
                <a:latin typeface="Montserrat" pitchFamily="2" charset="77"/>
              </a:rPr>
              <a:t> </a:t>
            </a:r>
            <a:r>
              <a:rPr lang="en-US" sz="1600" err="1">
                <a:latin typeface="Montserrat" pitchFamily="2" charset="77"/>
              </a:rPr>
              <a:t>ullamcorper</a:t>
            </a:r>
            <a:r>
              <a:rPr lang="en-US" sz="1600">
                <a:latin typeface="Montserrat" pitchFamily="2" charset="77"/>
              </a:rPr>
              <a:t> </a:t>
            </a:r>
            <a:r>
              <a:rPr lang="en-US" sz="1600" err="1">
                <a:latin typeface="Montserrat" pitchFamily="2" charset="77"/>
              </a:rPr>
              <a:t>suscipit</a:t>
            </a:r>
            <a:r>
              <a:rPr lang="en-US" sz="1600">
                <a:latin typeface="Montserrat" pitchFamily="2" charset="77"/>
              </a:rPr>
              <a:t> </a:t>
            </a:r>
            <a:r>
              <a:rPr lang="en-US" sz="1600" err="1">
                <a:latin typeface="Montserrat" pitchFamily="2" charset="77"/>
              </a:rPr>
              <a:t>lobortis</a:t>
            </a:r>
            <a:r>
              <a:rPr lang="en-US" sz="1600">
                <a:latin typeface="Montserrat" pitchFamily="2" charset="77"/>
              </a:rPr>
              <a:t> </a:t>
            </a:r>
            <a:r>
              <a:rPr lang="en-US" sz="1600" err="1">
                <a:latin typeface="Montserrat" pitchFamily="2" charset="77"/>
              </a:rPr>
              <a:t>nisl</a:t>
            </a:r>
            <a:r>
              <a:rPr lang="en-US" sz="1600">
                <a:latin typeface="Montserrat" pitchFamily="2" charset="77"/>
              </a:rPr>
              <a:t> </a:t>
            </a:r>
            <a:r>
              <a:rPr lang="en-US" sz="1600" err="1">
                <a:latin typeface="Montserrat" pitchFamily="2" charset="77"/>
              </a:rPr>
              <a:t>ut</a:t>
            </a:r>
            <a:r>
              <a:rPr lang="en-US" sz="1600">
                <a:latin typeface="Montserrat" pitchFamily="2" charset="77"/>
              </a:rPr>
              <a:t> </a:t>
            </a:r>
            <a:r>
              <a:rPr lang="en-US" sz="1600" err="1">
                <a:latin typeface="Montserrat" pitchFamily="2" charset="77"/>
              </a:rPr>
              <a:t>aliquip</a:t>
            </a:r>
            <a:r>
              <a:rPr lang="en-US" sz="1600">
                <a:latin typeface="Montserrat" pitchFamily="2" charset="77"/>
              </a:rPr>
              <a:t> ex </a:t>
            </a:r>
            <a:r>
              <a:rPr lang="en-US" sz="1600" err="1">
                <a:latin typeface="Montserrat" pitchFamily="2" charset="77"/>
              </a:rPr>
              <a:t>ea</a:t>
            </a:r>
            <a:r>
              <a:rPr lang="en-US" sz="1600">
                <a:latin typeface="Montserrat" pitchFamily="2" charset="77"/>
              </a:rPr>
              <a:t> </a:t>
            </a:r>
            <a:r>
              <a:rPr lang="en-US" sz="1600" err="1">
                <a:latin typeface="Montserrat" pitchFamily="2" charset="77"/>
              </a:rPr>
              <a:t>commodo</a:t>
            </a:r>
            <a:r>
              <a:rPr lang="en-US" sz="1600">
                <a:latin typeface="Montserrat" pitchFamily="2" charset="77"/>
              </a:rPr>
              <a:t> </a:t>
            </a:r>
            <a:r>
              <a:rPr lang="en-US" sz="1600" err="1">
                <a:latin typeface="Montserrat" pitchFamily="2" charset="77"/>
              </a:rPr>
              <a:t>consequat</a:t>
            </a:r>
            <a:r>
              <a:rPr lang="en-US" sz="1600">
                <a:latin typeface="Montserrat" pitchFamily="2" charset="77"/>
              </a:rPr>
              <a:t>. Duis autem vel </a:t>
            </a:r>
            <a:r>
              <a:rPr lang="en-US" sz="1600" err="1">
                <a:latin typeface="Montserrat" pitchFamily="2" charset="77"/>
              </a:rPr>
              <a:t>eum</a:t>
            </a:r>
            <a:r>
              <a:rPr lang="en-US" sz="1600">
                <a:latin typeface="Montserrat" pitchFamily="2" charset="77"/>
              </a:rPr>
              <a:t> </a:t>
            </a:r>
            <a:r>
              <a:rPr lang="en-US" sz="1600" err="1">
                <a:latin typeface="Montserrat" pitchFamily="2" charset="77"/>
              </a:rPr>
              <a:t>iriure</a:t>
            </a:r>
            <a:r>
              <a:rPr lang="en-US" sz="1600">
                <a:latin typeface="Montserrat" pitchFamily="2" charset="77"/>
              </a:rPr>
              <a:t> dolor in </a:t>
            </a:r>
            <a:r>
              <a:rPr lang="en-US" sz="1600" err="1">
                <a:latin typeface="Montserrat" pitchFamily="2" charset="77"/>
              </a:rPr>
              <a:t>hendrerit</a:t>
            </a:r>
            <a:r>
              <a:rPr lang="en-US" sz="1600">
                <a:latin typeface="Montserrat" pitchFamily="2" charset="77"/>
              </a:rPr>
              <a:t> in </a:t>
            </a:r>
            <a:r>
              <a:rPr lang="en-US" sz="1600" err="1">
                <a:latin typeface="Montserrat" pitchFamily="2" charset="77"/>
              </a:rPr>
              <a:t>vulputate</a:t>
            </a:r>
            <a:r>
              <a:rPr lang="en-US" sz="1600">
                <a:latin typeface="Montserrat" pitchFamily="2" charset="77"/>
              </a:rPr>
              <a:t> </a:t>
            </a:r>
            <a:r>
              <a:rPr lang="en-US" sz="1600" err="1">
                <a:latin typeface="Montserrat" pitchFamily="2" charset="77"/>
              </a:rPr>
              <a:t>velit</a:t>
            </a:r>
            <a:r>
              <a:rPr lang="en-US" sz="1600">
                <a:latin typeface="Montserrat" pitchFamily="2" charset="77"/>
              </a:rPr>
              <a:t> </a:t>
            </a:r>
            <a:r>
              <a:rPr lang="en-US" sz="1600" err="1">
                <a:latin typeface="Montserrat" pitchFamily="2" charset="77"/>
              </a:rPr>
              <a:t>esse</a:t>
            </a:r>
            <a:r>
              <a:rPr lang="en-US" sz="1600">
                <a:latin typeface="Montserrat" pitchFamily="2" charset="77"/>
              </a:rPr>
              <a:t> </a:t>
            </a:r>
            <a:r>
              <a:rPr lang="en-US" sz="1600" err="1">
                <a:latin typeface="Montserrat" pitchFamily="2" charset="77"/>
              </a:rPr>
              <a:t>molestie</a:t>
            </a:r>
            <a:r>
              <a:rPr lang="en-US" sz="1600">
                <a:latin typeface="Montserrat" pitchFamily="2" charset="77"/>
              </a:rPr>
              <a:t> </a:t>
            </a:r>
            <a:r>
              <a:rPr lang="en-US" sz="1600" err="1">
                <a:latin typeface="Montserrat" pitchFamily="2" charset="77"/>
              </a:rPr>
              <a:t>consequat</a:t>
            </a:r>
            <a:r>
              <a:rPr lang="en-US" sz="1600">
                <a:latin typeface="Montserrat" pitchFamily="2" charset="77"/>
              </a:rPr>
              <a:t>, vel illum dolore </a:t>
            </a:r>
            <a:r>
              <a:rPr lang="en-US" sz="1600" err="1">
                <a:latin typeface="Montserrat" pitchFamily="2" charset="77"/>
              </a:rPr>
              <a:t>eu</a:t>
            </a:r>
            <a:r>
              <a:rPr lang="en-US" sz="1600">
                <a:latin typeface="Montserrat" pitchFamily="2" charset="77"/>
              </a:rPr>
              <a:t> </a:t>
            </a:r>
            <a:r>
              <a:rPr lang="en-US" sz="1600" err="1">
                <a:latin typeface="Montserrat" pitchFamily="2" charset="77"/>
              </a:rPr>
              <a:t>feugiat</a:t>
            </a:r>
            <a:r>
              <a:rPr lang="en-US" sz="1600">
                <a:latin typeface="Montserrat" pitchFamily="2" charset="77"/>
              </a:rPr>
              <a:t> </a:t>
            </a:r>
            <a:r>
              <a:rPr lang="en-US" sz="1600" err="1">
                <a:latin typeface="Montserrat" pitchFamily="2" charset="77"/>
              </a:rPr>
              <a:t>nulla</a:t>
            </a:r>
            <a:endParaRPr lang="en-US" sz="1600">
              <a:latin typeface="Montserrat" pitchFamily="2" charset="77"/>
            </a:endParaRPr>
          </a:p>
        </p:txBody>
      </p:sp>
      <p:sp>
        <p:nvSpPr>
          <p:cNvPr id="5" name="Picture Placeholder 1">
            <a:extLst>
              <a:ext uri="{FF2B5EF4-FFF2-40B4-BE49-F238E27FC236}">
                <a16:creationId xmlns:a16="http://schemas.microsoft.com/office/drawing/2014/main" id="{8D0C2EC5-8CC2-8F27-3A94-E20D5F3CD904}"/>
              </a:ext>
            </a:extLst>
          </p:cNvPr>
          <p:cNvSpPr>
            <a:spLocks noGrp="1"/>
          </p:cNvSpPr>
          <p:nvPr>
            <p:ph type="pic" sz="quarter" idx="12"/>
          </p:nvPr>
        </p:nvSpPr>
        <p:spPr>
          <a:xfrm>
            <a:off x="6468269" y="1708942"/>
            <a:ext cx="5723731" cy="3440113"/>
          </a:xfrm>
          <a:solidFill>
            <a:schemeClr val="bg1"/>
          </a:solidFill>
          <a:effectLst>
            <a:outerShdw blurRad="406400" dist="88900" dir="8100000" algn="tl" rotWithShape="0">
              <a:prstClr val="black">
                <a:alpha val="15000"/>
              </a:prstClr>
            </a:outerShdw>
          </a:effectLst>
        </p:spPr>
        <p:txBody>
          <a:bodyPr/>
          <a:lstStyle/>
          <a:p>
            <a:r>
              <a:rPr lang="en-US"/>
              <a:t>Click icon to add picture</a:t>
            </a:r>
          </a:p>
        </p:txBody>
      </p:sp>
      <p:sp>
        <p:nvSpPr>
          <p:cNvPr id="9" name="Slide Number Placeholder 5">
            <a:extLst>
              <a:ext uri="{FF2B5EF4-FFF2-40B4-BE49-F238E27FC236}">
                <a16:creationId xmlns:a16="http://schemas.microsoft.com/office/drawing/2014/main" id="{DBEAD06C-023C-7478-FABF-BBEBF2410F03}"/>
              </a:ext>
            </a:extLst>
          </p:cNvPr>
          <p:cNvSpPr>
            <a:spLocks noGrp="1"/>
          </p:cNvSpPr>
          <p:nvPr>
            <p:ph type="sldNum" sz="quarter" idx="14"/>
          </p:nvPr>
        </p:nvSpPr>
        <p:spPr>
          <a:xfrm>
            <a:off x="8610600" y="6150749"/>
            <a:ext cx="2743200" cy="243979"/>
          </a:xfrm>
        </p:spPr>
        <p:txBody>
          <a:bodyPr/>
          <a:lstStyle>
            <a:lvl1pPr>
              <a:defRPr>
                <a:solidFill>
                  <a:srgbClr val="0066A6"/>
                </a:solidFill>
              </a:defRPr>
            </a:lvl1pPr>
          </a:lstStyle>
          <a:p>
            <a:fld id="{DDF38D7F-98AA-462B-A48E-365CAD00FE90}" type="slidenum">
              <a:rPr lang="en-US" smtClean="0"/>
              <a:t>‹#›</a:t>
            </a:fld>
            <a:endParaRPr lang="en-US"/>
          </a:p>
        </p:txBody>
      </p:sp>
    </p:spTree>
    <p:extLst>
      <p:ext uri="{BB962C8B-B14F-4D97-AF65-F5344CB8AC3E}">
        <p14:creationId xmlns:p14="http://schemas.microsoft.com/office/powerpoint/2010/main" val="2349552722"/>
      </p:ext>
    </p:extLst>
  </p:cSld>
  <p:clrMapOvr>
    <a:overrideClrMapping bg1="lt1" tx1="dk1" bg2="lt2" tx2="dk2" accent1="accent1" accent2="accent2" accent3="accent3" accent4="accent4" accent5="accent5" accent6="accent6" hlink="hlink" folHlink="folHlink"/>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Horizontal Picture and Text_2">
    <p:bg>
      <p:bgRef idx="1001">
        <a:schemeClr val="bg1"/>
      </p:bgRef>
    </p:bg>
    <p:spTree>
      <p:nvGrpSpPr>
        <p:cNvPr id="1" name=""/>
        <p:cNvGrpSpPr/>
        <p:nvPr/>
      </p:nvGrpSpPr>
      <p:grpSpPr>
        <a:xfrm>
          <a:off x="0" y="0"/>
          <a:ext cx="0" cy="0"/>
          <a:chOff x="0" y="0"/>
          <a:chExt cx="0" cy="0"/>
        </a:xfrm>
      </p:grpSpPr>
      <p:sp>
        <p:nvSpPr>
          <p:cNvPr id="11" name="Text Placeholder 3">
            <a:extLst>
              <a:ext uri="{FF2B5EF4-FFF2-40B4-BE49-F238E27FC236}">
                <a16:creationId xmlns:a16="http://schemas.microsoft.com/office/drawing/2014/main" id="{5678451E-AEEF-993F-C5A9-4AC04BD8BEA3}"/>
              </a:ext>
            </a:extLst>
          </p:cNvPr>
          <p:cNvSpPr>
            <a:spLocks noGrp="1"/>
          </p:cNvSpPr>
          <p:nvPr>
            <p:ph type="body" sz="quarter" idx="11" hasCustomPrompt="1"/>
          </p:nvPr>
        </p:nvSpPr>
        <p:spPr>
          <a:xfrm>
            <a:off x="891825" y="6150750"/>
            <a:ext cx="4533615" cy="243979"/>
          </a:xfrm>
        </p:spPr>
        <p:txBody>
          <a:bodyPr>
            <a:noAutofit/>
          </a:bodyPr>
          <a:lstStyle>
            <a:lvl1pPr>
              <a:defRPr sz="1400" spc="600">
                <a:solidFill>
                  <a:srgbClr val="0066A6"/>
                </a:solidFill>
              </a:defRPr>
            </a:lvl1pPr>
          </a:lstStyle>
          <a:p>
            <a:pPr lvl="0"/>
            <a:r>
              <a:rPr lang="en-US"/>
              <a:t>SECTION NAME(ALL CAPS)</a:t>
            </a:r>
          </a:p>
        </p:txBody>
      </p:sp>
      <p:sp>
        <p:nvSpPr>
          <p:cNvPr id="2" name="Rectangle 1">
            <a:extLst>
              <a:ext uri="{FF2B5EF4-FFF2-40B4-BE49-F238E27FC236}">
                <a16:creationId xmlns:a16="http://schemas.microsoft.com/office/drawing/2014/main" id="{7C3E835C-1CEA-AF13-1394-8F9E2A8281D1}"/>
              </a:ext>
            </a:extLst>
          </p:cNvPr>
          <p:cNvSpPr/>
          <p:nvPr/>
        </p:nvSpPr>
        <p:spPr>
          <a:xfrm>
            <a:off x="0" y="1255799"/>
            <a:ext cx="12192000" cy="4346402"/>
          </a:xfrm>
          <a:prstGeom prst="rect">
            <a:avLst/>
          </a:prstGeom>
          <a:gradFill>
            <a:gsLst>
              <a:gs pos="50000">
                <a:srgbClr val="0E86C3"/>
              </a:gs>
              <a:gs pos="0">
                <a:srgbClr val="0066A6"/>
              </a:gs>
              <a:gs pos="100000">
                <a:srgbClr val="1CA6DF"/>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0" name="Text Placeholder 9">
            <a:extLst>
              <a:ext uri="{FF2B5EF4-FFF2-40B4-BE49-F238E27FC236}">
                <a16:creationId xmlns:a16="http://schemas.microsoft.com/office/drawing/2014/main" id="{C8545E95-5904-3435-692F-58539D1C2128}"/>
              </a:ext>
            </a:extLst>
          </p:cNvPr>
          <p:cNvSpPr>
            <a:spLocks noGrp="1"/>
          </p:cNvSpPr>
          <p:nvPr>
            <p:ph type="body" sz="quarter" idx="10" hasCustomPrompt="1"/>
          </p:nvPr>
        </p:nvSpPr>
        <p:spPr>
          <a:xfrm>
            <a:off x="891825" y="2093922"/>
            <a:ext cx="5217115" cy="555417"/>
          </a:xfrm>
        </p:spPr>
        <p:txBody>
          <a:bodyPr>
            <a:normAutofit/>
          </a:bodyPr>
          <a:lstStyle>
            <a:lvl1pPr>
              <a:defRPr sz="3200" b="1">
                <a:solidFill>
                  <a:schemeClr val="bg1"/>
                </a:solidFill>
              </a:defRPr>
            </a:lvl1pPr>
            <a:lvl2pPr>
              <a:defRPr b="1">
                <a:solidFill>
                  <a:srgbClr val="0066A6"/>
                </a:solidFill>
              </a:defRPr>
            </a:lvl2pPr>
            <a:lvl3pPr>
              <a:defRPr b="1">
                <a:solidFill>
                  <a:srgbClr val="0066A6"/>
                </a:solidFill>
              </a:defRPr>
            </a:lvl3pPr>
            <a:lvl4pPr>
              <a:defRPr b="1">
                <a:solidFill>
                  <a:srgbClr val="0066A6"/>
                </a:solidFill>
              </a:defRPr>
            </a:lvl4pPr>
            <a:lvl5pPr>
              <a:defRPr b="1">
                <a:solidFill>
                  <a:srgbClr val="0066A6"/>
                </a:solidFill>
              </a:defRPr>
            </a:lvl5pPr>
          </a:lstStyle>
          <a:p>
            <a:pPr lvl="0"/>
            <a:r>
              <a:rPr lang="en-US"/>
              <a:t>Insert Header</a:t>
            </a:r>
          </a:p>
        </p:txBody>
      </p:sp>
      <p:sp>
        <p:nvSpPr>
          <p:cNvPr id="8" name="Text Placeholder 7">
            <a:extLst>
              <a:ext uri="{FF2B5EF4-FFF2-40B4-BE49-F238E27FC236}">
                <a16:creationId xmlns:a16="http://schemas.microsoft.com/office/drawing/2014/main" id="{E02893ED-79D1-853A-AC15-C78811B6ECA0}"/>
              </a:ext>
            </a:extLst>
          </p:cNvPr>
          <p:cNvSpPr>
            <a:spLocks noGrp="1"/>
          </p:cNvSpPr>
          <p:nvPr>
            <p:ph type="body" sz="quarter" idx="13" hasCustomPrompt="1"/>
          </p:nvPr>
        </p:nvSpPr>
        <p:spPr>
          <a:xfrm>
            <a:off x="905115" y="2781300"/>
            <a:ext cx="5203825" cy="2366963"/>
          </a:xfrm>
        </p:spPr>
        <p:txBody>
          <a:bodyPr>
            <a:normAutofit/>
          </a:bodyPr>
          <a:lstStyle>
            <a:lvl1pPr>
              <a:defRPr sz="1600">
                <a:solidFill>
                  <a:schemeClr val="bg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stStyle>
          <a:p>
            <a:pPr algn="l"/>
            <a:r>
              <a:rPr lang="en-US" sz="1600">
                <a:latin typeface="Montserrat" pitchFamily="2" charset="77"/>
              </a:rPr>
              <a:t>Lorem ipsum dolor sit </a:t>
            </a:r>
            <a:r>
              <a:rPr lang="en-US" sz="1600" err="1">
                <a:latin typeface="Montserrat" pitchFamily="2" charset="77"/>
              </a:rPr>
              <a:t>amet</a:t>
            </a:r>
            <a:r>
              <a:rPr lang="en-US" sz="1600">
                <a:latin typeface="Montserrat" pitchFamily="2" charset="77"/>
              </a:rPr>
              <a:t>, </a:t>
            </a:r>
            <a:r>
              <a:rPr lang="en-US" sz="1600" err="1">
                <a:latin typeface="Montserrat" pitchFamily="2" charset="77"/>
              </a:rPr>
              <a:t>consectetuer</a:t>
            </a:r>
            <a:r>
              <a:rPr lang="en-US" sz="1600">
                <a:latin typeface="Montserrat" pitchFamily="2" charset="77"/>
              </a:rPr>
              <a:t> </a:t>
            </a:r>
            <a:r>
              <a:rPr lang="en-US" sz="1600" err="1">
                <a:latin typeface="Montserrat" pitchFamily="2" charset="77"/>
              </a:rPr>
              <a:t>adipiscing</a:t>
            </a:r>
            <a:r>
              <a:rPr lang="en-US" sz="1600">
                <a:latin typeface="Montserrat" pitchFamily="2" charset="77"/>
              </a:rPr>
              <a:t> </a:t>
            </a:r>
            <a:r>
              <a:rPr lang="en-US" sz="1600" err="1">
                <a:latin typeface="Montserrat" pitchFamily="2" charset="77"/>
              </a:rPr>
              <a:t>elit</a:t>
            </a:r>
            <a:r>
              <a:rPr lang="en-US" sz="1600">
                <a:latin typeface="Montserrat" pitchFamily="2" charset="77"/>
              </a:rPr>
              <a:t>, sed diam </a:t>
            </a:r>
            <a:r>
              <a:rPr lang="en-US" sz="1600" err="1">
                <a:latin typeface="Montserrat" pitchFamily="2" charset="77"/>
              </a:rPr>
              <a:t>nonummy</a:t>
            </a:r>
            <a:r>
              <a:rPr lang="en-US" sz="1600">
                <a:latin typeface="Montserrat" pitchFamily="2" charset="77"/>
              </a:rPr>
              <a:t> </a:t>
            </a:r>
            <a:r>
              <a:rPr lang="en-US" sz="1600" err="1">
                <a:latin typeface="Montserrat" pitchFamily="2" charset="77"/>
              </a:rPr>
              <a:t>nibh</a:t>
            </a:r>
            <a:r>
              <a:rPr lang="en-US" sz="1600">
                <a:latin typeface="Montserrat" pitchFamily="2" charset="77"/>
              </a:rPr>
              <a:t> </a:t>
            </a:r>
            <a:r>
              <a:rPr lang="en-US" sz="1600" err="1">
                <a:latin typeface="Montserrat" pitchFamily="2" charset="77"/>
              </a:rPr>
              <a:t>euismod</a:t>
            </a:r>
            <a:r>
              <a:rPr lang="en-US" sz="1600">
                <a:latin typeface="Montserrat" pitchFamily="2" charset="77"/>
              </a:rPr>
              <a:t> </a:t>
            </a:r>
            <a:r>
              <a:rPr lang="en-US" sz="1600" err="1">
                <a:latin typeface="Montserrat" pitchFamily="2" charset="77"/>
              </a:rPr>
              <a:t>tincidunt</a:t>
            </a:r>
            <a:r>
              <a:rPr lang="en-US" sz="1600">
                <a:latin typeface="Montserrat" pitchFamily="2" charset="77"/>
              </a:rPr>
              <a:t> </a:t>
            </a:r>
            <a:r>
              <a:rPr lang="en-US" sz="1600" err="1">
                <a:latin typeface="Montserrat" pitchFamily="2" charset="77"/>
              </a:rPr>
              <a:t>ut</a:t>
            </a:r>
            <a:r>
              <a:rPr lang="en-US" sz="1600">
                <a:latin typeface="Montserrat" pitchFamily="2" charset="77"/>
              </a:rPr>
              <a:t> </a:t>
            </a:r>
            <a:r>
              <a:rPr lang="en-US" sz="1600" err="1">
                <a:latin typeface="Montserrat" pitchFamily="2" charset="77"/>
              </a:rPr>
              <a:t>laoreet</a:t>
            </a:r>
            <a:r>
              <a:rPr lang="en-US" sz="1600">
                <a:latin typeface="Montserrat" pitchFamily="2" charset="77"/>
              </a:rPr>
              <a:t> dolore magna </a:t>
            </a:r>
            <a:r>
              <a:rPr lang="en-US" sz="1600" err="1">
                <a:latin typeface="Montserrat" pitchFamily="2" charset="77"/>
              </a:rPr>
              <a:t>aliquam</a:t>
            </a:r>
            <a:r>
              <a:rPr lang="en-US" sz="1600">
                <a:latin typeface="Montserrat" pitchFamily="2" charset="77"/>
              </a:rPr>
              <a:t> </a:t>
            </a:r>
            <a:r>
              <a:rPr lang="en-US" sz="1600" err="1">
                <a:latin typeface="Montserrat" pitchFamily="2" charset="77"/>
              </a:rPr>
              <a:t>erat</a:t>
            </a:r>
            <a:r>
              <a:rPr lang="en-US" sz="1600">
                <a:latin typeface="Montserrat" pitchFamily="2" charset="77"/>
              </a:rPr>
              <a:t> </a:t>
            </a:r>
            <a:r>
              <a:rPr lang="en-US" sz="1600" err="1">
                <a:latin typeface="Montserrat" pitchFamily="2" charset="77"/>
              </a:rPr>
              <a:t>volutpat</a:t>
            </a:r>
            <a:r>
              <a:rPr lang="en-US" sz="1600">
                <a:latin typeface="Montserrat" pitchFamily="2" charset="77"/>
              </a:rPr>
              <a:t>. Ut </a:t>
            </a:r>
            <a:r>
              <a:rPr lang="en-US" sz="1600" err="1">
                <a:latin typeface="Montserrat" pitchFamily="2" charset="77"/>
              </a:rPr>
              <a:t>wisi</a:t>
            </a:r>
            <a:r>
              <a:rPr lang="en-US" sz="1600">
                <a:latin typeface="Montserrat" pitchFamily="2" charset="77"/>
              </a:rPr>
              <a:t> </a:t>
            </a:r>
            <a:r>
              <a:rPr lang="en-US" sz="1600" err="1">
                <a:latin typeface="Montserrat" pitchFamily="2" charset="77"/>
              </a:rPr>
              <a:t>enim</a:t>
            </a:r>
            <a:r>
              <a:rPr lang="en-US" sz="1600">
                <a:latin typeface="Montserrat" pitchFamily="2" charset="77"/>
              </a:rPr>
              <a:t> ad minim </a:t>
            </a:r>
            <a:r>
              <a:rPr lang="en-US" sz="1600" err="1">
                <a:latin typeface="Montserrat" pitchFamily="2" charset="77"/>
              </a:rPr>
              <a:t>veniam</a:t>
            </a:r>
            <a:r>
              <a:rPr lang="en-US" sz="1600">
                <a:latin typeface="Montserrat" pitchFamily="2" charset="77"/>
              </a:rPr>
              <a:t>, </a:t>
            </a:r>
            <a:r>
              <a:rPr lang="en-US" sz="1600" err="1">
                <a:latin typeface="Montserrat" pitchFamily="2" charset="77"/>
              </a:rPr>
              <a:t>quis</a:t>
            </a:r>
            <a:r>
              <a:rPr lang="en-US" sz="1600">
                <a:latin typeface="Montserrat" pitchFamily="2" charset="77"/>
              </a:rPr>
              <a:t> </a:t>
            </a:r>
            <a:r>
              <a:rPr lang="en-US" sz="1600" err="1">
                <a:latin typeface="Montserrat" pitchFamily="2" charset="77"/>
              </a:rPr>
              <a:t>nostrud</a:t>
            </a:r>
            <a:r>
              <a:rPr lang="en-US" sz="1600">
                <a:latin typeface="Montserrat" pitchFamily="2" charset="77"/>
              </a:rPr>
              <a:t> </a:t>
            </a:r>
            <a:r>
              <a:rPr lang="en-US" sz="1600" err="1">
                <a:latin typeface="Montserrat" pitchFamily="2" charset="77"/>
              </a:rPr>
              <a:t>exerci</a:t>
            </a:r>
            <a:r>
              <a:rPr lang="en-US" sz="1600">
                <a:latin typeface="Montserrat" pitchFamily="2" charset="77"/>
              </a:rPr>
              <a:t> </a:t>
            </a:r>
            <a:r>
              <a:rPr lang="en-US" sz="1600" err="1">
                <a:latin typeface="Montserrat" pitchFamily="2" charset="77"/>
              </a:rPr>
              <a:t>tation</a:t>
            </a:r>
            <a:r>
              <a:rPr lang="en-US" sz="1600">
                <a:latin typeface="Montserrat" pitchFamily="2" charset="77"/>
              </a:rPr>
              <a:t> </a:t>
            </a:r>
            <a:r>
              <a:rPr lang="en-US" sz="1600" err="1">
                <a:latin typeface="Montserrat" pitchFamily="2" charset="77"/>
              </a:rPr>
              <a:t>ullamcorper</a:t>
            </a:r>
            <a:r>
              <a:rPr lang="en-US" sz="1600">
                <a:latin typeface="Montserrat" pitchFamily="2" charset="77"/>
              </a:rPr>
              <a:t> </a:t>
            </a:r>
            <a:r>
              <a:rPr lang="en-US" sz="1600" err="1">
                <a:latin typeface="Montserrat" pitchFamily="2" charset="77"/>
              </a:rPr>
              <a:t>suscipit</a:t>
            </a:r>
            <a:r>
              <a:rPr lang="en-US" sz="1600">
                <a:latin typeface="Montserrat" pitchFamily="2" charset="77"/>
              </a:rPr>
              <a:t> </a:t>
            </a:r>
            <a:r>
              <a:rPr lang="en-US" sz="1600" err="1">
                <a:latin typeface="Montserrat" pitchFamily="2" charset="77"/>
              </a:rPr>
              <a:t>lobortis</a:t>
            </a:r>
            <a:r>
              <a:rPr lang="en-US" sz="1600">
                <a:latin typeface="Montserrat" pitchFamily="2" charset="77"/>
              </a:rPr>
              <a:t> </a:t>
            </a:r>
            <a:r>
              <a:rPr lang="en-US" sz="1600" err="1">
                <a:latin typeface="Montserrat" pitchFamily="2" charset="77"/>
              </a:rPr>
              <a:t>nisl</a:t>
            </a:r>
            <a:r>
              <a:rPr lang="en-US" sz="1600">
                <a:latin typeface="Montserrat" pitchFamily="2" charset="77"/>
              </a:rPr>
              <a:t> </a:t>
            </a:r>
            <a:r>
              <a:rPr lang="en-US" sz="1600" err="1">
                <a:latin typeface="Montserrat" pitchFamily="2" charset="77"/>
              </a:rPr>
              <a:t>ut</a:t>
            </a:r>
            <a:r>
              <a:rPr lang="en-US" sz="1600">
                <a:latin typeface="Montserrat" pitchFamily="2" charset="77"/>
              </a:rPr>
              <a:t> </a:t>
            </a:r>
            <a:r>
              <a:rPr lang="en-US" sz="1600" err="1">
                <a:latin typeface="Montserrat" pitchFamily="2" charset="77"/>
              </a:rPr>
              <a:t>aliquip</a:t>
            </a:r>
            <a:r>
              <a:rPr lang="en-US" sz="1600">
                <a:latin typeface="Montserrat" pitchFamily="2" charset="77"/>
              </a:rPr>
              <a:t> ex </a:t>
            </a:r>
            <a:r>
              <a:rPr lang="en-US" sz="1600" err="1">
                <a:latin typeface="Montserrat" pitchFamily="2" charset="77"/>
              </a:rPr>
              <a:t>ea</a:t>
            </a:r>
            <a:r>
              <a:rPr lang="en-US" sz="1600">
                <a:latin typeface="Montserrat" pitchFamily="2" charset="77"/>
              </a:rPr>
              <a:t> </a:t>
            </a:r>
            <a:r>
              <a:rPr lang="en-US" sz="1600" err="1">
                <a:latin typeface="Montserrat" pitchFamily="2" charset="77"/>
              </a:rPr>
              <a:t>commodo</a:t>
            </a:r>
            <a:r>
              <a:rPr lang="en-US" sz="1600">
                <a:latin typeface="Montserrat" pitchFamily="2" charset="77"/>
              </a:rPr>
              <a:t> </a:t>
            </a:r>
            <a:r>
              <a:rPr lang="en-US" sz="1600" err="1">
                <a:latin typeface="Montserrat" pitchFamily="2" charset="77"/>
              </a:rPr>
              <a:t>consequat</a:t>
            </a:r>
            <a:r>
              <a:rPr lang="en-US" sz="1600">
                <a:latin typeface="Montserrat" pitchFamily="2" charset="77"/>
              </a:rPr>
              <a:t>. Duis autem vel </a:t>
            </a:r>
            <a:r>
              <a:rPr lang="en-US" sz="1600" err="1">
                <a:latin typeface="Montserrat" pitchFamily="2" charset="77"/>
              </a:rPr>
              <a:t>eum</a:t>
            </a:r>
            <a:r>
              <a:rPr lang="en-US" sz="1600">
                <a:latin typeface="Montserrat" pitchFamily="2" charset="77"/>
              </a:rPr>
              <a:t> </a:t>
            </a:r>
            <a:r>
              <a:rPr lang="en-US" sz="1600" err="1">
                <a:latin typeface="Montserrat" pitchFamily="2" charset="77"/>
              </a:rPr>
              <a:t>iriure</a:t>
            </a:r>
            <a:r>
              <a:rPr lang="en-US" sz="1600">
                <a:latin typeface="Montserrat" pitchFamily="2" charset="77"/>
              </a:rPr>
              <a:t> dolor in </a:t>
            </a:r>
            <a:r>
              <a:rPr lang="en-US" sz="1600" err="1">
                <a:latin typeface="Montserrat" pitchFamily="2" charset="77"/>
              </a:rPr>
              <a:t>hendrerit</a:t>
            </a:r>
            <a:r>
              <a:rPr lang="en-US" sz="1600">
                <a:latin typeface="Montserrat" pitchFamily="2" charset="77"/>
              </a:rPr>
              <a:t> in </a:t>
            </a:r>
            <a:r>
              <a:rPr lang="en-US" sz="1600" err="1">
                <a:latin typeface="Montserrat" pitchFamily="2" charset="77"/>
              </a:rPr>
              <a:t>vulputate</a:t>
            </a:r>
            <a:r>
              <a:rPr lang="en-US" sz="1600">
                <a:latin typeface="Montserrat" pitchFamily="2" charset="77"/>
              </a:rPr>
              <a:t> </a:t>
            </a:r>
            <a:r>
              <a:rPr lang="en-US" sz="1600" err="1">
                <a:latin typeface="Montserrat" pitchFamily="2" charset="77"/>
              </a:rPr>
              <a:t>velit</a:t>
            </a:r>
            <a:r>
              <a:rPr lang="en-US" sz="1600">
                <a:latin typeface="Montserrat" pitchFamily="2" charset="77"/>
              </a:rPr>
              <a:t> </a:t>
            </a:r>
            <a:r>
              <a:rPr lang="en-US" sz="1600" err="1">
                <a:latin typeface="Montserrat" pitchFamily="2" charset="77"/>
              </a:rPr>
              <a:t>esse</a:t>
            </a:r>
            <a:r>
              <a:rPr lang="en-US" sz="1600">
                <a:latin typeface="Montserrat" pitchFamily="2" charset="77"/>
              </a:rPr>
              <a:t> </a:t>
            </a:r>
            <a:r>
              <a:rPr lang="en-US" sz="1600" err="1">
                <a:latin typeface="Montserrat" pitchFamily="2" charset="77"/>
              </a:rPr>
              <a:t>molestie</a:t>
            </a:r>
            <a:r>
              <a:rPr lang="en-US" sz="1600">
                <a:latin typeface="Montserrat" pitchFamily="2" charset="77"/>
              </a:rPr>
              <a:t> </a:t>
            </a:r>
            <a:r>
              <a:rPr lang="en-US" sz="1600" err="1">
                <a:latin typeface="Montserrat" pitchFamily="2" charset="77"/>
              </a:rPr>
              <a:t>consequat</a:t>
            </a:r>
            <a:r>
              <a:rPr lang="en-US" sz="1600">
                <a:latin typeface="Montserrat" pitchFamily="2" charset="77"/>
              </a:rPr>
              <a:t>, vel illum dolore </a:t>
            </a:r>
            <a:r>
              <a:rPr lang="en-US" sz="1600" err="1">
                <a:latin typeface="Montserrat" pitchFamily="2" charset="77"/>
              </a:rPr>
              <a:t>eu</a:t>
            </a:r>
            <a:r>
              <a:rPr lang="en-US" sz="1600">
                <a:latin typeface="Montserrat" pitchFamily="2" charset="77"/>
              </a:rPr>
              <a:t> </a:t>
            </a:r>
            <a:r>
              <a:rPr lang="en-US" sz="1600" err="1">
                <a:latin typeface="Montserrat" pitchFamily="2" charset="77"/>
              </a:rPr>
              <a:t>feugiat</a:t>
            </a:r>
            <a:r>
              <a:rPr lang="en-US" sz="1600">
                <a:latin typeface="Montserrat" pitchFamily="2" charset="77"/>
              </a:rPr>
              <a:t> </a:t>
            </a:r>
            <a:r>
              <a:rPr lang="en-US" sz="1600" err="1">
                <a:latin typeface="Montserrat" pitchFamily="2" charset="77"/>
              </a:rPr>
              <a:t>nulla</a:t>
            </a:r>
            <a:endParaRPr lang="en-US" sz="1600">
              <a:latin typeface="Montserrat" pitchFamily="2" charset="77"/>
            </a:endParaRPr>
          </a:p>
        </p:txBody>
      </p:sp>
      <p:sp>
        <p:nvSpPr>
          <p:cNvPr id="5" name="Picture Placeholder 1">
            <a:extLst>
              <a:ext uri="{FF2B5EF4-FFF2-40B4-BE49-F238E27FC236}">
                <a16:creationId xmlns:a16="http://schemas.microsoft.com/office/drawing/2014/main" id="{8D0C2EC5-8CC2-8F27-3A94-E20D5F3CD904}"/>
              </a:ext>
            </a:extLst>
          </p:cNvPr>
          <p:cNvSpPr>
            <a:spLocks noGrp="1"/>
          </p:cNvSpPr>
          <p:nvPr>
            <p:ph type="pic" sz="quarter" idx="12"/>
          </p:nvPr>
        </p:nvSpPr>
        <p:spPr>
          <a:xfrm>
            <a:off x="6468269" y="1708942"/>
            <a:ext cx="5723731" cy="3440113"/>
          </a:xfrm>
          <a:solidFill>
            <a:schemeClr val="bg1"/>
          </a:solidFill>
          <a:effectLst>
            <a:outerShdw blurRad="406400" dist="88900" dir="8100000" algn="tl" rotWithShape="0">
              <a:prstClr val="black">
                <a:alpha val="15000"/>
              </a:prstClr>
            </a:outerShdw>
          </a:effectLst>
        </p:spPr>
        <p:txBody>
          <a:bodyPr/>
          <a:lstStyle/>
          <a:p>
            <a:r>
              <a:rPr lang="en-US"/>
              <a:t>Click icon to add picture</a:t>
            </a:r>
          </a:p>
        </p:txBody>
      </p:sp>
      <p:sp>
        <p:nvSpPr>
          <p:cNvPr id="3" name="Slide Number Placeholder 5">
            <a:extLst>
              <a:ext uri="{FF2B5EF4-FFF2-40B4-BE49-F238E27FC236}">
                <a16:creationId xmlns:a16="http://schemas.microsoft.com/office/drawing/2014/main" id="{1D3BF254-FD8E-1E29-B95D-3AF81C3DF837}"/>
              </a:ext>
            </a:extLst>
          </p:cNvPr>
          <p:cNvSpPr>
            <a:spLocks noGrp="1"/>
          </p:cNvSpPr>
          <p:nvPr>
            <p:ph type="sldNum" sz="quarter" idx="14"/>
          </p:nvPr>
        </p:nvSpPr>
        <p:spPr>
          <a:xfrm>
            <a:off x="8610600" y="6150749"/>
            <a:ext cx="2743200" cy="243979"/>
          </a:xfrm>
        </p:spPr>
        <p:txBody>
          <a:bodyPr/>
          <a:lstStyle>
            <a:lvl1pPr>
              <a:defRPr>
                <a:solidFill>
                  <a:srgbClr val="0066A6"/>
                </a:solidFill>
              </a:defRPr>
            </a:lvl1pPr>
          </a:lstStyle>
          <a:p>
            <a:fld id="{DDF38D7F-98AA-462B-A48E-365CAD00FE90}" type="slidenum">
              <a:rPr lang="en-US" smtClean="0"/>
              <a:t>‹#›</a:t>
            </a:fld>
            <a:endParaRPr lang="en-US"/>
          </a:p>
        </p:txBody>
      </p:sp>
    </p:spTree>
    <p:extLst>
      <p:ext uri="{BB962C8B-B14F-4D97-AF65-F5344CB8AC3E}">
        <p14:creationId xmlns:p14="http://schemas.microsoft.com/office/powerpoint/2010/main" val="1697810976"/>
      </p:ext>
    </p:extLst>
  </p:cSld>
  <p:clrMapOvr>
    <a:overrideClrMapping bg1="lt1" tx1="dk1" bg2="lt2" tx2="dk2" accent1="accent1" accent2="accent2" accent3="accent3" accent4="accent4" accent5="accent5" accent6="accent6" hlink="hlink" folHlink="folHlink"/>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Vertical Picture and Text_1">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E110E35-5D42-2640-965B-5D6EA22B6E08}"/>
              </a:ext>
            </a:extLst>
          </p:cNvPr>
          <p:cNvSpPr/>
          <p:nvPr/>
        </p:nvSpPr>
        <p:spPr>
          <a:xfrm>
            <a:off x="0" y="2192866"/>
            <a:ext cx="12192000" cy="3352800"/>
          </a:xfrm>
          <a:prstGeom prst="rect">
            <a:avLst/>
          </a:prstGeom>
          <a:solidFill>
            <a:schemeClr val="bg2">
              <a:lumMod val="90000"/>
              <a:alpha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Picture Placeholder 3">
            <a:extLst>
              <a:ext uri="{FF2B5EF4-FFF2-40B4-BE49-F238E27FC236}">
                <a16:creationId xmlns:a16="http://schemas.microsoft.com/office/drawing/2014/main" id="{C52D0FA9-F397-D215-AADE-975D5BC09BD9}"/>
              </a:ext>
            </a:extLst>
          </p:cNvPr>
          <p:cNvSpPr>
            <a:spLocks noGrp="1"/>
          </p:cNvSpPr>
          <p:nvPr>
            <p:ph type="pic" sz="quarter" idx="14"/>
          </p:nvPr>
        </p:nvSpPr>
        <p:spPr>
          <a:xfrm>
            <a:off x="6468535" y="518885"/>
            <a:ext cx="4684889" cy="5820231"/>
          </a:xfrm>
          <a:solidFill>
            <a:schemeClr val="bg1"/>
          </a:solidFill>
          <a:effectLst>
            <a:outerShdw blurRad="410243" dist="90240" dir="8100000" sx="99913" sy="99913" algn="tr" rotWithShape="0">
              <a:prstClr val="black">
                <a:alpha val="14789"/>
              </a:prstClr>
            </a:outerShdw>
          </a:effectLst>
        </p:spPr>
        <p:txBody>
          <a:bodyPr/>
          <a:lstStyle/>
          <a:p>
            <a:r>
              <a:rPr lang="en-US"/>
              <a:t>Click icon to add picture</a:t>
            </a:r>
          </a:p>
        </p:txBody>
      </p:sp>
      <p:sp>
        <p:nvSpPr>
          <p:cNvPr id="11" name="Text Placeholder 3">
            <a:extLst>
              <a:ext uri="{FF2B5EF4-FFF2-40B4-BE49-F238E27FC236}">
                <a16:creationId xmlns:a16="http://schemas.microsoft.com/office/drawing/2014/main" id="{5678451E-AEEF-993F-C5A9-4AC04BD8BEA3}"/>
              </a:ext>
            </a:extLst>
          </p:cNvPr>
          <p:cNvSpPr>
            <a:spLocks noGrp="1"/>
          </p:cNvSpPr>
          <p:nvPr>
            <p:ph type="body" sz="quarter" idx="11" hasCustomPrompt="1"/>
          </p:nvPr>
        </p:nvSpPr>
        <p:spPr>
          <a:xfrm>
            <a:off x="891824" y="6150750"/>
            <a:ext cx="4533615" cy="243979"/>
          </a:xfrm>
        </p:spPr>
        <p:txBody>
          <a:bodyPr>
            <a:noAutofit/>
          </a:bodyPr>
          <a:lstStyle>
            <a:lvl1pPr>
              <a:defRPr sz="1400" spc="600">
                <a:solidFill>
                  <a:srgbClr val="0066A6"/>
                </a:solidFill>
              </a:defRPr>
            </a:lvl1pPr>
          </a:lstStyle>
          <a:p>
            <a:pPr lvl="0"/>
            <a:r>
              <a:rPr lang="en-US"/>
              <a:t>SECTION NAME(ALL CAPS)</a:t>
            </a:r>
          </a:p>
        </p:txBody>
      </p:sp>
      <p:sp>
        <p:nvSpPr>
          <p:cNvPr id="10" name="Text Placeholder 9">
            <a:extLst>
              <a:ext uri="{FF2B5EF4-FFF2-40B4-BE49-F238E27FC236}">
                <a16:creationId xmlns:a16="http://schemas.microsoft.com/office/drawing/2014/main" id="{C8545E95-5904-3435-692F-58539D1C2128}"/>
              </a:ext>
            </a:extLst>
          </p:cNvPr>
          <p:cNvSpPr>
            <a:spLocks noGrp="1"/>
          </p:cNvSpPr>
          <p:nvPr>
            <p:ph type="body" sz="quarter" idx="10" hasCustomPrompt="1"/>
          </p:nvPr>
        </p:nvSpPr>
        <p:spPr>
          <a:xfrm>
            <a:off x="891824" y="1153525"/>
            <a:ext cx="5217115" cy="555417"/>
          </a:xfrm>
        </p:spPr>
        <p:txBody>
          <a:bodyPr>
            <a:noAutofit/>
          </a:bodyPr>
          <a:lstStyle>
            <a:lvl1pPr>
              <a:defRPr sz="4400" b="1">
                <a:gradFill>
                  <a:gsLst>
                    <a:gs pos="0">
                      <a:srgbClr val="0066A6"/>
                    </a:gs>
                    <a:gs pos="100000">
                      <a:srgbClr val="1CA6DF"/>
                    </a:gs>
                  </a:gsLst>
                  <a:lin ang="2700000" scaled="1"/>
                </a:gradFill>
              </a:defRPr>
            </a:lvl1pPr>
            <a:lvl2pPr>
              <a:defRPr b="1">
                <a:solidFill>
                  <a:srgbClr val="0066A6"/>
                </a:solidFill>
              </a:defRPr>
            </a:lvl2pPr>
            <a:lvl3pPr>
              <a:defRPr b="1">
                <a:solidFill>
                  <a:srgbClr val="0066A6"/>
                </a:solidFill>
              </a:defRPr>
            </a:lvl3pPr>
            <a:lvl4pPr>
              <a:defRPr b="1">
                <a:solidFill>
                  <a:srgbClr val="0066A6"/>
                </a:solidFill>
              </a:defRPr>
            </a:lvl4pPr>
            <a:lvl5pPr>
              <a:defRPr b="1">
                <a:solidFill>
                  <a:srgbClr val="0066A6"/>
                </a:solidFill>
              </a:defRPr>
            </a:lvl5pPr>
          </a:lstStyle>
          <a:p>
            <a:pPr lvl="0"/>
            <a:r>
              <a:rPr lang="en-US"/>
              <a:t>Insert Header</a:t>
            </a:r>
          </a:p>
        </p:txBody>
      </p:sp>
      <p:sp>
        <p:nvSpPr>
          <p:cNvPr id="8" name="Text Placeholder 7">
            <a:extLst>
              <a:ext uri="{FF2B5EF4-FFF2-40B4-BE49-F238E27FC236}">
                <a16:creationId xmlns:a16="http://schemas.microsoft.com/office/drawing/2014/main" id="{E02893ED-79D1-853A-AC15-C78811B6ECA0}"/>
              </a:ext>
            </a:extLst>
          </p:cNvPr>
          <p:cNvSpPr>
            <a:spLocks noGrp="1"/>
          </p:cNvSpPr>
          <p:nvPr>
            <p:ph type="body" sz="quarter" idx="13" hasCustomPrompt="1"/>
          </p:nvPr>
        </p:nvSpPr>
        <p:spPr>
          <a:xfrm>
            <a:off x="891824" y="2782092"/>
            <a:ext cx="5203825" cy="2366963"/>
          </a:xfrm>
        </p:spPr>
        <p:txBody>
          <a:bodyPr>
            <a:normAutofit/>
          </a:bodyPr>
          <a:lstStyle>
            <a:lvl1pPr>
              <a:defRPr sz="16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stStyle>
          <a:p>
            <a:pPr algn="l"/>
            <a:r>
              <a:rPr lang="en-US" sz="1600">
                <a:latin typeface="Montserrat" pitchFamily="2" charset="77"/>
              </a:rPr>
              <a:t>Lorem ipsum dolor sit </a:t>
            </a:r>
            <a:r>
              <a:rPr lang="en-US" sz="1600" err="1">
                <a:latin typeface="Montserrat" pitchFamily="2" charset="77"/>
              </a:rPr>
              <a:t>amet</a:t>
            </a:r>
            <a:r>
              <a:rPr lang="en-US" sz="1600">
                <a:latin typeface="Montserrat" pitchFamily="2" charset="77"/>
              </a:rPr>
              <a:t>, </a:t>
            </a:r>
            <a:r>
              <a:rPr lang="en-US" sz="1600" err="1">
                <a:latin typeface="Montserrat" pitchFamily="2" charset="77"/>
              </a:rPr>
              <a:t>consectetuer</a:t>
            </a:r>
            <a:r>
              <a:rPr lang="en-US" sz="1600">
                <a:latin typeface="Montserrat" pitchFamily="2" charset="77"/>
              </a:rPr>
              <a:t> </a:t>
            </a:r>
            <a:r>
              <a:rPr lang="en-US" sz="1600" err="1">
                <a:latin typeface="Montserrat" pitchFamily="2" charset="77"/>
              </a:rPr>
              <a:t>adipiscing</a:t>
            </a:r>
            <a:r>
              <a:rPr lang="en-US" sz="1600">
                <a:latin typeface="Montserrat" pitchFamily="2" charset="77"/>
              </a:rPr>
              <a:t> </a:t>
            </a:r>
            <a:r>
              <a:rPr lang="en-US" sz="1600" err="1">
                <a:latin typeface="Montserrat" pitchFamily="2" charset="77"/>
              </a:rPr>
              <a:t>elit</a:t>
            </a:r>
            <a:r>
              <a:rPr lang="en-US" sz="1600">
                <a:latin typeface="Montserrat" pitchFamily="2" charset="77"/>
              </a:rPr>
              <a:t>, sed diam </a:t>
            </a:r>
            <a:r>
              <a:rPr lang="en-US" sz="1600" err="1">
                <a:latin typeface="Montserrat" pitchFamily="2" charset="77"/>
              </a:rPr>
              <a:t>nonummy</a:t>
            </a:r>
            <a:r>
              <a:rPr lang="en-US" sz="1600">
                <a:latin typeface="Montserrat" pitchFamily="2" charset="77"/>
              </a:rPr>
              <a:t> </a:t>
            </a:r>
            <a:r>
              <a:rPr lang="en-US" sz="1600" err="1">
                <a:latin typeface="Montserrat" pitchFamily="2" charset="77"/>
              </a:rPr>
              <a:t>nibh</a:t>
            </a:r>
            <a:r>
              <a:rPr lang="en-US" sz="1600">
                <a:latin typeface="Montserrat" pitchFamily="2" charset="77"/>
              </a:rPr>
              <a:t> </a:t>
            </a:r>
            <a:r>
              <a:rPr lang="en-US" sz="1600" err="1">
                <a:latin typeface="Montserrat" pitchFamily="2" charset="77"/>
              </a:rPr>
              <a:t>euismod</a:t>
            </a:r>
            <a:r>
              <a:rPr lang="en-US" sz="1600">
                <a:latin typeface="Montserrat" pitchFamily="2" charset="77"/>
              </a:rPr>
              <a:t> </a:t>
            </a:r>
            <a:r>
              <a:rPr lang="en-US" sz="1600" err="1">
                <a:latin typeface="Montserrat" pitchFamily="2" charset="77"/>
              </a:rPr>
              <a:t>tincidunt</a:t>
            </a:r>
            <a:r>
              <a:rPr lang="en-US" sz="1600">
                <a:latin typeface="Montserrat" pitchFamily="2" charset="77"/>
              </a:rPr>
              <a:t> </a:t>
            </a:r>
            <a:r>
              <a:rPr lang="en-US" sz="1600" err="1">
                <a:latin typeface="Montserrat" pitchFamily="2" charset="77"/>
              </a:rPr>
              <a:t>ut</a:t>
            </a:r>
            <a:r>
              <a:rPr lang="en-US" sz="1600">
                <a:latin typeface="Montserrat" pitchFamily="2" charset="77"/>
              </a:rPr>
              <a:t> </a:t>
            </a:r>
            <a:r>
              <a:rPr lang="en-US" sz="1600" err="1">
                <a:latin typeface="Montserrat" pitchFamily="2" charset="77"/>
              </a:rPr>
              <a:t>laoreet</a:t>
            </a:r>
            <a:r>
              <a:rPr lang="en-US" sz="1600">
                <a:latin typeface="Montserrat" pitchFamily="2" charset="77"/>
              </a:rPr>
              <a:t> dolore magna </a:t>
            </a:r>
            <a:r>
              <a:rPr lang="en-US" sz="1600" err="1">
                <a:latin typeface="Montserrat" pitchFamily="2" charset="77"/>
              </a:rPr>
              <a:t>aliquam</a:t>
            </a:r>
            <a:r>
              <a:rPr lang="en-US" sz="1600">
                <a:latin typeface="Montserrat" pitchFamily="2" charset="77"/>
              </a:rPr>
              <a:t> </a:t>
            </a:r>
            <a:r>
              <a:rPr lang="en-US" sz="1600" err="1">
                <a:latin typeface="Montserrat" pitchFamily="2" charset="77"/>
              </a:rPr>
              <a:t>erat</a:t>
            </a:r>
            <a:r>
              <a:rPr lang="en-US" sz="1600">
                <a:latin typeface="Montserrat" pitchFamily="2" charset="77"/>
              </a:rPr>
              <a:t> </a:t>
            </a:r>
            <a:r>
              <a:rPr lang="en-US" sz="1600" err="1">
                <a:latin typeface="Montserrat" pitchFamily="2" charset="77"/>
              </a:rPr>
              <a:t>volutpat</a:t>
            </a:r>
            <a:r>
              <a:rPr lang="en-US" sz="1600">
                <a:latin typeface="Montserrat" pitchFamily="2" charset="77"/>
              </a:rPr>
              <a:t>. Ut </a:t>
            </a:r>
            <a:r>
              <a:rPr lang="en-US" sz="1600" err="1">
                <a:latin typeface="Montserrat" pitchFamily="2" charset="77"/>
              </a:rPr>
              <a:t>wisi</a:t>
            </a:r>
            <a:r>
              <a:rPr lang="en-US" sz="1600">
                <a:latin typeface="Montserrat" pitchFamily="2" charset="77"/>
              </a:rPr>
              <a:t> </a:t>
            </a:r>
            <a:r>
              <a:rPr lang="en-US" sz="1600" err="1">
                <a:latin typeface="Montserrat" pitchFamily="2" charset="77"/>
              </a:rPr>
              <a:t>enim</a:t>
            </a:r>
            <a:r>
              <a:rPr lang="en-US" sz="1600">
                <a:latin typeface="Montserrat" pitchFamily="2" charset="77"/>
              </a:rPr>
              <a:t> ad minim </a:t>
            </a:r>
            <a:r>
              <a:rPr lang="en-US" sz="1600" err="1">
                <a:latin typeface="Montserrat" pitchFamily="2" charset="77"/>
              </a:rPr>
              <a:t>veniam</a:t>
            </a:r>
            <a:r>
              <a:rPr lang="en-US" sz="1600">
                <a:latin typeface="Montserrat" pitchFamily="2" charset="77"/>
              </a:rPr>
              <a:t>, </a:t>
            </a:r>
            <a:r>
              <a:rPr lang="en-US" sz="1600" err="1">
                <a:latin typeface="Montserrat" pitchFamily="2" charset="77"/>
              </a:rPr>
              <a:t>quis</a:t>
            </a:r>
            <a:r>
              <a:rPr lang="en-US" sz="1600">
                <a:latin typeface="Montserrat" pitchFamily="2" charset="77"/>
              </a:rPr>
              <a:t> </a:t>
            </a:r>
            <a:r>
              <a:rPr lang="en-US" sz="1600" err="1">
                <a:latin typeface="Montserrat" pitchFamily="2" charset="77"/>
              </a:rPr>
              <a:t>nostrud</a:t>
            </a:r>
            <a:r>
              <a:rPr lang="en-US" sz="1600">
                <a:latin typeface="Montserrat" pitchFamily="2" charset="77"/>
              </a:rPr>
              <a:t> </a:t>
            </a:r>
            <a:r>
              <a:rPr lang="en-US" sz="1600" err="1">
                <a:latin typeface="Montserrat" pitchFamily="2" charset="77"/>
              </a:rPr>
              <a:t>exerci</a:t>
            </a:r>
            <a:r>
              <a:rPr lang="en-US" sz="1600">
                <a:latin typeface="Montserrat" pitchFamily="2" charset="77"/>
              </a:rPr>
              <a:t> </a:t>
            </a:r>
            <a:r>
              <a:rPr lang="en-US" sz="1600" err="1">
                <a:latin typeface="Montserrat" pitchFamily="2" charset="77"/>
              </a:rPr>
              <a:t>tation</a:t>
            </a:r>
            <a:r>
              <a:rPr lang="en-US" sz="1600">
                <a:latin typeface="Montserrat" pitchFamily="2" charset="77"/>
              </a:rPr>
              <a:t> </a:t>
            </a:r>
            <a:r>
              <a:rPr lang="en-US" sz="1600" err="1">
                <a:latin typeface="Montserrat" pitchFamily="2" charset="77"/>
              </a:rPr>
              <a:t>ullamcorper</a:t>
            </a:r>
            <a:r>
              <a:rPr lang="en-US" sz="1600">
                <a:latin typeface="Montserrat" pitchFamily="2" charset="77"/>
              </a:rPr>
              <a:t> </a:t>
            </a:r>
            <a:r>
              <a:rPr lang="en-US" sz="1600" err="1">
                <a:latin typeface="Montserrat" pitchFamily="2" charset="77"/>
              </a:rPr>
              <a:t>suscipit</a:t>
            </a:r>
            <a:r>
              <a:rPr lang="en-US" sz="1600">
                <a:latin typeface="Montserrat" pitchFamily="2" charset="77"/>
              </a:rPr>
              <a:t> </a:t>
            </a:r>
            <a:r>
              <a:rPr lang="en-US" sz="1600" err="1">
                <a:latin typeface="Montserrat" pitchFamily="2" charset="77"/>
              </a:rPr>
              <a:t>lobortis</a:t>
            </a:r>
            <a:r>
              <a:rPr lang="en-US" sz="1600">
                <a:latin typeface="Montserrat" pitchFamily="2" charset="77"/>
              </a:rPr>
              <a:t> </a:t>
            </a:r>
            <a:r>
              <a:rPr lang="en-US" sz="1600" err="1">
                <a:latin typeface="Montserrat" pitchFamily="2" charset="77"/>
              </a:rPr>
              <a:t>nisl</a:t>
            </a:r>
            <a:r>
              <a:rPr lang="en-US" sz="1600">
                <a:latin typeface="Montserrat" pitchFamily="2" charset="77"/>
              </a:rPr>
              <a:t> </a:t>
            </a:r>
            <a:r>
              <a:rPr lang="en-US" sz="1600" err="1">
                <a:latin typeface="Montserrat" pitchFamily="2" charset="77"/>
              </a:rPr>
              <a:t>ut</a:t>
            </a:r>
            <a:r>
              <a:rPr lang="en-US" sz="1600">
                <a:latin typeface="Montserrat" pitchFamily="2" charset="77"/>
              </a:rPr>
              <a:t> </a:t>
            </a:r>
            <a:r>
              <a:rPr lang="en-US" sz="1600" err="1">
                <a:latin typeface="Montserrat" pitchFamily="2" charset="77"/>
              </a:rPr>
              <a:t>aliquip</a:t>
            </a:r>
            <a:r>
              <a:rPr lang="en-US" sz="1600">
                <a:latin typeface="Montserrat" pitchFamily="2" charset="77"/>
              </a:rPr>
              <a:t> ex </a:t>
            </a:r>
            <a:r>
              <a:rPr lang="en-US" sz="1600" err="1">
                <a:latin typeface="Montserrat" pitchFamily="2" charset="77"/>
              </a:rPr>
              <a:t>ea</a:t>
            </a:r>
            <a:r>
              <a:rPr lang="en-US" sz="1600">
                <a:latin typeface="Montserrat" pitchFamily="2" charset="77"/>
              </a:rPr>
              <a:t> </a:t>
            </a:r>
            <a:r>
              <a:rPr lang="en-US" sz="1600" err="1">
                <a:latin typeface="Montserrat" pitchFamily="2" charset="77"/>
              </a:rPr>
              <a:t>commodo</a:t>
            </a:r>
            <a:r>
              <a:rPr lang="en-US" sz="1600">
                <a:latin typeface="Montserrat" pitchFamily="2" charset="77"/>
              </a:rPr>
              <a:t> </a:t>
            </a:r>
            <a:r>
              <a:rPr lang="en-US" sz="1600" err="1">
                <a:latin typeface="Montserrat" pitchFamily="2" charset="77"/>
              </a:rPr>
              <a:t>consequat</a:t>
            </a:r>
            <a:r>
              <a:rPr lang="en-US" sz="1600">
                <a:latin typeface="Montserrat" pitchFamily="2" charset="77"/>
              </a:rPr>
              <a:t>. Duis autem vel </a:t>
            </a:r>
            <a:r>
              <a:rPr lang="en-US" sz="1600" err="1">
                <a:latin typeface="Montserrat" pitchFamily="2" charset="77"/>
              </a:rPr>
              <a:t>eum</a:t>
            </a:r>
            <a:r>
              <a:rPr lang="en-US" sz="1600">
                <a:latin typeface="Montserrat" pitchFamily="2" charset="77"/>
              </a:rPr>
              <a:t> </a:t>
            </a:r>
            <a:r>
              <a:rPr lang="en-US" sz="1600" err="1">
                <a:latin typeface="Montserrat" pitchFamily="2" charset="77"/>
              </a:rPr>
              <a:t>iriure</a:t>
            </a:r>
            <a:r>
              <a:rPr lang="en-US" sz="1600">
                <a:latin typeface="Montserrat" pitchFamily="2" charset="77"/>
              </a:rPr>
              <a:t> dolor in </a:t>
            </a:r>
            <a:r>
              <a:rPr lang="en-US" sz="1600" err="1">
                <a:latin typeface="Montserrat" pitchFamily="2" charset="77"/>
              </a:rPr>
              <a:t>hendrerit</a:t>
            </a:r>
            <a:r>
              <a:rPr lang="en-US" sz="1600">
                <a:latin typeface="Montserrat" pitchFamily="2" charset="77"/>
              </a:rPr>
              <a:t> in </a:t>
            </a:r>
            <a:r>
              <a:rPr lang="en-US" sz="1600" err="1">
                <a:latin typeface="Montserrat" pitchFamily="2" charset="77"/>
              </a:rPr>
              <a:t>vulputate</a:t>
            </a:r>
            <a:r>
              <a:rPr lang="en-US" sz="1600">
                <a:latin typeface="Montserrat" pitchFamily="2" charset="77"/>
              </a:rPr>
              <a:t> </a:t>
            </a:r>
            <a:r>
              <a:rPr lang="en-US" sz="1600" err="1">
                <a:latin typeface="Montserrat" pitchFamily="2" charset="77"/>
              </a:rPr>
              <a:t>velit</a:t>
            </a:r>
            <a:r>
              <a:rPr lang="en-US" sz="1600">
                <a:latin typeface="Montserrat" pitchFamily="2" charset="77"/>
              </a:rPr>
              <a:t> </a:t>
            </a:r>
            <a:r>
              <a:rPr lang="en-US" sz="1600" err="1">
                <a:latin typeface="Montserrat" pitchFamily="2" charset="77"/>
              </a:rPr>
              <a:t>esse</a:t>
            </a:r>
            <a:r>
              <a:rPr lang="en-US" sz="1600">
                <a:latin typeface="Montserrat" pitchFamily="2" charset="77"/>
              </a:rPr>
              <a:t> </a:t>
            </a:r>
            <a:r>
              <a:rPr lang="en-US" sz="1600" err="1">
                <a:latin typeface="Montserrat" pitchFamily="2" charset="77"/>
              </a:rPr>
              <a:t>molestie</a:t>
            </a:r>
            <a:r>
              <a:rPr lang="en-US" sz="1600">
                <a:latin typeface="Montserrat" pitchFamily="2" charset="77"/>
              </a:rPr>
              <a:t> </a:t>
            </a:r>
            <a:r>
              <a:rPr lang="en-US" sz="1600" err="1">
                <a:latin typeface="Montserrat" pitchFamily="2" charset="77"/>
              </a:rPr>
              <a:t>consequat</a:t>
            </a:r>
            <a:r>
              <a:rPr lang="en-US" sz="1600">
                <a:latin typeface="Montserrat" pitchFamily="2" charset="77"/>
              </a:rPr>
              <a:t>, vel illum dolore </a:t>
            </a:r>
            <a:r>
              <a:rPr lang="en-US" sz="1600" err="1">
                <a:latin typeface="Montserrat" pitchFamily="2" charset="77"/>
              </a:rPr>
              <a:t>eu</a:t>
            </a:r>
            <a:r>
              <a:rPr lang="en-US" sz="1600">
                <a:latin typeface="Montserrat" pitchFamily="2" charset="77"/>
              </a:rPr>
              <a:t> </a:t>
            </a:r>
            <a:r>
              <a:rPr lang="en-US" sz="1600" err="1">
                <a:latin typeface="Montserrat" pitchFamily="2" charset="77"/>
              </a:rPr>
              <a:t>feugiat</a:t>
            </a:r>
            <a:r>
              <a:rPr lang="en-US" sz="1600">
                <a:latin typeface="Montserrat" pitchFamily="2" charset="77"/>
              </a:rPr>
              <a:t> </a:t>
            </a:r>
            <a:r>
              <a:rPr lang="en-US" sz="1600" err="1">
                <a:latin typeface="Montserrat" pitchFamily="2" charset="77"/>
              </a:rPr>
              <a:t>nulla</a:t>
            </a:r>
            <a:endParaRPr lang="en-US" sz="1600">
              <a:latin typeface="Montserrat" pitchFamily="2" charset="77"/>
            </a:endParaRPr>
          </a:p>
        </p:txBody>
      </p:sp>
      <p:sp>
        <p:nvSpPr>
          <p:cNvPr id="18" name="Slide Number Placeholder 5">
            <a:extLst>
              <a:ext uri="{FF2B5EF4-FFF2-40B4-BE49-F238E27FC236}">
                <a16:creationId xmlns:a16="http://schemas.microsoft.com/office/drawing/2014/main" id="{D3F33A87-0C2B-1553-FD56-650081DC801F}"/>
              </a:ext>
            </a:extLst>
          </p:cNvPr>
          <p:cNvSpPr>
            <a:spLocks noGrp="1"/>
          </p:cNvSpPr>
          <p:nvPr>
            <p:ph type="sldNum" sz="quarter" idx="18"/>
          </p:nvPr>
        </p:nvSpPr>
        <p:spPr>
          <a:xfrm>
            <a:off x="9318172" y="212612"/>
            <a:ext cx="2743200" cy="243979"/>
          </a:xfrm>
        </p:spPr>
        <p:txBody>
          <a:bodyPr/>
          <a:lstStyle>
            <a:lvl1pPr>
              <a:defRPr>
                <a:solidFill>
                  <a:srgbClr val="0066A6"/>
                </a:solidFill>
              </a:defRPr>
            </a:lvl1pPr>
          </a:lstStyle>
          <a:p>
            <a:fld id="{DDF38D7F-98AA-462B-A48E-365CAD00FE90}" type="slidenum">
              <a:rPr lang="en-US" smtClean="0"/>
              <a:t>‹#›</a:t>
            </a:fld>
            <a:endParaRPr lang="en-US"/>
          </a:p>
        </p:txBody>
      </p:sp>
    </p:spTree>
    <p:extLst>
      <p:ext uri="{BB962C8B-B14F-4D97-AF65-F5344CB8AC3E}">
        <p14:creationId xmlns:p14="http://schemas.microsoft.com/office/powerpoint/2010/main" val="212810195"/>
      </p:ext>
    </p:extLst>
  </p:cSld>
  <p:clrMapOvr>
    <a:overrideClrMapping bg1="lt1" tx1="dk1" bg2="lt2" tx2="dk2" accent1="accent1" accent2="accent2" accent3="accent3" accent4="accent4" accent5="accent5" accent6="accent6" hlink="hlink" folHlink="folHlink"/>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Vertical Picture and Text_2">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E110E35-5D42-2640-965B-5D6EA22B6E08}"/>
              </a:ext>
            </a:extLst>
          </p:cNvPr>
          <p:cNvSpPr/>
          <p:nvPr/>
        </p:nvSpPr>
        <p:spPr>
          <a:xfrm>
            <a:off x="0" y="2192866"/>
            <a:ext cx="12192000" cy="3352800"/>
          </a:xfrm>
          <a:prstGeom prst="rect">
            <a:avLst/>
          </a:prstGeom>
          <a:gradFill>
            <a:gsLst>
              <a:gs pos="50000">
                <a:srgbClr val="0E86C3"/>
              </a:gs>
              <a:gs pos="0">
                <a:srgbClr val="0066A6"/>
              </a:gs>
              <a:gs pos="100000">
                <a:srgbClr val="1CA6DF"/>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Picture Placeholder 3">
            <a:extLst>
              <a:ext uri="{FF2B5EF4-FFF2-40B4-BE49-F238E27FC236}">
                <a16:creationId xmlns:a16="http://schemas.microsoft.com/office/drawing/2014/main" id="{C52D0FA9-F397-D215-AADE-975D5BC09BD9}"/>
              </a:ext>
            </a:extLst>
          </p:cNvPr>
          <p:cNvSpPr>
            <a:spLocks noGrp="1"/>
          </p:cNvSpPr>
          <p:nvPr>
            <p:ph type="pic" sz="quarter" idx="14"/>
          </p:nvPr>
        </p:nvSpPr>
        <p:spPr>
          <a:xfrm>
            <a:off x="6468535" y="518885"/>
            <a:ext cx="4684889" cy="5820231"/>
          </a:xfrm>
          <a:solidFill>
            <a:schemeClr val="bg1"/>
          </a:solidFill>
          <a:effectLst>
            <a:outerShdw blurRad="410243" dist="90240" dir="8100000" sx="99913" sy="99913" algn="tr" rotWithShape="0">
              <a:prstClr val="black">
                <a:alpha val="14789"/>
              </a:prstClr>
            </a:outerShdw>
          </a:effectLst>
        </p:spPr>
        <p:txBody>
          <a:bodyPr/>
          <a:lstStyle/>
          <a:p>
            <a:r>
              <a:rPr lang="en-US"/>
              <a:t>Click icon to add picture</a:t>
            </a:r>
          </a:p>
        </p:txBody>
      </p:sp>
      <p:sp>
        <p:nvSpPr>
          <p:cNvPr id="11" name="Text Placeholder 3">
            <a:extLst>
              <a:ext uri="{FF2B5EF4-FFF2-40B4-BE49-F238E27FC236}">
                <a16:creationId xmlns:a16="http://schemas.microsoft.com/office/drawing/2014/main" id="{5678451E-AEEF-993F-C5A9-4AC04BD8BEA3}"/>
              </a:ext>
            </a:extLst>
          </p:cNvPr>
          <p:cNvSpPr>
            <a:spLocks noGrp="1"/>
          </p:cNvSpPr>
          <p:nvPr>
            <p:ph type="body" sz="quarter" idx="11" hasCustomPrompt="1"/>
          </p:nvPr>
        </p:nvSpPr>
        <p:spPr>
          <a:xfrm>
            <a:off x="891824" y="6150750"/>
            <a:ext cx="4533615" cy="243979"/>
          </a:xfrm>
        </p:spPr>
        <p:txBody>
          <a:bodyPr>
            <a:noAutofit/>
          </a:bodyPr>
          <a:lstStyle>
            <a:lvl1pPr>
              <a:defRPr sz="1400" spc="600">
                <a:solidFill>
                  <a:srgbClr val="0066A6"/>
                </a:solidFill>
              </a:defRPr>
            </a:lvl1pPr>
          </a:lstStyle>
          <a:p>
            <a:pPr lvl="0"/>
            <a:r>
              <a:rPr lang="en-US"/>
              <a:t>SECTION NAME(ALL CAPS)</a:t>
            </a:r>
          </a:p>
        </p:txBody>
      </p:sp>
      <p:sp>
        <p:nvSpPr>
          <p:cNvPr id="10" name="Text Placeholder 9">
            <a:extLst>
              <a:ext uri="{FF2B5EF4-FFF2-40B4-BE49-F238E27FC236}">
                <a16:creationId xmlns:a16="http://schemas.microsoft.com/office/drawing/2014/main" id="{C8545E95-5904-3435-692F-58539D1C2128}"/>
              </a:ext>
            </a:extLst>
          </p:cNvPr>
          <p:cNvSpPr>
            <a:spLocks noGrp="1"/>
          </p:cNvSpPr>
          <p:nvPr>
            <p:ph type="body" sz="quarter" idx="10" hasCustomPrompt="1"/>
          </p:nvPr>
        </p:nvSpPr>
        <p:spPr>
          <a:xfrm>
            <a:off x="891824" y="1153525"/>
            <a:ext cx="5217115" cy="555417"/>
          </a:xfrm>
        </p:spPr>
        <p:txBody>
          <a:bodyPr>
            <a:noAutofit/>
          </a:bodyPr>
          <a:lstStyle>
            <a:lvl1pPr>
              <a:defRPr sz="4400" b="1">
                <a:solidFill>
                  <a:srgbClr val="0066A6"/>
                </a:solidFill>
              </a:defRPr>
            </a:lvl1pPr>
            <a:lvl2pPr>
              <a:defRPr b="1">
                <a:solidFill>
                  <a:srgbClr val="0066A6"/>
                </a:solidFill>
              </a:defRPr>
            </a:lvl2pPr>
            <a:lvl3pPr>
              <a:defRPr b="1">
                <a:solidFill>
                  <a:srgbClr val="0066A6"/>
                </a:solidFill>
              </a:defRPr>
            </a:lvl3pPr>
            <a:lvl4pPr>
              <a:defRPr b="1">
                <a:solidFill>
                  <a:srgbClr val="0066A6"/>
                </a:solidFill>
              </a:defRPr>
            </a:lvl4pPr>
            <a:lvl5pPr>
              <a:defRPr b="1">
                <a:solidFill>
                  <a:srgbClr val="0066A6"/>
                </a:solidFill>
              </a:defRPr>
            </a:lvl5pPr>
          </a:lstStyle>
          <a:p>
            <a:pPr lvl="0"/>
            <a:r>
              <a:rPr lang="en-US"/>
              <a:t>Insert Header</a:t>
            </a:r>
          </a:p>
        </p:txBody>
      </p:sp>
      <p:sp>
        <p:nvSpPr>
          <p:cNvPr id="8" name="Text Placeholder 7">
            <a:extLst>
              <a:ext uri="{FF2B5EF4-FFF2-40B4-BE49-F238E27FC236}">
                <a16:creationId xmlns:a16="http://schemas.microsoft.com/office/drawing/2014/main" id="{E02893ED-79D1-853A-AC15-C78811B6ECA0}"/>
              </a:ext>
            </a:extLst>
          </p:cNvPr>
          <p:cNvSpPr>
            <a:spLocks noGrp="1"/>
          </p:cNvSpPr>
          <p:nvPr>
            <p:ph type="body" sz="quarter" idx="13" hasCustomPrompt="1"/>
          </p:nvPr>
        </p:nvSpPr>
        <p:spPr>
          <a:xfrm>
            <a:off x="891824" y="2782092"/>
            <a:ext cx="5203825" cy="2366963"/>
          </a:xfrm>
          <a:noFill/>
        </p:spPr>
        <p:txBody>
          <a:bodyPr>
            <a:normAutofit/>
          </a:bodyPr>
          <a:lstStyle>
            <a:lvl1pPr>
              <a:defRPr sz="1600">
                <a:solidFill>
                  <a:schemeClr val="bg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stStyle>
          <a:p>
            <a:pPr algn="l"/>
            <a:r>
              <a:rPr lang="en-US" sz="1600">
                <a:latin typeface="Montserrat" pitchFamily="2" charset="77"/>
              </a:rPr>
              <a:t>Lorem ipsum dolor sit </a:t>
            </a:r>
            <a:r>
              <a:rPr lang="en-US" sz="1600" err="1">
                <a:latin typeface="Montserrat" pitchFamily="2" charset="77"/>
              </a:rPr>
              <a:t>amet</a:t>
            </a:r>
            <a:r>
              <a:rPr lang="en-US" sz="1600">
                <a:latin typeface="Montserrat" pitchFamily="2" charset="77"/>
              </a:rPr>
              <a:t>, </a:t>
            </a:r>
            <a:r>
              <a:rPr lang="en-US" sz="1600" err="1">
                <a:latin typeface="Montserrat" pitchFamily="2" charset="77"/>
              </a:rPr>
              <a:t>consectetuer</a:t>
            </a:r>
            <a:r>
              <a:rPr lang="en-US" sz="1600">
                <a:latin typeface="Montserrat" pitchFamily="2" charset="77"/>
              </a:rPr>
              <a:t> </a:t>
            </a:r>
            <a:r>
              <a:rPr lang="en-US" sz="1600" err="1">
                <a:latin typeface="Montserrat" pitchFamily="2" charset="77"/>
              </a:rPr>
              <a:t>adipiscing</a:t>
            </a:r>
            <a:r>
              <a:rPr lang="en-US" sz="1600">
                <a:latin typeface="Montserrat" pitchFamily="2" charset="77"/>
              </a:rPr>
              <a:t> </a:t>
            </a:r>
            <a:r>
              <a:rPr lang="en-US" sz="1600" err="1">
                <a:latin typeface="Montserrat" pitchFamily="2" charset="77"/>
              </a:rPr>
              <a:t>elit</a:t>
            </a:r>
            <a:r>
              <a:rPr lang="en-US" sz="1600">
                <a:latin typeface="Montserrat" pitchFamily="2" charset="77"/>
              </a:rPr>
              <a:t>, sed diam </a:t>
            </a:r>
            <a:r>
              <a:rPr lang="en-US" sz="1600" err="1">
                <a:latin typeface="Montserrat" pitchFamily="2" charset="77"/>
              </a:rPr>
              <a:t>nonummy</a:t>
            </a:r>
            <a:r>
              <a:rPr lang="en-US" sz="1600">
                <a:latin typeface="Montserrat" pitchFamily="2" charset="77"/>
              </a:rPr>
              <a:t> </a:t>
            </a:r>
            <a:r>
              <a:rPr lang="en-US" sz="1600" err="1">
                <a:latin typeface="Montserrat" pitchFamily="2" charset="77"/>
              </a:rPr>
              <a:t>nibh</a:t>
            </a:r>
            <a:r>
              <a:rPr lang="en-US" sz="1600">
                <a:latin typeface="Montserrat" pitchFamily="2" charset="77"/>
              </a:rPr>
              <a:t> </a:t>
            </a:r>
            <a:r>
              <a:rPr lang="en-US" sz="1600" err="1">
                <a:latin typeface="Montserrat" pitchFamily="2" charset="77"/>
              </a:rPr>
              <a:t>euismod</a:t>
            </a:r>
            <a:r>
              <a:rPr lang="en-US" sz="1600">
                <a:latin typeface="Montserrat" pitchFamily="2" charset="77"/>
              </a:rPr>
              <a:t> </a:t>
            </a:r>
            <a:r>
              <a:rPr lang="en-US" sz="1600" err="1">
                <a:latin typeface="Montserrat" pitchFamily="2" charset="77"/>
              </a:rPr>
              <a:t>tincidunt</a:t>
            </a:r>
            <a:r>
              <a:rPr lang="en-US" sz="1600">
                <a:latin typeface="Montserrat" pitchFamily="2" charset="77"/>
              </a:rPr>
              <a:t> </a:t>
            </a:r>
            <a:r>
              <a:rPr lang="en-US" sz="1600" err="1">
                <a:latin typeface="Montserrat" pitchFamily="2" charset="77"/>
              </a:rPr>
              <a:t>ut</a:t>
            </a:r>
            <a:r>
              <a:rPr lang="en-US" sz="1600">
                <a:latin typeface="Montserrat" pitchFamily="2" charset="77"/>
              </a:rPr>
              <a:t> </a:t>
            </a:r>
            <a:r>
              <a:rPr lang="en-US" sz="1600" err="1">
                <a:latin typeface="Montserrat" pitchFamily="2" charset="77"/>
              </a:rPr>
              <a:t>laoreet</a:t>
            </a:r>
            <a:r>
              <a:rPr lang="en-US" sz="1600">
                <a:latin typeface="Montserrat" pitchFamily="2" charset="77"/>
              </a:rPr>
              <a:t> dolore magna </a:t>
            </a:r>
            <a:r>
              <a:rPr lang="en-US" sz="1600" err="1">
                <a:latin typeface="Montserrat" pitchFamily="2" charset="77"/>
              </a:rPr>
              <a:t>aliquam</a:t>
            </a:r>
            <a:r>
              <a:rPr lang="en-US" sz="1600">
                <a:latin typeface="Montserrat" pitchFamily="2" charset="77"/>
              </a:rPr>
              <a:t> </a:t>
            </a:r>
            <a:r>
              <a:rPr lang="en-US" sz="1600" err="1">
                <a:latin typeface="Montserrat" pitchFamily="2" charset="77"/>
              </a:rPr>
              <a:t>erat</a:t>
            </a:r>
            <a:r>
              <a:rPr lang="en-US" sz="1600">
                <a:latin typeface="Montserrat" pitchFamily="2" charset="77"/>
              </a:rPr>
              <a:t> </a:t>
            </a:r>
            <a:r>
              <a:rPr lang="en-US" sz="1600" err="1">
                <a:latin typeface="Montserrat" pitchFamily="2" charset="77"/>
              </a:rPr>
              <a:t>volutpat</a:t>
            </a:r>
            <a:r>
              <a:rPr lang="en-US" sz="1600">
                <a:latin typeface="Montserrat" pitchFamily="2" charset="77"/>
              </a:rPr>
              <a:t>. Ut </a:t>
            </a:r>
            <a:r>
              <a:rPr lang="en-US" sz="1600" err="1">
                <a:latin typeface="Montserrat" pitchFamily="2" charset="77"/>
              </a:rPr>
              <a:t>wisi</a:t>
            </a:r>
            <a:r>
              <a:rPr lang="en-US" sz="1600">
                <a:latin typeface="Montserrat" pitchFamily="2" charset="77"/>
              </a:rPr>
              <a:t> </a:t>
            </a:r>
            <a:r>
              <a:rPr lang="en-US" sz="1600" err="1">
                <a:latin typeface="Montserrat" pitchFamily="2" charset="77"/>
              </a:rPr>
              <a:t>enim</a:t>
            </a:r>
            <a:r>
              <a:rPr lang="en-US" sz="1600">
                <a:latin typeface="Montserrat" pitchFamily="2" charset="77"/>
              </a:rPr>
              <a:t> ad minim </a:t>
            </a:r>
            <a:r>
              <a:rPr lang="en-US" sz="1600" err="1">
                <a:latin typeface="Montserrat" pitchFamily="2" charset="77"/>
              </a:rPr>
              <a:t>veniam</a:t>
            </a:r>
            <a:r>
              <a:rPr lang="en-US" sz="1600">
                <a:latin typeface="Montserrat" pitchFamily="2" charset="77"/>
              </a:rPr>
              <a:t>, </a:t>
            </a:r>
            <a:r>
              <a:rPr lang="en-US" sz="1600" err="1">
                <a:latin typeface="Montserrat" pitchFamily="2" charset="77"/>
              </a:rPr>
              <a:t>quis</a:t>
            </a:r>
            <a:r>
              <a:rPr lang="en-US" sz="1600">
                <a:latin typeface="Montserrat" pitchFamily="2" charset="77"/>
              </a:rPr>
              <a:t> </a:t>
            </a:r>
            <a:r>
              <a:rPr lang="en-US" sz="1600" err="1">
                <a:latin typeface="Montserrat" pitchFamily="2" charset="77"/>
              </a:rPr>
              <a:t>nostrud</a:t>
            </a:r>
            <a:r>
              <a:rPr lang="en-US" sz="1600">
                <a:latin typeface="Montserrat" pitchFamily="2" charset="77"/>
              </a:rPr>
              <a:t> </a:t>
            </a:r>
            <a:r>
              <a:rPr lang="en-US" sz="1600" err="1">
                <a:latin typeface="Montserrat" pitchFamily="2" charset="77"/>
              </a:rPr>
              <a:t>exerci</a:t>
            </a:r>
            <a:r>
              <a:rPr lang="en-US" sz="1600">
                <a:latin typeface="Montserrat" pitchFamily="2" charset="77"/>
              </a:rPr>
              <a:t> </a:t>
            </a:r>
            <a:r>
              <a:rPr lang="en-US" sz="1600" err="1">
                <a:latin typeface="Montserrat" pitchFamily="2" charset="77"/>
              </a:rPr>
              <a:t>tation</a:t>
            </a:r>
            <a:r>
              <a:rPr lang="en-US" sz="1600">
                <a:latin typeface="Montserrat" pitchFamily="2" charset="77"/>
              </a:rPr>
              <a:t> </a:t>
            </a:r>
            <a:r>
              <a:rPr lang="en-US" sz="1600" err="1">
                <a:latin typeface="Montserrat" pitchFamily="2" charset="77"/>
              </a:rPr>
              <a:t>ullamcorper</a:t>
            </a:r>
            <a:r>
              <a:rPr lang="en-US" sz="1600">
                <a:latin typeface="Montserrat" pitchFamily="2" charset="77"/>
              </a:rPr>
              <a:t> </a:t>
            </a:r>
            <a:r>
              <a:rPr lang="en-US" sz="1600" err="1">
                <a:latin typeface="Montserrat" pitchFamily="2" charset="77"/>
              </a:rPr>
              <a:t>suscipit</a:t>
            </a:r>
            <a:r>
              <a:rPr lang="en-US" sz="1600">
                <a:latin typeface="Montserrat" pitchFamily="2" charset="77"/>
              </a:rPr>
              <a:t> </a:t>
            </a:r>
            <a:r>
              <a:rPr lang="en-US" sz="1600" err="1">
                <a:latin typeface="Montserrat" pitchFamily="2" charset="77"/>
              </a:rPr>
              <a:t>lobortis</a:t>
            </a:r>
            <a:r>
              <a:rPr lang="en-US" sz="1600">
                <a:latin typeface="Montserrat" pitchFamily="2" charset="77"/>
              </a:rPr>
              <a:t> </a:t>
            </a:r>
            <a:r>
              <a:rPr lang="en-US" sz="1600" err="1">
                <a:latin typeface="Montserrat" pitchFamily="2" charset="77"/>
              </a:rPr>
              <a:t>nisl</a:t>
            </a:r>
            <a:r>
              <a:rPr lang="en-US" sz="1600">
                <a:latin typeface="Montserrat" pitchFamily="2" charset="77"/>
              </a:rPr>
              <a:t> </a:t>
            </a:r>
            <a:r>
              <a:rPr lang="en-US" sz="1600" err="1">
                <a:latin typeface="Montserrat" pitchFamily="2" charset="77"/>
              </a:rPr>
              <a:t>ut</a:t>
            </a:r>
            <a:r>
              <a:rPr lang="en-US" sz="1600">
                <a:latin typeface="Montserrat" pitchFamily="2" charset="77"/>
              </a:rPr>
              <a:t> </a:t>
            </a:r>
            <a:r>
              <a:rPr lang="en-US" sz="1600" err="1">
                <a:latin typeface="Montserrat" pitchFamily="2" charset="77"/>
              </a:rPr>
              <a:t>aliquip</a:t>
            </a:r>
            <a:r>
              <a:rPr lang="en-US" sz="1600">
                <a:latin typeface="Montserrat" pitchFamily="2" charset="77"/>
              </a:rPr>
              <a:t> ex </a:t>
            </a:r>
            <a:r>
              <a:rPr lang="en-US" sz="1600" err="1">
                <a:latin typeface="Montserrat" pitchFamily="2" charset="77"/>
              </a:rPr>
              <a:t>ea</a:t>
            </a:r>
            <a:r>
              <a:rPr lang="en-US" sz="1600">
                <a:latin typeface="Montserrat" pitchFamily="2" charset="77"/>
              </a:rPr>
              <a:t> </a:t>
            </a:r>
            <a:r>
              <a:rPr lang="en-US" sz="1600" err="1">
                <a:latin typeface="Montserrat" pitchFamily="2" charset="77"/>
              </a:rPr>
              <a:t>commodo</a:t>
            </a:r>
            <a:r>
              <a:rPr lang="en-US" sz="1600">
                <a:latin typeface="Montserrat" pitchFamily="2" charset="77"/>
              </a:rPr>
              <a:t> </a:t>
            </a:r>
            <a:r>
              <a:rPr lang="en-US" sz="1600" err="1">
                <a:latin typeface="Montserrat" pitchFamily="2" charset="77"/>
              </a:rPr>
              <a:t>consequat</a:t>
            </a:r>
            <a:r>
              <a:rPr lang="en-US" sz="1600">
                <a:latin typeface="Montserrat" pitchFamily="2" charset="77"/>
              </a:rPr>
              <a:t>. Duis autem vel </a:t>
            </a:r>
            <a:r>
              <a:rPr lang="en-US" sz="1600" err="1">
                <a:latin typeface="Montserrat" pitchFamily="2" charset="77"/>
              </a:rPr>
              <a:t>eum</a:t>
            </a:r>
            <a:r>
              <a:rPr lang="en-US" sz="1600">
                <a:latin typeface="Montserrat" pitchFamily="2" charset="77"/>
              </a:rPr>
              <a:t> </a:t>
            </a:r>
            <a:r>
              <a:rPr lang="en-US" sz="1600" err="1">
                <a:latin typeface="Montserrat" pitchFamily="2" charset="77"/>
              </a:rPr>
              <a:t>iriure</a:t>
            </a:r>
            <a:r>
              <a:rPr lang="en-US" sz="1600">
                <a:latin typeface="Montserrat" pitchFamily="2" charset="77"/>
              </a:rPr>
              <a:t> dolor in </a:t>
            </a:r>
            <a:r>
              <a:rPr lang="en-US" sz="1600" err="1">
                <a:latin typeface="Montserrat" pitchFamily="2" charset="77"/>
              </a:rPr>
              <a:t>hendrerit</a:t>
            </a:r>
            <a:r>
              <a:rPr lang="en-US" sz="1600">
                <a:latin typeface="Montserrat" pitchFamily="2" charset="77"/>
              </a:rPr>
              <a:t> in </a:t>
            </a:r>
            <a:r>
              <a:rPr lang="en-US" sz="1600" err="1">
                <a:latin typeface="Montserrat" pitchFamily="2" charset="77"/>
              </a:rPr>
              <a:t>vulputate</a:t>
            </a:r>
            <a:r>
              <a:rPr lang="en-US" sz="1600">
                <a:latin typeface="Montserrat" pitchFamily="2" charset="77"/>
              </a:rPr>
              <a:t> </a:t>
            </a:r>
            <a:r>
              <a:rPr lang="en-US" sz="1600" err="1">
                <a:latin typeface="Montserrat" pitchFamily="2" charset="77"/>
              </a:rPr>
              <a:t>velit</a:t>
            </a:r>
            <a:r>
              <a:rPr lang="en-US" sz="1600">
                <a:latin typeface="Montserrat" pitchFamily="2" charset="77"/>
              </a:rPr>
              <a:t> </a:t>
            </a:r>
            <a:r>
              <a:rPr lang="en-US" sz="1600" err="1">
                <a:latin typeface="Montserrat" pitchFamily="2" charset="77"/>
              </a:rPr>
              <a:t>esse</a:t>
            </a:r>
            <a:r>
              <a:rPr lang="en-US" sz="1600">
                <a:latin typeface="Montserrat" pitchFamily="2" charset="77"/>
              </a:rPr>
              <a:t> </a:t>
            </a:r>
            <a:r>
              <a:rPr lang="en-US" sz="1600" err="1">
                <a:latin typeface="Montserrat" pitchFamily="2" charset="77"/>
              </a:rPr>
              <a:t>molestie</a:t>
            </a:r>
            <a:r>
              <a:rPr lang="en-US" sz="1600">
                <a:latin typeface="Montserrat" pitchFamily="2" charset="77"/>
              </a:rPr>
              <a:t> </a:t>
            </a:r>
            <a:r>
              <a:rPr lang="en-US" sz="1600" err="1">
                <a:latin typeface="Montserrat" pitchFamily="2" charset="77"/>
              </a:rPr>
              <a:t>consequat</a:t>
            </a:r>
            <a:r>
              <a:rPr lang="en-US" sz="1600">
                <a:latin typeface="Montserrat" pitchFamily="2" charset="77"/>
              </a:rPr>
              <a:t>, vel illum dolore </a:t>
            </a:r>
            <a:r>
              <a:rPr lang="en-US" sz="1600" err="1">
                <a:latin typeface="Montserrat" pitchFamily="2" charset="77"/>
              </a:rPr>
              <a:t>eu</a:t>
            </a:r>
            <a:r>
              <a:rPr lang="en-US" sz="1600">
                <a:latin typeface="Montserrat" pitchFamily="2" charset="77"/>
              </a:rPr>
              <a:t> </a:t>
            </a:r>
            <a:r>
              <a:rPr lang="en-US" sz="1600" err="1">
                <a:latin typeface="Montserrat" pitchFamily="2" charset="77"/>
              </a:rPr>
              <a:t>feugiat</a:t>
            </a:r>
            <a:r>
              <a:rPr lang="en-US" sz="1600">
                <a:latin typeface="Montserrat" pitchFamily="2" charset="77"/>
              </a:rPr>
              <a:t> </a:t>
            </a:r>
            <a:r>
              <a:rPr lang="en-US" sz="1600" err="1">
                <a:latin typeface="Montserrat" pitchFamily="2" charset="77"/>
              </a:rPr>
              <a:t>nulla</a:t>
            </a:r>
            <a:endParaRPr lang="en-US" sz="1600">
              <a:latin typeface="Montserrat" pitchFamily="2" charset="77"/>
            </a:endParaRPr>
          </a:p>
        </p:txBody>
      </p:sp>
      <p:sp>
        <p:nvSpPr>
          <p:cNvPr id="7" name="Slide Number Placeholder 5">
            <a:extLst>
              <a:ext uri="{FF2B5EF4-FFF2-40B4-BE49-F238E27FC236}">
                <a16:creationId xmlns:a16="http://schemas.microsoft.com/office/drawing/2014/main" id="{E174DB1E-7EA3-E9A1-9C2F-7DD2CA6293B5}"/>
              </a:ext>
            </a:extLst>
          </p:cNvPr>
          <p:cNvSpPr>
            <a:spLocks noGrp="1"/>
          </p:cNvSpPr>
          <p:nvPr>
            <p:ph type="sldNum" sz="quarter" idx="18"/>
          </p:nvPr>
        </p:nvSpPr>
        <p:spPr>
          <a:xfrm>
            <a:off x="9318172" y="212612"/>
            <a:ext cx="2743200" cy="243979"/>
          </a:xfrm>
        </p:spPr>
        <p:txBody>
          <a:bodyPr/>
          <a:lstStyle>
            <a:lvl1pPr>
              <a:defRPr>
                <a:solidFill>
                  <a:srgbClr val="0066A6"/>
                </a:solidFill>
              </a:defRPr>
            </a:lvl1pPr>
          </a:lstStyle>
          <a:p>
            <a:fld id="{DDF38D7F-98AA-462B-A48E-365CAD00FE90}" type="slidenum">
              <a:rPr lang="en-US" smtClean="0"/>
              <a:t>‹#›</a:t>
            </a:fld>
            <a:endParaRPr lang="en-US"/>
          </a:p>
        </p:txBody>
      </p:sp>
    </p:spTree>
    <p:extLst>
      <p:ext uri="{BB962C8B-B14F-4D97-AF65-F5344CB8AC3E}">
        <p14:creationId xmlns:p14="http://schemas.microsoft.com/office/powerpoint/2010/main" val="1693789042"/>
      </p:ext>
    </p:extLst>
  </p:cSld>
  <p:clrMapOvr>
    <a:overrideClrMapping bg1="lt1" tx1="dk1" bg2="lt2" tx2="dk2" accent1="accent1" accent2="accent2" accent3="accent3" accent4="accent4" accent5="accent5" accent6="accent6" hlink="hlink" folHlink="folHlink"/>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Vertical Picture and Text_3">
    <p:bg>
      <p:bgRef idx="1001">
        <a:schemeClr val="bg1"/>
      </p:bgRef>
    </p:bg>
    <p:spTree>
      <p:nvGrpSpPr>
        <p:cNvPr id="1" name=""/>
        <p:cNvGrpSpPr/>
        <p:nvPr/>
      </p:nvGrpSpPr>
      <p:grpSpPr>
        <a:xfrm>
          <a:off x="0" y="0"/>
          <a:ext cx="0" cy="0"/>
          <a:chOff x="0" y="0"/>
          <a:chExt cx="0" cy="0"/>
        </a:xfrm>
      </p:grpSpPr>
      <p:sp>
        <p:nvSpPr>
          <p:cNvPr id="14" name="Picture Placeholder 3">
            <a:extLst>
              <a:ext uri="{FF2B5EF4-FFF2-40B4-BE49-F238E27FC236}">
                <a16:creationId xmlns:a16="http://schemas.microsoft.com/office/drawing/2014/main" id="{C52D0FA9-F397-D215-AADE-975D5BC09BD9}"/>
              </a:ext>
            </a:extLst>
          </p:cNvPr>
          <p:cNvSpPr>
            <a:spLocks noGrp="1"/>
          </p:cNvSpPr>
          <p:nvPr>
            <p:ph type="pic" sz="quarter" idx="14"/>
          </p:nvPr>
        </p:nvSpPr>
        <p:spPr>
          <a:xfrm>
            <a:off x="6468535" y="518885"/>
            <a:ext cx="4684889" cy="5820231"/>
          </a:xfrm>
          <a:solidFill>
            <a:schemeClr val="bg1"/>
          </a:solidFill>
          <a:effectLst>
            <a:outerShdw blurRad="410243" dist="90240" dir="8100000" sx="99913" sy="99913" algn="tr" rotWithShape="0">
              <a:prstClr val="black">
                <a:alpha val="14789"/>
              </a:prstClr>
            </a:outerShdw>
          </a:effectLst>
        </p:spPr>
        <p:txBody>
          <a:bodyPr/>
          <a:lstStyle/>
          <a:p>
            <a:r>
              <a:rPr lang="en-US"/>
              <a:t>Click icon to add picture</a:t>
            </a:r>
          </a:p>
        </p:txBody>
      </p:sp>
      <p:sp>
        <p:nvSpPr>
          <p:cNvPr id="11" name="Text Placeholder 3">
            <a:extLst>
              <a:ext uri="{FF2B5EF4-FFF2-40B4-BE49-F238E27FC236}">
                <a16:creationId xmlns:a16="http://schemas.microsoft.com/office/drawing/2014/main" id="{5678451E-AEEF-993F-C5A9-4AC04BD8BEA3}"/>
              </a:ext>
            </a:extLst>
          </p:cNvPr>
          <p:cNvSpPr>
            <a:spLocks noGrp="1"/>
          </p:cNvSpPr>
          <p:nvPr>
            <p:ph type="body" sz="quarter" idx="11" hasCustomPrompt="1"/>
          </p:nvPr>
        </p:nvSpPr>
        <p:spPr>
          <a:xfrm>
            <a:off x="891824" y="6150750"/>
            <a:ext cx="4533615" cy="243979"/>
          </a:xfrm>
        </p:spPr>
        <p:txBody>
          <a:bodyPr>
            <a:noAutofit/>
          </a:bodyPr>
          <a:lstStyle>
            <a:lvl1pPr>
              <a:defRPr sz="1400" spc="600">
                <a:solidFill>
                  <a:srgbClr val="0066A6"/>
                </a:solidFill>
              </a:defRPr>
            </a:lvl1pPr>
          </a:lstStyle>
          <a:p>
            <a:pPr lvl="0"/>
            <a:r>
              <a:rPr lang="en-US"/>
              <a:t>SECTION NAME(ALL CAPS)</a:t>
            </a:r>
          </a:p>
        </p:txBody>
      </p:sp>
      <p:sp>
        <p:nvSpPr>
          <p:cNvPr id="10" name="Text Placeholder 9">
            <a:extLst>
              <a:ext uri="{FF2B5EF4-FFF2-40B4-BE49-F238E27FC236}">
                <a16:creationId xmlns:a16="http://schemas.microsoft.com/office/drawing/2014/main" id="{C8545E95-5904-3435-692F-58539D1C2128}"/>
              </a:ext>
            </a:extLst>
          </p:cNvPr>
          <p:cNvSpPr>
            <a:spLocks noGrp="1"/>
          </p:cNvSpPr>
          <p:nvPr>
            <p:ph type="body" sz="quarter" idx="10" hasCustomPrompt="1"/>
          </p:nvPr>
        </p:nvSpPr>
        <p:spPr>
          <a:xfrm>
            <a:off x="891824" y="2058597"/>
            <a:ext cx="5217115" cy="555417"/>
          </a:xfrm>
        </p:spPr>
        <p:txBody>
          <a:bodyPr>
            <a:noAutofit/>
          </a:bodyPr>
          <a:lstStyle>
            <a:lvl1pPr>
              <a:defRPr sz="3200" b="1">
                <a:solidFill>
                  <a:srgbClr val="0066A6"/>
                </a:solidFill>
              </a:defRPr>
            </a:lvl1pPr>
            <a:lvl2pPr>
              <a:defRPr b="1">
                <a:solidFill>
                  <a:srgbClr val="0066A6"/>
                </a:solidFill>
              </a:defRPr>
            </a:lvl2pPr>
            <a:lvl3pPr>
              <a:defRPr b="1">
                <a:solidFill>
                  <a:srgbClr val="0066A6"/>
                </a:solidFill>
              </a:defRPr>
            </a:lvl3pPr>
            <a:lvl4pPr>
              <a:defRPr b="1">
                <a:solidFill>
                  <a:srgbClr val="0066A6"/>
                </a:solidFill>
              </a:defRPr>
            </a:lvl4pPr>
            <a:lvl5pPr>
              <a:defRPr b="1">
                <a:solidFill>
                  <a:srgbClr val="0066A6"/>
                </a:solidFill>
              </a:defRPr>
            </a:lvl5pPr>
          </a:lstStyle>
          <a:p>
            <a:pPr lvl="0"/>
            <a:r>
              <a:rPr lang="en-US"/>
              <a:t>Insert Header</a:t>
            </a:r>
          </a:p>
        </p:txBody>
      </p:sp>
      <p:sp>
        <p:nvSpPr>
          <p:cNvPr id="8" name="Text Placeholder 7">
            <a:extLst>
              <a:ext uri="{FF2B5EF4-FFF2-40B4-BE49-F238E27FC236}">
                <a16:creationId xmlns:a16="http://schemas.microsoft.com/office/drawing/2014/main" id="{E02893ED-79D1-853A-AC15-C78811B6ECA0}"/>
              </a:ext>
            </a:extLst>
          </p:cNvPr>
          <p:cNvSpPr>
            <a:spLocks noGrp="1"/>
          </p:cNvSpPr>
          <p:nvPr>
            <p:ph type="body" sz="quarter" idx="13" hasCustomPrompt="1"/>
          </p:nvPr>
        </p:nvSpPr>
        <p:spPr>
          <a:xfrm>
            <a:off x="891824" y="2782092"/>
            <a:ext cx="5203825" cy="2366963"/>
          </a:xfrm>
        </p:spPr>
        <p:txBody>
          <a:bodyPr>
            <a:normAutofit/>
          </a:bodyPr>
          <a:lstStyle>
            <a:lvl1pPr>
              <a:defRPr sz="16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stStyle>
          <a:p>
            <a:pPr algn="l"/>
            <a:r>
              <a:rPr lang="en-US" sz="1600">
                <a:latin typeface="Montserrat" pitchFamily="2" charset="77"/>
              </a:rPr>
              <a:t>Lorem ipsum dolor sit </a:t>
            </a:r>
            <a:r>
              <a:rPr lang="en-US" sz="1600" err="1">
                <a:latin typeface="Montserrat" pitchFamily="2" charset="77"/>
              </a:rPr>
              <a:t>amet</a:t>
            </a:r>
            <a:r>
              <a:rPr lang="en-US" sz="1600">
                <a:latin typeface="Montserrat" pitchFamily="2" charset="77"/>
              </a:rPr>
              <a:t>, </a:t>
            </a:r>
            <a:r>
              <a:rPr lang="en-US" sz="1600" err="1">
                <a:latin typeface="Montserrat" pitchFamily="2" charset="77"/>
              </a:rPr>
              <a:t>consectetuer</a:t>
            </a:r>
            <a:r>
              <a:rPr lang="en-US" sz="1600">
                <a:latin typeface="Montserrat" pitchFamily="2" charset="77"/>
              </a:rPr>
              <a:t> </a:t>
            </a:r>
            <a:r>
              <a:rPr lang="en-US" sz="1600" err="1">
                <a:latin typeface="Montserrat" pitchFamily="2" charset="77"/>
              </a:rPr>
              <a:t>adipiscing</a:t>
            </a:r>
            <a:r>
              <a:rPr lang="en-US" sz="1600">
                <a:latin typeface="Montserrat" pitchFamily="2" charset="77"/>
              </a:rPr>
              <a:t> </a:t>
            </a:r>
            <a:r>
              <a:rPr lang="en-US" sz="1600" err="1">
                <a:latin typeface="Montserrat" pitchFamily="2" charset="77"/>
              </a:rPr>
              <a:t>elit</a:t>
            </a:r>
            <a:r>
              <a:rPr lang="en-US" sz="1600">
                <a:latin typeface="Montserrat" pitchFamily="2" charset="77"/>
              </a:rPr>
              <a:t>, sed diam </a:t>
            </a:r>
            <a:r>
              <a:rPr lang="en-US" sz="1600" err="1">
                <a:latin typeface="Montserrat" pitchFamily="2" charset="77"/>
              </a:rPr>
              <a:t>nonummy</a:t>
            </a:r>
            <a:r>
              <a:rPr lang="en-US" sz="1600">
                <a:latin typeface="Montserrat" pitchFamily="2" charset="77"/>
              </a:rPr>
              <a:t> </a:t>
            </a:r>
            <a:r>
              <a:rPr lang="en-US" sz="1600" err="1">
                <a:latin typeface="Montserrat" pitchFamily="2" charset="77"/>
              </a:rPr>
              <a:t>nibh</a:t>
            </a:r>
            <a:r>
              <a:rPr lang="en-US" sz="1600">
                <a:latin typeface="Montserrat" pitchFamily="2" charset="77"/>
              </a:rPr>
              <a:t> </a:t>
            </a:r>
            <a:r>
              <a:rPr lang="en-US" sz="1600" err="1">
                <a:latin typeface="Montserrat" pitchFamily="2" charset="77"/>
              </a:rPr>
              <a:t>euismod</a:t>
            </a:r>
            <a:r>
              <a:rPr lang="en-US" sz="1600">
                <a:latin typeface="Montserrat" pitchFamily="2" charset="77"/>
              </a:rPr>
              <a:t> </a:t>
            </a:r>
            <a:r>
              <a:rPr lang="en-US" sz="1600" err="1">
                <a:latin typeface="Montserrat" pitchFamily="2" charset="77"/>
              </a:rPr>
              <a:t>tincidunt</a:t>
            </a:r>
            <a:r>
              <a:rPr lang="en-US" sz="1600">
                <a:latin typeface="Montserrat" pitchFamily="2" charset="77"/>
              </a:rPr>
              <a:t> </a:t>
            </a:r>
            <a:r>
              <a:rPr lang="en-US" sz="1600" err="1">
                <a:latin typeface="Montserrat" pitchFamily="2" charset="77"/>
              </a:rPr>
              <a:t>ut</a:t>
            </a:r>
            <a:r>
              <a:rPr lang="en-US" sz="1600">
                <a:latin typeface="Montserrat" pitchFamily="2" charset="77"/>
              </a:rPr>
              <a:t> </a:t>
            </a:r>
            <a:r>
              <a:rPr lang="en-US" sz="1600" err="1">
                <a:latin typeface="Montserrat" pitchFamily="2" charset="77"/>
              </a:rPr>
              <a:t>laoreet</a:t>
            </a:r>
            <a:r>
              <a:rPr lang="en-US" sz="1600">
                <a:latin typeface="Montserrat" pitchFamily="2" charset="77"/>
              </a:rPr>
              <a:t> dolore magna </a:t>
            </a:r>
            <a:r>
              <a:rPr lang="en-US" sz="1600" err="1">
                <a:latin typeface="Montserrat" pitchFamily="2" charset="77"/>
              </a:rPr>
              <a:t>aliquam</a:t>
            </a:r>
            <a:r>
              <a:rPr lang="en-US" sz="1600">
                <a:latin typeface="Montserrat" pitchFamily="2" charset="77"/>
              </a:rPr>
              <a:t> </a:t>
            </a:r>
            <a:r>
              <a:rPr lang="en-US" sz="1600" err="1">
                <a:latin typeface="Montserrat" pitchFamily="2" charset="77"/>
              </a:rPr>
              <a:t>erat</a:t>
            </a:r>
            <a:r>
              <a:rPr lang="en-US" sz="1600">
                <a:latin typeface="Montserrat" pitchFamily="2" charset="77"/>
              </a:rPr>
              <a:t> </a:t>
            </a:r>
            <a:r>
              <a:rPr lang="en-US" sz="1600" err="1">
                <a:latin typeface="Montserrat" pitchFamily="2" charset="77"/>
              </a:rPr>
              <a:t>volutpat</a:t>
            </a:r>
            <a:r>
              <a:rPr lang="en-US" sz="1600">
                <a:latin typeface="Montserrat" pitchFamily="2" charset="77"/>
              </a:rPr>
              <a:t>. Ut </a:t>
            </a:r>
            <a:r>
              <a:rPr lang="en-US" sz="1600" err="1">
                <a:latin typeface="Montserrat" pitchFamily="2" charset="77"/>
              </a:rPr>
              <a:t>wisi</a:t>
            </a:r>
            <a:r>
              <a:rPr lang="en-US" sz="1600">
                <a:latin typeface="Montserrat" pitchFamily="2" charset="77"/>
              </a:rPr>
              <a:t> </a:t>
            </a:r>
            <a:r>
              <a:rPr lang="en-US" sz="1600" err="1">
                <a:latin typeface="Montserrat" pitchFamily="2" charset="77"/>
              </a:rPr>
              <a:t>enim</a:t>
            </a:r>
            <a:r>
              <a:rPr lang="en-US" sz="1600">
                <a:latin typeface="Montserrat" pitchFamily="2" charset="77"/>
              </a:rPr>
              <a:t> ad minim </a:t>
            </a:r>
            <a:r>
              <a:rPr lang="en-US" sz="1600" err="1">
                <a:latin typeface="Montserrat" pitchFamily="2" charset="77"/>
              </a:rPr>
              <a:t>veniam</a:t>
            </a:r>
            <a:r>
              <a:rPr lang="en-US" sz="1600">
                <a:latin typeface="Montserrat" pitchFamily="2" charset="77"/>
              </a:rPr>
              <a:t>, </a:t>
            </a:r>
            <a:r>
              <a:rPr lang="en-US" sz="1600" err="1">
                <a:latin typeface="Montserrat" pitchFamily="2" charset="77"/>
              </a:rPr>
              <a:t>quis</a:t>
            </a:r>
            <a:r>
              <a:rPr lang="en-US" sz="1600">
                <a:latin typeface="Montserrat" pitchFamily="2" charset="77"/>
              </a:rPr>
              <a:t> </a:t>
            </a:r>
            <a:r>
              <a:rPr lang="en-US" sz="1600" err="1">
                <a:latin typeface="Montserrat" pitchFamily="2" charset="77"/>
              </a:rPr>
              <a:t>nostrud</a:t>
            </a:r>
            <a:r>
              <a:rPr lang="en-US" sz="1600">
                <a:latin typeface="Montserrat" pitchFamily="2" charset="77"/>
              </a:rPr>
              <a:t> </a:t>
            </a:r>
            <a:r>
              <a:rPr lang="en-US" sz="1600" err="1">
                <a:latin typeface="Montserrat" pitchFamily="2" charset="77"/>
              </a:rPr>
              <a:t>exerci</a:t>
            </a:r>
            <a:r>
              <a:rPr lang="en-US" sz="1600">
                <a:latin typeface="Montserrat" pitchFamily="2" charset="77"/>
              </a:rPr>
              <a:t> </a:t>
            </a:r>
            <a:r>
              <a:rPr lang="en-US" sz="1600" err="1">
                <a:latin typeface="Montserrat" pitchFamily="2" charset="77"/>
              </a:rPr>
              <a:t>tation</a:t>
            </a:r>
            <a:r>
              <a:rPr lang="en-US" sz="1600">
                <a:latin typeface="Montserrat" pitchFamily="2" charset="77"/>
              </a:rPr>
              <a:t> </a:t>
            </a:r>
            <a:r>
              <a:rPr lang="en-US" sz="1600" err="1">
                <a:latin typeface="Montserrat" pitchFamily="2" charset="77"/>
              </a:rPr>
              <a:t>ullamcorper</a:t>
            </a:r>
            <a:r>
              <a:rPr lang="en-US" sz="1600">
                <a:latin typeface="Montserrat" pitchFamily="2" charset="77"/>
              </a:rPr>
              <a:t> </a:t>
            </a:r>
            <a:r>
              <a:rPr lang="en-US" sz="1600" err="1">
                <a:latin typeface="Montserrat" pitchFamily="2" charset="77"/>
              </a:rPr>
              <a:t>suscipit</a:t>
            </a:r>
            <a:r>
              <a:rPr lang="en-US" sz="1600">
                <a:latin typeface="Montserrat" pitchFamily="2" charset="77"/>
              </a:rPr>
              <a:t> </a:t>
            </a:r>
            <a:r>
              <a:rPr lang="en-US" sz="1600" err="1">
                <a:latin typeface="Montserrat" pitchFamily="2" charset="77"/>
              </a:rPr>
              <a:t>lobortis</a:t>
            </a:r>
            <a:r>
              <a:rPr lang="en-US" sz="1600">
                <a:latin typeface="Montserrat" pitchFamily="2" charset="77"/>
              </a:rPr>
              <a:t> </a:t>
            </a:r>
            <a:r>
              <a:rPr lang="en-US" sz="1600" err="1">
                <a:latin typeface="Montserrat" pitchFamily="2" charset="77"/>
              </a:rPr>
              <a:t>nisl</a:t>
            </a:r>
            <a:r>
              <a:rPr lang="en-US" sz="1600">
                <a:latin typeface="Montserrat" pitchFamily="2" charset="77"/>
              </a:rPr>
              <a:t> </a:t>
            </a:r>
            <a:r>
              <a:rPr lang="en-US" sz="1600" err="1">
                <a:latin typeface="Montserrat" pitchFamily="2" charset="77"/>
              </a:rPr>
              <a:t>ut</a:t>
            </a:r>
            <a:r>
              <a:rPr lang="en-US" sz="1600">
                <a:latin typeface="Montserrat" pitchFamily="2" charset="77"/>
              </a:rPr>
              <a:t> </a:t>
            </a:r>
            <a:r>
              <a:rPr lang="en-US" sz="1600" err="1">
                <a:latin typeface="Montserrat" pitchFamily="2" charset="77"/>
              </a:rPr>
              <a:t>aliquip</a:t>
            </a:r>
            <a:r>
              <a:rPr lang="en-US" sz="1600">
                <a:latin typeface="Montserrat" pitchFamily="2" charset="77"/>
              </a:rPr>
              <a:t> ex </a:t>
            </a:r>
            <a:r>
              <a:rPr lang="en-US" sz="1600" err="1">
                <a:latin typeface="Montserrat" pitchFamily="2" charset="77"/>
              </a:rPr>
              <a:t>ea</a:t>
            </a:r>
            <a:r>
              <a:rPr lang="en-US" sz="1600">
                <a:latin typeface="Montserrat" pitchFamily="2" charset="77"/>
              </a:rPr>
              <a:t> </a:t>
            </a:r>
            <a:r>
              <a:rPr lang="en-US" sz="1600" err="1">
                <a:latin typeface="Montserrat" pitchFamily="2" charset="77"/>
              </a:rPr>
              <a:t>commodo</a:t>
            </a:r>
            <a:r>
              <a:rPr lang="en-US" sz="1600">
                <a:latin typeface="Montserrat" pitchFamily="2" charset="77"/>
              </a:rPr>
              <a:t> </a:t>
            </a:r>
            <a:r>
              <a:rPr lang="en-US" sz="1600" err="1">
                <a:latin typeface="Montserrat" pitchFamily="2" charset="77"/>
              </a:rPr>
              <a:t>consequat</a:t>
            </a:r>
            <a:r>
              <a:rPr lang="en-US" sz="1600">
                <a:latin typeface="Montserrat" pitchFamily="2" charset="77"/>
              </a:rPr>
              <a:t>. Duis autem vel </a:t>
            </a:r>
            <a:r>
              <a:rPr lang="en-US" sz="1600" err="1">
                <a:latin typeface="Montserrat" pitchFamily="2" charset="77"/>
              </a:rPr>
              <a:t>eum</a:t>
            </a:r>
            <a:r>
              <a:rPr lang="en-US" sz="1600">
                <a:latin typeface="Montserrat" pitchFamily="2" charset="77"/>
              </a:rPr>
              <a:t> </a:t>
            </a:r>
            <a:r>
              <a:rPr lang="en-US" sz="1600" err="1">
                <a:latin typeface="Montserrat" pitchFamily="2" charset="77"/>
              </a:rPr>
              <a:t>iriure</a:t>
            </a:r>
            <a:r>
              <a:rPr lang="en-US" sz="1600">
                <a:latin typeface="Montserrat" pitchFamily="2" charset="77"/>
              </a:rPr>
              <a:t> dolor in </a:t>
            </a:r>
            <a:r>
              <a:rPr lang="en-US" sz="1600" err="1">
                <a:latin typeface="Montserrat" pitchFamily="2" charset="77"/>
              </a:rPr>
              <a:t>hendrerit</a:t>
            </a:r>
            <a:r>
              <a:rPr lang="en-US" sz="1600">
                <a:latin typeface="Montserrat" pitchFamily="2" charset="77"/>
              </a:rPr>
              <a:t> in </a:t>
            </a:r>
            <a:r>
              <a:rPr lang="en-US" sz="1600" err="1">
                <a:latin typeface="Montserrat" pitchFamily="2" charset="77"/>
              </a:rPr>
              <a:t>vulputate</a:t>
            </a:r>
            <a:r>
              <a:rPr lang="en-US" sz="1600">
                <a:latin typeface="Montserrat" pitchFamily="2" charset="77"/>
              </a:rPr>
              <a:t> </a:t>
            </a:r>
            <a:r>
              <a:rPr lang="en-US" sz="1600" err="1">
                <a:latin typeface="Montserrat" pitchFamily="2" charset="77"/>
              </a:rPr>
              <a:t>velit</a:t>
            </a:r>
            <a:r>
              <a:rPr lang="en-US" sz="1600">
                <a:latin typeface="Montserrat" pitchFamily="2" charset="77"/>
              </a:rPr>
              <a:t> </a:t>
            </a:r>
            <a:r>
              <a:rPr lang="en-US" sz="1600" err="1">
                <a:latin typeface="Montserrat" pitchFamily="2" charset="77"/>
              </a:rPr>
              <a:t>esse</a:t>
            </a:r>
            <a:r>
              <a:rPr lang="en-US" sz="1600">
                <a:latin typeface="Montserrat" pitchFamily="2" charset="77"/>
              </a:rPr>
              <a:t> </a:t>
            </a:r>
            <a:r>
              <a:rPr lang="en-US" sz="1600" err="1">
                <a:latin typeface="Montserrat" pitchFamily="2" charset="77"/>
              </a:rPr>
              <a:t>molestie</a:t>
            </a:r>
            <a:r>
              <a:rPr lang="en-US" sz="1600">
                <a:latin typeface="Montserrat" pitchFamily="2" charset="77"/>
              </a:rPr>
              <a:t> </a:t>
            </a:r>
            <a:r>
              <a:rPr lang="en-US" sz="1600" err="1">
                <a:latin typeface="Montserrat" pitchFamily="2" charset="77"/>
              </a:rPr>
              <a:t>consequat</a:t>
            </a:r>
            <a:r>
              <a:rPr lang="en-US" sz="1600">
                <a:latin typeface="Montserrat" pitchFamily="2" charset="77"/>
              </a:rPr>
              <a:t>, vel illum dolore </a:t>
            </a:r>
            <a:r>
              <a:rPr lang="en-US" sz="1600" err="1">
                <a:latin typeface="Montserrat" pitchFamily="2" charset="77"/>
              </a:rPr>
              <a:t>eu</a:t>
            </a:r>
            <a:r>
              <a:rPr lang="en-US" sz="1600">
                <a:latin typeface="Montserrat" pitchFamily="2" charset="77"/>
              </a:rPr>
              <a:t> </a:t>
            </a:r>
            <a:r>
              <a:rPr lang="en-US" sz="1600" err="1">
                <a:latin typeface="Montserrat" pitchFamily="2" charset="77"/>
              </a:rPr>
              <a:t>feugiat</a:t>
            </a:r>
            <a:r>
              <a:rPr lang="en-US" sz="1600">
                <a:latin typeface="Montserrat" pitchFamily="2" charset="77"/>
              </a:rPr>
              <a:t> </a:t>
            </a:r>
            <a:r>
              <a:rPr lang="en-US" sz="1600" err="1">
                <a:latin typeface="Montserrat" pitchFamily="2" charset="77"/>
              </a:rPr>
              <a:t>nulla</a:t>
            </a:r>
            <a:endParaRPr lang="en-US" sz="1600">
              <a:latin typeface="Montserrat" pitchFamily="2" charset="77"/>
            </a:endParaRPr>
          </a:p>
        </p:txBody>
      </p:sp>
      <p:sp>
        <p:nvSpPr>
          <p:cNvPr id="4" name="Slide Number Placeholder 5">
            <a:extLst>
              <a:ext uri="{FF2B5EF4-FFF2-40B4-BE49-F238E27FC236}">
                <a16:creationId xmlns:a16="http://schemas.microsoft.com/office/drawing/2014/main" id="{4146E49F-65A6-7F16-9DE7-CECC48740627}"/>
              </a:ext>
            </a:extLst>
          </p:cNvPr>
          <p:cNvSpPr>
            <a:spLocks noGrp="1"/>
          </p:cNvSpPr>
          <p:nvPr>
            <p:ph type="sldNum" sz="quarter" idx="18"/>
          </p:nvPr>
        </p:nvSpPr>
        <p:spPr>
          <a:xfrm>
            <a:off x="9318172" y="212612"/>
            <a:ext cx="2743200" cy="243979"/>
          </a:xfrm>
        </p:spPr>
        <p:txBody>
          <a:bodyPr/>
          <a:lstStyle>
            <a:lvl1pPr>
              <a:defRPr>
                <a:solidFill>
                  <a:srgbClr val="0066A6"/>
                </a:solidFill>
              </a:defRPr>
            </a:lvl1pPr>
          </a:lstStyle>
          <a:p>
            <a:fld id="{DDF38D7F-98AA-462B-A48E-365CAD00FE90}" type="slidenum">
              <a:rPr lang="en-US" smtClean="0"/>
              <a:t>‹#›</a:t>
            </a:fld>
            <a:endParaRPr lang="en-US"/>
          </a:p>
        </p:txBody>
      </p:sp>
    </p:spTree>
    <p:extLst>
      <p:ext uri="{BB962C8B-B14F-4D97-AF65-F5344CB8AC3E}">
        <p14:creationId xmlns:p14="http://schemas.microsoft.com/office/powerpoint/2010/main" val="2726202246"/>
      </p:ext>
    </p:extLst>
  </p:cSld>
  <p:clrMapOvr>
    <a:overrideClrMapping bg1="lt1" tx1="dk1" bg2="lt2" tx2="dk2" accent1="accent1" accent2="accent2" accent3="accent3" accent4="accent4" accent5="accent5" accent6="accent6" hlink="hlink" folHlink="folHlink"/>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Vertical Picture and Text_4">
    <p:bg>
      <p:bgRef idx="1001">
        <a:schemeClr val="bg1"/>
      </p:bgRef>
    </p:bg>
    <p:spTree>
      <p:nvGrpSpPr>
        <p:cNvPr id="1" name=""/>
        <p:cNvGrpSpPr/>
        <p:nvPr/>
      </p:nvGrpSpPr>
      <p:grpSpPr>
        <a:xfrm>
          <a:off x="0" y="0"/>
          <a:ext cx="0" cy="0"/>
          <a:chOff x="0" y="0"/>
          <a:chExt cx="0" cy="0"/>
        </a:xfrm>
      </p:grpSpPr>
      <p:sp>
        <p:nvSpPr>
          <p:cNvPr id="11" name="Text Placeholder 3">
            <a:extLst>
              <a:ext uri="{FF2B5EF4-FFF2-40B4-BE49-F238E27FC236}">
                <a16:creationId xmlns:a16="http://schemas.microsoft.com/office/drawing/2014/main" id="{5678451E-AEEF-993F-C5A9-4AC04BD8BEA3}"/>
              </a:ext>
            </a:extLst>
          </p:cNvPr>
          <p:cNvSpPr>
            <a:spLocks noGrp="1"/>
          </p:cNvSpPr>
          <p:nvPr>
            <p:ph type="body" sz="quarter" idx="11" hasCustomPrompt="1"/>
          </p:nvPr>
        </p:nvSpPr>
        <p:spPr>
          <a:xfrm>
            <a:off x="6468537" y="6150751"/>
            <a:ext cx="4449836" cy="243978"/>
          </a:xfrm>
        </p:spPr>
        <p:txBody>
          <a:bodyPr>
            <a:noAutofit/>
          </a:bodyPr>
          <a:lstStyle>
            <a:lvl1pPr>
              <a:defRPr sz="1400" spc="600">
                <a:solidFill>
                  <a:srgbClr val="0066A6"/>
                </a:solidFill>
              </a:defRPr>
            </a:lvl1pPr>
          </a:lstStyle>
          <a:p>
            <a:pPr lvl="0"/>
            <a:r>
              <a:rPr lang="en-US"/>
              <a:t>SECTION NAME(ALL CAPS)</a:t>
            </a:r>
          </a:p>
        </p:txBody>
      </p:sp>
      <p:sp>
        <p:nvSpPr>
          <p:cNvPr id="10" name="Text Placeholder 9">
            <a:extLst>
              <a:ext uri="{FF2B5EF4-FFF2-40B4-BE49-F238E27FC236}">
                <a16:creationId xmlns:a16="http://schemas.microsoft.com/office/drawing/2014/main" id="{C8545E95-5904-3435-692F-58539D1C2128}"/>
              </a:ext>
            </a:extLst>
          </p:cNvPr>
          <p:cNvSpPr>
            <a:spLocks noGrp="1"/>
          </p:cNvSpPr>
          <p:nvPr>
            <p:ph type="body" sz="quarter" idx="10" hasCustomPrompt="1"/>
          </p:nvPr>
        </p:nvSpPr>
        <p:spPr>
          <a:xfrm>
            <a:off x="6468536" y="2058597"/>
            <a:ext cx="5217115" cy="555417"/>
          </a:xfrm>
        </p:spPr>
        <p:txBody>
          <a:bodyPr>
            <a:noAutofit/>
          </a:bodyPr>
          <a:lstStyle>
            <a:lvl1pPr>
              <a:defRPr sz="3200" b="1">
                <a:solidFill>
                  <a:srgbClr val="0066A6"/>
                </a:solidFill>
              </a:defRPr>
            </a:lvl1pPr>
            <a:lvl2pPr>
              <a:defRPr b="1">
                <a:solidFill>
                  <a:srgbClr val="0066A6"/>
                </a:solidFill>
              </a:defRPr>
            </a:lvl2pPr>
            <a:lvl3pPr>
              <a:defRPr b="1">
                <a:solidFill>
                  <a:srgbClr val="0066A6"/>
                </a:solidFill>
              </a:defRPr>
            </a:lvl3pPr>
            <a:lvl4pPr>
              <a:defRPr b="1">
                <a:solidFill>
                  <a:srgbClr val="0066A6"/>
                </a:solidFill>
              </a:defRPr>
            </a:lvl4pPr>
            <a:lvl5pPr>
              <a:defRPr b="1">
                <a:solidFill>
                  <a:srgbClr val="0066A6"/>
                </a:solidFill>
              </a:defRPr>
            </a:lvl5pPr>
          </a:lstStyle>
          <a:p>
            <a:pPr lvl="0"/>
            <a:r>
              <a:rPr lang="en-US"/>
              <a:t>Insert Header</a:t>
            </a:r>
          </a:p>
        </p:txBody>
      </p:sp>
      <p:sp>
        <p:nvSpPr>
          <p:cNvPr id="8" name="Text Placeholder 7">
            <a:extLst>
              <a:ext uri="{FF2B5EF4-FFF2-40B4-BE49-F238E27FC236}">
                <a16:creationId xmlns:a16="http://schemas.microsoft.com/office/drawing/2014/main" id="{E02893ED-79D1-853A-AC15-C78811B6ECA0}"/>
              </a:ext>
            </a:extLst>
          </p:cNvPr>
          <p:cNvSpPr>
            <a:spLocks noGrp="1"/>
          </p:cNvSpPr>
          <p:nvPr>
            <p:ph type="body" sz="quarter" idx="13" hasCustomPrompt="1"/>
          </p:nvPr>
        </p:nvSpPr>
        <p:spPr>
          <a:xfrm>
            <a:off x="6468536" y="2782092"/>
            <a:ext cx="5203825" cy="2366963"/>
          </a:xfrm>
        </p:spPr>
        <p:txBody>
          <a:bodyPr>
            <a:normAutofit/>
          </a:bodyPr>
          <a:lstStyle>
            <a:lvl1pPr>
              <a:defRPr sz="16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stStyle>
          <a:p>
            <a:pPr algn="l"/>
            <a:r>
              <a:rPr lang="en-US" sz="1600">
                <a:latin typeface="Montserrat" pitchFamily="2" charset="77"/>
              </a:rPr>
              <a:t>Lorem ipsum dolor sit </a:t>
            </a:r>
            <a:r>
              <a:rPr lang="en-US" sz="1600" err="1">
                <a:latin typeface="Montserrat" pitchFamily="2" charset="77"/>
              </a:rPr>
              <a:t>amet</a:t>
            </a:r>
            <a:r>
              <a:rPr lang="en-US" sz="1600">
                <a:latin typeface="Montserrat" pitchFamily="2" charset="77"/>
              </a:rPr>
              <a:t>, </a:t>
            </a:r>
            <a:r>
              <a:rPr lang="en-US" sz="1600" err="1">
                <a:latin typeface="Montserrat" pitchFamily="2" charset="77"/>
              </a:rPr>
              <a:t>consectetuer</a:t>
            </a:r>
            <a:r>
              <a:rPr lang="en-US" sz="1600">
                <a:latin typeface="Montserrat" pitchFamily="2" charset="77"/>
              </a:rPr>
              <a:t> </a:t>
            </a:r>
            <a:r>
              <a:rPr lang="en-US" sz="1600" err="1">
                <a:latin typeface="Montserrat" pitchFamily="2" charset="77"/>
              </a:rPr>
              <a:t>adipiscing</a:t>
            </a:r>
            <a:r>
              <a:rPr lang="en-US" sz="1600">
                <a:latin typeface="Montserrat" pitchFamily="2" charset="77"/>
              </a:rPr>
              <a:t> </a:t>
            </a:r>
            <a:r>
              <a:rPr lang="en-US" sz="1600" err="1">
                <a:latin typeface="Montserrat" pitchFamily="2" charset="77"/>
              </a:rPr>
              <a:t>elit</a:t>
            </a:r>
            <a:r>
              <a:rPr lang="en-US" sz="1600">
                <a:latin typeface="Montserrat" pitchFamily="2" charset="77"/>
              </a:rPr>
              <a:t>, sed diam </a:t>
            </a:r>
            <a:r>
              <a:rPr lang="en-US" sz="1600" err="1">
                <a:latin typeface="Montserrat" pitchFamily="2" charset="77"/>
              </a:rPr>
              <a:t>nonummy</a:t>
            </a:r>
            <a:r>
              <a:rPr lang="en-US" sz="1600">
                <a:latin typeface="Montserrat" pitchFamily="2" charset="77"/>
              </a:rPr>
              <a:t> </a:t>
            </a:r>
            <a:r>
              <a:rPr lang="en-US" sz="1600" err="1">
                <a:latin typeface="Montserrat" pitchFamily="2" charset="77"/>
              </a:rPr>
              <a:t>nibh</a:t>
            </a:r>
            <a:r>
              <a:rPr lang="en-US" sz="1600">
                <a:latin typeface="Montserrat" pitchFamily="2" charset="77"/>
              </a:rPr>
              <a:t> </a:t>
            </a:r>
            <a:r>
              <a:rPr lang="en-US" sz="1600" err="1">
                <a:latin typeface="Montserrat" pitchFamily="2" charset="77"/>
              </a:rPr>
              <a:t>euismod</a:t>
            </a:r>
            <a:r>
              <a:rPr lang="en-US" sz="1600">
                <a:latin typeface="Montserrat" pitchFamily="2" charset="77"/>
              </a:rPr>
              <a:t> </a:t>
            </a:r>
            <a:r>
              <a:rPr lang="en-US" sz="1600" err="1">
                <a:latin typeface="Montserrat" pitchFamily="2" charset="77"/>
              </a:rPr>
              <a:t>tincidunt</a:t>
            </a:r>
            <a:r>
              <a:rPr lang="en-US" sz="1600">
                <a:latin typeface="Montserrat" pitchFamily="2" charset="77"/>
              </a:rPr>
              <a:t> </a:t>
            </a:r>
            <a:r>
              <a:rPr lang="en-US" sz="1600" err="1">
                <a:latin typeface="Montserrat" pitchFamily="2" charset="77"/>
              </a:rPr>
              <a:t>ut</a:t>
            </a:r>
            <a:r>
              <a:rPr lang="en-US" sz="1600">
                <a:latin typeface="Montserrat" pitchFamily="2" charset="77"/>
              </a:rPr>
              <a:t> </a:t>
            </a:r>
            <a:r>
              <a:rPr lang="en-US" sz="1600" err="1">
                <a:latin typeface="Montserrat" pitchFamily="2" charset="77"/>
              </a:rPr>
              <a:t>laoreet</a:t>
            </a:r>
            <a:r>
              <a:rPr lang="en-US" sz="1600">
                <a:latin typeface="Montserrat" pitchFamily="2" charset="77"/>
              </a:rPr>
              <a:t> dolore magna </a:t>
            </a:r>
            <a:r>
              <a:rPr lang="en-US" sz="1600" err="1">
                <a:latin typeface="Montserrat" pitchFamily="2" charset="77"/>
              </a:rPr>
              <a:t>aliquam</a:t>
            </a:r>
            <a:r>
              <a:rPr lang="en-US" sz="1600">
                <a:latin typeface="Montserrat" pitchFamily="2" charset="77"/>
              </a:rPr>
              <a:t> </a:t>
            </a:r>
            <a:r>
              <a:rPr lang="en-US" sz="1600" err="1">
                <a:latin typeface="Montserrat" pitchFamily="2" charset="77"/>
              </a:rPr>
              <a:t>erat</a:t>
            </a:r>
            <a:r>
              <a:rPr lang="en-US" sz="1600">
                <a:latin typeface="Montserrat" pitchFamily="2" charset="77"/>
              </a:rPr>
              <a:t> </a:t>
            </a:r>
            <a:r>
              <a:rPr lang="en-US" sz="1600" err="1">
                <a:latin typeface="Montserrat" pitchFamily="2" charset="77"/>
              </a:rPr>
              <a:t>volutpat</a:t>
            </a:r>
            <a:r>
              <a:rPr lang="en-US" sz="1600">
                <a:latin typeface="Montserrat" pitchFamily="2" charset="77"/>
              </a:rPr>
              <a:t>. Ut </a:t>
            </a:r>
            <a:r>
              <a:rPr lang="en-US" sz="1600" err="1">
                <a:latin typeface="Montserrat" pitchFamily="2" charset="77"/>
              </a:rPr>
              <a:t>wisi</a:t>
            </a:r>
            <a:r>
              <a:rPr lang="en-US" sz="1600">
                <a:latin typeface="Montserrat" pitchFamily="2" charset="77"/>
              </a:rPr>
              <a:t> </a:t>
            </a:r>
            <a:r>
              <a:rPr lang="en-US" sz="1600" err="1">
                <a:latin typeface="Montserrat" pitchFamily="2" charset="77"/>
              </a:rPr>
              <a:t>enim</a:t>
            </a:r>
            <a:r>
              <a:rPr lang="en-US" sz="1600">
                <a:latin typeface="Montserrat" pitchFamily="2" charset="77"/>
              </a:rPr>
              <a:t> ad minim </a:t>
            </a:r>
            <a:r>
              <a:rPr lang="en-US" sz="1600" err="1">
                <a:latin typeface="Montserrat" pitchFamily="2" charset="77"/>
              </a:rPr>
              <a:t>veniam</a:t>
            </a:r>
            <a:r>
              <a:rPr lang="en-US" sz="1600">
                <a:latin typeface="Montserrat" pitchFamily="2" charset="77"/>
              </a:rPr>
              <a:t>, </a:t>
            </a:r>
            <a:r>
              <a:rPr lang="en-US" sz="1600" err="1">
                <a:latin typeface="Montserrat" pitchFamily="2" charset="77"/>
              </a:rPr>
              <a:t>quis</a:t>
            </a:r>
            <a:r>
              <a:rPr lang="en-US" sz="1600">
                <a:latin typeface="Montserrat" pitchFamily="2" charset="77"/>
              </a:rPr>
              <a:t> </a:t>
            </a:r>
            <a:r>
              <a:rPr lang="en-US" sz="1600" err="1">
                <a:latin typeface="Montserrat" pitchFamily="2" charset="77"/>
              </a:rPr>
              <a:t>nostrud</a:t>
            </a:r>
            <a:r>
              <a:rPr lang="en-US" sz="1600">
                <a:latin typeface="Montserrat" pitchFamily="2" charset="77"/>
              </a:rPr>
              <a:t> </a:t>
            </a:r>
            <a:r>
              <a:rPr lang="en-US" sz="1600" err="1">
                <a:latin typeface="Montserrat" pitchFamily="2" charset="77"/>
              </a:rPr>
              <a:t>exerci</a:t>
            </a:r>
            <a:r>
              <a:rPr lang="en-US" sz="1600">
                <a:latin typeface="Montserrat" pitchFamily="2" charset="77"/>
              </a:rPr>
              <a:t> </a:t>
            </a:r>
            <a:r>
              <a:rPr lang="en-US" sz="1600" err="1">
                <a:latin typeface="Montserrat" pitchFamily="2" charset="77"/>
              </a:rPr>
              <a:t>tation</a:t>
            </a:r>
            <a:r>
              <a:rPr lang="en-US" sz="1600">
                <a:latin typeface="Montserrat" pitchFamily="2" charset="77"/>
              </a:rPr>
              <a:t> </a:t>
            </a:r>
            <a:r>
              <a:rPr lang="en-US" sz="1600" err="1">
                <a:latin typeface="Montserrat" pitchFamily="2" charset="77"/>
              </a:rPr>
              <a:t>ullamcorper</a:t>
            </a:r>
            <a:r>
              <a:rPr lang="en-US" sz="1600">
                <a:latin typeface="Montserrat" pitchFamily="2" charset="77"/>
              </a:rPr>
              <a:t> </a:t>
            </a:r>
            <a:r>
              <a:rPr lang="en-US" sz="1600" err="1">
                <a:latin typeface="Montserrat" pitchFamily="2" charset="77"/>
              </a:rPr>
              <a:t>suscipit</a:t>
            </a:r>
            <a:r>
              <a:rPr lang="en-US" sz="1600">
                <a:latin typeface="Montserrat" pitchFamily="2" charset="77"/>
              </a:rPr>
              <a:t> </a:t>
            </a:r>
            <a:r>
              <a:rPr lang="en-US" sz="1600" err="1">
                <a:latin typeface="Montserrat" pitchFamily="2" charset="77"/>
              </a:rPr>
              <a:t>lobortis</a:t>
            </a:r>
            <a:r>
              <a:rPr lang="en-US" sz="1600">
                <a:latin typeface="Montserrat" pitchFamily="2" charset="77"/>
              </a:rPr>
              <a:t> </a:t>
            </a:r>
            <a:r>
              <a:rPr lang="en-US" sz="1600" err="1">
                <a:latin typeface="Montserrat" pitchFamily="2" charset="77"/>
              </a:rPr>
              <a:t>nisl</a:t>
            </a:r>
            <a:r>
              <a:rPr lang="en-US" sz="1600">
                <a:latin typeface="Montserrat" pitchFamily="2" charset="77"/>
              </a:rPr>
              <a:t> </a:t>
            </a:r>
            <a:r>
              <a:rPr lang="en-US" sz="1600" err="1">
                <a:latin typeface="Montserrat" pitchFamily="2" charset="77"/>
              </a:rPr>
              <a:t>ut</a:t>
            </a:r>
            <a:r>
              <a:rPr lang="en-US" sz="1600">
                <a:latin typeface="Montserrat" pitchFamily="2" charset="77"/>
              </a:rPr>
              <a:t> </a:t>
            </a:r>
            <a:r>
              <a:rPr lang="en-US" sz="1600" err="1">
                <a:latin typeface="Montserrat" pitchFamily="2" charset="77"/>
              </a:rPr>
              <a:t>aliquip</a:t>
            </a:r>
            <a:r>
              <a:rPr lang="en-US" sz="1600">
                <a:latin typeface="Montserrat" pitchFamily="2" charset="77"/>
              </a:rPr>
              <a:t> ex </a:t>
            </a:r>
            <a:r>
              <a:rPr lang="en-US" sz="1600" err="1">
                <a:latin typeface="Montserrat" pitchFamily="2" charset="77"/>
              </a:rPr>
              <a:t>ea</a:t>
            </a:r>
            <a:r>
              <a:rPr lang="en-US" sz="1600">
                <a:latin typeface="Montserrat" pitchFamily="2" charset="77"/>
              </a:rPr>
              <a:t> </a:t>
            </a:r>
            <a:r>
              <a:rPr lang="en-US" sz="1600" err="1">
                <a:latin typeface="Montserrat" pitchFamily="2" charset="77"/>
              </a:rPr>
              <a:t>commodo</a:t>
            </a:r>
            <a:r>
              <a:rPr lang="en-US" sz="1600">
                <a:latin typeface="Montserrat" pitchFamily="2" charset="77"/>
              </a:rPr>
              <a:t> </a:t>
            </a:r>
            <a:r>
              <a:rPr lang="en-US" sz="1600" err="1">
                <a:latin typeface="Montserrat" pitchFamily="2" charset="77"/>
              </a:rPr>
              <a:t>consequat</a:t>
            </a:r>
            <a:r>
              <a:rPr lang="en-US" sz="1600">
                <a:latin typeface="Montserrat" pitchFamily="2" charset="77"/>
              </a:rPr>
              <a:t>. Duis autem vel </a:t>
            </a:r>
            <a:r>
              <a:rPr lang="en-US" sz="1600" err="1">
                <a:latin typeface="Montserrat" pitchFamily="2" charset="77"/>
              </a:rPr>
              <a:t>eum</a:t>
            </a:r>
            <a:r>
              <a:rPr lang="en-US" sz="1600">
                <a:latin typeface="Montserrat" pitchFamily="2" charset="77"/>
              </a:rPr>
              <a:t> </a:t>
            </a:r>
            <a:r>
              <a:rPr lang="en-US" sz="1600" err="1">
                <a:latin typeface="Montserrat" pitchFamily="2" charset="77"/>
              </a:rPr>
              <a:t>iriure</a:t>
            </a:r>
            <a:r>
              <a:rPr lang="en-US" sz="1600">
                <a:latin typeface="Montserrat" pitchFamily="2" charset="77"/>
              </a:rPr>
              <a:t> dolor in </a:t>
            </a:r>
            <a:r>
              <a:rPr lang="en-US" sz="1600" err="1">
                <a:latin typeface="Montserrat" pitchFamily="2" charset="77"/>
              </a:rPr>
              <a:t>hendrerit</a:t>
            </a:r>
            <a:r>
              <a:rPr lang="en-US" sz="1600">
                <a:latin typeface="Montserrat" pitchFamily="2" charset="77"/>
              </a:rPr>
              <a:t> in </a:t>
            </a:r>
            <a:r>
              <a:rPr lang="en-US" sz="1600" err="1">
                <a:latin typeface="Montserrat" pitchFamily="2" charset="77"/>
              </a:rPr>
              <a:t>vulputate</a:t>
            </a:r>
            <a:r>
              <a:rPr lang="en-US" sz="1600">
                <a:latin typeface="Montserrat" pitchFamily="2" charset="77"/>
              </a:rPr>
              <a:t> </a:t>
            </a:r>
            <a:r>
              <a:rPr lang="en-US" sz="1600" err="1">
                <a:latin typeface="Montserrat" pitchFamily="2" charset="77"/>
              </a:rPr>
              <a:t>velit</a:t>
            </a:r>
            <a:r>
              <a:rPr lang="en-US" sz="1600">
                <a:latin typeface="Montserrat" pitchFamily="2" charset="77"/>
              </a:rPr>
              <a:t> </a:t>
            </a:r>
            <a:r>
              <a:rPr lang="en-US" sz="1600" err="1">
                <a:latin typeface="Montserrat" pitchFamily="2" charset="77"/>
              </a:rPr>
              <a:t>esse</a:t>
            </a:r>
            <a:r>
              <a:rPr lang="en-US" sz="1600">
                <a:latin typeface="Montserrat" pitchFamily="2" charset="77"/>
              </a:rPr>
              <a:t> </a:t>
            </a:r>
            <a:r>
              <a:rPr lang="en-US" sz="1600" err="1">
                <a:latin typeface="Montserrat" pitchFamily="2" charset="77"/>
              </a:rPr>
              <a:t>molestie</a:t>
            </a:r>
            <a:r>
              <a:rPr lang="en-US" sz="1600">
                <a:latin typeface="Montserrat" pitchFamily="2" charset="77"/>
              </a:rPr>
              <a:t> </a:t>
            </a:r>
            <a:r>
              <a:rPr lang="en-US" sz="1600" err="1">
                <a:latin typeface="Montserrat" pitchFamily="2" charset="77"/>
              </a:rPr>
              <a:t>consequat</a:t>
            </a:r>
            <a:r>
              <a:rPr lang="en-US" sz="1600">
                <a:latin typeface="Montserrat" pitchFamily="2" charset="77"/>
              </a:rPr>
              <a:t>, vel illum dolore </a:t>
            </a:r>
            <a:r>
              <a:rPr lang="en-US" sz="1600" err="1">
                <a:latin typeface="Montserrat" pitchFamily="2" charset="77"/>
              </a:rPr>
              <a:t>eu</a:t>
            </a:r>
            <a:r>
              <a:rPr lang="en-US" sz="1600">
                <a:latin typeface="Montserrat" pitchFamily="2" charset="77"/>
              </a:rPr>
              <a:t> </a:t>
            </a:r>
            <a:r>
              <a:rPr lang="en-US" sz="1600" err="1">
                <a:latin typeface="Montserrat" pitchFamily="2" charset="77"/>
              </a:rPr>
              <a:t>feugiat</a:t>
            </a:r>
            <a:r>
              <a:rPr lang="en-US" sz="1600">
                <a:latin typeface="Montserrat" pitchFamily="2" charset="77"/>
              </a:rPr>
              <a:t> </a:t>
            </a:r>
            <a:r>
              <a:rPr lang="en-US" sz="1600" err="1">
                <a:latin typeface="Montserrat" pitchFamily="2" charset="77"/>
              </a:rPr>
              <a:t>nulla</a:t>
            </a:r>
            <a:endParaRPr lang="en-US" sz="1600">
              <a:latin typeface="Montserrat" pitchFamily="2" charset="77"/>
            </a:endParaRPr>
          </a:p>
        </p:txBody>
      </p:sp>
      <p:sp>
        <p:nvSpPr>
          <p:cNvPr id="7" name="Picture Placeholder 3">
            <a:extLst>
              <a:ext uri="{FF2B5EF4-FFF2-40B4-BE49-F238E27FC236}">
                <a16:creationId xmlns:a16="http://schemas.microsoft.com/office/drawing/2014/main" id="{0D410FBB-0E85-A9F0-FE90-9AD8BF61B240}"/>
              </a:ext>
            </a:extLst>
          </p:cNvPr>
          <p:cNvSpPr>
            <a:spLocks noGrp="1"/>
          </p:cNvSpPr>
          <p:nvPr>
            <p:ph type="pic" sz="quarter" idx="14"/>
          </p:nvPr>
        </p:nvSpPr>
        <p:spPr>
          <a:xfrm>
            <a:off x="-41674" y="0"/>
            <a:ext cx="5520224" cy="6858001"/>
          </a:xfrm>
          <a:effectLst>
            <a:outerShdw blurRad="410243" dist="90240" dir="8100000" sx="99913" sy="99913" algn="tr" rotWithShape="0">
              <a:prstClr val="black">
                <a:alpha val="14789"/>
              </a:prstClr>
            </a:outerShdw>
          </a:effectLst>
        </p:spPr>
        <p:txBody>
          <a:bodyPr/>
          <a:lstStyle/>
          <a:p>
            <a:r>
              <a:rPr lang="en-US"/>
              <a:t>Click icon to add picture</a:t>
            </a:r>
          </a:p>
        </p:txBody>
      </p:sp>
      <p:sp>
        <p:nvSpPr>
          <p:cNvPr id="15" name="Slide Number Placeholder 5">
            <a:extLst>
              <a:ext uri="{FF2B5EF4-FFF2-40B4-BE49-F238E27FC236}">
                <a16:creationId xmlns:a16="http://schemas.microsoft.com/office/drawing/2014/main" id="{1947016A-483F-2210-66E1-8A8D4804D805}"/>
              </a:ext>
            </a:extLst>
          </p:cNvPr>
          <p:cNvSpPr>
            <a:spLocks noGrp="1"/>
          </p:cNvSpPr>
          <p:nvPr>
            <p:ph type="sldNum" sz="quarter" idx="15"/>
          </p:nvPr>
        </p:nvSpPr>
        <p:spPr>
          <a:xfrm>
            <a:off x="10918372" y="6150749"/>
            <a:ext cx="435428" cy="243979"/>
          </a:xfrm>
        </p:spPr>
        <p:txBody>
          <a:bodyPr/>
          <a:lstStyle>
            <a:lvl1pPr>
              <a:defRPr>
                <a:solidFill>
                  <a:srgbClr val="0066A6"/>
                </a:solidFill>
              </a:defRPr>
            </a:lvl1pPr>
          </a:lstStyle>
          <a:p>
            <a:fld id="{DDF38D7F-98AA-462B-A48E-365CAD00FE90}" type="slidenum">
              <a:rPr lang="en-US" smtClean="0"/>
              <a:t>‹#›</a:t>
            </a:fld>
            <a:endParaRPr lang="en-US"/>
          </a:p>
        </p:txBody>
      </p:sp>
    </p:spTree>
    <p:extLst>
      <p:ext uri="{BB962C8B-B14F-4D97-AF65-F5344CB8AC3E}">
        <p14:creationId xmlns:p14="http://schemas.microsoft.com/office/powerpoint/2010/main" val="1333533081"/>
      </p:ext>
    </p:extLst>
  </p:cSld>
  <p:clrMapOvr>
    <a:overrideClrMapping bg1="lt1" tx1="dk1" bg2="lt2" tx2="dk2" accent1="accent1" accent2="accent2" accent3="accent3" accent4="accent4" accent5="accent5" accent6="accent6" hlink="hlink" folHlink="folHlink"/>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3DC7F-C122-A173-46DE-2FB392F8F682}"/>
              </a:ext>
            </a:extLst>
          </p:cNvPr>
          <p:cNvSpPr>
            <a:spLocks noGrp="1"/>
          </p:cNvSpPr>
          <p:nvPr>
            <p:ph type="title" hasCustomPrompt="1"/>
          </p:nvPr>
        </p:nvSpPr>
        <p:spPr/>
        <p:txBody>
          <a:bodyPr/>
          <a:lstStyle/>
          <a:p>
            <a:r>
              <a:rPr lang="en-US"/>
              <a:t>Insert Header</a:t>
            </a:r>
          </a:p>
        </p:txBody>
      </p:sp>
      <p:sp>
        <p:nvSpPr>
          <p:cNvPr id="3" name="Content Placeholder 2">
            <a:extLst>
              <a:ext uri="{FF2B5EF4-FFF2-40B4-BE49-F238E27FC236}">
                <a16:creationId xmlns:a16="http://schemas.microsoft.com/office/drawing/2014/main" id="{9129A281-BB07-96D5-633A-78A26CDB6D3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87A935E7-E62B-53FD-4819-5DD46DC48F24}"/>
              </a:ext>
            </a:extLst>
          </p:cNvPr>
          <p:cNvSpPr>
            <a:spLocks noGrp="1"/>
          </p:cNvSpPr>
          <p:nvPr>
            <p:ph type="ftr" sz="quarter" idx="11"/>
          </p:nvPr>
        </p:nvSpPr>
        <p:spPr>
          <a:xfrm>
            <a:off x="838200" y="6356350"/>
            <a:ext cx="4114800" cy="365125"/>
          </a:xfrm>
        </p:spPr>
        <p:txBody>
          <a:bodyPr/>
          <a:lstStyle/>
          <a:p>
            <a:endParaRPr lang="en-US"/>
          </a:p>
        </p:txBody>
      </p:sp>
      <p:sp>
        <p:nvSpPr>
          <p:cNvPr id="6" name="Slide Number Placeholder 5">
            <a:extLst>
              <a:ext uri="{FF2B5EF4-FFF2-40B4-BE49-F238E27FC236}">
                <a16:creationId xmlns:a16="http://schemas.microsoft.com/office/drawing/2014/main" id="{CF59DC09-9F29-CCF8-7926-899C63D4F782}"/>
              </a:ext>
            </a:extLst>
          </p:cNvPr>
          <p:cNvSpPr>
            <a:spLocks noGrp="1"/>
          </p:cNvSpPr>
          <p:nvPr>
            <p:ph type="sldNum" sz="quarter" idx="12"/>
          </p:nvPr>
        </p:nvSpPr>
        <p:spPr/>
        <p:txBody>
          <a:bodyPr/>
          <a:lstStyle/>
          <a:p>
            <a:fld id="{DDF38D7F-98AA-462B-A48E-365CAD00FE90}" type="slidenum">
              <a:rPr lang="en-US" smtClean="0"/>
              <a:t>‹#›</a:t>
            </a:fld>
            <a:endParaRPr lang="en-US"/>
          </a:p>
        </p:txBody>
      </p:sp>
    </p:spTree>
    <p:extLst>
      <p:ext uri="{BB962C8B-B14F-4D97-AF65-F5344CB8AC3E}">
        <p14:creationId xmlns:p14="http://schemas.microsoft.com/office/powerpoint/2010/main" val="70563731"/>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F8637-1484-5877-C8A0-AD1E8EEB2A33}"/>
              </a:ext>
            </a:extLst>
          </p:cNvPr>
          <p:cNvSpPr>
            <a:spLocks noGrp="1"/>
          </p:cNvSpPr>
          <p:nvPr>
            <p:ph type="title" hasCustomPrompt="1"/>
          </p:nvPr>
        </p:nvSpPr>
        <p:spPr/>
        <p:txBody>
          <a:bodyPr/>
          <a:lstStyle/>
          <a:p>
            <a:r>
              <a:rPr lang="en-US"/>
              <a:t>Insert Header</a:t>
            </a:r>
          </a:p>
        </p:txBody>
      </p:sp>
      <p:sp>
        <p:nvSpPr>
          <p:cNvPr id="3" name="Content Placeholder 2">
            <a:extLst>
              <a:ext uri="{FF2B5EF4-FFF2-40B4-BE49-F238E27FC236}">
                <a16:creationId xmlns:a16="http://schemas.microsoft.com/office/drawing/2014/main" id="{20FE03C4-CAFE-A348-7A27-2D273A7764BD}"/>
              </a:ext>
            </a:extLst>
          </p:cNvPr>
          <p:cNvSpPr>
            <a:spLocks noGrp="1"/>
          </p:cNvSpPr>
          <p:nvPr>
            <p:ph sz="half" idx="1"/>
          </p:nvPr>
        </p:nvSpPr>
        <p:spPr>
          <a:xfrm>
            <a:off x="838200" y="1825625"/>
            <a:ext cx="5181600" cy="4351338"/>
          </a:xfrm>
        </p:spPr>
        <p:txBody>
          <a:bodyPr>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CC29304-7A12-00B6-F92E-5CAD1A70EF3D}"/>
              </a:ext>
            </a:extLst>
          </p:cNvPr>
          <p:cNvSpPr>
            <a:spLocks noGrp="1"/>
          </p:cNvSpPr>
          <p:nvPr>
            <p:ph sz="half" idx="2"/>
          </p:nvPr>
        </p:nvSpPr>
        <p:spPr>
          <a:xfrm>
            <a:off x="6172200" y="1825625"/>
            <a:ext cx="5181600" cy="4351338"/>
          </a:xfrm>
        </p:spPr>
        <p:txBody>
          <a:bodyPr>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1358BB1A-EE57-F0AC-EAC9-648C98F31D37}"/>
              </a:ext>
            </a:extLst>
          </p:cNvPr>
          <p:cNvSpPr>
            <a:spLocks noGrp="1"/>
          </p:cNvSpPr>
          <p:nvPr>
            <p:ph type="ftr" sz="quarter" idx="11"/>
          </p:nvPr>
        </p:nvSpPr>
        <p:spPr>
          <a:xfrm>
            <a:off x="838200" y="6356350"/>
            <a:ext cx="4114800" cy="365125"/>
          </a:xfrm>
        </p:spPr>
        <p:txBody>
          <a:bodyPr/>
          <a:lstStyle/>
          <a:p>
            <a:endParaRPr lang="en-US"/>
          </a:p>
        </p:txBody>
      </p:sp>
      <p:sp>
        <p:nvSpPr>
          <p:cNvPr id="7" name="Slide Number Placeholder 6">
            <a:extLst>
              <a:ext uri="{FF2B5EF4-FFF2-40B4-BE49-F238E27FC236}">
                <a16:creationId xmlns:a16="http://schemas.microsoft.com/office/drawing/2014/main" id="{F4AF9163-8B87-9EFD-55CC-ED72D36C684B}"/>
              </a:ext>
            </a:extLst>
          </p:cNvPr>
          <p:cNvSpPr>
            <a:spLocks noGrp="1"/>
          </p:cNvSpPr>
          <p:nvPr>
            <p:ph type="sldNum" sz="quarter" idx="12"/>
          </p:nvPr>
        </p:nvSpPr>
        <p:spPr/>
        <p:txBody>
          <a:bodyPr/>
          <a:lstStyle/>
          <a:p>
            <a:fld id="{DDF38D7F-98AA-462B-A48E-365CAD00FE90}" type="slidenum">
              <a:rPr lang="en-US" smtClean="0"/>
              <a:t>‹#›</a:t>
            </a:fld>
            <a:endParaRPr lang="en-US"/>
          </a:p>
        </p:txBody>
      </p:sp>
    </p:spTree>
    <p:extLst>
      <p:ext uri="{BB962C8B-B14F-4D97-AF65-F5344CB8AC3E}">
        <p14:creationId xmlns:p14="http://schemas.microsoft.com/office/powerpoint/2010/main" val="4202333636"/>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690C2-B71F-7B41-3A70-A09A075E8234}"/>
              </a:ext>
            </a:extLst>
          </p:cNvPr>
          <p:cNvSpPr>
            <a:spLocks noGrp="1"/>
          </p:cNvSpPr>
          <p:nvPr>
            <p:ph type="title" hasCustomPrompt="1"/>
          </p:nvPr>
        </p:nvSpPr>
        <p:spPr>
          <a:xfrm>
            <a:off x="839788" y="365125"/>
            <a:ext cx="10515600" cy="1325563"/>
          </a:xfrm>
        </p:spPr>
        <p:txBody>
          <a:bodyPr/>
          <a:lstStyle/>
          <a:p>
            <a:r>
              <a:rPr lang="en-US"/>
              <a:t>Insert Header</a:t>
            </a:r>
          </a:p>
        </p:txBody>
      </p:sp>
      <p:sp>
        <p:nvSpPr>
          <p:cNvPr id="3" name="Text Placeholder 2">
            <a:extLst>
              <a:ext uri="{FF2B5EF4-FFF2-40B4-BE49-F238E27FC236}">
                <a16:creationId xmlns:a16="http://schemas.microsoft.com/office/drawing/2014/main" id="{C2D21C1C-6061-C6A2-C152-10E10A9B09D0}"/>
              </a:ext>
            </a:extLst>
          </p:cNvPr>
          <p:cNvSpPr>
            <a:spLocks noGrp="1"/>
          </p:cNvSpPr>
          <p:nvPr>
            <p:ph type="body" idx="1" hasCustomPrompt="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err="1"/>
              <a:t>Subheader</a:t>
            </a:r>
            <a:endParaRPr lang="en-US"/>
          </a:p>
        </p:txBody>
      </p:sp>
      <p:sp>
        <p:nvSpPr>
          <p:cNvPr id="4" name="Content Placeholder 3">
            <a:extLst>
              <a:ext uri="{FF2B5EF4-FFF2-40B4-BE49-F238E27FC236}">
                <a16:creationId xmlns:a16="http://schemas.microsoft.com/office/drawing/2014/main" id="{BF7116DD-0A05-730F-EFC6-4E0A062AEA2A}"/>
              </a:ext>
            </a:extLst>
          </p:cNvPr>
          <p:cNvSpPr>
            <a:spLocks noGrp="1"/>
          </p:cNvSpPr>
          <p:nvPr>
            <p:ph sz="half" idx="2"/>
          </p:nvPr>
        </p:nvSpPr>
        <p:spPr>
          <a:xfrm>
            <a:off x="839788" y="2505075"/>
            <a:ext cx="5157787" cy="3684588"/>
          </a:xfrm>
        </p:spPr>
        <p:txBody>
          <a:bodyPr>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8624B1D-0038-DA4E-7C3A-02A8823ECE69}"/>
              </a:ext>
            </a:extLst>
          </p:cNvPr>
          <p:cNvSpPr>
            <a:spLocks noGrp="1"/>
          </p:cNvSpPr>
          <p:nvPr>
            <p:ph type="body" sz="quarter" idx="3" hasCustomPrompt="1"/>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err="1"/>
              <a:t>Subheader</a:t>
            </a:r>
            <a:endParaRPr lang="en-US"/>
          </a:p>
        </p:txBody>
      </p:sp>
      <p:sp>
        <p:nvSpPr>
          <p:cNvPr id="6" name="Content Placeholder 5">
            <a:extLst>
              <a:ext uri="{FF2B5EF4-FFF2-40B4-BE49-F238E27FC236}">
                <a16:creationId xmlns:a16="http://schemas.microsoft.com/office/drawing/2014/main" id="{E93ABC42-C564-D57A-5105-77D25CBA1BAD}"/>
              </a:ext>
            </a:extLst>
          </p:cNvPr>
          <p:cNvSpPr>
            <a:spLocks noGrp="1"/>
          </p:cNvSpPr>
          <p:nvPr>
            <p:ph sz="quarter" idx="4"/>
          </p:nvPr>
        </p:nvSpPr>
        <p:spPr>
          <a:xfrm>
            <a:off x="6172200" y="2505075"/>
            <a:ext cx="5183188" cy="3684588"/>
          </a:xfrm>
        </p:spPr>
        <p:txBody>
          <a:bodyPr>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D03E655-71A1-DBF2-999F-B1D1FDB7C7E2}"/>
              </a:ext>
            </a:extLst>
          </p:cNvPr>
          <p:cNvSpPr>
            <a:spLocks noGrp="1"/>
          </p:cNvSpPr>
          <p:nvPr>
            <p:ph type="dt" sz="half" idx="10"/>
          </p:nvPr>
        </p:nvSpPr>
        <p:spPr>
          <a:xfrm>
            <a:off x="838200" y="6356350"/>
            <a:ext cx="2743200" cy="365125"/>
          </a:xfrm>
          <a:prstGeom prst="rect">
            <a:avLst/>
          </a:prstGeom>
        </p:spPr>
        <p:txBody>
          <a:bodyPr/>
          <a:lstStyle/>
          <a:p>
            <a:fld id="{3F0EA1CE-8A5F-4B73-A23F-0820BB1CA083}" type="datetimeFigureOut">
              <a:rPr lang="en-US" smtClean="0"/>
              <a:t>4/14/2026</a:t>
            </a:fld>
            <a:endParaRPr lang="en-US"/>
          </a:p>
        </p:txBody>
      </p:sp>
      <p:sp>
        <p:nvSpPr>
          <p:cNvPr id="8" name="Footer Placeholder 7">
            <a:extLst>
              <a:ext uri="{FF2B5EF4-FFF2-40B4-BE49-F238E27FC236}">
                <a16:creationId xmlns:a16="http://schemas.microsoft.com/office/drawing/2014/main" id="{4A20BC36-07CC-F378-DCDC-1AEDBC377BD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296099C-5EFD-581A-929E-6671F03E32AD}"/>
              </a:ext>
            </a:extLst>
          </p:cNvPr>
          <p:cNvSpPr>
            <a:spLocks noGrp="1"/>
          </p:cNvSpPr>
          <p:nvPr>
            <p:ph type="sldNum" sz="quarter" idx="12"/>
          </p:nvPr>
        </p:nvSpPr>
        <p:spPr/>
        <p:txBody>
          <a:bodyPr/>
          <a:lstStyle/>
          <a:p>
            <a:fld id="{DDF38D7F-98AA-462B-A48E-365CAD00FE90}" type="slidenum">
              <a:rPr lang="en-US" smtClean="0"/>
              <a:t>‹#›</a:t>
            </a:fld>
            <a:endParaRPr lang="en-US"/>
          </a:p>
        </p:txBody>
      </p:sp>
    </p:spTree>
    <p:extLst>
      <p:ext uri="{BB962C8B-B14F-4D97-AF65-F5344CB8AC3E}">
        <p14:creationId xmlns:p14="http://schemas.microsoft.com/office/powerpoint/2010/main" val="51459560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831235733"/>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Blank_2">
    <p:bg>
      <p:bgPr>
        <a:solidFill>
          <a:schemeClr val="bg1"/>
        </a:solidFill>
        <a:effectLst/>
      </p:bgPr>
    </p:bg>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1D09A1E1-5774-9467-B3F0-532D5DF39A67}"/>
              </a:ext>
            </a:extLst>
          </p:cNvPr>
          <p:cNvSpPr>
            <a:spLocks noGrp="1"/>
          </p:cNvSpPr>
          <p:nvPr>
            <p:ph type="pic" sz="quarter" idx="10"/>
          </p:nvPr>
        </p:nvSpPr>
        <p:spPr>
          <a:xfrm>
            <a:off x="6242755" y="832644"/>
            <a:ext cx="5723467" cy="5192712"/>
          </a:xfrm>
          <a:solidFill>
            <a:schemeClr val="bg2"/>
          </a:solidFill>
        </p:spPr>
        <p:txBody>
          <a:bodyPr anchor="b">
            <a:normAutofit/>
          </a:bodyPr>
          <a:lstStyle>
            <a:lvl1pPr algn="ctr">
              <a:defRPr sz="2000">
                <a:noFill/>
              </a:defRPr>
            </a:lvl1pPr>
          </a:lstStyle>
          <a:p>
            <a:r>
              <a:rPr lang="en-US"/>
              <a:t>Click icon to add picture</a:t>
            </a:r>
          </a:p>
        </p:txBody>
      </p:sp>
    </p:spTree>
    <p:extLst>
      <p:ext uri="{BB962C8B-B14F-4D97-AF65-F5344CB8AC3E}">
        <p14:creationId xmlns:p14="http://schemas.microsoft.com/office/powerpoint/2010/main" val="2816208180"/>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Three Pictures">
    <p:spTree>
      <p:nvGrpSpPr>
        <p:cNvPr id="1" name=""/>
        <p:cNvGrpSpPr/>
        <p:nvPr/>
      </p:nvGrpSpPr>
      <p:grpSpPr>
        <a:xfrm>
          <a:off x="0" y="0"/>
          <a:ext cx="0" cy="0"/>
          <a:chOff x="0" y="0"/>
          <a:chExt cx="0" cy="0"/>
        </a:xfrm>
      </p:grpSpPr>
      <p:sp>
        <p:nvSpPr>
          <p:cNvPr id="2" name="Picture Placeholder 3">
            <a:extLst>
              <a:ext uri="{FF2B5EF4-FFF2-40B4-BE49-F238E27FC236}">
                <a16:creationId xmlns:a16="http://schemas.microsoft.com/office/drawing/2014/main" id="{41DB5C3E-3079-0CED-11E2-158FD3EE7304}"/>
              </a:ext>
            </a:extLst>
          </p:cNvPr>
          <p:cNvSpPr>
            <a:spLocks noGrp="1"/>
          </p:cNvSpPr>
          <p:nvPr>
            <p:ph type="pic" sz="quarter" idx="10"/>
          </p:nvPr>
        </p:nvSpPr>
        <p:spPr>
          <a:xfrm>
            <a:off x="8126362" y="1688690"/>
            <a:ext cx="3354764" cy="3805084"/>
          </a:xfrm>
          <a:effectLst>
            <a:outerShdw blurRad="410243" dist="90240" dir="8100000" sx="99913" sy="99913" algn="tr" rotWithShape="0">
              <a:prstClr val="black">
                <a:alpha val="6239"/>
              </a:prstClr>
            </a:outerShdw>
          </a:effectLst>
        </p:spPr>
        <p:txBody>
          <a:bodyPr/>
          <a:lstStyle>
            <a:lvl1pPr>
              <a:defRPr>
                <a:noFill/>
              </a:defRPr>
            </a:lvl1pPr>
          </a:lstStyle>
          <a:p>
            <a:r>
              <a:rPr lang="en-US"/>
              <a:t>Click icon to add picture</a:t>
            </a:r>
          </a:p>
        </p:txBody>
      </p:sp>
      <p:sp>
        <p:nvSpPr>
          <p:cNvPr id="6" name="Picture Placeholder 5">
            <a:extLst>
              <a:ext uri="{FF2B5EF4-FFF2-40B4-BE49-F238E27FC236}">
                <a16:creationId xmlns:a16="http://schemas.microsoft.com/office/drawing/2014/main" id="{E2E1A7A7-3AC9-9EE0-AC20-0FD70922C5B5}"/>
              </a:ext>
            </a:extLst>
          </p:cNvPr>
          <p:cNvSpPr>
            <a:spLocks noGrp="1"/>
          </p:cNvSpPr>
          <p:nvPr>
            <p:ph type="pic" sz="quarter" idx="11"/>
          </p:nvPr>
        </p:nvSpPr>
        <p:spPr>
          <a:xfrm>
            <a:off x="4404850" y="1688691"/>
            <a:ext cx="3354763" cy="3805083"/>
          </a:xfrm>
        </p:spPr>
        <p:txBody>
          <a:bodyPr/>
          <a:lstStyle>
            <a:lvl1pPr>
              <a:defRPr>
                <a:noFill/>
              </a:defRPr>
            </a:lvl1pPr>
          </a:lstStyle>
          <a:p>
            <a:r>
              <a:rPr lang="en-US"/>
              <a:t>Click icon to add picture</a:t>
            </a:r>
          </a:p>
        </p:txBody>
      </p:sp>
      <p:sp>
        <p:nvSpPr>
          <p:cNvPr id="11" name="Picture Placeholder 10">
            <a:extLst>
              <a:ext uri="{FF2B5EF4-FFF2-40B4-BE49-F238E27FC236}">
                <a16:creationId xmlns:a16="http://schemas.microsoft.com/office/drawing/2014/main" id="{18D5E3ED-7C34-E699-11C5-960BA8EB78F7}"/>
              </a:ext>
            </a:extLst>
          </p:cNvPr>
          <p:cNvSpPr>
            <a:spLocks noGrp="1"/>
          </p:cNvSpPr>
          <p:nvPr>
            <p:ph type="pic" sz="quarter" idx="12"/>
          </p:nvPr>
        </p:nvSpPr>
        <p:spPr>
          <a:xfrm>
            <a:off x="710874" y="1688690"/>
            <a:ext cx="3327227" cy="3805084"/>
          </a:xfrm>
        </p:spPr>
        <p:txBody>
          <a:bodyPr/>
          <a:lstStyle>
            <a:lvl1pPr>
              <a:defRPr>
                <a:noFill/>
              </a:defRPr>
            </a:lvl1pPr>
          </a:lstStyle>
          <a:p>
            <a:r>
              <a:rPr lang="en-US"/>
              <a:t>Click icon to add picture</a:t>
            </a:r>
          </a:p>
        </p:txBody>
      </p:sp>
    </p:spTree>
    <p:extLst>
      <p:ext uri="{BB962C8B-B14F-4D97-AF65-F5344CB8AC3E}">
        <p14:creationId xmlns:p14="http://schemas.microsoft.com/office/powerpoint/2010/main" val="124818476"/>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42120-CC7F-351D-9FA8-7D2ADCFBA38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1A540540-2FDB-3EF7-5B6D-6D2180C18E1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02AB32A-A0EE-B813-C19E-F8FB219343CD}"/>
              </a:ext>
            </a:extLst>
          </p:cNvPr>
          <p:cNvSpPr>
            <a:spLocks noGrp="1"/>
          </p:cNvSpPr>
          <p:nvPr>
            <p:ph type="dt" sz="half" idx="10"/>
          </p:nvPr>
        </p:nvSpPr>
        <p:spPr/>
        <p:txBody>
          <a:bodyPr/>
          <a:lstStyle/>
          <a:p>
            <a:fld id="{3F0EA1CE-8A5F-4B73-A23F-0820BB1CA083}" type="datetimeFigureOut">
              <a:rPr lang="en-US" smtClean="0"/>
              <a:t>4/14/2026</a:t>
            </a:fld>
            <a:endParaRPr lang="en-US"/>
          </a:p>
        </p:txBody>
      </p:sp>
      <p:sp>
        <p:nvSpPr>
          <p:cNvPr id="5" name="Footer Placeholder 4">
            <a:extLst>
              <a:ext uri="{FF2B5EF4-FFF2-40B4-BE49-F238E27FC236}">
                <a16:creationId xmlns:a16="http://schemas.microsoft.com/office/drawing/2014/main" id="{9E92FBA5-9F5E-220B-03A7-649E1DA13C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C45D582-E70F-5804-38C9-1065E6BC00FC}"/>
              </a:ext>
            </a:extLst>
          </p:cNvPr>
          <p:cNvSpPr>
            <a:spLocks noGrp="1"/>
          </p:cNvSpPr>
          <p:nvPr>
            <p:ph type="sldNum" sz="quarter" idx="12"/>
          </p:nvPr>
        </p:nvSpPr>
        <p:spPr/>
        <p:txBody>
          <a:bodyPr/>
          <a:lstStyle/>
          <a:p>
            <a:fld id="{DDF38D7F-98AA-462B-A48E-365CAD00FE90}" type="slidenum">
              <a:rPr lang="en-US" smtClean="0"/>
              <a:t>‹#›</a:t>
            </a:fld>
            <a:endParaRPr lang="en-US"/>
          </a:p>
        </p:txBody>
      </p:sp>
    </p:spTree>
    <p:extLst>
      <p:ext uri="{BB962C8B-B14F-4D97-AF65-F5344CB8AC3E}">
        <p14:creationId xmlns:p14="http://schemas.microsoft.com/office/powerpoint/2010/main" val="3718117414"/>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97DDB0-75E9-1E6B-B823-D352CD87F85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36D5FB-8CB9-1FB7-17D1-01C017DB9F1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8E0347D8-3FFE-794D-4A21-FB3A70FCE61B}"/>
              </a:ext>
            </a:extLst>
          </p:cNvPr>
          <p:cNvSpPr>
            <a:spLocks noGrp="1"/>
          </p:cNvSpPr>
          <p:nvPr>
            <p:ph type="dt" sz="half" idx="10"/>
          </p:nvPr>
        </p:nvSpPr>
        <p:spPr/>
        <p:txBody>
          <a:bodyPr/>
          <a:lstStyle/>
          <a:p>
            <a:fld id="{6306A0FA-4628-4DA0-99D4-903F3ABE87E5}" type="datetimeFigureOut">
              <a:rPr lang="en-US" smtClean="0"/>
              <a:t>4/14/2026</a:t>
            </a:fld>
            <a:endParaRPr lang="en-US"/>
          </a:p>
        </p:txBody>
      </p:sp>
      <p:sp>
        <p:nvSpPr>
          <p:cNvPr id="5" name="Footer Placeholder 4">
            <a:extLst>
              <a:ext uri="{FF2B5EF4-FFF2-40B4-BE49-F238E27FC236}">
                <a16:creationId xmlns:a16="http://schemas.microsoft.com/office/drawing/2014/main" id="{6A55B02C-EEEB-BB26-4068-AFB93245CF6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A02F34-0417-224B-1BD6-72B285188942}"/>
              </a:ext>
            </a:extLst>
          </p:cNvPr>
          <p:cNvSpPr>
            <a:spLocks noGrp="1"/>
          </p:cNvSpPr>
          <p:nvPr>
            <p:ph type="sldNum" sz="quarter" idx="12"/>
          </p:nvPr>
        </p:nvSpPr>
        <p:spPr/>
        <p:txBody>
          <a:bodyPr/>
          <a:lstStyle/>
          <a:p>
            <a:fld id="{DCE15E3E-1034-43F3-863D-79891C973788}" type="slidenum">
              <a:rPr lang="en-US" smtClean="0"/>
              <a:t>‹#›</a:t>
            </a:fld>
            <a:endParaRPr lang="en-US"/>
          </a:p>
        </p:txBody>
      </p:sp>
    </p:spTree>
    <p:extLst>
      <p:ext uri="{BB962C8B-B14F-4D97-AF65-F5344CB8AC3E}">
        <p14:creationId xmlns:p14="http://schemas.microsoft.com/office/powerpoint/2010/main" val="2679258071"/>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DF24D-B3C7-835E-3433-61A60F46302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0062FF0-9DD2-C9F2-FFB7-8DD285F1CB6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B01C781-489A-EFAE-480E-F52726AE0148}"/>
              </a:ext>
            </a:extLst>
          </p:cNvPr>
          <p:cNvSpPr>
            <a:spLocks noGrp="1"/>
          </p:cNvSpPr>
          <p:nvPr>
            <p:ph type="dt" sz="half" idx="10"/>
          </p:nvPr>
        </p:nvSpPr>
        <p:spPr/>
        <p:txBody>
          <a:bodyPr/>
          <a:lstStyle/>
          <a:p>
            <a:fld id="{6306A0FA-4628-4DA0-99D4-903F3ABE87E5}" type="datetimeFigureOut">
              <a:rPr lang="en-US" smtClean="0"/>
              <a:t>4/14/2026</a:t>
            </a:fld>
            <a:endParaRPr lang="en-US"/>
          </a:p>
        </p:txBody>
      </p:sp>
      <p:sp>
        <p:nvSpPr>
          <p:cNvPr id="5" name="Footer Placeholder 4">
            <a:extLst>
              <a:ext uri="{FF2B5EF4-FFF2-40B4-BE49-F238E27FC236}">
                <a16:creationId xmlns:a16="http://schemas.microsoft.com/office/drawing/2014/main" id="{46482B31-CB65-907B-3210-4D84F1AF80F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8007215-C045-11A3-69AA-086C5E846FC1}"/>
              </a:ext>
            </a:extLst>
          </p:cNvPr>
          <p:cNvSpPr>
            <a:spLocks noGrp="1"/>
          </p:cNvSpPr>
          <p:nvPr>
            <p:ph type="sldNum" sz="quarter" idx="12"/>
          </p:nvPr>
        </p:nvSpPr>
        <p:spPr/>
        <p:txBody>
          <a:bodyPr/>
          <a:lstStyle/>
          <a:p>
            <a:fld id="{DCE15E3E-1034-43F3-863D-79891C973788}" type="slidenum">
              <a:rPr lang="en-US" smtClean="0"/>
              <a:t>‹#›</a:t>
            </a:fld>
            <a:endParaRPr lang="en-US"/>
          </a:p>
        </p:txBody>
      </p:sp>
    </p:spTree>
    <p:extLst>
      <p:ext uri="{BB962C8B-B14F-4D97-AF65-F5344CB8AC3E}">
        <p14:creationId xmlns:p14="http://schemas.microsoft.com/office/powerpoint/2010/main" val="2292545520"/>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0E830-D643-6C16-903B-6F5ACFC8948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7FF23E4-8808-9C02-8C62-4E416D7C304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ECAE3A2-0F84-EA1D-76E4-E4C03FC9C45C}"/>
              </a:ext>
            </a:extLst>
          </p:cNvPr>
          <p:cNvSpPr>
            <a:spLocks noGrp="1"/>
          </p:cNvSpPr>
          <p:nvPr>
            <p:ph type="dt" sz="half" idx="10"/>
          </p:nvPr>
        </p:nvSpPr>
        <p:spPr/>
        <p:txBody>
          <a:bodyPr/>
          <a:lstStyle/>
          <a:p>
            <a:fld id="{6306A0FA-4628-4DA0-99D4-903F3ABE87E5}" type="datetimeFigureOut">
              <a:rPr lang="en-US" smtClean="0"/>
              <a:t>4/14/2026</a:t>
            </a:fld>
            <a:endParaRPr lang="en-US"/>
          </a:p>
        </p:txBody>
      </p:sp>
      <p:sp>
        <p:nvSpPr>
          <p:cNvPr id="5" name="Footer Placeholder 4">
            <a:extLst>
              <a:ext uri="{FF2B5EF4-FFF2-40B4-BE49-F238E27FC236}">
                <a16:creationId xmlns:a16="http://schemas.microsoft.com/office/drawing/2014/main" id="{75F8A813-5041-31FF-9457-8B6A64CB1D2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23A721-5F86-2DF6-F6D0-D5A5B92A4248}"/>
              </a:ext>
            </a:extLst>
          </p:cNvPr>
          <p:cNvSpPr>
            <a:spLocks noGrp="1"/>
          </p:cNvSpPr>
          <p:nvPr>
            <p:ph type="sldNum" sz="quarter" idx="12"/>
          </p:nvPr>
        </p:nvSpPr>
        <p:spPr/>
        <p:txBody>
          <a:bodyPr/>
          <a:lstStyle/>
          <a:p>
            <a:fld id="{DCE15E3E-1034-43F3-863D-79891C973788}" type="slidenum">
              <a:rPr lang="en-US" smtClean="0"/>
              <a:t>‹#›</a:t>
            </a:fld>
            <a:endParaRPr lang="en-US"/>
          </a:p>
        </p:txBody>
      </p:sp>
    </p:spTree>
    <p:extLst>
      <p:ext uri="{BB962C8B-B14F-4D97-AF65-F5344CB8AC3E}">
        <p14:creationId xmlns:p14="http://schemas.microsoft.com/office/powerpoint/2010/main" val="284836309"/>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5A841-D02E-A6F1-D86B-6A27F09F590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5E5ED5F-F4A6-D467-00E9-EB8A3393799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6981975-60D7-2EAF-5CD2-EACD41CAF2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49CD564-6303-66CC-EAF6-3445A40DE20E}"/>
              </a:ext>
            </a:extLst>
          </p:cNvPr>
          <p:cNvSpPr>
            <a:spLocks noGrp="1"/>
          </p:cNvSpPr>
          <p:nvPr>
            <p:ph type="dt" sz="half" idx="10"/>
          </p:nvPr>
        </p:nvSpPr>
        <p:spPr/>
        <p:txBody>
          <a:bodyPr/>
          <a:lstStyle/>
          <a:p>
            <a:fld id="{6306A0FA-4628-4DA0-99D4-903F3ABE87E5}" type="datetimeFigureOut">
              <a:rPr lang="en-US" smtClean="0"/>
              <a:t>4/14/2026</a:t>
            </a:fld>
            <a:endParaRPr lang="en-US"/>
          </a:p>
        </p:txBody>
      </p:sp>
      <p:sp>
        <p:nvSpPr>
          <p:cNvPr id="6" name="Footer Placeholder 5">
            <a:extLst>
              <a:ext uri="{FF2B5EF4-FFF2-40B4-BE49-F238E27FC236}">
                <a16:creationId xmlns:a16="http://schemas.microsoft.com/office/drawing/2014/main" id="{B1B1D23C-040E-FEA7-0E42-328DC3BDC4F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4FBE64F-9999-0AB1-9642-06B920CDEE16}"/>
              </a:ext>
            </a:extLst>
          </p:cNvPr>
          <p:cNvSpPr>
            <a:spLocks noGrp="1"/>
          </p:cNvSpPr>
          <p:nvPr>
            <p:ph type="sldNum" sz="quarter" idx="12"/>
          </p:nvPr>
        </p:nvSpPr>
        <p:spPr/>
        <p:txBody>
          <a:bodyPr/>
          <a:lstStyle/>
          <a:p>
            <a:fld id="{DCE15E3E-1034-43F3-863D-79891C973788}" type="slidenum">
              <a:rPr lang="en-US" smtClean="0"/>
              <a:t>‹#›</a:t>
            </a:fld>
            <a:endParaRPr lang="en-US"/>
          </a:p>
        </p:txBody>
      </p:sp>
    </p:spTree>
    <p:extLst>
      <p:ext uri="{BB962C8B-B14F-4D97-AF65-F5344CB8AC3E}">
        <p14:creationId xmlns:p14="http://schemas.microsoft.com/office/powerpoint/2010/main" val="2144732051"/>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69505C-0CAC-F5A4-A84C-C2802FC1532A}"/>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9E569E63-9AF2-F336-A646-A6908D7DFE8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AF08C5-8192-C1C5-F2A4-FB29B3C75BE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1CF166C-969B-26DD-C0E0-F0669DC744F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E7F6D16-EDCF-53C9-1DEC-F0D89110CD9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84388E8-DDE9-BAB4-8827-C15453D8E3D6}"/>
              </a:ext>
            </a:extLst>
          </p:cNvPr>
          <p:cNvSpPr>
            <a:spLocks noGrp="1"/>
          </p:cNvSpPr>
          <p:nvPr>
            <p:ph type="dt" sz="half" idx="10"/>
          </p:nvPr>
        </p:nvSpPr>
        <p:spPr/>
        <p:txBody>
          <a:bodyPr/>
          <a:lstStyle/>
          <a:p>
            <a:fld id="{6306A0FA-4628-4DA0-99D4-903F3ABE87E5}" type="datetimeFigureOut">
              <a:rPr lang="en-US" smtClean="0"/>
              <a:t>4/14/2026</a:t>
            </a:fld>
            <a:endParaRPr lang="en-US"/>
          </a:p>
        </p:txBody>
      </p:sp>
      <p:sp>
        <p:nvSpPr>
          <p:cNvPr id="8" name="Footer Placeholder 7">
            <a:extLst>
              <a:ext uri="{FF2B5EF4-FFF2-40B4-BE49-F238E27FC236}">
                <a16:creationId xmlns:a16="http://schemas.microsoft.com/office/drawing/2014/main" id="{C3452193-D12D-47BF-E424-1EC34D913F4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364C602-E634-8DB1-B452-AEFCFA7B66F5}"/>
              </a:ext>
            </a:extLst>
          </p:cNvPr>
          <p:cNvSpPr>
            <a:spLocks noGrp="1"/>
          </p:cNvSpPr>
          <p:nvPr>
            <p:ph type="sldNum" sz="quarter" idx="12"/>
          </p:nvPr>
        </p:nvSpPr>
        <p:spPr/>
        <p:txBody>
          <a:bodyPr/>
          <a:lstStyle/>
          <a:p>
            <a:fld id="{DCE15E3E-1034-43F3-863D-79891C973788}" type="slidenum">
              <a:rPr lang="en-US" smtClean="0"/>
              <a:t>‹#›</a:t>
            </a:fld>
            <a:endParaRPr lang="en-US"/>
          </a:p>
        </p:txBody>
      </p:sp>
    </p:spTree>
    <p:extLst>
      <p:ext uri="{BB962C8B-B14F-4D97-AF65-F5344CB8AC3E}">
        <p14:creationId xmlns:p14="http://schemas.microsoft.com/office/powerpoint/2010/main" val="3899759520"/>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F78FA-FDA7-5230-4580-B3121CFC1BE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2B30E24-41F9-5197-6A7C-781C83584860}"/>
              </a:ext>
            </a:extLst>
          </p:cNvPr>
          <p:cNvSpPr>
            <a:spLocks noGrp="1"/>
          </p:cNvSpPr>
          <p:nvPr>
            <p:ph type="dt" sz="half" idx="10"/>
          </p:nvPr>
        </p:nvSpPr>
        <p:spPr/>
        <p:txBody>
          <a:bodyPr/>
          <a:lstStyle/>
          <a:p>
            <a:fld id="{6306A0FA-4628-4DA0-99D4-903F3ABE87E5}" type="datetimeFigureOut">
              <a:rPr lang="en-US" smtClean="0"/>
              <a:t>4/14/2026</a:t>
            </a:fld>
            <a:endParaRPr lang="en-US"/>
          </a:p>
        </p:txBody>
      </p:sp>
      <p:sp>
        <p:nvSpPr>
          <p:cNvPr id="4" name="Footer Placeholder 3">
            <a:extLst>
              <a:ext uri="{FF2B5EF4-FFF2-40B4-BE49-F238E27FC236}">
                <a16:creationId xmlns:a16="http://schemas.microsoft.com/office/drawing/2014/main" id="{967D2714-DEAF-8F39-2C25-BCA4AC8DE6C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9DE03F7-4EF7-D0A1-75BF-44131097251D}"/>
              </a:ext>
            </a:extLst>
          </p:cNvPr>
          <p:cNvSpPr>
            <a:spLocks noGrp="1"/>
          </p:cNvSpPr>
          <p:nvPr>
            <p:ph type="sldNum" sz="quarter" idx="12"/>
          </p:nvPr>
        </p:nvSpPr>
        <p:spPr/>
        <p:txBody>
          <a:bodyPr/>
          <a:lstStyle/>
          <a:p>
            <a:fld id="{DCE15E3E-1034-43F3-863D-79891C973788}" type="slidenum">
              <a:rPr lang="en-US" smtClean="0"/>
              <a:t>‹#›</a:t>
            </a:fld>
            <a:endParaRPr lang="en-US"/>
          </a:p>
        </p:txBody>
      </p:sp>
    </p:spTree>
    <p:extLst>
      <p:ext uri="{BB962C8B-B14F-4D97-AF65-F5344CB8AC3E}">
        <p14:creationId xmlns:p14="http://schemas.microsoft.com/office/powerpoint/2010/main" val="1549442157"/>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166535D-2B17-A167-4854-54BB822D08C0}"/>
              </a:ext>
            </a:extLst>
          </p:cNvPr>
          <p:cNvSpPr>
            <a:spLocks noGrp="1"/>
          </p:cNvSpPr>
          <p:nvPr>
            <p:ph type="dt" sz="half" idx="10"/>
          </p:nvPr>
        </p:nvSpPr>
        <p:spPr/>
        <p:txBody>
          <a:bodyPr/>
          <a:lstStyle/>
          <a:p>
            <a:fld id="{6306A0FA-4628-4DA0-99D4-903F3ABE87E5}" type="datetimeFigureOut">
              <a:rPr lang="en-US" smtClean="0"/>
              <a:t>4/14/2026</a:t>
            </a:fld>
            <a:endParaRPr lang="en-US"/>
          </a:p>
        </p:txBody>
      </p:sp>
      <p:sp>
        <p:nvSpPr>
          <p:cNvPr id="3" name="Footer Placeholder 2">
            <a:extLst>
              <a:ext uri="{FF2B5EF4-FFF2-40B4-BE49-F238E27FC236}">
                <a16:creationId xmlns:a16="http://schemas.microsoft.com/office/drawing/2014/main" id="{CA24ECB7-2404-940A-78BD-15610A9D2C1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C3EF4A5-D3DF-E91D-1C22-7D3446619D9E}"/>
              </a:ext>
            </a:extLst>
          </p:cNvPr>
          <p:cNvSpPr>
            <a:spLocks noGrp="1"/>
          </p:cNvSpPr>
          <p:nvPr>
            <p:ph type="sldNum" sz="quarter" idx="12"/>
          </p:nvPr>
        </p:nvSpPr>
        <p:spPr/>
        <p:txBody>
          <a:bodyPr/>
          <a:lstStyle/>
          <a:p>
            <a:fld id="{DCE15E3E-1034-43F3-863D-79891C973788}" type="slidenum">
              <a:rPr lang="en-US" smtClean="0"/>
              <a:t>‹#›</a:t>
            </a:fld>
            <a:endParaRPr lang="en-US"/>
          </a:p>
        </p:txBody>
      </p:sp>
    </p:spTree>
    <p:extLst>
      <p:ext uri="{BB962C8B-B14F-4D97-AF65-F5344CB8AC3E}">
        <p14:creationId xmlns:p14="http://schemas.microsoft.com/office/powerpoint/2010/main" val="1044265722"/>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D1B3A-E092-DCB4-756A-1B519662125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3072487-79C0-0B91-CF0A-FEB6D42F820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BFEC3995-1FCA-329A-A197-21EB77AD422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4850BCE-8C63-ACEA-3C86-66F9A326055B}"/>
              </a:ext>
            </a:extLst>
          </p:cNvPr>
          <p:cNvSpPr>
            <a:spLocks noGrp="1"/>
          </p:cNvSpPr>
          <p:nvPr>
            <p:ph type="dt" sz="half" idx="10"/>
          </p:nvPr>
        </p:nvSpPr>
        <p:spPr/>
        <p:txBody>
          <a:bodyPr/>
          <a:lstStyle/>
          <a:p>
            <a:fld id="{6306A0FA-4628-4DA0-99D4-903F3ABE87E5}" type="datetimeFigureOut">
              <a:rPr lang="en-US" smtClean="0"/>
              <a:t>4/14/2026</a:t>
            </a:fld>
            <a:endParaRPr lang="en-US"/>
          </a:p>
        </p:txBody>
      </p:sp>
      <p:sp>
        <p:nvSpPr>
          <p:cNvPr id="6" name="Footer Placeholder 5">
            <a:extLst>
              <a:ext uri="{FF2B5EF4-FFF2-40B4-BE49-F238E27FC236}">
                <a16:creationId xmlns:a16="http://schemas.microsoft.com/office/drawing/2014/main" id="{B56289BE-DA1D-CD40-2251-662D5B5082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5D67AF5-615D-0CE9-0B89-BCB0F5ACC680}"/>
              </a:ext>
            </a:extLst>
          </p:cNvPr>
          <p:cNvSpPr>
            <a:spLocks noGrp="1"/>
          </p:cNvSpPr>
          <p:nvPr>
            <p:ph type="sldNum" sz="quarter" idx="12"/>
          </p:nvPr>
        </p:nvSpPr>
        <p:spPr/>
        <p:txBody>
          <a:bodyPr/>
          <a:lstStyle/>
          <a:p>
            <a:fld id="{DCE15E3E-1034-43F3-863D-79891C973788}" type="slidenum">
              <a:rPr lang="en-US" smtClean="0"/>
              <a:t>‹#›</a:t>
            </a:fld>
            <a:endParaRPr lang="en-US"/>
          </a:p>
        </p:txBody>
      </p:sp>
    </p:spTree>
    <p:extLst>
      <p:ext uri="{BB962C8B-B14F-4D97-AF65-F5344CB8AC3E}">
        <p14:creationId xmlns:p14="http://schemas.microsoft.com/office/powerpoint/2010/main" val="91334838"/>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24E05-9D7F-ECA6-4D9A-3FF6AD1831B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CB0D697-00D8-345A-63FA-0110256609A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79C686C-5670-3ED8-C497-58F9CA665DB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301006B-0259-D346-3EB1-56C18F803543}"/>
              </a:ext>
            </a:extLst>
          </p:cNvPr>
          <p:cNvSpPr>
            <a:spLocks noGrp="1"/>
          </p:cNvSpPr>
          <p:nvPr>
            <p:ph type="dt" sz="half" idx="10"/>
          </p:nvPr>
        </p:nvSpPr>
        <p:spPr/>
        <p:txBody>
          <a:bodyPr/>
          <a:lstStyle/>
          <a:p>
            <a:fld id="{6306A0FA-4628-4DA0-99D4-903F3ABE87E5}" type="datetimeFigureOut">
              <a:rPr lang="en-US" smtClean="0"/>
              <a:t>4/14/2026</a:t>
            </a:fld>
            <a:endParaRPr lang="en-US"/>
          </a:p>
        </p:txBody>
      </p:sp>
      <p:sp>
        <p:nvSpPr>
          <p:cNvPr id="6" name="Footer Placeholder 5">
            <a:extLst>
              <a:ext uri="{FF2B5EF4-FFF2-40B4-BE49-F238E27FC236}">
                <a16:creationId xmlns:a16="http://schemas.microsoft.com/office/drawing/2014/main" id="{CA78F649-78A1-E2E6-D50A-534CDF0DAA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4C50088-8B44-E709-A4A3-27D58BBD0C21}"/>
              </a:ext>
            </a:extLst>
          </p:cNvPr>
          <p:cNvSpPr>
            <a:spLocks noGrp="1"/>
          </p:cNvSpPr>
          <p:nvPr>
            <p:ph type="sldNum" sz="quarter" idx="12"/>
          </p:nvPr>
        </p:nvSpPr>
        <p:spPr/>
        <p:txBody>
          <a:bodyPr/>
          <a:lstStyle/>
          <a:p>
            <a:fld id="{DCE15E3E-1034-43F3-863D-79891C973788}" type="slidenum">
              <a:rPr lang="en-US" smtClean="0"/>
              <a:t>‹#›</a:t>
            </a:fld>
            <a:endParaRPr lang="en-US"/>
          </a:p>
        </p:txBody>
      </p:sp>
    </p:spTree>
    <p:extLst>
      <p:ext uri="{BB962C8B-B14F-4D97-AF65-F5344CB8AC3E}">
        <p14:creationId xmlns:p14="http://schemas.microsoft.com/office/powerpoint/2010/main" val="2194775465"/>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121ED-8294-B10A-10E2-46A528124BD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12388A2-C04C-30BE-8667-8CF925D8874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7CFF450-91D4-9D1A-5C91-1F47C5F4F5EF}"/>
              </a:ext>
            </a:extLst>
          </p:cNvPr>
          <p:cNvSpPr>
            <a:spLocks noGrp="1"/>
          </p:cNvSpPr>
          <p:nvPr>
            <p:ph type="dt" sz="half" idx="10"/>
          </p:nvPr>
        </p:nvSpPr>
        <p:spPr/>
        <p:txBody>
          <a:bodyPr/>
          <a:lstStyle/>
          <a:p>
            <a:fld id="{6306A0FA-4628-4DA0-99D4-903F3ABE87E5}" type="datetimeFigureOut">
              <a:rPr lang="en-US" smtClean="0"/>
              <a:t>4/14/2026</a:t>
            </a:fld>
            <a:endParaRPr lang="en-US"/>
          </a:p>
        </p:txBody>
      </p:sp>
      <p:sp>
        <p:nvSpPr>
          <p:cNvPr id="5" name="Footer Placeholder 4">
            <a:extLst>
              <a:ext uri="{FF2B5EF4-FFF2-40B4-BE49-F238E27FC236}">
                <a16:creationId xmlns:a16="http://schemas.microsoft.com/office/drawing/2014/main" id="{FC36A1D1-74E7-2C3D-9924-AC7FFA20419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F6832CF-2B9D-8BF6-0344-7D4FC0306F73}"/>
              </a:ext>
            </a:extLst>
          </p:cNvPr>
          <p:cNvSpPr>
            <a:spLocks noGrp="1"/>
          </p:cNvSpPr>
          <p:nvPr>
            <p:ph type="sldNum" sz="quarter" idx="12"/>
          </p:nvPr>
        </p:nvSpPr>
        <p:spPr/>
        <p:txBody>
          <a:bodyPr/>
          <a:lstStyle/>
          <a:p>
            <a:fld id="{DCE15E3E-1034-43F3-863D-79891C973788}" type="slidenum">
              <a:rPr lang="en-US" smtClean="0"/>
              <a:t>‹#›</a:t>
            </a:fld>
            <a:endParaRPr lang="en-US"/>
          </a:p>
        </p:txBody>
      </p:sp>
    </p:spTree>
    <p:extLst>
      <p:ext uri="{BB962C8B-B14F-4D97-AF65-F5344CB8AC3E}">
        <p14:creationId xmlns:p14="http://schemas.microsoft.com/office/powerpoint/2010/main" val="3321062743"/>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FFDCFB-4BEE-751B-FDE0-7F12B02F09E1}"/>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78BE303-FC8D-658E-3682-E8084D41111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08AC478-2192-2E6F-99F7-BFA8EE437AC7}"/>
              </a:ext>
            </a:extLst>
          </p:cNvPr>
          <p:cNvSpPr>
            <a:spLocks noGrp="1"/>
          </p:cNvSpPr>
          <p:nvPr>
            <p:ph type="dt" sz="half" idx="10"/>
          </p:nvPr>
        </p:nvSpPr>
        <p:spPr/>
        <p:txBody>
          <a:bodyPr/>
          <a:lstStyle/>
          <a:p>
            <a:fld id="{6306A0FA-4628-4DA0-99D4-903F3ABE87E5}" type="datetimeFigureOut">
              <a:rPr lang="en-US" smtClean="0"/>
              <a:t>4/14/2026</a:t>
            </a:fld>
            <a:endParaRPr lang="en-US"/>
          </a:p>
        </p:txBody>
      </p:sp>
      <p:sp>
        <p:nvSpPr>
          <p:cNvPr id="5" name="Footer Placeholder 4">
            <a:extLst>
              <a:ext uri="{FF2B5EF4-FFF2-40B4-BE49-F238E27FC236}">
                <a16:creationId xmlns:a16="http://schemas.microsoft.com/office/drawing/2014/main" id="{81C36AC8-B032-6CB7-6040-83E3F4112C3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912084-5FE6-461B-FCC0-713C0D1C0ADA}"/>
              </a:ext>
            </a:extLst>
          </p:cNvPr>
          <p:cNvSpPr>
            <a:spLocks noGrp="1"/>
          </p:cNvSpPr>
          <p:nvPr>
            <p:ph type="sldNum" sz="quarter" idx="12"/>
          </p:nvPr>
        </p:nvSpPr>
        <p:spPr/>
        <p:txBody>
          <a:bodyPr/>
          <a:lstStyle/>
          <a:p>
            <a:fld id="{DCE15E3E-1034-43F3-863D-79891C973788}" type="slidenum">
              <a:rPr lang="en-US" smtClean="0"/>
              <a:t>‹#›</a:t>
            </a:fld>
            <a:endParaRPr lang="en-US"/>
          </a:p>
        </p:txBody>
      </p:sp>
    </p:spTree>
    <p:extLst>
      <p:ext uri="{BB962C8B-B14F-4D97-AF65-F5344CB8AC3E}">
        <p14:creationId xmlns:p14="http://schemas.microsoft.com/office/powerpoint/2010/main" val="1218454778"/>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22988A-ECA2-3C41-71E3-7159E0F79CA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6253113-D980-7933-1D3E-5E61D3886AE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2EB05CEA-DF9A-EC8C-C1E8-B2708BEF3DE7}"/>
              </a:ext>
            </a:extLst>
          </p:cNvPr>
          <p:cNvSpPr>
            <a:spLocks noGrp="1"/>
          </p:cNvSpPr>
          <p:nvPr>
            <p:ph type="dt" sz="half" idx="10"/>
          </p:nvPr>
        </p:nvSpPr>
        <p:spPr/>
        <p:txBody>
          <a:bodyPr/>
          <a:lstStyle/>
          <a:p>
            <a:fld id="{01E79CA8-9617-4F4A-BA15-43803AAE14BE}" type="datetimeFigureOut">
              <a:rPr lang="en-US" smtClean="0"/>
              <a:t>4/14/2026</a:t>
            </a:fld>
            <a:endParaRPr lang="en-US"/>
          </a:p>
        </p:txBody>
      </p:sp>
      <p:sp>
        <p:nvSpPr>
          <p:cNvPr id="5" name="Footer Placeholder 4">
            <a:extLst>
              <a:ext uri="{FF2B5EF4-FFF2-40B4-BE49-F238E27FC236}">
                <a16:creationId xmlns:a16="http://schemas.microsoft.com/office/drawing/2014/main" id="{7BEB4AE2-148C-EB56-A6EB-BDDA9728FD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C861711-6117-7D2F-C765-5EE12F9F8E62}"/>
              </a:ext>
            </a:extLst>
          </p:cNvPr>
          <p:cNvSpPr>
            <a:spLocks noGrp="1"/>
          </p:cNvSpPr>
          <p:nvPr>
            <p:ph type="sldNum" sz="quarter" idx="12"/>
          </p:nvPr>
        </p:nvSpPr>
        <p:spPr/>
        <p:txBody>
          <a:bodyPr/>
          <a:lstStyle/>
          <a:p>
            <a:fld id="{A24C9129-0730-4BAB-91A4-01BB5B461AA6}" type="slidenum">
              <a:rPr lang="en-US" smtClean="0"/>
              <a:t>‹#›</a:t>
            </a:fld>
            <a:endParaRPr lang="en-US"/>
          </a:p>
        </p:txBody>
      </p:sp>
    </p:spTree>
    <p:extLst>
      <p:ext uri="{BB962C8B-B14F-4D97-AF65-F5344CB8AC3E}">
        <p14:creationId xmlns:p14="http://schemas.microsoft.com/office/powerpoint/2010/main" val="1357751328"/>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A8287-5684-74A2-F039-E8ABAA0D982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E40529F-3E30-333F-25DF-BE6BDDCB411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8EFE0C0-FB82-B9D7-1F46-F7E57C442CC0}"/>
              </a:ext>
            </a:extLst>
          </p:cNvPr>
          <p:cNvSpPr>
            <a:spLocks noGrp="1"/>
          </p:cNvSpPr>
          <p:nvPr>
            <p:ph type="dt" sz="half" idx="10"/>
          </p:nvPr>
        </p:nvSpPr>
        <p:spPr/>
        <p:txBody>
          <a:bodyPr/>
          <a:lstStyle/>
          <a:p>
            <a:fld id="{01E79CA8-9617-4F4A-BA15-43803AAE14BE}" type="datetimeFigureOut">
              <a:rPr lang="en-US" smtClean="0"/>
              <a:t>4/14/2026</a:t>
            </a:fld>
            <a:endParaRPr lang="en-US"/>
          </a:p>
        </p:txBody>
      </p:sp>
      <p:sp>
        <p:nvSpPr>
          <p:cNvPr id="5" name="Footer Placeholder 4">
            <a:extLst>
              <a:ext uri="{FF2B5EF4-FFF2-40B4-BE49-F238E27FC236}">
                <a16:creationId xmlns:a16="http://schemas.microsoft.com/office/drawing/2014/main" id="{E57450B3-B5FB-2C18-85F0-E389FECADD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82965A-5CDF-8638-F45F-E8B860345623}"/>
              </a:ext>
            </a:extLst>
          </p:cNvPr>
          <p:cNvSpPr>
            <a:spLocks noGrp="1"/>
          </p:cNvSpPr>
          <p:nvPr>
            <p:ph type="sldNum" sz="quarter" idx="12"/>
          </p:nvPr>
        </p:nvSpPr>
        <p:spPr/>
        <p:txBody>
          <a:bodyPr/>
          <a:lstStyle/>
          <a:p>
            <a:fld id="{A24C9129-0730-4BAB-91A4-01BB5B461AA6}" type="slidenum">
              <a:rPr lang="en-US" smtClean="0"/>
              <a:t>‹#›</a:t>
            </a:fld>
            <a:endParaRPr lang="en-US"/>
          </a:p>
        </p:txBody>
      </p:sp>
    </p:spTree>
    <p:extLst>
      <p:ext uri="{BB962C8B-B14F-4D97-AF65-F5344CB8AC3E}">
        <p14:creationId xmlns:p14="http://schemas.microsoft.com/office/powerpoint/2010/main" val="2395811943"/>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DF3DE9-1A79-22AC-24CA-758569E4138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8E5E87EB-5749-692D-D943-7B37AABCD3B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ADCF8F7-BF36-2B47-0A57-540F148771ED}"/>
              </a:ext>
            </a:extLst>
          </p:cNvPr>
          <p:cNvSpPr>
            <a:spLocks noGrp="1"/>
          </p:cNvSpPr>
          <p:nvPr>
            <p:ph type="dt" sz="half" idx="10"/>
          </p:nvPr>
        </p:nvSpPr>
        <p:spPr/>
        <p:txBody>
          <a:bodyPr/>
          <a:lstStyle/>
          <a:p>
            <a:fld id="{01E79CA8-9617-4F4A-BA15-43803AAE14BE}" type="datetimeFigureOut">
              <a:rPr lang="en-US" smtClean="0"/>
              <a:t>4/14/2026</a:t>
            </a:fld>
            <a:endParaRPr lang="en-US"/>
          </a:p>
        </p:txBody>
      </p:sp>
      <p:sp>
        <p:nvSpPr>
          <p:cNvPr id="5" name="Footer Placeholder 4">
            <a:extLst>
              <a:ext uri="{FF2B5EF4-FFF2-40B4-BE49-F238E27FC236}">
                <a16:creationId xmlns:a16="http://schemas.microsoft.com/office/drawing/2014/main" id="{492FD05B-13B3-E5CB-6D0C-8AEFCF606B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D4BCA8-BAB2-643E-4629-459CE74BACAB}"/>
              </a:ext>
            </a:extLst>
          </p:cNvPr>
          <p:cNvSpPr>
            <a:spLocks noGrp="1"/>
          </p:cNvSpPr>
          <p:nvPr>
            <p:ph type="sldNum" sz="quarter" idx="12"/>
          </p:nvPr>
        </p:nvSpPr>
        <p:spPr/>
        <p:txBody>
          <a:bodyPr/>
          <a:lstStyle/>
          <a:p>
            <a:fld id="{A24C9129-0730-4BAB-91A4-01BB5B461AA6}" type="slidenum">
              <a:rPr lang="en-US" smtClean="0"/>
              <a:t>‹#›</a:t>
            </a:fld>
            <a:endParaRPr lang="en-US"/>
          </a:p>
        </p:txBody>
      </p:sp>
    </p:spTree>
    <p:extLst>
      <p:ext uri="{BB962C8B-B14F-4D97-AF65-F5344CB8AC3E}">
        <p14:creationId xmlns:p14="http://schemas.microsoft.com/office/powerpoint/2010/main" val="1807027184"/>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52E60-9A03-3212-8A3E-534224C303F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94FC092-D0EA-527B-DC5F-076837234A8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97DD651-76FF-F2CE-F9AF-38431E2EA5A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1BD76FA-E127-3D55-FA81-4E536A2FEC3E}"/>
              </a:ext>
            </a:extLst>
          </p:cNvPr>
          <p:cNvSpPr>
            <a:spLocks noGrp="1"/>
          </p:cNvSpPr>
          <p:nvPr>
            <p:ph type="dt" sz="half" idx="10"/>
          </p:nvPr>
        </p:nvSpPr>
        <p:spPr/>
        <p:txBody>
          <a:bodyPr/>
          <a:lstStyle/>
          <a:p>
            <a:fld id="{01E79CA8-9617-4F4A-BA15-43803AAE14BE}" type="datetimeFigureOut">
              <a:rPr lang="en-US" smtClean="0"/>
              <a:t>4/14/2026</a:t>
            </a:fld>
            <a:endParaRPr lang="en-US"/>
          </a:p>
        </p:txBody>
      </p:sp>
      <p:sp>
        <p:nvSpPr>
          <p:cNvPr id="6" name="Footer Placeholder 5">
            <a:extLst>
              <a:ext uri="{FF2B5EF4-FFF2-40B4-BE49-F238E27FC236}">
                <a16:creationId xmlns:a16="http://schemas.microsoft.com/office/drawing/2014/main" id="{B80514C1-3FC1-7A25-BEDC-071D6F1F01F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E4F61B-6BCA-E9A8-A2F0-16599BFF959B}"/>
              </a:ext>
            </a:extLst>
          </p:cNvPr>
          <p:cNvSpPr>
            <a:spLocks noGrp="1"/>
          </p:cNvSpPr>
          <p:nvPr>
            <p:ph type="sldNum" sz="quarter" idx="12"/>
          </p:nvPr>
        </p:nvSpPr>
        <p:spPr/>
        <p:txBody>
          <a:bodyPr/>
          <a:lstStyle/>
          <a:p>
            <a:fld id="{A24C9129-0730-4BAB-91A4-01BB5B461AA6}" type="slidenum">
              <a:rPr lang="en-US" smtClean="0"/>
              <a:t>‹#›</a:t>
            </a:fld>
            <a:endParaRPr lang="en-US"/>
          </a:p>
        </p:txBody>
      </p:sp>
    </p:spTree>
    <p:extLst>
      <p:ext uri="{BB962C8B-B14F-4D97-AF65-F5344CB8AC3E}">
        <p14:creationId xmlns:p14="http://schemas.microsoft.com/office/powerpoint/2010/main" val="1208704567"/>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4CF0B-DEBA-AB1D-615B-C494DF12070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3536799-760D-0532-F6E4-7821815DDF6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E52EE0D-57B0-DC34-A0EC-433114D3B4F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8428148-5C3E-3098-31D3-74B5A89DFE9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B19E2F2-DE78-6D72-8BDB-28A7A1FC76A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6C6C82E-B8E6-2378-D103-524FDA7B13F6}"/>
              </a:ext>
            </a:extLst>
          </p:cNvPr>
          <p:cNvSpPr>
            <a:spLocks noGrp="1"/>
          </p:cNvSpPr>
          <p:nvPr>
            <p:ph type="dt" sz="half" idx="10"/>
          </p:nvPr>
        </p:nvSpPr>
        <p:spPr/>
        <p:txBody>
          <a:bodyPr/>
          <a:lstStyle/>
          <a:p>
            <a:fld id="{01E79CA8-9617-4F4A-BA15-43803AAE14BE}" type="datetimeFigureOut">
              <a:rPr lang="en-US" smtClean="0"/>
              <a:t>4/14/2026</a:t>
            </a:fld>
            <a:endParaRPr lang="en-US"/>
          </a:p>
        </p:txBody>
      </p:sp>
      <p:sp>
        <p:nvSpPr>
          <p:cNvPr id="8" name="Footer Placeholder 7">
            <a:extLst>
              <a:ext uri="{FF2B5EF4-FFF2-40B4-BE49-F238E27FC236}">
                <a16:creationId xmlns:a16="http://schemas.microsoft.com/office/drawing/2014/main" id="{C12E2E86-6626-52B8-6146-1BBCC02CB63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3B532A5-B2C0-6B66-351A-80BC8FCECBE8}"/>
              </a:ext>
            </a:extLst>
          </p:cNvPr>
          <p:cNvSpPr>
            <a:spLocks noGrp="1"/>
          </p:cNvSpPr>
          <p:nvPr>
            <p:ph type="sldNum" sz="quarter" idx="12"/>
          </p:nvPr>
        </p:nvSpPr>
        <p:spPr/>
        <p:txBody>
          <a:bodyPr/>
          <a:lstStyle/>
          <a:p>
            <a:fld id="{A24C9129-0730-4BAB-91A4-01BB5B461AA6}" type="slidenum">
              <a:rPr lang="en-US" smtClean="0"/>
              <a:t>‹#›</a:t>
            </a:fld>
            <a:endParaRPr lang="en-US"/>
          </a:p>
        </p:txBody>
      </p:sp>
    </p:spTree>
    <p:extLst>
      <p:ext uri="{BB962C8B-B14F-4D97-AF65-F5344CB8AC3E}">
        <p14:creationId xmlns:p14="http://schemas.microsoft.com/office/powerpoint/2010/main" val="1416304372"/>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31C86-7DF3-F08C-2B49-71D62D29491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1A5630C-51D9-C6E5-CBE7-A323C6AB5AA0}"/>
              </a:ext>
            </a:extLst>
          </p:cNvPr>
          <p:cNvSpPr>
            <a:spLocks noGrp="1"/>
          </p:cNvSpPr>
          <p:nvPr>
            <p:ph type="dt" sz="half" idx="10"/>
          </p:nvPr>
        </p:nvSpPr>
        <p:spPr/>
        <p:txBody>
          <a:bodyPr/>
          <a:lstStyle/>
          <a:p>
            <a:fld id="{01E79CA8-9617-4F4A-BA15-43803AAE14BE}" type="datetimeFigureOut">
              <a:rPr lang="en-US" smtClean="0"/>
              <a:t>4/14/2026</a:t>
            </a:fld>
            <a:endParaRPr lang="en-US"/>
          </a:p>
        </p:txBody>
      </p:sp>
      <p:sp>
        <p:nvSpPr>
          <p:cNvPr id="4" name="Footer Placeholder 3">
            <a:extLst>
              <a:ext uri="{FF2B5EF4-FFF2-40B4-BE49-F238E27FC236}">
                <a16:creationId xmlns:a16="http://schemas.microsoft.com/office/drawing/2014/main" id="{5472AFA0-3D8A-75C7-6FCA-0DF94B9B17B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3C46A74-9087-E35C-21EA-FCBF3E852F03}"/>
              </a:ext>
            </a:extLst>
          </p:cNvPr>
          <p:cNvSpPr>
            <a:spLocks noGrp="1"/>
          </p:cNvSpPr>
          <p:nvPr>
            <p:ph type="sldNum" sz="quarter" idx="12"/>
          </p:nvPr>
        </p:nvSpPr>
        <p:spPr/>
        <p:txBody>
          <a:bodyPr/>
          <a:lstStyle/>
          <a:p>
            <a:fld id="{A24C9129-0730-4BAB-91A4-01BB5B461AA6}" type="slidenum">
              <a:rPr lang="en-US" smtClean="0"/>
              <a:t>‹#›</a:t>
            </a:fld>
            <a:endParaRPr lang="en-US"/>
          </a:p>
        </p:txBody>
      </p:sp>
    </p:spTree>
    <p:extLst>
      <p:ext uri="{BB962C8B-B14F-4D97-AF65-F5344CB8AC3E}">
        <p14:creationId xmlns:p14="http://schemas.microsoft.com/office/powerpoint/2010/main" val="1205278406"/>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71B395C-9BFC-FDA0-D1AC-784C70C33F83}"/>
              </a:ext>
            </a:extLst>
          </p:cNvPr>
          <p:cNvSpPr>
            <a:spLocks noGrp="1"/>
          </p:cNvSpPr>
          <p:nvPr>
            <p:ph type="dt" sz="half" idx="10"/>
          </p:nvPr>
        </p:nvSpPr>
        <p:spPr/>
        <p:txBody>
          <a:bodyPr/>
          <a:lstStyle/>
          <a:p>
            <a:fld id="{01E79CA8-9617-4F4A-BA15-43803AAE14BE}" type="datetimeFigureOut">
              <a:rPr lang="en-US" smtClean="0"/>
              <a:t>4/14/2026</a:t>
            </a:fld>
            <a:endParaRPr lang="en-US"/>
          </a:p>
        </p:txBody>
      </p:sp>
      <p:sp>
        <p:nvSpPr>
          <p:cNvPr id="3" name="Footer Placeholder 2">
            <a:extLst>
              <a:ext uri="{FF2B5EF4-FFF2-40B4-BE49-F238E27FC236}">
                <a16:creationId xmlns:a16="http://schemas.microsoft.com/office/drawing/2014/main" id="{9D1D930B-C552-4EF8-CD0C-A69FCBD6848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17A7B66-E4DF-AD69-D360-3B7E93F78BAF}"/>
              </a:ext>
            </a:extLst>
          </p:cNvPr>
          <p:cNvSpPr>
            <a:spLocks noGrp="1"/>
          </p:cNvSpPr>
          <p:nvPr>
            <p:ph type="sldNum" sz="quarter" idx="12"/>
          </p:nvPr>
        </p:nvSpPr>
        <p:spPr/>
        <p:txBody>
          <a:bodyPr/>
          <a:lstStyle/>
          <a:p>
            <a:fld id="{A24C9129-0730-4BAB-91A4-01BB5B461AA6}" type="slidenum">
              <a:rPr lang="en-US" smtClean="0"/>
              <a:t>‹#›</a:t>
            </a:fld>
            <a:endParaRPr lang="en-US"/>
          </a:p>
        </p:txBody>
      </p:sp>
    </p:spTree>
    <p:extLst>
      <p:ext uri="{BB962C8B-B14F-4D97-AF65-F5344CB8AC3E}">
        <p14:creationId xmlns:p14="http://schemas.microsoft.com/office/powerpoint/2010/main" val="2020910626"/>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A291C-A479-3CB5-88C1-7FF94C44280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4206555-8818-A782-F6DF-5B0641E83AE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26ECC61-461D-3D2F-D694-7E293C4240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942CC16-548D-4497-949F-E6EF72A317A5}"/>
              </a:ext>
            </a:extLst>
          </p:cNvPr>
          <p:cNvSpPr>
            <a:spLocks noGrp="1"/>
          </p:cNvSpPr>
          <p:nvPr>
            <p:ph type="dt" sz="half" idx="10"/>
          </p:nvPr>
        </p:nvSpPr>
        <p:spPr/>
        <p:txBody>
          <a:bodyPr/>
          <a:lstStyle/>
          <a:p>
            <a:fld id="{01E79CA8-9617-4F4A-BA15-43803AAE14BE}" type="datetimeFigureOut">
              <a:rPr lang="en-US" smtClean="0"/>
              <a:t>4/14/2026</a:t>
            </a:fld>
            <a:endParaRPr lang="en-US"/>
          </a:p>
        </p:txBody>
      </p:sp>
      <p:sp>
        <p:nvSpPr>
          <p:cNvPr id="6" name="Footer Placeholder 5">
            <a:extLst>
              <a:ext uri="{FF2B5EF4-FFF2-40B4-BE49-F238E27FC236}">
                <a16:creationId xmlns:a16="http://schemas.microsoft.com/office/drawing/2014/main" id="{13633B95-D1D0-0242-F461-DD9D2132334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686D84B-2F2B-DCE0-D578-BF91AC9838EB}"/>
              </a:ext>
            </a:extLst>
          </p:cNvPr>
          <p:cNvSpPr>
            <a:spLocks noGrp="1"/>
          </p:cNvSpPr>
          <p:nvPr>
            <p:ph type="sldNum" sz="quarter" idx="12"/>
          </p:nvPr>
        </p:nvSpPr>
        <p:spPr/>
        <p:txBody>
          <a:bodyPr/>
          <a:lstStyle/>
          <a:p>
            <a:fld id="{A24C9129-0730-4BAB-91A4-01BB5B461AA6}" type="slidenum">
              <a:rPr lang="en-US" smtClean="0"/>
              <a:t>‹#›</a:t>
            </a:fld>
            <a:endParaRPr lang="en-US"/>
          </a:p>
        </p:txBody>
      </p:sp>
    </p:spTree>
    <p:extLst>
      <p:ext uri="{BB962C8B-B14F-4D97-AF65-F5344CB8AC3E}">
        <p14:creationId xmlns:p14="http://schemas.microsoft.com/office/powerpoint/2010/main" val="1558295428"/>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05CC5-C906-E95A-A133-8713F331606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B21F70C-F6A2-B423-5B72-10B831C3E4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9361005-35DC-9F38-0229-E1DBE9B3DE5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4C1F0AF-5C66-84E9-490C-74913FD5F17E}"/>
              </a:ext>
            </a:extLst>
          </p:cNvPr>
          <p:cNvSpPr>
            <a:spLocks noGrp="1"/>
          </p:cNvSpPr>
          <p:nvPr>
            <p:ph type="dt" sz="half" idx="10"/>
          </p:nvPr>
        </p:nvSpPr>
        <p:spPr/>
        <p:txBody>
          <a:bodyPr/>
          <a:lstStyle/>
          <a:p>
            <a:fld id="{01E79CA8-9617-4F4A-BA15-43803AAE14BE}" type="datetimeFigureOut">
              <a:rPr lang="en-US" smtClean="0"/>
              <a:t>4/14/2026</a:t>
            </a:fld>
            <a:endParaRPr lang="en-US"/>
          </a:p>
        </p:txBody>
      </p:sp>
      <p:sp>
        <p:nvSpPr>
          <p:cNvPr id="6" name="Footer Placeholder 5">
            <a:extLst>
              <a:ext uri="{FF2B5EF4-FFF2-40B4-BE49-F238E27FC236}">
                <a16:creationId xmlns:a16="http://schemas.microsoft.com/office/drawing/2014/main" id="{6B6A829A-051A-211B-15D2-C61542E692A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462D646-4A47-A761-1EDC-8D1BB19BFEA8}"/>
              </a:ext>
            </a:extLst>
          </p:cNvPr>
          <p:cNvSpPr>
            <a:spLocks noGrp="1"/>
          </p:cNvSpPr>
          <p:nvPr>
            <p:ph type="sldNum" sz="quarter" idx="12"/>
          </p:nvPr>
        </p:nvSpPr>
        <p:spPr/>
        <p:txBody>
          <a:bodyPr/>
          <a:lstStyle/>
          <a:p>
            <a:fld id="{A24C9129-0730-4BAB-91A4-01BB5B461AA6}" type="slidenum">
              <a:rPr lang="en-US" smtClean="0"/>
              <a:t>‹#›</a:t>
            </a:fld>
            <a:endParaRPr lang="en-US"/>
          </a:p>
        </p:txBody>
      </p:sp>
    </p:spTree>
    <p:extLst>
      <p:ext uri="{BB962C8B-B14F-4D97-AF65-F5344CB8AC3E}">
        <p14:creationId xmlns:p14="http://schemas.microsoft.com/office/powerpoint/2010/main" val="2779922129"/>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90460-0F71-E7FB-9CE3-4C2ABF008AF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58A48ED-183A-40EE-DD61-04CE1270AA3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2062E4-BBFA-B995-D2A5-C843E7A32185}"/>
              </a:ext>
            </a:extLst>
          </p:cNvPr>
          <p:cNvSpPr>
            <a:spLocks noGrp="1"/>
          </p:cNvSpPr>
          <p:nvPr>
            <p:ph type="dt" sz="half" idx="10"/>
          </p:nvPr>
        </p:nvSpPr>
        <p:spPr/>
        <p:txBody>
          <a:bodyPr/>
          <a:lstStyle/>
          <a:p>
            <a:fld id="{01E79CA8-9617-4F4A-BA15-43803AAE14BE}" type="datetimeFigureOut">
              <a:rPr lang="en-US" smtClean="0"/>
              <a:t>4/14/2026</a:t>
            </a:fld>
            <a:endParaRPr lang="en-US"/>
          </a:p>
        </p:txBody>
      </p:sp>
      <p:sp>
        <p:nvSpPr>
          <p:cNvPr id="5" name="Footer Placeholder 4">
            <a:extLst>
              <a:ext uri="{FF2B5EF4-FFF2-40B4-BE49-F238E27FC236}">
                <a16:creationId xmlns:a16="http://schemas.microsoft.com/office/drawing/2014/main" id="{2A8546B2-DD8B-BDBF-68A8-4A6ADE9412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59A50AE-F5F7-7D74-57AB-59994D647C01}"/>
              </a:ext>
            </a:extLst>
          </p:cNvPr>
          <p:cNvSpPr>
            <a:spLocks noGrp="1"/>
          </p:cNvSpPr>
          <p:nvPr>
            <p:ph type="sldNum" sz="quarter" idx="12"/>
          </p:nvPr>
        </p:nvSpPr>
        <p:spPr/>
        <p:txBody>
          <a:bodyPr/>
          <a:lstStyle/>
          <a:p>
            <a:fld id="{A24C9129-0730-4BAB-91A4-01BB5B461AA6}" type="slidenum">
              <a:rPr lang="en-US" smtClean="0"/>
              <a:t>‹#›</a:t>
            </a:fld>
            <a:endParaRPr lang="en-US"/>
          </a:p>
        </p:txBody>
      </p:sp>
    </p:spTree>
    <p:extLst>
      <p:ext uri="{BB962C8B-B14F-4D97-AF65-F5344CB8AC3E}">
        <p14:creationId xmlns:p14="http://schemas.microsoft.com/office/powerpoint/2010/main" val="2244800986"/>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272CB1-F489-9BCC-6012-3CEC6C372C84}"/>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A1A0511-8D4F-71EC-F7EC-8EC8AACAA1C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36E8FA-BE08-3BB5-92EF-0298C7AFE8F9}"/>
              </a:ext>
            </a:extLst>
          </p:cNvPr>
          <p:cNvSpPr>
            <a:spLocks noGrp="1"/>
          </p:cNvSpPr>
          <p:nvPr>
            <p:ph type="dt" sz="half" idx="10"/>
          </p:nvPr>
        </p:nvSpPr>
        <p:spPr/>
        <p:txBody>
          <a:bodyPr/>
          <a:lstStyle/>
          <a:p>
            <a:fld id="{01E79CA8-9617-4F4A-BA15-43803AAE14BE}" type="datetimeFigureOut">
              <a:rPr lang="en-US" smtClean="0"/>
              <a:t>4/14/2026</a:t>
            </a:fld>
            <a:endParaRPr lang="en-US"/>
          </a:p>
        </p:txBody>
      </p:sp>
      <p:sp>
        <p:nvSpPr>
          <p:cNvPr id="5" name="Footer Placeholder 4">
            <a:extLst>
              <a:ext uri="{FF2B5EF4-FFF2-40B4-BE49-F238E27FC236}">
                <a16:creationId xmlns:a16="http://schemas.microsoft.com/office/drawing/2014/main" id="{86A3AA9F-FA30-7895-202E-F63DC7985F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9FAF3DE-D6FC-CDBA-0CEC-34357BE13887}"/>
              </a:ext>
            </a:extLst>
          </p:cNvPr>
          <p:cNvSpPr>
            <a:spLocks noGrp="1"/>
          </p:cNvSpPr>
          <p:nvPr>
            <p:ph type="sldNum" sz="quarter" idx="12"/>
          </p:nvPr>
        </p:nvSpPr>
        <p:spPr/>
        <p:txBody>
          <a:bodyPr/>
          <a:lstStyle/>
          <a:p>
            <a:fld id="{A24C9129-0730-4BAB-91A4-01BB5B461AA6}" type="slidenum">
              <a:rPr lang="en-US" smtClean="0"/>
              <a:t>‹#›</a:t>
            </a:fld>
            <a:endParaRPr lang="en-US"/>
          </a:p>
        </p:txBody>
      </p:sp>
    </p:spTree>
    <p:extLst>
      <p:ext uri="{BB962C8B-B14F-4D97-AF65-F5344CB8AC3E}">
        <p14:creationId xmlns:p14="http://schemas.microsoft.com/office/powerpoint/2010/main" val="1722034297"/>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userDrawn="1">
  <p:cSld name="Title Slide_White Logo">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34E92A78-C24F-209E-2C05-8EAF17487B9E}"/>
              </a:ext>
            </a:extLst>
          </p:cNvPr>
          <p:cNvSpPr>
            <a:spLocks noGrp="1"/>
          </p:cNvSpPr>
          <p:nvPr>
            <p:ph type="body" sz="quarter" idx="10"/>
          </p:nvPr>
        </p:nvSpPr>
        <p:spPr>
          <a:xfrm>
            <a:off x="1003300" y="2718594"/>
            <a:ext cx="7210425" cy="1167606"/>
          </a:xfrm>
        </p:spPr>
        <p:txBody>
          <a:bodyPr anchor="ctr">
            <a:normAutofit/>
          </a:bodyPr>
          <a:lstStyle>
            <a:lvl1pPr>
              <a:defRPr sz="5000" b="1"/>
            </a:lvl1pPr>
          </a:lstStyle>
          <a:p>
            <a:pPr lvl="0"/>
            <a:endParaRPr lang="en-US" dirty="0"/>
          </a:p>
        </p:txBody>
      </p:sp>
      <p:sp>
        <p:nvSpPr>
          <p:cNvPr id="3" name="Text Placeholder 9">
            <a:extLst>
              <a:ext uri="{FF2B5EF4-FFF2-40B4-BE49-F238E27FC236}">
                <a16:creationId xmlns:a16="http://schemas.microsoft.com/office/drawing/2014/main" id="{2E166BE6-809D-C98A-D4A0-36B8D0CB345B}"/>
              </a:ext>
            </a:extLst>
          </p:cNvPr>
          <p:cNvSpPr>
            <a:spLocks noGrp="1"/>
          </p:cNvSpPr>
          <p:nvPr>
            <p:ph type="body" sz="quarter" idx="11"/>
          </p:nvPr>
        </p:nvSpPr>
        <p:spPr>
          <a:xfrm>
            <a:off x="1003300" y="3902074"/>
            <a:ext cx="6442075" cy="307975"/>
          </a:xfrm>
        </p:spPr>
        <p:txBody>
          <a:bodyPr>
            <a:noAutofit/>
          </a:bodyPr>
          <a:lstStyle>
            <a:lvl1pPr>
              <a:defRPr sz="1800" spc="600"/>
            </a:lvl1pPr>
          </a:lstStyle>
          <a:p>
            <a:pPr lvl="0"/>
            <a:endParaRPr lang="en-US" dirty="0"/>
          </a:p>
        </p:txBody>
      </p:sp>
      <p:pic>
        <p:nvPicPr>
          <p:cNvPr id="5" name="Graphic 3">
            <a:extLst>
              <a:ext uri="{FF2B5EF4-FFF2-40B4-BE49-F238E27FC236}">
                <a16:creationId xmlns:a16="http://schemas.microsoft.com/office/drawing/2014/main" id="{EDBBB2C9-96D8-6154-769A-7D860910CCDF}"/>
              </a:ext>
            </a:extLst>
          </p:cNvPr>
          <p:cNvPicPr>
            <a:picLocks noChangeAspect="1"/>
          </p:cNvPicPr>
          <p:nvPr userDrawn="1"/>
        </p:nvPicPr>
        <p:blipFill>
          <a:blip r:embed="rId2"/>
          <a:srcRect/>
          <a:stretch/>
        </p:blipFill>
        <p:spPr>
          <a:xfrm>
            <a:off x="917221" y="5367687"/>
            <a:ext cx="2384701" cy="836193"/>
          </a:xfrm>
          <a:prstGeom prst="rect">
            <a:avLst/>
          </a:prstGeom>
        </p:spPr>
      </p:pic>
    </p:spTree>
    <p:extLst>
      <p:ext uri="{BB962C8B-B14F-4D97-AF65-F5344CB8AC3E}">
        <p14:creationId xmlns:p14="http://schemas.microsoft.com/office/powerpoint/2010/main" val="2064719898"/>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userDrawn="1">
  <p:cSld name="Title Slide_CMYK Logo">
    <p:bg>
      <p:bgPr>
        <a:solidFill>
          <a:schemeClr val="bg1"/>
        </a:solidFill>
        <a:effectLst/>
      </p:bgPr>
    </p:bg>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34E92A78-C24F-209E-2C05-8EAF17487B9E}"/>
              </a:ext>
            </a:extLst>
          </p:cNvPr>
          <p:cNvSpPr>
            <a:spLocks noGrp="1"/>
          </p:cNvSpPr>
          <p:nvPr>
            <p:ph type="body" sz="quarter" idx="10"/>
          </p:nvPr>
        </p:nvSpPr>
        <p:spPr>
          <a:xfrm>
            <a:off x="1003300" y="2718594"/>
            <a:ext cx="7210425" cy="1167606"/>
          </a:xfrm>
        </p:spPr>
        <p:txBody>
          <a:bodyPr anchor="ctr">
            <a:normAutofit/>
          </a:bodyPr>
          <a:lstStyle>
            <a:lvl1pPr>
              <a:defRPr sz="5000" b="1">
                <a:gradFill>
                  <a:gsLst>
                    <a:gs pos="100000">
                      <a:srgbClr val="1CA6DF"/>
                    </a:gs>
                    <a:gs pos="75000">
                      <a:srgbClr val="0E86C3"/>
                    </a:gs>
                    <a:gs pos="40000">
                      <a:srgbClr val="0066A6"/>
                    </a:gs>
                  </a:gsLst>
                  <a:lin ang="2700000" scaled="1"/>
                </a:gradFill>
              </a:defRPr>
            </a:lvl1pPr>
          </a:lstStyle>
          <a:p>
            <a:pPr lvl="0"/>
            <a:endParaRPr lang="en-US" dirty="0"/>
          </a:p>
        </p:txBody>
      </p:sp>
      <p:sp>
        <p:nvSpPr>
          <p:cNvPr id="3" name="Text Placeholder 9">
            <a:extLst>
              <a:ext uri="{FF2B5EF4-FFF2-40B4-BE49-F238E27FC236}">
                <a16:creationId xmlns:a16="http://schemas.microsoft.com/office/drawing/2014/main" id="{2E166BE6-809D-C98A-D4A0-36B8D0CB345B}"/>
              </a:ext>
            </a:extLst>
          </p:cNvPr>
          <p:cNvSpPr>
            <a:spLocks noGrp="1"/>
          </p:cNvSpPr>
          <p:nvPr>
            <p:ph type="body" sz="quarter" idx="11"/>
          </p:nvPr>
        </p:nvSpPr>
        <p:spPr>
          <a:xfrm>
            <a:off x="1003300" y="3902074"/>
            <a:ext cx="6442075" cy="307975"/>
          </a:xfrm>
        </p:spPr>
        <p:txBody>
          <a:bodyPr>
            <a:noAutofit/>
          </a:bodyPr>
          <a:lstStyle>
            <a:lvl1pPr>
              <a:defRPr sz="1800" spc="600">
                <a:gradFill>
                  <a:gsLst>
                    <a:gs pos="100000">
                      <a:srgbClr val="1CA6DF"/>
                    </a:gs>
                    <a:gs pos="75000">
                      <a:srgbClr val="0E86C3"/>
                    </a:gs>
                    <a:gs pos="40000">
                      <a:srgbClr val="0066A6"/>
                    </a:gs>
                  </a:gsLst>
                  <a:lin ang="2700000" scaled="1"/>
                </a:gradFill>
              </a:defRPr>
            </a:lvl1pPr>
          </a:lstStyle>
          <a:p>
            <a:pPr lvl="0"/>
            <a:endParaRPr lang="en-US" dirty="0"/>
          </a:p>
        </p:txBody>
      </p:sp>
      <p:pic>
        <p:nvPicPr>
          <p:cNvPr id="4" name="Graphic 3">
            <a:extLst>
              <a:ext uri="{FF2B5EF4-FFF2-40B4-BE49-F238E27FC236}">
                <a16:creationId xmlns:a16="http://schemas.microsoft.com/office/drawing/2014/main" id="{884FCF93-3D66-8FB8-9B34-22BE036A58D6}"/>
              </a:ext>
            </a:extLst>
          </p:cNvPr>
          <p:cNvPicPr>
            <a:picLocks noChangeAspect="1"/>
          </p:cNvPicPr>
          <p:nvPr userDrawn="1"/>
        </p:nvPicPr>
        <p:blipFill>
          <a:blip r:embed="rId2"/>
          <a:srcRect/>
          <a:stretch/>
        </p:blipFill>
        <p:spPr>
          <a:xfrm>
            <a:off x="917221" y="5367687"/>
            <a:ext cx="2384701" cy="836194"/>
          </a:xfrm>
          <a:prstGeom prst="rect">
            <a:avLst/>
          </a:prstGeom>
        </p:spPr>
      </p:pic>
    </p:spTree>
    <p:extLst>
      <p:ext uri="{BB962C8B-B14F-4D97-AF65-F5344CB8AC3E}">
        <p14:creationId xmlns:p14="http://schemas.microsoft.com/office/powerpoint/2010/main" val="127409276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userDrawn="1">
  <p:cSld name="Title Slide_OSDH">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FD221563-D0C4-99F6-F5CE-A1C0112B5682}"/>
              </a:ext>
            </a:extLst>
          </p:cNvPr>
          <p:cNvSpPr txBox="1">
            <a:spLocks/>
          </p:cNvSpPr>
          <p:nvPr userDrawn="1"/>
        </p:nvSpPr>
        <p:spPr>
          <a:xfrm>
            <a:off x="1003300" y="6007100"/>
            <a:ext cx="9144000" cy="30797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ontserrat" pitchFamily="2" charset="77"/>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bg1"/>
                </a:solidFill>
                <a:latin typeface="Montserrat" pitchFamily="2" charset="77"/>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kern="1200">
                <a:solidFill>
                  <a:schemeClr val="bg1"/>
                </a:solidFill>
                <a:latin typeface="Montserrat" pitchFamily="2" charset="77"/>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kern="1200">
                <a:solidFill>
                  <a:schemeClr val="bg1"/>
                </a:solidFill>
                <a:latin typeface="Montserrat" pitchFamily="2" charset="77"/>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kern="1200">
                <a:solidFill>
                  <a:schemeClr val="bg1"/>
                </a:solidFill>
                <a:latin typeface="Montserrat" pitchFamily="2"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r>
              <a:rPr lang="en-US" sz="1400" spc="600" dirty="0"/>
              <a:t>OKLAHOMA STATE DEPARTMENT OF HEALTH</a:t>
            </a:r>
          </a:p>
        </p:txBody>
      </p:sp>
      <p:sp>
        <p:nvSpPr>
          <p:cNvPr id="5" name="Text Placeholder 4">
            <a:extLst>
              <a:ext uri="{FF2B5EF4-FFF2-40B4-BE49-F238E27FC236}">
                <a16:creationId xmlns:a16="http://schemas.microsoft.com/office/drawing/2014/main" id="{75C4F893-2D35-C5D1-4C9F-AC6732E6BBE8}"/>
              </a:ext>
            </a:extLst>
          </p:cNvPr>
          <p:cNvSpPr>
            <a:spLocks noGrp="1"/>
          </p:cNvSpPr>
          <p:nvPr>
            <p:ph type="body" sz="quarter" idx="10"/>
          </p:nvPr>
        </p:nvSpPr>
        <p:spPr>
          <a:xfrm>
            <a:off x="1003300" y="2718594"/>
            <a:ext cx="7210425" cy="1167606"/>
          </a:xfrm>
        </p:spPr>
        <p:txBody>
          <a:bodyPr anchor="ctr">
            <a:normAutofit/>
          </a:bodyPr>
          <a:lstStyle>
            <a:lvl1pPr>
              <a:defRPr sz="5000" b="1"/>
            </a:lvl1pPr>
          </a:lstStyle>
          <a:p>
            <a:pPr lvl="0"/>
            <a:endParaRPr lang="en-US" dirty="0"/>
          </a:p>
        </p:txBody>
      </p:sp>
      <p:sp>
        <p:nvSpPr>
          <p:cNvPr id="10" name="Text Placeholder 9">
            <a:extLst>
              <a:ext uri="{FF2B5EF4-FFF2-40B4-BE49-F238E27FC236}">
                <a16:creationId xmlns:a16="http://schemas.microsoft.com/office/drawing/2014/main" id="{E6119E19-B30F-1864-0A2D-B0EF49021DC1}"/>
              </a:ext>
            </a:extLst>
          </p:cNvPr>
          <p:cNvSpPr>
            <a:spLocks noGrp="1"/>
          </p:cNvSpPr>
          <p:nvPr>
            <p:ph type="body" sz="quarter" idx="11"/>
          </p:nvPr>
        </p:nvSpPr>
        <p:spPr>
          <a:xfrm>
            <a:off x="1003300" y="3902074"/>
            <a:ext cx="6442075" cy="307975"/>
          </a:xfrm>
        </p:spPr>
        <p:txBody>
          <a:bodyPr>
            <a:noAutofit/>
          </a:bodyPr>
          <a:lstStyle>
            <a:lvl1pPr>
              <a:defRPr sz="1800" spc="600"/>
            </a:lvl1pPr>
          </a:lstStyle>
          <a:p>
            <a:pPr lvl="0"/>
            <a:endParaRPr lang="en-US" dirty="0"/>
          </a:p>
        </p:txBody>
      </p:sp>
    </p:spTree>
    <p:extLst>
      <p:ext uri="{BB962C8B-B14F-4D97-AF65-F5344CB8AC3E}">
        <p14:creationId xmlns:p14="http://schemas.microsoft.com/office/powerpoint/2010/main" val="195779968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userDrawn="1">
  <p:cSld name="Section Title_1">
    <p:spTree>
      <p:nvGrpSpPr>
        <p:cNvPr id="1" name=""/>
        <p:cNvGrpSpPr/>
        <p:nvPr/>
      </p:nvGrpSpPr>
      <p:grpSpPr>
        <a:xfrm>
          <a:off x="0" y="0"/>
          <a:ext cx="0" cy="0"/>
          <a:chOff x="0" y="0"/>
          <a:chExt cx="0" cy="0"/>
        </a:xfrm>
      </p:grpSpPr>
      <p:sp>
        <p:nvSpPr>
          <p:cNvPr id="7" name="Subtitle 2">
            <a:extLst>
              <a:ext uri="{FF2B5EF4-FFF2-40B4-BE49-F238E27FC236}">
                <a16:creationId xmlns:a16="http://schemas.microsoft.com/office/drawing/2014/main" id="{13B3BA9F-3167-E45C-B0FC-7D91412DD2B7}"/>
              </a:ext>
            </a:extLst>
          </p:cNvPr>
          <p:cNvSpPr txBox="1">
            <a:spLocks/>
          </p:cNvSpPr>
          <p:nvPr userDrawn="1"/>
        </p:nvSpPr>
        <p:spPr>
          <a:xfrm>
            <a:off x="1524000" y="6007100"/>
            <a:ext cx="9144000" cy="30797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ontserrat" pitchFamily="2" charset="77"/>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bg1"/>
                </a:solidFill>
                <a:latin typeface="Montserrat" pitchFamily="2" charset="77"/>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kern="1200">
                <a:solidFill>
                  <a:schemeClr val="bg1"/>
                </a:solidFill>
                <a:latin typeface="Montserrat" pitchFamily="2" charset="77"/>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kern="1200">
                <a:solidFill>
                  <a:schemeClr val="bg1"/>
                </a:solidFill>
                <a:latin typeface="Montserrat" pitchFamily="2" charset="77"/>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kern="1200">
                <a:solidFill>
                  <a:schemeClr val="bg1"/>
                </a:solidFill>
                <a:latin typeface="Montserrat" pitchFamily="2"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r>
              <a:rPr lang="en-US" sz="1400" spc="600" dirty="0"/>
              <a:t>OKLAHOMA STATE DEPARTMENT OF HEALTH</a:t>
            </a:r>
          </a:p>
        </p:txBody>
      </p:sp>
      <p:sp>
        <p:nvSpPr>
          <p:cNvPr id="11" name="Text Placeholder 9">
            <a:extLst>
              <a:ext uri="{FF2B5EF4-FFF2-40B4-BE49-F238E27FC236}">
                <a16:creationId xmlns:a16="http://schemas.microsoft.com/office/drawing/2014/main" id="{6AAC1B40-166F-9283-3D19-45D2081314F2}"/>
              </a:ext>
            </a:extLst>
          </p:cNvPr>
          <p:cNvSpPr>
            <a:spLocks noGrp="1"/>
          </p:cNvSpPr>
          <p:nvPr>
            <p:ph type="body" sz="quarter" idx="10"/>
          </p:nvPr>
        </p:nvSpPr>
        <p:spPr>
          <a:xfrm>
            <a:off x="1856581" y="2769831"/>
            <a:ext cx="8478838" cy="546293"/>
          </a:xfrm>
        </p:spPr>
        <p:txBody>
          <a:bodyPr>
            <a:noAutofit/>
          </a:bodyPr>
          <a:lstStyle>
            <a:lvl1pPr algn="ctr">
              <a:defRPr sz="4400" b="1">
                <a:solidFill>
                  <a:schemeClr val="bg1"/>
                </a:solidFill>
              </a:defRPr>
            </a:lvl1pPr>
          </a:lstStyle>
          <a:p>
            <a:pPr lvl="0"/>
            <a:endParaRPr lang="en-US" dirty="0"/>
          </a:p>
        </p:txBody>
      </p:sp>
      <p:sp>
        <p:nvSpPr>
          <p:cNvPr id="14" name="Text Placeholder 12">
            <a:extLst>
              <a:ext uri="{FF2B5EF4-FFF2-40B4-BE49-F238E27FC236}">
                <a16:creationId xmlns:a16="http://schemas.microsoft.com/office/drawing/2014/main" id="{A1444DA6-FE1A-0AE6-AAC1-D9C476E4519D}"/>
              </a:ext>
            </a:extLst>
          </p:cNvPr>
          <p:cNvSpPr>
            <a:spLocks noGrp="1"/>
          </p:cNvSpPr>
          <p:nvPr>
            <p:ph type="body" sz="quarter" idx="11"/>
          </p:nvPr>
        </p:nvSpPr>
        <p:spPr>
          <a:xfrm>
            <a:off x="1856581" y="3602038"/>
            <a:ext cx="8478838" cy="349250"/>
          </a:xfrm>
        </p:spPr>
        <p:txBody>
          <a:bodyPr>
            <a:normAutofit/>
          </a:bodyPr>
          <a:lstStyle>
            <a:lvl1pPr algn="ctr">
              <a:defRPr sz="1900" spc="300">
                <a:solidFill>
                  <a:schemeClr val="bg1"/>
                </a:solidFill>
              </a:defRPr>
            </a:lvl1pPr>
          </a:lstStyle>
          <a:p>
            <a:pPr lvl="0"/>
            <a:endParaRPr lang="en-US" dirty="0"/>
          </a:p>
        </p:txBody>
      </p:sp>
    </p:spTree>
    <p:extLst>
      <p:ext uri="{BB962C8B-B14F-4D97-AF65-F5344CB8AC3E}">
        <p14:creationId xmlns:p14="http://schemas.microsoft.com/office/powerpoint/2010/main" val="3062518998"/>
      </p:ext>
    </p:extLst>
  </p:cSld>
  <p:clrMapOvr>
    <a:masterClrMapping/>
  </p:clrMapOvr>
  <p:extLst>
    <p:ext uri="{DCECCB84-F9BA-43D5-87BE-67443E8EF086}">
      <p15:sldGuideLst xmlns:p15="http://schemas.microsoft.com/office/powerpoint/2012/main">
        <p15:guide id="2" orient="horz" pos="2664">
          <p15:clr>
            <a:srgbClr val="FBAE40"/>
          </p15:clr>
        </p15:guide>
        <p15:guide id="3" orient="horz" pos="1656">
          <p15:clr>
            <a:srgbClr val="FBAE40"/>
          </p15:clr>
        </p15:guide>
        <p15:guide id="4" orient="horz" pos="2160">
          <p15:clr>
            <a:srgbClr val="FBAE40"/>
          </p15:clr>
        </p15:guide>
        <p15:guide id="5" orient="horz" pos="3768">
          <p15:clr>
            <a:srgbClr val="FBAE40"/>
          </p15:clr>
        </p15:guide>
        <p15:guide id="6" pos="624">
          <p15:clr>
            <a:srgbClr val="FBAE40"/>
          </p15:clr>
        </p15:guide>
        <p15:guide id="7" orient="horz" pos="3984">
          <p15:clr>
            <a:srgbClr val="FBAE40"/>
          </p15:clr>
        </p15:guide>
      </p15:sldGuideLst>
    </p:ext>
  </p:extLst>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userDrawn="1">
  <p:cSld name="Section Title_Solid Text">
    <p:bg>
      <p:bgPr>
        <a:solidFill>
          <a:schemeClr val="bg1"/>
        </a:solidFill>
        <a:effectLst/>
      </p:bgPr>
    </p:bg>
    <p:spTree>
      <p:nvGrpSpPr>
        <p:cNvPr id="1" name=""/>
        <p:cNvGrpSpPr/>
        <p:nvPr/>
      </p:nvGrpSpPr>
      <p:grpSpPr>
        <a:xfrm>
          <a:off x="0" y="0"/>
          <a:ext cx="0" cy="0"/>
          <a:chOff x="0" y="0"/>
          <a:chExt cx="0" cy="0"/>
        </a:xfrm>
      </p:grpSpPr>
      <p:sp>
        <p:nvSpPr>
          <p:cNvPr id="7" name="Subtitle 2">
            <a:extLst>
              <a:ext uri="{FF2B5EF4-FFF2-40B4-BE49-F238E27FC236}">
                <a16:creationId xmlns:a16="http://schemas.microsoft.com/office/drawing/2014/main" id="{13B3BA9F-3167-E45C-B0FC-7D91412DD2B7}"/>
              </a:ext>
            </a:extLst>
          </p:cNvPr>
          <p:cNvSpPr txBox="1">
            <a:spLocks/>
          </p:cNvSpPr>
          <p:nvPr userDrawn="1"/>
        </p:nvSpPr>
        <p:spPr>
          <a:xfrm>
            <a:off x="1524000" y="6007100"/>
            <a:ext cx="9144000" cy="30797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ontserrat" pitchFamily="2" charset="77"/>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bg1"/>
                </a:solidFill>
                <a:latin typeface="Montserrat" pitchFamily="2" charset="77"/>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kern="1200">
                <a:solidFill>
                  <a:schemeClr val="bg1"/>
                </a:solidFill>
                <a:latin typeface="Montserrat" pitchFamily="2" charset="77"/>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kern="1200">
                <a:solidFill>
                  <a:schemeClr val="bg1"/>
                </a:solidFill>
                <a:latin typeface="Montserrat" pitchFamily="2" charset="77"/>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kern="1200">
                <a:solidFill>
                  <a:schemeClr val="bg1"/>
                </a:solidFill>
                <a:latin typeface="Montserrat" pitchFamily="2"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r>
              <a:rPr lang="en-US" sz="1400" spc="600" dirty="0">
                <a:solidFill>
                  <a:srgbClr val="0066A6"/>
                </a:solidFill>
              </a:rPr>
              <a:t>OKLAHOMA STATE DEPARTMENT OF HEALTH</a:t>
            </a:r>
          </a:p>
        </p:txBody>
      </p:sp>
      <p:sp>
        <p:nvSpPr>
          <p:cNvPr id="11" name="Text Placeholder 9">
            <a:extLst>
              <a:ext uri="{FF2B5EF4-FFF2-40B4-BE49-F238E27FC236}">
                <a16:creationId xmlns:a16="http://schemas.microsoft.com/office/drawing/2014/main" id="{6AAC1B40-166F-9283-3D19-45D2081314F2}"/>
              </a:ext>
            </a:extLst>
          </p:cNvPr>
          <p:cNvSpPr>
            <a:spLocks noGrp="1"/>
          </p:cNvSpPr>
          <p:nvPr>
            <p:ph type="body" sz="quarter" idx="10"/>
          </p:nvPr>
        </p:nvSpPr>
        <p:spPr>
          <a:xfrm>
            <a:off x="1856581" y="2769831"/>
            <a:ext cx="8478838" cy="546293"/>
          </a:xfrm>
        </p:spPr>
        <p:txBody>
          <a:bodyPr>
            <a:noAutofit/>
          </a:bodyPr>
          <a:lstStyle>
            <a:lvl1pPr algn="ctr">
              <a:defRPr sz="4400" b="1">
                <a:solidFill>
                  <a:srgbClr val="0066A6"/>
                </a:solidFill>
              </a:defRPr>
            </a:lvl1pPr>
          </a:lstStyle>
          <a:p>
            <a:pPr lvl="0"/>
            <a:endParaRPr lang="en-US" dirty="0"/>
          </a:p>
        </p:txBody>
      </p:sp>
      <p:sp>
        <p:nvSpPr>
          <p:cNvPr id="14" name="Text Placeholder 12">
            <a:extLst>
              <a:ext uri="{FF2B5EF4-FFF2-40B4-BE49-F238E27FC236}">
                <a16:creationId xmlns:a16="http://schemas.microsoft.com/office/drawing/2014/main" id="{A1444DA6-FE1A-0AE6-AAC1-D9C476E4519D}"/>
              </a:ext>
            </a:extLst>
          </p:cNvPr>
          <p:cNvSpPr>
            <a:spLocks noGrp="1"/>
          </p:cNvSpPr>
          <p:nvPr>
            <p:ph type="body" sz="quarter" idx="11"/>
          </p:nvPr>
        </p:nvSpPr>
        <p:spPr>
          <a:xfrm>
            <a:off x="1856581" y="3602038"/>
            <a:ext cx="8478838" cy="349250"/>
          </a:xfrm>
        </p:spPr>
        <p:txBody>
          <a:bodyPr>
            <a:normAutofit/>
          </a:bodyPr>
          <a:lstStyle>
            <a:lvl1pPr algn="ctr">
              <a:defRPr sz="1900" spc="300">
                <a:solidFill>
                  <a:srgbClr val="0066A6"/>
                </a:solidFill>
              </a:defRPr>
            </a:lvl1pPr>
          </a:lstStyle>
          <a:p>
            <a:pPr lvl="0"/>
            <a:endParaRPr lang="en-US" dirty="0"/>
          </a:p>
        </p:txBody>
      </p:sp>
    </p:spTree>
    <p:extLst>
      <p:ext uri="{BB962C8B-B14F-4D97-AF65-F5344CB8AC3E}">
        <p14:creationId xmlns:p14="http://schemas.microsoft.com/office/powerpoint/2010/main" val="2410454287"/>
      </p:ext>
    </p:extLst>
  </p:cSld>
  <p:clrMapOvr>
    <a:masterClrMapping/>
  </p:clrMapOvr>
  <p:extLst>
    <p:ext uri="{DCECCB84-F9BA-43D5-87BE-67443E8EF086}">
      <p15:sldGuideLst xmlns:p15="http://schemas.microsoft.com/office/powerpoint/2012/main">
        <p15:guide id="2" orient="horz" pos="2664">
          <p15:clr>
            <a:srgbClr val="FBAE40"/>
          </p15:clr>
        </p15:guide>
        <p15:guide id="3" orient="horz" pos="1656">
          <p15:clr>
            <a:srgbClr val="FBAE40"/>
          </p15:clr>
        </p15:guide>
        <p15:guide id="4" orient="horz" pos="2160">
          <p15:clr>
            <a:srgbClr val="FBAE40"/>
          </p15:clr>
        </p15:guide>
        <p15:guide id="5" orient="horz" pos="3768">
          <p15:clr>
            <a:srgbClr val="FBAE40"/>
          </p15:clr>
        </p15:guide>
        <p15:guide id="6" pos="624">
          <p15:clr>
            <a:srgbClr val="FBAE40"/>
          </p15:clr>
        </p15:guide>
        <p15:guide id="7" orient="horz" pos="3984">
          <p15:clr>
            <a:srgbClr val="FBAE40"/>
          </p15:clr>
        </p15:guide>
      </p15:sldGuideLst>
    </p:ext>
  </p:extLst>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userDrawn="1">
  <p:cSld name="Section Title_Gradient Text">
    <p:bg>
      <p:bgPr>
        <a:solidFill>
          <a:schemeClr val="bg1"/>
        </a:solidFill>
        <a:effectLst/>
      </p:bgPr>
    </p:bg>
    <p:spTree>
      <p:nvGrpSpPr>
        <p:cNvPr id="1" name=""/>
        <p:cNvGrpSpPr/>
        <p:nvPr/>
      </p:nvGrpSpPr>
      <p:grpSpPr>
        <a:xfrm>
          <a:off x="0" y="0"/>
          <a:ext cx="0" cy="0"/>
          <a:chOff x="0" y="0"/>
          <a:chExt cx="0" cy="0"/>
        </a:xfrm>
      </p:grpSpPr>
      <p:sp>
        <p:nvSpPr>
          <p:cNvPr id="7" name="Subtitle 2">
            <a:extLst>
              <a:ext uri="{FF2B5EF4-FFF2-40B4-BE49-F238E27FC236}">
                <a16:creationId xmlns:a16="http://schemas.microsoft.com/office/drawing/2014/main" id="{13B3BA9F-3167-E45C-B0FC-7D91412DD2B7}"/>
              </a:ext>
            </a:extLst>
          </p:cNvPr>
          <p:cNvSpPr txBox="1">
            <a:spLocks/>
          </p:cNvSpPr>
          <p:nvPr userDrawn="1"/>
        </p:nvSpPr>
        <p:spPr>
          <a:xfrm>
            <a:off x="1524000" y="6007100"/>
            <a:ext cx="9144000" cy="30797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ontserrat" pitchFamily="2" charset="77"/>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bg1"/>
                </a:solidFill>
                <a:latin typeface="Montserrat" pitchFamily="2" charset="77"/>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kern="1200">
                <a:solidFill>
                  <a:schemeClr val="bg1"/>
                </a:solidFill>
                <a:latin typeface="Montserrat" pitchFamily="2" charset="77"/>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kern="1200">
                <a:solidFill>
                  <a:schemeClr val="bg1"/>
                </a:solidFill>
                <a:latin typeface="Montserrat" pitchFamily="2" charset="77"/>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kern="1200">
                <a:solidFill>
                  <a:schemeClr val="bg1"/>
                </a:solidFill>
                <a:latin typeface="Montserrat" pitchFamily="2"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r>
              <a:rPr lang="en-US" sz="1400" spc="600" dirty="0">
                <a:solidFill>
                  <a:srgbClr val="0066A6"/>
                </a:solidFill>
              </a:rPr>
              <a:t>OKLAHOMA STATE DEPARTMENT OF HEALTH</a:t>
            </a:r>
          </a:p>
        </p:txBody>
      </p:sp>
      <p:sp>
        <p:nvSpPr>
          <p:cNvPr id="11" name="Text Placeholder 9">
            <a:extLst>
              <a:ext uri="{FF2B5EF4-FFF2-40B4-BE49-F238E27FC236}">
                <a16:creationId xmlns:a16="http://schemas.microsoft.com/office/drawing/2014/main" id="{6AAC1B40-166F-9283-3D19-45D2081314F2}"/>
              </a:ext>
            </a:extLst>
          </p:cNvPr>
          <p:cNvSpPr>
            <a:spLocks noGrp="1"/>
          </p:cNvSpPr>
          <p:nvPr>
            <p:ph type="body" sz="quarter" idx="10"/>
          </p:nvPr>
        </p:nvSpPr>
        <p:spPr>
          <a:xfrm>
            <a:off x="1856581" y="2769831"/>
            <a:ext cx="8478838" cy="546293"/>
          </a:xfrm>
        </p:spPr>
        <p:txBody>
          <a:bodyPr>
            <a:noAutofit/>
          </a:bodyPr>
          <a:lstStyle>
            <a:lvl1pPr algn="ctr">
              <a:defRPr sz="4400" b="1">
                <a:gradFill>
                  <a:gsLst>
                    <a:gs pos="45000">
                      <a:srgbClr val="0066A6"/>
                    </a:gs>
                    <a:gs pos="75000">
                      <a:srgbClr val="0E86C3"/>
                    </a:gs>
                    <a:gs pos="100000">
                      <a:srgbClr val="1BA6DF"/>
                    </a:gs>
                  </a:gsLst>
                  <a:lin ang="2700000" scaled="0"/>
                </a:gradFill>
              </a:defRPr>
            </a:lvl1pPr>
          </a:lstStyle>
          <a:p>
            <a:pPr lvl="0"/>
            <a:endParaRPr lang="en-US" dirty="0"/>
          </a:p>
        </p:txBody>
      </p:sp>
      <p:sp>
        <p:nvSpPr>
          <p:cNvPr id="14" name="Text Placeholder 12">
            <a:extLst>
              <a:ext uri="{FF2B5EF4-FFF2-40B4-BE49-F238E27FC236}">
                <a16:creationId xmlns:a16="http://schemas.microsoft.com/office/drawing/2014/main" id="{A1444DA6-FE1A-0AE6-AAC1-D9C476E4519D}"/>
              </a:ext>
            </a:extLst>
          </p:cNvPr>
          <p:cNvSpPr>
            <a:spLocks noGrp="1"/>
          </p:cNvSpPr>
          <p:nvPr>
            <p:ph type="body" sz="quarter" idx="11"/>
          </p:nvPr>
        </p:nvSpPr>
        <p:spPr>
          <a:xfrm>
            <a:off x="1856581" y="3602038"/>
            <a:ext cx="8478838" cy="349250"/>
          </a:xfrm>
          <a:solidFill>
            <a:schemeClr val="bg1"/>
          </a:solidFill>
        </p:spPr>
        <p:txBody>
          <a:bodyPr>
            <a:normAutofit/>
          </a:bodyPr>
          <a:lstStyle>
            <a:lvl1pPr algn="ctr">
              <a:defRPr sz="1900" spc="300">
                <a:solidFill>
                  <a:srgbClr val="0066A6"/>
                </a:solidFill>
              </a:defRPr>
            </a:lvl1pPr>
          </a:lstStyle>
          <a:p>
            <a:pPr lvl="0"/>
            <a:endParaRPr lang="en-US" dirty="0"/>
          </a:p>
        </p:txBody>
      </p:sp>
    </p:spTree>
    <p:extLst>
      <p:ext uri="{BB962C8B-B14F-4D97-AF65-F5344CB8AC3E}">
        <p14:creationId xmlns:p14="http://schemas.microsoft.com/office/powerpoint/2010/main" val="2744632329"/>
      </p:ext>
    </p:extLst>
  </p:cSld>
  <p:clrMapOvr>
    <a:masterClrMapping/>
  </p:clrMapOvr>
  <p:extLst>
    <p:ext uri="{DCECCB84-F9BA-43D5-87BE-67443E8EF086}">
      <p15:sldGuideLst xmlns:p15="http://schemas.microsoft.com/office/powerpoint/2012/main">
        <p15:guide id="2" orient="horz" pos="2664">
          <p15:clr>
            <a:srgbClr val="FBAE40"/>
          </p15:clr>
        </p15:guide>
        <p15:guide id="3" orient="horz" pos="1656">
          <p15:clr>
            <a:srgbClr val="FBAE40"/>
          </p15:clr>
        </p15:guide>
        <p15:guide id="4" orient="horz" pos="2160">
          <p15:clr>
            <a:srgbClr val="FBAE40"/>
          </p15:clr>
        </p15:guide>
        <p15:guide id="5" orient="horz" pos="3768">
          <p15:clr>
            <a:srgbClr val="FBAE40"/>
          </p15:clr>
        </p15:guide>
        <p15:guide id="6" pos="624">
          <p15:clr>
            <a:srgbClr val="FBAE40"/>
          </p15:clr>
        </p15:guide>
        <p15:guide id="7" orient="horz" pos="3984">
          <p15:clr>
            <a:srgbClr val="FBAE40"/>
          </p15:clr>
        </p15:guide>
      </p15:sldGuideLst>
    </p:ext>
  </p:extLst>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userDrawn="1">
  <p:cSld name="Blank Breadcrumb">
    <p:spTree>
      <p:nvGrpSpPr>
        <p:cNvPr id="1" name=""/>
        <p:cNvGrpSpPr/>
        <p:nvPr/>
      </p:nvGrpSpPr>
      <p:grpSpPr>
        <a:xfrm>
          <a:off x="0" y="0"/>
          <a:ext cx="0" cy="0"/>
          <a:chOff x="0" y="0"/>
          <a:chExt cx="0" cy="0"/>
        </a:xfrm>
      </p:grpSpPr>
      <p:sp>
        <p:nvSpPr>
          <p:cNvPr id="8" name="Text Placeholder 3">
            <a:extLst>
              <a:ext uri="{FF2B5EF4-FFF2-40B4-BE49-F238E27FC236}">
                <a16:creationId xmlns:a16="http://schemas.microsoft.com/office/drawing/2014/main" id="{616CE3C7-055F-820F-5EC3-39C879123253}"/>
              </a:ext>
            </a:extLst>
          </p:cNvPr>
          <p:cNvSpPr>
            <a:spLocks noGrp="1"/>
          </p:cNvSpPr>
          <p:nvPr>
            <p:ph type="body" sz="quarter" idx="10"/>
          </p:nvPr>
        </p:nvSpPr>
        <p:spPr>
          <a:xfrm>
            <a:off x="1003300" y="6007100"/>
            <a:ext cx="8358414" cy="307975"/>
          </a:xfrm>
        </p:spPr>
        <p:txBody>
          <a:bodyPr>
            <a:noAutofit/>
          </a:bodyPr>
          <a:lstStyle>
            <a:lvl1pPr>
              <a:defRPr sz="1400" spc="600">
                <a:solidFill>
                  <a:schemeClr val="bg1"/>
                </a:solidFill>
              </a:defRPr>
            </a:lvl1pPr>
          </a:lstStyle>
          <a:p>
            <a:pPr lvl="0"/>
            <a:endParaRPr lang="en-US" dirty="0"/>
          </a:p>
        </p:txBody>
      </p:sp>
    </p:spTree>
    <p:extLst>
      <p:ext uri="{BB962C8B-B14F-4D97-AF65-F5344CB8AC3E}">
        <p14:creationId xmlns:p14="http://schemas.microsoft.com/office/powerpoint/2010/main" val="1205580878"/>
      </p:ext>
    </p:extLst>
  </p:cSld>
  <p:clrMapOvr>
    <a:masterClrMapping/>
  </p:clrMapOvr>
  <p:extLst>
    <p:ext uri="{DCECCB84-F9BA-43D5-87BE-67443E8EF086}">
      <p15:sldGuideLst xmlns:p15="http://schemas.microsoft.com/office/powerpoint/2012/main">
        <p15:guide id="2" orient="horz" pos="2664">
          <p15:clr>
            <a:srgbClr val="FBAE40"/>
          </p15:clr>
        </p15:guide>
        <p15:guide id="3" orient="horz" pos="1656">
          <p15:clr>
            <a:srgbClr val="FBAE40"/>
          </p15:clr>
        </p15:guide>
        <p15:guide id="4" orient="horz" pos="2160">
          <p15:clr>
            <a:srgbClr val="FBAE40"/>
          </p15:clr>
        </p15:guide>
        <p15:guide id="5" orient="horz" pos="3768">
          <p15:clr>
            <a:srgbClr val="FBAE40"/>
          </p15:clr>
        </p15:guide>
        <p15:guide id="6" pos="624">
          <p15:clr>
            <a:srgbClr val="FBAE40"/>
          </p15:clr>
        </p15:guide>
        <p15:guide id="7" orient="horz" pos="3984">
          <p15:clr>
            <a:srgbClr val="FBAE40"/>
          </p15:clr>
        </p15:guide>
      </p15:sldGuideLst>
    </p:ext>
  </p:extLst>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userDrawn="1">
  <p:cSld name="Table of Contents_1">
    <p:bg>
      <p:bgPr>
        <a:solidFill>
          <a:schemeClr val="bg1"/>
        </a:solidFill>
        <a:effectLst/>
      </p:bgPr>
    </p:bg>
    <p:spTree>
      <p:nvGrpSpPr>
        <p:cNvPr id="1" name=""/>
        <p:cNvGrpSpPr/>
        <p:nvPr/>
      </p:nvGrpSpPr>
      <p:grpSpPr>
        <a:xfrm>
          <a:off x="0" y="0"/>
          <a:ext cx="0" cy="0"/>
          <a:chOff x="0" y="0"/>
          <a:chExt cx="0" cy="0"/>
        </a:xfrm>
      </p:grpSpPr>
      <p:sp>
        <p:nvSpPr>
          <p:cNvPr id="19" name="Text Placeholder 17">
            <a:extLst>
              <a:ext uri="{FF2B5EF4-FFF2-40B4-BE49-F238E27FC236}">
                <a16:creationId xmlns:a16="http://schemas.microsoft.com/office/drawing/2014/main" id="{6DC53D7A-5C9B-F655-4C42-B6D8B0EB6E11}"/>
              </a:ext>
            </a:extLst>
          </p:cNvPr>
          <p:cNvSpPr>
            <a:spLocks noGrp="1"/>
          </p:cNvSpPr>
          <p:nvPr>
            <p:ph type="body" sz="quarter" idx="10"/>
          </p:nvPr>
        </p:nvSpPr>
        <p:spPr>
          <a:xfrm>
            <a:off x="8394700" y="2171701"/>
            <a:ext cx="3286125" cy="431800"/>
          </a:xfrm>
        </p:spPr>
        <p:txBody>
          <a:bodyPr anchor="ctr">
            <a:normAutofit/>
          </a:bodyPr>
          <a:lstStyle>
            <a:lvl1pPr>
              <a:defRPr sz="18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endParaRPr lang="en-US" dirty="0"/>
          </a:p>
        </p:txBody>
      </p:sp>
      <p:sp>
        <p:nvSpPr>
          <p:cNvPr id="20" name="Text Placeholder 17">
            <a:extLst>
              <a:ext uri="{FF2B5EF4-FFF2-40B4-BE49-F238E27FC236}">
                <a16:creationId xmlns:a16="http://schemas.microsoft.com/office/drawing/2014/main" id="{1D916B2D-46DF-C81D-C09D-35EF19A6DFB0}"/>
              </a:ext>
            </a:extLst>
          </p:cNvPr>
          <p:cNvSpPr>
            <a:spLocks noGrp="1"/>
          </p:cNvSpPr>
          <p:nvPr>
            <p:ph type="body" sz="quarter" idx="11"/>
          </p:nvPr>
        </p:nvSpPr>
        <p:spPr>
          <a:xfrm>
            <a:off x="8394700" y="2988130"/>
            <a:ext cx="3286125" cy="431800"/>
          </a:xfrm>
        </p:spPr>
        <p:txBody>
          <a:bodyPr anchor="ctr">
            <a:normAutofit/>
          </a:bodyPr>
          <a:lstStyle>
            <a:lvl1pPr>
              <a:defRPr sz="18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endParaRPr lang="en-US" dirty="0"/>
          </a:p>
        </p:txBody>
      </p:sp>
      <p:sp>
        <p:nvSpPr>
          <p:cNvPr id="21" name="Text Placeholder 17">
            <a:extLst>
              <a:ext uri="{FF2B5EF4-FFF2-40B4-BE49-F238E27FC236}">
                <a16:creationId xmlns:a16="http://schemas.microsoft.com/office/drawing/2014/main" id="{9581B572-3B35-5991-1753-F19894194BC0}"/>
              </a:ext>
            </a:extLst>
          </p:cNvPr>
          <p:cNvSpPr>
            <a:spLocks noGrp="1"/>
          </p:cNvSpPr>
          <p:nvPr>
            <p:ph type="body" sz="quarter" idx="12"/>
          </p:nvPr>
        </p:nvSpPr>
        <p:spPr>
          <a:xfrm>
            <a:off x="8394700" y="3775604"/>
            <a:ext cx="3286125" cy="431800"/>
          </a:xfrm>
        </p:spPr>
        <p:txBody>
          <a:bodyPr anchor="ctr">
            <a:normAutofit/>
          </a:bodyPr>
          <a:lstStyle>
            <a:lvl1pPr>
              <a:defRPr sz="18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endParaRPr lang="en-US" dirty="0"/>
          </a:p>
        </p:txBody>
      </p:sp>
      <p:sp>
        <p:nvSpPr>
          <p:cNvPr id="22" name="Text Placeholder 17">
            <a:extLst>
              <a:ext uri="{FF2B5EF4-FFF2-40B4-BE49-F238E27FC236}">
                <a16:creationId xmlns:a16="http://schemas.microsoft.com/office/drawing/2014/main" id="{4A2EE309-4DA6-45A7-9FCA-6B0B679E65BE}"/>
              </a:ext>
            </a:extLst>
          </p:cNvPr>
          <p:cNvSpPr>
            <a:spLocks noGrp="1"/>
          </p:cNvSpPr>
          <p:nvPr>
            <p:ph type="body" sz="quarter" idx="13"/>
          </p:nvPr>
        </p:nvSpPr>
        <p:spPr>
          <a:xfrm>
            <a:off x="8394700" y="4595951"/>
            <a:ext cx="3286125" cy="431800"/>
          </a:xfrm>
        </p:spPr>
        <p:txBody>
          <a:bodyPr anchor="ctr">
            <a:normAutofit/>
          </a:bodyPr>
          <a:lstStyle>
            <a:lvl1pPr>
              <a:defRPr sz="18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endParaRPr lang="en-US" dirty="0"/>
          </a:p>
        </p:txBody>
      </p:sp>
      <p:sp>
        <p:nvSpPr>
          <p:cNvPr id="23" name="Text Placeholder 17">
            <a:extLst>
              <a:ext uri="{FF2B5EF4-FFF2-40B4-BE49-F238E27FC236}">
                <a16:creationId xmlns:a16="http://schemas.microsoft.com/office/drawing/2014/main" id="{4B3BB843-71FF-FC5C-1295-4A4E0B2EFDFA}"/>
              </a:ext>
            </a:extLst>
          </p:cNvPr>
          <p:cNvSpPr>
            <a:spLocks noGrp="1"/>
          </p:cNvSpPr>
          <p:nvPr>
            <p:ph type="body" sz="quarter" idx="14"/>
          </p:nvPr>
        </p:nvSpPr>
        <p:spPr>
          <a:xfrm>
            <a:off x="8394700" y="5379723"/>
            <a:ext cx="3286125" cy="431800"/>
          </a:xfrm>
        </p:spPr>
        <p:txBody>
          <a:bodyPr anchor="ctr">
            <a:normAutofit/>
          </a:bodyPr>
          <a:lstStyle>
            <a:lvl1pPr>
              <a:defRPr sz="18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endParaRPr lang="en-US" dirty="0"/>
          </a:p>
        </p:txBody>
      </p:sp>
      <p:sp>
        <p:nvSpPr>
          <p:cNvPr id="7" name="Text Placeholder 4">
            <a:extLst>
              <a:ext uri="{FF2B5EF4-FFF2-40B4-BE49-F238E27FC236}">
                <a16:creationId xmlns:a16="http://schemas.microsoft.com/office/drawing/2014/main" id="{08A2D30B-C1EF-9CF3-7330-B329C57AA358}"/>
              </a:ext>
            </a:extLst>
          </p:cNvPr>
          <p:cNvSpPr>
            <a:spLocks noGrp="1"/>
          </p:cNvSpPr>
          <p:nvPr>
            <p:ph type="body" sz="quarter" idx="15" hasCustomPrompt="1"/>
          </p:nvPr>
        </p:nvSpPr>
        <p:spPr>
          <a:xfrm>
            <a:off x="1967685" y="3298371"/>
            <a:ext cx="5277666" cy="2513152"/>
          </a:xfrm>
        </p:spPr>
        <p:txBody>
          <a:bodyPr anchor="ctr">
            <a:noAutofit/>
          </a:bodyPr>
          <a:lstStyle>
            <a:lvl1pPr algn="r">
              <a:defRPr sz="8000" b="1">
                <a:gradFill>
                  <a:gsLst>
                    <a:gs pos="49500">
                      <a:srgbClr val="0E86C3"/>
                    </a:gs>
                    <a:gs pos="0">
                      <a:srgbClr val="0066A6"/>
                    </a:gs>
                    <a:gs pos="99000">
                      <a:srgbClr val="1BA6DF"/>
                    </a:gs>
                  </a:gsLst>
                  <a:lin ang="6000000" scaled="0"/>
                </a:gradFill>
              </a:defRPr>
            </a:lvl1pPr>
            <a:lvl2pPr algn="r">
              <a:defRPr b="1">
                <a:solidFill>
                  <a:srgbClr val="0066A6"/>
                </a:solidFill>
              </a:defRPr>
            </a:lvl2pPr>
            <a:lvl3pPr algn="r">
              <a:defRPr b="1">
                <a:solidFill>
                  <a:srgbClr val="0066A6"/>
                </a:solidFill>
              </a:defRPr>
            </a:lvl3pPr>
            <a:lvl4pPr algn="r">
              <a:defRPr b="1">
                <a:solidFill>
                  <a:srgbClr val="0066A6"/>
                </a:solidFill>
              </a:defRPr>
            </a:lvl4pPr>
            <a:lvl5pPr algn="r">
              <a:defRPr b="1">
                <a:solidFill>
                  <a:srgbClr val="0066A6"/>
                </a:solidFill>
              </a:defRPr>
            </a:lvl5pPr>
          </a:lstStyle>
          <a:p>
            <a:pPr lvl="0"/>
            <a:r>
              <a:rPr lang="en-US" dirty="0"/>
              <a:t>Table of</a:t>
            </a:r>
          </a:p>
          <a:p>
            <a:pPr lvl="0"/>
            <a:r>
              <a:rPr lang="en-US" dirty="0"/>
              <a:t>Contents</a:t>
            </a:r>
          </a:p>
        </p:txBody>
      </p:sp>
    </p:spTree>
    <p:extLst>
      <p:ext uri="{BB962C8B-B14F-4D97-AF65-F5344CB8AC3E}">
        <p14:creationId xmlns:p14="http://schemas.microsoft.com/office/powerpoint/2010/main" val="4222244597"/>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userDrawn="1">
  <p:cSld name="Table of Contents_2">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A1A797E-CDB7-08E5-A649-B3F65625EF1B}"/>
              </a:ext>
            </a:extLst>
          </p:cNvPr>
          <p:cNvSpPr/>
          <p:nvPr userDrawn="1"/>
        </p:nvSpPr>
        <p:spPr>
          <a:xfrm>
            <a:off x="0" y="0"/>
            <a:ext cx="7556500" cy="6858000"/>
          </a:xfrm>
          <a:prstGeom prst="rect">
            <a:avLst/>
          </a:prstGeom>
          <a:gradFill>
            <a:gsLst>
              <a:gs pos="10000">
                <a:srgbClr val="0066A6"/>
              </a:gs>
              <a:gs pos="60000">
                <a:srgbClr val="0E86C3"/>
              </a:gs>
              <a:gs pos="100000">
                <a:srgbClr val="1CA6DF"/>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 Placeholder 17">
            <a:extLst>
              <a:ext uri="{FF2B5EF4-FFF2-40B4-BE49-F238E27FC236}">
                <a16:creationId xmlns:a16="http://schemas.microsoft.com/office/drawing/2014/main" id="{C197838C-AB63-8E72-DDAF-475A65537C07}"/>
              </a:ext>
            </a:extLst>
          </p:cNvPr>
          <p:cNvSpPr>
            <a:spLocks noGrp="1"/>
          </p:cNvSpPr>
          <p:nvPr>
            <p:ph type="body" sz="quarter" idx="10" hasCustomPrompt="1"/>
          </p:nvPr>
        </p:nvSpPr>
        <p:spPr>
          <a:xfrm>
            <a:off x="8371841" y="2171701"/>
            <a:ext cx="3149600" cy="431800"/>
          </a:xfrm>
        </p:spPr>
        <p:txBody>
          <a:bodyPr anchor="ctr">
            <a:normAutofit/>
          </a:bodyPr>
          <a:lstStyle>
            <a:lvl1pPr>
              <a:defRPr sz="18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Section 1</a:t>
            </a:r>
          </a:p>
        </p:txBody>
      </p:sp>
      <p:sp>
        <p:nvSpPr>
          <p:cNvPr id="19" name="Text Placeholder 17">
            <a:extLst>
              <a:ext uri="{FF2B5EF4-FFF2-40B4-BE49-F238E27FC236}">
                <a16:creationId xmlns:a16="http://schemas.microsoft.com/office/drawing/2014/main" id="{5F10BF35-0837-66FC-0C7F-59566EF91896}"/>
              </a:ext>
            </a:extLst>
          </p:cNvPr>
          <p:cNvSpPr>
            <a:spLocks noGrp="1"/>
          </p:cNvSpPr>
          <p:nvPr>
            <p:ph type="body" sz="quarter" idx="11" hasCustomPrompt="1"/>
          </p:nvPr>
        </p:nvSpPr>
        <p:spPr>
          <a:xfrm>
            <a:off x="8371841" y="2988130"/>
            <a:ext cx="3149600" cy="431800"/>
          </a:xfrm>
        </p:spPr>
        <p:txBody>
          <a:bodyPr anchor="ctr">
            <a:normAutofit/>
          </a:bodyPr>
          <a:lstStyle>
            <a:lvl1pPr>
              <a:defRPr sz="18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Section 2</a:t>
            </a:r>
          </a:p>
        </p:txBody>
      </p:sp>
      <p:sp>
        <p:nvSpPr>
          <p:cNvPr id="20" name="Text Placeholder 17">
            <a:extLst>
              <a:ext uri="{FF2B5EF4-FFF2-40B4-BE49-F238E27FC236}">
                <a16:creationId xmlns:a16="http://schemas.microsoft.com/office/drawing/2014/main" id="{19C8A240-A146-C071-24F2-378478EB7B60}"/>
              </a:ext>
            </a:extLst>
          </p:cNvPr>
          <p:cNvSpPr>
            <a:spLocks noGrp="1"/>
          </p:cNvSpPr>
          <p:nvPr>
            <p:ph type="body" sz="quarter" idx="12" hasCustomPrompt="1"/>
          </p:nvPr>
        </p:nvSpPr>
        <p:spPr>
          <a:xfrm>
            <a:off x="8371841" y="3775604"/>
            <a:ext cx="3149600" cy="431800"/>
          </a:xfrm>
        </p:spPr>
        <p:txBody>
          <a:bodyPr anchor="ctr">
            <a:normAutofit/>
          </a:bodyPr>
          <a:lstStyle>
            <a:lvl1pPr>
              <a:defRPr sz="18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Section 3</a:t>
            </a:r>
          </a:p>
        </p:txBody>
      </p:sp>
      <p:sp>
        <p:nvSpPr>
          <p:cNvPr id="21" name="Text Placeholder 17">
            <a:extLst>
              <a:ext uri="{FF2B5EF4-FFF2-40B4-BE49-F238E27FC236}">
                <a16:creationId xmlns:a16="http://schemas.microsoft.com/office/drawing/2014/main" id="{B57C6F8C-907B-21FF-CBE3-583E79C8B782}"/>
              </a:ext>
            </a:extLst>
          </p:cNvPr>
          <p:cNvSpPr>
            <a:spLocks noGrp="1"/>
          </p:cNvSpPr>
          <p:nvPr>
            <p:ph type="body" sz="quarter" idx="13" hasCustomPrompt="1"/>
          </p:nvPr>
        </p:nvSpPr>
        <p:spPr>
          <a:xfrm>
            <a:off x="8371841" y="4595951"/>
            <a:ext cx="3149600" cy="431800"/>
          </a:xfrm>
        </p:spPr>
        <p:txBody>
          <a:bodyPr anchor="ctr">
            <a:normAutofit/>
          </a:bodyPr>
          <a:lstStyle>
            <a:lvl1pPr>
              <a:defRPr sz="18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Section 4</a:t>
            </a:r>
          </a:p>
        </p:txBody>
      </p:sp>
      <p:sp>
        <p:nvSpPr>
          <p:cNvPr id="22" name="Text Placeholder 17">
            <a:extLst>
              <a:ext uri="{FF2B5EF4-FFF2-40B4-BE49-F238E27FC236}">
                <a16:creationId xmlns:a16="http://schemas.microsoft.com/office/drawing/2014/main" id="{85DD49DE-499C-7C56-D6BB-BEF206F72531}"/>
              </a:ext>
            </a:extLst>
          </p:cNvPr>
          <p:cNvSpPr>
            <a:spLocks noGrp="1"/>
          </p:cNvSpPr>
          <p:nvPr>
            <p:ph type="body" sz="quarter" idx="14" hasCustomPrompt="1"/>
          </p:nvPr>
        </p:nvSpPr>
        <p:spPr>
          <a:xfrm>
            <a:off x="8371841" y="5379723"/>
            <a:ext cx="3149600" cy="431800"/>
          </a:xfrm>
        </p:spPr>
        <p:txBody>
          <a:bodyPr anchor="ctr">
            <a:normAutofit/>
          </a:bodyPr>
          <a:lstStyle>
            <a:lvl1pPr>
              <a:defRPr sz="18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Section 5</a:t>
            </a:r>
          </a:p>
        </p:txBody>
      </p:sp>
      <p:sp>
        <p:nvSpPr>
          <p:cNvPr id="2" name="Text Placeholder 4">
            <a:extLst>
              <a:ext uri="{FF2B5EF4-FFF2-40B4-BE49-F238E27FC236}">
                <a16:creationId xmlns:a16="http://schemas.microsoft.com/office/drawing/2014/main" id="{D0F0283C-8E31-4757-386B-242E3C11DA0D}"/>
              </a:ext>
            </a:extLst>
          </p:cNvPr>
          <p:cNvSpPr>
            <a:spLocks noGrp="1"/>
          </p:cNvSpPr>
          <p:nvPr>
            <p:ph type="body" sz="quarter" idx="15" hasCustomPrompt="1"/>
          </p:nvPr>
        </p:nvSpPr>
        <p:spPr>
          <a:xfrm>
            <a:off x="1631134" y="3243943"/>
            <a:ext cx="5277666" cy="2567580"/>
          </a:xfrm>
        </p:spPr>
        <p:txBody>
          <a:bodyPr anchor="ctr">
            <a:noAutofit/>
          </a:bodyPr>
          <a:lstStyle>
            <a:lvl1pPr algn="r">
              <a:defRPr sz="8000" b="1">
                <a:solidFill>
                  <a:schemeClr val="bg1"/>
                </a:solidFill>
              </a:defRPr>
            </a:lvl1pPr>
            <a:lvl2pPr algn="r">
              <a:defRPr b="1">
                <a:solidFill>
                  <a:srgbClr val="0066A6"/>
                </a:solidFill>
              </a:defRPr>
            </a:lvl2pPr>
            <a:lvl3pPr algn="r">
              <a:defRPr b="1">
                <a:solidFill>
                  <a:srgbClr val="0066A6"/>
                </a:solidFill>
              </a:defRPr>
            </a:lvl3pPr>
            <a:lvl4pPr algn="r">
              <a:defRPr b="1">
                <a:solidFill>
                  <a:srgbClr val="0066A6"/>
                </a:solidFill>
              </a:defRPr>
            </a:lvl4pPr>
            <a:lvl5pPr algn="r">
              <a:defRPr b="1">
                <a:solidFill>
                  <a:srgbClr val="0066A6"/>
                </a:solidFill>
              </a:defRPr>
            </a:lvl5pPr>
          </a:lstStyle>
          <a:p>
            <a:pPr lvl="0"/>
            <a:r>
              <a:rPr lang="en-US" dirty="0"/>
              <a:t>Table of</a:t>
            </a:r>
          </a:p>
          <a:p>
            <a:pPr lvl="0"/>
            <a:r>
              <a:rPr lang="en-US" dirty="0"/>
              <a:t>Contents</a:t>
            </a:r>
          </a:p>
        </p:txBody>
      </p:sp>
    </p:spTree>
    <p:extLst>
      <p:ext uri="{BB962C8B-B14F-4D97-AF65-F5344CB8AC3E}">
        <p14:creationId xmlns:p14="http://schemas.microsoft.com/office/powerpoint/2010/main" val="1320794935"/>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userDrawn="1">
  <p:cSld name="Header_1">
    <p:bg>
      <p:bgRef idx="1001">
        <a:schemeClr val="bg1"/>
      </p:bgRef>
    </p:bg>
    <p:spTree>
      <p:nvGrpSpPr>
        <p:cNvPr id="1" name=""/>
        <p:cNvGrpSpPr/>
        <p:nvPr/>
      </p:nvGrpSpPr>
      <p:grpSpPr>
        <a:xfrm>
          <a:off x="0" y="0"/>
          <a:ext cx="0" cy="0"/>
          <a:chOff x="0" y="0"/>
          <a:chExt cx="0" cy="0"/>
        </a:xfrm>
      </p:grpSpPr>
      <p:sp>
        <p:nvSpPr>
          <p:cNvPr id="10" name="Text Placeholder 9">
            <a:extLst>
              <a:ext uri="{FF2B5EF4-FFF2-40B4-BE49-F238E27FC236}">
                <a16:creationId xmlns:a16="http://schemas.microsoft.com/office/drawing/2014/main" id="{C8545E95-5904-3435-692F-58539D1C2128}"/>
              </a:ext>
            </a:extLst>
          </p:cNvPr>
          <p:cNvSpPr>
            <a:spLocks noGrp="1"/>
          </p:cNvSpPr>
          <p:nvPr>
            <p:ph type="body" sz="quarter" idx="10" hasCustomPrompt="1"/>
          </p:nvPr>
        </p:nvSpPr>
        <p:spPr>
          <a:xfrm>
            <a:off x="891825" y="1003417"/>
            <a:ext cx="5217115" cy="555417"/>
          </a:xfrm>
        </p:spPr>
        <p:txBody>
          <a:bodyPr>
            <a:normAutofit/>
          </a:bodyPr>
          <a:lstStyle>
            <a:lvl1pPr>
              <a:defRPr sz="4400" b="1">
                <a:solidFill>
                  <a:srgbClr val="0066A6"/>
                </a:solidFill>
              </a:defRPr>
            </a:lvl1pPr>
            <a:lvl2pPr>
              <a:defRPr b="1">
                <a:solidFill>
                  <a:srgbClr val="0066A6"/>
                </a:solidFill>
              </a:defRPr>
            </a:lvl2pPr>
            <a:lvl3pPr>
              <a:defRPr b="1">
                <a:solidFill>
                  <a:srgbClr val="0066A6"/>
                </a:solidFill>
              </a:defRPr>
            </a:lvl3pPr>
            <a:lvl4pPr>
              <a:defRPr b="1">
                <a:solidFill>
                  <a:srgbClr val="0066A6"/>
                </a:solidFill>
              </a:defRPr>
            </a:lvl4pPr>
            <a:lvl5pPr>
              <a:defRPr b="1">
                <a:solidFill>
                  <a:srgbClr val="0066A6"/>
                </a:solidFill>
              </a:defRPr>
            </a:lvl5pPr>
          </a:lstStyle>
          <a:p>
            <a:pPr lvl="0"/>
            <a:r>
              <a:rPr lang="en-US" dirty="0"/>
              <a:t>Insert Header</a:t>
            </a:r>
          </a:p>
        </p:txBody>
      </p:sp>
      <p:sp>
        <p:nvSpPr>
          <p:cNvPr id="11" name="Text Placeholder 3">
            <a:extLst>
              <a:ext uri="{FF2B5EF4-FFF2-40B4-BE49-F238E27FC236}">
                <a16:creationId xmlns:a16="http://schemas.microsoft.com/office/drawing/2014/main" id="{5678451E-AEEF-993F-C5A9-4AC04BD8BEA3}"/>
              </a:ext>
            </a:extLst>
          </p:cNvPr>
          <p:cNvSpPr>
            <a:spLocks noGrp="1"/>
          </p:cNvSpPr>
          <p:nvPr>
            <p:ph type="body" sz="quarter" idx="11" hasCustomPrompt="1"/>
          </p:nvPr>
        </p:nvSpPr>
        <p:spPr>
          <a:xfrm>
            <a:off x="891825" y="6150750"/>
            <a:ext cx="4533615" cy="243979"/>
          </a:xfrm>
        </p:spPr>
        <p:txBody>
          <a:bodyPr>
            <a:noAutofit/>
          </a:bodyPr>
          <a:lstStyle>
            <a:lvl1pPr>
              <a:defRPr sz="1400" spc="600">
                <a:solidFill>
                  <a:srgbClr val="0066A6"/>
                </a:solidFill>
              </a:defRPr>
            </a:lvl1pPr>
          </a:lstStyle>
          <a:p>
            <a:pPr lvl="0"/>
            <a:r>
              <a:rPr lang="en-US" dirty="0"/>
              <a:t>SECTION NAME(ALL CAPS)</a:t>
            </a:r>
          </a:p>
        </p:txBody>
      </p:sp>
      <p:sp>
        <p:nvSpPr>
          <p:cNvPr id="14" name="Slide Number Placeholder 5">
            <a:extLst>
              <a:ext uri="{FF2B5EF4-FFF2-40B4-BE49-F238E27FC236}">
                <a16:creationId xmlns:a16="http://schemas.microsoft.com/office/drawing/2014/main" id="{8B4642AE-9303-E4F4-8FE9-0D1DDDC19D7F}"/>
              </a:ext>
            </a:extLst>
          </p:cNvPr>
          <p:cNvSpPr>
            <a:spLocks noGrp="1"/>
          </p:cNvSpPr>
          <p:nvPr>
            <p:ph type="sldNum" sz="quarter" idx="12"/>
          </p:nvPr>
        </p:nvSpPr>
        <p:spPr>
          <a:xfrm>
            <a:off x="8610600" y="6150749"/>
            <a:ext cx="2743200" cy="243979"/>
          </a:xfrm>
        </p:spPr>
        <p:txBody>
          <a:bodyPr/>
          <a:lstStyle>
            <a:lvl1pPr>
              <a:defRPr>
                <a:solidFill>
                  <a:srgbClr val="0066A6"/>
                </a:solidFill>
              </a:defRPr>
            </a:lvl1pPr>
          </a:lstStyle>
          <a:p>
            <a:fld id="{DEB7C6FD-144D-FB41-8AB5-7F7A8D4CB922}" type="slidenum">
              <a:rPr lang="en-US" smtClean="0"/>
              <a:pPr/>
              <a:t>‹#›</a:t>
            </a:fld>
            <a:endParaRPr lang="en-US" dirty="0"/>
          </a:p>
        </p:txBody>
      </p:sp>
    </p:spTree>
    <p:extLst>
      <p:ext uri="{BB962C8B-B14F-4D97-AF65-F5344CB8AC3E}">
        <p14:creationId xmlns:p14="http://schemas.microsoft.com/office/powerpoint/2010/main" val="1887472214"/>
      </p:ext>
    </p:extLst>
  </p:cSld>
  <p:clrMapOvr>
    <a:overrideClrMapping bg1="lt1" tx1="dk1" bg2="lt2" tx2="dk2" accent1="accent1" accent2="accent2" accent3="accent3" accent4="accent4" accent5="accent5" accent6="accent6" hlink="hlink" folHlink="folHlink"/>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preserve="1" userDrawn="1">
  <p:cSld name="Header_2">
    <p:bg>
      <p:bgRef idx="1001">
        <a:schemeClr val="bg1"/>
      </p:bgRef>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0E2E631-817F-E97F-AA94-16DDF89EFE1A}"/>
              </a:ext>
            </a:extLst>
          </p:cNvPr>
          <p:cNvSpPr/>
          <p:nvPr userDrawn="1"/>
        </p:nvSpPr>
        <p:spPr>
          <a:xfrm>
            <a:off x="-104776" y="-46932"/>
            <a:ext cx="12401551" cy="1922579"/>
          </a:xfrm>
          <a:prstGeom prst="rect">
            <a:avLst/>
          </a:prstGeom>
          <a:gradFill>
            <a:gsLst>
              <a:gs pos="100000">
                <a:srgbClr val="1CA6DF"/>
              </a:gs>
              <a:gs pos="50000">
                <a:srgbClr val="0E86C3"/>
              </a:gs>
              <a:gs pos="0">
                <a:srgbClr val="0066A6"/>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 Placeholder 9">
            <a:extLst>
              <a:ext uri="{FF2B5EF4-FFF2-40B4-BE49-F238E27FC236}">
                <a16:creationId xmlns:a16="http://schemas.microsoft.com/office/drawing/2014/main" id="{C8545E95-5904-3435-692F-58539D1C2128}"/>
              </a:ext>
            </a:extLst>
          </p:cNvPr>
          <p:cNvSpPr>
            <a:spLocks noGrp="1"/>
          </p:cNvSpPr>
          <p:nvPr>
            <p:ph type="body" sz="quarter" idx="10" hasCustomPrompt="1"/>
          </p:nvPr>
        </p:nvSpPr>
        <p:spPr>
          <a:xfrm>
            <a:off x="891825" y="1003417"/>
            <a:ext cx="5217115" cy="555417"/>
          </a:xfrm>
        </p:spPr>
        <p:txBody>
          <a:bodyPr>
            <a:normAutofit/>
          </a:bodyPr>
          <a:lstStyle>
            <a:lvl1pPr>
              <a:defRPr sz="4400" b="1">
                <a:solidFill>
                  <a:schemeClr val="bg1"/>
                </a:solidFill>
              </a:defRPr>
            </a:lvl1pPr>
            <a:lvl2pPr>
              <a:defRPr b="1">
                <a:solidFill>
                  <a:srgbClr val="0066A6"/>
                </a:solidFill>
              </a:defRPr>
            </a:lvl2pPr>
            <a:lvl3pPr>
              <a:defRPr b="1">
                <a:solidFill>
                  <a:srgbClr val="0066A6"/>
                </a:solidFill>
              </a:defRPr>
            </a:lvl3pPr>
            <a:lvl4pPr>
              <a:defRPr b="1">
                <a:solidFill>
                  <a:srgbClr val="0066A6"/>
                </a:solidFill>
              </a:defRPr>
            </a:lvl4pPr>
            <a:lvl5pPr>
              <a:defRPr b="1">
                <a:solidFill>
                  <a:srgbClr val="0066A6"/>
                </a:solidFill>
              </a:defRPr>
            </a:lvl5pPr>
          </a:lstStyle>
          <a:p>
            <a:pPr lvl="0"/>
            <a:r>
              <a:rPr lang="en-US" dirty="0"/>
              <a:t>Insert Header</a:t>
            </a:r>
          </a:p>
        </p:txBody>
      </p:sp>
      <p:sp>
        <p:nvSpPr>
          <p:cNvPr id="11" name="Text Placeholder 3">
            <a:extLst>
              <a:ext uri="{FF2B5EF4-FFF2-40B4-BE49-F238E27FC236}">
                <a16:creationId xmlns:a16="http://schemas.microsoft.com/office/drawing/2014/main" id="{5678451E-AEEF-993F-C5A9-4AC04BD8BEA3}"/>
              </a:ext>
            </a:extLst>
          </p:cNvPr>
          <p:cNvSpPr>
            <a:spLocks noGrp="1"/>
          </p:cNvSpPr>
          <p:nvPr>
            <p:ph type="body" sz="quarter" idx="11" hasCustomPrompt="1"/>
          </p:nvPr>
        </p:nvSpPr>
        <p:spPr>
          <a:xfrm>
            <a:off x="891825" y="6150750"/>
            <a:ext cx="4533615" cy="243979"/>
          </a:xfrm>
        </p:spPr>
        <p:txBody>
          <a:bodyPr>
            <a:noAutofit/>
          </a:bodyPr>
          <a:lstStyle>
            <a:lvl1pPr>
              <a:defRPr sz="1400" spc="600">
                <a:solidFill>
                  <a:srgbClr val="0066A6"/>
                </a:solidFill>
              </a:defRPr>
            </a:lvl1pPr>
          </a:lstStyle>
          <a:p>
            <a:pPr lvl="0"/>
            <a:r>
              <a:rPr lang="en-US" dirty="0"/>
              <a:t>SECTION NAME(ALL CAPS)</a:t>
            </a:r>
          </a:p>
        </p:txBody>
      </p:sp>
      <p:sp>
        <p:nvSpPr>
          <p:cNvPr id="4" name="Slide Number Placeholder 5">
            <a:extLst>
              <a:ext uri="{FF2B5EF4-FFF2-40B4-BE49-F238E27FC236}">
                <a16:creationId xmlns:a16="http://schemas.microsoft.com/office/drawing/2014/main" id="{F7F96947-2353-1DA2-39F8-546AECF44514}"/>
              </a:ext>
            </a:extLst>
          </p:cNvPr>
          <p:cNvSpPr>
            <a:spLocks noGrp="1"/>
          </p:cNvSpPr>
          <p:nvPr>
            <p:ph type="sldNum" sz="quarter" idx="12"/>
          </p:nvPr>
        </p:nvSpPr>
        <p:spPr>
          <a:xfrm>
            <a:off x="8610600" y="6150749"/>
            <a:ext cx="2743200" cy="243979"/>
          </a:xfrm>
        </p:spPr>
        <p:txBody>
          <a:bodyPr/>
          <a:lstStyle>
            <a:lvl1pPr>
              <a:defRPr>
                <a:solidFill>
                  <a:srgbClr val="0066A6"/>
                </a:solidFill>
              </a:defRPr>
            </a:lvl1pPr>
          </a:lstStyle>
          <a:p>
            <a:fld id="{DEB7C6FD-144D-FB41-8AB5-7F7A8D4CB922}" type="slidenum">
              <a:rPr lang="en-US" smtClean="0"/>
              <a:pPr/>
              <a:t>‹#›</a:t>
            </a:fld>
            <a:endParaRPr lang="en-US" dirty="0"/>
          </a:p>
        </p:txBody>
      </p:sp>
    </p:spTree>
    <p:extLst>
      <p:ext uri="{BB962C8B-B14F-4D97-AF65-F5344CB8AC3E}">
        <p14:creationId xmlns:p14="http://schemas.microsoft.com/office/powerpoint/2010/main" val="3273778354"/>
      </p:ext>
    </p:extLst>
  </p:cSld>
  <p:clrMapOvr>
    <a:overrideClrMapping bg1="lt1" tx1="dk1" bg2="lt2" tx2="dk2" accent1="accent1" accent2="accent2" accent3="accent3" accent4="accent4" accent5="accent5" accent6="accent6" hlink="hlink" folHlink="folHlink"/>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preserve="1" userDrawn="1">
  <p:cSld name="Header_3">
    <p:bg>
      <p:bgRef idx="1001">
        <a:schemeClr val="bg1"/>
      </p:bgRef>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C92FDF1-A0BC-4C07-6298-68C85CCA199F}"/>
              </a:ext>
            </a:extLst>
          </p:cNvPr>
          <p:cNvSpPr/>
          <p:nvPr userDrawn="1"/>
        </p:nvSpPr>
        <p:spPr>
          <a:xfrm>
            <a:off x="0" y="0"/>
            <a:ext cx="12192000" cy="1757363"/>
          </a:xfrm>
          <a:prstGeom prst="rect">
            <a:avLst/>
          </a:prstGeom>
          <a:solidFill>
            <a:schemeClr val="bg2">
              <a:lumMod val="90000"/>
              <a:alpha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 Placeholder 9">
            <a:extLst>
              <a:ext uri="{FF2B5EF4-FFF2-40B4-BE49-F238E27FC236}">
                <a16:creationId xmlns:a16="http://schemas.microsoft.com/office/drawing/2014/main" id="{0B5CF608-FD2E-D881-6753-9E2440FD09CB}"/>
              </a:ext>
            </a:extLst>
          </p:cNvPr>
          <p:cNvSpPr>
            <a:spLocks noGrp="1"/>
          </p:cNvSpPr>
          <p:nvPr>
            <p:ph type="body" sz="quarter" idx="10" hasCustomPrompt="1"/>
          </p:nvPr>
        </p:nvSpPr>
        <p:spPr>
          <a:xfrm>
            <a:off x="604949" y="674914"/>
            <a:ext cx="5217115" cy="481475"/>
          </a:xfrm>
        </p:spPr>
        <p:txBody>
          <a:bodyPr>
            <a:noAutofit/>
          </a:bodyPr>
          <a:lstStyle>
            <a:lvl1pPr>
              <a:defRPr sz="3600" b="1">
                <a:gradFill>
                  <a:gsLst>
                    <a:gs pos="100000">
                      <a:srgbClr val="1CA6DF"/>
                    </a:gs>
                    <a:gs pos="50000">
                      <a:srgbClr val="0E86C3"/>
                    </a:gs>
                    <a:gs pos="0">
                      <a:srgbClr val="0066A6"/>
                    </a:gs>
                  </a:gsLst>
                  <a:lin ang="2700000" scaled="1"/>
                </a:gradFill>
              </a:defRPr>
            </a:lvl1pPr>
            <a:lvl2pPr>
              <a:defRPr b="1">
                <a:solidFill>
                  <a:srgbClr val="0066A6"/>
                </a:solidFill>
              </a:defRPr>
            </a:lvl2pPr>
            <a:lvl3pPr>
              <a:defRPr b="1">
                <a:solidFill>
                  <a:srgbClr val="0066A6"/>
                </a:solidFill>
              </a:defRPr>
            </a:lvl3pPr>
            <a:lvl4pPr>
              <a:defRPr b="1">
                <a:solidFill>
                  <a:srgbClr val="0066A6"/>
                </a:solidFill>
              </a:defRPr>
            </a:lvl4pPr>
            <a:lvl5pPr>
              <a:defRPr b="1">
                <a:solidFill>
                  <a:srgbClr val="0066A6"/>
                </a:solidFill>
              </a:defRPr>
            </a:lvl5pPr>
          </a:lstStyle>
          <a:p>
            <a:pPr lvl="0"/>
            <a:r>
              <a:rPr lang="en-US" dirty="0"/>
              <a:t>Insert Header</a:t>
            </a:r>
          </a:p>
        </p:txBody>
      </p:sp>
      <p:sp>
        <p:nvSpPr>
          <p:cNvPr id="7" name="Text Placeholder 3">
            <a:extLst>
              <a:ext uri="{FF2B5EF4-FFF2-40B4-BE49-F238E27FC236}">
                <a16:creationId xmlns:a16="http://schemas.microsoft.com/office/drawing/2014/main" id="{E886F764-6A41-B57B-8C4D-5BB481F2F619}"/>
              </a:ext>
            </a:extLst>
          </p:cNvPr>
          <p:cNvSpPr>
            <a:spLocks noGrp="1"/>
          </p:cNvSpPr>
          <p:nvPr>
            <p:ph type="body" sz="quarter" idx="11" hasCustomPrompt="1"/>
          </p:nvPr>
        </p:nvSpPr>
        <p:spPr>
          <a:xfrm>
            <a:off x="7359787" y="838321"/>
            <a:ext cx="4533615" cy="243979"/>
          </a:xfrm>
        </p:spPr>
        <p:txBody>
          <a:bodyPr>
            <a:noAutofit/>
          </a:bodyPr>
          <a:lstStyle>
            <a:lvl1pPr algn="r">
              <a:defRPr sz="1400" spc="600">
                <a:solidFill>
                  <a:srgbClr val="0066A6"/>
                </a:solidFill>
              </a:defRPr>
            </a:lvl1pPr>
          </a:lstStyle>
          <a:p>
            <a:pPr lvl="0"/>
            <a:r>
              <a:rPr lang="en-US" dirty="0"/>
              <a:t>SECTION NAME(ALL CAPS)</a:t>
            </a:r>
          </a:p>
        </p:txBody>
      </p:sp>
      <p:sp>
        <p:nvSpPr>
          <p:cNvPr id="8" name="Slide Number Placeholder 5">
            <a:extLst>
              <a:ext uri="{FF2B5EF4-FFF2-40B4-BE49-F238E27FC236}">
                <a16:creationId xmlns:a16="http://schemas.microsoft.com/office/drawing/2014/main" id="{8BAA9FE4-731E-AE89-A410-700B0ECBE320}"/>
              </a:ext>
            </a:extLst>
          </p:cNvPr>
          <p:cNvSpPr>
            <a:spLocks noGrp="1"/>
          </p:cNvSpPr>
          <p:nvPr>
            <p:ph type="sldNum" sz="quarter" idx="12"/>
          </p:nvPr>
        </p:nvSpPr>
        <p:spPr>
          <a:xfrm>
            <a:off x="8610600" y="6150749"/>
            <a:ext cx="2743200" cy="243979"/>
          </a:xfrm>
        </p:spPr>
        <p:txBody>
          <a:bodyPr/>
          <a:lstStyle>
            <a:lvl1pPr>
              <a:defRPr>
                <a:solidFill>
                  <a:srgbClr val="0066A6"/>
                </a:solidFill>
              </a:defRPr>
            </a:lvl1pPr>
          </a:lstStyle>
          <a:p>
            <a:fld id="{DEB7C6FD-144D-FB41-8AB5-7F7A8D4CB922}" type="slidenum">
              <a:rPr lang="en-US" smtClean="0"/>
              <a:pPr/>
              <a:t>‹#›</a:t>
            </a:fld>
            <a:endParaRPr lang="en-US" dirty="0"/>
          </a:p>
        </p:txBody>
      </p:sp>
    </p:spTree>
    <p:extLst>
      <p:ext uri="{BB962C8B-B14F-4D97-AF65-F5344CB8AC3E}">
        <p14:creationId xmlns:p14="http://schemas.microsoft.com/office/powerpoint/2010/main" val="3763570066"/>
      </p:ext>
    </p:extLst>
  </p:cSld>
  <p:clrMapOvr>
    <a:overrideClrMapping bg1="lt1" tx1="dk1" bg2="lt2" tx2="dk2" accent1="accent1" accent2="accent2" accent3="accent3" accent4="accent4" accent5="accent5" accent6="accent6" hlink="hlink" folHlink="folHlink"/>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preserve="1" userDrawn="1">
  <p:cSld name="Text_1">
    <p:bg>
      <p:bgRef idx="1001">
        <a:schemeClr val="bg1"/>
      </p:bgRef>
    </p:bg>
    <p:spTree>
      <p:nvGrpSpPr>
        <p:cNvPr id="1" name=""/>
        <p:cNvGrpSpPr/>
        <p:nvPr/>
      </p:nvGrpSpPr>
      <p:grpSpPr>
        <a:xfrm>
          <a:off x="0" y="0"/>
          <a:ext cx="0" cy="0"/>
          <a:chOff x="0" y="0"/>
          <a:chExt cx="0" cy="0"/>
        </a:xfrm>
      </p:grpSpPr>
      <p:sp>
        <p:nvSpPr>
          <p:cNvPr id="10" name="Text Placeholder 9">
            <a:extLst>
              <a:ext uri="{FF2B5EF4-FFF2-40B4-BE49-F238E27FC236}">
                <a16:creationId xmlns:a16="http://schemas.microsoft.com/office/drawing/2014/main" id="{C8545E95-5904-3435-692F-58539D1C2128}"/>
              </a:ext>
            </a:extLst>
          </p:cNvPr>
          <p:cNvSpPr>
            <a:spLocks noGrp="1"/>
          </p:cNvSpPr>
          <p:nvPr>
            <p:ph type="body" sz="quarter" idx="10" hasCustomPrompt="1"/>
          </p:nvPr>
        </p:nvSpPr>
        <p:spPr>
          <a:xfrm>
            <a:off x="891825" y="1003417"/>
            <a:ext cx="5217115" cy="555417"/>
          </a:xfrm>
        </p:spPr>
        <p:txBody>
          <a:bodyPr>
            <a:normAutofit/>
          </a:bodyPr>
          <a:lstStyle>
            <a:lvl1pPr>
              <a:defRPr sz="4400" b="1">
                <a:solidFill>
                  <a:srgbClr val="0066A6"/>
                </a:solidFill>
              </a:defRPr>
            </a:lvl1pPr>
            <a:lvl2pPr>
              <a:defRPr b="1">
                <a:solidFill>
                  <a:srgbClr val="0066A6"/>
                </a:solidFill>
              </a:defRPr>
            </a:lvl2pPr>
            <a:lvl3pPr>
              <a:defRPr b="1">
                <a:solidFill>
                  <a:srgbClr val="0066A6"/>
                </a:solidFill>
              </a:defRPr>
            </a:lvl3pPr>
            <a:lvl4pPr>
              <a:defRPr b="1">
                <a:solidFill>
                  <a:srgbClr val="0066A6"/>
                </a:solidFill>
              </a:defRPr>
            </a:lvl4pPr>
            <a:lvl5pPr>
              <a:defRPr b="1">
                <a:solidFill>
                  <a:srgbClr val="0066A6"/>
                </a:solidFill>
              </a:defRPr>
            </a:lvl5pPr>
          </a:lstStyle>
          <a:p>
            <a:pPr lvl="0"/>
            <a:r>
              <a:rPr lang="en-US" dirty="0"/>
              <a:t>Insert Header</a:t>
            </a:r>
          </a:p>
        </p:txBody>
      </p:sp>
      <p:sp>
        <p:nvSpPr>
          <p:cNvPr id="11" name="Text Placeholder 3">
            <a:extLst>
              <a:ext uri="{FF2B5EF4-FFF2-40B4-BE49-F238E27FC236}">
                <a16:creationId xmlns:a16="http://schemas.microsoft.com/office/drawing/2014/main" id="{5678451E-AEEF-993F-C5A9-4AC04BD8BEA3}"/>
              </a:ext>
            </a:extLst>
          </p:cNvPr>
          <p:cNvSpPr>
            <a:spLocks noGrp="1"/>
          </p:cNvSpPr>
          <p:nvPr>
            <p:ph type="body" sz="quarter" idx="11" hasCustomPrompt="1"/>
          </p:nvPr>
        </p:nvSpPr>
        <p:spPr>
          <a:xfrm>
            <a:off x="891825" y="6150750"/>
            <a:ext cx="4533615" cy="243979"/>
          </a:xfrm>
        </p:spPr>
        <p:txBody>
          <a:bodyPr>
            <a:noAutofit/>
          </a:bodyPr>
          <a:lstStyle>
            <a:lvl1pPr>
              <a:defRPr sz="1400" spc="600">
                <a:solidFill>
                  <a:srgbClr val="0066A6"/>
                </a:solidFill>
              </a:defRPr>
            </a:lvl1pPr>
          </a:lstStyle>
          <a:p>
            <a:pPr lvl="0"/>
            <a:r>
              <a:rPr lang="en-US" dirty="0"/>
              <a:t>SECTION NAME(ALL CAPS)</a:t>
            </a:r>
          </a:p>
        </p:txBody>
      </p:sp>
      <p:sp>
        <p:nvSpPr>
          <p:cNvPr id="13" name="Text Placeholder 12">
            <a:extLst>
              <a:ext uri="{FF2B5EF4-FFF2-40B4-BE49-F238E27FC236}">
                <a16:creationId xmlns:a16="http://schemas.microsoft.com/office/drawing/2014/main" id="{F435C1DA-988D-B782-F5A2-70BAF45A8401}"/>
              </a:ext>
            </a:extLst>
          </p:cNvPr>
          <p:cNvSpPr>
            <a:spLocks noGrp="1"/>
          </p:cNvSpPr>
          <p:nvPr>
            <p:ph type="body" sz="quarter" idx="12" hasCustomPrompt="1"/>
          </p:nvPr>
        </p:nvSpPr>
        <p:spPr>
          <a:xfrm>
            <a:off x="905410" y="2954484"/>
            <a:ext cx="3756376" cy="2900083"/>
          </a:xfrm>
        </p:spPr>
        <p:txBody>
          <a:bodyPr>
            <a:normAutofit/>
          </a:bodyPr>
          <a:lstStyle>
            <a:lvl1pPr>
              <a:lnSpc>
                <a:spcPct val="100000"/>
              </a:lnSpc>
              <a:defRPr sz="16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stStyle>
          <a:p>
            <a:pPr algn="l"/>
            <a:r>
              <a:rPr lang="en-US" sz="1600" dirty="0">
                <a:latin typeface="Montserrat" pitchFamily="2" charset="77"/>
              </a:rPr>
              <a:t>Lorem ipsum dolor sit </a:t>
            </a:r>
            <a:r>
              <a:rPr lang="en-US" sz="1600" dirty="0" err="1">
                <a:latin typeface="Montserrat" pitchFamily="2" charset="77"/>
              </a:rPr>
              <a:t>amet</a:t>
            </a:r>
            <a:r>
              <a:rPr lang="en-US" sz="1600" dirty="0">
                <a:latin typeface="Montserrat" pitchFamily="2" charset="77"/>
              </a:rPr>
              <a:t>, </a:t>
            </a:r>
            <a:r>
              <a:rPr lang="en-US" sz="1600" dirty="0" err="1">
                <a:latin typeface="Montserrat" pitchFamily="2" charset="77"/>
              </a:rPr>
              <a:t>consectetuer</a:t>
            </a:r>
            <a:r>
              <a:rPr lang="en-US" sz="1600" dirty="0">
                <a:latin typeface="Montserrat" pitchFamily="2" charset="77"/>
              </a:rPr>
              <a:t> </a:t>
            </a:r>
            <a:r>
              <a:rPr lang="en-US" sz="1600" dirty="0" err="1">
                <a:latin typeface="Montserrat" pitchFamily="2" charset="77"/>
              </a:rPr>
              <a:t>adipiscing</a:t>
            </a:r>
            <a:r>
              <a:rPr lang="en-US" sz="1600" dirty="0">
                <a:latin typeface="Montserrat" pitchFamily="2" charset="77"/>
              </a:rPr>
              <a:t> </a:t>
            </a:r>
            <a:r>
              <a:rPr lang="en-US" sz="1600" dirty="0" err="1">
                <a:latin typeface="Montserrat" pitchFamily="2" charset="77"/>
              </a:rPr>
              <a:t>elit</a:t>
            </a:r>
            <a:r>
              <a:rPr lang="en-US" sz="1600" dirty="0">
                <a:latin typeface="Montserrat" pitchFamily="2" charset="77"/>
              </a:rPr>
              <a:t>, sed diam </a:t>
            </a:r>
            <a:r>
              <a:rPr lang="en-US" sz="1600" dirty="0" err="1">
                <a:latin typeface="Montserrat" pitchFamily="2" charset="77"/>
              </a:rPr>
              <a:t>nonummy</a:t>
            </a:r>
            <a:r>
              <a:rPr lang="en-US" sz="1600" dirty="0">
                <a:latin typeface="Montserrat" pitchFamily="2" charset="77"/>
              </a:rPr>
              <a:t> </a:t>
            </a:r>
            <a:r>
              <a:rPr lang="en-US" sz="1600" dirty="0" err="1">
                <a:latin typeface="Montserrat" pitchFamily="2" charset="77"/>
              </a:rPr>
              <a:t>nibh</a:t>
            </a:r>
            <a:r>
              <a:rPr lang="en-US" sz="1600" dirty="0">
                <a:latin typeface="Montserrat" pitchFamily="2" charset="77"/>
              </a:rPr>
              <a:t> </a:t>
            </a:r>
            <a:r>
              <a:rPr lang="en-US" sz="1600" dirty="0" err="1">
                <a:latin typeface="Montserrat" pitchFamily="2" charset="77"/>
              </a:rPr>
              <a:t>euismod</a:t>
            </a:r>
            <a:r>
              <a:rPr lang="en-US" sz="1600" dirty="0">
                <a:latin typeface="Montserrat" pitchFamily="2" charset="77"/>
              </a:rPr>
              <a:t> </a:t>
            </a:r>
            <a:r>
              <a:rPr lang="en-US" sz="1600" dirty="0" err="1">
                <a:latin typeface="Montserrat" pitchFamily="2" charset="77"/>
              </a:rPr>
              <a:t>tincidunt</a:t>
            </a:r>
            <a:r>
              <a:rPr lang="en-US" sz="1600" dirty="0">
                <a:latin typeface="Montserrat" pitchFamily="2" charset="77"/>
              </a:rPr>
              <a:t> </a:t>
            </a:r>
            <a:r>
              <a:rPr lang="en-US" sz="1600" dirty="0" err="1">
                <a:latin typeface="Montserrat" pitchFamily="2" charset="77"/>
              </a:rPr>
              <a:t>ut</a:t>
            </a:r>
            <a:r>
              <a:rPr lang="en-US" sz="1600" dirty="0">
                <a:latin typeface="Montserrat" pitchFamily="2" charset="77"/>
              </a:rPr>
              <a:t> </a:t>
            </a:r>
            <a:r>
              <a:rPr lang="en-US" sz="1600" dirty="0" err="1">
                <a:latin typeface="Montserrat" pitchFamily="2" charset="77"/>
              </a:rPr>
              <a:t>laoreet</a:t>
            </a:r>
            <a:r>
              <a:rPr lang="en-US" sz="1600" dirty="0">
                <a:latin typeface="Montserrat" pitchFamily="2" charset="77"/>
              </a:rPr>
              <a:t> dolore magna </a:t>
            </a:r>
            <a:r>
              <a:rPr lang="en-US" sz="1600" dirty="0" err="1">
                <a:latin typeface="Montserrat" pitchFamily="2" charset="77"/>
              </a:rPr>
              <a:t>aliquam</a:t>
            </a:r>
            <a:r>
              <a:rPr lang="en-US" sz="1600" dirty="0">
                <a:latin typeface="Montserrat" pitchFamily="2" charset="77"/>
              </a:rPr>
              <a:t> </a:t>
            </a:r>
            <a:r>
              <a:rPr lang="en-US" sz="1600" dirty="0" err="1">
                <a:latin typeface="Montserrat" pitchFamily="2" charset="77"/>
              </a:rPr>
              <a:t>erat</a:t>
            </a:r>
            <a:r>
              <a:rPr lang="en-US" sz="1600" dirty="0">
                <a:latin typeface="Montserrat" pitchFamily="2" charset="77"/>
              </a:rPr>
              <a:t> </a:t>
            </a:r>
            <a:r>
              <a:rPr lang="en-US" sz="1600" dirty="0" err="1">
                <a:latin typeface="Montserrat" pitchFamily="2" charset="77"/>
              </a:rPr>
              <a:t>volutpat</a:t>
            </a:r>
            <a:r>
              <a:rPr lang="en-US" sz="1600" dirty="0">
                <a:latin typeface="Montserrat" pitchFamily="2" charset="77"/>
              </a:rPr>
              <a:t>.</a:t>
            </a:r>
            <a:endParaRPr lang="en-US" sz="1400" dirty="0">
              <a:latin typeface="Montserrat" pitchFamily="2" charset="77"/>
            </a:endParaRPr>
          </a:p>
          <a:p>
            <a:pPr marL="285750" indent="-285750" algn="l">
              <a:buFont typeface="Arial" panose="020B0604020202020204" pitchFamily="34" charset="0"/>
              <a:buChar char="•"/>
            </a:pPr>
            <a:r>
              <a:rPr lang="en-US" sz="1600" dirty="0">
                <a:latin typeface="Montserrat" pitchFamily="2" charset="77"/>
              </a:rPr>
              <a:t>Bullet 1</a:t>
            </a:r>
          </a:p>
          <a:p>
            <a:pPr marL="285750" indent="-285750" algn="l">
              <a:buFont typeface="Arial" panose="020B0604020202020204" pitchFamily="34" charset="0"/>
              <a:buChar char="•"/>
            </a:pPr>
            <a:r>
              <a:rPr lang="en-US" sz="1600" dirty="0">
                <a:latin typeface="Montserrat" pitchFamily="2" charset="77"/>
              </a:rPr>
              <a:t>Bullet 2</a:t>
            </a:r>
          </a:p>
          <a:p>
            <a:pPr marL="285750" indent="-285750" algn="l">
              <a:buFont typeface="Arial" panose="020B0604020202020204" pitchFamily="34" charset="0"/>
              <a:buChar char="•"/>
            </a:pPr>
            <a:r>
              <a:rPr lang="en-US" sz="1600" dirty="0">
                <a:latin typeface="Montserrat" pitchFamily="2" charset="77"/>
              </a:rPr>
              <a:t>Bullet 3</a:t>
            </a:r>
          </a:p>
          <a:p>
            <a:pPr marL="285750" indent="-285750" algn="l">
              <a:buFont typeface="Arial" panose="020B0604020202020204" pitchFamily="34" charset="0"/>
              <a:buChar char="•"/>
            </a:pPr>
            <a:r>
              <a:rPr lang="en-US" sz="1600" dirty="0">
                <a:latin typeface="Montserrat" pitchFamily="2" charset="77"/>
              </a:rPr>
              <a:t>Bullet 4</a:t>
            </a:r>
          </a:p>
          <a:p>
            <a:pPr lvl="0"/>
            <a:endParaRPr lang="en-US" dirty="0"/>
          </a:p>
        </p:txBody>
      </p:sp>
      <p:sp>
        <p:nvSpPr>
          <p:cNvPr id="14" name="Text Placeholder 12">
            <a:extLst>
              <a:ext uri="{FF2B5EF4-FFF2-40B4-BE49-F238E27FC236}">
                <a16:creationId xmlns:a16="http://schemas.microsoft.com/office/drawing/2014/main" id="{4B0B979B-16AA-7358-5E39-5953573A014D}"/>
              </a:ext>
            </a:extLst>
          </p:cNvPr>
          <p:cNvSpPr>
            <a:spLocks noGrp="1"/>
          </p:cNvSpPr>
          <p:nvPr>
            <p:ph type="body" sz="quarter" idx="13" hasCustomPrompt="1"/>
          </p:nvPr>
        </p:nvSpPr>
        <p:spPr>
          <a:xfrm>
            <a:off x="5652026" y="2954484"/>
            <a:ext cx="3756376" cy="2900083"/>
          </a:xfrm>
        </p:spPr>
        <p:txBody>
          <a:bodyPr>
            <a:normAutofit/>
          </a:bodyPr>
          <a:lstStyle>
            <a:lvl1pPr>
              <a:lnSpc>
                <a:spcPct val="100000"/>
              </a:lnSpc>
              <a:defRPr sz="16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stStyle>
          <a:p>
            <a:pPr algn="l"/>
            <a:r>
              <a:rPr lang="en-US" sz="1600" dirty="0">
                <a:latin typeface="Montserrat" pitchFamily="2" charset="77"/>
              </a:rPr>
              <a:t>Lorem ipsum dolor sit </a:t>
            </a:r>
            <a:r>
              <a:rPr lang="en-US" sz="1600" dirty="0" err="1">
                <a:latin typeface="Montserrat" pitchFamily="2" charset="77"/>
              </a:rPr>
              <a:t>amet</a:t>
            </a:r>
            <a:r>
              <a:rPr lang="en-US" sz="1600" dirty="0">
                <a:latin typeface="Montserrat" pitchFamily="2" charset="77"/>
              </a:rPr>
              <a:t>, </a:t>
            </a:r>
            <a:r>
              <a:rPr lang="en-US" sz="1600" dirty="0" err="1">
                <a:latin typeface="Montserrat" pitchFamily="2" charset="77"/>
              </a:rPr>
              <a:t>consectetuer</a:t>
            </a:r>
            <a:r>
              <a:rPr lang="en-US" sz="1600" dirty="0">
                <a:latin typeface="Montserrat" pitchFamily="2" charset="77"/>
              </a:rPr>
              <a:t> </a:t>
            </a:r>
            <a:r>
              <a:rPr lang="en-US" sz="1600" dirty="0" err="1">
                <a:latin typeface="Montserrat" pitchFamily="2" charset="77"/>
              </a:rPr>
              <a:t>adipiscing</a:t>
            </a:r>
            <a:r>
              <a:rPr lang="en-US" sz="1600" dirty="0">
                <a:latin typeface="Montserrat" pitchFamily="2" charset="77"/>
              </a:rPr>
              <a:t> </a:t>
            </a:r>
            <a:r>
              <a:rPr lang="en-US" sz="1600" dirty="0" err="1">
                <a:latin typeface="Montserrat" pitchFamily="2" charset="77"/>
              </a:rPr>
              <a:t>elit</a:t>
            </a:r>
            <a:r>
              <a:rPr lang="en-US" sz="1600" dirty="0">
                <a:latin typeface="Montserrat" pitchFamily="2" charset="77"/>
              </a:rPr>
              <a:t>, sed diam </a:t>
            </a:r>
            <a:r>
              <a:rPr lang="en-US" sz="1600" dirty="0" err="1">
                <a:latin typeface="Montserrat" pitchFamily="2" charset="77"/>
              </a:rPr>
              <a:t>nonummy</a:t>
            </a:r>
            <a:r>
              <a:rPr lang="en-US" sz="1600" dirty="0">
                <a:latin typeface="Montserrat" pitchFamily="2" charset="77"/>
              </a:rPr>
              <a:t> </a:t>
            </a:r>
            <a:r>
              <a:rPr lang="en-US" sz="1600" dirty="0" err="1">
                <a:latin typeface="Montserrat" pitchFamily="2" charset="77"/>
              </a:rPr>
              <a:t>nibh</a:t>
            </a:r>
            <a:r>
              <a:rPr lang="en-US" sz="1600" dirty="0">
                <a:latin typeface="Montserrat" pitchFamily="2" charset="77"/>
              </a:rPr>
              <a:t> </a:t>
            </a:r>
            <a:r>
              <a:rPr lang="en-US" sz="1600" dirty="0" err="1">
                <a:latin typeface="Montserrat" pitchFamily="2" charset="77"/>
              </a:rPr>
              <a:t>euismod</a:t>
            </a:r>
            <a:r>
              <a:rPr lang="en-US" sz="1600" dirty="0">
                <a:latin typeface="Montserrat" pitchFamily="2" charset="77"/>
              </a:rPr>
              <a:t> </a:t>
            </a:r>
            <a:r>
              <a:rPr lang="en-US" sz="1600" dirty="0" err="1">
                <a:latin typeface="Montserrat" pitchFamily="2" charset="77"/>
              </a:rPr>
              <a:t>tincidunt</a:t>
            </a:r>
            <a:r>
              <a:rPr lang="en-US" sz="1600" dirty="0">
                <a:latin typeface="Montserrat" pitchFamily="2" charset="77"/>
              </a:rPr>
              <a:t> </a:t>
            </a:r>
            <a:r>
              <a:rPr lang="en-US" sz="1600" dirty="0" err="1">
                <a:latin typeface="Montserrat" pitchFamily="2" charset="77"/>
              </a:rPr>
              <a:t>ut</a:t>
            </a:r>
            <a:r>
              <a:rPr lang="en-US" sz="1600" dirty="0">
                <a:latin typeface="Montserrat" pitchFamily="2" charset="77"/>
              </a:rPr>
              <a:t> </a:t>
            </a:r>
            <a:r>
              <a:rPr lang="en-US" sz="1600" dirty="0" err="1">
                <a:latin typeface="Montserrat" pitchFamily="2" charset="77"/>
              </a:rPr>
              <a:t>laoreet</a:t>
            </a:r>
            <a:r>
              <a:rPr lang="en-US" sz="1600" dirty="0">
                <a:latin typeface="Montserrat" pitchFamily="2" charset="77"/>
              </a:rPr>
              <a:t> dolore magna </a:t>
            </a:r>
            <a:r>
              <a:rPr lang="en-US" sz="1600" dirty="0" err="1">
                <a:latin typeface="Montserrat" pitchFamily="2" charset="77"/>
              </a:rPr>
              <a:t>aliquam</a:t>
            </a:r>
            <a:r>
              <a:rPr lang="en-US" sz="1600" dirty="0">
                <a:latin typeface="Montserrat" pitchFamily="2" charset="77"/>
              </a:rPr>
              <a:t> </a:t>
            </a:r>
            <a:r>
              <a:rPr lang="en-US" sz="1600" dirty="0" err="1">
                <a:latin typeface="Montserrat" pitchFamily="2" charset="77"/>
              </a:rPr>
              <a:t>erat</a:t>
            </a:r>
            <a:r>
              <a:rPr lang="en-US" sz="1600" dirty="0">
                <a:latin typeface="Montserrat" pitchFamily="2" charset="77"/>
              </a:rPr>
              <a:t> </a:t>
            </a:r>
            <a:r>
              <a:rPr lang="en-US" sz="1600" dirty="0" err="1">
                <a:latin typeface="Montserrat" pitchFamily="2" charset="77"/>
              </a:rPr>
              <a:t>volutpat</a:t>
            </a:r>
            <a:r>
              <a:rPr lang="en-US" sz="1600" dirty="0">
                <a:latin typeface="Montserrat" pitchFamily="2" charset="77"/>
              </a:rPr>
              <a:t>.</a:t>
            </a:r>
            <a:endParaRPr lang="en-US" sz="1400" dirty="0">
              <a:latin typeface="Montserrat" pitchFamily="2" charset="77"/>
            </a:endParaRPr>
          </a:p>
          <a:p>
            <a:pPr marL="285750" indent="-285750" algn="l">
              <a:buFont typeface="Arial" panose="020B0604020202020204" pitchFamily="34" charset="0"/>
              <a:buChar char="•"/>
            </a:pPr>
            <a:r>
              <a:rPr lang="en-US" sz="1600" dirty="0">
                <a:latin typeface="Montserrat" pitchFamily="2" charset="77"/>
              </a:rPr>
              <a:t>Bullet 1</a:t>
            </a:r>
          </a:p>
          <a:p>
            <a:pPr marL="285750" indent="-285750" algn="l">
              <a:buFont typeface="Arial" panose="020B0604020202020204" pitchFamily="34" charset="0"/>
              <a:buChar char="•"/>
            </a:pPr>
            <a:r>
              <a:rPr lang="en-US" sz="1600" dirty="0">
                <a:latin typeface="Montserrat" pitchFamily="2" charset="77"/>
              </a:rPr>
              <a:t>Bullet 2</a:t>
            </a:r>
          </a:p>
          <a:p>
            <a:pPr marL="285750" indent="-285750" algn="l">
              <a:buFont typeface="Arial" panose="020B0604020202020204" pitchFamily="34" charset="0"/>
              <a:buChar char="•"/>
            </a:pPr>
            <a:r>
              <a:rPr lang="en-US" sz="1600" dirty="0">
                <a:latin typeface="Montserrat" pitchFamily="2" charset="77"/>
              </a:rPr>
              <a:t>Bullet 3</a:t>
            </a:r>
          </a:p>
          <a:p>
            <a:pPr marL="285750" indent="-285750" algn="l">
              <a:buFont typeface="Arial" panose="020B0604020202020204" pitchFamily="34" charset="0"/>
              <a:buChar char="•"/>
            </a:pPr>
            <a:r>
              <a:rPr lang="en-US" sz="1600" dirty="0">
                <a:latin typeface="Montserrat" pitchFamily="2" charset="77"/>
              </a:rPr>
              <a:t>Bullet 4</a:t>
            </a:r>
          </a:p>
          <a:p>
            <a:pPr lvl="0"/>
            <a:endParaRPr lang="en-US" dirty="0"/>
          </a:p>
        </p:txBody>
      </p:sp>
      <p:sp>
        <p:nvSpPr>
          <p:cNvPr id="16" name="Text Placeholder 15">
            <a:extLst>
              <a:ext uri="{FF2B5EF4-FFF2-40B4-BE49-F238E27FC236}">
                <a16:creationId xmlns:a16="http://schemas.microsoft.com/office/drawing/2014/main" id="{2B0A3226-5C77-FA48-C3CC-BC2CB96D5A30}"/>
              </a:ext>
            </a:extLst>
          </p:cNvPr>
          <p:cNvSpPr>
            <a:spLocks noGrp="1"/>
          </p:cNvSpPr>
          <p:nvPr>
            <p:ph type="body" sz="quarter" idx="14" hasCustomPrompt="1"/>
          </p:nvPr>
        </p:nvSpPr>
        <p:spPr>
          <a:xfrm>
            <a:off x="891824" y="2282825"/>
            <a:ext cx="3769962" cy="368779"/>
          </a:xfrm>
        </p:spPr>
        <p:txBody>
          <a:bodyPr>
            <a:normAutofit/>
          </a:bodyPr>
          <a:lstStyle>
            <a:lvl1pPr>
              <a:defRPr sz="1800" spc="3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SUBHEADER</a:t>
            </a:r>
          </a:p>
        </p:txBody>
      </p:sp>
      <p:sp>
        <p:nvSpPr>
          <p:cNvPr id="17" name="Text Placeholder 15">
            <a:extLst>
              <a:ext uri="{FF2B5EF4-FFF2-40B4-BE49-F238E27FC236}">
                <a16:creationId xmlns:a16="http://schemas.microsoft.com/office/drawing/2014/main" id="{A049519F-55AA-6BAA-0DB7-F7365BEAFBB2}"/>
              </a:ext>
            </a:extLst>
          </p:cNvPr>
          <p:cNvSpPr>
            <a:spLocks noGrp="1"/>
          </p:cNvSpPr>
          <p:nvPr>
            <p:ph type="body" sz="quarter" idx="15" hasCustomPrompt="1"/>
          </p:nvPr>
        </p:nvSpPr>
        <p:spPr>
          <a:xfrm>
            <a:off x="5648881" y="2282825"/>
            <a:ext cx="3769962" cy="368779"/>
          </a:xfrm>
        </p:spPr>
        <p:txBody>
          <a:bodyPr>
            <a:normAutofit/>
          </a:bodyPr>
          <a:lstStyle>
            <a:lvl1pPr>
              <a:defRPr sz="1800" spc="3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SUBHEADER</a:t>
            </a:r>
          </a:p>
        </p:txBody>
      </p:sp>
      <p:sp>
        <p:nvSpPr>
          <p:cNvPr id="18" name="Slide Number Placeholder 5">
            <a:extLst>
              <a:ext uri="{FF2B5EF4-FFF2-40B4-BE49-F238E27FC236}">
                <a16:creationId xmlns:a16="http://schemas.microsoft.com/office/drawing/2014/main" id="{E875305E-4786-9F8C-BC5E-DAB1417304F0}"/>
              </a:ext>
            </a:extLst>
          </p:cNvPr>
          <p:cNvSpPr>
            <a:spLocks noGrp="1"/>
          </p:cNvSpPr>
          <p:nvPr>
            <p:ph type="sldNum" sz="quarter" idx="16"/>
          </p:nvPr>
        </p:nvSpPr>
        <p:spPr>
          <a:xfrm>
            <a:off x="8610600" y="6150749"/>
            <a:ext cx="2743200" cy="243979"/>
          </a:xfrm>
        </p:spPr>
        <p:txBody>
          <a:bodyPr/>
          <a:lstStyle>
            <a:lvl1pPr>
              <a:defRPr>
                <a:solidFill>
                  <a:srgbClr val="0066A6"/>
                </a:solidFill>
              </a:defRPr>
            </a:lvl1pPr>
          </a:lstStyle>
          <a:p>
            <a:fld id="{DEB7C6FD-144D-FB41-8AB5-7F7A8D4CB922}" type="slidenum">
              <a:rPr lang="en-US" smtClean="0"/>
              <a:pPr/>
              <a:t>‹#›</a:t>
            </a:fld>
            <a:endParaRPr lang="en-US" dirty="0"/>
          </a:p>
        </p:txBody>
      </p:sp>
    </p:spTree>
    <p:extLst>
      <p:ext uri="{BB962C8B-B14F-4D97-AF65-F5344CB8AC3E}">
        <p14:creationId xmlns:p14="http://schemas.microsoft.com/office/powerpoint/2010/main" val="1628022747"/>
      </p:ext>
    </p:extLst>
  </p:cSld>
  <p:clrMapOvr>
    <a:overrideClrMapping bg1="lt1" tx1="dk1" bg2="lt2" tx2="dk2" accent1="accent1" accent2="accent2" accent3="accent3" accent4="accent4" accent5="accent5" accent6="accent6" hlink="hlink" folHlink="folHlink"/>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preserve="1" userDrawn="1">
  <p:cSld name="Three Pictures_1">
    <p:bg>
      <p:bgRef idx="1001">
        <a:schemeClr val="bg1"/>
      </p:bgRef>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B9FE4AFF-D4BA-DB6F-FDDF-282BBA2BFBEC}"/>
              </a:ext>
            </a:extLst>
          </p:cNvPr>
          <p:cNvSpPr/>
          <p:nvPr userDrawn="1"/>
        </p:nvSpPr>
        <p:spPr>
          <a:xfrm>
            <a:off x="0" y="0"/>
            <a:ext cx="12192000" cy="1465951"/>
          </a:xfrm>
          <a:prstGeom prst="rect">
            <a:avLst/>
          </a:prstGeom>
          <a:solidFill>
            <a:schemeClr val="bg2">
              <a:lumMod val="90000"/>
              <a:alpha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 Placeholder 9">
            <a:extLst>
              <a:ext uri="{FF2B5EF4-FFF2-40B4-BE49-F238E27FC236}">
                <a16:creationId xmlns:a16="http://schemas.microsoft.com/office/drawing/2014/main" id="{0B5CF608-FD2E-D881-6753-9E2440FD09CB}"/>
              </a:ext>
            </a:extLst>
          </p:cNvPr>
          <p:cNvSpPr>
            <a:spLocks noGrp="1"/>
          </p:cNvSpPr>
          <p:nvPr>
            <p:ph type="body" sz="quarter" idx="10" hasCustomPrompt="1"/>
          </p:nvPr>
        </p:nvSpPr>
        <p:spPr>
          <a:xfrm>
            <a:off x="710874" y="541246"/>
            <a:ext cx="5217115" cy="481475"/>
          </a:xfrm>
        </p:spPr>
        <p:txBody>
          <a:bodyPr>
            <a:noAutofit/>
          </a:bodyPr>
          <a:lstStyle>
            <a:lvl1pPr>
              <a:defRPr sz="3600" b="1">
                <a:solidFill>
                  <a:srgbClr val="0066A6"/>
                </a:solidFill>
              </a:defRPr>
            </a:lvl1pPr>
            <a:lvl2pPr>
              <a:defRPr b="1">
                <a:solidFill>
                  <a:srgbClr val="0066A6"/>
                </a:solidFill>
              </a:defRPr>
            </a:lvl2pPr>
            <a:lvl3pPr>
              <a:defRPr b="1">
                <a:solidFill>
                  <a:srgbClr val="0066A6"/>
                </a:solidFill>
              </a:defRPr>
            </a:lvl3pPr>
            <a:lvl4pPr>
              <a:defRPr b="1">
                <a:solidFill>
                  <a:srgbClr val="0066A6"/>
                </a:solidFill>
              </a:defRPr>
            </a:lvl4pPr>
            <a:lvl5pPr>
              <a:defRPr b="1">
                <a:solidFill>
                  <a:srgbClr val="0066A6"/>
                </a:solidFill>
              </a:defRPr>
            </a:lvl5pPr>
          </a:lstStyle>
          <a:p>
            <a:pPr lvl="0"/>
            <a:r>
              <a:rPr lang="en-US" dirty="0"/>
              <a:t>Insert Header</a:t>
            </a:r>
          </a:p>
        </p:txBody>
      </p:sp>
      <p:sp>
        <p:nvSpPr>
          <p:cNvPr id="7" name="Text Placeholder 3">
            <a:extLst>
              <a:ext uri="{FF2B5EF4-FFF2-40B4-BE49-F238E27FC236}">
                <a16:creationId xmlns:a16="http://schemas.microsoft.com/office/drawing/2014/main" id="{E886F764-6A41-B57B-8C4D-5BB481F2F619}"/>
              </a:ext>
            </a:extLst>
          </p:cNvPr>
          <p:cNvSpPr>
            <a:spLocks noGrp="1"/>
          </p:cNvSpPr>
          <p:nvPr>
            <p:ph type="body" sz="quarter" idx="11" hasCustomPrompt="1"/>
          </p:nvPr>
        </p:nvSpPr>
        <p:spPr>
          <a:xfrm>
            <a:off x="6956077" y="669202"/>
            <a:ext cx="4533615" cy="243979"/>
          </a:xfrm>
        </p:spPr>
        <p:txBody>
          <a:bodyPr>
            <a:noAutofit/>
          </a:bodyPr>
          <a:lstStyle>
            <a:lvl1pPr algn="r">
              <a:defRPr sz="1400" spc="600">
                <a:solidFill>
                  <a:srgbClr val="0066A6"/>
                </a:solidFill>
              </a:defRPr>
            </a:lvl1pPr>
          </a:lstStyle>
          <a:p>
            <a:pPr lvl="0"/>
            <a:r>
              <a:rPr lang="en-US" dirty="0"/>
              <a:t>SECTION NAME(ALL CAPS)</a:t>
            </a:r>
          </a:p>
        </p:txBody>
      </p:sp>
      <p:sp>
        <p:nvSpPr>
          <p:cNvPr id="2" name="Picture Placeholder 18">
            <a:extLst>
              <a:ext uri="{FF2B5EF4-FFF2-40B4-BE49-F238E27FC236}">
                <a16:creationId xmlns:a16="http://schemas.microsoft.com/office/drawing/2014/main" id="{99F45D7B-CF12-6D1E-8417-80CB8801E2DD}"/>
              </a:ext>
            </a:extLst>
          </p:cNvPr>
          <p:cNvSpPr>
            <a:spLocks noGrp="1"/>
          </p:cNvSpPr>
          <p:nvPr>
            <p:ph type="pic" sz="quarter" idx="12"/>
          </p:nvPr>
        </p:nvSpPr>
        <p:spPr>
          <a:xfrm>
            <a:off x="8126362" y="2084153"/>
            <a:ext cx="3354764" cy="3089787"/>
          </a:xfrm>
          <a:solidFill>
            <a:schemeClr val="bg2"/>
          </a:solidFill>
        </p:spPr>
        <p:txBody>
          <a:bodyPr/>
          <a:lstStyle>
            <a:lvl1pPr algn="ctr">
              <a:defRPr/>
            </a:lvl1pPr>
          </a:lstStyle>
          <a:p>
            <a:endParaRPr lang="en-US" dirty="0"/>
          </a:p>
        </p:txBody>
      </p:sp>
      <p:sp>
        <p:nvSpPr>
          <p:cNvPr id="4" name="Picture Placeholder 19">
            <a:extLst>
              <a:ext uri="{FF2B5EF4-FFF2-40B4-BE49-F238E27FC236}">
                <a16:creationId xmlns:a16="http://schemas.microsoft.com/office/drawing/2014/main" id="{9FD77EA5-A2CB-F76E-AB27-91271E909CBD}"/>
              </a:ext>
            </a:extLst>
          </p:cNvPr>
          <p:cNvSpPr>
            <a:spLocks noGrp="1"/>
          </p:cNvSpPr>
          <p:nvPr>
            <p:ph type="pic" sz="quarter" idx="13"/>
          </p:nvPr>
        </p:nvSpPr>
        <p:spPr>
          <a:xfrm>
            <a:off x="4418618" y="2084155"/>
            <a:ext cx="3354763" cy="3089786"/>
          </a:xfrm>
          <a:solidFill>
            <a:schemeClr val="bg2"/>
          </a:solidFill>
          <a:effectLst>
            <a:outerShdw blurRad="406400" dist="88900" dir="8100000" algn="ctr" rotWithShape="0">
              <a:srgbClr val="000000">
                <a:alpha val="6000"/>
              </a:srgbClr>
            </a:outerShdw>
          </a:effectLst>
        </p:spPr>
        <p:txBody>
          <a:bodyPr/>
          <a:lstStyle>
            <a:lvl1pPr algn="ctr">
              <a:defRPr/>
            </a:lvl1pPr>
          </a:lstStyle>
          <a:p>
            <a:endParaRPr lang="en-US" dirty="0"/>
          </a:p>
        </p:txBody>
      </p:sp>
      <p:sp>
        <p:nvSpPr>
          <p:cNvPr id="5" name="Picture Placeholder 20">
            <a:extLst>
              <a:ext uri="{FF2B5EF4-FFF2-40B4-BE49-F238E27FC236}">
                <a16:creationId xmlns:a16="http://schemas.microsoft.com/office/drawing/2014/main" id="{0BDFCF0C-690A-39C7-731A-53E06BE0CBF6}"/>
              </a:ext>
            </a:extLst>
          </p:cNvPr>
          <p:cNvSpPr>
            <a:spLocks noGrp="1"/>
          </p:cNvSpPr>
          <p:nvPr>
            <p:ph type="pic" sz="quarter" idx="14"/>
          </p:nvPr>
        </p:nvSpPr>
        <p:spPr>
          <a:xfrm>
            <a:off x="710874" y="2084153"/>
            <a:ext cx="3327227" cy="3089786"/>
          </a:xfrm>
          <a:solidFill>
            <a:schemeClr val="bg2"/>
          </a:solidFill>
          <a:effectLst>
            <a:outerShdw blurRad="406400" dist="88900" dir="8100000" algn="ctr" rotWithShape="0">
              <a:srgbClr val="000000">
                <a:alpha val="6000"/>
              </a:srgbClr>
            </a:outerShdw>
          </a:effectLst>
        </p:spPr>
        <p:txBody>
          <a:bodyPr/>
          <a:lstStyle>
            <a:lvl1pPr algn="ctr">
              <a:defRPr/>
            </a:lvl1pPr>
          </a:lstStyle>
          <a:p>
            <a:endParaRPr lang="en-US" dirty="0"/>
          </a:p>
        </p:txBody>
      </p:sp>
      <p:sp>
        <p:nvSpPr>
          <p:cNvPr id="12" name="Text Placeholder 11">
            <a:extLst>
              <a:ext uri="{FF2B5EF4-FFF2-40B4-BE49-F238E27FC236}">
                <a16:creationId xmlns:a16="http://schemas.microsoft.com/office/drawing/2014/main" id="{B8C08589-AF3B-B98D-FE84-BEF6A70C9E73}"/>
              </a:ext>
            </a:extLst>
          </p:cNvPr>
          <p:cNvSpPr>
            <a:spLocks noGrp="1"/>
          </p:cNvSpPr>
          <p:nvPr>
            <p:ph type="body" sz="quarter" idx="15" hasCustomPrompt="1"/>
          </p:nvPr>
        </p:nvSpPr>
        <p:spPr>
          <a:xfrm>
            <a:off x="710874" y="5175673"/>
            <a:ext cx="3327226" cy="1107974"/>
          </a:xfrm>
          <a:gradFill>
            <a:gsLst>
              <a:gs pos="100000">
                <a:srgbClr val="1CA6DF"/>
              </a:gs>
              <a:gs pos="75000">
                <a:srgbClr val="0E86C3"/>
              </a:gs>
              <a:gs pos="40000">
                <a:srgbClr val="0066A6"/>
              </a:gs>
            </a:gsLst>
            <a:lin ang="2700000" scaled="1"/>
          </a:gradFill>
        </p:spPr>
        <p:txBody>
          <a:bodyPr anchor="ctr">
            <a:normAutofit/>
          </a:bodyPr>
          <a:lstStyle>
            <a:lvl1pPr algn="ctr">
              <a:defRPr sz="1800">
                <a:solidFill>
                  <a:schemeClr val="bg1"/>
                </a:solidFill>
              </a:defRPr>
            </a:lvl1pPr>
          </a:lstStyle>
          <a:p>
            <a:pPr lvl="0"/>
            <a:r>
              <a:rPr lang="en-US" dirty="0"/>
              <a:t>Description</a:t>
            </a:r>
          </a:p>
        </p:txBody>
      </p:sp>
      <p:sp>
        <p:nvSpPr>
          <p:cNvPr id="13" name="Text Placeholder 11">
            <a:extLst>
              <a:ext uri="{FF2B5EF4-FFF2-40B4-BE49-F238E27FC236}">
                <a16:creationId xmlns:a16="http://schemas.microsoft.com/office/drawing/2014/main" id="{80CA52AF-A4B3-A9C0-4D40-9AD76B75FB65}"/>
              </a:ext>
            </a:extLst>
          </p:cNvPr>
          <p:cNvSpPr>
            <a:spLocks noGrp="1"/>
          </p:cNvSpPr>
          <p:nvPr>
            <p:ph type="body" sz="quarter" idx="16" hasCustomPrompt="1"/>
          </p:nvPr>
        </p:nvSpPr>
        <p:spPr>
          <a:xfrm>
            <a:off x="4418617" y="5175673"/>
            <a:ext cx="3369933" cy="1107974"/>
          </a:xfrm>
          <a:gradFill>
            <a:gsLst>
              <a:gs pos="100000">
                <a:srgbClr val="1BA6DF"/>
              </a:gs>
              <a:gs pos="8000">
                <a:srgbClr val="0066A6"/>
              </a:gs>
            </a:gsLst>
            <a:lin ang="2400000" scaled="0"/>
          </a:gradFill>
        </p:spPr>
        <p:txBody>
          <a:bodyPr anchor="ctr">
            <a:normAutofit/>
          </a:bodyPr>
          <a:lstStyle>
            <a:lvl1pPr algn="ctr">
              <a:defRPr sz="1800">
                <a:solidFill>
                  <a:schemeClr val="bg1"/>
                </a:solidFill>
              </a:defRPr>
            </a:lvl1pPr>
          </a:lstStyle>
          <a:p>
            <a:pPr lvl="0"/>
            <a:r>
              <a:rPr lang="en-US" dirty="0"/>
              <a:t>Description</a:t>
            </a:r>
          </a:p>
        </p:txBody>
      </p:sp>
      <p:sp>
        <p:nvSpPr>
          <p:cNvPr id="14" name="Text Placeholder 11">
            <a:extLst>
              <a:ext uri="{FF2B5EF4-FFF2-40B4-BE49-F238E27FC236}">
                <a16:creationId xmlns:a16="http://schemas.microsoft.com/office/drawing/2014/main" id="{4908B9B8-47A2-781E-B6DD-C8C19F177D28}"/>
              </a:ext>
            </a:extLst>
          </p:cNvPr>
          <p:cNvSpPr>
            <a:spLocks noGrp="1"/>
          </p:cNvSpPr>
          <p:nvPr>
            <p:ph type="body" sz="quarter" idx="17" hasCustomPrompt="1"/>
          </p:nvPr>
        </p:nvSpPr>
        <p:spPr>
          <a:xfrm>
            <a:off x="8119759" y="5175673"/>
            <a:ext cx="3369933" cy="1107974"/>
          </a:xfrm>
          <a:gradFill>
            <a:gsLst>
              <a:gs pos="100000">
                <a:srgbClr val="1BA6DF"/>
              </a:gs>
              <a:gs pos="14000">
                <a:srgbClr val="0066A6"/>
              </a:gs>
            </a:gsLst>
            <a:lin ang="1200000" scaled="0"/>
          </a:gradFill>
        </p:spPr>
        <p:txBody>
          <a:bodyPr anchor="ctr">
            <a:normAutofit/>
          </a:bodyPr>
          <a:lstStyle>
            <a:lvl1pPr algn="ctr">
              <a:defRPr sz="1800">
                <a:solidFill>
                  <a:schemeClr val="bg1"/>
                </a:solidFill>
              </a:defRPr>
            </a:lvl1pPr>
          </a:lstStyle>
          <a:p>
            <a:pPr lvl="0"/>
            <a:r>
              <a:rPr lang="en-US" dirty="0"/>
              <a:t>Description</a:t>
            </a:r>
          </a:p>
        </p:txBody>
      </p:sp>
      <p:sp>
        <p:nvSpPr>
          <p:cNvPr id="18" name="Slide Number Placeholder 5">
            <a:extLst>
              <a:ext uri="{FF2B5EF4-FFF2-40B4-BE49-F238E27FC236}">
                <a16:creationId xmlns:a16="http://schemas.microsoft.com/office/drawing/2014/main" id="{5CC563C5-4BA3-44B4-546E-6D7C3274937A}"/>
              </a:ext>
            </a:extLst>
          </p:cNvPr>
          <p:cNvSpPr>
            <a:spLocks noGrp="1"/>
          </p:cNvSpPr>
          <p:nvPr>
            <p:ph type="sldNum" sz="quarter" idx="18"/>
          </p:nvPr>
        </p:nvSpPr>
        <p:spPr>
          <a:xfrm>
            <a:off x="9318172" y="212612"/>
            <a:ext cx="2743200" cy="243979"/>
          </a:xfrm>
        </p:spPr>
        <p:txBody>
          <a:bodyPr/>
          <a:lstStyle>
            <a:lvl1pPr>
              <a:defRPr>
                <a:solidFill>
                  <a:srgbClr val="0066A6"/>
                </a:solidFill>
              </a:defRPr>
            </a:lvl1pPr>
          </a:lstStyle>
          <a:p>
            <a:fld id="{DEB7C6FD-144D-FB41-8AB5-7F7A8D4CB922}" type="slidenum">
              <a:rPr lang="en-US" smtClean="0"/>
              <a:pPr/>
              <a:t>‹#›</a:t>
            </a:fld>
            <a:endParaRPr lang="en-US" dirty="0"/>
          </a:p>
        </p:txBody>
      </p:sp>
    </p:spTree>
    <p:extLst>
      <p:ext uri="{BB962C8B-B14F-4D97-AF65-F5344CB8AC3E}">
        <p14:creationId xmlns:p14="http://schemas.microsoft.com/office/powerpoint/2010/main" val="2633180830"/>
      </p:ext>
    </p:extLst>
  </p:cSld>
  <p:clrMapOvr>
    <a:overrideClrMapping bg1="lt1" tx1="dk1" bg2="lt2" tx2="dk2" accent1="accent1" accent2="accent2" accent3="accent3" accent4="accent4" accent5="accent5" accent6="accent6" hlink="hlink" folHlink="folHlink"/>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preserve="1" userDrawn="1">
  <p:cSld name="Three Pictures_2">
    <p:bg>
      <p:bgRef idx="1001">
        <a:schemeClr val="bg1"/>
      </p:bgRef>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B9FE4AFF-D4BA-DB6F-FDDF-282BBA2BFBEC}"/>
              </a:ext>
            </a:extLst>
          </p:cNvPr>
          <p:cNvSpPr/>
          <p:nvPr userDrawn="1"/>
        </p:nvSpPr>
        <p:spPr>
          <a:xfrm>
            <a:off x="0" y="0"/>
            <a:ext cx="12192000" cy="1465951"/>
          </a:xfrm>
          <a:prstGeom prst="rect">
            <a:avLst/>
          </a:prstGeom>
          <a:solidFill>
            <a:schemeClr val="bg2">
              <a:lumMod val="90000"/>
              <a:alpha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 Placeholder 9">
            <a:extLst>
              <a:ext uri="{FF2B5EF4-FFF2-40B4-BE49-F238E27FC236}">
                <a16:creationId xmlns:a16="http://schemas.microsoft.com/office/drawing/2014/main" id="{0B5CF608-FD2E-D881-6753-9E2440FD09CB}"/>
              </a:ext>
            </a:extLst>
          </p:cNvPr>
          <p:cNvSpPr>
            <a:spLocks noGrp="1"/>
          </p:cNvSpPr>
          <p:nvPr>
            <p:ph type="body" sz="quarter" idx="10" hasCustomPrompt="1"/>
          </p:nvPr>
        </p:nvSpPr>
        <p:spPr>
          <a:xfrm>
            <a:off x="710874" y="541246"/>
            <a:ext cx="5217115" cy="481475"/>
          </a:xfrm>
        </p:spPr>
        <p:txBody>
          <a:bodyPr>
            <a:noAutofit/>
          </a:bodyPr>
          <a:lstStyle>
            <a:lvl1pPr>
              <a:defRPr sz="3600" b="1">
                <a:solidFill>
                  <a:srgbClr val="0066A6"/>
                </a:solidFill>
              </a:defRPr>
            </a:lvl1pPr>
            <a:lvl2pPr>
              <a:defRPr b="1">
                <a:solidFill>
                  <a:srgbClr val="0066A6"/>
                </a:solidFill>
              </a:defRPr>
            </a:lvl2pPr>
            <a:lvl3pPr>
              <a:defRPr b="1">
                <a:solidFill>
                  <a:srgbClr val="0066A6"/>
                </a:solidFill>
              </a:defRPr>
            </a:lvl3pPr>
            <a:lvl4pPr>
              <a:defRPr b="1">
                <a:solidFill>
                  <a:srgbClr val="0066A6"/>
                </a:solidFill>
              </a:defRPr>
            </a:lvl4pPr>
            <a:lvl5pPr>
              <a:defRPr b="1">
                <a:solidFill>
                  <a:srgbClr val="0066A6"/>
                </a:solidFill>
              </a:defRPr>
            </a:lvl5pPr>
          </a:lstStyle>
          <a:p>
            <a:pPr lvl="0"/>
            <a:r>
              <a:rPr lang="en-US" dirty="0"/>
              <a:t>Insert Header</a:t>
            </a:r>
          </a:p>
        </p:txBody>
      </p:sp>
      <p:sp>
        <p:nvSpPr>
          <p:cNvPr id="7" name="Text Placeholder 3">
            <a:extLst>
              <a:ext uri="{FF2B5EF4-FFF2-40B4-BE49-F238E27FC236}">
                <a16:creationId xmlns:a16="http://schemas.microsoft.com/office/drawing/2014/main" id="{E886F764-6A41-B57B-8C4D-5BB481F2F619}"/>
              </a:ext>
            </a:extLst>
          </p:cNvPr>
          <p:cNvSpPr>
            <a:spLocks noGrp="1"/>
          </p:cNvSpPr>
          <p:nvPr>
            <p:ph type="body" sz="quarter" idx="11" hasCustomPrompt="1"/>
          </p:nvPr>
        </p:nvSpPr>
        <p:spPr>
          <a:xfrm>
            <a:off x="6956077" y="669202"/>
            <a:ext cx="4533615" cy="243979"/>
          </a:xfrm>
        </p:spPr>
        <p:txBody>
          <a:bodyPr>
            <a:noAutofit/>
          </a:bodyPr>
          <a:lstStyle>
            <a:lvl1pPr algn="r">
              <a:defRPr sz="1400" spc="600">
                <a:solidFill>
                  <a:srgbClr val="0066A6"/>
                </a:solidFill>
              </a:defRPr>
            </a:lvl1pPr>
          </a:lstStyle>
          <a:p>
            <a:pPr lvl="0"/>
            <a:r>
              <a:rPr lang="en-US" dirty="0"/>
              <a:t>SECTION NAME(ALL CAPS)</a:t>
            </a:r>
          </a:p>
        </p:txBody>
      </p:sp>
      <p:sp>
        <p:nvSpPr>
          <p:cNvPr id="2" name="Picture Placeholder 18">
            <a:extLst>
              <a:ext uri="{FF2B5EF4-FFF2-40B4-BE49-F238E27FC236}">
                <a16:creationId xmlns:a16="http://schemas.microsoft.com/office/drawing/2014/main" id="{99F45D7B-CF12-6D1E-8417-80CB8801E2DD}"/>
              </a:ext>
            </a:extLst>
          </p:cNvPr>
          <p:cNvSpPr>
            <a:spLocks noGrp="1"/>
          </p:cNvSpPr>
          <p:nvPr>
            <p:ph type="pic" sz="quarter" idx="12"/>
          </p:nvPr>
        </p:nvSpPr>
        <p:spPr>
          <a:xfrm>
            <a:off x="8126362" y="2084153"/>
            <a:ext cx="3354764" cy="3089787"/>
          </a:xfrm>
          <a:solidFill>
            <a:schemeClr val="bg2"/>
          </a:solidFill>
        </p:spPr>
        <p:txBody>
          <a:bodyPr/>
          <a:lstStyle>
            <a:lvl1pPr algn="ctr">
              <a:defRPr/>
            </a:lvl1pPr>
          </a:lstStyle>
          <a:p>
            <a:endParaRPr lang="en-US" dirty="0"/>
          </a:p>
        </p:txBody>
      </p:sp>
      <p:sp>
        <p:nvSpPr>
          <p:cNvPr id="4" name="Picture Placeholder 19">
            <a:extLst>
              <a:ext uri="{FF2B5EF4-FFF2-40B4-BE49-F238E27FC236}">
                <a16:creationId xmlns:a16="http://schemas.microsoft.com/office/drawing/2014/main" id="{9FD77EA5-A2CB-F76E-AB27-91271E909CBD}"/>
              </a:ext>
            </a:extLst>
          </p:cNvPr>
          <p:cNvSpPr>
            <a:spLocks noGrp="1"/>
          </p:cNvSpPr>
          <p:nvPr>
            <p:ph type="pic" sz="quarter" idx="13"/>
          </p:nvPr>
        </p:nvSpPr>
        <p:spPr>
          <a:xfrm>
            <a:off x="4418618" y="2084155"/>
            <a:ext cx="3354763" cy="3089786"/>
          </a:xfrm>
          <a:solidFill>
            <a:schemeClr val="bg2"/>
          </a:solidFill>
          <a:effectLst>
            <a:outerShdw blurRad="406400" dist="88900" dir="8100000" algn="ctr" rotWithShape="0">
              <a:srgbClr val="000000">
                <a:alpha val="6000"/>
              </a:srgbClr>
            </a:outerShdw>
          </a:effectLst>
        </p:spPr>
        <p:txBody>
          <a:bodyPr/>
          <a:lstStyle>
            <a:lvl1pPr algn="ctr">
              <a:defRPr/>
            </a:lvl1pPr>
          </a:lstStyle>
          <a:p>
            <a:endParaRPr lang="en-US" dirty="0"/>
          </a:p>
        </p:txBody>
      </p:sp>
      <p:sp>
        <p:nvSpPr>
          <p:cNvPr id="5" name="Picture Placeholder 20">
            <a:extLst>
              <a:ext uri="{FF2B5EF4-FFF2-40B4-BE49-F238E27FC236}">
                <a16:creationId xmlns:a16="http://schemas.microsoft.com/office/drawing/2014/main" id="{0BDFCF0C-690A-39C7-731A-53E06BE0CBF6}"/>
              </a:ext>
            </a:extLst>
          </p:cNvPr>
          <p:cNvSpPr>
            <a:spLocks noGrp="1"/>
          </p:cNvSpPr>
          <p:nvPr>
            <p:ph type="pic" sz="quarter" idx="14"/>
          </p:nvPr>
        </p:nvSpPr>
        <p:spPr>
          <a:xfrm>
            <a:off x="710874" y="2084153"/>
            <a:ext cx="3327227" cy="3089786"/>
          </a:xfrm>
          <a:solidFill>
            <a:schemeClr val="bg2"/>
          </a:solidFill>
          <a:effectLst>
            <a:outerShdw blurRad="406400" dist="88900" dir="8100000" algn="ctr" rotWithShape="0">
              <a:srgbClr val="000000">
                <a:alpha val="6000"/>
              </a:srgbClr>
            </a:outerShdw>
          </a:effectLst>
        </p:spPr>
        <p:txBody>
          <a:bodyPr/>
          <a:lstStyle>
            <a:lvl1pPr algn="ctr">
              <a:defRPr/>
            </a:lvl1pPr>
          </a:lstStyle>
          <a:p>
            <a:endParaRPr lang="en-US" dirty="0"/>
          </a:p>
        </p:txBody>
      </p:sp>
      <p:sp>
        <p:nvSpPr>
          <p:cNvPr id="12" name="Text Placeholder 11">
            <a:extLst>
              <a:ext uri="{FF2B5EF4-FFF2-40B4-BE49-F238E27FC236}">
                <a16:creationId xmlns:a16="http://schemas.microsoft.com/office/drawing/2014/main" id="{B8C08589-AF3B-B98D-FE84-BEF6A70C9E73}"/>
              </a:ext>
            </a:extLst>
          </p:cNvPr>
          <p:cNvSpPr>
            <a:spLocks noGrp="1"/>
          </p:cNvSpPr>
          <p:nvPr>
            <p:ph type="body" sz="quarter" idx="15" hasCustomPrompt="1"/>
          </p:nvPr>
        </p:nvSpPr>
        <p:spPr>
          <a:xfrm>
            <a:off x="710874" y="5175673"/>
            <a:ext cx="3327226" cy="1107974"/>
          </a:xfrm>
          <a:solidFill>
            <a:srgbClr val="0066A6"/>
          </a:solidFill>
        </p:spPr>
        <p:txBody>
          <a:bodyPr anchor="ctr">
            <a:normAutofit/>
          </a:bodyPr>
          <a:lstStyle>
            <a:lvl1pPr algn="ctr">
              <a:defRPr sz="1800">
                <a:solidFill>
                  <a:schemeClr val="bg1"/>
                </a:solidFill>
              </a:defRPr>
            </a:lvl1pPr>
          </a:lstStyle>
          <a:p>
            <a:pPr lvl="0"/>
            <a:r>
              <a:rPr lang="en-US" dirty="0"/>
              <a:t>Description</a:t>
            </a:r>
          </a:p>
        </p:txBody>
      </p:sp>
      <p:sp>
        <p:nvSpPr>
          <p:cNvPr id="13" name="Text Placeholder 11">
            <a:extLst>
              <a:ext uri="{FF2B5EF4-FFF2-40B4-BE49-F238E27FC236}">
                <a16:creationId xmlns:a16="http://schemas.microsoft.com/office/drawing/2014/main" id="{80CA52AF-A4B3-A9C0-4D40-9AD76B75FB65}"/>
              </a:ext>
            </a:extLst>
          </p:cNvPr>
          <p:cNvSpPr>
            <a:spLocks noGrp="1"/>
          </p:cNvSpPr>
          <p:nvPr>
            <p:ph type="body" sz="quarter" idx="16" hasCustomPrompt="1"/>
          </p:nvPr>
        </p:nvSpPr>
        <p:spPr>
          <a:xfrm>
            <a:off x="4418617" y="5175673"/>
            <a:ext cx="3369933" cy="1107974"/>
          </a:xfrm>
          <a:solidFill>
            <a:srgbClr val="0066A6"/>
          </a:solidFill>
        </p:spPr>
        <p:txBody>
          <a:bodyPr anchor="ctr">
            <a:normAutofit/>
          </a:bodyPr>
          <a:lstStyle>
            <a:lvl1pPr algn="ctr">
              <a:defRPr sz="1800">
                <a:solidFill>
                  <a:schemeClr val="bg1"/>
                </a:solidFill>
              </a:defRPr>
            </a:lvl1pPr>
          </a:lstStyle>
          <a:p>
            <a:pPr lvl="0"/>
            <a:r>
              <a:rPr lang="en-US" dirty="0"/>
              <a:t>Description</a:t>
            </a:r>
          </a:p>
        </p:txBody>
      </p:sp>
      <p:sp>
        <p:nvSpPr>
          <p:cNvPr id="14" name="Text Placeholder 11">
            <a:extLst>
              <a:ext uri="{FF2B5EF4-FFF2-40B4-BE49-F238E27FC236}">
                <a16:creationId xmlns:a16="http://schemas.microsoft.com/office/drawing/2014/main" id="{4908B9B8-47A2-781E-B6DD-C8C19F177D28}"/>
              </a:ext>
            </a:extLst>
          </p:cNvPr>
          <p:cNvSpPr>
            <a:spLocks noGrp="1"/>
          </p:cNvSpPr>
          <p:nvPr>
            <p:ph type="body" sz="quarter" idx="17" hasCustomPrompt="1"/>
          </p:nvPr>
        </p:nvSpPr>
        <p:spPr>
          <a:xfrm>
            <a:off x="8119759" y="5175673"/>
            <a:ext cx="3369933" cy="1107974"/>
          </a:xfrm>
          <a:solidFill>
            <a:srgbClr val="0066A6"/>
          </a:solidFill>
        </p:spPr>
        <p:txBody>
          <a:bodyPr anchor="ctr">
            <a:normAutofit/>
          </a:bodyPr>
          <a:lstStyle>
            <a:lvl1pPr algn="ctr">
              <a:defRPr sz="1800">
                <a:solidFill>
                  <a:schemeClr val="bg1"/>
                </a:solidFill>
              </a:defRPr>
            </a:lvl1pPr>
          </a:lstStyle>
          <a:p>
            <a:pPr lvl="0"/>
            <a:r>
              <a:rPr lang="en-US" dirty="0"/>
              <a:t>Description</a:t>
            </a:r>
          </a:p>
        </p:txBody>
      </p:sp>
      <p:sp>
        <p:nvSpPr>
          <p:cNvPr id="3" name="Slide Number Placeholder 5">
            <a:extLst>
              <a:ext uri="{FF2B5EF4-FFF2-40B4-BE49-F238E27FC236}">
                <a16:creationId xmlns:a16="http://schemas.microsoft.com/office/drawing/2014/main" id="{567B0197-F238-6877-AABB-4CC909F3B96A}"/>
              </a:ext>
            </a:extLst>
          </p:cNvPr>
          <p:cNvSpPr>
            <a:spLocks noGrp="1"/>
          </p:cNvSpPr>
          <p:nvPr>
            <p:ph type="sldNum" sz="quarter" idx="18"/>
          </p:nvPr>
        </p:nvSpPr>
        <p:spPr>
          <a:xfrm>
            <a:off x="9318172" y="212612"/>
            <a:ext cx="2743200" cy="243979"/>
          </a:xfrm>
        </p:spPr>
        <p:txBody>
          <a:bodyPr/>
          <a:lstStyle>
            <a:lvl1pPr>
              <a:defRPr>
                <a:solidFill>
                  <a:srgbClr val="0066A6"/>
                </a:solidFill>
              </a:defRPr>
            </a:lvl1pPr>
          </a:lstStyle>
          <a:p>
            <a:fld id="{DEB7C6FD-144D-FB41-8AB5-7F7A8D4CB922}" type="slidenum">
              <a:rPr lang="en-US" smtClean="0"/>
              <a:pPr/>
              <a:t>‹#›</a:t>
            </a:fld>
            <a:endParaRPr lang="en-US" dirty="0"/>
          </a:p>
        </p:txBody>
      </p:sp>
    </p:spTree>
    <p:extLst>
      <p:ext uri="{BB962C8B-B14F-4D97-AF65-F5344CB8AC3E}">
        <p14:creationId xmlns:p14="http://schemas.microsoft.com/office/powerpoint/2010/main" val="729243309"/>
      </p:ext>
    </p:extLst>
  </p:cSld>
  <p:clrMapOvr>
    <a:overrideClrMapping bg1="lt1" tx1="dk1" bg2="lt2" tx2="dk2" accent1="accent1" accent2="accent2" accent3="accent3" accent4="accent4" accent5="accent5" accent6="accent6" hlink="hlink" folHlink="folHlink"/>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preserve="1" userDrawn="1">
  <p:cSld name="Horizontal Picture and Text_1">
    <p:bg>
      <p:bgRef idx="1001">
        <a:schemeClr val="bg1"/>
      </p:bgRef>
    </p:bg>
    <p:spTree>
      <p:nvGrpSpPr>
        <p:cNvPr id="1" name=""/>
        <p:cNvGrpSpPr/>
        <p:nvPr/>
      </p:nvGrpSpPr>
      <p:grpSpPr>
        <a:xfrm>
          <a:off x="0" y="0"/>
          <a:ext cx="0" cy="0"/>
          <a:chOff x="0" y="0"/>
          <a:chExt cx="0" cy="0"/>
        </a:xfrm>
      </p:grpSpPr>
      <p:sp>
        <p:nvSpPr>
          <p:cNvPr id="11" name="Text Placeholder 3">
            <a:extLst>
              <a:ext uri="{FF2B5EF4-FFF2-40B4-BE49-F238E27FC236}">
                <a16:creationId xmlns:a16="http://schemas.microsoft.com/office/drawing/2014/main" id="{5678451E-AEEF-993F-C5A9-4AC04BD8BEA3}"/>
              </a:ext>
            </a:extLst>
          </p:cNvPr>
          <p:cNvSpPr>
            <a:spLocks noGrp="1"/>
          </p:cNvSpPr>
          <p:nvPr>
            <p:ph type="body" sz="quarter" idx="11" hasCustomPrompt="1"/>
          </p:nvPr>
        </p:nvSpPr>
        <p:spPr>
          <a:xfrm>
            <a:off x="891825" y="6150750"/>
            <a:ext cx="4533615" cy="243979"/>
          </a:xfrm>
        </p:spPr>
        <p:txBody>
          <a:bodyPr>
            <a:noAutofit/>
          </a:bodyPr>
          <a:lstStyle>
            <a:lvl1pPr>
              <a:defRPr sz="1400" spc="600">
                <a:solidFill>
                  <a:srgbClr val="0066A6"/>
                </a:solidFill>
              </a:defRPr>
            </a:lvl1pPr>
          </a:lstStyle>
          <a:p>
            <a:pPr lvl="0"/>
            <a:r>
              <a:rPr lang="en-US" dirty="0"/>
              <a:t>SECTION NAME(ALL CAPS)</a:t>
            </a:r>
          </a:p>
        </p:txBody>
      </p:sp>
      <p:sp>
        <p:nvSpPr>
          <p:cNvPr id="2" name="Rectangle 1">
            <a:extLst>
              <a:ext uri="{FF2B5EF4-FFF2-40B4-BE49-F238E27FC236}">
                <a16:creationId xmlns:a16="http://schemas.microsoft.com/office/drawing/2014/main" id="{7C3E835C-1CEA-AF13-1394-8F9E2A8281D1}"/>
              </a:ext>
            </a:extLst>
          </p:cNvPr>
          <p:cNvSpPr/>
          <p:nvPr userDrawn="1"/>
        </p:nvSpPr>
        <p:spPr>
          <a:xfrm>
            <a:off x="0" y="1255799"/>
            <a:ext cx="12192000" cy="4346402"/>
          </a:xfrm>
          <a:prstGeom prst="rect">
            <a:avLst/>
          </a:prstGeom>
          <a:solidFill>
            <a:schemeClr val="bg2">
              <a:lumMod val="90000"/>
              <a:alpha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 Placeholder 9">
            <a:extLst>
              <a:ext uri="{FF2B5EF4-FFF2-40B4-BE49-F238E27FC236}">
                <a16:creationId xmlns:a16="http://schemas.microsoft.com/office/drawing/2014/main" id="{C8545E95-5904-3435-692F-58539D1C2128}"/>
              </a:ext>
            </a:extLst>
          </p:cNvPr>
          <p:cNvSpPr>
            <a:spLocks noGrp="1"/>
          </p:cNvSpPr>
          <p:nvPr>
            <p:ph type="body" sz="quarter" idx="10" hasCustomPrompt="1"/>
          </p:nvPr>
        </p:nvSpPr>
        <p:spPr>
          <a:xfrm>
            <a:off x="891825" y="2093922"/>
            <a:ext cx="5217115" cy="555417"/>
          </a:xfrm>
        </p:spPr>
        <p:txBody>
          <a:bodyPr>
            <a:normAutofit/>
          </a:bodyPr>
          <a:lstStyle>
            <a:lvl1pPr>
              <a:defRPr sz="3200" b="1">
                <a:gradFill>
                  <a:gsLst>
                    <a:gs pos="0">
                      <a:srgbClr val="0066A6"/>
                    </a:gs>
                    <a:gs pos="100000">
                      <a:srgbClr val="1CA6DF"/>
                    </a:gs>
                  </a:gsLst>
                  <a:lin ang="2700000" scaled="1"/>
                </a:gradFill>
              </a:defRPr>
            </a:lvl1pPr>
            <a:lvl2pPr>
              <a:defRPr b="1">
                <a:solidFill>
                  <a:srgbClr val="0066A6"/>
                </a:solidFill>
              </a:defRPr>
            </a:lvl2pPr>
            <a:lvl3pPr>
              <a:defRPr b="1">
                <a:solidFill>
                  <a:srgbClr val="0066A6"/>
                </a:solidFill>
              </a:defRPr>
            </a:lvl3pPr>
            <a:lvl4pPr>
              <a:defRPr b="1">
                <a:solidFill>
                  <a:srgbClr val="0066A6"/>
                </a:solidFill>
              </a:defRPr>
            </a:lvl4pPr>
            <a:lvl5pPr>
              <a:defRPr b="1">
                <a:solidFill>
                  <a:srgbClr val="0066A6"/>
                </a:solidFill>
              </a:defRPr>
            </a:lvl5pPr>
          </a:lstStyle>
          <a:p>
            <a:pPr lvl="0"/>
            <a:r>
              <a:rPr lang="en-US" dirty="0"/>
              <a:t>Insert Header</a:t>
            </a:r>
          </a:p>
        </p:txBody>
      </p:sp>
      <p:sp>
        <p:nvSpPr>
          <p:cNvPr id="8" name="Text Placeholder 7">
            <a:extLst>
              <a:ext uri="{FF2B5EF4-FFF2-40B4-BE49-F238E27FC236}">
                <a16:creationId xmlns:a16="http://schemas.microsoft.com/office/drawing/2014/main" id="{E02893ED-79D1-853A-AC15-C78811B6ECA0}"/>
              </a:ext>
            </a:extLst>
          </p:cNvPr>
          <p:cNvSpPr>
            <a:spLocks noGrp="1"/>
          </p:cNvSpPr>
          <p:nvPr>
            <p:ph type="body" sz="quarter" idx="13" hasCustomPrompt="1"/>
          </p:nvPr>
        </p:nvSpPr>
        <p:spPr>
          <a:xfrm>
            <a:off x="905115" y="2781300"/>
            <a:ext cx="5203825" cy="2366963"/>
          </a:xfrm>
        </p:spPr>
        <p:txBody>
          <a:bodyPr>
            <a:normAutofit/>
          </a:bodyPr>
          <a:lstStyle>
            <a:lvl1pPr>
              <a:defRPr sz="16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stStyle>
          <a:p>
            <a:pPr algn="l"/>
            <a:r>
              <a:rPr lang="en-US" sz="1600" dirty="0">
                <a:latin typeface="Montserrat" pitchFamily="2" charset="77"/>
              </a:rPr>
              <a:t>Lorem ipsum dolor sit </a:t>
            </a:r>
            <a:r>
              <a:rPr lang="en-US" sz="1600" dirty="0" err="1">
                <a:latin typeface="Montserrat" pitchFamily="2" charset="77"/>
              </a:rPr>
              <a:t>amet</a:t>
            </a:r>
            <a:r>
              <a:rPr lang="en-US" sz="1600" dirty="0">
                <a:latin typeface="Montserrat" pitchFamily="2" charset="77"/>
              </a:rPr>
              <a:t>, </a:t>
            </a:r>
            <a:r>
              <a:rPr lang="en-US" sz="1600" dirty="0" err="1">
                <a:latin typeface="Montserrat" pitchFamily="2" charset="77"/>
              </a:rPr>
              <a:t>consectetuer</a:t>
            </a:r>
            <a:r>
              <a:rPr lang="en-US" sz="1600" dirty="0">
                <a:latin typeface="Montserrat" pitchFamily="2" charset="77"/>
              </a:rPr>
              <a:t> </a:t>
            </a:r>
            <a:r>
              <a:rPr lang="en-US" sz="1600" dirty="0" err="1">
                <a:latin typeface="Montserrat" pitchFamily="2" charset="77"/>
              </a:rPr>
              <a:t>adipiscing</a:t>
            </a:r>
            <a:r>
              <a:rPr lang="en-US" sz="1600" dirty="0">
                <a:latin typeface="Montserrat" pitchFamily="2" charset="77"/>
              </a:rPr>
              <a:t> </a:t>
            </a:r>
            <a:r>
              <a:rPr lang="en-US" sz="1600" dirty="0" err="1">
                <a:latin typeface="Montserrat" pitchFamily="2" charset="77"/>
              </a:rPr>
              <a:t>elit</a:t>
            </a:r>
            <a:r>
              <a:rPr lang="en-US" sz="1600" dirty="0">
                <a:latin typeface="Montserrat" pitchFamily="2" charset="77"/>
              </a:rPr>
              <a:t>, sed diam </a:t>
            </a:r>
            <a:r>
              <a:rPr lang="en-US" sz="1600" dirty="0" err="1">
                <a:latin typeface="Montserrat" pitchFamily="2" charset="77"/>
              </a:rPr>
              <a:t>nonummy</a:t>
            </a:r>
            <a:r>
              <a:rPr lang="en-US" sz="1600" dirty="0">
                <a:latin typeface="Montserrat" pitchFamily="2" charset="77"/>
              </a:rPr>
              <a:t> </a:t>
            </a:r>
            <a:r>
              <a:rPr lang="en-US" sz="1600" dirty="0" err="1">
                <a:latin typeface="Montserrat" pitchFamily="2" charset="77"/>
              </a:rPr>
              <a:t>nibh</a:t>
            </a:r>
            <a:r>
              <a:rPr lang="en-US" sz="1600" dirty="0">
                <a:latin typeface="Montserrat" pitchFamily="2" charset="77"/>
              </a:rPr>
              <a:t> </a:t>
            </a:r>
            <a:r>
              <a:rPr lang="en-US" sz="1600" dirty="0" err="1">
                <a:latin typeface="Montserrat" pitchFamily="2" charset="77"/>
              </a:rPr>
              <a:t>euismod</a:t>
            </a:r>
            <a:r>
              <a:rPr lang="en-US" sz="1600" dirty="0">
                <a:latin typeface="Montserrat" pitchFamily="2" charset="77"/>
              </a:rPr>
              <a:t> </a:t>
            </a:r>
            <a:r>
              <a:rPr lang="en-US" sz="1600" dirty="0" err="1">
                <a:latin typeface="Montserrat" pitchFamily="2" charset="77"/>
              </a:rPr>
              <a:t>tincidunt</a:t>
            </a:r>
            <a:r>
              <a:rPr lang="en-US" sz="1600" dirty="0">
                <a:latin typeface="Montserrat" pitchFamily="2" charset="77"/>
              </a:rPr>
              <a:t> </a:t>
            </a:r>
            <a:r>
              <a:rPr lang="en-US" sz="1600" dirty="0" err="1">
                <a:latin typeface="Montserrat" pitchFamily="2" charset="77"/>
              </a:rPr>
              <a:t>ut</a:t>
            </a:r>
            <a:r>
              <a:rPr lang="en-US" sz="1600" dirty="0">
                <a:latin typeface="Montserrat" pitchFamily="2" charset="77"/>
              </a:rPr>
              <a:t> </a:t>
            </a:r>
            <a:r>
              <a:rPr lang="en-US" sz="1600" dirty="0" err="1">
                <a:latin typeface="Montserrat" pitchFamily="2" charset="77"/>
              </a:rPr>
              <a:t>laoreet</a:t>
            </a:r>
            <a:r>
              <a:rPr lang="en-US" sz="1600" dirty="0">
                <a:latin typeface="Montserrat" pitchFamily="2" charset="77"/>
              </a:rPr>
              <a:t> dolore magna </a:t>
            </a:r>
            <a:r>
              <a:rPr lang="en-US" sz="1600" dirty="0" err="1">
                <a:latin typeface="Montserrat" pitchFamily="2" charset="77"/>
              </a:rPr>
              <a:t>aliquam</a:t>
            </a:r>
            <a:r>
              <a:rPr lang="en-US" sz="1600" dirty="0">
                <a:latin typeface="Montserrat" pitchFamily="2" charset="77"/>
              </a:rPr>
              <a:t> </a:t>
            </a:r>
            <a:r>
              <a:rPr lang="en-US" sz="1600" dirty="0" err="1">
                <a:latin typeface="Montserrat" pitchFamily="2" charset="77"/>
              </a:rPr>
              <a:t>erat</a:t>
            </a:r>
            <a:r>
              <a:rPr lang="en-US" sz="1600" dirty="0">
                <a:latin typeface="Montserrat" pitchFamily="2" charset="77"/>
              </a:rPr>
              <a:t> </a:t>
            </a:r>
            <a:r>
              <a:rPr lang="en-US" sz="1600" dirty="0" err="1">
                <a:latin typeface="Montserrat" pitchFamily="2" charset="77"/>
              </a:rPr>
              <a:t>volutpat</a:t>
            </a:r>
            <a:r>
              <a:rPr lang="en-US" sz="1600" dirty="0">
                <a:latin typeface="Montserrat" pitchFamily="2" charset="77"/>
              </a:rPr>
              <a:t>. Ut </a:t>
            </a:r>
            <a:r>
              <a:rPr lang="en-US" sz="1600" dirty="0" err="1">
                <a:latin typeface="Montserrat" pitchFamily="2" charset="77"/>
              </a:rPr>
              <a:t>wisi</a:t>
            </a:r>
            <a:r>
              <a:rPr lang="en-US" sz="1600" dirty="0">
                <a:latin typeface="Montserrat" pitchFamily="2" charset="77"/>
              </a:rPr>
              <a:t> </a:t>
            </a:r>
            <a:r>
              <a:rPr lang="en-US" sz="1600" dirty="0" err="1">
                <a:latin typeface="Montserrat" pitchFamily="2" charset="77"/>
              </a:rPr>
              <a:t>enim</a:t>
            </a:r>
            <a:r>
              <a:rPr lang="en-US" sz="1600" dirty="0">
                <a:latin typeface="Montserrat" pitchFamily="2" charset="77"/>
              </a:rPr>
              <a:t> ad minim </a:t>
            </a:r>
            <a:r>
              <a:rPr lang="en-US" sz="1600" dirty="0" err="1">
                <a:latin typeface="Montserrat" pitchFamily="2" charset="77"/>
              </a:rPr>
              <a:t>veniam</a:t>
            </a:r>
            <a:r>
              <a:rPr lang="en-US" sz="1600" dirty="0">
                <a:latin typeface="Montserrat" pitchFamily="2" charset="77"/>
              </a:rPr>
              <a:t>, </a:t>
            </a:r>
            <a:r>
              <a:rPr lang="en-US" sz="1600" dirty="0" err="1">
                <a:latin typeface="Montserrat" pitchFamily="2" charset="77"/>
              </a:rPr>
              <a:t>quis</a:t>
            </a:r>
            <a:r>
              <a:rPr lang="en-US" sz="1600" dirty="0">
                <a:latin typeface="Montserrat" pitchFamily="2" charset="77"/>
              </a:rPr>
              <a:t> </a:t>
            </a:r>
            <a:r>
              <a:rPr lang="en-US" sz="1600" dirty="0" err="1">
                <a:latin typeface="Montserrat" pitchFamily="2" charset="77"/>
              </a:rPr>
              <a:t>nostrud</a:t>
            </a:r>
            <a:r>
              <a:rPr lang="en-US" sz="1600" dirty="0">
                <a:latin typeface="Montserrat" pitchFamily="2" charset="77"/>
              </a:rPr>
              <a:t> </a:t>
            </a:r>
            <a:r>
              <a:rPr lang="en-US" sz="1600" dirty="0" err="1">
                <a:latin typeface="Montserrat" pitchFamily="2" charset="77"/>
              </a:rPr>
              <a:t>exerci</a:t>
            </a:r>
            <a:r>
              <a:rPr lang="en-US" sz="1600" dirty="0">
                <a:latin typeface="Montserrat" pitchFamily="2" charset="77"/>
              </a:rPr>
              <a:t> </a:t>
            </a:r>
            <a:r>
              <a:rPr lang="en-US" sz="1600" dirty="0" err="1">
                <a:latin typeface="Montserrat" pitchFamily="2" charset="77"/>
              </a:rPr>
              <a:t>tation</a:t>
            </a:r>
            <a:r>
              <a:rPr lang="en-US" sz="1600" dirty="0">
                <a:latin typeface="Montserrat" pitchFamily="2" charset="77"/>
              </a:rPr>
              <a:t> </a:t>
            </a:r>
            <a:r>
              <a:rPr lang="en-US" sz="1600" dirty="0" err="1">
                <a:latin typeface="Montserrat" pitchFamily="2" charset="77"/>
              </a:rPr>
              <a:t>ullamcorper</a:t>
            </a:r>
            <a:r>
              <a:rPr lang="en-US" sz="1600" dirty="0">
                <a:latin typeface="Montserrat" pitchFamily="2" charset="77"/>
              </a:rPr>
              <a:t> </a:t>
            </a:r>
            <a:r>
              <a:rPr lang="en-US" sz="1600" dirty="0" err="1">
                <a:latin typeface="Montserrat" pitchFamily="2" charset="77"/>
              </a:rPr>
              <a:t>suscipit</a:t>
            </a:r>
            <a:r>
              <a:rPr lang="en-US" sz="1600" dirty="0">
                <a:latin typeface="Montserrat" pitchFamily="2" charset="77"/>
              </a:rPr>
              <a:t> </a:t>
            </a:r>
            <a:r>
              <a:rPr lang="en-US" sz="1600" dirty="0" err="1">
                <a:latin typeface="Montserrat" pitchFamily="2" charset="77"/>
              </a:rPr>
              <a:t>lobortis</a:t>
            </a:r>
            <a:r>
              <a:rPr lang="en-US" sz="1600" dirty="0">
                <a:latin typeface="Montserrat" pitchFamily="2" charset="77"/>
              </a:rPr>
              <a:t> </a:t>
            </a:r>
            <a:r>
              <a:rPr lang="en-US" sz="1600" dirty="0" err="1">
                <a:latin typeface="Montserrat" pitchFamily="2" charset="77"/>
              </a:rPr>
              <a:t>nisl</a:t>
            </a:r>
            <a:r>
              <a:rPr lang="en-US" sz="1600" dirty="0">
                <a:latin typeface="Montserrat" pitchFamily="2" charset="77"/>
              </a:rPr>
              <a:t> </a:t>
            </a:r>
            <a:r>
              <a:rPr lang="en-US" sz="1600" dirty="0" err="1">
                <a:latin typeface="Montserrat" pitchFamily="2" charset="77"/>
              </a:rPr>
              <a:t>ut</a:t>
            </a:r>
            <a:r>
              <a:rPr lang="en-US" sz="1600" dirty="0">
                <a:latin typeface="Montserrat" pitchFamily="2" charset="77"/>
              </a:rPr>
              <a:t> </a:t>
            </a:r>
            <a:r>
              <a:rPr lang="en-US" sz="1600" dirty="0" err="1">
                <a:latin typeface="Montserrat" pitchFamily="2" charset="77"/>
              </a:rPr>
              <a:t>aliquip</a:t>
            </a:r>
            <a:r>
              <a:rPr lang="en-US" sz="1600" dirty="0">
                <a:latin typeface="Montserrat" pitchFamily="2" charset="77"/>
              </a:rPr>
              <a:t> ex </a:t>
            </a:r>
            <a:r>
              <a:rPr lang="en-US" sz="1600" dirty="0" err="1">
                <a:latin typeface="Montserrat" pitchFamily="2" charset="77"/>
              </a:rPr>
              <a:t>ea</a:t>
            </a:r>
            <a:r>
              <a:rPr lang="en-US" sz="1600" dirty="0">
                <a:latin typeface="Montserrat" pitchFamily="2" charset="77"/>
              </a:rPr>
              <a:t> </a:t>
            </a:r>
            <a:r>
              <a:rPr lang="en-US" sz="1600" dirty="0" err="1">
                <a:latin typeface="Montserrat" pitchFamily="2" charset="77"/>
              </a:rPr>
              <a:t>commodo</a:t>
            </a:r>
            <a:r>
              <a:rPr lang="en-US" sz="1600" dirty="0">
                <a:latin typeface="Montserrat" pitchFamily="2" charset="77"/>
              </a:rPr>
              <a:t> </a:t>
            </a:r>
            <a:r>
              <a:rPr lang="en-US" sz="1600" dirty="0" err="1">
                <a:latin typeface="Montserrat" pitchFamily="2" charset="77"/>
              </a:rPr>
              <a:t>consequat</a:t>
            </a:r>
            <a:r>
              <a:rPr lang="en-US" sz="1600" dirty="0">
                <a:latin typeface="Montserrat" pitchFamily="2" charset="77"/>
              </a:rPr>
              <a:t>. Duis autem vel </a:t>
            </a:r>
            <a:r>
              <a:rPr lang="en-US" sz="1600" dirty="0" err="1">
                <a:latin typeface="Montserrat" pitchFamily="2" charset="77"/>
              </a:rPr>
              <a:t>eum</a:t>
            </a:r>
            <a:r>
              <a:rPr lang="en-US" sz="1600" dirty="0">
                <a:latin typeface="Montserrat" pitchFamily="2" charset="77"/>
              </a:rPr>
              <a:t> </a:t>
            </a:r>
            <a:r>
              <a:rPr lang="en-US" sz="1600" dirty="0" err="1">
                <a:latin typeface="Montserrat" pitchFamily="2" charset="77"/>
              </a:rPr>
              <a:t>iriure</a:t>
            </a:r>
            <a:r>
              <a:rPr lang="en-US" sz="1600" dirty="0">
                <a:latin typeface="Montserrat" pitchFamily="2" charset="77"/>
              </a:rPr>
              <a:t> dolor in </a:t>
            </a:r>
            <a:r>
              <a:rPr lang="en-US" sz="1600" dirty="0" err="1">
                <a:latin typeface="Montserrat" pitchFamily="2" charset="77"/>
              </a:rPr>
              <a:t>hendrerit</a:t>
            </a:r>
            <a:r>
              <a:rPr lang="en-US" sz="1600" dirty="0">
                <a:latin typeface="Montserrat" pitchFamily="2" charset="77"/>
              </a:rPr>
              <a:t> in </a:t>
            </a:r>
            <a:r>
              <a:rPr lang="en-US" sz="1600" dirty="0" err="1">
                <a:latin typeface="Montserrat" pitchFamily="2" charset="77"/>
              </a:rPr>
              <a:t>vulputate</a:t>
            </a:r>
            <a:r>
              <a:rPr lang="en-US" sz="1600" dirty="0">
                <a:latin typeface="Montserrat" pitchFamily="2" charset="77"/>
              </a:rPr>
              <a:t> </a:t>
            </a:r>
            <a:r>
              <a:rPr lang="en-US" sz="1600" dirty="0" err="1">
                <a:latin typeface="Montserrat" pitchFamily="2" charset="77"/>
              </a:rPr>
              <a:t>velit</a:t>
            </a:r>
            <a:r>
              <a:rPr lang="en-US" sz="1600" dirty="0">
                <a:latin typeface="Montserrat" pitchFamily="2" charset="77"/>
              </a:rPr>
              <a:t> </a:t>
            </a:r>
            <a:r>
              <a:rPr lang="en-US" sz="1600" dirty="0" err="1">
                <a:latin typeface="Montserrat" pitchFamily="2" charset="77"/>
              </a:rPr>
              <a:t>esse</a:t>
            </a:r>
            <a:r>
              <a:rPr lang="en-US" sz="1600" dirty="0">
                <a:latin typeface="Montserrat" pitchFamily="2" charset="77"/>
              </a:rPr>
              <a:t> </a:t>
            </a:r>
            <a:r>
              <a:rPr lang="en-US" sz="1600" dirty="0" err="1">
                <a:latin typeface="Montserrat" pitchFamily="2" charset="77"/>
              </a:rPr>
              <a:t>molestie</a:t>
            </a:r>
            <a:r>
              <a:rPr lang="en-US" sz="1600" dirty="0">
                <a:latin typeface="Montserrat" pitchFamily="2" charset="77"/>
              </a:rPr>
              <a:t> </a:t>
            </a:r>
            <a:r>
              <a:rPr lang="en-US" sz="1600" dirty="0" err="1">
                <a:latin typeface="Montserrat" pitchFamily="2" charset="77"/>
              </a:rPr>
              <a:t>consequat</a:t>
            </a:r>
            <a:r>
              <a:rPr lang="en-US" sz="1600" dirty="0">
                <a:latin typeface="Montserrat" pitchFamily="2" charset="77"/>
              </a:rPr>
              <a:t>, vel illum dolore </a:t>
            </a:r>
            <a:r>
              <a:rPr lang="en-US" sz="1600" dirty="0" err="1">
                <a:latin typeface="Montserrat" pitchFamily="2" charset="77"/>
              </a:rPr>
              <a:t>eu</a:t>
            </a:r>
            <a:r>
              <a:rPr lang="en-US" sz="1600" dirty="0">
                <a:latin typeface="Montserrat" pitchFamily="2" charset="77"/>
              </a:rPr>
              <a:t> </a:t>
            </a:r>
            <a:r>
              <a:rPr lang="en-US" sz="1600" dirty="0" err="1">
                <a:latin typeface="Montserrat" pitchFamily="2" charset="77"/>
              </a:rPr>
              <a:t>feugiat</a:t>
            </a:r>
            <a:r>
              <a:rPr lang="en-US" sz="1600" dirty="0">
                <a:latin typeface="Montserrat" pitchFamily="2" charset="77"/>
              </a:rPr>
              <a:t> </a:t>
            </a:r>
            <a:r>
              <a:rPr lang="en-US" sz="1600" dirty="0" err="1">
                <a:latin typeface="Montserrat" pitchFamily="2" charset="77"/>
              </a:rPr>
              <a:t>nulla</a:t>
            </a:r>
            <a:endParaRPr lang="en-US" sz="1600" dirty="0">
              <a:latin typeface="Montserrat" pitchFamily="2" charset="77"/>
            </a:endParaRPr>
          </a:p>
        </p:txBody>
      </p:sp>
      <p:sp>
        <p:nvSpPr>
          <p:cNvPr id="5" name="Picture Placeholder 1">
            <a:extLst>
              <a:ext uri="{FF2B5EF4-FFF2-40B4-BE49-F238E27FC236}">
                <a16:creationId xmlns:a16="http://schemas.microsoft.com/office/drawing/2014/main" id="{8D0C2EC5-8CC2-8F27-3A94-E20D5F3CD904}"/>
              </a:ext>
            </a:extLst>
          </p:cNvPr>
          <p:cNvSpPr>
            <a:spLocks noGrp="1"/>
          </p:cNvSpPr>
          <p:nvPr>
            <p:ph type="pic" sz="quarter" idx="12"/>
          </p:nvPr>
        </p:nvSpPr>
        <p:spPr>
          <a:xfrm>
            <a:off x="6468269" y="1708942"/>
            <a:ext cx="5723731" cy="3440113"/>
          </a:xfrm>
          <a:solidFill>
            <a:schemeClr val="bg1"/>
          </a:solidFill>
          <a:effectLst>
            <a:outerShdw blurRad="406400" dist="88900" dir="8100000" algn="tl" rotWithShape="0">
              <a:prstClr val="black">
                <a:alpha val="15000"/>
              </a:prstClr>
            </a:outerShdw>
          </a:effectLst>
        </p:spPr>
        <p:txBody>
          <a:bodyPr/>
          <a:lstStyle/>
          <a:p>
            <a:endParaRPr lang="en-US"/>
          </a:p>
        </p:txBody>
      </p:sp>
      <p:sp>
        <p:nvSpPr>
          <p:cNvPr id="9" name="Slide Number Placeholder 5">
            <a:extLst>
              <a:ext uri="{FF2B5EF4-FFF2-40B4-BE49-F238E27FC236}">
                <a16:creationId xmlns:a16="http://schemas.microsoft.com/office/drawing/2014/main" id="{DBEAD06C-023C-7478-FABF-BBEBF2410F03}"/>
              </a:ext>
            </a:extLst>
          </p:cNvPr>
          <p:cNvSpPr>
            <a:spLocks noGrp="1"/>
          </p:cNvSpPr>
          <p:nvPr>
            <p:ph type="sldNum" sz="quarter" idx="14"/>
          </p:nvPr>
        </p:nvSpPr>
        <p:spPr>
          <a:xfrm>
            <a:off x="8610600" y="6150749"/>
            <a:ext cx="2743200" cy="243979"/>
          </a:xfrm>
        </p:spPr>
        <p:txBody>
          <a:bodyPr/>
          <a:lstStyle>
            <a:lvl1pPr>
              <a:defRPr>
                <a:solidFill>
                  <a:srgbClr val="0066A6"/>
                </a:solidFill>
              </a:defRPr>
            </a:lvl1pPr>
          </a:lstStyle>
          <a:p>
            <a:fld id="{DEB7C6FD-144D-FB41-8AB5-7F7A8D4CB922}" type="slidenum">
              <a:rPr lang="en-US" smtClean="0"/>
              <a:pPr/>
              <a:t>‹#›</a:t>
            </a:fld>
            <a:endParaRPr lang="en-US" dirty="0"/>
          </a:p>
        </p:txBody>
      </p:sp>
    </p:spTree>
    <p:extLst>
      <p:ext uri="{BB962C8B-B14F-4D97-AF65-F5344CB8AC3E}">
        <p14:creationId xmlns:p14="http://schemas.microsoft.com/office/powerpoint/2010/main" val="1456732991"/>
      </p:ext>
    </p:extLst>
  </p:cSld>
  <p:clrMapOvr>
    <a:overrideClrMapping bg1="lt1" tx1="dk1" bg2="lt2" tx2="dk2" accent1="accent1" accent2="accent2" accent3="accent3" accent4="accent4" accent5="accent5" accent6="accent6" hlink="hlink" folHlink="folHlink"/>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preserve="1" userDrawn="1">
  <p:cSld name="Horizontal Picture and Text_2">
    <p:bg>
      <p:bgRef idx="1001">
        <a:schemeClr val="bg1"/>
      </p:bgRef>
    </p:bg>
    <p:spTree>
      <p:nvGrpSpPr>
        <p:cNvPr id="1" name=""/>
        <p:cNvGrpSpPr/>
        <p:nvPr/>
      </p:nvGrpSpPr>
      <p:grpSpPr>
        <a:xfrm>
          <a:off x="0" y="0"/>
          <a:ext cx="0" cy="0"/>
          <a:chOff x="0" y="0"/>
          <a:chExt cx="0" cy="0"/>
        </a:xfrm>
      </p:grpSpPr>
      <p:sp>
        <p:nvSpPr>
          <p:cNvPr id="11" name="Text Placeholder 3">
            <a:extLst>
              <a:ext uri="{FF2B5EF4-FFF2-40B4-BE49-F238E27FC236}">
                <a16:creationId xmlns:a16="http://schemas.microsoft.com/office/drawing/2014/main" id="{5678451E-AEEF-993F-C5A9-4AC04BD8BEA3}"/>
              </a:ext>
            </a:extLst>
          </p:cNvPr>
          <p:cNvSpPr>
            <a:spLocks noGrp="1"/>
          </p:cNvSpPr>
          <p:nvPr>
            <p:ph type="body" sz="quarter" idx="11" hasCustomPrompt="1"/>
          </p:nvPr>
        </p:nvSpPr>
        <p:spPr>
          <a:xfrm>
            <a:off x="891825" y="6150750"/>
            <a:ext cx="4533615" cy="243979"/>
          </a:xfrm>
        </p:spPr>
        <p:txBody>
          <a:bodyPr>
            <a:noAutofit/>
          </a:bodyPr>
          <a:lstStyle>
            <a:lvl1pPr>
              <a:defRPr sz="1400" spc="600">
                <a:solidFill>
                  <a:srgbClr val="0066A6"/>
                </a:solidFill>
              </a:defRPr>
            </a:lvl1pPr>
          </a:lstStyle>
          <a:p>
            <a:pPr lvl="0"/>
            <a:r>
              <a:rPr lang="en-US" dirty="0"/>
              <a:t>SECTION NAME(ALL CAPS)</a:t>
            </a:r>
          </a:p>
        </p:txBody>
      </p:sp>
      <p:sp>
        <p:nvSpPr>
          <p:cNvPr id="2" name="Rectangle 1">
            <a:extLst>
              <a:ext uri="{FF2B5EF4-FFF2-40B4-BE49-F238E27FC236}">
                <a16:creationId xmlns:a16="http://schemas.microsoft.com/office/drawing/2014/main" id="{7C3E835C-1CEA-AF13-1394-8F9E2A8281D1}"/>
              </a:ext>
            </a:extLst>
          </p:cNvPr>
          <p:cNvSpPr/>
          <p:nvPr userDrawn="1"/>
        </p:nvSpPr>
        <p:spPr>
          <a:xfrm>
            <a:off x="0" y="1255799"/>
            <a:ext cx="12192000" cy="4346402"/>
          </a:xfrm>
          <a:prstGeom prst="rect">
            <a:avLst/>
          </a:prstGeom>
          <a:gradFill>
            <a:gsLst>
              <a:gs pos="50000">
                <a:srgbClr val="0E86C3"/>
              </a:gs>
              <a:gs pos="0">
                <a:srgbClr val="0066A6"/>
              </a:gs>
              <a:gs pos="100000">
                <a:srgbClr val="1CA6DF"/>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0" name="Text Placeholder 9">
            <a:extLst>
              <a:ext uri="{FF2B5EF4-FFF2-40B4-BE49-F238E27FC236}">
                <a16:creationId xmlns:a16="http://schemas.microsoft.com/office/drawing/2014/main" id="{C8545E95-5904-3435-692F-58539D1C2128}"/>
              </a:ext>
            </a:extLst>
          </p:cNvPr>
          <p:cNvSpPr>
            <a:spLocks noGrp="1"/>
          </p:cNvSpPr>
          <p:nvPr>
            <p:ph type="body" sz="quarter" idx="10" hasCustomPrompt="1"/>
          </p:nvPr>
        </p:nvSpPr>
        <p:spPr>
          <a:xfrm>
            <a:off x="891825" y="2093922"/>
            <a:ext cx="5217115" cy="555417"/>
          </a:xfrm>
        </p:spPr>
        <p:txBody>
          <a:bodyPr>
            <a:normAutofit/>
          </a:bodyPr>
          <a:lstStyle>
            <a:lvl1pPr>
              <a:defRPr sz="3200" b="1">
                <a:solidFill>
                  <a:schemeClr val="bg1"/>
                </a:solidFill>
              </a:defRPr>
            </a:lvl1pPr>
            <a:lvl2pPr>
              <a:defRPr b="1">
                <a:solidFill>
                  <a:srgbClr val="0066A6"/>
                </a:solidFill>
              </a:defRPr>
            </a:lvl2pPr>
            <a:lvl3pPr>
              <a:defRPr b="1">
                <a:solidFill>
                  <a:srgbClr val="0066A6"/>
                </a:solidFill>
              </a:defRPr>
            </a:lvl3pPr>
            <a:lvl4pPr>
              <a:defRPr b="1">
                <a:solidFill>
                  <a:srgbClr val="0066A6"/>
                </a:solidFill>
              </a:defRPr>
            </a:lvl4pPr>
            <a:lvl5pPr>
              <a:defRPr b="1">
                <a:solidFill>
                  <a:srgbClr val="0066A6"/>
                </a:solidFill>
              </a:defRPr>
            </a:lvl5pPr>
          </a:lstStyle>
          <a:p>
            <a:pPr lvl="0"/>
            <a:r>
              <a:rPr lang="en-US" dirty="0"/>
              <a:t>Insert Header</a:t>
            </a:r>
          </a:p>
        </p:txBody>
      </p:sp>
      <p:sp>
        <p:nvSpPr>
          <p:cNvPr id="8" name="Text Placeholder 7">
            <a:extLst>
              <a:ext uri="{FF2B5EF4-FFF2-40B4-BE49-F238E27FC236}">
                <a16:creationId xmlns:a16="http://schemas.microsoft.com/office/drawing/2014/main" id="{E02893ED-79D1-853A-AC15-C78811B6ECA0}"/>
              </a:ext>
            </a:extLst>
          </p:cNvPr>
          <p:cNvSpPr>
            <a:spLocks noGrp="1"/>
          </p:cNvSpPr>
          <p:nvPr>
            <p:ph type="body" sz="quarter" idx="13" hasCustomPrompt="1"/>
          </p:nvPr>
        </p:nvSpPr>
        <p:spPr>
          <a:xfrm>
            <a:off x="905115" y="2781300"/>
            <a:ext cx="5203825" cy="2366963"/>
          </a:xfrm>
        </p:spPr>
        <p:txBody>
          <a:bodyPr>
            <a:normAutofit/>
          </a:bodyPr>
          <a:lstStyle>
            <a:lvl1pPr>
              <a:defRPr sz="1600">
                <a:solidFill>
                  <a:schemeClr val="bg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stStyle>
          <a:p>
            <a:pPr algn="l"/>
            <a:r>
              <a:rPr lang="en-US" sz="1600" dirty="0">
                <a:latin typeface="Montserrat" pitchFamily="2" charset="77"/>
              </a:rPr>
              <a:t>Lorem ipsum dolor sit </a:t>
            </a:r>
            <a:r>
              <a:rPr lang="en-US" sz="1600" dirty="0" err="1">
                <a:latin typeface="Montserrat" pitchFamily="2" charset="77"/>
              </a:rPr>
              <a:t>amet</a:t>
            </a:r>
            <a:r>
              <a:rPr lang="en-US" sz="1600" dirty="0">
                <a:latin typeface="Montserrat" pitchFamily="2" charset="77"/>
              </a:rPr>
              <a:t>, </a:t>
            </a:r>
            <a:r>
              <a:rPr lang="en-US" sz="1600" dirty="0" err="1">
                <a:latin typeface="Montserrat" pitchFamily="2" charset="77"/>
              </a:rPr>
              <a:t>consectetuer</a:t>
            </a:r>
            <a:r>
              <a:rPr lang="en-US" sz="1600" dirty="0">
                <a:latin typeface="Montserrat" pitchFamily="2" charset="77"/>
              </a:rPr>
              <a:t> </a:t>
            </a:r>
            <a:r>
              <a:rPr lang="en-US" sz="1600" dirty="0" err="1">
                <a:latin typeface="Montserrat" pitchFamily="2" charset="77"/>
              </a:rPr>
              <a:t>adipiscing</a:t>
            </a:r>
            <a:r>
              <a:rPr lang="en-US" sz="1600" dirty="0">
                <a:latin typeface="Montserrat" pitchFamily="2" charset="77"/>
              </a:rPr>
              <a:t> </a:t>
            </a:r>
            <a:r>
              <a:rPr lang="en-US" sz="1600" dirty="0" err="1">
                <a:latin typeface="Montserrat" pitchFamily="2" charset="77"/>
              </a:rPr>
              <a:t>elit</a:t>
            </a:r>
            <a:r>
              <a:rPr lang="en-US" sz="1600" dirty="0">
                <a:latin typeface="Montserrat" pitchFamily="2" charset="77"/>
              </a:rPr>
              <a:t>, sed diam </a:t>
            </a:r>
            <a:r>
              <a:rPr lang="en-US" sz="1600" dirty="0" err="1">
                <a:latin typeface="Montserrat" pitchFamily="2" charset="77"/>
              </a:rPr>
              <a:t>nonummy</a:t>
            </a:r>
            <a:r>
              <a:rPr lang="en-US" sz="1600" dirty="0">
                <a:latin typeface="Montserrat" pitchFamily="2" charset="77"/>
              </a:rPr>
              <a:t> </a:t>
            </a:r>
            <a:r>
              <a:rPr lang="en-US" sz="1600" dirty="0" err="1">
                <a:latin typeface="Montserrat" pitchFamily="2" charset="77"/>
              </a:rPr>
              <a:t>nibh</a:t>
            </a:r>
            <a:r>
              <a:rPr lang="en-US" sz="1600" dirty="0">
                <a:latin typeface="Montserrat" pitchFamily="2" charset="77"/>
              </a:rPr>
              <a:t> </a:t>
            </a:r>
            <a:r>
              <a:rPr lang="en-US" sz="1600" dirty="0" err="1">
                <a:latin typeface="Montserrat" pitchFamily="2" charset="77"/>
              </a:rPr>
              <a:t>euismod</a:t>
            </a:r>
            <a:r>
              <a:rPr lang="en-US" sz="1600" dirty="0">
                <a:latin typeface="Montserrat" pitchFamily="2" charset="77"/>
              </a:rPr>
              <a:t> </a:t>
            </a:r>
            <a:r>
              <a:rPr lang="en-US" sz="1600" dirty="0" err="1">
                <a:latin typeface="Montserrat" pitchFamily="2" charset="77"/>
              </a:rPr>
              <a:t>tincidunt</a:t>
            </a:r>
            <a:r>
              <a:rPr lang="en-US" sz="1600" dirty="0">
                <a:latin typeface="Montserrat" pitchFamily="2" charset="77"/>
              </a:rPr>
              <a:t> </a:t>
            </a:r>
            <a:r>
              <a:rPr lang="en-US" sz="1600" dirty="0" err="1">
                <a:latin typeface="Montserrat" pitchFamily="2" charset="77"/>
              </a:rPr>
              <a:t>ut</a:t>
            </a:r>
            <a:r>
              <a:rPr lang="en-US" sz="1600" dirty="0">
                <a:latin typeface="Montserrat" pitchFamily="2" charset="77"/>
              </a:rPr>
              <a:t> </a:t>
            </a:r>
            <a:r>
              <a:rPr lang="en-US" sz="1600" dirty="0" err="1">
                <a:latin typeface="Montserrat" pitchFamily="2" charset="77"/>
              </a:rPr>
              <a:t>laoreet</a:t>
            </a:r>
            <a:r>
              <a:rPr lang="en-US" sz="1600" dirty="0">
                <a:latin typeface="Montserrat" pitchFamily="2" charset="77"/>
              </a:rPr>
              <a:t> dolore magna </a:t>
            </a:r>
            <a:r>
              <a:rPr lang="en-US" sz="1600" dirty="0" err="1">
                <a:latin typeface="Montserrat" pitchFamily="2" charset="77"/>
              </a:rPr>
              <a:t>aliquam</a:t>
            </a:r>
            <a:r>
              <a:rPr lang="en-US" sz="1600" dirty="0">
                <a:latin typeface="Montserrat" pitchFamily="2" charset="77"/>
              </a:rPr>
              <a:t> </a:t>
            </a:r>
            <a:r>
              <a:rPr lang="en-US" sz="1600" dirty="0" err="1">
                <a:latin typeface="Montserrat" pitchFamily="2" charset="77"/>
              </a:rPr>
              <a:t>erat</a:t>
            </a:r>
            <a:r>
              <a:rPr lang="en-US" sz="1600" dirty="0">
                <a:latin typeface="Montserrat" pitchFamily="2" charset="77"/>
              </a:rPr>
              <a:t> </a:t>
            </a:r>
            <a:r>
              <a:rPr lang="en-US" sz="1600" dirty="0" err="1">
                <a:latin typeface="Montserrat" pitchFamily="2" charset="77"/>
              </a:rPr>
              <a:t>volutpat</a:t>
            </a:r>
            <a:r>
              <a:rPr lang="en-US" sz="1600" dirty="0">
                <a:latin typeface="Montserrat" pitchFamily="2" charset="77"/>
              </a:rPr>
              <a:t>. Ut </a:t>
            </a:r>
            <a:r>
              <a:rPr lang="en-US" sz="1600" dirty="0" err="1">
                <a:latin typeface="Montserrat" pitchFamily="2" charset="77"/>
              </a:rPr>
              <a:t>wisi</a:t>
            </a:r>
            <a:r>
              <a:rPr lang="en-US" sz="1600" dirty="0">
                <a:latin typeface="Montserrat" pitchFamily="2" charset="77"/>
              </a:rPr>
              <a:t> </a:t>
            </a:r>
            <a:r>
              <a:rPr lang="en-US" sz="1600" dirty="0" err="1">
                <a:latin typeface="Montserrat" pitchFamily="2" charset="77"/>
              </a:rPr>
              <a:t>enim</a:t>
            </a:r>
            <a:r>
              <a:rPr lang="en-US" sz="1600" dirty="0">
                <a:latin typeface="Montserrat" pitchFamily="2" charset="77"/>
              </a:rPr>
              <a:t> ad minim </a:t>
            </a:r>
            <a:r>
              <a:rPr lang="en-US" sz="1600" dirty="0" err="1">
                <a:latin typeface="Montserrat" pitchFamily="2" charset="77"/>
              </a:rPr>
              <a:t>veniam</a:t>
            </a:r>
            <a:r>
              <a:rPr lang="en-US" sz="1600" dirty="0">
                <a:latin typeface="Montserrat" pitchFamily="2" charset="77"/>
              </a:rPr>
              <a:t>, </a:t>
            </a:r>
            <a:r>
              <a:rPr lang="en-US" sz="1600" dirty="0" err="1">
                <a:latin typeface="Montserrat" pitchFamily="2" charset="77"/>
              </a:rPr>
              <a:t>quis</a:t>
            </a:r>
            <a:r>
              <a:rPr lang="en-US" sz="1600" dirty="0">
                <a:latin typeface="Montserrat" pitchFamily="2" charset="77"/>
              </a:rPr>
              <a:t> </a:t>
            </a:r>
            <a:r>
              <a:rPr lang="en-US" sz="1600" dirty="0" err="1">
                <a:latin typeface="Montserrat" pitchFamily="2" charset="77"/>
              </a:rPr>
              <a:t>nostrud</a:t>
            </a:r>
            <a:r>
              <a:rPr lang="en-US" sz="1600" dirty="0">
                <a:latin typeface="Montserrat" pitchFamily="2" charset="77"/>
              </a:rPr>
              <a:t> </a:t>
            </a:r>
            <a:r>
              <a:rPr lang="en-US" sz="1600" dirty="0" err="1">
                <a:latin typeface="Montserrat" pitchFamily="2" charset="77"/>
              </a:rPr>
              <a:t>exerci</a:t>
            </a:r>
            <a:r>
              <a:rPr lang="en-US" sz="1600" dirty="0">
                <a:latin typeface="Montserrat" pitchFamily="2" charset="77"/>
              </a:rPr>
              <a:t> </a:t>
            </a:r>
            <a:r>
              <a:rPr lang="en-US" sz="1600" dirty="0" err="1">
                <a:latin typeface="Montserrat" pitchFamily="2" charset="77"/>
              </a:rPr>
              <a:t>tation</a:t>
            </a:r>
            <a:r>
              <a:rPr lang="en-US" sz="1600" dirty="0">
                <a:latin typeface="Montserrat" pitchFamily="2" charset="77"/>
              </a:rPr>
              <a:t> </a:t>
            </a:r>
            <a:r>
              <a:rPr lang="en-US" sz="1600" dirty="0" err="1">
                <a:latin typeface="Montserrat" pitchFamily="2" charset="77"/>
              </a:rPr>
              <a:t>ullamcorper</a:t>
            </a:r>
            <a:r>
              <a:rPr lang="en-US" sz="1600" dirty="0">
                <a:latin typeface="Montserrat" pitchFamily="2" charset="77"/>
              </a:rPr>
              <a:t> </a:t>
            </a:r>
            <a:r>
              <a:rPr lang="en-US" sz="1600" dirty="0" err="1">
                <a:latin typeface="Montserrat" pitchFamily="2" charset="77"/>
              </a:rPr>
              <a:t>suscipit</a:t>
            </a:r>
            <a:r>
              <a:rPr lang="en-US" sz="1600" dirty="0">
                <a:latin typeface="Montserrat" pitchFamily="2" charset="77"/>
              </a:rPr>
              <a:t> </a:t>
            </a:r>
            <a:r>
              <a:rPr lang="en-US" sz="1600" dirty="0" err="1">
                <a:latin typeface="Montserrat" pitchFamily="2" charset="77"/>
              </a:rPr>
              <a:t>lobortis</a:t>
            </a:r>
            <a:r>
              <a:rPr lang="en-US" sz="1600" dirty="0">
                <a:latin typeface="Montserrat" pitchFamily="2" charset="77"/>
              </a:rPr>
              <a:t> </a:t>
            </a:r>
            <a:r>
              <a:rPr lang="en-US" sz="1600" dirty="0" err="1">
                <a:latin typeface="Montserrat" pitchFamily="2" charset="77"/>
              </a:rPr>
              <a:t>nisl</a:t>
            </a:r>
            <a:r>
              <a:rPr lang="en-US" sz="1600" dirty="0">
                <a:latin typeface="Montserrat" pitchFamily="2" charset="77"/>
              </a:rPr>
              <a:t> </a:t>
            </a:r>
            <a:r>
              <a:rPr lang="en-US" sz="1600" dirty="0" err="1">
                <a:latin typeface="Montserrat" pitchFamily="2" charset="77"/>
              </a:rPr>
              <a:t>ut</a:t>
            </a:r>
            <a:r>
              <a:rPr lang="en-US" sz="1600" dirty="0">
                <a:latin typeface="Montserrat" pitchFamily="2" charset="77"/>
              </a:rPr>
              <a:t> </a:t>
            </a:r>
            <a:r>
              <a:rPr lang="en-US" sz="1600" dirty="0" err="1">
                <a:latin typeface="Montserrat" pitchFamily="2" charset="77"/>
              </a:rPr>
              <a:t>aliquip</a:t>
            </a:r>
            <a:r>
              <a:rPr lang="en-US" sz="1600" dirty="0">
                <a:latin typeface="Montserrat" pitchFamily="2" charset="77"/>
              </a:rPr>
              <a:t> ex </a:t>
            </a:r>
            <a:r>
              <a:rPr lang="en-US" sz="1600" dirty="0" err="1">
                <a:latin typeface="Montserrat" pitchFamily="2" charset="77"/>
              </a:rPr>
              <a:t>ea</a:t>
            </a:r>
            <a:r>
              <a:rPr lang="en-US" sz="1600" dirty="0">
                <a:latin typeface="Montserrat" pitchFamily="2" charset="77"/>
              </a:rPr>
              <a:t> </a:t>
            </a:r>
            <a:r>
              <a:rPr lang="en-US" sz="1600" dirty="0" err="1">
                <a:latin typeface="Montserrat" pitchFamily="2" charset="77"/>
              </a:rPr>
              <a:t>commodo</a:t>
            </a:r>
            <a:r>
              <a:rPr lang="en-US" sz="1600" dirty="0">
                <a:latin typeface="Montserrat" pitchFamily="2" charset="77"/>
              </a:rPr>
              <a:t> </a:t>
            </a:r>
            <a:r>
              <a:rPr lang="en-US" sz="1600" dirty="0" err="1">
                <a:latin typeface="Montserrat" pitchFamily="2" charset="77"/>
              </a:rPr>
              <a:t>consequat</a:t>
            </a:r>
            <a:r>
              <a:rPr lang="en-US" sz="1600" dirty="0">
                <a:latin typeface="Montserrat" pitchFamily="2" charset="77"/>
              </a:rPr>
              <a:t>. Duis autem vel </a:t>
            </a:r>
            <a:r>
              <a:rPr lang="en-US" sz="1600" dirty="0" err="1">
                <a:latin typeface="Montserrat" pitchFamily="2" charset="77"/>
              </a:rPr>
              <a:t>eum</a:t>
            </a:r>
            <a:r>
              <a:rPr lang="en-US" sz="1600" dirty="0">
                <a:latin typeface="Montserrat" pitchFamily="2" charset="77"/>
              </a:rPr>
              <a:t> </a:t>
            </a:r>
            <a:r>
              <a:rPr lang="en-US" sz="1600" dirty="0" err="1">
                <a:latin typeface="Montserrat" pitchFamily="2" charset="77"/>
              </a:rPr>
              <a:t>iriure</a:t>
            </a:r>
            <a:r>
              <a:rPr lang="en-US" sz="1600" dirty="0">
                <a:latin typeface="Montserrat" pitchFamily="2" charset="77"/>
              </a:rPr>
              <a:t> dolor in </a:t>
            </a:r>
            <a:r>
              <a:rPr lang="en-US" sz="1600" dirty="0" err="1">
                <a:latin typeface="Montserrat" pitchFamily="2" charset="77"/>
              </a:rPr>
              <a:t>hendrerit</a:t>
            </a:r>
            <a:r>
              <a:rPr lang="en-US" sz="1600" dirty="0">
                <a:latin typeface="Montserrat" pitchFamily="2" charset="77"/>
              </a:rPr>
              <a:t> in </a:t>
            </a:r>
            <a:r>
              <a:rPr lang="en-US" sz="1600" dirty="0" err="1">
                <a:latin typeface="Montserrat" pitchFamily="2" charset="77"/>
              </a:rPr>
              <a:t>vulputate</a:t>
            </a:r>
            <a:r>
              <a:rPr lang="en-US" sz="1600" dirty="0">
                <a:latin typeface="Montserrat" pitchFamily="2" charset="77"/>
              </a:rPr>
              <a:t> </a:t>
            </a:r>
            <a:r>
              <a:rPr lang="en-US" sz="1600" dirty="0" err="1">
                <a:latin typeface="Montserrat" pitchFamily="2" charset="77"/>
              </a:rPr>
              <a:t>velit</a:t>
            </a:r>
            <a:r>
              <a:rPr lang="en-US" sz="1600" dirty="0">
                <a:latin typeface="Montserrat" pitchFamily="2" charset="77"/>
              </a:rPr>
              <a:t> </a:t>
            </a:r>
            <a:r>
              <a:rPr lang="en-US" sz="1600" dirty="0" err="1">
                <a:latin typeface="Montserrat" pitchFamily="2" charset="77"/>
              </a:rPr>
              <a:t>esse</a:t>
            </a:r>
            <a:r>
              <a:rPr lang="en-US" sz="1600" dirty="0">
                <a:latin typeface="Montserrat" pitchFamily="2" charset="77"/>
              </a:rPr>
              <a:t> </a:t>
            </a:r>
            <a:r>
              <a:rPr lang="en-US" sz="1600" dirty="0" err="1">
                <a:latin typeface="Montserrat" pitchFamily="2" charset="77"/>
              </a:rPr>
              <a:t>molestie</a:t>
            </a:r>
            <a:r>
              <a:rPr lang="en-US" sz="1600" dirty="0">
                <a:latin typeface="Montserrat" pitchFamily="2" charset="77"/>
              </a:rPr>
              <a:t> </a:t>
            </a:r>
            <a:r>
              <a:rPr lang="en-US" sz="1600" dirty="0" err="1">
                <a:latin typeface="Montserrat" pitchFamily="2" charset="77"/>
              </a:rPr>
              <a:t>consequat</a:t>
            </a:r>
            <a:r>
              <a:rPr lang="en-US" sz="1600" dirty="0">
                <a:latin typeface="Montserrat" pitchFamily="2" charset="77"/>
              </a:rPr>
              <a:t>, vel illum dolore </a:t>
            </a:r>
            <a:r>
              <a:rPr lang="en-US" sz="1600" dirty="0" err="1">
                <a:latin typeface="Montserrat" pitchFamily="2" charset="77"/>
              </a:rPr>
              <a:t>eu</a:t>
            </a:r>
            <a:r>
              <a:rPr lang="en-US" sz="1600" dirty="0">
                <a:latin typeface="Montserrat" pitchFamily="2" charset="77"/>
              </a:rPr>
              <a:t> </a:t>
            </a:r>
            <a:r>
              <a:rPr lang="en-US" sz="1600" dirty="0" err="1">
                <a:latin typeface="Montserrat" pitchFamily="2" charset="77"/>
              </a:rPr>
              <a:t>feugiat</a:t>
            </a:r>
            <a:r>
              <a:rPr lang="en-US" sz="1600" dirty="0">
                <a:latin typeface="Montserrat" pitchFamily="2" charset="77"/>
              </a:rPr>
              <a:t> </a:t>
            </a:r>
            <a:r>
              <a:rPr lang="en-US" sz="1600" dirty="0" err="1">
                <a:latin typeface="Montserrat" pitchFamily="2" charset="77"/>
              </a:rPr>
              <a:t>nulla</a:t>
            </a:r>
            <a:endParaRPr lang="en-US" sz="1600" dirty="0">
              <a:latin typeface="Montserrat" pitchFamily="2" charset="77"/>
            </a:endParaRPr>
          </a:p>
        </p:txBody>
      </p:sp>
      <p:sp>
        <p:nvSpPr>
          <p:cNvPr id="5" name="Picture Placeholder 1">
            <a:extLst>
              <a:ext uri="{FF2B5EF4-FFF2-40B4-BE49-F238E27FC236}">
                <a16:creationId xmlns:a16="http://schemas.microsoft.com/office/drawing/2014/main" id="{8D0C2EC5-8CC2-8F27-3A94-E20D5F3CD904}"/>
              </a:ext>
            </a:extLst>
          </p:cNvPr>
          <p:cNvSpPr>
            <a:spLocks noGrp="1"/>
          </p:cNvSpPr>
          <p:nvPr>
            <p:ph type="pic" sz="quarter" idx="12"/>
          </p:nvPr>
        </p:nvSpPr>
        <p:spPr>
          <a:xfrm>
            <a:off x="6468269" y="1708942"/>
            <a:ext cx="5723731" cy="3440113"/>
          </a:xfrm>
          <a:solidFill>
            <a:schemeClr val="bg1"/>
          </a:solidFill>
          <a:effectLst>
            <a:outerShdw blurRad="406400" dist="88900" dir="8100000" algn="tl" rotWithShape="0">
              <a:prstClr val="black">
                <a:alpha val="15000"/>
              </a:prstClr>
            </a:outerShdw>
          </a:effectLst>
        </p:spPr>
        <p:txBody>
          <a:bodyPr/>
          <a:lstStyle/>
          <a:p>
            <a:endParaRPr lang="en-US"/>
          </a:p>
        </p:txBody>
      </p:sp>
      <p:sp>
        <p:nvSpPr>
          <p:cNvPr id="3" name="Slide Number Placeholder 5">
            <a:extLst>
              <a:ext uri="{FF2B5EF4-FFF2-40B4-BE49-F238E27FC236}">
                <a16:creationId xmlns:a16="http://schemas.microsoft.com/office/drawing/2014/main" id="{1D3BF254-FD8E-1E29-B95D-3AF81C3DF837}"/>
              </a:ext>
            </a:extLst>
          </p:cNvPr>
          <p:cNvSpPr>
            <a:spLocks noGrp="1"/>
          </p:cNvSpPr>
          <p:nvPr>
            <p:ph type="sldNum" sz="quarter" idx="14"/>
          </p:nvPr>
        </p:nvSpPr>
        <p:spPr>
          <a:xfrm>
            <a:off x="8610600" y="6150749"/>
            <a:ext cx="2743200" cy="243979"/>
          </a:xfrm>
        </p:spPr>
        <p:txBody>
          <a:bodyPr/>
          <a:lstStyle>
            <a:lvl1pPr>
              <a:defRPr>
                <a:solidFill>
                  <a:srgbClr val="0066A6"/>
                </a:solidFill>
              </a:defRPr>
            </a:lvl1pPr>
          </a:lstStyle>
          <a:p>
            <a:fld id="{DEB7C6FD-144D-FB41-8AB5-7F7A8D4CB922}" type="slidenum">
              <a:rPr lang="en-US" smtClean="0"/>
              <a:pPr/>
              <a:t>‹#›</a:t>
            </a:fld>
            <a:endParaRPr lang="en-US" dirty="0"/>
          </a:p>
        </p:txBody>
      </p:sp>
    </p:spTree>
    <p:extLst>
      <p:ext uri="{BB962C8B-B14F-4D97-AF65-F5344CB8AC3E}">
        <p14:creationId xmlns:p14="http://schemas.microsoft.com/office/powerpoint/2010/main" val="1364334641"/>
      </p:ext>
    </p:extLst>
  </p:cSld>
  <p:clrMapOvr>
    <a:overrideClrMapping bg1="lt1" tx1="dk1" bg2="lt2" tx2="dk2" accent1="accent1" accent2="accent2" accent3="accent3" accent4="accent4" accent5="accent5" accent6="accent6" hlink="hlink" folHlink="folHlink"/>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preserve="1" userDrawn="1">
  <p:cSld name="Vertical Picture and Text_1">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E110E35-5D42-2640-965B-5D6EA22B6E08}"/>
              </a:ext>
            </a:extLst>
          </p:cNvPr>
          <p:cNvSpPr/>
          <p:nvPr userDrawn="1"/>
        </p:nvSpPr>
        <p:spPr>
          <a:xfrm>
            <a:off x="0" y="2192866"/>
            <a:ext cx="12192000" cy="3352800"/>
          </a:xfrm>
          <a:prstGeom prst="rect">
            <a:avLst/>
          </a:prstGeom>
          <a:solidFill>
            <a:schemeClr val="bg2">
              <a:lumMod val="90000"/>
              <a:alpha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Picture Placeholder 3">
            <a:extLst>
              <a:ext uri="{FF2B5EF4-FFF2-40B4-BE49-F238E27FC236}">
                <a16:creationId xmlns:a16="http://schemas.microsoft.com/office/drawing/2014/main" id="{C52D0FA9-F397-D215-AADE-975D5BC09BD9}"/>
              </a:ext>
            </a:extLst>
          </p:cNvPr>
          <p:cNvSpPr>
            <a:spLocks noGrp="1"/>
          </p:cNvSpPr>
          <p:nvPr>
            <p:ph type="pic" sz="quarter" idx="14"/>
          </p:nvPr>
        </p:nvSpPr>
        <p:spPr>
          <a:xfrm>
            <a:off x="6468535" y="518885"/>
            <a:ext cx="4684889" cy="5820231"/>
          </a:xfrm>
          <a:solidFill>
            <a:schemeClr val="bg1"/>
          </a:solidFill>
          <a:effectLst>
            <a:outerShdw blurRad="410243" dist="90240" dir="8100000" sx="99913" sy="99913" algn="tr" rotWithShape="0">
              <a:prstClr val="black">
                <a:alpha val="14789"/>
              </a:prstClr>
            </a:outerShdw>
          </a:effectLst>
        </p:spPr>
        <p:txBody>
          <a:bodyPr/>
          <a:lstStyle/>
          <a:p>
            <a:endParaRPr lang="en-US"/>
          </a:p>
        </p:txBody>
      </p:sp>
      <p:sp>
        <p:nvSpPr>
          <p:cNvPr id="11" name="Text Placeholder 3">
            <a:extLst>
              <a:ext uri="{FF2B5EF4-FFF2-40B4-BE49-F238E27FC236}">
                <a16:creationId xmlns:a16="http://schemas.microsoft.com/office/drawing/2014/main" id="{5678451E-AEEF-993F-C5A9-4AC04BD8BEA3}"/>
              </a:ext>
            </a:extLst>
          </p:cNvPr>
          <p:cNvSpPr>
            <a:spLocks noGrp="1"/>
          </p:cNvSpPr>
          <p:nvPr>
            <p:ph type="body" sz="quarter" idx="11" hasCustomPrompt="1"/>
          </p:nvPr>
        </p:nvSpPr>
        <p:spPr>
          <a:xfrm>
            <a:off x="891824" y="6150750"/>
            <a:ext cx="4533615" cy="243979"/>
          </a:xfrm>
        </p:spPr>
        <p:txBody>
          <a:bodyPr>
            <a:noAutofit/>
          </a:bodyPr>
          <a:lstStyle>
            <a:lvl1pPr>
              <a:defRPr sz="1400" spc="600">
                <a:solidFill>
                  <a:srgbClr val="0066A6"/>
                </a:solidFill>
              </a:defRPr>
            </a:lvl1pPr>
          </a:lstStyle>
          <a:p>
            <a:pPr lvl="0"/>
            <a:r>
              <a:rPr lang="en-US" dirty="0"/>
              <a:t>SECTION NAME(ALL CAPS)</a:t>
            </a:r>
          </a:p>
        </p:txBody>
      </p:sp>
      <p:sp>
        <p:nvSpPr>
          <p:cNvPr id="10" name="Text Placeholder 9">
            <a:extLst>
              <a:ext uri="{FF2B5EF4-FFF2-40B4-BE49-F238E27FC236}">
                <a16:creationId xmlns:a16="http://schemas.microsoft.com/office/drawing/2014/main" id="{C8545E95-5904-3435-692F-58539D1C2128}"/>
              </a:ext>
            </a:extLst>
          </p:cNvPr>
          <p:cNvSpPr>
            <a:spLocks noGrp="1"/>
          </p:cNvSpPr>
          <p:nvPr>
            <p:ph type="body" sz="quarter" idx="10" hasCustomPrompt="1"/>
          </p:nvPr>
        </p:nvSpPr>
        <p:spPr>
          <a:xfrm>
            <a:off x="891824" y="1153525"/>
            <a:ext cx="5217115" cy="555417"/>
          </a:xfrm>
        </p:spPr>
        <p:txBody>
          <a:bodyPr>
            <a:noAutofit/>
          </a:bodyPr>
          <a:lstStyle>
            <a:lvl1pPr>
              <a:defRPr sz="4400" b="1">
                <a:gradFill>
                  <a:gsLst>
                    <a:gs pos="0">
                      <a:srgbClr val="0066A6"/>
                    </a:gs>
                    <a:gs pos="100000">
                      <a:srgbClr val="1CA6DF"/>
                    </a:gs>
                  </a:gsLst>
                  <a:lin ang="2700000" scaled="1"/>
                </a:gradFill>
              </a:defRPr>
            </a:lvl1pPr>
            <a:lvl2pPr>
              <a:defRPr b="1">
                <a:solidFill>
                  <a:srgbClr val="0066A6"/>
                </a:solidFill>
              </a:defRPr>
            </a:lvl2pPr>
            <a:lvl3pPr>
              <a:defRPr b="1">
                <a:solidFill>
                  <a:srgbClr val="0066A6"/>
                </a:solidFill>
              </a:defRPr>
            </a:lvl3pPr>
            <a:lvl4pPr>
              <a:defRPr b="1">
                <a:solidFill>
                  <a:srgbClr val="0066A6"/>
                </a:solidFill>
              </a:defRPr>
            </a:lvl4pPr>
            <a:lvl5pPr>
              <a:defRPr b="1">
                <a:solidFill>
                  <a:srgbClr val="0066A6"/>
                </a:solidFill>
              </a:defRPr>
            </a:lvl5pPr>
          </a:lstStyle>
          <a:p>
            <a:pPr lvl="0"/>
            <a:r>
              <a:rPr lang="en-US" dirty="0"/>
              <a:t>Insert Header</a:t>
            </a:r>
          </a:p>
        </p:txBody>
      </p:sp>
      <p:sp>
        <p:nvSpPr>
          <p:cNvPr id="8" name="Text Placeholder 7">
            <a:extLst>
              <a:ext uri="{FF2B5EF4-FFF2-40B4-BE49-F238E27FC236}">
                <a16:creationId xmlns:a16="http://schemas.microsoft.com/office/drawing/2014/main" id="{E02893ED-79D1-853A-AC15-C78811B6ECA0}"/>
              </a:ext>
            </a:extLst>
          </p:cNvPr>
          <p:cNvSpPr>
            <a:spLocks noGrp="1"/>
          </p:cNvSpPr>
          <p:nvPr>
            <p:ph type="body" sz="quarter" idx="13" hasCustomPrompt="1"/>
          </p:nvPr>
        </p:nvSpPr>
        <p:spPr>
          <a:xfrm>
            <a:off x="891824" y="2782092"/>
            <a:ext cx="5203825" cy="2366963"/>
          </a:xfrm>
        </p:spPr>
        <p:txBody>
          <a:bodyPr>
            <a:normAutofit/>
          </a:bodyPr>
          <a:lstStyle>
            <a:lvl1pPr>
              <a:defRPr sz="16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stStyle>
          <a:p>
            <a:pPr algn="l"/>
            <a:r>
              <a:rPr lang="en-US" sz="1600" dirty="0">
                <a:latin typeface="Montserrat" pitchFamily="2" charset="77"/>
              </a:rPr>
              <a:t>Lorem ipsum dolor sit </a:t>
            </a:r>
            <a:r>
              <a:rPr lang="en-US" sz="1600" dirty="0" err="1">
                <a:latin typeface="Montserrat" pitchFamily="2" charset="77"/>
              </a:rPr>
              <a:t>amet</a:t>
            </a:r>
            <a:r>
              <a:rPr lang="en-US" sz="1600" dirty="0">
                <a:latin typeface="Montserrat" pitchFamily="2" charset="77"/>
              </a:rPr>
              <a:t>, </a:t>
            </a:r>
            <a:r>
              <a:rPr lang="en-US" sz="1600" dirty="0" err="1">
                <a:latin typeface="Montserrat" pitchFamily="2" charset="77"/>
              </a:rPr>
              <a:t>consectetuer</a:t>
            </a:r>
            <a:r>
              <a:rPr lang="en-US" sz="1600" dirty="0">
                <a:latin typeface="Montserrat" pitchFamily="2" charset="77"/>
              </a:rPr>
              <a:t> </a:t>
            </a:r>
            <a:r>
              <a:rPr lang="en-US" sz="1600" dirty="0" err="1">
                <a:latin typeface="Montserrat" pitchFamily="2" charset="77"/>
              </a:rPr>
              <a:t>adipiscing</a:t>
            </a:r>
            <a:r>
              <a:rPr lang="en-US" sz="1600" dirty="0">
                <a:latin typeface="Montserrat" pitchFamily="2" charset="77"/>
              </a:rPr>
              <a:t> </a:t>
            </a:r>
            <a:r>
              <a:rPr lang="en-US" sz="1600" dirty="0" err="1">
                <a:latin typeface="Montserrat" pitchFamily="2" charset="77"/>
              </a:rPr>
              <a:t>elit</a:t>
            </a:r>
            <a:r>
              <a:rPr lang="en-US" sz="1600" dirty="0">
                <a:latin typeface="Montserrat" pitchFamily="2" charset="77"/>
              </a:rPr>
              <a:t>, sed diam </a:t>
            </a:r>
            <a:r>
              <a:rPr lang="en-US" sz="1600" dirty="0" err="1">
                <a:latin typeface="Montserrat" pitchFamily="2" charset="77"/>
              </a:rPr>
              <a:t>nonummy</a:t>
            </a:r>
            <a:r>
              <a:rPr lang="en-US" sz="1600" dirty="0">
                <a:latin typeface="Montserrat" pitchFamily="2" charset="77"/>
              </a:rPr>
              <a:t> </a:t>
            </a:r>
            <a:r>
              <a:rPr lang="en-US" sz="1600" dirty="0" err="1">
                <a:latin typeface="Montserrat" pitchFamily="2" charset="77"/>
              </a:rPr>
              <a:t>nibh</a:t>
            </a:r>
            <a:r>
              <a:rPr lang="en-US" sz="1600" dirty="0">
                <a:latin typeface="Montserrat" pitchFamily="2" charset="77"/>
              </a:rPr>
              <a:t> </a:t>
            </a:r>
            <a:r>
              <a:rPr lang="en-US" sz="1600" dirty="0" err="1">
                <a:latin typeface="Montserrat" pitchFamily="2" charset="77"/>
              </a:rPr>
              <a:t>euismod</a:t>
            </a:r>
            <a:r>
              <a:rPr lang="en-US" sz="1600" dirty="0">
                <a:latin typeface="Montserrat" pitchFamily="2" charset="77"/>
              </a:rPr>
              <a:t> </a:t>
            </a:r>
            <a:r>
              <a:rPr lang="en-US" sz="1600" dirty="0" err="1">
                <a:latin typeface="Montserrat" pitchFamily="2" charset="77"/>
              </a:rPr>
              <a:t>tincidunt</a:t>
            </a:r>
            <a:r>
              <a:rPr lang="en-US" sz="1600" dirty="0">
                <a:latin typeface="Montserrat" pitchFamily="2" charset="77"/>
              </a:rPr>
              <a:t> </a:t>
            </a:r>
            <a:r>
              <a:rPr lang="en-US" sz="1600" dirty="0" err="1">
                <a:latin typeface="Montserrat" pitchFamily="2" charset="77"/>
              </a:rPr>
              <a:t>ut</a:t>
            </a:r>
            <a:r>
              <a:rPr lang="en-US" sz="1600" dirty="0">
                <a:latin typeface="Montserrat" pitchFamily="2" charset="77"/>
              </a:rPr>
              <a:t> </a:t>
            </a:r>
            <a:r>
              <a:rPr lang="en-US" sz="1600" dirty="0" err="1">
                <a:latin typeface="Montserrat" pitchFamily="2" charset="77"/>
              </a:rPr>
              <a:t>laoreet</a:t>
            </a:r>
            <a:r>
              <a:rPr lang="en-US" sz="1600" dirty="0">
                <a:latin typeface="Montserrat" pitchFamily="2" charset="77"/>
              </a:rPr>
              <a:t> dolore magna </a:t>
            </a:r>
            <a:r>
              <a:rPr lang="en-US" sz="1600" dirty="0" err="1">
                <a:latin typeface="Montserrat" pitchFamily="2" charset="77"/>
              </a:rPr>
              <a:t>aliquam</a:t>
            </a:r>
            <a:r>
              <a:rPr lang="en-US" sz="1600" dirty="0">
                <a:latin typeface="Montserrat" pitchFamily="2" charset="77"/>
              </a:rPr>
              <a:t> </a:t>
            </a:r>
            <a:r>
              <a:rPr lang="en-US" sz="1600" dirty="0" err="1">
                <a:latin typeface="Montserrat" pitchFamily="2" charset="77"/>
              </a:rPr>
              <a:t>erat</a:t>
            </a:r>
            <a:r>
              <a:rPr lang="en-US" sz="1600" dirty="0">
                <a:latin typeface="Montserrat" pitchFamily="2" charset="77"/>
              </a:rPr>
              <a:t> </a:t>
            </a:r>
            <a:r>
              <a:rPr lang="en-US" sz="1600" dirty="0" err="1">
                <a:latin typeface="Montserrat" pitchFamily="2" charset="77"/>
              </a:rPr>
              <a:t>volutpat</a:t>
            </a:r>
            <a:r>
              <a:rPr lang="en-US" sz="1600" dirty="0">
                <a:latin typeface="Montserrat" pitchFamily="2" charset="77"/>
              </a:rPr>
              <a:t>. Ut </a:t>
            </a:r>
            <a:r>
              <a:rPr lang="en-US" sz="1600" dirty="0" err="1">
                <a:latin typeface="Montserrat" pitchFamily="2" charset="77"/>
              </a:rPr>
              <a:t>wisi</a:t>
            </a:r>
            <a:r>
              <a:rPr lang="en-US" sz="1600" dirty="0">
                <a:latin typeface="Montserrat" pitchFamily="2" charset="77"/>
              </a:rPr>
              <a:t> </a:t>
            </a:r>
            <a:r>
              <a:rPr lang="en-US" sz="1600" dirty="0" err="1">
                <a:latin typeface="Montserrat" pitchFamily="2" charset="77"/>
              </a:rPr>
              <a:t>enim</a:t>
            </a:r>
            <a:r>
              <a:rPr lang="en-US" sz="1600" dirty="0">
                <a:latin typeface="Montserrat" pitchFamily="2" charset="77"/>
              </a:rPr>
              <a:t> ad minim </a:t>
            </a:r>
            <a:r>
              <a:rPr lang="en-US" sz="1600" dirty="0" err="1">
                <a:latin typeface="Montserrat" pitchFamily="2" charset="77"/>
              </a:rPr>
              <a:t>veniam</a:t>
            </a:r>
            <a:r>
              <a:rPr lang="en-US" sz="1600" dirty="0">
                <a:latin typeface="Montserrat" pitchFamily="2" charset="77"/>
              </a:rPr>
              <a:t>, </a:t>
            </a:r>
            <a:r>
              <a:rPr lang="en-US" sz="1600" dirty="0" err="1">
                <a:latin typeface="Montserrat" pitchFamily="2" charset="77"/>
              </a:rPr>
              <a:t>quis</a:t>
            </a:r>
            <a:r>
              <a:rPr lang="en-US" sz="1600" dirty="0">
                <a:latin typeface="Montserrat" pitchFamily="2" charset="77"/>
              </a:rPr>
              <a:t> </a:t>
            </a:r>
            <a:r>
              <a:rPr lang="en-US" sz="1600" dirty="0" err="1">
                <a:latin typeface="Montserrat" pitchFamily="2" charset="77"/>
              </a:rPr>
              <a:t>nostrud</a:t>
            </a:r>
            <a:r>
              <a:rPr lang="en-US" sz="1600" dirty="0">
                <a:latin typeface="Montserrat" pitchFamily="2" charset="77"/>
              </a:rPr>
              <a:t> </a:t>
            </a:r>
            <a:r>
              <a:rPr lang="en-US" sz="1600" dirty="0" err="1">
                <a:latin typeface="Montserrat" pitchFamily="2" charset="77"/>
              </a:rPr>
              <a:t>exerci</a:t>
            </a:r>
            <a:r>
              <a:rPr lang="en-US" sz="1600" dirty="0">
                <a:latin typeface="Montserrat" pitchFamily="2" charset="77"/>
              </a:rPr>
              <a:t> </a:t>
            </a:r>
            <a:r>
              <a:rPr lang="en-US" sz="1600" dirty="0" err="1">
                <a:latin typeface="Montserrat" pitchFamily="2" charset="77"/>
              </a:rPr>
              <a:t>tation</a:t>
            </a:r>
            <a:r>
              <a:rPr lang="en-US" sz="1600" dirty="0">
                <a:latin typeface="Montserrat" pitchFamily="2" charset="77"/>
              </a:rPr>
              <a:t> </a:t>
            </a:r>
            <a:r>
              <a:rPr lang="en-US" sz="1600" dirty="0" err="1">
                <a:latin typeface="Montserrat" pitchFamily="2" charset="77"/>
              </a:rPr>
              <a:t>ullamcorper</a:t>
            </a:r>
            <a:r>
              <a:rPr lang="en-US" sz="1600" dirty="0">
                <a:latin typeface="Montserrat" pitchFamily="2" charset="77"/>
              </a:rPr>
              <a:t> </a:t>
            </a:r>
            <a:r>
              <a:rPr lang="en-US" sz="1600" dirty="0" err="1">
                <a:latin typeface="Montserrat" pitchFamily="2" charset="77"/>
              </a:rPr>
              <a:t>suscipit</a:t>
            </a:r>
            <a:r>
              <a:rPr lang="en-US" sz="1600" dirty="0">
                <a:latin typeface="Montserrat" pitchFamily="2" charset="77"/>
              </a:rPr>
              <a:t> </a:t>
            </a:r>
            <a:r>
              <a:rPr lang="en-US" sz="1600" dirty="0" err="1">
                <a:latin typeface="Montserrat" pitchFamily="2" charset="77"/>
              </a:rPr>
              <a:t>lobortis</a:t>
            </a:r>
            <a:r>
              <a:rPr lang="en-US" sz="1600" dirty="0">
                <a:latin typeface="Montserrat" pitchFamily="2" charset="77"/>
              </a:rPr>
              <a:t> </a:t>
            </a:r>
            <a:r>
              <a:rPr lang="en-US" sz="1600" dirty="0" err="1">
                <a:latin typeface="Montserrat" pitchFamily="2" charset="77"/>
              </a:rPr>
              <a:t>nisl</a:t>
            </a:r>
            <a:r>
              <a:rPr lang="en-US" sz="1600" dirty="0">
                <a:latin typeface="Montserrat" pitchFamily="2" charset="77"/>
              </a:rPr>
              <a:t> </a:t>
            </a:r>
            <a:r>
              <a:rPr lang="en-US" sz="1600" dirty="0" err="1">
                <a:latin typeface="Montserrat" pitchFamily="2" charset="77"/>
              </a:rPr>
              <a:t>ut</a:t>
            </a:r>
            <a:r>
              <a:rPr lang="en-US" sz="1600" dirty="0">
                <a:latin typeface="Montserrat" pitchFamily="2" charset="77"/>
              </a:rPr>
              <a:t> </a:t>
            </a:r>
            <a:r>
              <a:rPr lang="en-US" sz="1600" dirty="0" err="1">
                <a:latin typeface="Montserrat" pitchFamily="2" charset="77"/>
              </a:rPr>
              <a:t>aliquip</a:t>
            </a:r>
            <a:r>
              <a:rPr lang="en-US" sz="1600" dirty="0">
                <a:latin typeface="Montserrat" pitchFamily="2" charset="77"/>
              </a:rPr>
              <a:t> ex </a:t>
            </a:r>
            <a:r>
              <a:rPr lang="en-US" sz="1600" dirty="0" err="1">
                <a:latin typeface="Montserrat" pitchFamily="2" charset="77"/>
              </a:rPr>
              <a:t>ea</a:t>
            </a:r>
            <a:r>
              <a:rPr lang="en-US" sz="1600" dirty="0">
                <a:latin typeface="Montserrat" pitchFamily="2" charset="77"/>
              </a:rPr>
              <a:t> </a:t>
            </a:r>
            <a:r>
              <a:rPr lang="en-US" sz="1600" dirty="0" err="1">
                <a:latin typeface="Montserrat" pitchFamily="2" charset="77"/>
              </a:rPr>
              <a:t>commodo</a:t>
            </a:r>
            <a:r>
              <a:rPr lang="en-US" sz="1600" dirty="0">
                <a:latin typeface="Montserrat" pitchFamily="2" charset="77"/>
              </a:rPr>
              <a:t> </a:t>
            </a:r>
            <a:r>
              <a:rPr lang="en-US" sz="1600" dirty="0" err="1">
                <a:latin typeface="Montserrat" pitchFamily="2" charset="77"/>
              </a:rPr>
              <a:t>consequat</a:t>
            </a:r>
            <a:r>
              <a:rPr lang="en-US" sz="1600" dirty="0">
                <a:latin typeface="Montserrat" pitchFamily="2" charset="77"/>
              </a:rPr>
              <a:t>. Duis autem vel </a:t>
            </a:r>
            <a:r>
              <a:rPr lang="en-US" sz="1600" dirty="0" err="1">
                <a:latin typeface="Montserrat" pitchFamily="2" charset="77"/>
              </a:rPr>
              <a:t>eum</a:t>
            </a:r>
            <a:r>
              <a:rPr lang="en-US" sz="1600" dirty="0">
                <a:latin typeface="Montserrat" pitchFamily="2" charset="77"/>
              </a:rPr>
              <a:t> </a:t>
            </a:r>
            <a:r>
              <a:rPr lang="en-US" sz="1600" dirty="0" err="1">
                <a:latin typeface="Montserrat" pitchFamily="2" charset="77"/>
              </a:rPr>
              <a:t>iriure</a:t>
            </a:r>
            <a:r>
              <a:rPr lang="en-US" sz="1600" dirty="0">
                <a:latin typeface="Montserrat" pitchFamily="2" charset="77"/>
              </a:rPr>
              <a:t> dolor in </a:t>
            </a:r>
            <a:r>
              <a:rPr lang="en-US" sz="1600" dirty="0" err="1">
                <a:latin typeface="Montserrat" pitchFamily="2" charset="77"/>
              </a:rPr>
              <a:t>hendrerit</a:t>
            </a:r>
            <a:r>
              <a:rPr lang="en-US" sz="1600" dirty="0">
                <a:latin typeface="Montserrat" pitchFamily="2" charset="77"/>
              </a:rPr>
              <a:t> in </a:t>
            </a:r>
            <a:r>
              <a:rPr lang="en-US" sz="1600" dirty="0" err="1">
                <a:latin typeface="Montserrat" pitchFamily="2" charset="77"/>
              </a:rPr>
              <a:t>vulputate</a:t>
            </a:r>
            <a:r>
              <a:rPr lang="en-US" sz="1600" dirty="0">
                <a:latin typeface="Montserrat" pitchFamily="2" charset="77"/>
              </a:rPr>
              <a:t> </a:t>
            </a:r>
            <a:r>
              <a:rPr lang="en-US" sz="1600" dirty="0" err="1">
                <a:latin typeface="Montserrat" pitchFamily="2" charset="77"/>
              </a:rPr>
              <a:t>velit</a:t>
            </a:r>
            <a:r>
              <a:rPr lang="en-US" sz="1600" dirty="0">
                <a:latin typeface="Montserrat" pitchFamily="2" charset="77"/>
              </a:rPr>
              <a:t> </a:t>
            </a:r>
            <a:r>
              <a:rPr lang="en-US" sz="1600" dirty="0" err="1">
                <a:latin typeface="Montserrat" pitchFamily="2" charset="77"/>
              </a:rPr>
              <a:t>esse</a:t>
            </a:r>
            <a:r>
              <a:rPr lang="en-US" sz="1600" dirty="0">
                <a:latin typeface="Montserrat" pitchFamily="2" charset="77"/>
              </a:rPr>
              <a:t> </a:t>
            </a:r>
            <a:r>
              <a:rPr lang="en-US" sz="1600" dirty="0" err="1">
                <a:latin typeface="Montserrat" pitchFamily="2" charset="77"/>
              </a:rPr>
              <a:t>molestie</a:t>
            </a:r>
            <a:r>
              <a:rPr lang="en-US" sz="1600" dirty="0">
                <a:latin typeface="Montserrat" pitchFamily="2" charset="77"/>
              </a:rPr>
              <a:t> </a:t>
            </a:r>
            <a:r>
              <a:rPr lang="en-US" sz="1600" dirty="0" err="1">
                <a:latin typeface="Montserrat" pitchFamily="2" charset="77"/>
              </a:rPr>
              <a:t>consequat</a:t>
            </a:r>
            <a:r>
              <a:rPr lang="en-US" sz="1600" dirty="0">
                <a:latin typeface="Montserrat" pitchFamily="2" charset="77"/>
              </a:rPr>
              <a:t>, vel illum dolore </a:t>
            </a:r>
            <a:r>
              <a:rPr lang="en-US" sz="1600" dirty="0" err="1">
                <a:latin typeface="Montserrat" pitchFamily="2" charset="77"/>
              </a:rPr>
              <a:t>eu</a:t>
            </a:r>
            <a:r>
              <a:rPr lang="en-US" sz="1600" dirty="0">
                <a:latin typeface="Montserrat" pitchFamily="2" charset="77"/>
              </a:rPr>
              <a:t> </a:t>
            </a:r>
            <a:r>
              <a:rPr lang="en-US" sz="1600" dirty="0" err="1">
                <a:latin typeface="Montserrat" pitchFamily="2" charset="77"/>
              </a:rPr>
              <a:t>feugiat</a:t>
            </a:r>
            <a:r>
              <a:rPr lang="en-US" sz="1600" dirty="0">
                <a:latin typeface="Montserrat" pitchFamily="2" charset="77"/>
              </a:rPr>
              <a:t> </a:t>
            </a:r>
            <a:r>
              <a:rPr lang="en-US" sz="1600" dirty="0" err="1">
                <a:latin typeface="Montserrat" pitchFamily="2" charset="77"/>
              </a:rPr>
              <a:t>nulla</a:t>
            </a:r>
            <a:endParaRPr lang="en-US" sz="1600" dirty="0">
              <a:latin typeface="Montserrat" pitchFamily="2" charset="77"/>
            </a:endParaRPr>
          </a:p>
        </p:txBody>
      </p:sp>
      <p:sp>
        <p:nvSpPr>
          <p:cNvPr id="18" name="Slide Number Placeholder 5">
            <a:extLst>
              <a:ext uri="{FF2B5EF4-FFF2-40B4-BE49-F238E27FC236}">
                <a16:creationId xmlns:a16="http://schemas.microsoft.com/office/drawing/2014/main" id="{D3F33A87-0C2B-1553-FD56-650081DC801F}"/>
              </a:ext>
            </a:extLst>
          </p:cNvPr>
          <p:cNvSpPr>
            <a:spLocks noGrp="1"/>
          </p:cNvSpPr>
          <p:nvPr>
            <p:ph type="sldNum" sz="quarter" idx="18"/>
          </p:nvPr>
        </p:nvSpPr>
        <p:spPr>
          <a:xfrm>
            <a:off x="9318172" y="212612"/>
            <a:ext cx="2743200" cy="243979"/>
          </a:xfrm>
        </p:spPr>
        <p:txBody>
          <a:bodyPr/>
          <a:lstStyle>
            <a:lvl1pPr>
              <a:defRPr>
                <a:solidFill>
                  <a:srgbClr val="0066A6"/>
                </a:solidFill>
              </a:defRPr>
            </a:lvl1pPr>
          </a:lstStyle>
          <a:p>
            <a:fld id="{DEB7C6FD-144D-FB41-8AB5-7F7A8D4CB922}" type="slidenum">
              <a:rPr lang="en-US" smtClean="0"/>
              <a:pPr/>
              <a:t>‹#›</a:t>
            </a:fld>
            <a:endParaRPr lang="en-US" dirty="0"/>
          </a:p>
        </p:txBody>
      </p:sp>
    </p:spTree>
    <p:extLst>
      <p:ext uri="{BB962C8B-B14F-4D97-AF65-F5344CB8AC3E}">
        <p14:creationId xmlns:p14="http://schemas.microsoft.com/office/powerpoint/2010/main" val="3757068689"/>
      </p:ext>
    </p:extLst>
  </p:cSld>
  <p:clrMapOvr>
    <a:overrideClrMapping bg1="lt1" tx1="dk1" bg2="lt2" tx2="dk2" accent1="accent1" accent2="accent2" accent3="accent3" accent4="accent4" accent5="accent5" accent6="accent6" hlink="hlink" folHlink="folHlink"/>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preserve="1" userDrawn="1">
  <p:cSld name="Vertical Picture and Text_2">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E110E35-5D42-2640-965B-5D6EA22B6E08}"/>
              </a:ext>
            </a:extLst>
          </p:cNvPr>
          <p:cNvSpPr/>
          <p:nvPr userDrawn="1"/>
        </p:nvSpPr>
        <p:spPr>
          <a:xfrm>
            <a:off x="0" y="2192866"/>
            <a:ext cx="12192000" cy="3352800"/>
          </a:xfrm>
          <a:prstGeom prst="rect">
            <a:avLst/>
          </a:prstGeom>
          <a:gradFill>
            <a:gsLst>
              <a:gs pos="50000">
                <a:srgbClr val="0E86C3"/>
              </a:gs>
              <a:gs pos="0">
                <a:srgbClr val="0066A6"/>
              </a:gs>
              <a:gs pos="100000">
                <a:srgbClr val="1CA6DF"/>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Picture Placeholder 3">
            <a:extLst>
              <a:ext uri="{FF2B5EF4-FFF2-40B4-BE49-F238E27FC236}">
                <a16:creationId xmlns:a16="http://schemas.microsoft.com/office/drawing/2014/main" id="{C52D0FA9-F397-D215-AADE-975D5BC09BD9}"/>
              </a:ext>
            </a:extLst>
          </p:cNvPr>
          <p:cNvSpPr>
            <a:spLocks noGrp="1"/>
          </p:cNvSpPr>
          <p:nvPr>
            <p:ph type="pic" sz="quarter" idx="14"/>
          </p:nvPr>
        </p:nvSpPr>
        <p:spPr>
          <a:xfrm>
            <a:off x="6468535" y="518885"/>
            <a:ext cx="4684889" cy="5820231"/>
          </a:xfrm>
          <a:solidFill>
            <a:schemeClr val="bg1"/>
          </a:solidFill>
          <a:effectLst>
            <a:outerShdw blurRad="410243" dist="90240" dir="8100000" sx="99913" sy="99913" algn="tr" rotWithShape="0">
              <a:prstClr val="black">
                <a:alpha val="14789"/>
              </a:prstClr>
            </a:outerShdw>
          </a:effectLst>
        </p:spPr>
        <p:txBody>
          <a:bodyPr/>
          <a:lstStyle/>
          <a:p>
            <a:endParaRPr lang="en-US"/>
          </a:p>
        </p:txBody>
      </p:sp>
      <p:sp>
        <p:nvSpPr>
          <p:cNvPr id="11" name="Text Placeholder 3">
            <a:extLst>
              <a:ext uri="{FF2B5EF4-FFF2-40B4-BE49-F238E27FC236}">
                <a16:creationId xmlns:a16="http://schemas.microsoft.com/office/drawing/2014/main" id="{5678451E-AEEF-993F-C5A9-4AC04BD8BEA3}"/>
              </a:ext>
            </a:extLst>
          </p:cNvPr>
          <p:cNvSpPr>
            <a:spLocks noGrp="1"/>
          </p:cNvSpPr>
          <p:nvPr>
            <p:ph type="body" sz="quarter" idx="11" hasCustomPrompt="1"/>
          </p:nvPr>
        </p:nvSpPr>
        <p:spPr>
          <a:xfrm>
            <a:off x="891824" y="6150750"/>
            <a:ext cx="4533615" cy="243979"/>
          </a:xfrm>
        </p:spPr>
        <p:txBody>
          <a:bodyPr>
            <a:noAutofit/>
          </a:bodyPr>
          <a:lstStyle>
            <a:lvl1pPr>
              <a:defRPr sz="1400" spc="600">
                <a:solidFill>
                  <a:srgbClr val="0066A6"/>
                </a:solidFill>
              </a:defRPr>
            </a:lvl1pPr>
          </a:lstStyle>
          <a:p>
            <a:pPr lvl="0"/>
            <a:r>
              <a:rPr lang="en-US" dirty="0"/>
              <a:t>SECTION NAME(ALL CAPS)</a:t>
            </a:r>
          </a:p>
        </p:txBody>
      </p:sp>
      <p:sp>
        <p:nvSpPr>
          <p:cNvPr id="10" name="Text Placeholder 9">
            <a:extLst>
              <a:ext uri="{FF2B5EF4-FFF2-40B4-BE49-F238E27FC236}">
                <a16:creationId xmlns:a16="http://schemas.microsoft.com/office/drawing/2014/main" id="{C8545E95-5904-3435-692F-58539D1C2128}"/>
              </a:ext>
            </a:extLst>
          </p:cNvPr>
          <p:cNvSpPr>
            <a:spLocks noGrp="1"/>
          </p:cNvSpPr>
          <p:nvPr>
            <p:ph type="body" sz="quarter" idx="10" hasCustomPrompt="1"/>
          </p:nvPr>
        </p:nvSpPr>
        <p:spPr>
          <a:xfrm>
            <a:off x="891824" y="1153525"/>
            <a:ext cx="5217115" cy="555417"/>
          </a:xfrm>
        </p:spPr>
        <p:txBody>
          <a:bodyPr>
            <a:noAutofit/>
          </a:bodyPr>
          <a:lstStyle>
            <a:lvl1pPr>
              <a:defRPr sz="4400" b="1">
                <a:solidFill>
                  <a:srgbClr val="0066A6"/>
                </a:solidFill>
              </a:defRPr>
            </a:lvl1pPr>
            <a:lvl2pPr>
              <a:defRPr b="1">
                <a:solidFill>
                  <a:srgbClr val="0066A6"/>
                </a:solidFill>
              </a:defRPr>
            </a:lvl2pPr>
            <a:lvl3pPr>
              <a:defRPr b="1">
                <a:solidFill>
                  <a:srgbClr val="0066A6"/>
                </a:solidFill>
              </a:defRPr>
            </a:lvl3pPr>
            <a:lvl4pPr>
              <a:defRPr b="1">
                <a:solidFill>
                  <a:srgbClr val="0066A6"/>
                </a:solidFill>
              </a:defRPr>
            </a:lvl4pPr>
            <a:lvl5pPr>
              <a:defRPr b="1">
                <a:solidFill>
                  <a:srgbClr val="0066A6"/>
                </a:solidFill>
              </a:defRPr>
            </a:lvl5pPr>
          </a:lstStyle>
          <a:p>
            <a:pPr lvl="0"/>
            <a:r>
              <a:rPr lang="en-US" dirty="0"/>
              <a:t>Insert Header</a:t>
            </a:r>
          </a:p>
        </p:txBody>
      </p:sp>
      <p:sp>
        <p:nvSpPr>
          <p:cNvPr id="8" name="Text Placeholder 7">
            <a:extLst>
              <a:ext uri="{FF2B5EF4-FFF2-40B4-BE49-F238E27FC236}">
                <a16:creationId xmlns:a16="http://schemas.microsoft.com/office/drawing/2014/main" id="{E02893ED-79D1-853A-AC15-C78811B6ECA0}"/>
              </a:ext>
            </a:extLst>
          </p:cNvPr>
          <p:cNvSpPr>
            <a:spLocks noGrp="1"/>
          </p:cNvSpPr>
          <p:nvPr>
            <p:ph type="body" sz="quarter" idx="13" hasCustomPrompt="1"/>
          </p:nvPr>
        </p:nvSpPr>
        <p:spPr>
          <a:xfrm>
            <a:off x="891824" y="2782092"/>
            <a:ext cx="5203825" cy="2366963"/>
          </a:xfrm>
          <a:noFill/>
        </p:spPr>
        <p:txBody>
          <a:bodyPr>
            <a:normAutofit/>
          </a:bodyPr>
          <a:lstStyle>
            <a:lvl1pPr>
              <a:defRPr sz="1600">
                <a:solidFill>
                  <a:schemeClr val="bg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stStyle>
          <a:p>
            <a:pPr algn="l"/>
            <a:r>
              <a:rPr lang="en-US" sz="1600" dirty="0">
                <a:latin typeface="Montserrat" pitchFamily="2" charset="77"/>
              </a:rPr>
              <a:t>Lorem ipsum dolor sit </a:t>
            </a:r>
            <a:r>
              <a:rPr lang="en-US" sz="1600" dirty="0" err="1">
                <a:latin typeface="Montserrat" pitchFamily="2" charset="77"/>
              </a:rPr>
              <a:t>amet</a:t>
            </a:r>
            <a:r>
              <a:rPr lang="en-US" sz="1600" dirty="0">
                <a:latin typeface="Montserrat" pitchFamily="2" charset="77"/>
              </a:rPr>
              <a:t>, </a:t>
            </a:r>
            <a:r>
              <a:rPr lang="en-US" sz="1600" dirty="0" err="1">
                <a:latin typeface="Montserrat" pitchFamily="2" charset="77"/>
              </a:rPr>
              <a:t>consectetuer</a:t>
            </a:r>
            <a:r>
              <a:rPr lang="en-US" sz="1600" dirty="0">
                <a:latin typeface="Montserrat" pitchFamily="2" charset="77"/>
              </a:rPr>
              <a:t> </a:t>
            </a:r>
            <a:r>
              <a:rPr lang="en-US" sz="1600" dirty="0" err="1">
                <a:latin typeface="Montserrat" pitchFamily="2" charset="77"/>
              </a:rPr>
              <a:t>adipiscing</a:t>
            </a:r>
            <a:r>
              <a:rPr lang="en-US" sz="1600" dirty="0">
                <a:latin typeface="Montserrat" pitchFamily="2" charset="77"/>
              </a:rPr>
              <a:t> </a:t>
            </a:r>
            <a:r>
              <a:rPr lang="en-US" sz="1600" dirty="0" err="1">
                <a:latin typeface="Montserrat" pitchFamily="2" charset="77"/>
              </a:rPr>
              <a:t>elit</a:t>
            </a:r>
            <a:r>
              <a:rPr lang="en-US" sz="1600" dirty="0">
                <a:latin typeface="Montserrat" pitchFamily="2" charset="77"/>
              </a:rPr>
              <a:t>, sed diam </a:t>
            </a:r>
            <a:r>
              <a:rPr lang="en-US" sz="1600" dirty="0" err="1">
                <a:latin typeface="Montserrat" pitchFamily="2" charset="77"/>
              </a:rPr>
              <a:t>nonummy</a:t>
            </a:r>
            <a:r>
              <a:rPr lang="en-US" sz="1600" dirty="0">
                <a:latin typeface="Montserrat" pitchFamily="2" charset="77"/>
              </a:rPr>
              <a:t> </a:t>
            </a:r>
            <a:r>
              <a:rPr lang="en-US" sz="1600" dirty="0" err="1">
                <a:latin typeface="Montserrat" pitchFamily="2" charset="77"/>
              </a:rPr>
              <a:t>nibh</a:t>
            </a:r>
            <a:r>
              <a:rPr lang="en-US" sz="1600" dirty="0">
                <a:latin typeface="Montserrat" pitchFamily="2" charset="77"/>
              </a:rPr>
              <a:t> </a:t>
            </a:r>
            <a:r>
              <a:rPr lang="en-US" sz="1600" dirty="0" err="1">
                <a:latin typeface="Montserrat" pitchFamily="2" charset="77"/>
              </a:rPr>
              <a:t>euismod</a:t>
            </a:r>
            <a:r>
              <a:rPr lang="en-US" sz="1600" dirty="0">
                <a:latin typeface="Montserrat" pitchFamily="2" charset="77"/>
              </a:rPr>
              <a:t> </a:t>
            </a:r>
            <a:r>
              <a:rPr lang="en-US" sz="1600" dirty="0" err="1">
                <a:latin typeface="Montserrat" pitchFamily="2" charset="77"/>
              </a:rPr>
              <a:t>tincidunt</a:t>
            </a:r>
            <a:r>
              <a:rPr lang="en-US" sz="1600" dirty="0">
                <a:latin typeface="Montserrat" pitchFamily="2" charset="77"/>
              </a:rPr>
              <a:t> </a:t>
            </a:r>
            <a:r>
              <a:rPr lang="en-US" sz="1600" dirty="0" err="1">
                <a:latin typeface="Montserrat" pitchFamily="2" charset="77"/>
              </a:rPr>
              <a:t>ut</a:t>
            </a:r>
            <a:r>
              <a:rPr lang="en-US" sz="1600" dirty="0">
                <a:latin typeface="Montserrat" pitchFamily="2" charset="77"/>
              </a:rPr>
              <a:t> </a:t>
            </a:r>
            <a:r>
              <a:rPr lang="en-US" sz="1600" dirty="0" err="1">
                <a:latin typeface="Montserrat" pitchFamily="2" charset="77"/>
              </a:rPr>
              <a:t>laoreet</a:t>
            </a:r>
            <a:r>
              <a:rPr lang="en-US" sz="1600" dirty="0">
                <a:latin typeface="Montserrat" pitchFamily="2" charset="77"/>
              </a:rPr>
              <a:t> dolore magna </a:t>
            </a:r>
            <a:r>
              <a:rPr lang="en-US" sz="1600" dirty="0" err="1">
                <a:latin typeface="Montserrat" pitchFamily="2" charset="77"/>
              </a:rPr>
              <a:t>aliquam</a:t>
            </a:r>
            <a:r>
              <a:rPr lang="en-US" sz="1600" dirty="0">
                <a:latin typeface="Montserrat" pitchFamily="2" charset="77"/>
              </a:rPr>
              <a:t> </a:t>
            </a:r>
            <a:r>
              <a:rPr lang="en-US" sz="1600" dirty="0" err="1">
                <a:latin typeface="Montserrat" pitchFamily="2" charset="77"/>
              </a:rPr>
              <a:t>erat</a:t>
            </a:r>
            <a:r>
              <a:rPr lang="en-US" sz="1600" dirty="0">
                <a:latin typeface="Montserrat" pitchFamily="2" charset="77"/>
              </a:rPr>
              <a:t> </a:t>
            </a:r>
            <a:r>
              <a:rPr lang="en-US" sz="1600" dirty="0" err="1">
                <a:latin typeface="Montserrat" pitchFamily="2" charset="77"/>
              </a:rPr>
              <a:t>volutpat</a:t>
            </a:r>
            <a:r>
              <a:rPr lang="en-US" sz="1600" dirty="0">
                <a:latin typeface="Montserrat" pitchFamily="2" charset="77"/>
              </a:rPr>
              <a:t>. Ut </a:t>
            </a:r>
            <a:r>
              <a:rPr lang="en-US" sz="1600" dirty="0" err="1">
                <a:latin typeface="Montserrat" pitchFamily="2" charset="77"/>
              </a:rPr>
              <a:t>wisi</a:t>
            </a:r>
            <a:r>
              <a:rPr lang="en-US" sz="1600" dirty="0">
                <a:latin typeface="Montserrat" pitchFamily="2" charset="77"/>
              </a:rPr>
              <a:t> </a:t>
            </a:r>
            <a:r>
              <a:rPr lang="en-US" sz="1600" dirty="0" err="1">
                <a:latin typeface="Montserrat" pitchFamily="2" charset="77"/>
              </a:rPr>
              <a:t>enim</a:t>
            </a:r>
            <a:r>
              <a:rPr lang="en-US" sz="1600" dirty="0">
                <a:latin typeface="Montserrat" pitchFamily="2" charset="77"/>
              </a:rPr>
              <a:t> ad minim </a:t>
            </a:r>
            <a:r>
              <a:rPr lang="en-US" sz="1600" dirty="0" err="1">
                <a:latin typeface="Montserrat" pitchFamily="2" charset="77"/>
              </a:rPr>
              <a:t>veniam</a:t>
            </a:r>
            <a:r>
              <a:rPr lang="en-US" sz="1600" dirty="0">
                <a:latin typeface="Montserrat" pitchFamily="2" charset="77"/>
              </a:rPr>
              <a:t>, </a:t>
            </a:r>
            <a:r>
              <a:rPr lang="en-US" sz="1600" dirty="0" err="1">
                <a:latin typeface="Montserrat" pitchFamily="2" charset="77"/>
              </a:rPr>
              <a:t>quis</a:t>
            </a:r>
            <a:r>
              <a:rPr lang="en-US" sz="1600" dirty="0">
                <a:latin typeface="Montserrat" pitchFamily="2" charset="77"/>
              </a:rPr>
              <a:t> </a:t>
            </a:r>
            <a:r>
              <a:rPr lang="en-US" sz="1600" dirty="0" err="1">
                <a:latin typeface="Montserrat" pitchFamily="2" charset="77"/>
              </a:rPr>
              <a:t>nostrud</a:t>
            </a:r>
            <a:r>
              <a:rPr lang="en-US" sz="1600" dirty="0">
                <a:latin typeface="Montserrat" pitchFamily="2" charset="77"/>
              </a:rPr>
              <a:t> </a:t>
            </a:r>
            <a:r>
              <a:rPr lang="en-US" sz="1600" dirty="0" err="1">
                <a:latin typeface="Montserrat" pitchFamily="2" charset="77"/>
              </a:rPr>
              <a:t>exerci</a:t>
            </a:r>
            <a:r>
              <a:rPr lang="en-US" sz="1600" dirty="0">
                <a:latin typeface="Montserrat" pitchFamily="2" charset="77"/>
              </a:rPr>
              <a:t> </a:t>
            </a:r>
            <a:r>
              <a:rPr lang="en-US" sz="1600" dirty="0" err="1">
                <a:latin typeface="Montserrat" pitchFamily="2" charset="77"/>
              </a:rPr>
              <a:t>tation</a:t>
            </a:r>
            <a:r>
              <a:rPr lang="en-US" sz="1600" dirty="0">
                <a:latin typeface="Montserrat" pitchFamily="2" charset="77"/>
              </a:rPr>
              <a:t> </a:t>
            </a:r>
            <a:r>
              <a:rPr lang="en-US" sz="1600" dirty="0" err="1">
                <a:latin typeface="Montserrat" pitchFamily="2" charset="77"/>
              </a:rPr>
              <a:t>ullamcorper</a:t>
            </a:r>
            <a:r>
              <a:rPr lang="en-US" sz="1600" dirty="0">
                <a:latin typeface="Montserrat" pitchFamily="2" charset="77"/>
              </a:rPr>
              <a:t> </a:t>
            </a:r>
            <a:r>
              <a:rPr lang="en-US" sz="1600" dirty="0" err="1">
                <a:latin typeface="Montserrat" pitchFamily="2" charset="77"/>
              </a:rPr>
              <a:t>suscipit</a:t>
            </a:r>
            <a:r>
              <a:rPr lang="en-US" sz="1600" dirty="0">
                <a:latin typeface="Montserrat" pitchFamily="2" charset="77"/>
              </a:rPr>
              <a:t> </a:t>
            </a:r>
            <a:r>
              <a:rPr lang="en-US" sz="1600" dirty="0" err="1">
                <a:latin typeface="Montserrat" pitchFamily="2" charset="77"/>
              </a:rPr>
              <a:t>lobortis</a:t>
            </a:r>
            <a:r>
              <a:rPr lang="en-US" sz="1600" dirty="0">
                <a:latin typeface="Montserrat" pitchFamily="2" charset="77"/>
              </a:rPr>
              <a:t> </a:t>
            </a:r>
            <a:r>
              <a:rPr lang="en-US" sz="1600" dirty="0" err="1">
                <a:latin typeface="Montserrat" pitchFamily="2" charset="77"/>
              </a:rPr>
              <a:t>nisl</a:t>
            </a:r>
            <a:r>
              <a:rPr lang="en-US" sz="1600" dirty="0">
                <a:latin typeface="Montserrat" pitchFamily="2" charset="77"/>
              </a:rPr>
              <a:t> </a:t>
            </a:r>
            <a:r>
              <a:rPr lang="en-US" sz="1600" dirty="0" err="1">
                <a:latin typeface="Montserrat" pitchFamily="2" charset="77"/>
              </a:rPr>
              <a:t>ut</a:t>
            </a:r>
            <a:r>
              <a:rPr lang="en-US" sz="1600" dirty="0">
                <a:latin typeface="Montserrat" pitchFamily="2" charset="77"/>
              </a:rPr>
              <a:t> </a:t>
            </a:r>
            <a:r>
              <a:rPr lang="en-US" sz="1600" dirty="0" err="1">
                <a:latin typeface="Montserrat" pitchFamily="2" charset="77"/>
              </a:rPr>
              <a:t>aliquip</a:t>
            </a:r>
            <a:r>
              <a:rPr lang="en-US" sz="1600" dirty="0">
                <a:latin typeface="Montserrat" pitchFamily="2" charset="77"/>
              </a:rPr>
              <a:t> ex </a:t>
            </a:r>
            <a:r>
              <a:rPr lang="en-US" sz="1600" dirty="0" err="1">
                <a:latin typeface="Montserrat" pitchFamily="2" charset="77"/>
              </a:rPr>
              <a:t>ea</a:t>
            </a:r>
            <a:r>
              <a:rPr lang="en-US" sz="1600" dirty="0">
                <a:latin typeface="Montserrat" pitchFamily="2" charset="77"/>
              </a:rPr>
              <a:t> </a:t>
            </a:r>
            <a:r>
              <a:rPr lang="en-US" sz="1600" dirty="0" err="1">
                <a:latin typeface="Montserrat" pitchFamily="2" charset="77"/>
              </a:rPr>
              <a:t>commodo</a:t>
            </a:r>
            <a:r>
              <a:rPr lang="en-US" sz="1600" dirty="0">
                <a:latin typeface="Montserrat" pitchFamily="2" charset="77"/>
              </a:rPr>
              <a:t> </a:t>
            </a:r>
            <a:r>
              <a:rPr lang="en-US" sz="1600" dirty="0" err="1">
                <a:latin typeface="Montserrat" pitchFamily="2" charset="77"/>
              </a:rPr>
              <a:t>consequat</a:t>
            </a:r>
            <a:r>
              <a:rPr lang="en-US" sz="1600" dirty="0">
                <a:latin typeface="Montserrat" pitchFamily="2" charset="77"/>
              </a:rPr>
              <a:t>. Duis autem vel </a:t>
            </a:r>
            <a:r>
              <a:rPr lang="en-US" sz="1600" dirty="0" err="1">
                <a:latin typeface="Montserrat" pitchFamily="2" charset="77"/>
              </a:rPr>
              <a:t>eum</a:t>
            </a:r>
            <a:r>
              <a:rPr lang="en-US" sz="1600" dirty="0">
                <a:latin typeface="Montserrat" pitchFamily="2" charset="77"/>
              </a:rPr>
              <a:t> </a:t>
            </a:r>
            <a:r>
              <a:rPr lang="en-US" sz="1600" dirty="0" err="1">
                <a:latin typeface="Montserrat" pitchFamily="2" charset="77"/>
              </a:rPr>
              <a:t>iriure</a:t>
            </a:r>
            <a:r>
              <a:rPr lang="en-US" sz="1600" dirty="0">
                <a:latin typeface="Montserrat" pitchFamily="2" charset="77"/>
              </a:rPr>
              <a:t> dolor in </a:t>
            </a:r>
            <a:r>
              <a:rPr lang="en-US" sz="1600" dirty="0" err="1">
                <a:latin typeface="Montserrat" pitchFamily="2" charset="77"/>
              </a:rPr>
              <a:t>hendrerit</a:t>
            </a:r>
            <a:r>
              <a:rPr lang="en-US" sz="1600" dirty="0">
                <a:latin typeface="Montserrat" pitchFamily="2" charset="77"/>
              </a:rPr>
              <a:t> in </a:t>
            </a:r>
            <a:r>
              <a:rPr lang="en-US" sz="1600" dirty="0" err="1">
                <a:latin typeface="Montserrat" pitchFamily="2" charset="77"/>
              </a:rPr>
              <a:t>vulputate</a:t>
            </a:r>
            <a:r>
              <a:rPr lang="en-US" sz="1600" dirty="0">
                <a:latin typeface="Montserrat" pitchFamily="2" charset="77"/>
              </a:rPr>
              <a:t> </a:t>
            </a:r>
            <a:r>
              <a:rPr lang="en-US" sz="1600" dirty="0" err="1">
                <a:latin typeface="Montserrat" pitchFamily="2" charset="77"/>
              </a:rPr>
              <a:t>velit</a:t>
            </a:r>
            <a:r>
              <a:rPr lang="en-US" sz="1600" dirty="0">
                <a:latin typeface="Montserrat" pitchFamily="2" charset="77"/>
              </a:rPr>
              <a:t> </a:t>
            </a:r>
            <a:r>
              <a:rPr lang="en-US" sz="1600" dirty="0" err="1">
                <a:latin typeface="Montserrat" pitchFamily="2" charset="77"/>
              </a:rPr>
              <a:t>esse</a:t>
            </a:r>
            <a:r>
              <a:rPr lang="en-US" sz="1600" dirty="0">
                <a:latin typeface="Montserrat" pitchFamily="2" charset="77"/>
              </a:rPr>
              <a:t> </a:t>
            </a:r>
            <a:r>
              <a:rPr lang="en-US" sz="1600" dirty="0" err="1">
                <a:latin typeface="Montserrat" pitchFamily="2" charset="77"/>
              </a:rPr>
              <a:t>molestie</a:t>
            </a:r>
            <a:r>
              <a:rPr lang="en-US" sz="1600" dirty="0">
                <a:latin typeface="Montserrat" pitchFamily="2" charset="77"/>
              </a:rPr>
              <a:t> </a:t>
            </a:r>
            <a:r>
              <a:rPr lang="en-US" sz="1600" dirty="0" err="1">
                <a:latin typeface="Montserrat" pitchFamily="2" charset="77"/>
              </a:rPr>
              <a:t>consequat</a:t>
            </a:r>
            <a:r>
              <a:rPr lang="en-US" sz="1600" dirty="0">
                <a:latin typeface="Montserrat" pitchFamily="2" charset="77"/>
              </a:rPr>
              <a:t>, vel illum dolore </a:t>
            </a:r>
            <a:r>
              <a:rPr lang="en-US" sz="1600" dirty="0" err="1">
                <a:latin typeface="Montserrat" pitchFamily="2" charset="77"/>
              </a:rPr>
              <a:t>eu</a:t>
            </a:r>
            <a:r>
              <a:rPr lang="en-US" sz="1600" dirty="0">
                <a:latin typeface="Montserrat" pitchFamily="2" charset="77"/>
              </a:rPr>
              <a:t> </a:t>
            </a:r>
            <a:r>
              <a:rPr lang="en-US" sz="1600" dirty="0" err="1">
                <a:latin typeface="Montserrat" pitchFamily="2" charset="77"/>
              </a:rPr>
              <a:t>feugiat</a:t>
            </a:r>
            <a:r>
              <a:rPr lang="en-US" sz="1600" dirty="0">
                <a:latin typeface="Montserrat" pitchFamily="2" charset="77"/>
              </a:rPr>
              <a:t> </a:t>
            </a:r>
            <a:r>
              <a:rPr lang="en-US" sz="1600" dirty="0" err="1">
                <a:latin typeface="Montserrat" pitchFamily="2" charset="77"/>
              </a:rPr>
              <a:t>nulla</a:t>
            </a:r>
            <a:endParaRPr lang="en-US" sz="1600" dirty="0">
              <a:latin typeface="Montserrat" pitchFamily="2" charset="77"/>
            </a:endParaRPr>
          </a:p>
        </p:txBody>
      </p:sp>
      <p:sp>
        <p:nvSpPr>
          <p:cNvPr id="7" name="Slide Number Placeholder 5">
            <a:extLst>
              <a:ext uri="{FF2B5EF4-FFF2-40B4-BE49-F238E27FC236}">
                <a16:creationId xmlns:a16="http://schemas.microsoft.com/office/drawing/2014/main" id="{E174DB1E-7EA3-E9A1-9C2F-7DD2CA6293B5}"/>
              </a:ext>
            </a:extLst>
          </p:cNvPr>
          <p:cNvSpPr>
            <a:spLocks noGrp="1"/>
          </p:cNvSpPr>
          <p:nvPr>
            <p:ph type="sldNum" sz="quarter" idx="18"/>
          </p:nvPr>
        </p:nvSpPr>
        <p:spPr>
          <a:xfrm>
            <a:off x="9318172" y="212612"/>
            <a:ext cx="2743200" cy="243979"/>
          </a:xfrm>
        </p:spPr>
        <p:txBody>
          <a:bodyPr/>
          <a:lstStyle>
            <a:lvl1pPr>
              <a:defRPr>
                <a:solidFill>
                  <a:srgbClr val="0066A6"/>
                </a:solidFill>
              </a:defRPr>
            </a:lvl1pPr>
          </a:lstStyle>
          <a:p>
            <a:fld id="{DEB7C6FD-144D-FB41-8AB5-7F7A8D4CB922}" type="slidenum">
              <a:rPr lang="en-US" smtClean="0"/>
              <a:pPr/>
              <a:t>‹#›</a:t>
            </a:fld>
            <a:endParaRPr lang="en-US" dirty="0"/>
          </a:p>
        </p:txBody>
      </p:sp>
    </p:spTree>
    <p:extLst>
      <p:ext uri="{BB962C8B-B14F-4D97-AF65-F5344CB8AC3E}">
        <p14:creationId xmlns:p14="http://schemas.microsoft.com/office/powerpoint/2010/main" val="544318903"/>
      </p:ext>
    </p:extLst>
  </p:cSld>
  <p:clrMapOvr>
    <a:overrideClrMapping bg1="lt1" tx1="dk1" bg2="lt2" tx2="dk2" accent1="accent1" accent2="accent2" accent3="accent3" accent4="accent4" accent5="accent5" accent6="accent6" hlink="hlink" folHlink="folHlink"/>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userDrawn="1">
  <p:cSld name="Vertical Picture and Text_3">
    <p:bg>
      <p:bgRef idx="1001">
        <a:schemeClr val="bg1"/>
      </p:bgRef>
    </p:bg>
    <p:spTree>
      <p:nvGrpSpPr>
        <p:cNvPr id="1" name=""/>
        <p:cNvGrpSpPr/>
        <p:nvPr/>
      </p:nvGrpSpPr>
      <p:grpSpPr>
        <a:xfrm>
          <a:off x="0" y="0"/>
          <a:ext cx="0" cy="0"/>
          <a:chOff x="0" y="0"/>
          <a:chExt cx="0" cy="0"/>
        </a:xfrm>
      </p:grpSpPr>
      <p:sp>
        <p:nvSpPr>
          <p:cNvPr id="14" name="Picture Placeholder 3">
            <a:extLst>
              <a:ext uri="{FF2B5EF4-FFF2-40B4-BE49-F238E27FC236}">
                <a16:creationId xmlns:a16="http://schemas.microsoft.com/office/drawing/2014/main" id="{C52D0FA9-F397-D215-AADE-975D5BC09BD9}"/>
              </a:ext>
            </a:extLst>
          </p:cNvPr>
          <p:cNvSpPr>
            <a:spLocks noGrp="1"/>
          </p:cNvSpPr>
          <p:nvPr>
            <p:ph type="pic" sz="quarter" idx="14"/>
          </p:nvPr>
        </p:nvSpPr>
        <p:spPr>
          <a:xfrm>
            <a:off x="6468535" y="518885"/>
            <a:ext cx="4684889" cy="5820231"/>
          </a:xfrm>
          <a:solidFill>
            <a:schemeClr val="bg1"/>
          </a:solidFill>
          <a:effectLst>
            <a:outerShdw blurRad="410243" dist="90240" dir="8100000" sx="99913" sy="99913" algn="tr" rotWithShape="0">
              <a:prstClr val="black">
                <a:alpha val="14789"/>
              </a:prstClr>
            </a:outerShdw>
          </a:effectLst>
        </p:spPr>
        <p:txBody>
          <a:bodyPr/>
          <a:lstStyle/>
          <a:p>
            <a:endParaRPr lang="en-US"/>
          </a:p>
        </p:txBody>
      </p:sp>
      <p:sp>
        <p:nvSpPr>
          <p:cNvPr id="11" name="Text Placeholder 3">
            <a:extLst>
              <a:ext uri="{FF2B5EF4-FFF2-40B4-BE49-F238E27FC236}">
                <a16:creationId xmlns:a16="http://schemas.microsoft.com/office/drawing/2014/main" id="{5678451E-AEEF-993F-C5A9-4AC04BD8BEA3}"/>
              </a:ext>
            </a:extLst>
          </p:cNvPr>
          <p:cNvSpPr>
            <a:spLocks noGrp="1"/>
          </p:cNvSpPr>
          <p:nvPr>
            <p:ph type="body" sz="quarter" idx="11" hasCustomPrompt="1"/>
          </p:nvPr>
        </p:nvSpPr>
        <p:spPr>
          <a:xfrm>
            <a:off x="891824" y="6150750"/>
            <a:ext cx="4533615" cy="243979"/>
          </a:xfrm>
        </p:spPr>
        <p:txBody>
          <a:bodyPr>
            <a:noAutofit/>
          </a:bodyPr>
          <a:lstStyle>
            <a:lvl1pPr>
              <a:defRPr sz="1400" spc="600">
                <a:solidFill>
                  <a:srgbClr val="0066A6"/>
                </a:solidFill>
              </a:defRPr>
            </a:lvl1pPr>
          </a:lstStyle>
          <a:p>
            <a:pPr lvl="0"/>
            <a:r>
              <a:rPr lang="en-US" dirty="0"/>
              <a:t>SECTION NAME(ALL CAPS)</a:t>
            </a:r>
          </a:p>
        </p:txBody>
      </p:sp>
      <p:sp>
        <p:nvSpPr>
          <p:cNvPr id="10" name="Text Placeholder 9">
            <a:extLst>
              <a:ext uri="{FF2B5EF4-FFF2-40B4-BE49-F238E27FC236}">
                <a16:creationId xmlns:a16="http://schemas.microsoft.com/office/drawing/2014/main" id="{C8545E95-5904-3435-692F-58539D1C2128}"/>
              </a:ext>
            </a:extLst>
          </p:cNvPr>
          <p:cNvSpPr>
            <a:spLocks noGrp="1"/>
          </p:cNvSpPr>
          <p:nvPr>
            <p:ph type="body" sz="quarter" idx="10" hasCustomPrompt="1"/>
          </p:nvPr>
        </p:nvSpPr>
        <p:spPr>
          <a:xfrm>
            <a:off x="891824" y="2058597"/>
            <a:ext cx="5217115" cy="555417"/>
          </a:xfrm>
        </p:spPr>
        <p:txBody>
          <a:bodyPr>
            <a:noAutofit/>
          </a:bodyPr>
          <a:lstStyle>
            <a:lvl1pPr>
              <a:defRPr sz="3200" b="1">
                <a:solidFill>
                  <a:srgbClr val="0066A6"/>
                </a:solidFill>
              </a:defRPr>
            </a:lvl1pPr>
            <a:lvl2pPr>
              <a:defRPr b="1">
                <a:solidFill>
                  <a:srgbClr val="0066A6"/>
                </a:solidFill>
              </a:defRPr>
            </a:lvl2pPr>
            <a:lvl3pPr>
              <a:defRPr b="1">
                <a:solidFill>
                  <a:srgbClr val="0066A6"/>
                </a:solidFill>
              </a:defRPr>
            </a:lvl3pPr>
            <a:lvl4pPr>
              <a:defRPr b="1">
                <a:solidFill>
                  <a:srgbClr val="0066A6"/>
                </a:solidFill>
              </a:defRPr>
            </a:lvl4pPr>
            <a:lvl5pPr>
              <a:defRPr b="1">
                <a:solidFill>
                  <a:srgbClr val="0066A6"/>
                </a:solidFill>
              </a:defRPr>
            </a:lvl5pPr>
          </a:lstStyle>
          <a:p>
            <a:pPr lvl="0"/>
            <a:r>
              <a:rPr lang="en-US" dirty="0"/>
              <a:t>Insert Header</a:t>
            </a:r>
          </a:p>
        </p:txBody>
      </p:sp>
      <p:sp>
        <p:nvSpPr>
          <p:cNvPr id="8" name="Text Placeholder 7">
            <a:extLst>
              <a:ext uri="{FF2B5EF4-FFF2-40B4-BE49-F238E27FC236}">
                <a16:creationId xmlns:a16="http://schemas.microsoft.com/office/drawing/2014/main" id="{E02893ED-79D1-853A-AC15-C78811B6ECA0}"/>
              </a:ext>
            </a:extLst>
          </p:cNvPr>
          <p:cNvSpPr>
            <a:spLocks noGrp="1"/>
          </p:cNvSpPr>
          <p:nvPr>
            <p:ph type="body" sz="quarter" idx="13" hasCustomPrompt="1"/>
          </p:nvPr>
        </p:nvSpPr>
        <p:spPr>
          <a:xfrm>
            <a:off x="891824" y="2782092"/>
            <a:ext cx="5203825" cy="2366963"/>
          </a:xfrm>
        </p:spPr>
        <p:txBody>
          <a:bodyPr>
            <a:normAutofit/>
          </a:bodyPr>
          <a:lstStyle>
            <a:lvl1pPr>
              <a:defRPr sz="16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stStyle>
          <a:p>
            <a:pPr algn="l"/>
            <a:r>
              <a:rPr lang="en-US" sz="1600" dirty="0">
                <a:latin typeface="Montserrat" pitchFamily="2" charset="77"/>
              </a:rPr>
              <a:t>Lorem ipsum dolor sit </a:t>
            </a:r>
            <a:r>
              <a:rPr lang="en-US" sz="1600" dirty="0" err="1">
                <a:latin typeface="Montserrat" pitchFamily="2" charset="77"/>
              </a:rPr>
              <a:t>amet</a:t>
            </a:r>
            <a:r>
              <a:rPr lang="en-US" sz="1600" dirty="0">
                <a:latin typeface="Montserrat" pitchFamily="2" charset="77"/>
              </a:rPr>
              <a:t>, </a:t>
            </a:r>
            <a:r>
              <a:rPr lang="en-US" sz="1600" dirty="0" err="1">
                <a:latin typeface="Montserrat" pitchFamily="2" charset="77"/>
              </a:rPr>
              <a:t>consectetuer</a:t>
            </a:r>
            <a:r>
              <a:rPr lang="en-US" sz="1600" dirty="0">
                <a:latin typeface="Montserrat" pitchFamily="2" charset="77"/>
              </a:rPr>
              <a:t> </a:t>
            </a:r>
            <a:r>
              <a:rPr lang="en-US" sz="1600" dirty="0" err="1">
                <a:latin typeface="Montserrat" pitchFamily="2" charset="77"/>
              </a:rPr>
              <a:t>adipiscing</a:t>
            </a:r>
            <a:r>
              <a:rPr lang="en-US" sz="1600" dirty="0">
                <a:latin typeface="Montserrat" pitchFamily="2" charset="77"/>
              </a:rPr>
              <a:t> </a:t>
            </a:r>
            <a:r>
              <a:rPr lang="en-US" sz="1600" dirty="0" err="1">
                <a:latin typeface="Montserrat" pitchFamily="2" charset="77"/>
              </a:rPr>
              <a:t>elit</a:t>
            </a:r>
            <a:r>
              <a:rPr lang="en-US" sz="1600" dirty="0">
                <a:latin typeface="Montserrat" pitchFamily="2" charset="77"/>
              </a:rPr>
              <a:t>, sed diam </a:t>
            </a:r>
            <a:r>
              <a:rPr lang="en-US" sz="1600" dirty="0" err="1">
                <a:latin typeface="Montserrat" pitchFamily="2" charset="77"/>
              </a:rPr>
              <a:t>nonummy</a:t>
            </a:r>
            <a:r>
              <a:rPr lang="en-US" sz="1600" dirty="0">
                <a:latin typeface="Montserrat" pitchFamily="2" charset="77"/>
              </a:rPr>
              <a:t> </a:t>
            </a:r>
            <a:r>
              <a:rPr lang="en-US" sz="1600" dirty="0" err="1">
                <a:latin typeface="Montserrat" pitchFamily="2" charset="77"/>
              </a:rPr>
              <a:t>nibh</a:t>
            </a:r>
            <a:r>
              <a:rPr lang="en-US" sz="1600" dirty="0">
                <a:latin typeface="Montserrat" pitchFamily="2" charset="77"/>
              </a:rPr>
              <a:t> </a:t>
            </a:r>
            <a:r>
              <a:rPr lang="en-US" sz="1600" dirty="0" err="1">
                <a:latin typeface="Montserrat" pitchFamily="2" charset="77"/>
              </a:rPr>
              <a:t>euismod</a:t>
            </a:r>
            <a:r>
              <a:rPr lang="en-US" sz="1600" dirty="0">
                <a:latin typeface="Montserrat" pitchFamily="2" charset="77"/>
              </a:rPr>
              <a:t> </a:t>
            </a:r>
            <a:r>
              <a:rPr lang="en-US" sz="1600" dirty="0" err="1">
                <a:latin typeface="Montserrat" pitchFamily="2" charset="77"/>
              </a:rPr>
              <a:t>tincidunt</a:t>
            </a:r>
            <a:r>
              <a:rPr lang="en-US" sz="1600" dirty="0">
                <a:latin typeface="Montserrat" pitchFamily="2" charset="77"/>
              </a:rPr>
              <a:t> </a:t>
            </a:r>
            <a:r>
              <a:rPr lang="en-US" sz="1600" dirty="0" err="1">
                <a:latin typeface="Montserrat" pitchFamily="2" charset="77"/>
              </a:rPr>
              <a:t>ut</a:t>
            </a:r>
            <a:r>
              <a:rPr lang="en-US" sz="1600" dirty="0">
                <a:latin typeface="Montserrat" pitchFamily="2" charset="77"/>
              </a:rPr>
              <a:t> </a:t>
            </a:r>
            <a:r>
              <a:rPr lang="en-US" sz="1600" dirty="0" err="1">
                <a:latin typeface="Montserrat" pitchFamily="2" charset="77"/>
              </a:rPr>
              <a:t>laoreet</a:t>
            </a:r>
            <a:r>
              <a:rPr lang="en-US" sz="1600" dirty="0">
                <a:latin typeface="Montserrat" pitchFamily="2" charset="77"/>
              </a:rPr>
              <a:t> dolore magna </a:t>
            </a:r>
            <a:r>
              <a:rPr lang="en-US" sz="1600" dirty="0" err="1">
                <a:latin typeface="Montserrat" pitchFamily="2" charset="77"/>
              </a:rPr>
              <a:t>aliquam</a:t>
            </a:r>
            <a:r>
              <a:rPr lang="en-US" sz="1600" dirty="0">
                <a:latin typeface="Montserrat" pitchFamily="2" charset="77"/>
              </a:rPr>
              <a:t> </a:t>
            </a:r>
            <a:r>
              <a:rPr lang="en-US" sz="1600" dirty="0" err="1">
                <a:latin typeface="Montserrat" pitchFamily="2" charset="77"/>
              </a:rPr>
              <a:t>erat</a:t>
            </a:r>
            <a:r>
              <a:rPr lang="en-US" sz="1600" dirty="0">
                <a:latin typeface="Montserrat" pitchFamily="2" charset="77"/>
              </a:rPr>
              <a:t> </a:t>
            </a:r>
            <a:r>
              <a:rPr lang="en-US" sz="1600" dirty="0" err="1">
                <a:latin typeface="Montserrat" pitchFamily="2" charset="77"/>
              </a:rPr>
              <a:t>volutpat</a:t>
            </a:r>
            <a:r>
              <a:rPr lang="en-US" sz="1600" dirty="0">
                <a:latin typeface="Montserrat" pitchFamily="2" charset="77"/>
              </a:rPr>
              <a:t>. Ut </a:t>
            </a:r>
            <a:r>
              <a:rPr lang="en-US" sz="1600" dirty="0" err="1">
                <a:latin typeface="Montserrat" pitchFamily="2" charset="77"/>
              </a:rPr>
              <a:t>wisi</a:t>
            </a:r>
            <a:r>
              <a:rPr lang="en-US" sz="1600" dirty="0">
                <a:latin typeface="Montserrat" pitchFamily="2" charset="77"/>
              </a:rPr>
              <a:t> </a:t>
            </a:r>
            <a:r>
              <a:rPr lang="en-US" sz="1600" dirty="0" err="1">
                <a:latin typeface="Montserrat" pitchFamily="2" charset="77"/>
              </a:rPr>
              <a:t>enim</a:t>
            </a:r>
            <a:r>
              <a:rPr lang="en-US" sz="1600" dirty="0">
                <a:latin typeface="Montserrat" pitchFamily="2" charset="77"/>
              </a:rPr>
              <a:t> ad minim </a:t>
            </a:r>
            <a:r>
              <a:rPr lang="en-US" sz="1600" dirty="0" err="1">
                <a:latin typeface="Montserrat" pitchFamily="2" charset="77"/>
              </a:rPr>
              <a:t>veniam</a:t>
            </a:r>
            <a:r>
              <a:rPr lang="en-US" sz="1600" dirty="0">
                <a:latin typeface="Montserrat" pitchFamily="2" charset="77"/>
              </a:rPr>
              <a:t>, </a:t>
            </a:r>
            <a:r>
              <a:rPr lang="en-US" sz="1600" dirty="0" err="1">
                <a:latin typeface="Montserrat" pitchFamily="2" charset="77"/>
              </a:rPr>
              <a:t>quis</a:t>
            </a:r>
            <a:r>
              <a:rPr lang="en-US" sz="1600" dirty="0">
                <a:latin typeface="Montserrat" pitchFamily="2" charset="77"/>
              </a:rPr>
              <a:t> </a:t>
            </a:r>
            <a:r>
              <a:rPr lang="en-US" sz="1600" dirty="0" err="1">
                <a:latin typeface="Montserrat" pitchFamily="2" charset="77"/>
              </a:rPr>
              <a:t>nostrud</a:t>
            </a:r>
            <a:r>
              <a:rPr lang="en-US" sz="1600" dirty="0">
                <a:latin typeface="Montserrat" pitchFamily="2" charset="77"/>
              </a:rPr>
              <a:t> </a:t>
            </a:r>
            <a:r>
              <a:rPr lang="en-US" sz="1600" dirty="0" err="1">
                <a:latin typeface="Montserrat" pitchFamily="2" charset="77"/>
              </a:rPr>
              <a:t>exerci</a:t>
            </a:r>
            <a:r>
              <a:rPr lang="en-US" sz="1600" dirty="0">
                <a:latin typeface="Montserrat" pitchFamily="2" charset="77"/>
              </a:rPr>
              <a:t> </a:t>
            </a:r>
            <a:r>
              <a:rPr lang="en-US" sz="1600" dirty="0" err="1">
                <a:latin typeface="Montserrat" pitchFamily="2" charset="77"/>
              </a:rPr>
              <a:t>tation</a:t>
            </a:r>
            <a:r>
              <a:rPr lang="en-US" sz="1600" dirty="0">
                <a:latin typeface="Montserrat" pitchFamily="2" charset="77"/>
              </a:rPr>
              <a:t> </a:t>
            </a:r>
            <a:r>
              <a:rPr lang="en-US" sz="1600" dirty="0" err="1">
                <a:latin typeface="Montserrat" pitchFamily="2" charset="77"/>
              </a:rPr>
              <a:t>ullamcorper</a:t>
            </a:r>
            <a:r>
              <a:rPr lang="en-US" sz="1600" dirty="0">
                <a:latin typeface="Montserrat" pitchFamily="2" charset="77"/>
              </a:rPr>
              <a:t> </a:t>
            </a:r>
            <a:r>
              <a:rPr lang="en-US" sz="1600" dirty="0" err="1">
                <a:latin typeface="Montserrat" pitchFamily="2" charset="77"/>
              </a:rPr>
              <a:t>suscipit</a:t>
            </a:r>
            <a:r>
              <a:rPr lang="en-US" sz="1600" dirty="0">
                <a:latin typeface="Montserrat" pitchFamily="2" charset="77"/>
              </a:rPr>
              <a:t> </a:t>
            </a:r>
            <a:r>
              <a:rPr lang="en-US" sz="1600" dirty="0" err="1">
                <a:latin typeface="Montserrat" pitchFamily="2" charset="77"/>
              </a:rPr>
              <a:t>lobortis</a:t>
            </a:r>
            <a:r>
              <a:rPr lang="en-US" sz="1600" dirty="0">
                <a:latin typeface="Montserrat" pitchFamily="2" charset="77"/>
              </a:rPr>
              <a:t> </a:t>
            </a:r>
            <a:r>
              <a:rPr lang="en-US" sz="1600" dirty="0" err="1">
                <a:latin typeface="Montserrat" pitchFamily="2" charset="77"/>
              </a:rPr>
              <a:t>nisl</a:t>
            </a:r>
            <a:r>
              <a:rPr lang="en-US" sz="1600" dirty="0">
                <a:latin typeface="Montserrat" pitchFamily="2" charset="77"/>
              </a:rPr>
              <a:t> </a:t>
            </a:r>
            <a:r>
              <a:rPr lang="en-US" sz="1600" dirty="0" err="1">
                <a:latin typeface="Montserrat" pitchFamily="2" charset="77"/>
              </a:rPr>
              <a:t>ut</a:t>
            </a:r>
            <a:r>
              <a:rPr lang="en-US" sz="1600" dirty="0">
                <a:latin typeface="Montserrat" pitchFamily="2" charset="77"/>
              </a:rPr>
              <a:t> </a:t>
            </a:r>
            <a:r>
              <a:rPr lang="en-US" sz="1600" dirty="0" err="1">
                <a:latin typeface="Montserrat" pitchFamily="2" charset="77"/>
              </a:rPr>
              <a:t>aliquip</a:t>
            </a:r>
            <a:r>
              <a:rPr lang="en-US" sz="1600" dirty="0">
                <a:latin typeface="Montserrat" pitchFamily="2" charset="77"/>
              </a:rPr>
              <a:t> ex </a:t>
            </a:r>
            <a:r>
              <a:rPr lang="en-US" sz="1600" dirty="0" err="1">
                <a:latin typeface="Montserrat" pitchFamily="2" charset="77"/>
              </a:rPr>
              <a:t>ea</a:t>
            </a:r>
            <a:r>
              <a:rPr lang="en-US" sz="1600" dirty="0">
                <a:latin typeface="Montserrat" pitchFamily="2" charset="77"/>
              </a:rPr>
              <a:t> </a:t>
            </a:r>
            <a:r>
              <a:rPr lang="en-US" sz="1600" dirty="0" err="1">
                <a:latin typeface="Montserrat" pitchFamily="2" charset="77"/>
              </a:rPr>
              <a:t>commodo</a:t>
            </a:r>
            <a:r>
              <a:rPr lang="en-US" sz="1600" dirty="0">
                <a:latin typeface="Montserrat" pitchFamily="2" charset="77"/>
              </a:rPr>
              <a:t> </a:t>
            </a:r>
            <a:r>
              <a:rPr lang="en-US" sz="1600" dirty="0" err="1">
                <a:latin typeface="Montserrat" pitchFamily="2" charset="77"/>
              </a:rPr>
              <a:t>consequat</a:t>
            </a:r>
            <a:r>
              <a:rPr lang="en-US" sz="1600" dirty="0">
                <a:latin typeface="Montserrat" pitchFamily="2" charset="77"/>
              </a:rPr>
              <a:t>. Duis autem vel </a:t>
            </a:r>
            <a:r>
              <a:rPr lang="en-US" sz="1600" dirty="0" err="1">
                <a:latin typeface="Montserrat" pitchFamily="2" charset="77"/>
              </a:rPr>
              <a:t>eum</a:t>
            </a:r>
            <a:r>
              <a:rPr lang="en-US" sz="1600" dirty="0">
                <a:latin typeface="Montserrat" pitchFamily="2" charset="77"/>
              </a:rPr>
              <a:t> </a:t>
            </a:r>
            <a:r>
              <a:rPr lang="en-US" sz="1600" dirty="0" err="1">
                <a:latin typeface="Montserrat" pitchFamily="2" charset="77"/>
              </a:rPr>
              <a:t>iriure</a:t>
            </a:r>
            <a:r>
              <a:rPr lang="en-US" sz="1600" dirty="0">
                <a:latin typeface="Montserrat" pitchFamily="2" charset="77"/>
              </a:rPr>
              <a:t> dolor in </a:t>
            </a:r>
            <a:r>
              <a:rPr lang="en-US" sz="1600" dirty="0" err="1">
                <a:latin typeface="Montserrat" pitchFamily="2" charset="77"/>
              </a:rPr>
              <a:t>hendrerit</a:t>
            </a:r>
            <a:r>
              <a:rPr lang="en-US" sz="1600" dirty="0">
                <a:latin typeface="Montserrat" pitchFamily="2" charset="77"/>
              </a:rPr>
              <a:t> in </a:t>
            </a:r>
            <a:r>
              <a:rPr lang="en-US" sz="1600" dirty="0" err="1">
                <a:latin typeface="Montserrat" pitchFamily="2" charset="77"/>
              </a:rPr>
              <a:t>vulputate</a:t>
            </a:r>
            <a:r>
              <a:rPr lang="en-US" sz="1600" dirty="0">
                <a:latin typeface="Montserrat" pitchFamily="2" charset="77"/>
              </a:rPr>
              <a:t> </a:t>
            </a:r>
            <a:r>
              <a:rPr lang="en-US" sz="1600" dirty="0" err="1">
                <a:latin typeface="Montserrat" pitchFamily="2" charset="77"/>
              </a:rPr>
              <a:t>velit</a:t>
            </a:r>
            <a:r>
              <a:rPr lang="en-US" sz="1600" dirty="0">
                <a:latin typeface="Montserrat" pitchFamily="2" charset="77"/>
              </a:rPr>
              <a:t> </a:t>
            </a:r>
            <a:r>
              <a:rPr lang="en-US" sz="1600" dirty="0" err="1">
                <a:latin typeface="Montserrat" pitchFamily="2" charset="77"/>
              </a:rPr>
              <a:t>esse</a:t>
            </a:r>
            <a:r>
              <a:rPr lang="en-US" sz="1600" dirty="0">
                <a:latin typeface="Montserrat" pitchFamily="2" charset="77"/>
              </a:rPr>
              <a:t> </a:t>
            </a:r>
            <a:r>
              <a:rPr lang="en-US" sz="1600" dirty="0" err="1">
                <a:latin typeface="Montserrat" pitchFamily="2" charset="77"/>
              </a:rPr>
              <a:t>molestie</a:t>
            </a:r>
            <a:r>
              <a:rPr lang="en-US" sz="1600" dirty="0">
                <a:latin typeface="Montserrat" pitchFamily="2" charset="77"/>
              </a:rPr>
              <a:t> </a:t>
            </a:r>
            <a:r>
              <a:rPr lang="en-US" sz="1600" dirty="0" err="1">
                <a:latin typeface="Montserrat" pitchFamily="2" charset="77"/>
              </a:rPr>
              <a:t>consequat</a:t>
            </a:r>
            <a:r>
              <a:rPr lang="en-US" sz="1600" dirty="0">
                <a:latin typeface="Montserrat" pitchFamily="2" charset="77"/>
              </a:rPr>
              <a:t>, vel illum dolore </a:t>
            </a:r>
            <a:r>
              <a:rPr lang="en-US" sz="1600" dirty="0" err="1">
                <a:latin typeface="Montserrat" pitchFamily="2" charset="77"/>
              </a:rPr>
              <a:t>eu</a:t>
            </a:r>
            <a:r>
              <a:rPr lang="en-US" sz="1600" dirty="0">
                <a:latin typeface="Montserrat" pitchFamily="2" charset="77"/>
              </a:rPr>
              <a:t> </a:t>
            </a:r>
            <a:r>
              <a:rPr lang="en-US" sz="1600" dirty="0" err="1">
                <a:latin typeface="Montserrat" pitchFamily="2" charset="77"/>
              </a:rPr>
              <a:t>feugiat</a:t>
            </a:r>
            <a:r>
              <a:rPr lang="en-US" sz="1600" dirty="0">
                <a:latin typeface="Montserrat" pitchFamily="2" charset="77"/>
              </a:rPr>
              <a:t> </a:t>
            </a:r>
            <a:r>
              <a:rPr lang="en-US" sz="1600" dirty="0" err="1">
                <a:latin typeface="Montserrat" pitchFamily="2" charset="77"/>
              </a:rPr>
              <a:t>nulla</a:t>
            </a:r>
            <a:endParaRPr lang="en-US" sz="1600" dirty="0">
              <a:latin typeface="Montserrat" pitchFamily="2" charset="77"/>
            </a:endParaRPr>
          </a:p>
        </p:txBody>
      </p:sp>
      <p:sp>
        <p:nvSpPr>
          <p:cNvPr id="4" name="Slide Number Placeholder 5">
            <a:extLst>
              <a:ext uri="{FF2B5EF4-FFF2-40B4-BE49-F238E27FC236}">
                <a16:creationId xmlns:a16="http://schemas.microsoft.com/office/drawing/2014/main" id="{4146E49F-65A6-7F16-9DE7-CECC48740627}"/>
              </a:ext>
            </a:extLst>
          </p:cNvPr>
          <p:cNvSpPr>
            <a:spLocks noGrp="1"/>
          </p:cNvSpPr>
          <p:nvPr>
            <p:ph type="sldNum" sz="quarter" idx="18"/>
          </p:nvPr>
        </p:nvSpPr>
        <p:spPr>
          <a:xfrm>
            <a:off x="9318172" y="212612"/>
            <a:ext cx="2743200" cy="243979"/>
          </a:xfrm>
        </p:spPr>
        <p:txBody>
          <a:bodyPr/>
          <a:lstStyle>
            <a:lvl1pPr>
              <a:defRPr>
                <a:solidFill>
                  <a:srgbClr val="0066A6"/>
                </a:solidFill>
              </a:defRPr>
            </a:lvl1pPr>
          </a:lstStyle>
          <a:p>
            <a:fld id="{DEB7C6FD-144D-FB41-8AB5-7F7A8D4CB922}" type="slidenum">
              <a:rPr lang="en-US" smtClean="0"/>
              <a:pPr/>
              <a:t>‹#›</a:t>
            </a:fld>
            <a:endParaRPr lang="en-US" dirty="0"/>
          </a:p>
        </p:txBody>
      </p:sp>
    </p:spTree>
    <p:extLst>
      <p:ext uri="{BB962C8B-B14F-4D97-AF65-F5344CB8AC3E}">
        <p14:creationId xmlns:p14="http://schemas.microsoft.com/office/powerpoint/2010/main" val="1621515562"/>
      </p:ext>
    </p:extLst>
  </p:cSld>
  <p:clrMapOvr>
    <a:overrideClrMapping bg1="lt1" tx1="dk1" bg2="lt2" tx2="dk2" accent1="accent1" accent2="accent2" accent3="accent3" accent4="accent4" accent5="accent5" accent6="accent6" hlink="hlink" folHlink="folHlink"/>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preserve="1" userDrawn="1">
  <p:cSld name="Vertical Picture and Text_4">
    <p:bg>
      <p:bgRef idx="1001">
        <a:schemeClr val="bg1"/>
      </p:bgRef>
    </p:bg>
    <p:spTree>
      <p:nvGrpSpPr>
        <p:cNvPr id="1" name=""/>
        <p:cNvGrpSpPr/>
        <p:nvPr/>
      </p:nvGrpSpPr>
      <p:grpSpPr>
        <a:xfrm>
          <a:off x="0" y="0"/>
          <a:ext cx="0" cy="0"/>
          <a:chOff x="0" y="0"/>
          <a:chExt cx="0" cy="0"/>
        </a:xfrm>
      </p:grpSpPr>
      <p:sp>
        <p:nvSpPr>
          <p:cNvPr id="11" name="Text Placeholder 3">
            <a:extLst>
              <a:ext uri="{FF2B5EF4-FFF2-40B4-BE49-F238E27FC236}">
                <a16:creationId xmlns:a16="http://schemas.microsoft.com/office/drawing/2014/main" id="{5678451E-AEEF-993F-C5A9-4AC04BD8BEA3}"/>
              </a:ext>
            </a:extLst>
          </p:cNvPr>
          <p:cNvSpPr>
            <a:spLocks noGrp="1"/>
          </p:cNvSpPr>
          <p:nvPr>
            <p:ph type="body" sz="quarter" idx="11" hasCustomPrompt="1"/>
          </p:nvPr>
        </p:nvSpPr>
        <p:spPr>
          <a:xfrm>
            <a:off x="6468537" y="6150751"/>
            <a:ext cx="4449836" cy="243978"/>
          </a:xfrm>
        </p:spPr>
        <p:txBody>
          <a:bodyPr>
            <a:noAutofit/>
          </a:bodyPr>
          <a:lstStyle>
            <a:lvl1pPr>
              <a:defRPr sz="1400" spc="600">
                <a:solidFill>
                  <a:srgbClr val="0066A6"/>
                </a:solidFill>
              </a:defRPr>
            </a:lvl1pPr>
          </a:lstStyle>
          <a:p>
            <a:pPr lvl="0"/>
            <a:r>
              <a:rPr lang="en-US" dirty="0"/>
              <a:t>SECTION NAME(ALL CAPS)</a:t>
            </a:r>
          </a:p>
        </p:txBody>
      </p:sp>
      <p:sp>
        <p:nvSpPr>
          <p:cNvPr id="10" name="Text Placeholder 9">
            <a:extLst>
              <a:ext uri="{FF2B5EF4-FFF2-40B4-BE49-F238E27FC236}">
                <a16:creationId xmlns:a16="http://schemas.microsoft.com/office/drawing/2014/main" id="{C8545E95-5904-3435-692F-58539D1C2128}"/>
              </a:ext>
            </a:extLst>
          </p:cNvPr>
          <p:cNvSpPr>
            <a:spLocks noGrp="1"/>
          </p:cNvSpPr>
          <p:nvPr>
            <p:ph type="body" sz="quarter" idx="10" hasCustomPrompt="1"/>
          </p:nvPr>
        </p:nvSpPr>
        <p:spPr>
          <a:xfrm>
            <a:off x="6468536" y="2058597"/>
            <a:ext cx="5217115" cy="555417"/>
          </a:xfrm>
        </p:spPr>
        <p:txBody>
          <a:bodyPr>
            <a:noAutofit/>
          </a:bodyPr>
          <a:lstStyle>
            <a:lvl1pPr>
              <a:defRPr sz="3200" b="1">
                <a:solidFill>
                  <a:srgbClr val="0066A6"/>
                </a:solidFill>
              </a:defRPr>
            </a:lvl1pPr>
            <a:lvl2pPr>
              <a:defRPr b="1">
                <a:solidFill>
                  <a:srgbClr val="0066A6"/>
                </a:solidFill>
              </a:defRPr>
            </a:lvl2pPr>
            <a:lvl3pPr>
              <a:defRPr b="1">
                <a:solidFill>
                  <a:srgbClr val="0066A6"/>
                </a:solidFill>
              </a:defRPr>
            </a:lvl3pPr>
            <a:lvl4pPr>
              <a:defRPr b="1">
                <a:solidFill>
                  <a:srgbClr val="0066A6"/>
                </a:solidFill>
              </a:defRPr>
            </a:lvl4pPr>
            <a:lvl5pPr>
              <a:defRPr b="1">
                <a:solidFill>
                  <a:srgbClr val="0066A6"/>
                </a:solidFill>
              </a:defRPr>
            </a:lvl5pPr>
          </a:lstStyle>
          <a:p>
            <a:pPr lvl="0"/>
            <a:r>
              <a:rPr lang="en-US" dirty="0"/>
              <a:t>Insert Header</a:t>
            </a:r>
          </a:p>
        </p:txBody>
      </p:sp>
      <p:sp>
        <p:nvSpPr>
          <p:cNvPr id="8" name="Text Placeholder 7">
            <a:extLst>
              <a:ext uri="{FF2B5EF4-FFF2-40B4-BE49-F238E27FC236}">
                <a16:creationId xmlns:a16="http://schemas.microsoft.com/office/drawing/2014/main" id="{E02893ED-79D1-853A-AC15-C78811B6ECA0}"/>
              </a:ext>
            </a:extLst>
          </p:cNvPr>
          <p:cNvSpPr>
            <a:spLocks noGrp="1"/>
          </p:cNvSpPr>
          <p:nvPr>
            <p:ph type="body" sz="quarter" idx="13" hasCustomPrompt="1"/>
          </p:nvPr>
        </p:nvSpPr>
        <p:spPr>
          <a:xfrm>
            <a:off x="6468536" y="2782092"/>
            <a:ext cx="5203825" cy="2366963"/>
          </a:xfrm>
        </p:spPr>
        <p:txBody>
          <a:bodyPr>
            <a:normAutofit/>
          </a:bodyPr>
          <a:lstStyle>
            <a:lvl1pPr>
              <a:defRPr sz="16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stStyle>
          <a:p>
            <a:pPr algn="l"/>
            <a:r>
              <a:rPr lang="en-US" sz="1600" dirty="0">
                <a:latin typeface="Montserrat" pitchFamily="2" charset="77"/>
              </a:rPr>
              <a:t>Lorem ipsum dolor sit </a:t>
            </a:r>
            <a:r>
              <a:rPr lang="en-US" sz="1600" dirty="0" err="1">
                <a:latin typeface="Montserrat" pitchFamily="2" charset="77"/>
              </a:rPr>
              <a:t>amet</a:t>
            </a:r>
            <a:r>
              <a:rPr lang="en-US" sz="1600" dirty="0">
                <a:latin typeface="Montserrat" pitchFamily="2" charset="77"/>
              </a:rPr>
              <a:t>, </a:t>
            </a:r>
            <a:r>
              <a:rPr lang="en-US" sz="1600" dirty="0" err="1">
                <a:latin typeface="Montserrat" pitchFamily="2" charset="77"/>
              </a:rPr>
              <a:t>consectetuer</a:t>
            </a:r>
            <a:r>
              <a:rPr lang="en-US" sz="1600" dirty="0">
                <a:latin typeface="Montserrat" pitchFamily="2" charset="77"/>
              </a:rPr>
              <a:t> </a:t>
            </a:r>
            <a:r>
              <a:rPr lang="en-US" sz="1600" dirty="0" err="1">
                <a:latin typeface="Montserrat" pitchFamily="2" charset="77"/>
              </a:rPr>
              <a:t>adipiscing</a:t>
            </a:r>
            <a:r>
              <a:rPr lang="en-US" sz="1600" dirty="0">
                <a:latin typeface="Montserrat" pitchFamily="2" charset="77"/>
              </a:rPr>
              <a:t> </a:t>
            </a:r>
            <a:r>
              <a:rPr lang="en-US" sz="1600" dirty="0" err="1">
                <a:latin typeface="Montserrat" pitchFamily="2" charset="77"/>
              </a:rPr>
              <a:t>elit</a:t>
            </a:r>
            <a:r>
              <a:rPr lang="en-US" sz="1600" dirty="0">
                <a:latin typeface="Montserrat" pitchFamily="2" charset="77"/>
              </a:rPr>
              <a:t>, sed diam </a:t>
            </a:r>
            <a:r>
              <a:rPr lang="en-US" sz="1600" dirty="0" err="1">
                <a:latin typeface="Montserrat" pitchFamily="2" charset="77"/>
              </a:rPr>
              <a:t>nonummy</a:t>
            </a:r>
            <a:r>
              <a:rPr lang="en-US" sz="1600" dirty="0">
                <a:latin typeface="Montserrat" pitchFamily="2" charset="77"/>
              </a:rPr>
              <a:t> </a:t>
            </a:r>
            <a:r>
              <a:rPr lang="en-US" sz="1600" dirty="0" err="1">
                <a:latin typeface="Montserrat" pitchFamily="2" charset="77"/>
              </a:rPr>
              <a:t>nibh</a:t>
            </a:r>
            <a:r>
              <a:rPr lang="en-US" sz="1600" dirty="0">
                <a:latin typeface="Montserrat" pitchFamily="2" charset="77"/>
              </a:rPr>
              <a:t> </a:t>
            </a:r>
            <a:r>
              <a:rPr lang="en-US" sz="1600" dirty="0" err="1">
                <a:latin typeface="Montserrat" pitchFamily="2" charset="77"/>
              </a:rPr>
              <a:t>euismod</a:t>
            </a:r>
            <a:r>
              <a:rPr lang="en-US" sz="1600" dirty="0">
                <a:latin typeface="Montserrat" pitchFamily="2" charset="77"/>
              </a:rPr>
              <a:t> </a:t>
            </a:r>
            <a:r>
              <a:rPr lang="en-US" sz="1600" dirty="0" err="1">
                <a:latin typeface="Montserrat" pitchFamily="2" charset="77"/>
              </a:rPr>
              <a:t>tincidunt</a:t>
            </a:r>
            <a:r>
              <a:rPr lang="en-US" sz="1600" dirty="0">
                <a:latin typeface="Montserrat" pitchFamily="2" charset="77"/>
              </a:rPr>
              <a:t> </a:t>
            </a:r>
            <a:r>
              <a:rPr lang="en-US" sz="1600" dirty="0" err="1">
                <a:latin typeface="Montserrat" pitchFamily="2" charset="77"/>
              </a:rPr>
              <a:t>ut</a:t>
            </a:r>
            <a:r>
              <a:rPr lang="en-US" sz="1600" dirty="0">
                <a:latin typeface="Montserrat" pitchFamily="2" charset="77"/>
              </a:rPr>
              <a:t> </a:t>
            </a:r>
            <a:r>
              <a:rPr lang="en-US" sz="1600" dirty="0" err="1">
                <a:latin typeface="Montserrat" pitchFamily="2" charset="77"/>
              </a:rPr>
              <a:t>laoreet</a:t>
            </a:r>
            <a:r>
              <a:rPr lang="en-US" sz="1600" dirty="0">
                <a:latin typeface="Montserrat" pitchFamily="2" charset="77"/>
              </a:rPr>
              <a:t> dolore magna </a:t>
            </a:r>
            <a:r>
              <a:rPr lang="en-US" sz="1600" dirty="0" err="1">
                <a:latin typeface="Montserrat" pitchFamily="2" charset="77"/>
              </a:rPr>
              <a:t>aliquam</a:t>
            </a:r>
            <a:r>
              <a:rPr lang="en-US" sz="1600" dirty="0">
                <a:latin typeface="Montserrat" pitchFamily="2" charset="77"/>
              </a:rPr>
              <a:t> </a:t>
            </a:r>
            <a:r>
              <a:rPr lang="en-US" sz="1600" dirty="0" err="1">
                <a:latin typeface="Montserrat" pitchFamily="2" charset="77"/>
              </a:rPr>
              <a:t>erat</a:t>
            </a:r>
            <a:r>
              <a:rPr lang="en-US" sz="1600" dirty="0">
                <a:latin typeface="Montserrat" pitchFamily="2" charset="77"/>
              </a:rPr>
              <a:t> </a:t>
            </a:r>
            <a:r>
              <a:rPr lang="en-US" sz="1600" dirty="0" err="1">
                <a:latin typeface="Montserrat" pitchFamily="2" charset="77"/>
              </a:rPr>
              <a:t>volutpat</a:t>
            </a:r>
            <a:r>
              <a:rPr lang="en-US" sz="1600" dirty="0">
                <a:latin typeface="Montserrat" pitchFamily="2" charset="77"/>
              </a:rPr>
              <a:t>. Ut </a:t>
            </a:r>
            <a:r>
              <a:rPr lang="en-US" sz="1600" dirty="0" err="1">
                <a:latin typeface="Montserrat" pitchFamily="2" charset="77"/>
              </a:rPr>
              <a:t>wisi</a:t>
            </a:r>
            <a:r>
              <a:rPr lang="en-US" sz="1600" dirty="0">
                <a:latin typeface="Montserrat" pitchFamily="2" charset="77"/>
              </a:rPr>
              <a:t> </a:t>
            </a:r>
            <a:r>
              <a:rPr lang="en-US" sz="1600" dirty="0" err="1">
                <a:latin typeface="Montserrat" pitchFamily="2" charset="77"/>
              </a:rPr>
              <a:t>enim</a:t>
            </a:r>
            <a:r>
              <a:rPr lang="en-US" sz="1600" dirty="0">
                <a:latin typeface="Montserrat" pitchFamily="2" charset="77"/>
              </a:rPr>
              <a:t> ad minim </a:t>
            </a:r>
            <a:r>
              <a:rPr lang="en-US" sz="1600" dirty="0" err="1">
                <a:latin typeface="Montserrat" pitchFamily="2" charset="77"/>
              </a:rPr>
              <a:t>veniam</a:t>
            </a:r>
            <a:r>
              <a:rPr lang="en-US" sz="1600" dirty="0">
                <a:latin typeface="Montserrat" pitchFamily="2" charset="77"/>
              </a:rPr>
              <a:t>, </a:t>
            </a:r>
            <a:r>
              <a:rPr lang="en-US" sz="1600" dirty="0" err="1">
                <a:latin typeface="Montserrat" pitchFamily="2" charset="77"/>
              </a:rPr>
              <a:t>quis</a:t>
            </a:r>
            <a:r>
              <a:rPr lang="en-US" sz="1600" dirty="0">
                <a:latin typeface="Montserrat" pitchFamily="2" charset="77"/>
              </a:rPr>
              <a:t> </a:t>
            </a:r>
            <a:r>
              <a:rPr lang="en-US" sz="1600" dirty="0" err="1">
                <a:latin typeface="Montserrat" pitchFamily="2" charset="77"/>
              </a:rPr>
              <a:t>nostrud</a:t>
            </a:r>
            <a:r>
              <a:rPr lang="en-US" sz="1600" dirty="0">
                <a:latin typeface="Montserrat" pitchFamily="2" charset="77"/>
              </a:rPr>
              <a:t> </a:t>
            </a:r>
            <a:r>
              <a:rPr lang="en-US" sz="1600" dirty="0" err="1">
                <a:latin typeface="Montserrat" pitchFamily="2" charset="77"/>
              </a:rPr>
              <a:t>exerci</a:t>
            </a:r>
            <a:r>
              <a:rPr lang="en-US" sz="1600" dirty="0">
                <a:latin typeface="Montserrat" pitchFamily="2" charset="77"/>
              </a:rPr>
              <a:t> </a:t>
            </a:r>
            <a:r>
              <a:rPr lang="en-US" sz="1600" dirty="0" err="1">
                <a:latin typeface="Montserrat" pitchFamily="2" charset="77"/>
              </a:rPr>
              <a:t>tation</a:t>
            </a:r>
            <a:r>
              <a:rPr lang="en-US" sz="1600" dirty="0">
                <a:latin typeface="Montserrat" pitchFamily="2" charset="77"/>
              </a:rPr>
              <a:t> </a:t>
            </a:r>
            <a:r>
              <a:rPr lang="en-US" sz="1600" dirty="0" err="1">
                <a:latin typeface="Montserrat" pitchFamily="2" charset="77"/>
              </a:rPr>
              <a:t>ullamcorper</a:t>
            </a:r>
            <a:r>
              <a:rPr lang="en-US" sz="1600" dirty="0">
                <a:latin typeface="Montserrat" pitchFamily="2" charset="77"/>
              </a:rPr>
              <a:t> </a:t>
            </a:r>
            <a:r>
              <a:rPr lang="en-US" sz="1600" dirty="0" err="1">
                <a:latin typeface="Montserrat" pitchFamily="2" charset="77"/>
              </a:rPr>
              <a:t>suscipit</a:t>
            </a:r>
            <a:r>
              <a:rPr lang="en-US" sz="1600" dirty="0">
                <a:latin typeface="Montserrat" pitchFamily="2" charset="77"/>
              </a:rPr>
              <a:t> </a:t>
            </a:r>
            <a:r>
              <a:rPr lang="en-US" sz="1600" dirty="0" err="1">
                <a:latin typeface="Montserrat" pitchFamily="2" charset="77"/>
              </a:rPr>
              <a:t>lobortis</a:t>
            </a:r>
            <a:r>
              <a:rPr lang="en-US" sz="1600" dirty="0">
                <a:latin typeface="Montserrat" pitchFamily="2" charset="77"/>
              </a:rPr>
              <a:t> </a:t>
            </a:r>
            <a:r>
              <a:rPr lang="en-US" sz="1600" dirty="0" err="1">
                <a:latin typeface="Montserrat" pitchFamily="2" charset="77"/>
              </a:rPr>
              <a:t>nisl</a:t>
            </a:r>
            <a:r>
              <a:rPr lang="en-US" sz="1600" dirty="0">
                <a:latin typeface="Montserrat" pitchFamily="2" charset="77"/>
              </a:rPr>
              <a:t> </a:t>
            </a:r>
            <a:r>
              <a:rPr lang="en-US" sz="1600" dirty="0" err="1">
                <a:latin typeface="Montserrat" pitchFamily="2" charset="77"/>
              </a:rPr>
              <a:t>ut</a:t>
            </a:r>
            <a:r>
              <a:rPr lang="en-US" sz="1600" dirty="0">
                <a:latin typeface="Montserrat" pitchFamily="2" charset="77"/>
              </a:rPr>
              <a:t> </a:t>
            </a:r>
            <a:r>
              <a:rPr lang="en-US" sz="1600" dirty="0" err="1">
                <a:latin typeface="Montserrat" pitchFamily="2" charset="77"/>
              </a:rPr>
              <a:t>aliquip</a:t>
            </a:r>
            <a:r>
              <a:rPr lang="en-US" sz="1600" dirty="0">
                <a:latin typeface="Montserrat" pitchFamily="2" charset="77"/>
              </a:rPr>
              <a:t> ex </a:t>
            </a:r>
            <a:r>
              <a:rPr lang="en-US" sz="1600" dirty="0" err="1">
                <a:latin typeface="Montserrat" pitchFamily="2" charset="77"/>
              </a:rPr>
              <a:t>ea</a:t>
            </a:r>
            <a:r>
              <a:rPr lang="en-US" sz="1600" dirty="0">
                <a:latin typeface="Montserrat" pitchFamily="2" charset="77"/>
              </a:rPr>
              <a:t> </a:t>
            </a:r>
            <a:r>
              <a:rPr lang="en-US" sz="1600" dirty="0" err="1">
                <a:latin typeface="Montserrat" pitchFamily="2" charset="77"/>
              </a:rPr>
              <a:t>commodo</a:t>
            </a:r>
            <a:r>
              <a:rPr lang="en-US" sz="1600" dirty="0">
                <a:latin typeface="Montserrat" pitchFamily="2" charset="77"/>
              </a:rPr>
              <a:t> </a:t>
            </a:r>
            <a:r>
              <a:rPr lang="en-US" sz="1600" dirty="0" err="1">
                <a:latin typeface="Montserrat" pitchFamily="2" charset="77"/>
              </a:rPr>
              <a:t>consequat</a:t>
            </a:r>
            <a:r>
              <a:rPr lang="en-US" sz="1600" dirty="0">
                <a:latin typeface="Montserrat" pitchFamily="2" charset="77"/>
              </a:rPr>
              <a:t>. Duis autem vel </a:t>
            </a:r>
            <a:r>
              <a:rPr lang="en-US" sz="1600" dirty="0" err="1">
                <a:latin typeface="Montserrat" pitchFamily="2" charset="77"/>
              </a:rPr>
              <a:t>eum</a:t>
            </a:r>
            <a:r>
              <a:rPr lang="en-US" sz="1600" dirty="0">
                <a:latin typeface="Montserrat" pitchFamily="2" charset="77"/>
              </a:rPr>
              <a:t> </a:t>
            </a:r>
            <a:r>
              <a:rPr lang="en-US" sz="1600" dirty="0" err="1">
                <a:latin typeface="Montserrat" pitchFamily="2" charset="77"/>
              </a:rPr>
              <a:t>iriure</a:t>
            </a:r>
            <a:r>
              <a:rPr lang="en-US" sz="1600" dirty="0">
                <a:latin typeface="Montserrat" pitchFamily="2" charset="77"/>
              </a:rPr>
              <a:t> dolor in </a:t>
            </a:r>
            <a:r>
              <a:rPr lang="en-US" sz="1600" dirty="0" err="1">
                <a:latin typeface="Montserrat" pitchFamily="2" charset="77"/>
              </a:rPr>
              <a:t>hendrerit</a:t>
            </a:r>
            <a:r>
              <a:rPr lang="en-US" sz="1600" dirty="0">
                <a:latin typeface="Montserrat" pitchFamily="2" charset="77"/>
              </a:rPr>
              <a:t> in </a:t>
            </a:r>
            <a:r>
              <a:rPr lang="en-US" sz="1600" dirty="0" err="1">
                <a:latin typeface="Montserrat" pitchFamily="2" charset="77"/>
              </a:rPr>
              <a:t>vulputate</a:t>
            </a:r>
            <a:r>
              <a:rPr lang="en-US" sz="1600" dirty="0">
                <a:latin typeface="Montserrat" pitchFamily="2" charset="77"/>
              </a:rPr>
              <a:t> </a:t>
            </a:r>
            <a:r>
              <a:rPr lang="en-US" sz="1600" dirty="0" err="1">
                <a:latin typeface="Montserrat" pitchFamily="2" charset="77"/>
              </a:rPr>
              <a:t>velit</a:t>
            </a:r>
            <a:r>
              <a:rPr lang="en-US" sz="1600" dirty="0">
                <a:latin typeface="Montserrat" pitchFamily="2" charset="77"/>
              </a:rPr>
              <a:t> </a:t>
            </a:r>
            <a:r>
              <a:rPr lang="en-US" sz="1600" dirty="0" err="1">
                <a:latin typeface="Montserrat" pitchFamily="2" charset="77"/>
              </a:rPr>
              <a:t>esse</a:t>
            </a:r>
            <a:r>
              <a:rPr lang="en-US" sz="1600" dirty="0">
                <a:latin typeface="Montserrat" pitchFamily="2" charset="77"/>
              </a:rPr>
              <a:t> </a:t>
            </a:r>
            <a:r>
              <a:rPr lang="en-US" sz="1600" dirty="0" err="1">
                <a:latin typeface="Montserrat" pitchFamily="2" charset="77"/>
              </a:rPr>
              <a:t>molestie</a:t>
            </a:r>
            <a:r>
              <a:rPr lang="en-US" sz="1600" dirty="0">
                <a:latin typeface="Montserrat" pitchFamily="2" charset="77"/>
              </a:rPr>
              <a:t> </a:t>
            </a:r>
            <a:r>
              <a:rPr lang="en-US" sz="1600" dirty="0" err="1">
                <a:latin typeface="Montserrat" pitchFamily="2" charset="77"/>
              </a:rPr>
              <a:t>consequat</a:t>
            </a:r>
            <a:r>
              <a:rPr lang="en-US" sz="1600" dirty="0">
                <a:latin typeface="Montserrat" pitchFamily="2" charset="77"/>
              </a:rPr>
              <a:t>, vel illum dolore </a:t>
            </a:r>
            <a:r>
              <a:rPr lang="en-US" sz="1600" dirty="0" err="1">
                <a:latin typeface="Montserrat" pitchFamily="2" charset="77"/>
              </a:rPr>
              <a:t>eu</a:t>
            </a:r>
            <a:r>
              <a:rPr lang="en-US" sz="1600" dirty="0">
                <a:latin typeface="Montserrat" pitchFamily="2" charset="77"/>
              </a:rPr>
              <a:t> </a:t>
            </a:r>
            <a:r>
              <a:rPr lang="en-US" sz="1600" dirty="0" err="1">
                <a:latin typeface="Montserrat" pitchFamily="2" charset="77"/>
              </a:rPr>
              <a:t>feugiat</a:t>
            </a:r>
            <a:r>
              <a:rPr lang="en-US" sz="1600" dirty="0">
                <a:latin typeface="Montserrat" pitchFamily="2" charset="77"/>
              </a:rPr>
              <a:t> </a:t>
            </a:r>
            <a:r>
              <a:rPr lang="en-US" sz="1600" dirty="0" err="1">
                <a:latin typeface="Montserrat" pitchFamily="2" charset="77"/>
              </a:rPr>
              <a:t>nulla</a:t>
            </a:r>
            <a:endParaRPr lang="en-US" sz="1600" dirty="0">
              <a:latin typeface="Montserrat" pitchFamily="2" charset="77"/>
            </a:endParaRPr>
          </a:p>
        </p:txBody>
      </p:sp>
      <p:sp>
        <p:nvSpPr>
          <p:cNvPr id="7" name="Picture Placeholder 3">
            <a:extLst>
              <a:ext uri="{FF2B5EF4-FFF2-40B4-BE49-F238E27FC236}">
                <a16:creationId xmlns:a16="http://schemas.microsoft.com/office/drawing/2014/main" id="{0D410FBB-0E85-A9F0-FE90-9AD8BF61B240}"/>
              </a:ext>
            </a:extLst>
          </p:cNvPr>
          <p:cNvSpPr>
            <a:spLocks noGrp="1"/>
          </p:cNvSpPr>
          <p:nvPr>
            <p:ph type="pic" sz="quarter" idx="14"/>
          </p:nvPr>
        </p:nvSpPr>
        <p:spPr>
          <a:xfrm>
            <a:off x="-41674" y="0"/>
            <a:ext cx="5520224" cy="6858001"/>
          </a:xfrm>
          <a:effectLst>
            <a:outerShdw blurRad="410243" dist="90240" dir="8100000" sx="99913" sy="99913" algn="tr" rotWithShape="0">
              <a:prstClr val="black">
                <a:alpha val="14789"/>
              </a:prstClr>
            </a:outerShdw>
          </a:effectLst>
        </p:spPr>
        <p:txBody>
          <a:bodyPr/>
          <a:lstStyle/>
          <a:p>
            <a:endParaRPr lang="en-US"/>
          </a:p>
        </p:txBody>
      </p:sp>
      <p:sp>
        <p:nvSpPr>
          <p:cNvPr id="15" name="Slide Number Placeholder 5">
            <a:extLst>
              <a:ext uri="{FF2B5EF4-FFF2-40B4-BE49-F238E27FC236}">
                <a16:creationId xmlns:a16="http://schemas.microsoft.com/office/drawing/2014/main" id="{1947016A-483F-2210-66E1-8A8D4804D805}"/>
              </a:ext>
            </a:extLst>
          </p:cNvPr>
          <p:cNvSpPr>
            <a:spLocks noGrp="1"/>
          </p:cNvSpPr>
          <p:nvPr>
            <p:ph type="sldNum" sz="quarter" idx="15"/>
          </p:nvPr>
        </p:nvSpPr>
        <p:spPr>
          <a:xfrm>
            <a:off x="10918372" y="6150749"/>
            <a:ext cx="435428" cy="243979"/>
          </a:xfrm>
        </p:spPr>
        <p:txBody>
          <a:bodyPr/>
          <a:lstStyle>
            <a:lvl1pPr>
              <a:defRPr>
                <a:solidFill>
                  <a:srgbClr val="0066A6"/>
                </a:solidFill>
              </a:defRPr>
            </a:lvl1pPr>
          </a:lstStyle>
          <a:p>
            <a:fld id="{DEB7C6FD-144D-FB41-8AB5-7F7A8D4CB922}" type="slidenum">
              <a:rPr lang="en-US" smtClean="0"/>
              <a:pPr/>
              <a:t>‹#›</a:t>
            </a:fld>
            <a:endParaRPr lang="en-US" dirty="0"/>
          </a:p>
        </p:txBody>
      </p:sp>
    </p:spTree>
    <p:extLst>
      <p:ext uri="{BB962C8B-B14F-4D97-AF65-F5344CB8AC3E}">
        <p14:creationId xmlns:p14="http://schemas.microsoft.com/office/powerpoint/2010/main" val="1919345437"/>
      </p:ext>
    </p:extLst>
  </p:cSld>
  <p:clrMapOvr>
    <a:overrideClrMapping bg1="lt1" tx1="dk1" bg2="lt2" tx2="dk2" accent1="accent1" accent2="accent2" accent3="accent3" accent4="accent4" accent5="accent5" accent6="accent6" hlink="hlink" folHlink="folHlink"/>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3DC7F-C122-A173-46DE-2FB392F8F682}"/>
              </a:ext>
            </a:extLst>
          </p:cNvPr>
          <p:cNvSpPr>
            <a:spLocks noGrp="1"/>
          </p:cNvSpPr>
          <p:nvPr>
            <p:ph type="title" hasCustomPrompt="1"/>
          </p:nvPr>
        </p:nvSpPr>
        <p:spPr/>
        <p:txBody>
          <a:bodyPr/>
          <a:lstStyle/>
          <a:p>
            <a:r>
              <a:rPr lang="en-US" dirty="0"/>
              <a:t>Insert Header</a:t>
            </a:r>
          </a:p>
        </p:txBody>
      </p:sp>
      <p:sp>
        <p:nvSpPr>
          <p:cNvPr id="3" name="Content Placeholder 2">
            <a:extLst>
              <a:ext uri="{FF2B5EF4-FFF2-40B4-BE49-F238E27FC236}">
                <a16:creationId xmlns:a16="http://schemas.microsoft.com/office/drawing/2014/main" id="{9129A281-BB07-96D5-633A-78A26CDB6D3B}"/>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87A935E7-E62B-53FD-4819-5DD46DC48F24}"/>
              </a:ext>
            </a:extLst>
          </p:cNvPr>
          <p:cNvSpPr>
            <a:spLocks noGrp="1"/>
          </p:cNvSpPr>
          <p:nvPr>
            <p:ph type="ftr" sz="quarter" idx="11"/>
          </p:nvPr>
        </p:nvSpPr>
        <p:spPr>
          <a:xfrm>
            <a:off x="838200" y="6356350"/>
            <a:ext cx="4114800" cy="365125"/>
          </a:xfrm>
        </p:spPr>
        <p:txBody>
          <a:bodyPr/>
          <a:lstStyle/>
          <a:p>
            <a:endParaRPr lang="en-US" dirty="0"/>
          </a:p>
        </p:txBody>
      </p:sp>
      <p:sp>
        <p:nvSpPr>
          <p:cNvPr id="6" name="Slide Number Placeholder 5">
            <a:extLst>
              <a:ext uri="{FF2B5EF4-FFF2-40B4-BE49-F238E27FC236}">
                <a16:creationId xmlns:a16="http://schemas.microsoft.com/office/drawing/2014/main" id="{CF59DC09-9F29-CCF8-7926-899C63D4F782}"/>
              </a:ext>
            </a:extLst>
          </p:cNvPr>
          <p:cNvSpPr>
            <a:spLocks noGrp="1"/>
          </p:cNvSpPr>
          <p:nvPr>
            <p:ph type="sldNum" sz="quarter" idx="12"/>
          </p:nvPr>
        </p:nvSpPr>
        <p:spPr/>
        <p:txBody>
          <a:bodyPr/>
          <a:lstStyle/>
          <a:p>
            <a:fld id="{DEB7C6FD-144D-FB41-8AB5-7F7A8D4CB922}" type="slidenum">
              <a:rPr lang="en-US" smtClean="0"/>
              <a:t>‹#›</a:t>
            </a:fld>
            <a:endParaRPr lang="en-US"/>
          </a:p>
        </p:txBody>
      </p:sp>
    </p:spTree>
    <p:extLst>
      <p:ext uri="{BB962C8B-B14F-4D97-AF65-F5344CB8AC3E}">
        <p14:creationId xmlns:p14="http://schemas.microsoft.com/office/powerpoint/2010/main" val="4174058988"/>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F8637-1484-5877-C8A0-AD1E8EEB2A33}"/>
              </a:ext>
            </a:extLst>
          </p:cNvPr>
          <p:cNvSpPr>
            <a:spLocks noGrp="1"/>
          </p:cNvSpPr>
          <p:nvPr>
            <p:ph type="title" hasCustomPrompt="1"/>
          </p:nvPr>
        </p:nvSpPr>
        <p:spPr/>
        <p:txBody>
          <a:bodyPr/>
          <a:lstStyle/>
          <a:p>
            <a:r>
              <a:rPr lang="en-US" dirty="0"/>
              <a:t>Insert Header</a:t>
            </a:r>
          </a:p>
        </p:txBody>
      </p:sp>
      <p:sp>
        <p:nvSpPr>
          <p:cNvPr id="3" name="Content Placeholder 2">
            <a:extLst>
              <a:ext uri="{FF2B5EF4-FFF2-40B4-BE49-F238E27FC236}">
                <a16:creationId xmlns:a16="http://schemas.microsoft.com/office/drawing/2014/main" id="{20FE03C4-CAFE-A348-7A27-2D273A7764BD}"/>
              </a:ext>
            </a:extLst>
          </p:cNvPr>
          <p:cNvSpPr>
            <a:spLocks noGrp="1"/>
          </p:cNvSpPr>
          <p:nvPr>
            <p:ph sz="half" idx="1"/>
          </p:nvPr>
        </p:nvSpPr>
        <p:spPr>
          <a:xfrm>
            <a:off x="838200" y="1825625"/>
            <a:ext cx="5181600" cy="4351338"/>
          </a:xfrm>
        </p:spPr>
        <p:txBody>
          <a:bodyPr>
            <a:normAutofit/>
          </a:bodyPr>
          <a:lstStyle>
            <a:lvl1pPr>
              <a:defRPr sz="2400"/>
            </a:lvl1pPr>
            <a:lvl2pPr>
              <a:defRPr sz="2000"/>
            </a:lvl2pPr>
            <a:lvl3pPr>
              <a:defRPr sz="1800"/>
            </a:lvl3pPr>
            <a:lvl4pPr>
              <a:defRPr sz="1600"/>
            </a:lvl4pPr>
            <a:lvl5pPr>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CCC29304-7A12-00B6-F92E-5CAD1A70EF3D}"/>
              </a:ext>
            </a:extLst>
          </p:cNvPr>
          <p:cNvSpPr>
            <a:spLocks noGrp="1"/>
          </p:cNvSpPr>
          <p:nvPr>
            <p:ph sz="half" idx="2"/>
          </p:nvPr>
        </p:nvSpPr>
        <p:spPr>
          <a:xfrm>
            <a:off x="6172200" y="1825625"/>
            <a:ext cx="5181600" cy="4351338"/>
          </a:xfrm>
        </p:spPr>
        <p:txBody>
          <a:bodyPr>
            <a:normAutofit/>
          </a:bodyPr>
          <a:lstStyle>
            <a:lvl1pPr>
              <a:defRPr sz="2400"/>
            </a:lvl1pPr>
            <a:lvl2pPr>
              <a:defRPr sz="2000"/>
            </a:lvl2pPr>
            <a:lvl3pPr>
              <a:defRPr sz="1800"/>
            </a:lvl3pPr>
            <a:lvl4pPr>
              <a:defRPr sz="1600"/>
            </a:lvl4pPr>
            <a:lvl5pPr>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1358BB1A-EE57-F0AC-EAC9-648C98F31D37}"/>
              </a:ext>
            </a:extLst>
          </p:cNvPr>
          <p:cNvSpPr>
            <a:spLocks noGrp="1"/>
          </p:cNvSpPr>
          <p:nvPr>
            <p:ph type="ftr" sz="quarter" idx="11"/>
          </p:nvPr>
        </p:nvSpPr>
        <p:spPr>
          <a:xfrm>
            <a:off x="838200" y="6356350"/>
            <a:ext cx="4114800" cy="365125"/>
          </a:xfrm>
        </p:spPr>
        <p:txBody>
          <a:bodyPr/>
          <a:lstStyle/>
          <a:p>
            <a:endParaRPr lang="en-US" dirty="0"/>
          </a:p>
        </p:txBody>
      </p:sp>
      <p:sp>
        <p:nvSpPr>
          <p:cNvPr id="7" name="Slide Number Placeholder 6">
            <a:extLst>
              <a:ext uri="{FF2B5EF4-FFF2-40B4-BE49-F238E27FC236}">
                <a16:creationId xmlns:a16="http://schemas.microsoft.com/office/drawing/2014/main" id="{F4AF9163-8B87-9EFD-55CC-ED72D36C684B}"/>
              </a:ext>
            </a:extLst>
          </p:cNvPr>
          <p:cNvSpPr>
            <a:spLocks noGrp="1"/>
          </p:cNvSpPr>
          <p:nvPr>
            <p:ph type="sldNum" sz="quarter" idx="12"/>
          </p:nvPr>
        </p:nvSpPr>
        <p:spPr/>
        <p:txBody>
          <a:bodyPr/>
          <a:lstStyle/>
          <a:p>
            <a:fld id="{DEB7C6FD-144D-FB41-8AB5-7F7A8D4CB922}" type="slidenum">
              <a:rPr lang="en-US" smtClean="0"/>
              <a:t>‹#›</a:t>
            </a:fld>
            <a:endParaRPr lang="en-US"/>
          </a:p>
        </p:txBody>
      </p:sp>
    </p:spTree>
    <p:extLst>
      <p:ext uri="{BB962C8B-B14F-4D97-AF65-F5344CB8AC3E}">
        <p14:creationId xmlns:p14="http://schemas.microsoft.com/office/powerpoint/2010/main" val="1965919912"/>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690C2-B71F-7B41-3A70-A09A075E8234}"/>
              </a:ext>
            </a:extLst>
          </p:cNvPr>
          <p:cNvSpPr>
            <a:spLocks noGrp="1"/>
          </p:cNvSpPr>
          <p:nvPr>
            <p:ph type="title" hasCustomPrompt="1"/>
          </p:nvPr>
        </p:nvSpPr>
        <p:spPr>
          <a:xfrm>
            <a:off x="839788" y="365125"/>
            <a:ext cx="10515600" cy="1325563"/>
          </a:xfrm>
        </p:spPr>
        <p:txBody>
          <a:bodyPr/>
          <a:lstStyle/>
          <a:p>
            <a:r>
              <a:rPr lang="en-US" dirty="0"/>
              <a:t>Insert Header</a:t>
            </a:r>
          </a:p>
        </p:txBody>
      </p:sp>
      <p:sp>
        <p:nvSpPr>
          <p:cNvPr id="3" name="Text Placeholder 2">
            <a:extLst>
              <a:ext uri="{FF2B5EF4-FFF2-40B4-BE49-F238E27FC236}">
                <a16:creationId xmlns:a16="http://schemas.microsoft.com/office/drawing/2014/main" id="{C2D21C1C-6061-C6A2-C152-10E10A9B09D0}"/>
              </a:ext>
            </a:extLst>
          </p:cNvPr>
          <p:cNvSpPr>
            <a:spLocks noGrp="1"/>
          </p:cNvSpPr>
          <p:nvPr>
            <p:ph type="body" idx="1" hasCustomPrompt="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err="1"/>
              <a:t>Subheader</a:t>
            </a:r>
            <a:endParaRPr lang="en-US" dirty="0"/>
          </a:p>
        </p:txBody>
      </p:sp>
      <p:sp>
        <p:nvSpPr>
          <p:cNvPr id="4" name="Content Placeholder 3">
            <a:extLst>
              <a:ext uri="{FF2B5EF4-FFF2-40B4-BE49-F238E27FC236}">
                <a16:creationId xmlns:a16="http://schemas.microsoft.com/office/drawing/2014/main" id="{BF7116DD-0A05-730F-EFC6-4E0A062AEA2A}"/>
              </a:ext>
            </a:extLst>
          </p:cNvPr>
          <p:cNvSpPr>
            <a:spLocks noGrp="1"/>
          </p:cNvSpPr>
          <p:nvPr>
            <p:ph sz="half" idx="2"/>
          </p:nvPr>
        </p:nvSpPr>
        <p:spPr>
          <a:xfrm>
            <a:off x="839788" y="2505075"/>
            <a:ext cx="5157787" cy="3684588"/>
          </a:xfrm>
        </p:spPr>
        <p:txBody>
          <a:bodyPr>
            <a:normAutofit/>
          </a:bodyPr>
          <a:lstStyle>
            <a:lvl1pPr>
              <a:defRPr sz="2400"/>
            </a:lvl1pPr>
            <a:lvl2pPr>
              <a:defRPr sz="2000"/>
            </a:lvl2pPr>
            <a:lvl3pPr>
              <a:defRPr sz="1800"/>
            </a:lvl3pPr>
            <a:lvl4pPr>
              <a:defRPr sz="1600"/>
            </a:lvl4pPr>
            <a:lvl5pPr>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28624B1D-0038-DA4E-7C3A-02A8823ECE69}"/>
              </a:ext>
            </a:extLst>
          </p:cNvPr>
          <p:cNvSpPr>
            <a:spLocks noGrp="1"/>
          </p:cNvSpPr>
          <p:nvPr>
            <p:ph type="body" sz="quarter" idx="3" hasCustomPrompt="1"/>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err="1"/>
              <a:t>Subheader</a:t>
            </a:r>
            <a:endParaRPr lang="en-US" dirty="0"/>
          </a:p>
        </p:txBody>
      </p:sp>
      <p:sp>
        <p:nvSpPr>
          <p:cNvPr id="6" name="Content Placeholder 5">
            <a:extLst>
              <a:ext uri="{FF2B5EF4-FFF2-40B4-BE49-F238E27FC236}">
                <a16:creationId xmlns:a16="http://schemas.microsoft.com/office/drawing/2014/main" id="{E93ABC42-C564-D57A-5105-77D25CBA1BAD}"/>
              </a:ext>
            </a:extLst>
          </p:cNvPr>
          <p:cNvSpPr>
            <a:spLocks noGrp="1"/>
          </p:cNvSpPr>
          <p:nvPr>
            <p:ph sz="quarter" idx="4"/>
          </p:nvPr>
        </p:nvSpPr>
        <p:spPr>
          <a:xfrm>
            <a:off x="6172200" y="2505075"/>
            <a:ext cx="5183188" cy="3684588"/>
          </a:xfrm>
        </p:spPr>
        <p:txBody>
          <a:bodyPr>
            <a:normAutofit/>
          </a:bodyPr>
          <a:lstStyle>
            <a:lvl1pPr>
              <a:defRPr sz="2400"/>
            </a:lvl1pPr>
            <a:lvl2pPr>
              <a:defRPr sz="2000"/>
            </a:lvl2pPr>
            <a:lvl3pPr>
              <a:defRPr sz="1800"/>
            </a:lvl3pPr>
            <a:lvl4pPr>
              <a:defRPr sz="1600"/>
            </a:lvl4pPr>
            <a:lvl5pPr>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7D03E655-71A1-DBF2-999F-B1D1FDB7C7E2}"/>
              </a:ext>
            </a:extLst>
          </p:cNvPr>
          <p:cNvSpPr>
            <a:spLocks noGrp="1"/>
          </p:cNvSpPr>
          <p:nvPr>
            <p:ph type="dt" sz="half" idx="10"/>
          </p:nvPr>
        </p:nvSpPr>
        <p:spPr>
          <a:xfrm>
            <a:off x="838200" y="6356350"/>
            <a:ext cx="2743200" cy="365125"/>
          </a:xfrm>
          <a:prstGeom prst="rect">
            <a:avLst/>
          </a:prstGeom>
        </p:spPr>
        <p:txBody>
          <a:bodyPr/>
          <a:lstStyle/>
          <a:p>
            <a:fld id="{EAC0213F-01CA-CA49-9295-A365CA07B40C}" type="datetimeFigureOut">
              <a:rPr lang="en-US" smtClean="0"/>
              <a:t>4/14/2026</a:t>
            </a:fld>
            <a:endParaRPr lang="en-US"/>
          </a:p>
        </p:txBody>
      </p:sp>
      <p:sp>
        <p:nvSpPr>
          <p:cNvPr id="8" name="Footer Placeholder 7">
            <a:extLst>
              <a:ext uri="{FF2B5EF4-FFF2-40B4-BE49-F238E27FC236}">
                <a16:creationId xmlns:a16="http://schemas.microsoft.com/office/drawing/2014/main" id="{4A20BC36-07CC-F378-DCDC-1AEDBC377BD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296099C-5EFD-581A-929E-6671F03E32AD}"/>
              </a:ext>
            </a:extLst>
          </p:cNvPr>
          <p:cNvSpPr>
            <a:spLocks noGrp="1"/>
          </p:cNvSpPr>
          <p:nvPr>
            <p:ph type="sldNum" sz="quarter" idx="12"/>
          </p:nvPr>
        </p:nvSpPr>
        <p:spPr/>
        <p:txBody>
          <a:bodyPr/>
          <a:lstStyle/>
          <a:p>
            <a:fld id="{DEB7C6FD-144D-FB41-8AB5-7F7A8D4CB922}" type="slidenum">
              <a:rPr lang="en-US" smtClean="0"/>
              <a:t>‹#›</a:t>
            </a:fld>
            <a:endParaRPr lang="en-US"/>
          </a:p>
        </p:txBody>
      </p:sp>
    </p:spTree>
    <p:extLst>
      <p:ext uri="{BB962C8B-B14F-4D97-AF65-F5344CB8AC3E}">
        <p14:creationId xmlns:p14="http://schemas.microsoft.com/office/powerpoint/2010/main" val="3013880963"/>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306199502"/>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14.xml><?xml version="1.0" encoding="utf-8"?>
<p:sldLayout xmlns:a="http://schemas.openxmlformats.org/drawingml/2006/main" xmlns:r="http://schemas.openxmlformats.org/officeDocument/2006/relationships" xmlns:p="http://schemas.openxmlformats.org/presentationml/2006/main" preserve="1" userDrawn="1">
  <p:cSld name="Blank_2">
    <p:bg>
      <p:bgPr>
        <a:solidFill>
          <a:schemeClr val="bg1"/>
        </a:solidFill>
        <a:effectLst/>
      </p:bgPr>
    </p:bg>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1D09A1E1-5774-9467-B3F0-532D5DF39A67}"/>
              </a:ext>
            </a:extLst>
          </p:cNvPr>
          <p:cNvSpPr>
            <a:spLocks noGrp="1"/>
          </p:cNvSpPr>
          <p:nvPr>
            <p:ph type="pic" sz="quarter" idx="10"/>
          </p:nvPr>
        </p:nvSpPr>
        <p:spPr>
          <a:xfrm>
            <a:off x="6242755" y="832644"/>
            <a:ext cx="5723467" cy="5192712"/>
          </a:xfrm>
          <a:solidFill>
            <a:schemeClr val="bg2"/>
          </a:solidFill>
        </p:spPr>
        <p:txBody>
          <a:bodyPr anchor="b">
            <a:normAutofit/>
          </a:bodyPr>
          <a:lstStyle>
            <a:lvl1pPr algn="ctr">
              <a:defRPr sz="2000">
                <a:noFill/>
              </a:defRPr>
            </a:lvl1pPr>
          </a:lstStyle>
          <a:p>
            <a:endParaRPr lang="en-US" dirty="0"/>
          </a:p>
        </p:txBody>
      </p:sp>
    </p:spTree>
    <p:extLst>
      <p:ext uri="{BB962C8B-B14F-4D97-AF65-F5344CB8AC3E}">
        <p14:creationId xmlns:p14="http://schemas.microsoft.com/office/powerpoint/2010/main" val="3554697559"/>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preserve="1" userDrawn="1">
  <p:cSld name="Three Pictures">
    <p:spTree>
      <p:nvGrpSpPr>
        <p:cNvPr id="1" name=""/>
        <p:cNvGrpSpPr/>
        <p:nvPr/>
      </p:nvGrpSpPr>
      <p:grpSpPr>
        <a:xfrm>
          <a:off x="0" y="0"/>
          <a:ext cx="0" cy="0"/>
          <a:chOff x="0" y="0"/>
          <a:chExt cx="0" cy="0"/>
        </a:xfrm>
      </p:grpSpPr>
      <p:sp>
        <p:nvSpPr>
          <p:cNvPr id="2" name="Picture Placeholder 3">
            <a:extLst>
              <a:ext uri="{FF2B5EF4-FFF2-40B4-BE49-F238E27FC236}">
                <a16:creationId xmlns:a16="http://schemas.microsoft.com/office/drawing/2014/main" id="{41DB5C3E-3079-0CED-11E2-158FD3EE7304}"/>
              </a:ext>
            </a:extLst>
          </p:cNvPr>
          <p:cNvSpPr>
            <a:spLocks noGrp="1"/>
          </p:cNvSpPr>
          <p:nvPr>
            <p:ph type="pic" sz="quarter" idx="10"/>
          </p:nvPr>
        </p:nvSpPr>
        <p:spPr>
          <a:xfrm>
            <a:off x="8126362" y="1688690"/>
            <a:ext cx="3354764" cy="3805084"/>
          </a:xfrm>
          <a:effectLst>
            <a:outerShdw blurRad="410243" dist="90240" dir="8100000" sx="99913" sy="99913" algn="tr" rotWithShape="0">
              <a:prstClr val="black">
                <a:alpha val="6239"/>
              </a:prstClr>
            </a:outerShdw>
          </a:effectLst>
        </p:spPr>
        <p:txBody>
          <a:bodyPr/>
          <a:lstStyle>
            <a:lvl1pPr>
              <a:defRPr>
                <a:noFill/>
              </a:defRPr>
            </a:lvl1pPr>
          </a:lstStyle>
          <a:p>
            <a:endParaRPr lang="en-US" dirty="0"/>
          </a:p>
        </p:txBody>
      </p:sp>
      <p:sp>
        <p:nvSpPr>
          <p:cNvPr id="6" name="Picture Placeholder 5">
            <a:extLst>
              <a:ext uri="{FF2B5EF4-FFF2-40B4-BE49-F238E27FC236}">
                <a16:creationId xmlns:a16="http://schemas.microsoft.com/office/drawing/2014/main" id="{E2E1A7A7-3AC9-9EE0-AC20-0FD70922C5B5}"/>
              </a:ext>
            </a:extLst>
          </p:cNvPr>
          <p:cNvSpPr>
            <a:spLocks noGrp="1"/>
          </p:cNvSpPr>
          <p:nvPr>
            <p:ph type="pic" sz="quarter" idx="11"/>
          </p:nvPr>
        </p:nvSpPr>
        <p:spPr>
          <a:xfrm>
            <a:off x="4404850" y="1688691"/>
            <a:ext cx="3354763" cy="3805083"/>
          </a:xfrm>
        </p:spPr>
        <p:txBody>
          <a:bodyPr/>
          <a:lstStyle>
            <a:lvl1pPr>
              <a:defRPr>
                <a:noFill/>
              </a:defRPr>
            </a:lvl1pPr>
          </a:lstStyle>
          <a:p>
            <a:endParaRPr lang="en-US" dirty="0"/>
          </a:p>
        </p:txBody>
      </p:sp>
      <p:sp>
        <p:nvSpPr>
          <p:cNvPr id="11" name="Picture Placeholder 10">
            <a:extLst>
              <a:ext uri="{FF2B5EF4-FFF2-40B4-BE49-F238E27FC236}">
                <a16:creationId xmlns:a16="http://schemas.microsoft.com/office/drawing/2014/main" id="{18D5E3ED-7C34-E699-11C5-960BA8EB78F7}"/>
              </a:ext>
            </a:extLst>
          </p:cNvPr>
          <p:cNvSpPr>
            <a:spLocks noGrp="1"/>
          </p:cNvSpPr>
          <p:nvPr>
            <p:ph type="pic" sz="quarter" idx="12"/>
          </p:nvPr>
        </p:nvSpPr>
        <p:spPr>
          <a:xfrm>
            <a:off x="710874" y="1688690"/>
            <a:ext cx="3327227" cy="3805084"/>
          </a:xfrm>
        </p:spPr>
        <p:txBody>
          <a:bodyPr/>
          <a:lstStyle>
            <a:lvl1pPr>
              <a:defRPr>
                <a:noFill/>
              </a:defRPr>
            </a:lvl1pPr>
          </a:lstStyle>
          <a:p>
            <a:endParaRPr lang="en-US" dirty="0"/>
          </a:p>
        </p:txBody>
      </p:sp>
    </p:spTree>
    <p:extLst>
      <p:ext uri="{BB962C8B-B14F-4D97-AF65-F5344CB8AC3E}">
        <p14:creationId xmlns:p14="http://schemas.microsoft.com/office/powerpoint/2010/main" val="40843740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8.xml"/><Relationship Id="rId13" Type="http://schemas.openxmlformats.org/officeDocument/2006/relationships/slideLayout" Target="../slideLayouts/slideLayout33.xml"/><Relationship Id="rId18" Type="http://schemas.openxmlformats.org/officeDocument/2006/relationships/slideLayout" Target="../slideLayouts/slideLayout38.xml"/><Relationship Id="rId3" Type="http://schemas.openxmlformats.org/officeDocument/2006/relationships/slideLayout" Target="../slideLayouts/slideLayout23.xml"/><Relationship Id="rId7" Type="http://schemas.openxmlformats.org/officeDocument/2006/relationships/slideLayout" Target="../slideLayouts/slideLayout27.xml"/><Relationship Id="rId12" Type="http://schemas.openxmlformats.org/officeDocument/2006/relationships/slideLayout" Target="../slideLayouts/slideLayout32.xml"/><Relationship Id="rId17" Type="http://schemas.openxmlformats.org/officeDocument/2006/relationships/slideLayout" Target="../slideLayouts/slideLayout37.xml"/><Relationship Id="rId2" Type="http://schemas.openxmlformats.org/officeDocument/2006/relationships/slideLayout" Target="../slideLayouts/slideLayout22.xml"/><Relationship Id="rId16" Type="http://schemas.openxmlformats.org/officeDocument/2006/relationships/slideLayout" Target="../slideLayouts/slideLayout36.xml"/><Relationship Id="rId1" Type="http://schemas.openxmlformats.org/officeDocument/2006/relationships/slideLayout" Target="../slideLayouts/slideLayout21.xml"/><Relationship Id="rId6" Type="http://schemas.openxmlformats.org/officeDocument/2006/relationships/slideLayout" Target="../slideLayouts/slideLayout26.xml"/><Relationship Id="rId11" Type="http://schemas.openxmlformats.org/officeDocument/2006/relationships/slideLayout" Target="../slideLayouts/slideLayout31.xml"/><Relationship Id="rId5" Type="http://schemas.openxmlformats.org/officeDocument/2006/relationships/slideLayout" Target="../slideLayouts/slideLayout25.xml"/><Relationship Id="rId15" Type="http://schemas.openxmlformats.org/officeDocument/2006/relationships/slideLayout" Target="../slideLayouts/slideLayout35.xml"/><Relationship Id="rId10" Type="http://schemas.openxmlformats.org/officeDocument/2006/relationships/slideLayout" Target="../slideLayouts/slideLayout30.xml"/><Relationship Id="rId19" Type="http://schemas.openxmlformats.org/officeDocument/2006/relationships/theme" Target="../theme/theme2.xml"/><Relationship Id="rId4" Type="http://schemas.openxmlformats.org/officeDocument/2006/relationships/slideLayout" Target="../slideLayouts/slideLayout24.xml"/><Relationship Id="rId9" Type="http://schemas.openxmlformats.org/officeDocument/2006/relationships/slideLayout" Target="../slideLayouts/slideLayout29.xml"/><Relationship Id="rId14" Type="http://schemas.openxmlformats.org/officeDocument/2006/relationships/slideLayout" Target="../slideLayouts/slideLayout34.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46.xml"/><Relationship Id="rId13" Type="http://schemas.openxmlformats.org/officeDocument/2006/relationships/slideLayout" Target="../slideLayouts/slideLayout51.xml"/><Relationship Id="rId18" Type="http://schemas.openxmlformats.org/officeDocument/2006/relationships/slideLayout" Target="../slideLayouts/slideLayout56.xml"/><Relationship Id="rId26" Type="http://schemas.openxmlformats.org/officeDocument/2006/relationships/slideLayout" Target="../slideLayouts/slideLayout64.xml"/><Relationship Id="rId3" Type="http://schemas.openxmlformats.org/officeDocument/2006/relationships/slideLayout" Target="../slideLayouts/slideLayout41.xml"/><Relationship Id="rId21" Type="http://schemas.openxmlformats.org/officeDocument/2006/relationships/slideLayout" Target="../slideLayouts/slideLayout59.xml"/><Relationship Id="rId7" Type="http://schemas.openxmlformats.org/officeDocument/2006/relationships/slideLayout" Target="../slideLayouts/slideLayout45.xml"/><Relationship Id="rId12" Type="http://schemas.openxmlformats.org/officeDocument/2006/relationships/slideLayout" Target="../slideLayouts/slideLayout50.xml"/><Relationship Id="rId17" Type="http://schemas.openxmlformats.org/officeDocument/2006/relationships/slideLayout" Target="../slideLayouts/slideLayout55.xml"/><Relationship Id="rId25" Type="http://schemas.openxmlformats.org/officeDocument/2006/relationships/slideLayout" Target="../slideLayouts/slideLayout63.xml"/><Relationship Id="rId2" Type="http://schemas.openxmlformats.org/officeDocument/2006/relationships/slideLayout" Target="../slideLayouts/slideLayout40.xml"/><Relationship Id="rId16" Type="http://schemas.openxmlformats.org/officeDocument/2006/relationships/slideLayout" Target="../slideLayouts/slideLayout54.xml"/><Relationship Id="rId20" Type="http://schemas.openxmlformats.org/officeDocument/2006/relationships/slideLayout" Target="../slideLayouts/slideLayout58.xml"/><Relationship Id="rId29" Type="http://schemas.openxmlformats.org/officeDocument/2006/relationships/theme" Target="../theme/theme3.xml"/><Relationship Id="rId1" Type="http://schemas.openxmlformats.org/officeDocument/2006/relationships/slideLayout" Target="../slideLayouts/slideLayout39.xml"/><Relationship Id="rId6" Type="http://schemas.openxmlformats.org/officeDocument/2006/relationships/slideLayout" Target="../slideLayouts/slideLayout44.xml"/><Relationship Id="rId11" Type="http://schemas.openxmlformats.org/officeDocument/2006/relationships/slideLayout" Target="../slideLayouts/slideLayout49.xml"/><Relationship Id="rId24" Type="http://schemas.openxmlformats.org/officeDocument/2006/relationships/slideLayout" Target="../slideLayouts/slideLayout62.xml"/><Relationship Id="rId5" Type="http://schemas.openxmlformats.org/officeDocument/2006/relationships/slideLayout" Target="../slideLayouts/slideLayout43.xml"/><Relationship Id="rId15" Type="http://schemas.openxmlformats.org/officeDocument/2006/relationships/slideLayout" Target="../slideLayouts/slideLayout53.xml"/><Relationship Id="rId23" Type="http://schemas.openxmlformats.org/officeDocument/2006/relationships/slideLayout" Target="../slideLayouts/slideLayout61.xml"/><Relationship Id="rId28" Type="http://schemas.openxmlformats.org/officeDocument/2006/relationships/slideLayout" Target="../slideLayouts/slideLayout66.xml"/><Relationship Id="rId10" Type="http://schemas.openxmlformats.org/officeDocument/2006/relationships/slideLayout" Target="../slideLayouts/slideLayout48.xml"/><Relationship Id="rId19" Type="http://schemas.openxmlformats.org/officeDocument/2006/relationships/slideLayout" Target="../slideLayouts/slideLayout57.xml"/><Relationship Id="rId4" Type="http://schemas.openxmlformats.org/officeDocument/2006/relationships/slideLayout" Target="../slideLayouts/slideLayout42.xml"/><Relationship Id="rId9" Type="http://schemas.openxmlformats.org/officeDocument/2006/relationships/slideLayout" Target="../slideLayouts/slideLayout47.xml"/><Relationship Id="rId14" Type="http://schemas.openxmlformats.org/officeDocument/2006/relationships/slideLayout" Target="../slideLayouts/slideLayout52.xml"/><Relationship Id="rId22" Type="http://schemas.openxmlformats.org/officeDocument/2006/relationships/slideLayout" Target="../slideLayouts/slideLayout60.xml"/><Relationship Id="rId27" Type="http://schemas.openxmlformats.org/officeDocument/2006/relationships/slideLayout" Target="../slideLayouts/slideLayout65.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74.xml"/><Relationship Id="rId3" Type="http://schemas.openxmlformats.org/officeDocument/2006/relationships/slideLayout" Target="../slideLayouts/slideLayout69.xml"/><Relationship Id="rId7" Type="http://schemas.openxmlformats.org/officeDocument/2006/relationships/slideLayout" Target="../slideLayouts/slideLayout73.xml"/><Relationship Id="rId12" Type="http://schemas.openxmlformats.org/officeDocument/2006/relationships/theme" Target="../theme/theme4.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11" Type="http://schemas.openxmlformats.org/officeDocument/2006/relationships/slideLayout" Target="../slideLayouts/slideLayout77.xml"/><Relationship Id="rId5" Type="http://schemas.openxmlformats.org/officeDocument/2006/relationships/slideLayout" Target="../slideLayouts/slideLayout71.xml"/><Relationship Id="rId10" Type="http://schemas.openxmlformats.org/officeDocument/2006/relationships/slideLayout" Target="../slideLayouts/slideLayout76.xml"/><Relationship Id="rId4" Type="http://schemas.openxmlformats.org/officeDocument/2006/relationships/slideLayout" Target="../slideLayouts/slideLayout70.xml"/><Relationship Id="rId9" Type="http://schemas.openxmlformats.org/officeDocument/2006/relationships/slideLayout" Target="../slideLayouts/slideLayout75.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85.xml"/><Relationship Id="rId3" Type="http://schemas.openxmlformats.org/officeDocument/2006/relationships/slideLayout" Target="../slideLayouts/slideLayout80.xml"/><Relationship Id="rId7" Type="http://schemas.openxmlformats.org/officeDocument/2006/relationships/slideLayout" Target="../slideLayouts/slideLayout84.xml"/><Relationship Id="rId12" Type="http://schemas.openxmlformats.org/officeDocument/2006/relationships/theme" Target="../theme/theme5.xml"/><Relationship Id="rId2" Type="http://schemas.openxmlformats.org/officeDocument/2006/relationships/slideLayout" Target="../slideLayouts/slideLayout79.xml"/><Relationship Id="rId1" Type="http://schemas.openxmlformats.org/officeDocument/2006/relationships/slideLayout" Target="../slideLayouts/slideLayout78.xml"/><Relationship Id="rId6" Type="http://schemas.openxmlformats.org/officeDocument/2006/relationships/slideLayout" Target="../slideLayouts/slideLayout83.xml"/><Relationship Id="rId11" Type="http://schemas.openxmlformats.org/officeDocument/2006/relationships/slideLayout" Target="../slideLayouts/slideLayout88.xml"/><Relationship Id="rId5" Type="http://schemas.openxmlformats.org/officeDocument/2006/relationships/slideLayout" Target="../slideLayouts/slideLayout82.xml"/><Relationship Id="rId10" Type="http://schemas.openxmlformats.org/officeDocument/2006/relationships/slideLayout" Target="../slideLayouts/slideLayout87.xml"/><Relationship Id="rId4" Type="http://schemas.openxmlformats.org/officeDocument/2006/relationships/slideLayout" Target="../slideLayouts/slideLayout81.xml"/><Relationship Id="rId9" Type="http://schemas.openxmlformats.org/officeDocument/2006/relationships/slideLayout" Target="../slideLayouts/slideLayout86.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96.xml"/><Relationship Id="rId13" Type="http://schemas.openxmlformats.org/officeDocument/2006/relationships/slideLayout" Target="../slideLayouts/slideLayout101.xml"/><Relationship Id="rId18" Type="http://schemas.openxmlformats.org/officeDocument/2006/relationships/slideLayout" Target="../slideLayouts/slideLayout106.xml"/><Relationship Id="rId26" Type="http://schemas.openxmlformats.org/officeDocument/2006/relationships/slideLayout" Target="../slideLayouts/slideLayout114.xml"/><Relationship Id="rId3" Type="http://schemas.openxmlformats.org/officeDocument/2006/relationships/slideLayout" Target="../slideLayouts/slideLayout91.xml"/><Relationship Id="rId21" Type="http://schemas.openxmlformats.org/officeDocument/2006/relationships/slideLayout" Target="../slideLayouts/slideLayout109.xml"/><Relationship Id="rId7" Type="http://schemas.openxmlformats.org/officeDocument/2006/relationships/slideLayout" Target="../slideLayouts/slideLayout95.xml"/><Relationship Id="rId12" Type="http://schemas.openxmlformats.org/officeDocument/2006/relationships/slideLayout" Target="../slideLayouts/slideLayout100.xml"/><Relationship Id="rId17" Type="http://schemas.openxmlformats.org/officeDocument/2006/relationships/slideLayout" Target="../slideLayouts/slideLayout105.xml"/><Relationship Id="rId25" Type="http://schemas.openxmlformats.org/officeDocument/2006/relationships/slideLayout" Target="../slideLayouts/slideLayout113.xml"/><Relationship Id="rId2" Type="http://schemas.openxmlformats.org/officeDocument/2006/relationships/slideLayout" Target="../slideLayouts/slideLayout90.xml"/><Relationship Id="rId16" Type="http://schemas.openxmlformats.org/officeDocument/2006/relationships/slideLayout" Target="../slideLayouts/slideLayout104.xml"/><Relationship Id="rId20" Type="http://schemas.openxmlformats.org/officeDocument/2006/relationships/slideLayout" Target="../slideLayouts/slideLayout108.xml"/><Relationship Id="rId1" Type="http://schemas.openxmlformats.org/officeDocument/2006/relationships/slideLayout" Target="../slideLayouts/slideLayout89.xml"/><Relationship Id="rId6" Type="http://schemas.openxmlformats.org/officeDocument/2006/relationships/slideLayout" Target="../slideLayouts/slideLayout94.xml"/><Relationship Id="rId11" Type="http://schemas.openxmlformats.org/officeDocument/2006/relationships/slideLayout" Target="../slideLayouts/slideLayout99.xml"/><Relationship Id="rId24" Type="http://schemas.openxmlformats.org/officeDocument/2006/relationships/slideLayout" Target="../slideLayouts/slideLayout112.xml"/><Relationship Id="rId5" Type="http://schemas.openxmlformats.org/officeDocument/2006/relationships/slideLayout" Target="../slideLayouts/slideLayout93.xml"/><Relationship Id="rId15" Type="http://schemas.openxmlformats.org/officeDocument/2006/relationships/slideLayout" Target="../slideLayouts/slideLayout103.xml"/><Relationship Id="rId23" Type="http://schemas.openxmlformats.org/officeDocument/2006/relationships/slideLayout" Target="../slideLayouts/slideLayout111.xml"/><Relationship Id="rId28" Type="http://schemas.openxmlformats.org/officeDocument/2006/relationships/theme" Target="../theme/theme6.xml"/><Relationship Id="rId10" Type="http://schemas.openxmlformats.org/officeDocument/2006/relationships/slideLayout" Target="../slideLayouts/slideLayout98.xml"/><Relationship Id="rId19" Type="http://schemas.openxmlformats.org/officeDocument/2006/relationships/slideLayout" Target="../slideLayouts/slideLayout107.xml"/><Relationship Id="rId4" Type="http://schemas.openxmlformats.org/officeDocument/2006/relationships/slideLayout" Target="../slideLayouts/slideLayout92.xml"/><Relationship Id="rId9" Type="http://schemas.openxmlformats.org/officeDocument/2006/relationships/slideLayout" Target="../slideLayouts/slideLayout97.xml"/><Relationship Id="rId14" Type="http://schemas.openxmlformats.org/officeDocument/2006/relationships/slideLayout" Target="../slideLayouts/slideLayout102.xml"/><Relationship Id="rId22" Type="http://schemas.openxmlformats.org/officeDocument/2006/relationships/slideLayout" Target="../slideLayouts/slideLayout110.xml"/><Relationship Id="rId27" Type="http://schemas.openxmlformats.org/officeDocument/2006/relationships/slideLayout" Target="../slideLayouts/slideLayout11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EA8CEA2-5F55-2D48-BA3F-C9B13AF499EF}"/>
              </a:ext>
            </a:extLst>
          </p:cNvPr>
          <p:cNvSpPr>
            <a:spLocks noGrp="1"/>
          </p:cNvSpPr>
          <p:nvPr>
            <p:ph type="title"/>
          </p:nvPr>
        </p:nvSpPr>
        <p:spPr>
          <a:xfrm>
            <a:off x="457199" y="415230"/>
            <a:ext cx="11394141" cy="837374"/>
          </a:xfrm>
          <a:prstGeom prst="rect">
            <a:avLst/>
          </a:prstGeom>
        </p:spPr>
        <p:txBody>
          <a:bodyPr vert="horz" lIns="0" tIns="45720" rIns="91440" bIns="45720" rtlCol="0" anchor="t">
            <a:noAutofit/>
          </a:bodyPr>
          <a:lstStyle/>
          <a:p>
            <a:r>
              <a:rPr lang="en-US"/>
              <a:t>Content Page — Insert Title Here</a:t>
            </a:r>
          </a:p>
        </p:txBody>
      </p:sp>
      <p:sp>
        <p:nvSpPr>
          <p:cNvPr id="3" name="Text Placeholder 2">
            <a:extLst>
              <a:ext uri="{FF2B5EF4-FFF2-40B4-BE49-F238E27FC236}">
                <a16:creationId xmlns:a16="http://schemas.microsoft.com/office/drawing/2014/main" id="{FCCE648A-7202-1A45-A150-09C33B8DE1D5}"/>
              </a:ext>
            </a:extLst>
          </p:cNvPr>
          <p:cNvSpPr>
            <a:spLocks noGrp="1"/>
          </p:cNvSpPr>
          <p:nvPr>
            <p:ph type="body" idx="1"/>
          </p:nvPr>
        </p:nvSpPr>
        <p:spPr>
          <a:xfrm>
            <a:off x="457200" y="1838151"/>
            <a:ext cx="8458200" cy="4351338"/>
          </a:xfrm>
          <a:prstGeom prst="rect">
            <a:avLst/>
          </a:prstGeom>
        </p:spPr>
        <p:txBody>
          <a:bodyPr vert="horz" lIns="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5DA16417-6275-E049-BABF-0D5B83FF647B}"/>
              </a:ext>
            </a:extLst>
          </p:cNvPr>
          <p:cNvSpPr>
            <a:spLocks noGrp="1"/>
          </p:cNvSpPr>
          <p:nvPr>
            <p:ph type="sldNum" sz="quarter" idx="4"/>
          </p:nvPr>
        </p:nvSpPr>
        <p:spPr>
          <a:xfrm>
            <a:off x="9108141" y="6378575"/>
            <a:ext cx="2743200" cy="198338"/>
          </a:xfrm>
          <a:prstGeom prst="rect">
            <a:avLst/>
          </a:prstGeom>
        </p:spPr>
        <p:txBody>
          <a:bodyPr vert="horz" lIns="91440" tIns="45720" rIns="91440" bIns="45720" rtlCol="0" anchor="ctr"/>
          <a:lstStyle>
            <a:lvl1pPr algn="r">
              <a:defRPr sz="1000">
                <a:solidFill>
                  <a:schemeClr val="tx1">
                    <a:tint val="75000"/>
                  </a:schemeClr>
                </a:solidFill>
              </a:defRPr>
            </a:lvl1pPr>
          </a:lstStyle>
          <a:p>
            <a:fld id="{DB7DDC46-2E90-8640-BEFE-F54DCCD857ED}" type="slidenum">
              <a:rPr lang="en-US" smtClean="0"/>
              <a:pPr/>
              <a:t>‹#›</a:t>
            </a:fld>
            <a:endParaRPr lang="en-US"/>
          </a:p>
        </p:txBody>
      </p:sp>
      <p:sp>
        <p:nvSpPr>
          <p:cNvPr id="5" name="Footer Placeholder 4">
            <a:extLst>
              <a:ext uri="{FF2B5EF4-FFF2-40B4-BE49-F238E27FC236}">
                <a16:creationId xmlns:a16="http://schemas.microsoft.com/office/drawing/2014/main" id="{471C6D8E-ECFE-5644-850D-BC83613EA3B2}"/>
              </a:ext>
            </a:extLst>
          </p:cNvPr>
          <p:cNvSpPr>
            <a:spLocks noGrp="1"/>
          </p:cNvSpPr>
          <p:nvPr>
            <p:ph type="ftr" sz="quarter" idx="3"/>
          </p:nvPr>
        </p:nvSpPr>
        <p:spPr>
          <a:xfrm>
            <a:off x="774700" y="6372225"/>
            <a:ext cx="8140697" cy="198338"/>
          </a:xfrm>
          <a:prstGeom prst="rect">
            <a:avLst/>
          </a:prstGeom>
        </p:spPr>
        <p:txBody>
          <a:bodyPr vert="horz" lIns="0" tIns="45720" rIns="91440" bIns="45720" rtlCol="0" anchor="ctr"/>
          <a:lstStyle>
            <a:lvl1pPr algn="l">
              <a:defRPr sz="1000">
                <a:solidFill>
                  <a:schemeClr val="tx1"/>
                </a:solidFill>
              </a:defRPr>
            </a:lvl1pPr>
          </a:lstStyle>
          <a:p>
            <a:r>
              <a:rPr lang="en-US"/>
              <a:t>Oklahoma State Department of Health | Presentation Title | Date </a:t>
            </a:r>
          </a:p>
        </p:txBody>
      </p:sp>
      <p:pic>
        <p:nvPicPr>
          <p:cNvPr id="7" name="Picture 6" descr="A close up of a logo&#10;&#10;Description automatically generated">
            <a:extLst>
              <a:ext uri="{FF2B5EF4-FFF2-40B4-BE49-F238E27FC236}">
                <a16:creationId xmlns:a16="http://schemas.microsoft.com/office/drawing/2014/main" id="{FB8B9CC6-71D1-DA4C-A2B5-3566A4A1B09C}"/>
              </a:ext>
            </a:extLst>
          </p:cNvPr>
          <p:cNvPicPr>
            <a:picLocks noChangeAspect="1"/>
          </p:cNvPicPr>
          <p:nvPr userDrawn="1"/>
        </p:nvPicPr>
        <p:blipFill>
          <a:blip r:embed="rId22"/>
          <a:stretch>
            <a:fillRect/>
          </a:stretch>
        </p:blipFill>
        <p:spPr>
          <a:xfrm>
            <a:off x="340659" y="6252269"/>
            <a:ext cx="381002" cy="381002"/>
          </a:xfrm>
          <a:prstGeom prst="rect">
            <a:avLst/>
          </a:prstGeom>
        </p:spPr>
      </p:pic>
    </p:spTree>
    <p:extLst>
      <p:ext uri="{BB962C8B-B14F-4D97-AF65-F5344CB8AC3E}">
        <p14:creationId xmlns:p14="http://schemas.microsoft.com/office/powerpoint/2010/main" val="4088927233"/>
      </p:ext>
    </p:extLst>
  </p:cSld>
  <p:clrMap bg1="lt1" tx1="dk1" bg2="lt2" tx2="dk2" accent1="accent1" accent2="accent2" accent3="accent3" accent4="accent4" accent5="accent5" accent6="accent6" hlink="hlink" folHlink="folHlink"/>
  <p:sldLayoutIdLst>
    <p:sldLayoutId id="2147483719" r:id="rId1"/>
    <p:sldLayoutId id="2147483721" r:id="rId2"/>
    <p:sldLayoutId id="2147483720" r:id="rId3"/>
    <p:sldLayoutId id="2147483726" r:id="rId4"/>
    <p:sldLayoutId id="2147483716" r:id="rId5"/>
    <p:sldLayoutId id="2147483717" r:id="rId6"/>
    <p:sldLayoutId id="2147483718" r:id="rId7"/>
    <p:sldLayoutId id="2147483722" r:id="rId8"/>
    <p:sldLayoutId id="2147483712" r:id="rId9"/>
    <p:sldLayoutId id="2147483723" r:id="rId10"/>
    <p:sldLayoutId id="2147483724" r:id="rId11"/>
    <p:sldLayoutId id="2147483725" r:id="rId12"/>
    <p:sldLayoutId id="2147483727" r:id="rId13"/>
    <p:sldLayoutId id="2147483729" r:id="rId14"/>
    <p:sldLayoutId id="2147483730" r:id="rId15"/>
    <p:sldLayoutId id="2147483731" r:id="rId16"/>
    <p:sldLayoutId id="2147483732" r:id="rId17"/>
    <p:sldLayoutId id="2147483733" r:id="rId18"/>
    <p:sldLayoutId id="2147483734" r:id="rId19"/>
    <p:sldLayoutId id="2147483735" r:id="rId20"/>
  </p:sldLayoutIdLst>
  <p:hf hdr="0" dt="0"/>
  <p:txStyles>
    <p:titleStyle>
      <a:lvl1pPr algn="l" defTabSz="914400" rtl="0" eaLnBrk="1" latinLnBrk="0" hangingPunct="1">
        <a:lnSpc>
          <a:spcPct val="100000"/>
        </a:lnSpc>
        <a:spcBef>
          <a:spcPct val="0"/>
        </a:spcBef>
        <a:buNone/>
        <a:defRPr sz="2500" b="1" kern="1200">
          <a:solidFill>
            <a:schemeClr val="accent6"/>
          </a:solidFill>
          <a:latin typeface="+mj-lt"/>
          <a:ea typeface="+mj-ea"/>
          <a:cs typeface="+mj-cs"/>
        </a:defRPr>
      </a:lvl1pPr>
    </p:titleStyle>
    <p:bodyStyle>
      <a:lvl1pPr marL="228600" indent="-228600" algn="l" defTabSz="914400" rtl="0" eaLnBrk="1" latinLnBrk="0" hangingPunct="1">
        <a:lnSpc>
          <a:spcPct val="100000"/>
        </a:lnSpc>
        <a:spcBef>
          <a:spcPts val="900"/>
        </a:spcBef>
        <a:buFont typeface="Arial" panose="020B0604020202020204" pitchFamily="34" charset="0"/>
        <a:buChar char="•"/>
        <a:defRPr sz="1500" kern="1200">
          <a:solidFill>
            <a:schemeClr val="tx1"/>
          </a:solidFill>
          <a:latin typeface="+mn-lt"/>
          <a:ea typeface="+mn-ea"/>
          <a:cs typeface="+mn-cs"/>
        </a:defRPr>
      </a:lvl1pPr>
      <a:lvl2pPr marL="439200" indent="-177800" algn="l" defTabSz="914400" rtl="0" eaLnBrk="1" latinLnBrk="0" hangingPunct="1">
        <a:lnSpc>
          <a:spcPct val="100000"/>
        </a:lnSpc>
        <a:spcBef>
          <a:spcPts val="900"/>
        </a:spcBef>
        <a:buFont typeface="Arial" panose="020B0604020202020204" pitchFamily="34" charset="0"/>
        <a:buChar char="•"/>
        <a:tabLst/>
        <a:defRPr sz="1500" kern="1200">
          <a:solidFill>
            <a:schemeClr val="tx1"/>
          </a:solidFill>
          <a:latin typeface="+mn-lt"/>
          <a:ea typeface="+mn-ea"/>
          <a:cs typeface="+mn-cs"/>
        </a:defRPr>
      </a:lvl2pPr>
      <a:lvl3pPr marL="666750" indent="-230188" algn="l" defTabSz="914400" rtl="0" eaLnBrk="1" latinLnBrk="0" hangingPunct="1">
        <a:lnSpc>
          <a:spcPct val="100000"/>
        </a:lnSpc>
        <a:spcBef>
          <a:spcPts val="900"/>
        </a:spcBef>
        <a:buFont typeface="Arial" panose="020B0604020202020204" pitchFamily="34" charset="0"/>
        <a:buChar char="•"/>
        <a:tabLst/>
        <a:defRPr sz="1500" kern="1200">
          <a:solidFill>
            <a:schemeClr val="tx1"/>
          </a:solidFill>
          <a:latin typeface="+mn-lt"/>
          <a:ea typeface="+mn-ea"/>
          <a:cs typeface="+mn-cs"/>
        </a:defRPr>
      </a:lvl3pPr>
      <a:lvl4pPr marL="890588" indent="-223838" algn="l" defTabSz="914400" rtl="0" eaLnBrk="1" latinLnBrk="0" hangingPunct="1">
        <a:lnSpc>
          <a:spcPct val="100000"/>
        </a:lnSpc>
        <a:spcBef>
          <a:spcPts val="900"/>
        </a:spcBef>
        <a:buFont typeface="Arial" panose="020B0604020202020204" pitchFamily="34" charset="0"/>
        <a:buChar char="•"/>
        <a:tabLst/>
        <a:defRPr sz="1500" kern="1200">
          <a:solidFill>
            <a:schemeClr val="tx1"/>
          </a:solidFill>
          <a:latin typeface="+mn-lt"/>
          <a:ea typeface="+mn-ea"/>
          <a:cs typeface="+mn-cs"/>
        </a:defRPr>
      </a:lvl4pPr>
      <a:lvl5pPr marL="1116013" indent="-225425" algn="l" defTabSz="914400" rtl="0" eaLnBrk="1" latinLnBrk="0" hangingPunct="1">
        <a:lnSpc>
          <a:spcPct val="100000"/>
        </a:lnSpc>
        <a:spcBef>
          <a:spcPts val="900"/>
        </a:spcBef>
        <a:buFont typeface="Arial" panose="020B0604020202020204" pitchFamily="34" charset="0"/>
        <a:buChar char="•"/>
        <a:tabLst/>
        <a:defRPr sz="15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5609"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1278E35-68E6-1897-B26D-FAA6A6B921D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54E78A0C-26E9-AE9C-1442-8BB83F72BE3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3CB2129-567C-E1A8-BC01-2E4C69202AE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FDB2EFE-4CB5-4B70-8719-7A95628C9FF8}" type="datetimeFigureOut">
              <a:rPr lang="en-US" smtClean="0"/>
              <a:t>4/14/2026</a:t>
            </a:fld>
            <a:endParaRPr lang="en-US"/>
          </a:p>
        </p:txBody>
      </p:sp>
      <p:sp>
        <p:nvSpPr>
          <p:cNvPr id="5" name="Footer Placeholder 4">
            <a:extLst>
              <a:ext uri="{FF2B5EF4-FFF2-40B4-BE49-F238E27FC236}">
                <a16:creationId xmlns:a16="http://schemas.microsoft.com/office/drawing/2014/main" id="{93895552-AEC3-3F42-4496-14B1D540938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F95DB19F-7300-0C46-1734-94FD4E1BC1F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2FDA480-7B2B-499F-B0C9-5F91268A2CED}" type="slidenum">
              <a:rPr lang="en-US" smtClean="0"/>
              <a:t>‹#›</a:t>
            </a:fld>
            <a:endParaRPr lang="en-US"/>
          </a:p>
        </p:txBody>
      </p:sp>
    </p:spTree>
    <p:extLst>
      <p:ext uri="{BB962C8B-B14F-4D97-AF65-F5344CB8AC3E}">
        <p14:creationId xmlns:p14="http://schemas.microsoft.com/office/powerpoint/2010/main" val="2107333328"/>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13" r:id="rId16"/>
    <p:sldLayoutId id="2147483714" r:id="rId17"/>
    <p:sldLayoutId id="2147483715"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5000">
              <a:srgbClr val="0066A6"/>
            </a:gs>
            <a:gs pos="75000">
              <a:srgbClr val="0E86C3"/>
            </a:gs>
            <a:gs pos="100000">
              <a:srgbClr val="1BA6DF"/>
            </a:gs>
          </a:gsLst>
          <a:lin ang="2700000" scaled="0"/>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5B255EE-3041-7922-47DB-0C978A9C19C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a:t>Insert Header</a:t>
            </a:r>
          </a:p>
        </p:txBody>
      </p:sp>
      <p:sp>
        <p:nvSpPr>
          <p:cNvPr id="3" name="Text Placeholder 2">
            <a:extLst>
              <a:ext uri="{FF2B5EF4-FFF2-40B4-BE49-F238E27FC236}">
                <a16:creationId xmlns:a16="http://schemas.microsoft.com/office/drawing/2014/main" id="{8111D3E2-838D-575D-912B-2FD50D90A97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1803E-5C84-F4C8-A84F-92CC7A75C349}"/>
              </a:ext>
            </a:extLst>
          </p:cNvPr>
          <p:cNvSpPr>
            <a:spLocks noGrp="1"/>
          </p:cNvSpPr>
          <p:nvPr>
            <p:ph type="ftr" sz="quarter" idx="3"/>
          </p:nvPr>
        </p:nvSpPr>
        <p:spPr>
          <a:xfrm>
            <a:off x="838200" y="6356350"/>
            <a:ext cx="4114800" cy="365125"/>
          </a:xfrm>
          <a:prstGeom prst="rect">
            <a:avLst/>
          </a:prstGeom>
        </p:spPr>
        <p:txBody>
          <a:bodyPr vert="horz" lIns="91440" tIns="45720" rIns="91440" bIns="45720" rtlCol="0" anchor="ctr"/>
          <a:lstStyle>
            <a:lvl1pPr algn="ctr">
              <a:defRPr sz="1200">
                <a:solidFill>
                  <a:schemeClr val="bg1"/>
                </a:solidFill>
                <a:latin typeface="Montserrat" pitchFamily="2" charset="77"/>
              </a:defRPr>
            </a:lvl1pPr>
          </a:lstStyle>
          <a:p>
            <a:endParaRPr lang="en-US"/>
          </a:p>
        </p:txBody>
      </p:sp>
      <p:sp>
        <p:nvSpPr>
          <p:cNvPr id="6" name="Slide Number Placeholder 5">
            <a:extLst>
              <a:ext uri="{FF2B5EF4-FFF2-40B4-BE49-F238E27FC236}">
                <a16:creationId xmlns:a16="http://schemas.microsoft.com/office/drawing/2014/main" id="{6B8D8CC8-3DEF-3010-A72C-B5257B27732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bg1"/>
                </a:solidFill>
                <a:latin typeface="Montserrat" pitchFamily="2" charset="77"/>
              </a:defRPr>
            </a:lvl1pPr>
          </a:lstStyle>
          <a:p>
            <a:fld id="{DDF38D7F-98AA-462B-A48E-365CAD00FE90}" type="slidenum">
              <a:rPr lang="en-US" smtClean="0"/>
              <a:t>‹#›</a:t>
            </a:fld>
            <a:endParaRPr lang="en-US"/>
          </a:p>
        </p:txBody>
      </p:sp>
    </p:spTree>
    <p:extLst>
      <p:ext uri="{BB962C8B-B14F-4D97-AF65-F5344CB8AC3E}">
        <p14:creationId xmlns:p14="http://schemas.microsoft.com/office/powerpoint/2010/main" val="3214497226"/>
      </p:ext>
    </p:extLst>
  </p:cSld>
  <p:clrMap bg1="lt1" tx1="dk1" bg2="lt2" tx2="dk2" accent1="accent1" accent2="accent2" accent3="accent3" accent4="accent4" accent5="accent5" accent6="accent6" hlink="hlink" folHlink="folHlink"/>
  <p:sldLayoutIdLst>
    <p:sldLayoutId id="2147483754" r:id="rId1"/>
    <p:sldLayoutId id="2147483755" r:id="rId2"/>
    <p:sldLayoutId id="2147483756" r:id="rId3"/>
    <p:sldLayoutId id="2147483757" r:id="rId4"/>
    <p:sldLayoutId id="2147483758" r:id="rId5"/>
    <p:sldLayoutId id="2147483759" r:id="rId6"/>
    <p:sldLayoutId id="2147483760" r:id="rId7"/>
    <p:sldLayoutId id="2147483761" r:id="rId8"/>
    <p:sldLayoutId id="2147483762" r:id="rId9"/>
    <p:sldLayoutId id="2147483763" r:id="rId10"/>
    <p:sldLayoutId id="2147483764" r:id="rId11"/>
    <p:sldLayoutId id="2147483765" r:id="rId12"/>
    <p:sldLayoutId id="2147483766" r:id="rId13"/>
    <p:sldLayoutId id="2147483767" r:id="rId14"/>
    <p:sldLayoutId id="2147483768" r:id="rId15"/>
    <p:sldLayoutId id="2147483769" r:id="rId16"/>
    <p:sldLayoutId id="2147483770" r:id="rId17"/>
    <p:sldLayoutId id="2147483771" r:id="rId18"/>
    <p:sldLayoutId id="2147483772" r:id="rId19"/>
    <p:sldLayoutId id="2147483773" r:id="rId20"/>
    <p:sldLayoutId id="2147483774" r:id="rId21"/>
    <p:sldLayoutId id="2147483775" r:id="rId22"/>
    <p:sldLayoutId id="2147483776" r:id="rId23"/>
    <p:sldLayoutId id="2147483777" r:id="rId24"/>
    <p:sldLayoutId id="2147483778" r:id="rId25"/>
    <p:sldLayoutId id="2147483779" r:id="rId26"/>
    <p:sldLayoutId id="2147483780" r:id="rId27"/>
    <p:sldLayoutId id="2147483688" r:id="rId28"/>
  </p:sldLayoutIdLst>
  <p:txStyles>
    <p:titleStyle>
      <a:lvl1pPr algn="l" defTabSz="914400" rtl="0" eaLnBrk="1" latinLnBrk="0" hangingPunct="1">
        <a:lnSpc>
          <a:spcPct val="90000"/>
        </a:lnSpc>
        <a:spcBef>
          <a:spcPct val="0"/>
        </a:spcBef>
        <a:buNone/>
        <a:defRPr sz="5400" b="1" kern="1200">
          <a:solidFill>
            <a:schemeClr val="bg1"/>
          </a:solidFill>
          <a:latin typeface="Montserrat" pitchFamily="2" charset="77"/>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ontserrat" pitchFamily="2" charset="77"/>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bg1"/>
          </a:solidFill>
          <a:latin typeface="Montserrat" pitchFamily="2" charset="77"/>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kern="1200">
          <a:solidFill>
            <a:schemeClr val="bg1"/>
          </a:solidFill>
          <a:latin typeface="Montserrat" pitchFamily="2" charset="77"/>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kern="1200">
          <a:solidFill>
            <a:schemeClr val="bg1"/>
          </a:solidFill>
          <a:latin typeface="Montserrat" pitchFamily="2" charset="77"/>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kern="1200">
          <a:solidFill>
            <a:schemeClr val="bg1"/>
          </a:solidFill>
          <a:latin typeface="Montserrat" pitchFamily="2"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76A7DA4-4470-5D68-CF13-E1B5B031B1B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F5112BE-AA4D-D3A4-FF4A-871EEF66C9D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8DC34F3-F60D-3A99-E96A-45F706B503D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306A0FA-4628-4DA0-99D4-903F3ABE87E5}" type="datetimeFigureOut">
              <a:rPr lang="en-US" smtClean="0"/>
              <a:t>4/14/2026</a:t>
            </a:fld>
            <a:endParaRPr lang="en-US"/>
          </a:p>
        </p:txBody>
      </p:sp>
      <p:sp>
        <p:nvSpPr>
          <p:cNvPr id="5" name="Footer Placeholder 4">
            <a:extLst>
              <a:ext uri="{FF2B5EF4-FFF2-40B4-BE49-F238E27FC236}">
                <a16:creationId xmlns:a16="http://schemas.microsoft.com/office/drawing/2014/main" id="{A9F30491-E5AE-FD5A-344A-F0F5D0F44F7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A63C8531-1053-A2DD-14BD-38F6A812323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CE15E3E-1034-43F3-863D-79891C973788}" type="slidenum">
              <a:rPr lang="en-US" smtClean="0"/>
              <a:t>‹#›</a:t>
            </a:fld>
            <a:endParaRPr lang="en-US"/>
          </a:p>
        </p:txBody>
      </p:sp>
    </p:spTree>
    <p:extLst>
      <p:ext uri="{BB962C8B-B14F-4D97-AF65-F5344CB8AC3E}">
        <p14:creationId xmlns:p14="http://schemas.microsoft.com/office/powerpoint/2010/main" val="2018540009"/>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7" r:id="rId6"/>
    <p:sldLayoutId id="2147483748" r:id="rId7"/>
    <p:sldLayoutId id="2147483749" r:id="rId8"/>
    <p:sldLayoutId id="2147483750" r:id="rId9"/>
    <p:sldLayoutId id="2147483751" r:id="rId10"/>
    <p:sldLayoutId id="214748375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F52A754-ABD2-5382-FF24-D3E4B0F0888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5816D40-E4BB-7BEE-2556-81560F6065B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D1B08B9-32EA-C849-B883-3B3CC5DB4D3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1E79CA8-9617-4F4A-BA15-43803AAE14BE}" type="datetimeFigureOut">
              <a:rPr lang="en-US" smtClean="0"/>
              <a:t>4/14/2026</a:t>
            </a:fld>
            <a:endParaRPr lang="en-US"/>
          </a:p>
        </p:txBody>
      </p:sp>
      <p:sp>
        <p:nvSpPr>
          <p:cNvPr id="5" name="Footer Placeholder 4">
            <a:extLst>
              <a:ext uri="{FF2B5EF4-FFF2-40B4-BE49-F238E27FC236}">
                <a16:creationId xmlns:a16="http://schemas.microsoft.com/office/drawing/2014/main" id="{4ABA228C-C6C8-5C12-9144-9123290AC3E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33FFC406-C6F2-345D-B50E-FA223B800A5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24C9129-0730-4BAB-91A4-01BB5B461AA6}" type="slidenum">
              <a:rPr lang="en-US" smtClean="0"/>
              <a:t>‹#›</a:t>
            </a:fld>
            <a:endParaRPr lang="en-US"/>
          </a:p>
        </p:txBody>
      </p:sp>
    </p:spTree>
    <p:extLst>
      <p:ext uri="{BB962C8B-B14F-4D97-AF65-F5344CB8AC3E}">
        <p14:creationId xmlns:p14="http://schemas.microsoft.com/office/powerpoint/2010/main" val="4668708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5000">
              <a:srgbClr val="0066A6"/>
            </a:gs>
            <a:gs pos="75000">
              <a:srgbClr val="0E86C3"/>
            </a:gs>
            <a:gs pos="100000">
              <a:srgbClr val="1BA6DF"/>
            </a:gs>
          </a:gsLst>
          <a:lin ang="2700000" scaled="0"/>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5B255EE-3041-7922-47DB-0C978A9C19C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dirty="0"/>
              <a:t>Insert Header</a:t>
            </a:r>
          </a:p>
        </p:txBody>
      </p:sp>
      <p:sp>
        <p:nvSpPr>
          <p:cNvPr id="3" name="Text Placeholder 2">
            <a:extLst>
              <a:ext uri="{FF2B5EF4-FFF2-40B4-BE49-F238E27FC236}">
                <a16:creationId xmlns:a16="http://schemas.microsoft.com/office/drawing/2014/main" id="{8111D3E2-838D-575D-912B-2FD50D90A97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1803E-5C84-F4C8-A84F-92CC7A75C349}"/>
              </a:ext>
            </a:extLst>
          </p:cNvPr>
          <p:cNvSpPr>
            <a:spLocks noGrp="1"/>
          </p:cNvSpPr>
          <p:nvPr>
            <p:ph type="ftr" sz="quarter" idx="3"/>
          </p:nvPr>
        </p:nvSpPr>
        <p:spPr>
          <a:xfrm>
            <a:off x="838200" y="6356350"/>
            <a:ext cx="4114800" cy="365125"/>
          </a:xfrm>
          <a:prstGeom prst="rect">
            <a:avLst/>
          </a:prstGeom>
        </p:spPr>
        <p:txBody>
          <a:bodyPr vert="horz" lIns="91440" tIns="45720" rIns="91440" bIns="45720" rtlCol="0" anchor="ctr"/>
          <a:lstStyle>
            <a:lvl1pPr algn="ctr">
              <a:defRPr sz="1200">
                <a:solidFill>
                  <a:schemeClr val="bg1"/>
                </a:solidFill>
                <a:latin typeface="Montserrat" pitchFamily="2" charset="77"/>
              </a:defRPr>
            </a:lvl1pPr>
          </a:lstStyle>
          <a:p>
            <a:endParaRPr lang="en-US"/>
          </a:p>
        </p:txBody>
      </p:sp>
      <p:sp>
        <p:nvSpPr>
          <p:cNvPr id="6" name="Slide Number Placeholder 5">
            <a:extLst>
              <a:ext uri="{FF2B5EF4-FFF2-40B4-BE49-F238E27FC236}">
                <a16:creationId xmlns:a16="http://schemas.microsoft.com/office/drawing/2014/main" id="{6B8D8CC8-3DEF-3010-A72C-B5257B27732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bg1"/>
                </a:solidFill>
                <a:latin typeface="Montserrat" pitchFamily="2" charset="77"/>
              </a:defRPr>
            </a:lvl1pPr>
          </a:lstStyle>
          <a:p>
            <a:fld id="{DEB7C6FD-144D-FB41-8AB5-7F7A8D4CB922}" type="slidenum">
              <a:rPr lang="en-US" smtClean="0"/>
              <a:pPr/>
              <a:t>‹#›</a:t>
            </a:fld>
            <a:endParaRPr lang="en-US"/>
          </a:p>
        </p:txBody>
      </p:sp>
    </p:spTree>
    <p:extLst>
      <p:ext uri="{BB962C8B-B14F-4D97-AF65-F5344CB8AC3E}">
        <p14:creationId xmlns:p14="http://schemas.microsoft.com/office/powerpoint/2010/main" val="167074130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Lst>
  <p:txStyles>
    <p:titleStyle>
      <a:lvl1pPr algn="l" defTabSz="914400" rtl="0" eaLnBrk="1" latinLnBrk="0" hangingPunct="1">
        <a:lnSpc>
          <a:spcPct val="90000"/>
        </a:lnSpc>
        <a:spcBef>
          <a:spcPct val="0"/>
        </a:spcBef>
        <a:buNone/>
        <a:defRPr sz="5400" b="1" kern="1200">
          <a:solidFill>
            <a:schemeClr val="bg1"/>
          </a:solidFill>
          <a:latin typeface="Montserrat" pitchFamily="2" charset="77"/>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ontserrat" pitchFamily="2" charset="77"/>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bg1"/>
          </a:solidFill>
          <a:latin typeface="Montserrat" pitchFamily="2" charset="77"/>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kern="1200">
          <a:solidFill>
            <a:schemeClr val="bg1"/>
          </a:solidFill>
          <a:latin typeface="Montserrat" pitchFamily="2" charset="77"/>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kern="1200">
          <a:solidFill>
            <a:schemeClr val="bg1"/>
          </a:solidFill>
          <a:latin typeface="Montserrat" pitchFamily="2" charset="77"/>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kern="1200">
          <a:solidFill>
            <a:schemeClr val="bg1"/>
          </a:solidFill>
          <a:latin typeface="Montserrat" pitchFamily="2"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7.xml"/></Relationships>
</file>

<file path=ppt/slides/_rels/slide5.xml.rels><?xml version="1.0" encoding="UTF-8" standalone="yes"?>
<Relationships xmlns="http://schemas.openxmlformats.org/package/2006/relationships"><Relationship Id="rId3" Type="http://schemas.openxmlformats.org/officeDocument/2006/relationships/hyperlink" Target="https://oklahoma.gov/health/services/personal-health/immunizations/imm-shot-records/imm-osiis.html" TargetMode="External"/><Relationship Id="rId2" Type="http://schemas.openxmlformats.org/officeDocument/2006/relationships/notesSlide" Target="../notesSlides/notesSlide4.xml"/><Relationship Id="rId1" Type="http://schemas.openxmlformats.org/officeDocument/2006/relationships/slideLayout" Target="../slideLayouts/slideLayout68.xml"/><Relationship Id="rId4" Type="http://schemas.openxmlformats.org/officeDocument/2006/relationships/image" Target="../media/image14.png"/></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68.xml"/><Relationship Id="rId4" Type="http://schemas.openxmlformats.org/officeDocument/2006/relationships/image" Target="../media/image16.png"/></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68.xml"/><Relationship Id="rId4" Type="http://schemas.openxmlformats.org/officeDocument/2006/relationships/image" Target="../media/image18.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7.xml"/></Relationships>
</file>

<file path=ppt/slides/_rels/slide9.xml.rels><?xml version="1.0" encoding="UTF-8" standalone="yes"?>
<Relationships xmlns="http://schemas.openxmlformats.org/package/2006/relationships"><Relationship Id="rId3" Type="http://schemas.openxmlformats.org/officeDocument/2006/relationships/hyperlink" Target="https://oklahoma.gov/health/services/personal-health/immunizations/imm-shot-records/imm-osiis.html" TargetMode="External"/><Relationship Id="rId2" Type="http://schemas.openxmlformats.org/officeDocument/2006/relationships/notesSlide" Target="../notesSlides/notesSlide8.xml"/><Relationship Id="rId1" Type="http://schemas.openxmlformats.org/officeDocument/2006/relationships/slideLayout" Target="../slideLayouts/slideLayout68.xml"/><Relationship Id="rId4" Type="http://schemas.openxmlformats.org/officeDocument/2006/relationships/image" Target="../media/image19.png"/></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68.xml"/><Relationship Id="rId4" Type="http://schemas.openxmlformats.org/officeDocument/2006/relationships/image" Target="../media/image21.png"/></Relationships>
</file>

<file path=ppt/slides/_rels/slide11.xml.rels><?xml version="1.0" encoding="UTF-8" standalone="yes"?>
<Relationships xmlns="http://schemas.openxmlformats.org/package/2006/relationships"><Relationship Id="rId3" Type="http://schemas.openxmlformats.org/officeDocument/2006/relationships/hyperlink" Target="https://oklahoma.gov/health/services/personal-health/immunizations/" TargetMode="External"/><Relationship Id="rId2" Type="http://schemas.openxmlformats.org/officeDocument/2006/relationships/notesSlide" Target="../notesSlides/notesSlide10.xml"/><Relationship Id="rId1" Type="http://schemas.openxmlformats.org/officeDocument/2006/relationships/slideLayout" Target="../slideLayouts/slideLayout67.xml"/><Relationship Id="rId4" Type="http://schemas.openxmlformats.org/officeDocument/2006/relationships/hyperlink" Target="https://spthb.org/resource/tec-core-influenza-immunization-dashboard/"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7.xml"/></Relationships>
</file>

<file path=ppt/slides/_rels/slide13.xml.rels><?xml version="1.0" encoding="UTF-8" standalone="yes"?>
<Relationships xmlns="http://schemas.openxmlformats.org/package/2006/relationships"><Relationship Id="rId3" Type="http://schemas.openxmlformats.org/officeDocument/2006/relationships/hyperlink" Target="https://oklahoma.gov/health/services/personal-health/immunizations/imm-shot-records.html#accordion-20374dfd6f-item-029ee451bc" TargetMode="External"/><Relationship Id="rId2" Type="http://schemas.openxmlformats.org/officeDocument/2006/relationships/notesSlide" Target="../notesSlides/notesSlide12.xml"/><Relationship Id="rId1" Type="http://schemas.openxmlformats.org/officeDocument/2006/relationships/slideLayout" Target="../slideLayouts/slideLayout68.xml"/></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68.xml"/></Relationships>
</file>

<file path=ppt/slides/_rels/slide1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4.xml"/><Relationship Id="rId1" Type="http://schemas.openxmlformats.org/officeDocument/2006/relationships/slideLayout" Target="../slideLayouts/slideLayout68.xml"/><Relationship Id="rId4" Type="http://schemas.openxmlformats.org/officeDocument/2006/relationships/image" Target="../media/image24.png"/></Relationships>
</file>

<file path=ppt/slides/_rels/slide1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5.xml"/><Relationship Id="rId1" Type="http://schemas.openxmlformats.org/officeDocument/2006/relationships/slideLayout" Target="../slideLayouts/slideLayout68.xml"/><Relationship Id="rId4" Type="http://schemas.openxmlformats.org/officeDocument/2006/relationships/image" Target="../media/image26.png"/></Relationships>
</file>

<file path=ppt/slides/_rels/slide17.xml.rels><?xml version="1.0" encoding="UTF-8" standalone="yes"?>
<Relationships xmlns="http://schemas.openxmlformats.org/package/2006/relationships"><Relationship Id="rId3" Type="http://schemas.openxmlformats.org/officeDocument/2006/relationships/hyperlink" Target="https://oklahoma.gov/health/services/personal-health/immunizations/imm-shot-records.html#accordion-20374dfd6f-item-029ee451bc" TargetMode="External"/><Relationship Id="rId2" Type="http://schemas.openxmlformats.org/officeDocument/2006/relationships/notesSlide" Target="../notesSlides/notesSlide16.xml"/><Relationship Id="rId1" Type="http://schemas.openxmlformats.org/officeDocument/2006/relationships/slideLayout" Target="../slideLayouts/slideLayout6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8.xml"/><Relationship Id="rId1" Type="http://schemas.openxmlformats.org/officeDocument/2006/relationships/slideLayout" Target="../slideLayouts/slideLayout4.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22.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slideLayout" Target="../slideLayouts/slideLayout4.xml"/><Relationship Id="rId5" Type="http://schemas.openxmlformats.org/officeDocument/2006/relationships/image" Target="../media/image36.jpeg"/><Relationship Id="rId4" Type="http://schemas.openxmlformats.org/officeDocument/2006/relationships/image" Target="../media/image35.jpeg"/></Relationships>
</file>

<file path=ppt/slides/_rels/slide23.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20.xml"/><Relationship Id="rId1" Type="http://schemas.openxmlformats.org/officeDocument/2006/relationships/slideLayout" Target="../slideLayouts/slideLayout4.xml"/><Relationship Id="rId4" Type="http://schemas.openxmlformats.org/officeDocument/2006/relationships/image" Target="../media/image41.jpeg"/></Relationships>
</file>

<file path=ppt/slides/_rels/slide27.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5.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13.png"/><Relationship Id="rId1" Type="http://schemas.openxmlformats.org/officeDocument/2006/relationships/slideLayout" Target="../slideLayouts/slideLayout114.xml"/></Relationships>
</file>

<file path=ppt/slides/_rels/slide3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14.xml"/></Relationships>
</file>

<file path=ppt/slides/_rels/slide36.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13.png"/><Relationship Id="rId1" Type="http://schemas.openxmlformats.org/officeDocument/2006/relationships/slideLayout" Target="../slideLayouts/slideLayout114.xml"/><Relationship Id="rId5" Type="http://schemas.openxmlformats.org/officeDocument/2006/relationships/image" Target="../media/image48.png"/><Relationship Id="rId4" Type="http://schemas.openxmlformats.org/officeDocument/2006/relationships/image" Target="../media/image47.png"/></Relationships>
</file>

<file path=ppt/slides/_rels/slide37.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13.png"/><Relationship Id="rId1" Type="http://schemas.openxmlformats.org/officeDocument/2006/relationships/slideLayout" Target="../slideLayouts/slideLayout114.xml"/><Relationship Id="rId4" Type="http://schemas.openxmlformats.org/officeDocument/2006/relationships/image" Target="../media/image50.png"/></Relationships>
</file>

<file path=ppt/slides/_rels/slide38.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13.png"/><Relationship Id="rId1" Type="http://schemas.openxmlformats.org/officeDocument/2006/relationships/slideLayout" Target="../slideLayouts/slideLayout114.xml"/><Relationship Id="rId5" Type="http://schemas.openxmlformats.org/officeDocument/2006/relationships/image" Target="../media/image53.png"/><Relationship Id="rId4" Type="http://schemas.openxmlformats.org/officeDocument/2006/relationships/image" Target="../media/image52.png"/></Relationships>
</file>

<file path=ppt/slides/_rels/slide39.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13.png"/><Relationship Id="rId1" Type="http://schemas.openxmlformats.org/officeDocument/2006/relationships/slideLayout" Target="../slideLayouts/slideLayout114.xml"/><Relationship Id="rId5" Type="http://schemas.openxmlformats.org/officeDocument/2006/relationships/image" Target="../media/image56.png"/><Relationship Id="rId4" Type="http://schemas.openxmlformats.org/officeDocument/2006/relationships/image" Target="../media/image55.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514708" y="806755"/>
            <a:ext cx="5177118" cy="2314780"/>
          </a:xfrm>
        </p:spPr>
        <p:txBody>
          <a:bodyPr/>
          <a:lstStyle/>
          <a:p>
            <a:r>
              <a:rPr lang="en-US" sz="4800" dirty="0"/>
              <a:t>Immunization Service Provider Call </a:t>
            </a:r>
            <a:br>
              <a:rPr lang="en-US" dirty="0"/>
            </a:br>
            <a:br>
              <a:rPr lang="en-US" dirty="0"/>
            </a:br>
            <a:r>
              <a:rPr lang="en-US" sz="4800">
                <a:cs typeface="Arial"/>
              </a:rPr>
              <a:t>April 2026</a:t>
            </a:r>
            <a:br>
              <a:rPr lang="en-US" dirty="0">
                <a:cs typeface="Arial"/>
              </a:rPr>
            </a:br>
            <a:br>
              <a:rPr lang="en-US" dirty="0">
                <a:cs typeface="Arial"/>
              </a:rPr>
            </a:br>
            <a:r>
              <a:rPr lang="en-US" sz="2400">
                <a:solidFill>
                  <a:srgbClr val="0070C0"/>
                </a:solidFill>
                <a:highlight>
                  <a:srgbClr val="FFFF00"/>
                </a:highlight>
                <a:cs typeface="Arial"/>
              </a:rPr>
              <a:t>Please place your name, and </a:t>
            </a:r>
            <a:r>
              <a:rPr lang="en-US" sz="2400" dirty="0">
                <a:solidFill>
                  <a:srgbClr val="0070C0"/>
                </a:solidFill>
                <a:highlight>
                  <a:srgbClr val="FFFF00"/>
                </a:highlight>
                <a:cs typeface="Arial"/>
              </a:rPr>
              <a:t>provider in the chat.</a:t>
            </a:r>
            <a:br>
              <a:rPr lang="en-US" dirty="0">
                <a:cs typeface="Arial"/>
              </a:rPr>
            </a:br>
            <a:br>
              <a:rPr lang="en-US" dirty="0"/>
            </a:br>
            <a:endParaRPr lang="en-US">
              <a:cs typeface="Arial"/>
            </a:endParaRPr>
          </a:p>
        </p:txBody>
      </p:sp>
      <p:sp>
        <p:nvSpPr>
          <p:cNvPr id="4" name="Slide Number Placeholder 3"/>
          <p:cNvSpPr>
            <a:spLocks noGrp="1"/>
          </p:cNvSpPr>
          <p:nvPr>
            <p:ph type="sldNum" sz="quarter" idx="12"/>
          </p:nvPr>
        </p:nvSpPr>
        <p:spPr/>
        <p:txBody>
          <a:bodyPr/>
          <a:lstStyle/>
          <a:p>
            <a:fld id="{DB7DDC46-2E90-8640-BEFE-F54DCCD857ED}" type="slidenum">
              <a:rPr lang="en-US" smtClean="0"/>
              <a:pPr/>
              <a:t>1</a:t>
            </a:fld>
            <a:endParaRPr lang="en-US"/>
          </a:p>
        </p:txBody>
      </p:sp>
    </p:spTree>
    <p:extLst>
      <p:ext uri="{BB962C8B-B14F-4D97-AF65-F5344CB8AC3E}">
        <p14:creationId xmlns:p14="http://schemas.microsoft.com/office/powerpoint/2010/main" val="4898971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3" name="Rectangle 12">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6" name="Rectangle 15">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53618" y="853979"/>
            <a:ext cx="4008586" cy="4680583"/>
          </a:xfrm>
        </p:spPr>
        <p:txBody>
          <a:bodyPr vert="horz" lIns="91440" tIns="45720" rIns="91440" bIns="45720" rtlCol="0" anchor="ctr">
            <a:normAutofit/>
          </a:bodyPr>
          <a:lstStyle/>
          <a:p>
            <a:pPr>
              <a:lnSpc>
                <a:spcPct val="90000"/>
              </a:lnSpc>
            </a:pPr>
            <a:r>
              <a:rPr lang="en-US" sz="5200">
                <a:solidFill>
                  <a:schemeClr val="tx1"/>
                </a:solidFill>
              </a:rPr>
              <a:t> Agenda</a:t>
            </a:r>
          </a:p>
        </p:txBody>
      </p:sp>
      <p:sp>
        <p:nvSpPr>
          <p:cNvPr id="3" name="Content Placeholder 2"/>
          <p:cNvSpPr>
            <a:spLocks noGrp="1"/>
          </p:cNvSpPr>
          <p:nvPr>
            <p:ph idx="1"/>
          </p:nvPr>
        </p:nvSpPr>
        <p:spPr>
          <a:xfrm>
            <a:off x="4532997" y="2099302"/>
            <a:ext cx="6693739" cy="3954876"/>
          </a:xfrm>
        </p:spPr>
        <p:txBody>
          <a:bodyPr vert="horz" lIns="91440" tIns="45720" rIns="91440" bIns="45720" rtlCol="0" anchor="ctr">
            <a:normAutofit fontScale="92500" lnSpcReduction="20000"/>
          </a:bodyPr>
          <a:lstStyle/>
          <a:p>
            <a:pPr marL="0" indent="0">
              <a:lnSpc>
                <a:spcPct val="90000"/>
              </a:lnSpc>
              <a:buNone/>
            </a:pPr>
            <a:endParaRPr lang="en-US" sz="2000">
              <a:cs typeface="Arial"/>
            </a:endParaRPr>
          </a:p>
          <a:p>
            <a:pPr lvl="2" indent="-229870"/>
            <a:endParaRPr lang="en-US" sz="2000">
              <a:ea typeface="+mn-lt"/>
              <a:cs typeface="+mn-lt"/>
            </a:endParaRPr>
          </a:p>
          <a:p>
            <a:r>
              <a:rPr lang="en-US" sz="2000">
                <a:ea typeface="+mn-lt"/>
                <a:cs typeface="+mn-lt"/>
              </a:rPr>
              <a:t>Childhood Immunization Dashboard– Martin Lansdale</a:t>
            </a:r>
            <a:endParaRPr lang="en-US">
              <a:ea typeface="+mn-lt"/>
              <a:cs typeface="+mn-lt"/>
            </a:endParaRPr>
          </a:p>
          <a:p>
            <a:r>
              <a:rPr lang="en-US" sz="2000">
                <a:ea typeface="+mn-lt"/>
                <a:cs typeface="+mn-lt"/>
              </a:rPr>
              <a:t>Identifying Duplicates – Jontrel Broughton</a:t>
            </a:r>
          </a:p>
          <a:p>
            <a:r>
              <a:rPr lang="en-US" sz="2000" dirty="0">
                <a:ea typeface="+mn-lt"/>
                <a:cs typeface="+mn-lt"/>
              </a:rPr>
              <a:t>Perinatal Hep B Prevention: Safeguarding Mothers and </a:t>
            </a:r>
            <a:r>
              <a:rPr lang="en-US" sz="2000">
                <a:ea typeface="+mn-lt"/>
                <a:cs typeface="+mn-lt"/>
              </a:rPr>
              <a:t>Babies - Rebekah Baker</a:t>
            </a:r>
            <a:endParaRPr lang="en-US"/>
          </a:p>
          <a:p>
            <a:r>
              <a:rPr lang="en-US" sz="2000">
                <a:ea typeface="+mn-lt"/>
                <a:cs typeface="+mn-lt"/>
              </a:rPr>
              <a:t>Vaccine Ordering and Returns: Leila Fadaiepour</a:t>
            </a:r>
            <a:endParaRPr lang="en-US" sz="2000" dirty="0">
              <a:ea typeface="+mn-lt"/>
              <a:cs typeface="+mn-lt"/>
            </a:endParaRPr>
          </a:p>
          <a:p>
            <a:r>
              <a:rPr lang="en-US" sz="1900" dirty="0">
                <a:ea typeface="+mn-lt"/>
                <a:cs typeface="+mn-lt"/>
              </a:rPr>
              <a:t>Guest Speaker</a:t>
            </a:r>
          </a:p>
          <a:p>
            <a:pPr marL="0" lvl="1" indent="0">
              <a:buNone/>
            </a:pPr>
            <a:r>
              <a:rPr lang="en-US" sz="1900" dirty="0">
                <a:ea typeface="+mn-lt"/>
                <a:cs typeface="+mn-lt"/>
              </a:rPr>
              <a:t>    Dr. Savannah Stumph, DO FAAP</a:t>
            </a:r>
          </a:p>
          <a:p>
            <a:pPr marL="0" lvl="1" indent="0">
              <a:buNone/>
            </a:pPr>
            <a:r>
              <a:rPr lang="en-US" sz="1900" dirty="0">
                <a:ea typeface="+mn-lt"/>
                <a:cs typeface="+mn-lt"/>
              </a:rPr>
              <a:t>    Regional Medical Director, Merck Vaccines</a:t>
            </a:r>
          </a:p>
          <a:p>
            <a:pPr marL="0" indent="0">
              <a:buNone/>
            </a:pPr>
            <a:r>
              <a:rPr lang="en-US" sz="1900">
                <a:ea typeface="+mn-lt"/>
                <a:cs typeface="+mn-lt"/>
              </a:rPr>
              <a:t>    Awareness to Action: Increasing HPV Vaccination Rates</a:t>
            </a:r>
            <a:endParaRPr lang="en-US" sz="1900">
              <a:cs typeface="Arial"/>
            </a:endParaRPr>
          </a:p>
          <a:p>
            <a:r>
              <a:rPr lang="en-US" sz="1900" dirty="0">
                <a:ea typeface="+mn-lt"/>
                <a:cs typeface="+mn-lt"/>
              </a:rPr>
              <a:t>Looking Forward</a:t>
            </a:r>
          </a:p>
          <a:p>
            <a:endParaRPr lang="en-US" sz="2000">
              <a:cs typeface="Arial"/>
            </a:endParaRPr>
          </a:p>
          <a:p>
            <a:endParaRPr lang="en-US" sz="2000">
              <a:cs typeface="Arial"/>
            </a:endParaRPr>
          </a:p>
          <a:p>
            <a:pPr marL="0" indent="0">
              <a:buNone/>
            </a:pPr>
            <a:endParaRPr lang="en-US" sz="2000">
              <a:cs typeface="Arial"/>
            </a:endParaRPr>
          </a:p>
          <a:p>
            <a:pPr marL="0" indent="0">
              <a:buNone/>
            </a:pPr>
            <a:endParaRPr lang="en-US" sz="2000">
              <a:cs typeface="Arial"/>
            </a:endParaRPr>
          </a:p>
          <a:p>
            <a:endParaRPr lang="en-US" sz="2000">
              <a:cs typeface="Arial"/>
            </a:endParaRPr>
          </a:p>
          <a:p>
            <a:pPr marL="0" indent="0">
              <a:buNone/>
            </a:pPr>
            <a:endParaRPr lang="en-US" sz="2000">
              <a:cs typeface="Arial"/>
            </a:endParaRPr>
          </a:p>
          <a:p>
            <a:pPr>
              <a:lnSpc>
                <a:spcPct val="90000"/>
              </a:lnSpc>
            </a:pPr>
            <a:endParaRPr lang="en-US" sz="2000">
              <a:cs typeface="Arial"/>
            </a:endParaRPr>
          </a:p>
          <a:p>
            <a:pPr marL="0" indent="0">
              <a:lnSpc>
                <a:spcPct val="90000"/>
              </a:lnSpc>
              <a:buNone/>
            </a:pPr>
            <a:endParaRPr lang="en-US" sz="2000">
              <a:cs typeface="Arial"/>
            </a:endParaRPr>
          </a:p>
        </p:txBody>
      </p:sp>
      <p:sp>
        <p:nvSpPr>
          <p:cNvPr id="5" name="Footer Placeholder 4"/>
          <p:cNvSpPr>
            <a:spLocks noGrp="1"/>
          </p:cNvSpPr>
          <p:nvPr>
            <p:ph type="ftr" sz="quarter" idx="13"/>
          </p:nvPr>
        </p:nvSpPr>
        <p:spPr>
          <a:xfrm>
            <a:off x="4038600" y="6492240"/>
            <a:ext cx="4114800" cy="365125"/>
          </a:xfrm>
        </p:spPr>
        <p:txBody>
          <a:bodyPr vert="horz" lIns="91440" tIns="45720" rIns="91440" bIns="45720" rtlCol="0" anchor="ctr">
            <a:normAutofit/>
          </a:bodyPr>
          <a:lstStyle/>
          <a:p>
            <a:pPr algn="ctr">
              <a:lnSpc>
                <a:spcPct val="90000"/>
              </a:lnSpc>
              <a:spcAft>
                <a:spcPts val="600"/>
              </a:spcAft>
            </a:pPr>
            <a:r>
              <a:rPr lang="en-US" sz="900">
                <a:solidFill>
                  <a:schemeClr val="tx1">
                    <a:tint val="75000"/>
                  </a:schemeClr>
                </a:solidFill>
              </a:rPr>
              <a:t>Oklahoma State Department of Health | Immunization Service Provider Call </a:t>
            </a:r>
            <a:endParaRPr lang="en-US" sz="900">
              <a:solidFill>
                <a:schemeClr val="tx1">
                  <a:tint val="75000"/>
                </a:schemeClr>
              </a:solidFill>
              <a:cs typeface="Arial"/>
            </a:endParaRPr>
          </a:p>
        </p:txBody>
      </p:sp>
      <p:sp>
        <p:nvSpPr>
          <p:cNvPr id="4" name="Slide Number Placeholder 3"/>
          <p:cNvSpPr>
            <a:spLocks noGrp="1"/>
          </p:cNvSpPr>
          <p:nvPr>
            <p:ph type="sldNum" sz="quarter" idx="12"/>
          </p:nvPr>
        </p:nvSpPr>
        <p:spPr>
          <a:xfrm>
            <a:off x="8610600" y="6492240"/>
            <a:ext cx="1871749" cy="365125"/>
          </a:xfrm>
        </p:spPr>
        <p:txBody>
          <a:bodyPr vert="horz" lIns="91440" tIns="45720" rIns="91440" bIns="45720" rtlCol="0" anchor="ctr">
            <a:normAutofit/>
          </a:bodyPr>
          <a:lstStyle/>
          <a:p>
            <a:pPr>
              <a:spcAft>
                <a:spcPts val="600"/>
              </a:spcAft>
            </a:pPr>
            <a:fld id="{DB7DDC46-2E90-8640-BEFE-F54DCCD857ED}" type="slidenum">
              <a:rPr lang="en-US" sz="1200"/>
              <a:pPr>
                <a:spcAft>
                  <a:spcPts val="600"/>
                </a:spcAft>
              </a:pPr>
              <a:t>2</a:t>
            </a:fld>
            <a:endParaRPr lang="en-US" sz="1200"/>
          </a:p>
        </p:txBody>
      </p:sp>
    </p:spTree>
    <p:extLst>
      <p:ext uri="{BB962C8B-B14F-4D97-AF65-F5344CB8AC3E}">
        <p14:creationId xmlns:p14="http://schemas.microsoft.com/office/powerpoint/2010/main" val="26964588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BE9EDD-AB1B-EC35-227A-091E8CB1DC51}"/>
              </a:ext>
            </a:extLst>
          </p:cNvPr>
          <p:cNvSpPr>
            <a:spLocks noGrp="1"/>
          </p:cNvSpPr>
          <p:nvPr>
            <p:ph type="title"/>
          </p:nvPr>
        </p:nvSpPr>
        <p:spPr>
          <a:xfrm>
            <a:off x="457199" y="1717597"/>
            <a:ext cx="7153544" cy="1430316"/>
          </a:xfrm>
        </p:spPr>
        <p:txBody>
          <a:bodyPr/>
          <a:lstStyle/>
          <a:p>
            <a:r>
              <a:rPr lang="en-US" dirty="0">
                <a:cs typeface="Arial"/>
              </a:rPr>
              <a:t>Childhood Immunization </a:t>
            </a:r>
            <a:r>
              <a:rPr lang="en-US">
                <a:cs typeface="Arial"/>
              </a:rPr>
              <a:t>Dashboard</a:t>
            </a:r>
            <a:endParaRPr lang="en-US"/>
          </a:p>
        </p:txBody>
      </p:sp>
      <p:sp>
        <p:nvSpPr>
          <p:cNvPr id="3" name="Text Placeholder 2">
            <a:extLst>
              <a:ext uri="{FF2B5EF4-FFF2-40B4-BE49-F238E27FC236}">
                <a16:creationId xmlns:a16="http://schemas.microsoft.com/office/drawing/2014/main" id="{2D3D429E-C78E-4217-362E-30118C3A0FC9}"/>
              </a:ext>
            </a:extLst>
          </p:cNvPr>
          <p:cNvSpPr>
            <a:spLocks noGrp="1"/>
          </p:cNvSpPr>
          <p:nvPr>
            <p:ph type="body" idx="1"/>
          </p:nvPr>
        </p:nvSpPr>
        <p:spPr/>
        <p:txBody>
          <a:bodyPr vert="horz" lIns="0" tIns="45720" rIns="91440" bIns="45720" rtlCol="0" anchor="t">
            <a:noAutofit/>
          </a:bodyPr>
          <a:lstStyle/>
          <a:p>
            <a:r>
              <a:rPr lang="en-US">
                <a:cs typeface="Arial"/>
              </a:rPr>
              <a:t>Martin Lansdale</a:t>
            </a:r>
            <a:endParaRPr lang="en-US"/>
          </a:p>
        </p:txBody>
      </p:sp>
      <p:sp>
        <p:nvSpPr>
          <p:cNvPr id="4" name="Slide Number Placeholder 3">
            <a:extLst>
              <a:ext uri="{FF2B5EF4-FFF2-40B4-BE49-F238E27FC236}">
                <a16:creationId xmlns:a16="http://schemas.microsoft.com/office/drawing/2014/main" id="{0D6BA315-1C88-A13C-5975-7F2776CBF45D}"/>
              </a:ext>
            </a:extLst>
          </p:cNvPr>
          <p:cNvSpPr>
            <a:spLocks noGrp="1"/>
          </p:cNvSpPr>
          <p:nvPr>
            <p:ph type="sldNum" sz="quarter" idx="12"/>
          </p:nvPr>
        </p:nvSpPr>
        <p:spPr/>
        <p:txBody>
          <a:bodyPr/>
          <a:lstStyle/>
          <a:p>
            <a:fld id="{DB7DDC46-2E90-8640-BEFE-F54DCCD857ED}" type="slidenum">
              <a:rPr lang="en-US" smtClean="0"/>
              <a:pPr/>
              <a:t>3</a:t>
            </a:fld>
            <a:endParaRPr lang="en-US"/>
          </a:p>
        </p:txBody>
      </p:sp>
    </p:spTree>
    <p:extLst>
      <p:ext uri="{BB962C8B-B14F-4D97-AF65-F5344CB8AC3E}">
        <p14:creationId xmlns:p14="http://schemas.microsoft.com/office/powerpoint/2010/main" val="41411728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FB659-A63F-8F7A-FA43-27706C8DE778}"/>
              </a:ext>
            </a:extLst>
          </p:cNvPr>
          <p:cNvSpPr>
            <a:spLocks noGrp="1"/>
          </p:cNvSpPr>
          <p:nvPr>
            <p:ph type="ctrTitle"/>
          </p:nvPr>
        </p:nvSpPr>
        <p:spPr>
          <a:xfrm>
            <a:off x="1524000" y="1724561"/>
            <a:ext cx="9144000" cy="2387600"/>
          </a:xfrm>
        </p:spPr>
        <p:txBody>
          <a:bodyPr>
            <a:normAutofit/>
          </a:bodyPr>
          <a:lstStyle/>
          <a:p>
            <a:r>
              <a:rPr lang="en-US" b="1" dirty="0"/>
              <a:t>Childhood Immunization Dashboard</a:t>
            </a:r>
            <a:endParaRPr lang="en-US" dirty="0"/>
          </a:p>
        </p:txBody>
      </p:sp>
    </p:spTree>
    <p:extLst>
      <p:ext uri="{BB962C8B-B14F-4D97-AF65-F5344CB8AC3E}">
        <p14:creationId xmlns:p14="http://schemas.microsoft.com/office/powerpoint/2010/main" val="22519620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791E2-151F-9F37-F16C-577F0E54D10D}"/>
              </a:ext>
            </a:extLst>
          </p:cNvPr>
          <p:cNvSpPr>
            <a:spLocks noGrp="1"/>
          </p:cNvSpPr>
          <p:nvPr>
            <p:ph type="title"/>
          </p:nvPr>
        </p:nvSpPr>
        <p:spPr/>
        <p:txBody>
          <a:bodyPr/>
          <a:lstStyle/>
          <a:p>
            <a:r>
              <a:rPr lang="en-US" dirty="0">
                <a:hlinkClick r:id="rId3"/>
              </a:rPr>
              <a:t>Seven Series Vaccination Overview</a:t>
            </a:r>
            <a:endParaRPr lang="en-US" dirty="0"/>
          </a:p>
        </p:txBody>
      </p:sp>
      <p:pic>
        <p:nvPicPr>
          <p:cNvPr id="26" name="Content Placeholder 25" descr="Graphical user interface&#10;&#10;AI-generated content may be incorrect.">
            <a:extLst>
              <a:ext uri="{FF2B5EF4-FFF2-40B4-BE49-F238E27FC236}">
                <a16:creationId xmlns:a16="http://schemas.microsoft.com/office/drawing/2014/main" id="{2B1871B2-0006-D963-A9C6-EAC02949BC41}"/>
              </a:ext>
            </a:extLst>
          </p:cNvPr>
          <p:cNvPicPr>
            <a:picLocks noGrp="1" noChangeAspect="1"/>
          </p:cNvPicPr>
          <p:nvPr>
            <p:ph idx="1"/>
          </p:nvPr>
        </p:nvPicPr>
        <p:blipFill>
          <a:blip r:embed="rId4"/>
          <a:stretch>
            <a:fillRect/>
          </a:stretch>
        </p:blipFill>
        <p:spPr>
          <a:xfrm>
            <a:off x="6096000" y="1984248"/>
            <a:ext cx="5257800" cy="3991659"/>
          </a:xfrm>
          <a:prstGeom prst="rect">
            <a:avLst/>
          </a:prstGeom>
        </p:spPr>
      </p:pic>
      <p:sp>
        <p:nvSpPr>
          <p:cNvPr id="27" name="TextBox 26">
            <a:extLst>
              <a:ext uri="{FF2B5EF4-FFF2-40B4-BE49-F238E27FC236}">
                <a16:creationId xmlns:a16="http://schemas.microsoft.com/office/drawing/2014/main" id="{CF970726-FF00-F685-44C6-1090E2FB01B0}"/>
              </a:ext>
            </a:extLst>
          </p:cNvPr>
          <p:cNvSpPr txBox="1"/>
          <p:nvPr/>
        </p:nvSpPr>
        <p:spPr>
          <a:xfrm>
            <a:off x="838200" y="1984248"/>
            <a:ext cx="5257800" cy="4031873"/>
          </a:xfrm>
          <a:prstGeom prst="rect">
            <a:avLst/>
          </a:prstGeom>
          <a:noFill/>
        </p:spPr>
        <p:txBody>
          <a:bodyPr wrap="square" rtlCol="0">
            <a:spAutoFit/>
          </a:bodyPr>
          <a:lstStyle/>
          <a:p>
            <a:pPr lvl="0"/>
            <a:r>
              <a:rPr lang="en-US" sz="1600" dirty="0"/>
              <a:t>1. Dashboard Title</a:t>
            </a:r>
          </a:p>
          <a:p>
            <a:pPr lvl="0"/>
            <a:r>
              <a:rPr lang="en-US" sz="1600" dirty="0"/>
              <a:t>2. Total number of vaccinations, cohort population, percent coverage</a:t>
            </a:r>
          </a:p>
          <a:p>
            <a:pPr lvl="0"/>
            <a:r>
              <a:rPr lang="en-US" sz="1600" dirty="0"/>
              <a:t>3. Vaccination percentages and administrations by Sex</a:t>
            </a:r>
          </a:p>
          <a:p>
            <a:pPr lvl="0"/>
            <a:r>
              <a:rPr lang="en-US" sz="1600" dirty="0"/>
              <a:t>4. Vaccinations percentages and administrations by Race</a:t>
            </a:r>
          </a:p>
          <a:p>
            <a:pPr lvl="0"/>
            <a:r>
              <a:rPr lang="en-US" sz="1600" dirty="0"/>
              <a:t>5. Filters Pane that will change the focus of the individual page to reflect the District or County selected in this pane. There is also a section to select VFC eligibility.</a:t>
            </a:r>
          </a:p>
          <a:p>
            <a:pPr lvl="0"/>
            <a:r>
              <a:rPr lang="en-US" sz="1600" dirty="0"/>
              <a:t>6. Map of Vaccinations at the County and District level</a:t>
            </a:r>
          </a:p>
          <a:p>
            <a:pPr lvl="0"/>
            <a:r>
              <a:rPr lang="en-US" sz="1600" dirty="0"/>
              <a:t>7. </a:t>
            </a:r>
            <a:r>
              <a:rPr lang="en-US" sz="1600" dirty="0" err="1"/>
              <a:t>Treemap</a:t>
            </a:r>
            <a:r>
              <a:rPr lang="en-US" sz="1600" dirty="0"/>
              <a:t> of Vaccinations by District </a:t>
            </a:r>
          </a:p>
          <a:p>
            <a:pPr lvl="0"/>
            <a:r>
              <a:rPr lang="en-US" sz="1600" dirty="0"/>
              <a:t>8. Toggle between pages included on the dashboard: full compliance with the 4:3:1:3:3:1:4 (Seven Series) childhood immunizations schedule at the age of 3 years old. The following pages detail each vaccine included in that schedule individually: </a:t>
            </a:r>
            <a:r>
              <a:rPr lang="en-US" sz="1600" dirty="0" err="1"/>
              <a:t>DTap</a:t>
            </a:r>
            <a:r>
              <a:rPr lang="en-US" sz="1600" dirty="0"/>
              <a:t>, Polio, MMR, Hib, Hep B, Varicella, and Pneumococcal Pneumonia.</a:t>
            </a:r>
          </a:p>
        </p:txBody>
      </p:sp>
    </p:spTree>
    <p:extLst>
      <p:ext uri="{BB962C8B-B14F-4D97-AF65-F5344CB8AC3E}">
        <p14:creationId xmlns:p14="http://schemas.microsoft.com/office/powerpoint/2010/main" val="1857664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24DA7-1842-05BB-2742-33FAE42B8CA7}"/>
              </a:ext>
            </a:extLst>
          </p:cNvPr>
          <p:cNvSpPr>
            <a:spLocks noGrp="1"/>
          </p:cNvSpPr>
          <p:nvPr>
            <p:ph type="title"/>
          </p:nvPr>
        </p:nvSpPr>
        <p:spPr>
          <a:xfrm>
            <a:off x="838200" y="365126"/>
            <a:ext cx="10515600" cy="1135598"/>
          </a:xfrm>
        </p:spPr>
        <p:txBody>
          <a:bodyPr>
            <a:normAutofit/>
          </a:bodyPr>
          <a:lstStyle/>
          <a:p>
            <a:r>
              <a:rPr lang="en-US" dirty="0"/>
              <a:t>Analyzing a County or District</a:t>
            </a:r>
          </a:p>
        </p:txBody>
      </p:sp>
      <p:pic>
        <p:nvPicPr>
          <p:cNvPr id="4" name="Content Placeholder 3" descr="Chart, treemap chart&#10;&#10;AI-generated content may be incorrect.">
            <a:extLst>
              <a:ext uri="{FF2B5EF4-FFF2-40B4-BE49-F238E27FC236}">
                <a16:creationId xmlns:a16="http://schemas.microsoft.com/office/drawing/2014/main" id="{539430CE-0A92-2E33-A4FF-AB38771E4D88}"/>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38200" y="2801257"/>
            <a:ext cx="5132774" cy="3678944"/>
          </a:xfrm>
          <a:prstGeom prst="rect">
            <a:avLst/>
          </a:prstGeom>
        </p:spPr>
      </p:pic>
      <p:pic>
        <p:nvPicPr>
          <p:cNvPr id="5" name="Picture 4" descr="Graphical user interface, application, PowerPoint&#10;&#10;AI-generated content may be incorrect.">
            <a:extLst>
              <a:ext uri="{FF2B5EF4-FFF2-40B4-BE49-F238E27FC236}">
                <a16:creationId xmlns:a16="http://schemas.microsoft.com/office/drawing/2014/main" id="{C8A82DE8-9A6D-8672-B1D9-99843F6E6EA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21026" y="2811363"/>
            <a:ext cx="5124934" cy="3675888"/>
          </a:xfrm>
          <a:prstGeom prst="rect">
            <a:avLst/>
          </a:prstGeom>
        </p:spPr>
      </p:pic>
      <p:sp>
        <p:nvSpPr>
          <p:cNvPr id="6" name="TextBox 5">
            <a:extLst>
              <a:ext uri="{FF2B5EF4-FFF2-40B4-BE49-F238E27FC236}">
                <a16:creationId xmlns:a16="http://schemas.microsoft.com/office/drawing/2014/main" id="{4D42E9E8-0D8E-7655-7E9E-6AEEAE62C41F}"/>
              </a:ext>
            </a:extLst>
          </p:cNvPr>
          <p:cNvSpPr txBox="1"/>
          <p:nvPr/>
        </p:nvSpPr>
        <p:spPr>
          <a:xfrm>
            <a:off x="838200" y="1500724"/>
            <a:ext cx="5132774" cy="1323439"/>
          </a:xfrm>
          <a:prstGeom prst="rect">
            <a:avLst/>
          </a:prstGeom>
          <a:noFill/>
        </p:spPr>
        <p:txBody>
          <a:bodyPr wrap="square" rtlCol="0">
            <a:spAutoFit/>
          </a:bodyPr>
          <a:lstStyle/>
          <a:p>
            <a:r>
              <a:rPr lang="en-US" sz="1600" dirty="0"/>
              <a:t>To see analysis of a district, select the district of interest from the </a:t>
            </a:r>
            <a:r>
              <a:rPr lang="en-US" sz="1600" dirty="0" err="1"/>
              <a:t>Treemap</a:t>
            </a:r>
            <a:r>
              <a:rPr lang="en-US" sz="1600" dirty="0"/>
              <a:t> visualization or the Filters Pane. The rest of the visualizations will update to reflect the numbers and percentages relative to the rest of the state.</a:t>
            </a:r>
          </a:p>
        </p:txBody>
      </p:sp>
      <p:sp>
        <p:nvSpPr>
          <p:cNvPr id="7" name="TextBox 6">
            <a:extLst>
              <a:ext uri="{FF2B5EF4-FFF2-40B4-BE49-F238E27FC236}">
                <a16:creationId xmlns:a16="http://schemas.microsoft.com/office/drawing/2014/main" id="{90C79F88-8D58-5F94-12AA-C2C18120E7B3}"/>
              </a:ext>
            </a:extLst>
          </p:cNvPr>
          <p:cNvSpPr txBox="1"/>
          <p:nvPr/>
        </p:nvSpPr>
        <p:spPr>
          <a:xfrm>
            <a:off x="6221026" y="1500724"/>
            <a:ext cx="5132774" cy="1323439"/>
          </a:xfrm>
          <a:prstGeom prst="rect">
            <a:avLst/>
          </a:prstGeom>
          <a:noFill/>
        </p:spPr>
        <p:txBody>
          <a:bodyPr wrap="square" rtlCol="0">
            <a:spAutoFit/>
          </a:bodyPr>
          <a:lstStyle/>
          <a:p>
            <a:r>
              <a:rPr lang="en-US" sz="1600" dirty="0"/>
              <a:t>To see analysis of a county, select the county of interest from the County/District Map visualization or the Filters Pane. The rest of the visualizations will update to reflect the numbers and percentages relative to the rest of the state.</a:t>
            </a:r>
          </a:p>
        </p:txBody>
      </p:sp>
    </p:spTree>
    <p:extLst>
      <p:ext uri="{BB962C8B-B14F-4D97-AF65-F5344CB8AC3E}">
        <p14:creationId xmlns:p14="http://schemas.microsoft.com/office/powerpoint/2010/main" val="19264087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DDFAEA-3687-2305-06A1-030199E52F0F}"/>
              </a:ext>
            </a:extLst>
          </p:cNvPr>
          <p:cNvSpPr>
            <a:spLocks noGrp="1"/>
          </p:cNvSpPr>
          <p:nvPr>
            <p:ph type="title"/>
          </p:nvPr>
        </p:nvSpPr>
        <p:spPr>
          <a:xfrm>
            <a:off x="838200" y="365125"/>
            <a:ext cx="10515600" cy="1133856"/>
          </a:xfrm>
        </p:spPr>
        <p:txBody>
          <a:bodyPr>
            <a:normAutofit/>
          </a:bodyPr>
          <a:lstStyle/>
          <a:p>
            <a:r>
              <a:rPr lang="en-US" dirty="0"/>
              <a:t>Analyzing Vaccinations by Race or Sex</a:t>
            </a:r>
          </a:p>
        </p:txBody>
      </p:sp>
      <p:sp>
        <p:nvSpPr>
          <p:cNvPr id="3" name="Content Placeholder 2">
            <a:extLst>
              <a:ext uri="{FF2B5EF4-FFF2-40B4-BE49-F238E27FC236}">
                <a16:creationId xmlns:a16="http://schemas.microsoft.com/office/drawing/2014/main" id="{B7C49B4D-A0C9-186D-D24F-755B34E181EB}"/>
              </a:ext>
            </a:extLst>
          </p:cNvPr>
          <p:cNvSpPr>
            <a:spLocks noGrp="1"/>
          </p:cNvSpPr>
          <p:nvPr>
            <p:ph idx="1"/>
          </p:nvPr>
        </p:nvSpPr>
        <p:spPr>
          <a:xfrm>
            <a:off x="838200" y="1498981"/>
            <a:ext cx="10515600" cy="982962"/>
          </a:xfrm>
        </p:spPr>
        <p:txBody>
          <a:bodyPr>
            <a:noAutofit/>
          </a:bodyPr>
          <a:lstStyle/>
          <a:p>
            <a:pPr marL="0" indent="0">
              <a:spcBef>
                <a:spcPts val="0"/>
              </a:spcBef>
              <a:buNone/>
            </a:pPr>
            <a:r>
              <a:rPr lang="en-US" sz="1600" dirty="0"/>
              <a:t>If you want to look at the numbers of race or sex for each vaccination or series, simply select your desired metric from the appropriate visualization and the  visualizations will update to reflect the numbers and percentages according to the selection.</a:t>
            </a:r>
          </a:p>
        </p:txBody>
      </p:sp>
      <p:grpSp>
        <p:nvGrpSpPr>
          <p:cNvPr id="4" name="Group 3">
            <a:extLst>
              <a:ext uri="{FF2B5EF4-FFF2-40B4-BE49-F238E27FC236}">
                <a16:creationId xmlns:a16="http://schemas.microsoft.com/office/drawing/2014/main" id="{58F2EC1F-92A3-5321-5070-9076FCC2918A}"/>
              </a:ext>
            </a:extLst>
          </p:cNvPr>
          <p:cNvGrpSpPr/>
          <p:nvPr/>
        </p:nvGrpSpPr>
        <p:grpSpPr>
          <a:xfrm>
            <a:off x="763016" y="2541020"/>
            <a:ext cx="5129784" cy="3675888"/>
            <a:chOff x="0" y="0"/>
            <a:chExt cx="4582795" cy="3291840"/>
          </a:xfrm>
        </p:grpSpPr>
        <p:pic>
          <p:nvPicPr>
            <p:cNvPr id="5" name="Picture 4" descr="Chart, treemap chart&#10;&#10;AI-generated content may be incorrect.">
              <a:extLst>
                <a:ext uri="{FF2B5EF4-FFF2-40B4-BE49-F238E27FC236}">
                  <a16:creationId xmlns:a16="http://schemas.microsoft.com/office/drawing/2014/main" id="{FF6B60A0-5EC1-6610-7D66-837E5861AB6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4582795" cy="3291840"/>
            </a:xfrm>
            <a:prstGeom prst="rect">
              <a:avLst/>
            </a:prstGeom>
          </p:spPr>
        </p:pic>
        <p:sp>
          <p:nvSpPr>
            <p:cNvPr id="6" name="Rectangle 5">
              <a:extLst>
                <a:ext uri="{FF2B5EF4-FFF2-40B4-BE49-F238E27FC236}">
                  <a16:creationId xmlns:a16="http://schemas.microsoft.com/office/drawing/2014/main" id="{CB06CCD8-7158-D20C-C6C3-A30881DD6336}"/>
                </a:ext>
              </a:extLst>
            </p:cNvPr>
            <p:cNvSpPr/>
            <p:nvPr/>
          </p:nvSpPr>
          <p:spPr>
            <a:xfrm>
              <a:off x="1028700" y="228600"/>
              <a:ext cx="1657350" cy="942975"/>
            </a:xfrm>
            <a:prstGeom prst="rect">
              <a:avLst/>
            </a:prstGeom>
            <a:noFill/>
            <a:ln w="5715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US"/>
            </a:p>
          </p:txBody>
        </p:sp>
      </p:grpSp>
      <p:grpSp>
        <p:nvGrpSpPr>
          <p:cNvPr id="7" name="Group 6">
            <a:extLst>
              <a:ext uri="{FF2B5EF4-FFF2-40B4-BE49-F238E27FC236}">
                <a16:creationId xmlns:a16="http://schemas.microsoft.com/office/drawing/2014/main" id="{A8560771-7BCC-6033-C255-261C381960E1}"/>
              </a:ext>
            </a:extLst>
          </p:cNvPr>
          <p:cNvGrpSpPr/>
          <p:nvPr/>
        </p:nvGrpSpPr>
        <p:grpSpPr>
          <a:xfrm>
            <a:off x="6299201" y="2481943"/>
            <a:ext cx="5129784" cy="3734965"/>
            <a:chOff x="0" y="0"/>
            <a:chExt cx="4652876" cy="3327427"/>
          </a:xfrm>
        </p:grpSpPr>
        <p:pic>
          <p:nvPicPr>
            <p:cNvPr id="8" name="Picture 7" descr="Chart, treemap chart&#10;&#10;AI-generated content may be incorrect.">
              <a:extLst>
                <a:ext uri="{FF2B5EF4-FFF2-40B4-BE49-F238E27FC236}">
                  <a16:creationId xmlns:a16="http://schemas.microsoft.com/office/drawing/2014/main" id="{1043EC66-8493-0190-5756-CAD3D5716A0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4652876" cy="3327427"/>
            </a:xfrm>
            <a:prstGeom prst="rect">
              <a:avLst/>
            </a:prstGeom>
          </p:spPr>
        </p:pic>
        <p:sp>
          <p:nvSpPr>
            <p:cNvPr id="9" name="Rectangle 8">
              <a:extLst>
                <a:ext uri="{FF2B5EF4-FFF2-40B4-BE49-F238E27FC236}">
                  <a16:creationId xmlns:a16="http://schemas.microsoft.com/office/drawing/2014/main" id="{3B993820-64D6-ED54-8B22-6064B7262871}"/>
                </a:ext>
              </a:extLst>
            </p:cNvPr>
            <p:cNvSpPr/>
            <p:nvPr/>
          </p:nvSpPr>
          <p:spPr>
            <a:xfrm>
              <a:off x="2667000" y="190500"/>
              <a:ext cx="1926590" cy="981075"/>
            </a:xfrm>
            <a:prstGeom prst="rect">
              <a:avLst/>
            </a:prstGeom>
            <a:noFill/>
            <a:ln w="5715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US"/>
            </a:p>
          </p:txBody>
        </p:sp>
      </p:grpSp>
    </p:spTree>
    <p:extLst>
      <p:ext uri="{BB962C8B-B14F-4D97-AF65-F5344CB8AC3E}">
        <p14:creationId xmlns:p14="http://schemas.microsoft.com/office/powerpoint/2010/main" val="20506521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FF3C2C-6896-9907-862D-D1D35FFD3EE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841DB3F-9B05-F3F7-29B9-C6DB365481E6}"/>
              </a:ext>
            </a:extLst>
          </p:cNvPr>
          <p:cNvSpPr>
            <a:spLocks noGrp="1"/>
          </p:cNvSpPr>
          <p:nvPr>
            <p:ph type="ctrTitle"/>
          </p:nvPr>
        </p:nvSpPr>
        <p:spPr>
          <a:xfrm>
            <a:off x="1405247" y="1819564"/>
            <a:ext cx="9144000" cy="2387600"/>
          </a:xfrm>
        </p:spPr>
        <p:txBody>
          <a:bodyPr>
            <a:normAutofit/>
          </a:bodyPr>
          <a:lstStyle/>
          <a:p>
            <a:r>
              <a:rPr lang="en-US" dirty="0"/>
              <a:t>Oklahoma TEC Core Influenza Dashboard</a:t>
            </a:r>
          </a:p>
        </p:txBody>
      </p:sp>
    </p:spTree>
    <p:extLst>
      <p:ext uri="{BB962C8B-B14F-4D97-AF65-F5344CB8AC3E}">
        <p14:creationId xmlns:p14="http://schemas.microsoft.com/office/powerpoint/2010/main" val="10663786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30AF03-9E64-A91B-5F1C-7E19837D76E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EB6089B-C055-E61F-AC8A-8F10597E522E}"/>
              </a:ext>
            </a:extLst>
          </p:cNvPr>
          <p:cNvSpPr>
            <a:spLocks noGrp="1"/>
          </p:cNvSpPr>
          <p:nvPr>
            <p:ph type="title"/>
          </p:nvPr>
        </p:nvSpPr>
        <p:spPr>
          <a:xfrm>
            <a:off x="838200" y="365126"/>
            <a:ext cx="10515600" cy="1202418"/>
          </a:xfrm>
        </p:spPr>
        <p:txBody>
          <a:bodyPr/>
          <a:lstStyle/>
          <a:p>
            <a:r>
              <a:rPr lang="en-US" dirty="0">
                <a:hlinkClick r:id="rId3"/>
              </a:rPr>
              <a:t>Oklahoma TEC Core Influenza Dashboard</a:t>
            </a:r>
            <a:endParaRPr lang="en-US" dirty="0"/>
          </a:p>
        </p:txBody>
      </p:sp>
      <p:sp>
        <p:nvSpPr>
          <p:cNvPr id="27" name="TextBox 26">
            <a:extLst>
              <a:ext uri="{FF2B5EF4-FFF2-40B4-BE49-F238E27FC236}">
                <a16:creationId xmlns:a16="http://schemas.microsoft.com/office/drawing/2014/main" id="{CF5439EC-91C4-E652-1F2B-19DAEA71AA6D}"/>
              </a:ext>
            </a:extLst>
          </p:cNvPr>
          <p:cNvSpPr txBox="1"/>
          <p:nvPr/>
        </p:nvSpPr>
        <p:spPr>
          <a:xfrm>
            <a:off x="201881" y="1567544"/>
            <a:ext cx="4222706" cy="4524315"/>
          </a:xfrm>
          <a:prstGeom prst="rect">
            <a:avLst/>
          </a:prstGeom>
          <a:noFill/>
        </p:spPr>
        <p:txBody>
          <a:bodyPr wrap="square" rtlCol="0">
            <a:spAutoFit/>
          </a:bodyPr>
          <a:lstStyle/>
          <a:p>
            <a:pPr marL="285750" lvl="0" indent="-285750">
              <a:buFont typeface="Arial" panose="020B0604020202020204" pitchFamily="34" charset="0"/>
              <a:buChar char="•"/>
            </a:pPr>
            <a:r>
              <a:rPr lang="en-US" sz="1600" dirty="0"/>
              <a:t>Immunization Services, in collaboration with the Southern Plains Tribal Health Board (SPTHB), created a flu dashboard.</a:t>
            </a:r>
          </a:p>
          <a:p>
            <a:pPr marL="285750" lvl="0" indent="-285750">
              <a:buFont typeface="Arial" panose="020B0604020202020204" pitchFamily="34" charset="0"/>
              <a:buChar char="•"/>
            </a:pPr>
            <a:r>
              <a:rPr lang="en-US" sz="1600" dirty="0"/>
              <a:t>Contains OSIIS data for the 2021-22, 2022-23, and 2023-24 flu seasons (2024-25 not yet available).</a:t>
            </a:r>
          </a:p>
          <a:p>
            <a:pPr marL="285750" lvl="0" indent="-285750">
              <a:buFont typeface="Arial" panose="020B0604020202020204" pitchFamily="34" charset="0"/>
              <a:buChar char="•"/>
            </a:pPr>
            <a:r>
              <a:rPr lang="en-US" sz="1600" dirty="0"/>
              <a:t>Number of flu shots and coverage rates were calculated and broken own by County, Race, Gender, Region, and week. </a:t>
            </a:r>
          </a:p>
          <a:p>
            <a:pPr marL="285750" lvl="0" indent="-285750">
              <a:buFont typeface="Arial" panose="020B0604020202020204" pitchFamily="34" charset="0"/>
              <a:buChar char="•"/>
            </a:pPr>
            <a:r>
              <a:rPr lang="en-US" sz="1600" dirty="0"/>
              <a:t>Dashboard is hosted by SPTHB and is updated once a year.</a:t>
            </a:r>
          </a:p>
          <a:p>
            <a:pPr marL="285750" lvl="0" indent="-285750">
              <a:buFont typeface="Arial" panose="020B0604020202020204" pitchFamily="34" charset="0"/>
              <a:buChar char="•"/>
            </a:pPr>
            <a:r>
              <a:rPr lang="en-US" sz="1600" dirty="0"/>
              <a:t>All coverage rates on the dashboard are underestimates as Oklahoma does not require privately funded shots be submitted to OSIIS.</a:t>
            </a:r>
          </a:p>
          <a:p>
            <a:pPr marL="285750" lvl="0" indent="-285750">
              <a:buFont typeface="Arial" panose="020B0604020202020204" pitchFamily="34" charset="0"/>
              <a:buChar char="•"/>
            </a:pPr>
            <a:r>
              <a:rPr lang="en-US" sz="1600" dirty="0"/>
              <a:t>Any shot administrations less than 10 will be suppressed due to privacy concerns.   </a:t>
            </a:r>
          </a:p>
          <a:p>
            <a:pPr lvl="0"/>
            <a:r>
              <a:rPr lang="en-US" sz="1600" dirty="0"/>
              <a:t>   </a:t>
            </a:r>
          </a:p>
        </p:txBody>
      </p:sp>
      <p:pic>
        <p:nvPicPr>
          <p:cNvPr id="11" name="Picture 10">
            <a:extLst>
              <a:ext uri="{FF2B5EF4-FFF2-40B4-BE49-F238E27FC236}">
                <a16:creationId xmlns:a16="http://schemas.microsoft.com/office/drawing/2014/main" id="{0765AFAC-A674-BEA7-0CD8-BB5DB5D1A14F}"/>
              </a:ext>
            </a:extLst>
          </p:cNvPr>
          <p:cNvPicPr>
            <a:picLocks noChangeAspect="1"/>
          </p:cNvPicPr>
          <p:nvPr/>
        </p:nvPicPr>
        <p:blipFill>
          <a:blip r:embed="rId4"/>
          <a:stretch>
            <a:fillRect/>
          </a:stretch>
        </p:blipFill>
        <p:spPr>
          <a:xfrm>
            <a:off x="4424587" y="1662547"/>
            <a:ext cx="7484166" cy="4031873"/>
          </a:xfrm>
          <a:prstGeom prst="rect">
            <a:avLst/>
          </a:prstGeom>
        </p:spPr>
      </p:pic>
    </p:spTree>
    <p:extLst>
      <p:ext uri="{BB962C8B-B14F-4D97-AF65-F5344CB8AC3E}">
        <p14:creationId xmlns:p14="http://schemas.microsoft.com/office/powerpoint/2010/main" val="16097674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B5BFA7-5244-2121-2C04-ABB4212D6C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4B9B3A4-0A34-B357-4207-0B85D51511F8}"/>
              </a:ext>
            </a:extLst>
          </p:cNvPr>
          <p:cNvSpPr>
            <a:spLocks noGrp="1"/>
          </p:cNvSpPr>
          <p:nvPr>
            <p:ph type="title"/>
          </p:nvPr>
        </p:nvSpPr>
        <p:spPr>
          <a:xfrm>
            <a:off x="713174" y="0"/>
            <a:ext cx="10515600" cy="1135598"/>
          </a:xfrm>
        </p:spPr>
        <p:txBody>
          <a:bodyPr>
            <a:normAutofit/>
          </a:bodyPr>
          <a:lstStyle/>
          <a:p>
            <a:r>
              <a:rPr lang="en-US" dirty="0"/>
              <a:t>Influenza Dashboard: County</a:t>
            </a:r>
          </a:p>
        </p:txBody>
      </p:sp>
      <p:sp>
        <p:nvSpPr>
          <p:cNvPr id="6" name="TextBox 5">
            <a:extLst>
              <a:ext uri="{FF2B5EF4-FFF2-40B4-BE49-F238E27FC236}">
                <a16:creationId xmlns:a16="http://schemas.microsoft.com/office/drawing/2014/main" id="{4270268B-0A35-0ACA-E83E-6B56E3D33BD1}"/>
              </a:ext>
            </a:extLst>
          </p:cNvPr>
          <p:cNvSpPr txBox="1"/>
          <p:nvPr/>
        </p:nvSpPr>
        <p:spPr>
          <a:xfrm>
            <a:off x="647868" y="1037037"/>
            <a:ext cx="5132774" cy="1815882"/>
          </a:xfrm>
          <a:prstGeom prst="rect">
            <a:avLst/>
          </a:prstGeom>
          <a:noFill/>
        </p:spPr>
        <p:txBody>
          <a:bodyPr wrap="square" rtlCol="0">
            <a:spAutoFit/>
          </a:bodyPr>
          <a:lstStyle/>
          <a:p>
            <a:pPr algn="just"/>
            <a:r>
              <a:rPr lang="en-US" sz="1600" dirty="0"/>
              <a:t>To see County data, select the county of interest from section 2 (county and flu season drop downs) along with the flu season if interest. The rest of the visualizations will update to reflect the numbers and percentages based on your county of choice. To back out of that county and go back to the overall state data, just click the county you chose from the drop down.</a:t>
            </a:r>
          </a:p>
        </p:txBody>
      </p:sp>
      <p:sp>
        <p:nvSpPr>
          <p:cNvPr id="7" name="TextBox 6">
            <a:extLst>
              <a:ext uri="{FF2B5EF4-FFF2-40B4-BE49-F238E27FC236}">
                <a16:creationId xmlns:a16="http://schemas.microsoft.com/office/drawing/2014/main" id="{D1F70C19-B303-72F8-CFAF-DF77CBD90502}"/>
              </a:ext>
            </a:extLst>
          </p:cNvPr>
          <p:cNvSpPr txBox="1"/>
          <p:nvPr/>
        </p:nvSpPr>
        <p:spPr>
          <a:xfrm>
            <a:off x="6446984" y="1029044"/>
            <a:ext cx="5132774" cy="2062103"/>
          </a:xfrm>
          <a:prstGeom prst="rect">
            <a:avLst/>
          </a:prstGeom>
          <a:noFill/>
        </p:spPr>
        <p:txBody>
          <a:bodyPr wrap="square" rtlCol="0">
            <a:spAutoFit/>
          </a:bodyPr>
          <a:lstStyle/>
          <a:p>
            <a:pPr algn="just"/>
            <a:r>
              <a:rPr lang="en-US" sz="1600" dirty="0"/>
              <a:t>You can also click on the county shape in Region 3 (county map, recommended method) or county from Region 4 (table). The rest of the visualizations will update to reflect the numbers and percentages based on your county of choice. To back out of that county and go back to the overall state data, just click the county you chose from the table (only sections 1,3, and 6 will adjust based on your choice with this method).</a:t>
            </a:r>
          </a:p>
        </p:txBody>
      </p:sp>
      <p:pic>
        <p:nvPicPr>
          <p:cNvPr id="10" name="Picture 9">
            <a:extLst>
              <a:ext uri="{FF2B5EF4-FFF2-40B4-BE49-F238E27FC236}">
                <a16:creationId xmlns:a16="http://schemas.microsoft.com/office/drawing/2014/main" id="{9F4A4303-937F-4E59-D19C-552FB3106F15}"/>
              </a:ext>
            </a:extLst>
          </p:cNvPr>
          <p:cNvPicPr>
            <a:picLocks noChangeAspect="1"/>
          </p:cNvPicPr>
          <p:nvPr/>
        </p:nvPicPr>
        <p:blipFill>
          <a:blip r:embed="rId3"/>
          <a:stretch>
            <a:fillRect/>
          </a:stretch>
        </p:blipFill>
        <p:spPr>
          <a:xfrm>
            <a:off x="332510" y="3099140"/>
            <a:ext cx="5676404" cy="3393734"/>
          </a:xfrm>
          <a:prstGeom prst="rect">
            <a:avLst/>
          </a:prstGeom>
        </p:spPr>
      </p:pic>
      <p:pic>
        <p:nvPicPr>
          <p:cNvPr id="14" name="Picture 13">
            <a:extLst>
              <a:ext uri="{FF2B5EF4-FFF2-40B4-BE49-F238E27FC236}">
                <a16:creationId xmlns:a16="http://schemas.microsoft.com/office/drawing/2014/main" id="{349D78E5-EEAD-3910-61F0-E9CF5638B534}"/>
              </a:ext>
            </a:extLst>
          </p:cNvPr>
          <p:cNvPicPr>
            <a:picLocks noChangeAspect="1"/>
          </p:cNvPicPr>
          <p:nvPr/>
        </p:nvPicPr>
        <p:blipFill>
          <a:blip r:embed="rId4"/>
          <a:stretch>
            <a:fillRect/>
          </a:stretch>
        </p:blipFill>
        <p:spPr>
          <a:xfrm>
            <a:off x="6183088" y="3099139"/>
            <a:ext cx="5549733" cy="3393733"/>
          </a:xfrm>
          <a:prstGeom prst="rect">
            <a:avLst/>
          </a:prstGeom>
        </p:spPr>
      </p:pic>
    </p:spTree>
    <p:extLst>
      <p:ext uri="{BB962C8B-B14F-4D97-AF65-F5344CB8AC3E}">
        <p14:creationId xmlns:p14="http://schemas.microsoft.com/office/powerpoint/2010/main" val="26801886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DF32B0-A73D-E70A-603D-532884278882}"/>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7C50D15C-6FA6-433D-6639-12F7B398193F}"/>
              </a:ext>
            </a:extLst>
          </p:cNvPr>
          <p:cNvSpPr txBox="1">
            <a:spLocks/>
          </p:cNvSpPr>
          <p:nvPr/>
        </p:nvSpPr>
        <p:spPr>
          <a:xfrm>
            <a:off x="838200" y="0"/>
            <a:ext cx="10515600" cy="132556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dirty="0"/>
              <a:t>OSIIS Dashboard Links</a:t>
            </a:r>
          </a:p>
        </p:txBody>
      </p:sp>
      <p:sp>
        <p:nvSpPr>
          <p:cNvPr id="5" name="TextBox 4">
            <a:extLst>
              <a:ext uri="{FF2B5EF4-FFF2-40B4-BE49-F238E27FC236}">
                <a16:creationId xmlns:a16="http://schemas.microsoft.com/office/drawing/2014/main" id="{091D55FF-2E13-BD11-FFEE-82CD2EBDB1E4}"/>
              </a:ext>
            </a:extLst>
          </p:cNvPr>
          <p:cNvSpPr txBox="1"/>
          <p:nvPr/>
        </p:nvSpPr>
        <p:spPr>
          <a:xfrm>
            <a:off x="154379" y="1325563"/>
            <a:ext cx="11673444" cy="5509200"/>
          </a:xfrm>
          <a:prstGeom prst="rect">
            <a:avLst/>
          </a:prstGeom>
          <a:noFill/>
        </p:spPr>
        <p:txBody>
          <a:bodyPr wrap="square" rtlCol="0">
            <a:spAutoFit/>
          </a:bodyPr>
          <a:lstStyle/>
          <a:p>
            <a:pPr marL="285750" lvl="0" indent="-285750">
              <a:buFont typeface="Arial" panose="020B0604020202020204" pitchFamily="34" charset="0"/>
              <a:buChar char="•"/>
            </a:pPr>
            <a:r>
              <a:rPr lang="en-US" sz="2800" dirty="0"/>
              <a:t>The Childhood Immunization Dashboard can be found on the state Immunization website: </a:t>
            </a:r>
            <a:r>
              <a:rPr lang="en-US" sz="2800" dirty="0">
                <a:hlinkClick r:id="rId3"/>
              </a:rPr>
              <a:t>https://oklahoma.gov/health/services/personal-health/immunizations/imm-shot-records/imm-osiis.html </a:t>
            </a:r>
            <a:endParaRPr lang="en-US" sz="2800" dirty="0"/>
          </a:p>
          <a:p>
            <a:pPr marL="285750" lvl="0" indent="-285750">
              <a:buFont typeface="Arial" panose="020B0604020202020204" pitchFamily="34" charset="0"/>
              <a:buChar char="•"/>
            </a:pPr>
            <a:endParaRPr lang="en-US" sz="2800" dirty="0"/>
          </a:p>
          <a:p>
            <a:pPr marL="285750" marR="0" indent="-285750" fontAlgn="auto">
              <a:lnSpc>
                <a:spcPct val="100000"/>
              </a:lnSpc>
              <a:spcBef>
                <a:spcPts val="0"/>
              </a:spcBef>
              <a:spcAft>
                <a:spcPts val="0"/>
              </a:spcAft>
              <a:buClrTx/>
              <a:buSzTx/>
              <a:buFont typeface="Arial" panose="020B0604020202020204" pitchFamily="34" charset="0"/>
              <a:buChar char="•"/>
              <a:tabLst/>
              <a:defRPr/>
            </a:pPr>
            <a:r>
              <a:rPr lang="en-US" sz="2800" dirty="0"/>
              <a:t>The Oklahoma TEC Core Influenza Dashboard can be found on the state Immunization website (link) and SPTHP website:</a:t>
            </a:r>
          </a:p>
          <a:p>
            <a:pPr marR="0" fontAlgn="auto">
              <a:lnSpc>
                <a:spcPct val="100000"/>
              </a:lnSpc>
              <a:spcBef>
                <a:spcPts val="0"/>
              </a:spcBef>
              <a:spcAft>
                <a:spcPts val="0"/>
              </a:spcAft>
              <a:buClrTx/>
              <a:buSzTx/>
              <a:tabLst/>
              <a:defRPr/>
            </a:pPr>
            <a:r>
              <a:rPr lang="en-US" sz="2800" dirty="0"/>
              <a:t>        </a:t>
            </a:r>
          </a:p>
          <a:p>
            <a:pPr marR="0" lvl="0" algn="ctr" defTabSz="914400" rtl="0" eaLnBrk="1" fontAlgn="auto" latinLnBrk="0" hangingPunct="1">
              <a:lnSpc>
                <a:spcPct val="100000"/>
              </a:lnSpc>
              <a:spcBef>
                <a:spcPts val="0"/>
              </a:spcBef>
              <a:spcAft>
                <a:spcPts val="0"/>
              </a:spcAft>
              <a:buClrTx/>
              <a:buSzTx/>
              <a:tabLst/>
              <a:defRPr/>
            </a:pPr>
            <a:r>
              <a:rPr kumimoji="0" lang="en-US" sz="2800" b="0" i="0" u="none" strike="noStrike" kern="1200" cap="none" spc="0" normalizeH="0" baseline="0" noProof="0" dirty="0">
                <a:ln>
                  <a:noFill/>
                </a:ln>
                <a:solidFill>
                  <a:prstClr val="black"/>
                </a:solidFill>
                <a:effectLst/>
                <a:uLnTx/>
                <a:uFillTx/>
                <a:latin typeface="Aptos" panose="02110004020202020204"/>
                <a:ea typeface="+mn-ea"/>
                <a:cs typeface="+mn-cs"/>
              </a:rPr>
              <a:t>         -State Website </a:t>
            </a:r>
            <a:r>
              <a:rPr kumimoji="0" lang="en-US" sz="2800" b="0" i="0" u="none" strike="noStrike" kern="1200" cap="none" spc="0" normalizeH="0" baseline="0" noProof="0" dirty="0">
                <a:ln>
                  <a:noFill/>
                </a:ln>
                <a:solidFill>
                  <a:prstClr val="black"/>
                </a:solidFill>
                <a:effectLst/>
                <a:uLnTx/>
                <a:uFillTx/>
                <a:latin typeface="Aptos" panose="02110004020202020204"/>
                <a:ea typeface="+mn-ea"/>
                <a:cs typeface="+mn-cs"/>
                <a:hlinkClick r:id="rId3"/>
              </a:rPr>
              <a:t>https://oklahoma.gov/health/services/personal-health/immunizations/imm-shot-records/imm-osiis.html </a:t>
            </a:r>
            <a:endParaRPr kumimoji="0" lang="en-US" sz="28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285750" marR="0" lvl="0" indent="-2857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Aptos" panose="02110004020202020204"/>
              <a:ea typeface="+mn-ea"/>
              <a:cs typeface="+mn-cs"/>
            </a:endParaRPr>
          </a:p>
          <a:p>
            <a:pPr lvl="0" algn="ctr">
              <a:defRPr/>
            </a:pPr>
            <a:r>
              <a:rPr kumimoji="0" lang="en-US" sz="2800" b="0" i="0" u="none" strike="noStrike" kern="1200" cap="none" spc="0" normalizeH="0" baseline="0" noProof="0" dirty="0">
                <a:ln>
                  <a:noFill/>
                </a:ln>
                <a:solidFill>
                  <a:prstClr val="black"/>
                </a:solidFill>
                <a:effectLst/>
                <a:uLnTx/>
                <a:uFillTx/>
                <a:latin typeface="Aptos" panose="02110004020202020204"/>
                <a:ea typeface="+mn-ea"/>
                <a:cs typeface="+mn-cs"/>
              </a:rPr>
              <a:t>          -SPTHB Website: </a:t>
            </a:r>
            <a:r>
              <a:rPr lang="en-US" sz="2800" dirty="0">
                <a:hlinkClick r:id="rId4"/>
              </a:rPr>
              <a:t>TEC Core Influenza Immunization Dashboard - SPTHB</a:t>
            </a:r>
            <a:endParaRPr kumimoji="0" lang="en-US" sz="2800" b="0" i="0" u="none" strike="noStrike" kern="1200" cap="none" spc="0" normalizeH="0" baseline="0" noProof="0" dirty="0">
              <a:ln>
                <a:noFill/>
              </a:ln>
              <a:solidFill>
                <a:prstClr val="black"/>
              </a:solidFill>
              <a:effectLst/>
              <a:uLnTx/>
              <a:uFillTx/>
              <a:latin typeface="Aptos" panose="02110004020202020204"/>
              <a:ea typeface="+mn-ea"/>
              <a:cs typeface="+mn-cs"/>
            </a:endParaRPr>
          </a:p>
          <a:p>
            <a:pPr lvl="0"/>
            <a:endParaRPr lang="en-US" sz="1600" dirty="0"/>
          </a:p>
        </p:txBody>
      </p:sp>
    </p:spTree>
    <p:extLst>
      <p:ext uri="{BB962C8B-B14F-4D97-AF65-F5344CB8AC3E}">
        <p14:creationId xmlns:p14="http://schemas.microsoft.com/office/powerpoint/2010/main" val="4059601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9F9D10-74EE-4E64-657E-48837B4B3E1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A6A8A32-8FE3-E9C0-0226-C5DCCFDED569}"/>
              </a:ext>
            </a:extLst>
          </p:cNvPr>
          <p:cNvSpPr>
            <a:spLocks noGrp="1"/>
          </p:cNvSpPr>
          <p:nvPr>
            <p:ph type="ctrTitle"/>
          </p:nvPr>
        </p:nvSpPr>
        <p:spPr>
          <a:xfrm>
            <a:off x="1405247" y="1819564"/>
            <a:ext cx="9144000" cy="2387600"/>
          </a:xfrm>
        </p:spPr>
        <p:txBody>
          <a:bodyPr>
            <a:normAutofit/>
          </a:bodyPr>
          <a:lstStyle/>
          <a:p>
            <a:r>
              <a:rPr lang="en-US" dirty="0"/>
              <a:t>Oklahoma Kindergarten Survey</a:t>
            </a:r>
          </a:p>
        </p:txBody>
      </p:sp>
    </p:spTree>
    <p:extLst>
      <p:ext uri="{BB962C8B-B14F-4D97-AF65-F5344CB8AC3E}">
        <p14:creationId xmlns:p14="http://schemas.microsoft.com/office/powerpoint/2010/main" val="21089594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83137A-E202-3FDF-F789-D21F4192B23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BF7C1B2-551B-5D54-502F-0AA40C0DA55E}"/>
              </a:ext>
            </a:extLst>
          </p:cNvPr>
          <p:cNvSpPr>
            <a:spLocks noGrp="1"/>
          </p:cNvSpPr>
          <p:nvPr>
            <p:ph type="title"/>
          </p:nvPr>
        </p:nvSpPr>
        <p:spPr/>
        <p:txBody>
          <a:bodyPr/>
          <a:lstStyle/>
          <a:p>
            <a:r>
              <a:rPr lang="en-US" dirty="0">
                <a:hlinkClick r:id="rId3"/>
              </a:rPr>
              <a:t>Oklahoma Kindergarten Survey (KGS)</a:t>
            </a:r>
            <a:endParaRPr lang="en-US" dirty="0"/>
          </a:p>
        </p:txBody>
      </p:sp>
      <p:sp>
        <p:nvSpPr>
          <p:cNvPr id="27" name="TextBox 26">
            <a:extLst>
              <a:ext uri="{FF2B5EF4-FFF2-40B4-BE49-F238E27FC236}">
                <a16:creationId xmlns:a16="http://schemas.microsoft.com/office/drawing/2014/main" id="{617E25AD-7F6C-E8C5-9624-615492F4DFE8}"/>
              </a:ext>
            </a:extLst>
          </p:cNvPr>
          <p:cNvSpPr txBox="1"/>
          <p:nvPr/>
        </p:nvSpPr>
        <p:spPr>
          <a:xfrm>
            <a:off x="512123" y="1690688"/>
            <a:ext cx="11167753" cy="4524315"/>
          </a:xfrm>
          <a:prstGeom prst="rect">
            <a:avLst/>
          </a:prstGeom>
          <a:noFill/>
        </p:spPr>
        <p:txBody>
          <a:bodyPr wrap="square" rtlCol="0">
            <a:spAutoFit/>
          </a:bodyPr>
          <a:lstStyle/>
          <a:p>
            <a:pPr marL="285750" lvl="0" indent="-285750">
              <a:buFont typeface="Arial" panose="020B0604020202020204" pitchFamily="34" charset="0"/>
              <a:buChar char="•"/>
            </a:pPr>
            <a:r>
              <a:rPr lang="en-US" sz="2400" dirty="0"/>
              <a:t>Each year, the Oklahoma State Department of Health (OSDH) conducts a survey with schools throughout the state to assess vaccination coverage (school-required childhood vaccinations) and exemption status of children enrolled in public, private, and charter school kindergarten programs.</a:t>
            </a:r>
          </a:p>
          <a:p>
            <a:pPr marL="285750" indent="-285750">
              <a:buFont typeface="Arial" panose="020B0604020202020204" pitchFamily="34" charset="0"/>
              <a:buChar char="•"/>
            </a:pPr>
            <a:r>
              <a:rPr lang="en-US" sz="2400" dirty="0"/>
              <a:t>Participation of schools in this survey is not only essential to capture immunization rates among children, but analysis of this data drives public health policy and program activities to improve vaccination coverage in our state. </a:t>
            </a:r>
          </a:p>
          <a:p>
            <a:pPr marL="285750" lvl="0" indent="-285750">
              <a:buFont typeface="Arial" panose="020B0604020202020204" pitchFamily="34" charset="0"/>
              <a:buChar char="•"/>
            </a:pPr>
            <a:r>
              <a:rPr lang="en-US" sz="2400" dirty="0"/>
              <a:t>Aggregate results are shared with the Centers for Disease Control and Prevention (CDC) for inclusion in the national kindergarten survey report and is available on our state immunization website.</a:t>
            </a:r>
          </a:p>
          <a:p>
            <a:pPr marL="285750" lvl="0" indent="-285750">
              <a:buFont typeface="Arial" panose="020B0604020202020204" pitchFamily="34" charset="0"/>
              <a:buChar char="•"/>
            </a:pPr>
            <a:r>
              <a:rPr lang="en-US" sz="2400" dirty="0"/>
              <a:t>Schools report how many kids have been vaccinated or have vaccine exemptions based on their own records.   </a:t>
            </a:r>
          </a:p>
        </p:txBody>
      </p:sp>
    </p:spTree>
    <p:extLst>
      <p:ext uri="{BB962C8B-B14F-4D97-AF65-F5344CB8AC3E}">
        <p14:creationId xmlns:p14="http://schemas.microsoft.com/office/powerpoint/2010/main" val="25747789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61815F-2845-F15B-A85B-28EABF6B4C0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EFEE1B1-2D48-B134-E3D9-F12A491FA27F}"/>
              </a:ext>
            </a:extLst>
          </p:cNvPr>
          <p:cNvSpPr>
            <a:spLocks noGrp="1"/>
          </p:cNvSpPr>
          <p:nvPr>
            <p:ph type="title"/>
          </p:nvPr>
        </p:nvSpPr>
        <p:spPr>
          <a:xfrm>
            <a:off x="838200" y="103868"/>
            <a:ext cx="10515600" cy="1202418"/>
          </a:xfrm>
        </p:spPr>
        <p:txBody>
          <a:bodyPr/>
          <a:lstStyle/>
          <a:p>
            <a:r>
              <a:rPr lang="en-US" dirty="0"/>
              <a:t>KGS School &amp; County Rates Interactive Map</a:t>
            </a:r>
          </a:p>
        </p:txBody>
      </p:sp>
      <p:sp>
        <p:nvSpPr>
          <p:cNvPr id="27" name="TextBox 26">
            <a:extLst>
              <a:ext uri="{FF2B5EF4-FFF2-40B4-BE49-F238E27FC236}">
                <a16:creationId xmlns:a16="http://schemas.microsoft.com/office/drawing/2014/main" id="{64D252D2-713C-E8CC-1662-B0D146181B28}"/>
              </a:ext>
            </a:extLst>
          </p:cNvPr>
          <p:cNvSpPr txBox="1"/>
          <p:nvPr/>
        </p:nvSpPr>
        <p:spPr>
          <a:xfrm>
            <a:off x="201881" y="1531919"/>
            <a:ext cx="3871356" cy="338554"/>
          </a:xfrm>
          <a:prstGeom prst="rect">
            <a:avLst/>
          </a:prstGeom>
          <a:noFill/>
        </p:spPr>
        <p:txBody>
          <a:bodyPr wrap="square" rtlCol="0">
            <a:spAutoFit/>
          </a:bodyPr>
          <a:lstStyle/>
          <a:p>
            <a:pPr lvl="0"/>
            <a:r>
              <a:rPr lang="en-US" sz="1600" dirty="0"/>
              <a:t>   </a:t>
            </a:r>
          </a:p>
        </p:txBody>
      </p:sp>
      <p:pic>
        <p:nvPicPr>
          <p:cNvPr id="4" name="Picture 3">
            <a:extLst>
              <a:ext uri="{FF2B5EF4-FFF2-40B4-BE49-F238E27FC236}">
                <a16:creationId xmlns:a16="http://schemas.microsoft.com/office/drawing/2014/main" id="{D1F879A4-36EF-6BFA-BEC5-FD3185F05D43}"/>
              </a:ext>
            </a:extLst>
          </p:cNvPr>
          <p:cNvPicPr>
            <a:picLocks noChangeAspect="1"/>
          </p:cNvPicPr>
          <p:nvPr/>
        </p:nvPicPr>
        <p:blipFill>
          <a:blip r:embed="rId3"/>
          <a:stretch>
            <a:fillRect/>
          </a:stretch>
        </p:blipFill>
        <p:spPr>
          <a:xfrm>
            <a:off x="4424587" y="1531919"/>
            <a:ext cx="7415764" cy="4916382"/>
          </a:xfrm>
          <a:prstGeom prst="rect">
            <a:avLst/>
          </a:prstGeom>
        </p:spPr>
      </p:pic>
      <p:sp>
        <p:nvSpPr>
          <p:cNvPr id="5" name="TextBox 4">
            <a:extLst>
              <a:ext uri="{FF2B5EF4-FFF2-40B4-BE49-F238E27FC236}">
                <a16:creationId xmlns:a16="http://schemas.microsoft.com/office/drawing/2014/main" id="{75450F11-0CFC-2672-E627-7BB9F0E6F8C0}"/>
              </a:ext>
            </a:extLst>
          </p:cNvPr>
          <p:cNvSpPr txBox="1"/>
          <p:nvPr/>
        </p:nvSpPr>
        <p:spPr>
          <a:xfrm>
            <a:off x="201881" y="1211283"/>
            <a:ext cx="4222706" cy="5755422"/>
          </a:xfrm>
          <a:prstGeom prst="rect">
            <a:avLst/>
          </a:prstGeom>
          <a:noFill/>
        </p:spPr>
        <p:txBody>
          <a:bodyPr wrap="square" rtlCol="0">
            <a:spAutoFit/>
          </a:bodyPr>
          <a:lstStyle/>
          <a:p>
            <a:pPr marL="285750" lvl="0" indent="-285750">
              <a:buFont typeface="Arial" panose="020B0604020202020204" pitchFamily="34" charset="0"/>
              <a:buChar char="•"/>
            </a:pPr>
            <a:r>
              <a:rPr lang="en-US" sz="1600" dirty="0"/>
              <a:t>The interactive map includes coverage rates and exemption rates by county and school.</a:t>
            </a:r>
          </a:p>
          <a:p>
            <a:pPr marL="285750" lvl="0" indent="-285750">
              <a:buFont typeface="Arial" panose="020B0604020202020204" pitchFamily="34" charset="0"/>
              <a:buChar char="•"/>
            </a:pPr>
            <a:r>
              <a:rPr lang="en-US" sz="1600" dirty="0"/>
              <a:t>Each dot on the map represents a specific school and the color represents their coverage range. </a:t>
            </a:r>
          </a:p>
          <a:p>
            <a:pPr marL="285750" lvl="0" indent="-285750">
              <a:buFont typeface="Arial" panose="020B0604020202020204" pitchFamily="34" charset="0"/>
              <a:buChar char="•"/>
            </a:pPr>
            <a:r>
              <a:rPr lang="en-US" sz="1600" dirty="0"/>
              <a:t>Clicking on the dot will show the school name, school coverage rates for each vaccine, overall school rate (getting all required vaccines), and school exemption rate. </a:t>
            </a:r>
          </a:p>
          <a:p>
            <a:pPr marL="285750" indent="-285750">
              <a:buFont typeface="Arial" panose="020B0604020202020204" pitchFamily="34" charset="0"/>
              <a:buChar char="•"/>
            </a:pPr>
            <a:r>
              <a:rPr lang="en-US" sz="1600" dirty="0"/>
              <a:t>Clicking on the county shape will show the county name, county coverage rates for each vaccine, county overall rate, and county exemption rate. </a:t>
            </a:r>
          </a:p>
          <a:p>
            <a:pPr marL="285750" lvl="0" indent="-285750">
              <a:buFont typeface="Arial" panose="020B0604020202020204" pitchFamily="34" charset="0"/>
              <a:buChar char="•"/>
            </a:pPr>
            <a:r>
              <a:rPr lang="en-US" sz="1600" dirty="0"/>
              <a:t>You can zoom in to specific counties/schools by using your mouse or by clicking on the +/- boxes o the upper left side of the map.  </a:t>
            </a:r>
          </a:p>
          <a:p>
            <a:pPr marL="285750" lvl="0" indent="-285750">
              <a:buFont typeface="Arial" panose="020B0604020202020204" pitchFamily="34" charset="0"/>
              <a:buChar char="•"/>
            </a:pPr>
            <a:r>
              <a:rPr lang="en-US" sz="1600" dirty="0"/>
              <a:t>You can go back to the default view by clicking the “house” icon on the upper left side of the map.    </a:t>
            </a:r>
          </a:p>
          <a:p>
            <a:pPr lvl="0"/>
            <a:r>
              <a:rPr lang="en-US" sz="1600" dirty="0"/>
              <a:t>   </a:t>
            </a:r>
          </a:p>
        </p:txBody>
      </p:sp>
    </p:spTree>
    <p:extLst>
      <p:ext uri="{BB962C8B-B14F-4D97-AF65-F5344CB8AC3E}">
        <p14:creationId xmlns:p14="http://schemas.microsoft.com/office/powerpoint/2010/main" val="14484647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943030-68B1-F597-41BB-744DFA35F03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8C45705-F747-9A49-D9F5-B08ACB6E4C71}"/>
              </a:ext>
            </a:extLst>
          </p:cNvPr>
          <p:cNvSpPr>
            <a:spLocks noGrp="1"/>
          </p:cNvSpPr>
          <p:nvPr>
            <p:ph type="title"/>
          </p:nvPr>
        </p:nvSpPr>
        <p:spPr>
          <a:xfrm>
            <a:off x="808180" y="95002"/>
            <a:ext cx="10830296" cy="1135598"/>
          </a:xfrm>
        </p:spPr>
        <p:txBody>
          <a:bodyPr>
            <a:normAutofit fontScale="90000"/>
          </a:bodyPr>
          <a:lstStyle/>
          <a:p>
            <a:pPr algn="ctr"/>
            <a:r>
              <a:rPr lang="en-US" dirty="0"/>
              <a:t>KGS School &amp; County Rates Interactive Map: School Rates</a:t>
            </a:r>
          </a:p>
        </p:txBody>
      </p:sp>
      <p:sp>
        <p:nvSpPr>
          <p:cNvPr id="6" name="TextBox 5">
            <a:extLst>
              <a:ext uri="{FF2B5EF4-FFF2-40B4-BE49-F238E27FC236}">
                <a16:creationId xmlns:a16="http://schemas.microsoft.com/office/drawing/2014/main" id="{BE3355CA-DC79-B580-4098-24FFE6318852}"/>
              </a:ext>
            </a:extLst>
          </p:cNvPr>
          <p:cNvSpPr txBox="1"/>
          <p:nvPr/>
        </p:nvSpPr>
        <p:spPr>
          <a:xfrm>
            <a:off x="553523" y="1265144"/>
            <a:ext cx="11084953" cy="830997"/>
          </a:xfrm>
          <a:prstGeom prst="rect">
            <a:avLst/>
          </a:prstGeom>
          <a:noFill/>
        </p:spPr>
        <p:txBody>
          <a:bodyPr wrap="square" rtlCol="0">
            <a:spAutoFit/>
          </a:bodyPr>
          <a:lstStyle/>
          <a:p>
            <a:pPr algn="just"/>
            <a:r>
              <a:rPr lang="en-US" sz="1600" dirty="0"/>
              <a:t>Below is a snap-shot of what you see when you click on the dot representing a school.  The pop-up box includes school name, school coverage percentages for each childhood vaccine and overall rate, along with the school exemption rate.  If you hit the “Zoom To” option in the upper left corner of the pop-up box the map focuses in on that particular school on the map.  </a:t>
            </a:r>
          </a:p>
        </p:txBody>
      </p:sp>
      <p:pic>
        <p:nvPicPr>
          <p:cNvPr id="4" name="Picture 3">
            <a:extLst>
              <a:ext uri="{FF2B5EF4-FFF2-40B4-BE49-F238E27FC236}">
                <a16:creationId xmlns:a16="http://schemas.microsoft.com/office/drawing/2014/main" id="{89CB42F6-18D7-F7D1-D946-C1C261AA19CE}"/>
              </a:ext>
            </a:extLst>
          </p:cNvPr>
          <p:cNvPicPr>
            <a:picLocks noChangeAspect="1"/>
          </p:cNvPicPr>
          <p:nvPr/>
        </p:nvPicPr>
        <p:blipFill>
          <a:blip r:embed="rId3"/>
          <a:stretch>
            <a:fillRect/>
          </a:stretch>
        </p:blipFill>
        <p:spPr>
          <a:xfrm>
            <a:off x="299052" y="2766512"/>
            <a:ext cx="5924276" cy="3218227"/>
          </a:xfrm>
          <a:prstGeom prst="rect">
            <a:avLst/>
          </a:prstGeom>
        </p:spPr>
      </p:pic>
      <p:pic>
        <p:nvPicPr>
          <p:cNvPr id="8" name="Picture 7">
            <a:extLst>
              <a:ext uri="{FF2B5EF4-FFF2-40B4-BE49-F238E27FC236}">
                <a16:creationId xmlns:a16="http://schemas.microsoft.com/office/drawing/2014/main" id="{C84AC1E1-6DED-3B99-533B-6608177F067F}"/>
              </a:ext>
            </a:extLst>
          </p:cNvPr>
          <p:cNvPicPr>
            <a:picLocks noChangeAspect="1"/>
          </p:cNvPicPr>
          <p:nvPr/>
        </p:nvPicPr>
        <p:blipFill>
          <a:blip r:embed="rId4"/>
          <a:stretch>
            <a:fillRect/>
          </a:stretch>
        </p:blipFill>
        <p:spPr>
          <a:xfrm>
            <a:off x="6223328" y="2766513"/>
            <a:ext cx="5477640" cy="3218227"/>
          </a:xfrm>
          <a:prstGeom prst="rect">
            <a:avLst/>
          </a:prstGeom>
        </p:spPr>
      </p:pic>
    </p:spTree>
    <p:extLst>
      <p:ext uri="{BB962C8B-B14F-4D97-AF65-F5344CB8AC3E}">
        <p14:creationId xmlns:p14="http://schemas.microsoft.com/office/powerpoint/2010/main" val="11457322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5B297B-B6AC-9004-98DE-65AF482F8E5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1852430-3DA8-8085-3A7F-AB655B86E062}"/>
              </a:ext>
            </a:extLst>
          </p:cNvPr>
          <p:cNvSpPr>
            <a:spLocks noGrp="1"/>
          </p:cNvSpPr>
          <p:nvPr>
            <p:ph type="title"/>
          </p:nvPr>
        </p:nvSpPr>
        <p:spPr>
          <a:xfrm>
            <a:off x="808180" y="95002"/>
            <a:ext cx="10830296" cy="1135598"/>
          </a:xfrm>
        </p:spPr>
        <p:txBody>
          <a:bodyPr>
            <a:normAutofit fontScale="90000"/>
          </a:bodyPr>
          <a:lstStyle/>
          <a:p>
            <a:pPr algn="ctr"/>
            <a:r>
              <a:rPr lang="en-US" dirty="0"/>
              <a:t>KGS School &amp; County Rates Interactive Map: County Rates</a:t>
            </a:r>
          </a:p>
        </p:txBody>
      </p:sp>
      <p:sp>
        <p:nvSpPr>
          <p:cNvPr id="6" name="TextBox 5">
            <a:extLst>
              <a:ext uri="{FF2B5EF4-FFF2-40B4-BE49-F238E27FC236}">
                <a16:creationId xmlns:a16="http://schemas.microsoft.com/office/drawing/2014/main" id="{7F03BF02-ABFC-BDB1-C6DC-3BFBCE6F07AB}"/>
              </a:ext>
            </a:extLst>
          </p:cNvPr>
          <p:cNvSpPr txBox="1"/>
          <p:nvPr/>
        </p:nvSpPr>
        <p:spPr>
          <a:xfrm>
            <a:off x="553523" y="1265144"/>
            <a:ext cx="11084953" cy="1077218"/>
          </a:xfrm>
          <a:prstGeom prst="rect">
            <a:avLst/>
          </a:prstGeom>
          <a:noFill/>
        </p:spPr>
        <p:txBody>
          <a:bodyPr wrap="square" rtlCol="0">
            <a:spAutoFit/>
          </a:bodyPr>
          <a:lstStyle/>
          <a:p>
            <a:pPr algn="just"/>
            <a:r>
              <a:rPr lang="en-US" sz="1600" dirty="0"/>
              <a:t>Below is a snap-shot of what you see when you click on the county.  The pop-up box includes county name, county coverage percentages for each childhood vaccine and overall county rate, county exemption rate, number of kindergartners in that county, and how many schools responded in that county.  If you hit the “Zoom To” option in the upper left corner of the pop-up box the map focuses in on that particular county on the map.  </a:t>
            </a:r>
          </a:p>
        </p:txBody>
      </p:sp>
      <p:pic>
        <p:nvPicPr>
          <p:cNvPr id="5" name="Picture 4">
            <a:extLst>
              <a:ext uri="{FF2B5EF4-FFF2-40B4-BE49-F238E27FC236}">
                <a16:creationId xmlns:a16="http://schemas.microsoft.com/office/drawing/2014/main" id="{C9DE92CD-439F-C1E0-FF3D-3683408CA910}"/>
              </a:ext>
            </a:extLst>
          </p:cNvPr>
          <p:cNvPicPr>
            <a:picLocks noChangeAspect="1"/>
          </p:cNvPicPr>
          <p:nvPr/>
        </p:nvPicPr>
        <p:blipFill>
          <a:blip r:embed="rId3"/>
          <a:stretch>
            <a:fillRect/>
          </a:stretch>
        </p:blipFill>
        <p:spPr>
          <a:xfrm>
            <a:off x="344384" y="2446317"/>
            <a:ext cx="5751616" cy="3433484"/>
          </a:xfrm>
          <a:prstGeom prst="rect">
            <a:avLst/>
          </a:prstGeom>
        </p:spPr>
      </p:pic>
      <p:pic>
        <p:nvPicPr>
          <p:cNvPr id="9" name="Picture 8">
            <a:extLst>
              <a:ext uri="{FF2B5EF4-FFF2-40B4-BE49-F238E27FC236}">
                <a16:creationId xmlns:a16="http://schemas.microsoft.com/office/drawing/2014/main" id="{116D6908-5EF3-28CF-B1AD-AEBBA840FD52}"/>
              </a:ext>
            </a:extLst>
          </p:cNvPr>
          <p:cNvPicPr>
            <a:picLocks noChangeAspect="1"/>
          </p:cNvPicPr>
          <p:nvPr/>
        </p:nvPicPr>
        <p:blipFill>
          <a:blip r:embed="rId4"/>
          <a:stretch>
            <a:fillRect/>
          </a:stretch>
        </p:blipFill>
        <p:spPr>
          <a:xfrm>
            <a:off x="6391410" y="2446317"/>
            <a:ext cx="5657349" cy="3433484"/>
          </a:xfrm>
          <a:prstGeom prst="rect">
            <a:avLst/>
          </a:prstGeom>
        </p:spPr>
      </p:pic>
    </p:spTree>
    <p:extLst>
      <p:ext uri="{BB962C8B-B14F-4D97-AF65-F5344CB8AC3E}">
        <p14:creationId xmlns:p14="http://schemas.microsoft.com/office/powerpoint/2010/main" val="34897254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7B3006-B117-B247-AD15-A2F58E977AB8}"/>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291DF55B-CDA4-02C4-A66B-67109D746063}"/>
              </a:ext>
            </a:extLst>
          </p:cNvPr>
          <p:cNvSpPr txBox="1">
            <a:spLocks/>
          </p:cNvSpPr>
          <p:nvPr/>
        </p:nvSpPr>
        <p:spPr>
          <a:xfrm>
            <a:off x="838200" y="0"/>
            <a:ext cx="10515600" cy="132556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dirty="0"/>
              <a:t>Kindergarten Survey Links</a:t>
            </a:r>
          </a:p>
        </p:txBody>
      </p:sp>
      <p:sp>
        <p:nvSpPr>
          <p:cNvPr id="5" name="TextBox 4">
            <a:extLst>
              <a:ext uri="{FF2B5EF4-FFF2-40B4-BE49-F238E27FC236}">
                <a16:creationId xmlns:a16="http://schemas.microsoft.com/office/drawing/2014/main" id="{C88D2A77-FFAE-F98F-5551-5809D97041A5}"/>
              </a:ext>
            </a:extLst>
          </p:cNvPr>
          <p:cNvSpPr txBox="1"/>
          <p:nvPr/>
        </p:nvSpPr>
        <p:spPr>
          <a:xfrm>
            <a:off x="154379" y="1325563"/>
            <a:ext cx="11673444" cy="3785652"/>
          </a:xfrm>
          <a:prstGeom prst="rect">
            <a:avLst/>
          </a:prstGeom>
          <a:noFill/>
        </p:spPr>
        <p:txBody>
          <a:bodyPr wrap="square" rtlCol="0">
            <a:spAutoFit/>
          </a:bodyPr>
          <a:lstStyle/>
          <a:p>
            <a:pPr marL="285750" lvl="0" indent="-285750">
              <a:buFont typeface="Arial" panose="020B0604020202020204" pitchFamily="34" charset="0"/>
              <a:buChar char="•"/>
            </a:pPr>
            <a:r>
              <a:rPr lang="en-US" sz="2800" dirty="0"/>
              <a:t>Survey information, interactive map, and downloadable summary reports for the last 5 years (which includes county and school rates) are available on the state website.</a:t>
            </a:r>
          </a:p>
          <a:p>
            <a:pPr marL="285750" lvl="0" indent="-285750">
              <a:buFont typeface="Arial" panose="020B0604020202020204" pitchFamily="34" charset="0"/>
              <a:buChar char="•"/>
            </a:pPr>
            <a:r>
              <a:rPr lang="en-US" sz="2800" dirty="0"/>
              <a:t>KGS Interactive map and summary statistics can be found here (under “Kindergarten Survey”): </a:t>
            </a:r>
            <a:r>
              <a:rPr lang="en-US" sz="2800" dirty="0">
                <a:hlinkClick r:id="rId3"/>
              </a:rPr>
              <a:t>https://oklahoma.gov/health/services/personal-health/immunizations/imm-shot-records.html#accordion-20374dfd6f-item-029ee451bc</a:t>
            </a:r>
            <a:endParaRPr lang="en-US" sz="2800" dirty="0"/>
          </a:p>
          <a:p>
            <a:pPr marL="285750" lvl="0" indent="-285750">
              <a:buFont typeface="Arial" panose="020B0604020202020204" pitchFamily="34" charset="0"/>
              <a:buChar char="•"/>
            </a:pPr>
            <a:endParaRPr lang="en-US" sz="2800" dirty="0"/>
          </a:p>
          <a:p>
            <a:pPr lvl="0"/>
            <a:endParaRPr lang="en-US" sz="1600" dirty="0"/>
          </a:p>
        </p:txBody>
      </p:sp>
    </p:spTree>
    <p:extLst>
      <p:ext uri="{BB962C8B-B14F-4D97-AF65-F5344CB8AC3E}">
        <p14:creationId xmlns:p14="http://schemas.microsoft.com/office/powerpoint/2010/main" val="41364143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C016647-C384-084D-91A8-2209F2D962BC}"/>
              </a:ext>
            </a:extLst>
          </p:cNvPr>
          <p:cNvSpPr>
            <a:spLocks noGrp="1"/>
          </p:cNvSpPr>
          <p:nvPr>
            <p:ph type="title"/>
          </p:nvPr>
        </p:nvSpPr>
        <p:spPr>
          <a:xfrm>
            <a:off x="209549" y="1859896"/>
            <a:ext cx="6305551" cy="2540653"/>
          </a:xfrm>
        </p:spPr>
        <p:txBody>
          <a:bodyPr/>
          <a:lstStyle/>
          <a:p>
            <a:r>
              <a:rPr lang="en-US" sz="3800" dirty="0"/>
              <a:t>Perinatal Hepatitis B Prevention: Safeguarding Mothers and Infants</a:t>
            </a:r>
          </a:p>
        </p:txBody>
      </p:sp>
      <p:sp>
        <p:nvSpPr>
          <p:cNvPr id="5" name="Text Placeholder 4">
            <a:extLst>
              <a:ext uri="{FF2B5EF4-FFF2-40B4-BE49-F238E27FC236}">
                <a16:creationId xmlns:a16="http://schemas.microsoft.com/office/drawing/2014/main" id="{0F4E9049-9A90-A44E-9372-628E820C9552}"/>
              </a:ext>
            </a:extLst>
          </p:cNvPr>
          <p:cNvSpPr>
            <a:spLocks noGrp="1"/>
          </p:cNvSpPr>
          <p:nvPr>
            <p:ph type="body" idx="1"/>
          </p:nvPr>
        </p:nvSpPr>
        <p:spPr>
          <a:xfrm>
            <a:off x="209549" y="4521059"/>
            <a:ext cx="5177118" cy="711341"/>
          </a:xfrm>
        </p:spPr>
        <p:txBody>
          <a:bodyPr/>
          <a:lstStyle/>
          <a:p>
            <a:r>
              <a:rPr lang="en-US" dirty="0"/>
              <a:t>Rebekah Baker, Perinatal Hepatitis B Prevention Program Coordinator</a:t>
            </a:r>
          </a:p>
        </p:txBody>
      </p:sp>
      <p:sp>
        <p:nvSpPr>
          <p:cNvPr id="6" name="Text Placeholder 5">
            <a:extLst>
              <a:ext uri="{FF2B5EF4-FFF2-40B4-BE49-F238E27FC236}">
                <a16:creationId xmlns:a16="http://schemas.microsoft.com/office/drawing/2014/main" id="{9E8DAC8B-B1DC-5348-B0A6-238FC462030A}"/>
              </a:ext>
            </a:extLst>
          </p:cNvPr>
          <p:cNvSpPr>
            <a:spLocks noGrp="1"/>
          </p:cNvSpPr>
          <p:nvPr>
            <p:ph type="body" sz="quarter" idx="13"/>
          </p:nvPr>
        </p:nvSpPr>
        <p:spPr/>
        <p:txBody>
          <a:bodyPr/>
          <a:lstStyle/>
          <a:p>
            <a:r>
              <a:rPr lang="en-US" dirty="0"/>
              <a:t>April 3, 2026</a:t>
            </a:r>
          </a:p>
        </p:txBody>
      </p:sp>
      <p:sp>
        <p:nvSpPr>
          <p:cNvPr id="2" name="Slide Number Placeholder 1">
            <a:extLst>
              <a:ext uri="{FF2B5EF4-FFF2-40B4-BE49-F238E27FC236}">
                <a16:creationId xmlns:a16="http://schemas.microsoft.com/office/drawing/2014/main" id="{B572306F-2162-EF47-A9AD-A6C79339E7A3}"/>
              </a:ext>
            </a:extLst>
          </p:cNvPr>
          <p:cNvSpPr>
            <a:spLocks noGrp="1"/>
          </p:cNvSpPr>
          <p:nvPr>
            <p:ph type="sldNum" sz="quarter" idx="12"/>
          </p:nvPr>
        </p:nvSpPr>
        <p:spPr/>
        <p:txBody>
          <a:bodyPr/>
          <a:lstStyle/>
          <a:p>
            <a:fld id="{DB7DDC46-2E90-8640-BEFE-F54DCCD857ED}" type="slidenum">
              <a:rPr lang="en-US" smtClean="0"/>
              <a:pPr/>
              <a:t>18</a:t>
            </a:fld>
            <a:endParaRPr lang="en-US"/>
          </a:p>
        </p:txBody>
      </p:sp>
    </p:spTree>
    <p:extLst>
      <p:ext uri="{BB962C8B-B14F-4D97-AF65-F5344CB8AC3E}">
        <p14:creationId xmlns:p14="http://schemas.microsoft.com/office/powerpoint/2010/main" val="24789151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B11DD-5B8C-61C6-9202-DFD2724F933C}"/>
              </a:ext>
            </a:extLst>
          </p:cNvPr>
          <p:cNvSpPr>
            <a:spLocks noGrp="1"/>
          </p:cNvSpPr>
          <p:nvPr>
            <p:ph type="title"/>
          </p:nvPr>
        </p:nvSpPr>
        <p:spPr>
          <a:xfrm>
            <a:off x="457200" y="415230"/>
            <a:ext cx="3890682" cy="837374"/>
          </a:xfrm>
        </p:spPr>
        <p:txBody>
          <a:bodyPr/>
          <a:lstStyle/>
          <a:p>
            <a:r>
              <a:rPr lang="en-US" sz="3600" dirty="0"/>
              <a:t>Objectives</a:t>
            </a:r>
          </a:p>
        </p:txBody>
      </p:sp>
      <p:sp>
        <p:nvSpPr>
          <p:cNvPr id="3" name="Content Placeholder 2">
            <a:extLst>
              <a:ext uri="{FF2B5EF4-FFF2-40B4-BE49-F238E27FC236}">
                <a16:creationId xmlns:a16="http://schemas.microsoft.com/office/drawing/2014/main" id="{1CBB1213-A55D-279F-341A-C1ECC930A18F}"/>
              </a:ext>
            </a:extLst>
          </p:cNvPr>
          <p:cNvSpPr>
            <a:spLocks noGrp="1"/>
          </p:cNvSpPr>
          <p:nvPr>
            <p:ph idx="1"/>
          </p:nvPr>
        </p:nvSpPr>
        <p:spPr>
          <a:xfrm>
            <a:off x="457200" y="1560245"/>
            <a:ext cx="5638801" cy="4351338"/>
          </a:xfrm>
        </p:spPr>
        <p:txBody>
          <a:bodyPr/>
          <a:lstStyle/>
          <a:p>
            <a:pPr>
              <a:spcBef>
                <a:spcPts val="1200"/>
              </a:spcBef>
              <a:spcAft>
                <a:spcPts val="1200"/>
              </a:spcAft>
            </a:pPr>
            <a:r>
              <a:rPr lang="en-US" dirty="0"/>
              <a:t>Background of Hepatitis B</a:t>
            </a:r>
          </a:p>
          <a:p>
            <a:pPr>
              <a:spcBef>
                <a:spcPts val="1200"/>
              </a:spcBef>
              <a:spcAft>
                <a:spcPts val="1200"/>
              </a:spcAft>
            </a:pPr>
            <a:r>
              <a:rPr lang="en-US" dirty="0"/>
              <a:t>Why Perinatal Hepatitis B Prevention Matters</a:t>
            </a:r>
          </a:p>
          <a:p>
            <a:pPr>
              <a:spcBef>
                <a:spcPts val="1200"/>
              </a:spcBef>
              <a:spcAft>
                <a:spcPts val="1200"/>
              </a:spcAft>
            </a:pPr>
            <a:r>
              <a:rPr lang="en-US" dirty="0"/>
              <a:t>Know Your Role in the Perinatal Hepatitis B Prevention Program</a:t>
            </a:r>
          </a:p>
          <a:p>
            <a:pPr lvl="1">
              <a:spcBef>
                <a:spcPts val="1200"/>
              </a:spcBef>
              <a:spcAft>
                <a:spcPts val="1200"/>
              </a:spcAft>
            </a:pPr>
            <a:r>
              <a:rPr lang="en-US" dirty="0"/>
              <a:t>Healthcare Providers</a:t>
            </a:r>
          </a:p>
          <a:p>
            <a:pPr lvl="1">
              <a:spcBef>
                <a:spcPts val="1200"/>
              </a:spcBef>
              <a:spcAft>
                <a:spcPts val="1200"/>
              </a:spcAft>
            </a:pPr>
            <a:r>
              <a:rPr lang="en-US" dirty="0"/>
              <a:t>Birthing Hospitals</a:t>
            </a:r>
          </a:p>
          <a:p>
            <a:pPr lvl="1">
              <a:spcBef>
                <a:spcPts val="1200"/>
              </a:spcBef>
              <a:spcAft>
                <a:spcPts val="1200"/>
              </a:spcAft>
            </a:pPr>
            <a:r>
              <a:rPr lang="en-US" dirty="0"/>
              <a:t>Pediatricians</a:t>
            </a:r>
          </a:p>
          <a:p>
            <a:pPr>
              <a:spcBef>
                <a:spcPts val="1200"/>
              </a:spcBef>
              <a:spcAft>
                <a:spcPts val="1200"/>
              </a:spcAft>
            </a:pPr>
            <a:r>
              <a:rPr lang="en-US" dirty="0"/>
              <a:t>Key Considerations and Recommendations</a:t>
            </a:r>
          </a:p>
          <a:p>
            <a:pPr marL="261400" lvl="1" indent="0">
              <a:spcBef>
                <a:spcPts val="1200"/>
              </a:spcBef>
              <a:spcAft>
                <a:spcPts val="1200"/>
              </a:spcAft>
              <a:buNone/>
            </a:pPr>
            <a:endParaRPr lang="en-US" dirty="0"/>
          </a:p>
        </p:txBody>
      </p:sp>
      <p:sp>
        <p:nvSpPr>
          <p:cNvPr id="4" name="Slide Number Placeholder 3">
            <a:extLst>
              <a:ext uri="{FF2B5EF4-FFF2-40B4-BE49-F238E27FC236}">
                <a16:creationId xmlns:a16="http://schemas.microsoft.com/office/drawing/2014/main" id="{ADDB1211-C90D-BA76-9BAD-2531284F221B}"/>
              </a:ext>
            </a:extLst>
          </p:cNvPr>
          <p:cNvSpPr>
            <a:spLocks noGrp="1"/>
          </p:cNvSpPr>
          <p:nvPr>
            <p:ph type="sldNum" sz="quarter" idx="12"/>
          </p:nvPr>
        </p:nvSpPr>
        <p:spPr/>
        <p:txBody>
          <a:bodyPr/>
          <a:lstStyle/>
          <a:p>
            <a:fld id="{DB7DDC46-2E90-8640-BEFE-F54DCCD857ED}" type="slidenum">
              <a:rPr lang="en-US" smtClean="0"/>
              <a:t>19</a:t>
            </a:fld>
            <a:endParaRPr lang="en-US"/>
          </a:p>
        </p:txBody>
      </p:sp>
      <p:sp>
        <p:nvSpPr>
          <p:cNvPr id="5" name="Footer Placeholder 4">
            <a:extLst>
              <a:ext uri="{FF2B5EF4-FFF2-40B4-BE49-F238E27FC236}">
                <a16:creationId xmlns:a16="http://schemas.microsoft.com/office/drawing/2014/main" id="{2EFF6132-8DBA-567E-298C-58CB0D55344A}"/>
              </a:ext>
            </a:extLst>
          </p:cNvPr>
          <p:cNvSpPr>
            <a:spLocks noGrp="1"/>
          </p:cNvSpPr>
          <p:nvPr>
            <p:ph type="ftr" sz="quarter" idx="13"/>
          </p:nvPr>
        </p:nvSpPr>
        <p:spPr/>
        <p:txBody>
          <a:bodyPr/>
          <a:lstStyle/>
          <a:p>
            <a:r>
              <a:rPr lang="en-US" dirty="0"/>
              <a:t>Oklahoma State Department of Health | Perinatal Hepatitis B Prevention: Safeguarding Mothers and Infants | April 3, 2026</a:t>
            </a:r>
          </a:p>
        </p:txBody>
      </p:sp>
      <p:pic>
        <p:nvPicPr>
          <p:cNvPr id="1026" name="Picture 2">
            <a:extLst>
              <a:ext uri="{FF2B5EF4-FFF2-40B4-BE49-F238E27FC236}">
                <a16:creationId xmlns:a16="http://schemas.microsoft.com/office/drawing/2014/main" id="{71C208EF-F7CE-E1CC-0B7E-3E7D230E4788}"/>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070450" y="1252604"/>
            <a:ext cx="6075381" cy="45002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98918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694D2-6118-A6AC-805E-0AE5D2E06E0D}"/>
              </a:ext>
            </a:extLst>
          </p:cNvPr>
          <p:cNvSpPr>
            <a:spLocks noGrp="1"/>
          </p:cNvSpPr>
          <p:nvPr>
            <p:ph type="title"/>
          </p:nvPr>
        </p:nvSpPr>
        <p:spPr/>
        <p:txBody>
          <a:bodyPr/>
          <a:lstStyle/>
          <a:p>
            <a:pPr algn="ctr"/>
            <a:r>
              <a:rPr lang="en-US" dirty="0"/>
              <a:t>Background: Hepatitis B virus</a:t>
            </a:r>
          </a:p>
        </p:txBody>
      </p:sp>
      <p:sp>
        <p:nvSpPr>
          <p:cNvPr id="3" name="Content Placeholder 2">
            <a:extLst>
              <a:ext uri="{FF2B5EF4-FFF2-40B4-BE49-F238E27FC236}">
                <a16:creationId xmlns:a16="http://schemas.microsoft.com/office/drawing/2014/main" id="{EE0A2447-1FD4-CC56-6E83-40844C4141B7}"/>
              </a:ext>
            </a:extLst>
          </p:cNvPr>
          <p:cNvSpPr>
            <a:spLocks noGrp="1"/>
          </p:cNvSpPr>
          <p:nvPr>
            <p:ph idx="1"/>
          </p:nvPr>
        </p:nvSpPr>
        <p:spPr>
          <a:xfrm>
            <a:off x="457200" y="2023124"/>
            <a:ext cx="5534298" cy="3411569"/>
          </a:xfrm>
        </p:spPr>
        <p:txBody>
          <a:bodyPr/>
          <a:lstStyle/>
          <a:p>
            <a:pPr>
              <a:spcAft>
                <a:spcPts val="600"/>
              </a:spcAft>
            </a:pPr>
            <a:r>
              <a:rPr lang="en-US" sz="1800" dirty="0"/>
              <a:t>Viral infection that attacks the liver</a:t>
            </a:r>
          </a:p>
          <a:p>
            <a:pPr>
              <a:spcAft>
                <a:spcPts val="600"/>
              </a:spcAft>
            </a:pPr>
            <a:r>
              <a:rPr lang="en-US" sz="1800" dirty="0"/>
              <a:t>There is an estimated 257 million individuals are chronically infected with hepatitis B world-wide</a:t>
            </a:r>
          </a:p>
          <a:p>
            <a:pPr lvl="1">
              <a:spcAft>
                <a:spcPts val="600"/>
              </a:spcAft>
            </a:pPr>
            <a:r>
              <a:rPr lang="en-US" sz="1800" dirty="0"/>
              <a:t>In the United States between 880,000 and about 2 million individuals are living with hepatitis B in the United States</a:t>
            </a:r>
          </a:p>
          <a:p>
            <a:pPr lvl="1">
              <a:spcAft>
                <a:spcPts val="600"/>
              </a:spcAft>
            </a:pPr>
            <a:r>
              <a:rPr lang="en-US" sz="1800" dirty="0"/>
              <a:t>Most people do not know they have the hepatitis B virus</a:t>
            </a:r>
          </a:p>
          <a:p>
            <a:pPr marL="0" indent="0">
              <a:spcAft>
                <a:spcPts val="600"/>
              </a:spcAft>
              <a:buNone/>
            </a:pPr>
            <a:endParaRPr lang="en-US" sz="1800" dirty="0"/>
          </a:p>
          <a:p>
            <a:pPr marL="261400" lvl="1" indent="0">
              <a:buNone/>
            </a:pPr>
            <a:r>
              <a:rPr lang="en-US" sz="1800" dirty="0"/>
              <a:t>	</a:t>
            </a:r>
          </a:p>
        </p:txBody>
      </p:sp>
      <p:sp>
        <p:nvSpPr>
          <p:cNvPr id="4" name="Slide Number Placeholder 3">
            <a:extLst>
              <a:ext uri="{FF2B5EF4-FFF2-40B4-BE49-F238E27FC236}">
                <a16:creationId xmlns:a16="http://schemas.microsoft.com/office/drawing/2014/main" id="{E624F244-5660-9A61-9BFD-857A25A3A1EC}"/>
              </a:ext>
            </a:extLst>
          </p:cNvPr>
          <p:cNvSpPr>
            <a:spLocks noGrp="1"/>
          </p:cNvSpPr>
          <p:nvPr>
            <p:ph type="sldNum" sz="quarter" idx="12"/>
          </p:nvPr>
        </p:nvSpPr>
        <p:spPr/>
        <p:txBody>
          <a:bodyPr/>
          <a:lstStyle/>
          <a:p>
            <a:fld id="{DB7DDC46-2E90-8640-BEFE-F54DCCD857ED}" type="slidenum">
              <a:rPr lang="en-US" smtClean="0"/>
              <a:t>20</a:t>
            </a:fld>
            <a:endParaRPr lang="en-US"/>
          </a:p>
        </p:txBody>
      </p:sp>
      <p:sp>
        <p:nvSpPr>
          <p:cNvPr id="5" name="Footer Placeholder 4">
            <a:extLst>
              <a:ext uri="{FF2B5EF4-FFF2-40B4-BE49-F238E27FC236}">
                <a16:creationId xmlns:a16="http://schemas.microsoft.com/office/drawing/2014/main" id="{B7C9F3C9-53FF-0F38-E42A-BA9B2FC51549}"/>
              </a:ext>
            </a:extLst>
          </p:cNvPr>
          <p:cNvSpPr>
            <a:spLocks noGrp="1"/>
          </p:cNvSpPr>
          <p:nvPr>
            <p:ph type="ftr" sz="quarter" idx="13"/>
          </p:nvPr>
        </p:nvSpPr>
        <p:spPr/>
        <p:txBody>
          <a:bodyPr/>
          <a:lstStyle/>
          <a:p>
            <a:r>
              <a:rPr lang="en-US" dirty="0"/>
              <a:t>Oklahoma State Department of Health | Understanding and Preventing Perinatal Hepatitis B | Date</a:t>
            </a:r>
          </a:p>
        </p:txBody>
      </p:sp>
      <p:pic>
        <p:nvPicPr>
          <p:cNvPr id="5122" name="Picture 2" descr="Tiny doctors treating hepatitis or liver cancer isolated flat vector illustration. Cartoon physicians taking care of patient diseased liver. Medicine and disease awareness concept">
            <a:extLst>
              <a:ext uri="{FF2B5EF4-FFF2-40B4-BE49-F238E27FC236}">
                <a16:creationId xmlns:a16="http://schemas.microsoft.com/office/drawing/2014/main" id="{CADE199B-97F9-4CE8-190C-DCFEDE8DF99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54270" y="1456434"/>
            <a:ext cx="5962650" cy="397192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92330DE7-B7A3-9EA4-65D0-9288EA452940}"/>
              </a:ext>
            </a:extLst>
          </p:cNvPr>
          <p:cNvSpPr txBox="1"/>
          <p:nvPr/>
        </p:nvSpPr>
        <p:spPr>
          <a:xfrm>
            <a:off x="690725" y="6075751"/>
            <a:ext cx="9041104" cy="230832"/>
          </a:xfrm>
          <a:prstGeom prst="rect">
            <a:avLst/>
          </a:prstGeom>
          <a:noFill/>
        </p:spPr>
        <p:txBody>
          <a:bodyPr wrap="square">
            <a:spAutoFit/>
          </a:bodyPr>
          <a:lstStyle/>
          <a:p>
            <a:r>
              <a:rPr lang="en-US" sz="900" dirty="0"/>
              <a:t>https://www.cdc.gov/hepatitis/resources/professionals/pdfs/abctable.pdf     https://www.who.int/news-room/fact-sheets/detail/hepatitis-b</a:t>
            </a:r>
          </a:p>
        </p:txBody>
      </p:sp>
    </p:spTree>
    <p:extLst>
      <p:ext uri="{BB962C8B-B14F-4D97-AF65-F5344CB8AC3E}">
        <p14:creationId xmlns:p14="http://schemas.microsoft.com/office/powerpoint/2010/main" val="11291368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694D2-6118-A6AC-805E-0AE5D2E06E0D}"/>
              </a:ext>
            </a:extLst>
          </p:cNvPr>
          <p:cNvSpPr>
            <a:spLocks noGrp="1"/>
          </p:cNvSpPr>
          <p:nvPr>
            <p:ph type="title"/>
          </p:nvPr>
        </p:nvSpPr>
        <p:spPr/>
        <p:txBody>
          <a:bodyPr/>
          <a:lstStyle/>
          <a:p>
            <a:pPr algn="ctr"/>
            <a:r>
              <a:rPr lang="en-US" dirty="0"/>
              <a:t>Background: Hepatitis B virus and the Liver</a:t>
            </a:r>
          </a:p>
        </p:txBody>
      </p:sp>
      <p:sp>
        <p:nvSpPr>
          <p:cNvPr id="4" name="Slide Number Placeholder 3">
            <a:extLst>
              <a:ext uri="{FF2B5EF4-FFF2-40B4-BE49-F238E27FC236}">
                <a16:creationId xmlns:a16="http://schemas.microsoft.com/office/drawing/2014/main" id="{E624F244-5660-9A61-9BFD-857A25A3A1EC}"/>
              </a:ext>
            </a:extLst>
          </p:cNvPr>
          <p:cNvSpPr>
            <a:spLocks noGrp="1"/>
          </p:cNvSpPr>
          <p:nvPr>
            <p:ph type="sldNum" sz="quarter" idx="12"/>
          </p:nvPr>
        </p:nvSpPr>
        <p:spPr/>
        <p:txBody>
          <a:bodyPr/>
          <a:lstStyle/>
          <a:p>
            <a:fld id="{DB7DDC46-2E90-8640-BEFE-F54DCCD857ED}" type="slidenum">
              <a:rPr lang="en-US" smtClean="0"/>
              <a:t>21</a:t>
            </a:fld>
            <a:endParaRPr lang="en-US"/>
          </a:p>
        </p:txBody>
      </p:sp>
      <p:sp>
        <p:nvSpPr>
          <p:cNvPr id="5" name="Footer Placeholder 4">
            <a:extLst>
              <a:ext uri="{FF2B5EF4-FFF2-40B4-BE49-F238E27FC236}">
                <a16:creationId xmlns:a16="http://schemas.microsoft.com/office/drawing/2014/main" id="{B7C9F3C9-53FF-0F38-E42A-BA9B2FC51549}"/>
              </a:ext>
            </a:extLst>
          </p:cNvPr>
          <p:cNvSpPr>
            <a:spLocks noGrp="1"/>
          </p:cNvSpPr>
          <p:nvPr>
            <p:ph type="ftr" sz="quarter" idx="13"/>
          </p:nvPr>
        </p:nvSpPr>
        <p:spPr/>
        <p:txBody>
          <a:bodyPr/>
          <a:lstStyle/>
          <a:p>
            <a:r>
              <a:rPr lang="en-US" dirty="0"/>
              <a:t>Oklahoma State Department of Health | Understanding and Preventing Perinatal Hepatitis B | Date</a:t>
            </a:r>
          </a:p>
        </p:txBody>
      </p:sp>
      <p:sp>
        <p:nvSpPr>
          <p:cNvPr id="6" name="Content Placeholder 2">
            <a:extLst>
              <a:ext uri="{FF2B5EF4-FFF2-40B4-BE49-F238E27FC236}">
                <a16:creationId xmlns:a16="http://schemas.microsoft.com/office/drawing/2014/main" id="{43817125-F978-FF0F-075D-1E00B716B7D7}"/>
              </a:ext>
            </a:extLst>
          </p:cNvPr>
          <p:cNvSpPr txBox="1">
            <a:spLocks/>
          </p:cNvSpPr>
          <p:nvPr/>
        </p:nvSpPr>
        <p:spPr>
          <a:xfrm>
            <a:off x="6413240" y="1838151"/>
            <a:ext cx="5534298" cy="4245408"/>
          </a:xfrm>
          <a:prstGeom prst="rect">
            <a:avLst/>
          </a:prstGeom>
        </p:spPr>
        <p:txBody>
          <a:bodyPr vert="horz" lIns="0" tIns="45720" rIns="91440" bIns="45720" rtlCol="0">
            <a:noAutofit/>
          </a:bodyPr>
          <a:lstStyle>
            <a:lvl1pPr marL="228600" indent="-228600" algn="l" defTabSz="914400" rtl="0" eaLnBrk="1" latinLnBrk="0" hangingPunct="1">
              <a:lnSpc>
                <a:spcPct val="100000"/>
              </a:lnSpc>
              <a:spcBef>
                <a:spcPts val="900"/>
              </a:spcBef>
              <a:buFont typeface="Arial" panose="020B0604020202020204" pitchFamily="34" charset="0"/>
              <a:buChar char="•"/>
              <a:defRPr sz="1500" kern="1200">
                <a:solidFill>
                  <a:schemeClr val="tx1"/>
                </a:solidFill>
                <a:latin typeface="+mn-lt"/>
                <a:ea typeface="+mn-ea"/>
                <a:cs typeface="+mn-cs"/>
              </a:defRPr>
            </a:lvl1pPr>
            <a:lvl2pPr marL="439200" indent="-177800" algn="l" defTabSz="914400" rtl="0" eaLnBrk="1" latinLnBrk="0" hangingPunct="1">
              <a:lnSpc>
                <a:spcPct val="100000"/>
              </a:lnSpc>
              <a:spcBef>
                <a:spcPts val="900"/>
              </a:spcBef>
              <a:buFont typeface="Arial" panose="020B0604020202020204" pitchFamily="34" charset="0"/>
              <a:buChar char="•"/>
              <a:tabLst/>
              <a:defRPr sz="1500" kern="1200">
                <a:solidFill>
                  <a:schemeClr val="tx1"/>
                </a:solidFill>
                <a:latin typeface="+mn-lt"/>
                <a:ea typeface="+mn-ea"/>
                <a:cs typeface="+mn-cs"/>
              </a:defRPr>
            </a:lvl2pPr>
            <a:lvl3pPr marL="666750" indent="-230188" algn="l" defTabSz="914400" rtl="0" eaLnBrk="1" latinLnBrk="0" hangingPunct="1">
              <a:lnSpc>
                <a:spcPct val="100000"/>
              </a:lnSpc>
              <a:spcBef>
                <a:spcPts val="900"/>
              </a:spcBef>
              <a:buFont typeface="Arial" panose="020B0604020202020204" pitchFamily="34" charset="0"/>
              <a:buChar char="•"/>
              <a:tabLst/>
              <a:defRPr sz="1500" kern="1200">
                <a:solidFill>
                  <a:schemeClr val="tx1"/>
                </a:solidFill>
                <a:latin typeface="+mn-lt"/>
                <a:ea typeface="+mn-ea"/>
                <a:cs typeface="+mn-cs"/>
              </a:defRPr>
            </a:lvl3pPr>
            <a:lvl4pPr marL="890588" indent="-223838" algn="l" defTabSz="914400" rtl="0" eaLnBrk="1" latinLnBrk="0" hangingPunct="1">
              <a:lnSpc>
                <a:spcPct val="100000"/>
              </a:lnSpc>
              <a:spcBef>
                <a:spcPts val="900"/>
              </a:spcBef>
              <a:buFont typeface="Arial" panose="020B0604020202020204" pitchFamily="34" charset="0"/>
              <a:buChar char="•"/>
              <a:tabLst/>
              <a:defRPr sz="1500" kern="1200">
                <a:solidFill>
                  <a:schemeClr val="tx1"/>
                </a:solidFill>
                <a:latin typeface="+mn-lt"/>
                <a:ea typeface="+mn-ea"/>
                <a:cs typeface="+mn-cs"/>
              </a:defRPr>
            </a:lvl4pPr>
            <a:lvl5pPr marL="1116013" indent="-225425" algn="l" defTabSz="914400" rtl="0" eaLnBrk="1" latinLnBrk="0" hangingPunct="1">
              <a:lnSpc>
                <a:spcPct val="100000"/>
              </a:lnSpc>
              <a:spcBef>
                <a:spcPts val="900"/>
              </a:spcBef>
              <a:buFont typeface="Arial" panose="020B0604020202020204" pitchFamily="34" charset="0"/>
              <a:buChar char="•"/>
              <a:tabLst/>
              <a:defRPr sz="15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buFont typeface="Arial" panose="020B0604020202020204" pitchFamily="34" charset="0"/>
              <a:buNone/>
            </a:pPr>
            <a:endParaRPr lang="en-US" dirty="0"/>
          </a:p>
        </p:txBody>
      </p:sp>
      <p:pic>
        <p:nvPicPr>
          <p:cNvPr id="3" name="Picture 7" descr="This image shows a happy and healthy liver with hepatitis B that is managed and aware of the infection. ">
            <a:extLst>
              <a:ext uri="{FF2B5EF4-FFF2-40B4-BE49-F238E27FC236}">
                <a16:creationId xmlns:a16="http://schemas.microsoft.com/office/drawing/2014/main" id="{C7AB9AF2-A923-8D07-B1AB-10FAD603ABDE}"/>
              </a:ext>
            </a:extLst>
          </p:cNvPr>
          <p:cNvPicPr>
            <a:picLocks noChangeAspect="1"/>
          </p:cNvPicPr>
          <p:nvPr/>
        </p:nvPicPr>
        <p:blipFill>
          <a:blip r:embed="rId3"/>
          <a:srcRect/>
          <a:stretch>
            <a:fillRect/>
          </a:stretch>
        </p:blipFill>
        <p:spPr>
          <a:xfrm>
            <a:off x="122710" y="2324791"/>
            <a:ext cx="1987386" cy="1214790"/>
          </a:xfrm>
          <a:prstGeom prst="rect">
            <a:avLst/>
          </a:prstGeom>
        </p:spPr>
      </p:pic>
      <p:pic>
        <p:nvPicPr>
          <p:cNvPr id="7" name="Picture 4" descr="This image shows a liver with mild inflamation that can lead to fibrosis. This series of images shows the progression to liver cancer with hepatitis B if it is not managed. ">
            <a:extLst>
              <a:ext uri="{FF2B5EF4-FFF2-40B4-BE49-F238E27FC236}">
                <a16:creationId xmlns:a16="http://schemas.microsoft.com/office/drawing/2014/main" id="{DB9EAAB9-BFE2-EA8D-5D46-5BC0396FD742}"/>
              </a:ext>
            </a:extLst>
          </p:cNvPr>
          <p:cNvPicPr>
            <a:picLocks noChangeAspect="1"/>
          </p:cNvPicPr>
          <p:nvPr/>
        </p:nvPicPr>
        <p:blipFill>
          <a:blip r:embed="rId4"/>
          <a:srcRect/>
          <a:stretch>
            <a:fillRect/>
          </a:stretch>
        </p:blipFill>
        <p:spPr>
          <a:xfrm>
            <a:off x="3265977" y="2224553"/>
            <a:ext cx="1987386" cy="1274411"/>
          </a:xfrm>
          <a:prstGeom prst="rect">
            <a:avLst/>
          </a:prstGeom>
        </p:spPr>
      </p:pic>
      <p:pic>
        <p:nvPicPr>
          <p:cNvPr id="8" name="Picture 6" descr="This image shows the progression to cirrhosis or scaring of the liver which is a stange of hepatitis B if it is not managed by a doctor">
            <a:extLst>
              <a:ext uri="{FF2B5EF4-FFF2-40B4-BE49-F238E27FC236}">
                <a16:creationId xmlns:a16="http://schemas.microsoft.com/office/drawing/2014/main" id="{3C36A1D3-099B-B0F4-3275-015467F04683}"/>
              </a:ext>
            </a:extLst>
          </p:cNvPr>
          <p:cNvPicPr>
            <a:picLocks noChangeAspect="1"/>
          </p:cNvPicPr>
          <p:nvPr/>
        </p:nvPicPr>
        <p:blipFill>
          <a:blip r:embed="rId5"/>
          <a:srcRect/>
          <a:stretch>
            <a:fillRect/>
          </a:stretch>
        </p:blipFill>
        <p:spPr>
          <a:xfrm>
            <a:off x="6518246" y="2230739"/>
            <a:ext cx="1991384" cy="1262039"/>
          </a:xfrm>
          <a:prstGeom prst="rect">
            <a:avLst/>
          </a:prstGeom>
        </p:spPr>
      </p:pic>
      <p:pic>
        <p:nvPicPr>
          <p:cNvPr id="9" name="Picture 5" descr="This image shows the impact of long term hepatitis B infection if it is not managed. Hepatitis B if not managed can lead to liver cancer. This image shows a depiction of a liver with liver cancer. ">
            <a:extLst>
              <a:ext uri="{FF2B5EF4-FFF2-40B4-BE49-F238E27FC236}">
                <a16:creationId xmlns:a16="http://schemas.microsoft.com/office/drawing/2014/main" id="{AD7F649E-5AE0-6F3F-1763-CED60074F30F}"/>
              </a:ext>
            </a:extLst>
          </p:cNvPr>
          <p:cNvPicPr>
            <a:picLocks noChangeAspect="1"/>
          </p:cNvPicPr>
          <p:nvPr/>
        </p:nvPicPr>
        <p:blipFill>
          <a:blip r:embed="rId6"/>
          <a:srcRect/>
          <a:stretch>
            <a:fillRect/>
          </a:stretch>
        </p:blipFill>
        <p:spPr>
          <a:xfrm>
            <a:off x="9730825" y="2224553"/>
            <a:ext cx="1991384" cy="1262869"/>
          </a:xfrm>
          <a:prstGeom prst="rect">
            <a:avLst/>
          </a:prstGeom>
        </p:spPr>
      </p:pic>
      <p:sp>
        <p:nvSpPr>
          <p:cNvPr id="17" name="TextBox 16">
            <a:extLst>
              <a:ext uri="{FF2B5EF4-FFF2-40B4-BE49-F238E27FC236}">
                <a16:creationId xmlns:a16="http://schemas.microsoft.com/office/drawing/2014/main" id="{B1EDC3BE-55C5-7EDE-38A5-BE7952DBBB4A}"/>
              </a:ext>
            </a:extLst>
          </p:cNvPr>
          <p:cNvSpPr txBox="1"/>
          <p:nvPr/>
        </p:nvSpPr>
        <p:spPr>
          <a:xfrm>
            <a:off x="940086" y="4680882"/>
            <a:ext cx="10642600" cy="830997"/>
          </a:xfrm>
          <a:prstGeom prst="rect">
            <a:avLst/>
          </a:prstGeom>
          <a:noFill/>
        </p:spPr>
        <p:txBody>
          <a:bodyPr wrap="square" rtlCol="0">
            <a:spAutoFit/>
          </a:bodyPr>
          <a:lstStyle/>
          <a:p>
            <a:pPr algn="ctr"/>
            <a:r>
              <a:rPr lang="en-US" sz="2400" b="1" dirty="0"/>
              <a:t>Hepatitis B can lead to liver damage and even liver cancer over time if someone is not aware of or managed for their infection. </a:t>
            </a:r>
          </a:p>
        </p:txBody>
      </p:sp>
      <p:cxnSp>
        <p:nvCxnSpPr>
          <p:cNvPr id="11" name="Straight Arrow Connector 10">
            <a:extLst>
              <a:ext uri="{FF2B5EF4-FFF2-40B4-BE49-F238E27FC236}">
                <a16:creationId xmlns:a16="http://schemas.microsoft.com/office/drawing/2014/main" id="{BADED7CB-7378-4726-EACE-98E96DC60FE9}"/>
              </a:ext>
            </a:extLst>
          </p:cNvPr>
          <p:cNvCxnSpPr>
            <a:cxnSpLocks/>
          </p:cNvCxnSpPr>
          <p:nvPr/>
        </p:nvCxnSpPr>
        <p:spPr>
          <a:xfrm flipV="1">
            <a:off x="2189068" y="2861759"/>
            <a:ext cx="1021726" cy="5543"/>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16D01E8B-A228-BB48-1E31-CC52C52882D6}"/>
              </a:ext>
            </a:extLst>
          </p:cNvPr>
          <p:cNvCxnSpPr>
            <a:cxnSpLocks/>
          </p:cNvCxnSpPr>
          <p:nvPr/>
        </p:nvCxnSpPr>
        <p:spPr>
          <a:xfrm>
            <a:off x="5185868" y="2867302"/>
            <a:ext cx="1264883"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EF03FAD3-9175-0BEE-3B92-8EA3D3D2DBC2}"/>
              </a:ext>
            </a:extLst>
          </p:cNvPr>
          <p:cNvCxnSpPr>
            <a:cxnSpLocks/>
          </p:cNvCxnSpPr>
          <p:nvPr/>
        </p:nvCxnSpPr>
        <p:spPr>
          <a:xfrm flipV="1">
            <a:off x="8448312" y="2849988"/>
            <a:ext cx="1221195" cy="5771"/>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30486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C1518-1F95-E648-A243-553EED556A8B}"/>
              </a:ext>
            </a:extLst>
          </p:cNvPr>
          <p:cNvSpPr>
            <a:spLocks noGrp="1"/>
          </p:cNvSpPr>
          <p:nvPr>
            <p:ph type="title"/>
          </p:nvPr>
        </p:nvSpPr>
        <p:spPr/>
        <p:txBody>
          <a:bodyPr/>
          <a:lstStyle/>
          <a:p>
            <a:pPr algn="ctr"/>
            <a:r>
              <a:rPr lang="en-US" dirty="0"/>
              <a:t>Background: People at Risk for HBV</a:t>
            </a:r>
          </a:p>
        </p:txBody>
      </p:sp>
      <p:sp>
        <p:nvSpPr>
          <p:cNvPr id="10" name="Footer Placeholder 9">
            <a:extLst>
              <a:ext uri="{FF2B5EF4-FFF2-40B4-BE49-F238E27FC236}">
                <a16:creationId xmlns:a16="http://schemas.microsoft.com/office/drawing/2014/main" id="{565A2FAA-C322-644C-9DF0-D18D509CFBE1}"/>
              </a:ext>
            </a:extLst>
          </p:cNvPr>
          <p:cNvSpPr>
            <a:spLocks noGrp="1"/>
          </p:cNvSpPr>
          <p:nvPr>
            <p:ph type="ftr" sz="quarter" idx="13"/>
          </p:nvPr>
        </p:nvSpPr>
        <p:spPr>
          <a:xfrm>
            <a:off x="774700" y="6365323"/>
            <a:ext cx="8140697" cy="198338"/>
          </a:xfrm>
        </p:spPr>
        <p:txBody>
          <a:bodyPr/>
          <a:lstStyle/>
          <a:p>
            <a:r>
              <a:rPr lang="en-US" dirty="0"/>
              <a:t>Oklahoma State Department of Health | Understanding and Preventing Perinatal Hepatitis B | Date</a:t>
            </a:r>
          </a:p>
        </p:txBody>
      </p:sp>
      <p:sp>
        <p:nvSpPr>
          <p:cNvPr id="4" name="Slide Number Placeholder 3">
            <a:extLst>
              <a:ext uri="{FF2B5EF4-FFF2-40B4-BE49-F238E27FC236}">
                <a16:creationId xmlns:a16="http://schemas.microsoft.com/office/drawing/2014/main" id="{F2181339-8D59-4241-88EC-719D8A45FD2E}"/>
              </a:ext>
            </a:extLst>
          </p:cNvPr>
          <p:cNvSpPr>
            <a:spLocks noGrp="1"/>
          </p:cNvSpPr>
          <p:nvPr>
            <p:ph type="sldNum" sz="quarter" idx="12"/>
          </p:nvPr>
        </p:nvSpPr>
        <p:spPr/>
        <p:txBody>
          <a:bodyPr/>
          <a:lstStyle/>
          <a:p>
            <a:fld id="{DB7DDC46-2E90-8640-BEFE-F54DCCD857ED}" type="slidenum">
              <a:rPr lang="en-US" smtClean="0"/>
              <a:t>22</a:t>
            </a:fld>
            <a:endParaRPr lang="en-US"/>
          </a:p>
        </p:txBody>
      </p:sp>
      <p:sp>
        <p:nvSpPr>
          <p:cNvPr id="6" name="Content Placeholder 5">
            <a:extLst>
              <a:ext uri="{FF2B5EF4-FFF2-40B4-BE49-F238E27FC236}">
                <a16:creationId xmlns:a16="http://schemas.microsoft.com/office/drawing/2014/main" id="{E4C3EC20-0861-7F8D-8456-EFE4701D8B76}"/>
              </a:ext>
            </a:extLst>
          </p:cNvPr>
          <p:cNvSpPr>
            <a:spLocks noGrp="1"/>
          </p:cNvSpPr>
          <p:nvPr>
            <p:ph idx="1"/>
          </p:nvPr>
        </p:nvSpPr>
        <p:spPr>
          <a:xfrm>
            <a:off x="601052" y="1252604"/>
            <a:ext cx="5889904" cy="4344283"/>
          </a:xfrm>
        </p:spPr>
        <p:txBody>
          <a:bodyPr/>
          <a:lstStyle/>
          <a:p>
            <a:pPr marL="0" indent="0" algn="l">
              <a:spcAft>
                <a:spcPts val="600"/>
              </a:spcAft>
              <a:buNone/>
            </a:pPr>
            <a:endParaRPr lang="en-US" sz="1800" dirty="0">
              <a:solidFill>
                <a:srgbClr val="000000"/>
              </a:solidFill>
            </a:endParaRPr>
          </a:p>
          <a:p>
            <a:pPr marL="0" indent="0">
              <a:spcBef>
                <a:spcPts val="0"/>
              </a:spcBef>
              <a:spcAft>
                <a:spcPts val="600"/>
              </a:spcAft>
              <a:buFont typeface="Arial" panose="020B0604020202020204" pitchFamily="34" charset="0"/>
              <a:buNone/>
            </a:pPr>
            <a:r>
              <a:rPr lang="en-US" sz="1800" u="sng" dirty="0">
                <a:solidFill>
                  <a:srgbClr val="000000"/>
                </a:solidFill>
              </a:rPr>
              <a:t>What puts someone at risk for hepatitis B:</a:t>
            </a:r>
          </a:p>
          <a:p>
            <a:pPr>
              <a:spcAft>
                <a:spcPts val="600"/>
              </a:spcAft>
            </a:pPr>
            <a:r>
              <a:rPr lang="en-US" sz="1600" dirty="0">
                <a:solidFill>
                  <a:srgbClr val="000000"/>
                </a:solidFill>
              </a:rPr>
              <a:t>Being born to a mother with hepatitis B</a:t>
            </a:r>
          </a:p>
          <a:p>
            <a:pPr>
              <a:spcAft>
                <a:spcPts val="600"/>
              </a:spcAft>
            </a:pPr>
            <a:r>
              <a:rPr lang="en-US" sz="1600" dirty="0">
                <a:solidFill>
                  <a:srgbClr val="000000"/>
                </a:solidFill>
              </a:rPr>
              <a:t>Being first or second generation coming from an area where hepatitis B is common</a:t>
            </a:r>
          </a:p>
          <a:p>
            <a:pPr>
              <a:spcAft>
                <a:spcPts val="600"/>
              </a:spcAft>
            </a:pPr>
            <a:r>
              <a:rPr lang="en-US" sz="1600" dirty="0">
                <a:solidFill>
                  <a:srgbClr val="000000"/>
                </a:solidFill>
              </a:rPr>
              <a:t>Using contaminated needles, syringes, or drug preparation equipment</a:t>
            </a:r>
          </a:p>
          <a:p>
            <a:pPr>
              <a:spcAft>
                <a:spcPts val="600"/>
              </a:spcAft>
            </a:pPr>
            <a:r>
              <a:rPr lang="en-US" sz="1600" dirty="0">
                <a:solidFill>
                  <a:srgbClr val="000000"/>
                </a:solidFill>
              </a:rPr>
              <a:t>Using contaminated equipment for tattoos, body art, or body piercing </a:t>
            </a:r>
          </a:p>
          <a:p>
            <a:pPr>
              <a:spcAft>
                <a:spcPts val="600"/>
              </a:spcAft>
            </a:pPr>
            <a:r>
              <a:rPr lang="en-US" sz="1600" dirty="0">
                <a:solidFill>
                  <a:srgbClr val="000000"/>
                </a:solidFill>
              </a:rPr>
              <a:t>Being a health care provider</a:t>
            </a:r>
          </a:p>
          <a:p>
            <a:pPr>
              <a:spcAft>
                <a:spcPts val="600"/>
              </a:spcAft>
            </a:pPr>
            <a:r>
              <a:rPr lang="en-US" sz="1600" dirty="0">
                <a:solidFill>
                  <a:srgbClr val="000000"/>
                </a:solidFill>
              </a:rPr>
              <a:t>Living with someone who has hepatitis B</a:t>
            </a:r>
            <a:endParaRPr lang="en-US" sz="1800" dirty="0">
              <a:solidFill>
                <a:srgbClr val="000000"/>
              </a:solidFill>
            </a:endParaRPr>
          </a:p>
        </p:txBody>
      </p:sp>
      <p:sp>
        <p:nvSpPr>
          <p:cNvPr id="8" name="TextBox 7">
            <a:extLst>
              <a:ext uri="{FF2B5EF4-FFF2-40B4-BE49-F238E27FC236}">
                <a16:creationId xmlns:a16="http://schemas.microsoft.com/office/drawing/2014/main" id="{791A0226-57BE-6839-5E00-E4D66C68FA63}"/>
              </a:ext>
            </a:extLst>
          </p:cNvPr>
          <p:cNvSpPr txBox="1"/>
          <p:nvPr/>
        </p:nvSpPr>
        <p:spPr>
          <a:xfrm>
            <a:off x="774700" y="6128631"/>
            <a:ext cx="6094206" cy="230832"/>
          </a:xfrm>
          <a:prstGeom prst="rect">
            <a:avLst/>
          </a:prstGeom>
          <a:noFill/>
        </p:spPr>
        <p:txBody>
          <a:bodyPr wrap="square">
            <a:spAutoFit/>
          </a:bodyPr>
          <a:lstStyle/>
          <a:p>
            <a:r>
              <a:rPr lang="en-US" sz="900" dirty="0"/>
              <a:t>https://www.cdc.gov/hepatitis/hbv/bfaq.htm</a:t>
            </a:r>
          </a:p>
        </p:txBody>
      </p:sp>
      <p:pic>
        <p:nvPicPr>
          <p:cNvPr id="3074" name="Picture 2" descr="Baby concept illustration">
            <a:extLst>
              <a:ext uri="{FF2B5EF4-FFF2-40B4-BE49-F238E27FC236}">
                <a16:creationId xmlns:a16="http://schemas.microsoft.com/office/drawing/2014/main" id="{190C549A-27DD-3A31-39B1-127EF5C111A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79808" y="955457"/>
            <a:ext cx="2628579" cy="2628579"/>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syringe medical drug">
            <a:extLst>
              <a:ext uri="{FF2B5EF4-FFF2-40B4-BE49-F238E27FC236}">
                <a16:creationId xmlns:a16="http://schemas.microsoft.com/office/drawing/2014/main" id="{576E69D0-3CE8-8331-445D-CB87990C953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20663554">
            <a:off x="7028542" y="3481045"/>
            <a:ext cx="1663396" cy="2078415"/>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Illustration of tattooed old person">
            <a:extLst>
              <a:ext uri="{FF2B5EF4-FFF2-40B4-BE49-F238E27FC236}">
                <a16:creationId xmlns:a16="http://schemas.microsoft.com/office/drawing/2014/main" id="{B9F379CC-838B-74B1-DE3D-893418FCB10E}"/>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489916" y="1016795"/>
            <a:ext cx="2172572" cy="2172572"/>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Hand drawn nurse team background">
            <a:extLst>
              <a:ext uri="{FF2B5EF4-FFF2-40B4-BE49-F238E27FC236}">
                <a16:creationId xmlns:a16="http://schemas.microsoft.com/office/drawing/2014/main" id="{275FD8A2-A942-9FEA-E1CC-E5863EAF4C4D}"/>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13944"/>
          <a:stretch/>
        </p:blipFill>
        <p:spPr bwMode="auto">
          <a:xfrm>
            <a:off x="8616240" y="3184695"/>
            <a:ext cx="2921639" cy="25142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52432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C1518-1F95-E648-A243-553EED556A8B}"/>
              </a:ext>
            </a:extLst>
          </p:cNvPr>
          <p:cNvSpPr>
            <a:spLocks noGrp="1"/>
          </p:cNvSpPr>
          <p:nvPr>
            <p:ph type="title"/>
          </p:nvPr>
        </p:nvSpPr>
        <p:spPr/>
        <p:txBody>
          <a:bodyPr/>
          <a:lstStyle/>
          <a:p>
            <a:pPr algn="ctr"/>
            <a:r>
              <a:rPr lang="en-US" dirty="0"/>
              <a:t>Background: Transmission</a:t>
            </a:r>
          </a:p>
        </p:txBody>
      </p:sp>
      <p:sp>
        <p:nvSpPr>
          <p:cNvPr id="10" name="Footer Placeholder 9">
            <a:extLst>
              <a:ext uri="{FF2B5EF4-FFF2-40B4-BE49-F238E27FC236}">
                <a16:creationId xmlns:a16="http://schemas.microsoft.com/office/drawing/2014/main" id="{565A2FAA-C322-644C-9DF0-D18D509CFBE1}"/>
              </a:ext>
            </a:extLst>
          </p:cNvPr>
          <p:cNvSpPr>
            <a:spLocks noGrp="1"/>
          </p:cNvSpPr>
          <p:nvPr>
            <p:ph type="ftr" sz="quarter" idx="13"/>
          </p:nvPr>
        </p:nvSpPr>
        <p:spPr>
          <a:xfrm>
            <a:off x="774700" y="6365323"/>
            <a:ext cx="8140697" cy="198338"/>
          </a:xfrm>
        </p:spPr>
        <p:txBody>
          <a:bodyPr/>
          <a:lstStyle/>
          <a:p>
            <a:r>
              <a:rPr lang="en-US" dirty="0"/>
              <a:t>Oklahoma State Department of Health | Understanding and Preventing Perinatal Hepatitis B | Date</a:t>
            </a:r>
          </a:p>
        </p:txBody>
      </p:sp>
      <p:sp>
        <p:nvSpPr>
          <p:cNvPr id="4" name="Slide Number Placeholder 3">
            <a:extLst>
              <a:ext uri="{FF2B5EF4-FFF2-40B4-BE49-F238E27FC236}">
                <a16:creationId xmlns:a16="http://schemas.microsoft.com/office/drawing/2014/main" id="{F2181339-8D59-4241-88EC-719D8A45FD2E}"/>
              </a:ext>
            </a:extLst>
          </p:cNvPr>
          <p:cNvSpPr>
            <a:spLocks noGrp="1"/>
          </p:cNvSpPr>
          <p:nvPr>
            <p:ph type="sldNum" sz="quarter" idx="12"/>
          </p:nvPr>
        </p:nvSpPr>
        <p:spPr/>
        <p:txBody>
          <a:bodyPr/>
          <a:lstStyle/>
          <a:p>
            <a:fld id="{DB7DDC46-2E90-8640-BEFE-F54DCCD857ED}" type="slidenum">
              <a:rPr lang="en-US" smtClean="0"/>
              <a:t>23</a:t>
            </a:fld>
            <a:endParaRPr lang="en-US"/>
          </a:p>
        </p:txBody>
      </p:sp>
      <p:sp>
        <p:nvSpPr>
          <p:cNvPr id="6" name="Content Placeholder 5">
            <a:extLst>
              <a:ext uri="{FF2B5EF4-FFF2-40B4-BE49-F238E27FC236}">
                <a16:creationId xmlns:a16="http://schemas.microsoft.com/office/drawing/2014/main" id="{E4C3EC20-0861-7F8D-8456-EFE4701D8B76}"/>
              </a:ext>
            </a:extLst>
          </p:cNvPr>
          <p:cNvSpPr>
            <a:spLocks noGrp="1"/>
          </p:cNvSpPr>
          <p:nvPr>
            <p:ph idx="1"/>
          </p:nvPr>
        </p:nvSpPr>
        <p:spPr>
          <a:xfrm>
            <a:off x="206096" y="1348784"/>
            <a:ext cx="5889904" cy="3248841"/>
          </a:xfrm>
        </p:spPr>
        <p:txBody>
          <a:bodyPr/>
          <a:lstStyle/>
          <a:p>
            <a:pPr marL="0" indent="0" algn="l">
              <a:buNone/>
            </a:pPr>
            <a:endParaRPr lang="en-US" sz="2000" dirty="0"/>
          </a:p>
          <a:p>
            <a:pPr marL="0" indent="0">
              <a:spcBef>
                <a:spcPts val="600"/>
              </a:spcBef>
              <a:spcAft>
                <a:spcPts val="600"/>
              </a:spcAft>
              <a:buFont typeface="Arial" panose="020B0604020202020204" pitchFamily="34" charset="0"/>
              <a:buNone/>
            </a:pPr>
            <a:r>
              <a:rPr lang="en-US" sz="2000" u="sng" dirty="0"/>
              <a:t>How can someone get hepatitis B:</a:t>
            </a:r>
            <a:endParaRPr lang="en-US" sz="2000" dirty="0"/>
          </a:p>
          <a:p>
            <a:pPr>
              <a:spcBef>
                <a:spcPts val="600"/>
              </a:spcBef>
              <a:spcAft>
                <a:spcPts val="600"/>
              </a:spcAft>
            </a:pPr>
            <a:r>
              <a:rPr lang="en-US" sz="2000" dirty="0"/>
              <a:t>Spread through blood-to-blood contact or sexual contact with someone who is infected with hepatitis B virus</a:t>
            </a:r>
          </a:p>
          <a:p>
            <a:r>
              <a:rPr lang="en-US" sz="2000" dirty="0"/>
              <a:t>Hepatitis B can live outside the body up to 7 days</a:t>
            </a:r>
          </a:p>
        </p:txBody>
      </p:sp>
      <p:pic>
        <p:nvPicPr>
          <p:cNvPr id="2050" name="Picture 2" descr="blood drop design">
            <a:extLst>
              <a:ext uri="{FF2B5EF4-FFF2-40B4-BE49-F238E27FC236}">
                <a16:creationId xmlns:a16="http://schemas.microsoft.com/office/drawing/2014/main" id="{10C13003-BF63-1DD8-8C97-62217CDA8DB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65581" y="1012973"/>
            <a:ext cx="3288801" cy="365033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FF066BD-659E-B91F-9653-B0D7CA6498F0}"/>
              </a:ext>
            </a:extLst>
          </p:cNvPr>
          <p:cNvSpPr txBox="1"/>
          <p:nvPr/>
        </p:nvSpPr>
        <p:spPr>
          <a:xfrm>
            <a:off x="140315" y="4662456"/>
            <a:ext cx="7956121" cy="707886"/>
          </a:xfrm>
          <a:prstGeom prst="rect">
            <a:avLst/>
          </a:prstGeom>
          <a:noFill/>
        </p:spPr>
        <p:txBody>
          <a:bodyPr wrap="square" rtlCol="0">
            <a:spAutoFit/>
          </a:bodyPr>
          <a:lstStyle/>
          <a:p>
            <a:pPr marL="0" indent="0">
              <a:buFont typeface="Arial" panose="020B0604020202020204" pitchFamily="34" charset="0"/>
              <a:buNone/>
            </a:pPr>
            <a:r>
              <a:rPr lang="en-US" sz="2000" b="1" dirty="0">
                <a:solidFill>
                  <a:srgbClr val="000000"/>
                </a:solidFill>
              </a:rPr>
              <a:t>*Hepatitis B is not spread through sneezing, coughing, hugging, breastfeeding or through food or water</a:t>
            </a:r>
          </a:p>
        </p:txBody>
      </p:sp>
    </p:spTree>
    <p:extLst>
      <p:ext uri="{BB962C8B-B14F-4D97-AF65-F5344CB8AC3E}">
        <p14:creationId xmlns:p14="http://schemas.microsoft.com/office/powerpoint/2010/main" val="11450241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C1518-1F95-E648-A243-553EED556A8B}"/>
              </a:ext>
            </a:extLst>
          </p:cNvPr>
          <p:cNvSpPr>
            <a:spLocks noGrp="1"/>
          </p:cNvSpPr>
          <p:nvPr>
            <p:ph type="title"/>
          </p:nvPr>
        </p:nvSpPr>
        <p:spPr>
          <a:xfrm>
            <a:off x="457200" y="415230"/>
            <a:ext cx="11394140" cy="529150"/>
          </a:xfrm>
        </p:spPr>
        <p:txBody>
          <a:bodyPr/>
          <a:lstStyle/>
          <a:p>
            <a:pPr algn="ctr"/>
            <a:r>
              <a:rPr lang="en-US" dirty="0"/>
              <a:t>Background: Symptoms</a:t>
            </a:r>
          </a:p>
        </p:txBody>
      </p:sp>
      <p:sp>
        <p:nvSpPr>
          <p:cNvPr id="10" name="Footer Placeholder 9">
            <a:extLst>
              <a:ext uri="{FF2B5EF4-FFF2-40B4-BE49-F238E27FC236}">
                <a16:creationId xmlns:a16="http://schemas.microsoft.com/office/drawing/2014/main" id="{565A2FAA-C322-644C-9DF0-D18D509CFBE1}"/>
              </a:ext>
            </a:extLst>
          </p:cNvPr>
          <p:cNvSpPr>
            <a:spLocks noGrp="1"/>
          </p:cNvSpPr>
          <p:nvPr>
            <p:ph type="ftr" sz="quarter" idx="13"/>
          </p:nvPr>
        </p:nvSpPr>
        <p:spPr>
          <a:xfrm>
            <a:off x="774700" y="6365323"/>
            <a:ext cx="8140697" cy="198338"/>
          </a:xfrm>
        </p:spPr>
        <p:txBody>
          <a:bodyPr/>
          <a:lstStyle/>
          <a:p>
            <a:r>
              <a:rPr lang="en-US" dirty="0"/>
              <a:t>Oklahoma State Department of Health | Understanding and Preventing Perinatal Hepatitis B | Date</a:t>
            </a:r>
          </a:p>
        </p:txBody>
      </p:sp>
      <p:sp>
        <p:nvSpPr>
          <p:cNvPr id="4" name="Slide Number Placeholder 3">
            <a:extLst>
              <a:ext uri="{FF2B5EF4-FFF2-40B4-BE49-F238E27FC236}">
                <a16:creationId xmlns:a16="http://schemas.microsoft.com/office/drawing/2014/main" id="{F2181339-8D59-4241-88EC-719D8A45FD2E}"/>
              </a:ext>
            </a:extLst>
          </p:cNvPr>
          <p:cNvSpPr>
            <a:spLocks noGrp="1"/>
          </p:cNvSpPr>
          <p:nvPr>
            <p:ph type="sldNum" sz="quarter" idx="12"/>
          </p:nvPr>
        </p:nvSpPr>
        <p:spPr/>
        <p:txBody>
          <a:bodyPr/>
          <a:lstStyle/>
          <a:p>
            <a:fld id="{DB7DDC46-2E90-8640-BEFE-F54DCCD857ED}" type="slidenum">
              <a:rPr lang="en-US" smtClean="0"/>
              <a:t>24</a:t>
            </a:fld>
            <a:endParaRPr lang="en-US"/>
          </a:p>
        </p:txBody>
      </p:sp>
      <p:sp>
        <p:nvSpPr>
          <p:cNvPr id="6" name="Content Placeholder 5">
            <a:extLst>
              <a:ext uri="{FF2B5EF4-FFF2-40B4-BE49-F238E27FC236}">
                <a16:creationId xmlns:a16="http://schemas.microsoft.com/office/drawing/2014/main" id="{E4C3EC20-0861-7F8D-8456-EFE4701D8B76}"/>
              </a:ext>
            </a:extLst>
          </p:cNvPr>
          <p:cNvSpPr>
            <a:spLocks noGrp="1"/>
          </p:cNvSpPr>
          <p:nvPr>
            <p:ph idx="1"/>
          </p:nvPr>
        </p:nvSpPr>
        <p:spPr>
          <a:xfrm>
            <a:off x="457200" y="1027792"/>
            <a:ext cx="5537176" cy="4937403"/>
          </a:xfrm>
        </p:spPr>
        <p:txBody>
          <a:bodyPr/>
          <a:lstStyle/>
          <a:p>
            <a:pPr marL="0" indent="0" algn="l">
              <a:buNone/>
            </a:pPr>
            <a:r>
              <a:rPr lang="en-US" sz="1600" dirty="0">
                <a:solidFill>
                  <a:srgbClr val="222222"/>
                </a:solidFill>
              </a:rPr>
              <a:t>S</a:t>
            </a:r>
            <a:r>
              <a:rPr lang="en-US" sz="1600" b="0" i="0" dirty="0">
                <a:solidFill>
                  <a:srgbClr val="222222"/>
                </a:solidFill>
                <a:effectLst/>
              </a:rPr>
              <a:t>ymptoms hepatitis B include:</a:t>
            </a:r>
            <a:endParaRPr lang="en-US" sz="1600" b="0" i="0" dirty="0">
              <a:solidFill>
                <a:srgbClr val="000000"/>
              </a:solidFill>
              <a:effectLst/>
            </a:endParaRPr>
          </a:p>
          <a:p>
            <a:pPr algn="l">
              <a:buFont typeface="Arial" panose="020B0604020202020204" pitchFamily="34" charset="0"/>
              <a:buChar char="•"/>
            </a:pPr>
            <a:r>
              <a:rPr lang="en-US" sz="1600" b="0" i="0" dirty="0">
                <a:solidFill>
                  <a:srgbClr val="000000"/>
                </a:solidFill>
                <a:effectLst/>
              </a:rPr>
              <a:t>Fever</a:t>
            </a:r>
          </a:p>
          <a:p>
            <a:pPr algn="l">
              <a:buFont typeface="Arial" panose="020B0604020202020204" pitchFamily="34" charset="0"/>
              <a:buChar char="•"/>
            </a:pPr>
            <a:r>
              <a:rPr lang="en-US" sz="1600" b="0" i="0" dirty="0">
                <a:solidFill>
                  <a:srgbClr val="000000"/>
                </a:solidFill>
                <a:effectLst/>
              </a:rPr>
              <a:t>Fatigue</a:t>
            </a:r>
          </a:p>
          <a:p>
            <a:pPr algn="l">
              <a:buFont typeface="Arial" panose="020B0604020202020204" pitchFamily="34" charset="0"/>
              <a:buChar char="•"/>
            </a:pPr>
            <a:r>
              <a:rPr lang="en-US" sz="1600" b="0" i="0" dirty="0">
                <a:solidFill>
                  <a:srgbClr val="000000"/>
                </a:solidFill>
                <a:effectLst/>
              </a:rPr>
              <a:t>Loss of appetite</a:t>
            </a:r>
          </a:p>
          <a:p>
            <a:pPr algn="l">
              <a:buFont typeface="Arial" panose="020B0604020202020204" pitchFamily="34" charset="0"/>
              <a:buChar char="•"/>
            </a:pPr>
            <a:r>
              <a:rPr lang="en-US" sz="1600" b="0" i="0" dirty="0">
                <a:solidFill>
                  <a:srgbClr val="000000"/>
                </a:solidFill>
                <a:effectLst/>
              </a:rPr>
              <a:t>Nausea</a:t>
            </a:r>
          </a:p>
          <a:p>
            <a:pPr algn="l">
              <a:buFont typeface="Arial" panose="020B0604020202020204" pitchFamily="34" charset="0"/>
              <a:buChar char="•"/>
            </a:pPr>
            <a:r>
              <a:rPr lang="en-US" sz="1600" b="0" i="0" dirty="0">
                <a:solidFill>
                  <a:srgbClr val="000000"/>
                </a:solidFill>
                <a:effectLst/>
              </a:rPr>
              <a:t>Vomiting</a:t>
            </a:r>
          </a:p>
          <a:p>
            <a:pPr algn="l">
              <a:buFont typeface="Arial" panose="020B0604020202020204" pitchFamily="34" charset="0"/>
              <a:buChar char="•"/>
            </a:pPr>
            <a:r>
              <a:rPr lang="en-US" sz="1600" b="0" i="0" dirty="0">
                <a:solidFill>
                  <a:srgbClr val="000000"/>
                </a:solidFill>
                <a:effectLst/>
              </a:rPr>
              <a:t>Abdominal pain</a:t>
            </a:r>
          </a:p>
          <a:p>
            <a:pPr algn="l">
              <a:buFont typeface="Arial" panose="020B0604020202020204" pitchFamily="34" charset="0"/>
              <a:buChar char="•"/>
            </a:pPr>
            <a:r>
              <a:rPr lang="en-US" sz="1600" b="0" i="0" dirty="0">
                <a:solidFill>
                  <a:srgbClr val="000000"/>
                </a:solidFill>
                <a:effectLst/>
              </a:rPr>
              <a:t>Dark urine</a:t>
            </a:r>
          </a:p>
          <a:p>
            <a:pPr algn="l">
              <a:buFont typeface="Arial" panose="020B0604020202020204" pitchFamily="34" charset="0"/>
              <a:buChar char="•"/>
            </a:pPr>
            <a:r>
              <a:rPr lang="en-US" sz="1600" b="0" i="0" dirty="0">
                <a:solidFill>
                  <a:srgbClr val="000000"/>
                </a:solidFill>
                <a:effectLst/>
              </a:rPr>
              <a:t>Clay-colored bowel movements</a:t>
            </a:r>
          </a:p>
          <a:p>
            <a:pPr algn="l">
              <a:buFont typeface="Arial" panose="020B0604020202020204" pitchFamily="34" charset="0"/>
              <a:buChar char="•"/>
            </a:pPr>
            <a:r>
              <a:rPr lang="en-US" sz="1600" b="0" i="0" dirty="0">
                <a:solidFill>
                  <a:srgbClr val="000000"/>
                </a:solidFill>
                <a:effectLst/>
              </a:rPr>
              <a:t>Joint pain</a:t>
            </a:r>
          </a:p>
          <a:p>
            <a:pPr algn="l">
              <a:buFont typeface="Arial" panose="020B0604020202020204" pitchFamily="34" charset="0"/>
              <a:buChar char="•"/>
            </a:pPr>
            <a:r>
              <a:rPr lang="en-US" sz="1600" b="0" i="0" dirty="0">
                <a:solidFill>
                  <a:srgbClr val="000000"/>
                </a:solidFill>
                <a:effectLst/>
              </a:rPr>
              <a:t>Jaundice (yellow color in the skin or the eyes)</a:t>
            </a:r>
          </a:p>
          <a:p>
            <a:pPr marL="0" indent="0" algn="l">
              <a:buNone/>
            </a:pPr>
            <a:endParaRPr lang="en-US" sz="1600" b="0" i="0" dirty="0">
              <a:solidFill>
                <a:srgbClr val="000000"/>
              </a:solidFill>
              <a:effectLst/>
            </a:endParaRPr>
          </a:p>
          <a:p>
            <a:pPr marL="0" indent="0">
              <a:buNone/>
            </a:pPr>
            <a:r>
              <a:rPr lang="en-US" sz="1600" dirty="0"/>
              <a:t>*Most people with chronic hepatitis B do not have any symptoms</a:t>
            </a:r>
          </a:p>
        </p:txBody>
      </p:sp>
      <p:sp>
        <p:nvSpPr>
          <p:cNvPr id="11" name="TextBox 10">
            <a:extLst>
              <a:ext uri="{FF2B5EF4-FFF2-40B4-BE49-F238E27FC236}">
                <a16:creationId xmlns:a16="http://schemas.microsoft.com/office/drawing/2014/main" id="{4AF17F2E-030C-C01C-D041-E346A2CBF703}"/>
              </a:ext>
            </a:extLst>
          </p:cNvPr>
          <p:cNvSpPr txBox="1"/>
          <p:nvPr/>
        </p:nvSpPr>
        <p:spPr>
          <a:xfrm>
            <a:off x="8521415" y="6311891"/>
            <a:ext cx="6094206" cy="230832"/>
          </a:xfrm>
          <a:prstGeom prst="rect">
            <a:avLst/>
          </a:prstGeom>
          <a:noFill/>
        </p:spPr>
        <p:txBody>
          <a:bodyPr wrap="square">
            <a:spAutoFit/>
          </a:bodyPr>
          <a:lstStyle/>
          <a:p>
            <a:r>
              <a:rPr lang="en-US" sz="900" dirty="0"/>
              <a:t>https://www.cdc.gov/hepatitis/hbv/bfaq.htm</a:t>
            </a:r>
          </a:p>
        </p:txBody>
      </p:sp>
      <p:pic>
        <p:nvPicPr>
          <p:cNvPr id="1026" name="Picture 2" descr="Coughing person illustrated design">
            <a:extLst>
              <a:ext uri="{FF2B5EF4-FFF2-40B4-BE49-F238E27FC236}">
                <a16:creationId xmlns:a16="http://schemas.microsoft.com/office/drawing/2014/main" id="{8347322B-B9EC-9C08-7D7A-894F8B1D615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40760" y="871156"/>
            <a:ext cx="4858071" cy="48580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58468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AE61FB-3264-63D5-5CA9-0BF8D296249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57DC5C3-108C-9CD9-01B7-CB903E18522E}"/>
              </a:ext>
            </a:extLst>
          </p:cNvPr>
          <p:cNvSpPr>
            <a:spLocks noGrp="1"/>
          </p:cNvSpPr>
          <p:nvPr>
            <p:ph type="title"/>
          </p:nvPr>
        </p:nvSpPr>
        <p:spPr>
          <a:xfrm>
            <a:off x="457199" y="415230"/>
            <a:ext cx="9897035" cy="837374"/>
          </a:xfrm>
        </p:spPr>
        <p:txBody>
          <a:bodyPr/>
          <a:lstStyle/>
          <a:p>
            <a:r>
              <a:rPr lang="en-US" sz="3600" dirty="0"/>
              <a:t>Why Perinatal Hepatitis B Prevention Matters</a:t>
            </a:r>
          </a:p>
        </p:txBody>
      </p:sp>
      <p:sp>
        <p:nvSpPr>
          <p:cNvPr id="4" name="Slide Number Placeholder 3">
            <a:extLst>
              <a:ext uri="{FF2B5EF4-FFF2-40B4-BE49-F238E27FC236}">
                <a16:creationId xmlns:a16="http://schemas.microsoft.com/office/drawing/2014/main" id="{EDC1B609-65F5-A4AB-CFE8-130D31AEDD08}"/>
              </a:ext>
            </a:extLst>
          </p:cNvPr>
          <p:cNvSpPr>
            <a:spLocks noGrp="1"/>
          </p:cNvSpPr>
          <p:nvPr>
            <p:ph type="sldNum" sz="quarter" idx="12"/>
          </p:nvPr>
        </p:nvSpPr>
        <p:spPr/>
        <p:txBody>
          <a:bodyPr/>
          <a:lstStyle/>
          <a:p>
            <a:fld id="{DB7DDC46-2E90-8640-BEFE-F54DCCD857ED}" type="slidenum">
              <a:rPr lang="en-US" smtClean="0"/>
              <a:t>25</a:t>
            </a:fld>
            <a:endParaRPr lang="en-US"/>
          </a:p>
        </p:txBody>
      </p:sp>
      <p:sp>
        <p:nvSpPr>
          <p:cNvPr id="5" name="Footer Placeholder 4">
            <a:extLst>
              <a:ext uri="{FF2B5EF4-FFF2-40B4-BE49-F238E27FC236}">
                <a16:creationId xmlns:a16="http://schemas.microsoft.com/office/drawing/2014/main" id="{BEC299A0-59E7-BD97-BD0C-90670F48B9A6}"/>
              </a:ext>
            </a:extLst>
          </p:cNvPr>
          <p:cNvSpPr>
            <a:spLocks noGrp="1"/>
          </p:cNvSpPr>
          <p:nvPr>
            <p:ph type="ftr" sz="quarter" idx="13"/>
          </p:nvPr>
        </p:nvSpPr>
        <p:spPr/>
        <p:txBody>
          <a:bodyPr/>
          <a:lstStyle/>
          <a:p>
            <a:r>
              <a:rPr lang="en-US" dirty="0"/>
              <a:t>Oklahoma State Department of Health | Perinatal Hepatitis B Prevention: Safeguarding Mothers and Infants | April 3, 2026</a:t>
            </a:r>
          </a:p>
        </p:txBody>
      </p:sp>
      <p:sp>
        <p:nvSpPr>
          <p:cNvPr id="6" name="Content Placeholder 7">
            <a:extLst>
              <a:ext uri="{FF2B5EF4-FFF2-40B4-BE49-F238E27FC236}">
                <a16:creationId xmlns:a16="http://schemas.microsoft.com/office/drawing/2014/main" id="{AC08750B-7832-AA21-F601-35640F43B518}"/>
              </a:ext>
            </a:extLst>
          </p:cNvPr>
          <p:cNvSpPr>
            <a:spLocks noGrp="1"/>
          </p:cNvSpPr>
          <p:nvPr>
            <p:ph idx="1"/>
          </p:nvPr>
        </p:nvSpPr>
        <p:spPr>
          <a:xfrm>
            <a:off x="553452" y="1563325"/>
            <a:ext cx="5997388" cy="3874434"/>
          </a:xfrm>
        </p:spPr>
        <p:txBody>
          <a:bodyPr>
            <a:noAutofit/>
          </a:bodyPr>
          <a:lstStyle/>
          <a:p>
            <a:pPr>
              <a:spcAft>
                <a:spcPts val="1200"/>
              </a:spcAft>
            </a:pPr>
            <a:r>
              <a:rPr lang="en-US" sz="1800" dirty="0"/>
              <a:t>Hepatitis B is viral infections that attacks the liver</a:t>
            </a:r>
          </a:p>
          <a:p>
            <a:pPr>
              <a:spcAft>
                <a:spcPts val="1200"/>
              </a:spcAft>
            </a:pPr>
            <a:r>
              <a:rPr lang="en-US" sz="1800" dirty="0"/>
              <a:t>It is vaccine-preventable</a:t>
            </a:r>
          </a:p>
          <a:p>
            <a:pPr>
              <a:spcAft>
                <a:spcPts val="1200"/>
              </a:spcAft>
            </a:pPr>
            <a:r>
              <a:rPr lang="en-US" sz="1800" dirty="0"/>
              <a:t>80%-90% of infants who are infected with HBV become chronically infected</a:t>
            </a:r>
          </a:p>
          <a:p>
            <a:pPr>
              <a:spcAft>
                <a:spcPts val="1200"/>
              </a:spcAft>
            </a:pPr>
            <a:r>
              <a:rPr lang="en-US" sz="1800" dirty="0"/>
              <a:t>About 25% of individuals chronically infected will develop cirrhosis, or liver cancer, and die prematurely</a:t>
            </a:r>
          </a:p>
          <a:p>
            <a:pPr>
              <a:spcAft>
                <a:spcPts val="1200"/>
              </a:spcAft>
            </a:pPr>
            <a:r>
              <a:rPr lang="en-US" sz="1800" dirty="0"/>
              <a:t>HBV infected infants are usually asymptomatic</a:t>
            </a:r>
          </a:p>
          <a:p>
            <a:pPr>
              <a:spcAft>
                <a:spcPts val="1200"/>
              </a:spcAft>
            </a:pPr>
            <a:r>
              <a:rPr lang="en-US" sz="1800" dirty="0"/>
              <a:t>Mother-to-child transmission during delivery is the most common form of transmission worldwide</a:t>
            </a:r>
          </a:p>
          <a:p>
            <a:pPr marL="0" indent="0">
              <a:spcAft>
                <a:spcPts val="1200"/>
              </a:spcAft>
              <a:buNone/>
            </a:pPr>
            <a:endParaRPr lang="en-US" sz="1800" dirty="0"/>
          </a:p>
          <a:p>
            <a:pPr marL="457200" lvl="1" indent="0">
              <a:spcAft>
                <a:spcPts val="1200"/>
              </a:spcAft>
              <a:buNone/>
            </a:pPr>
            <a:endParaRPr lang="en-US" sz="1800" dirty="0"/>
          </a:p>
        </p:txBody>
      </p:sp>
      <p:pic>
        <p:nvPicPr>
          <p:cNvPr id="2050" name="Picture 2" descr="Organic flat doctors and nurses illustrated">
            <a:extLst>
              <a:ext uri="{FF2B5EF4-FFF2-40B4-BE49-F238E27FC236}">
                <a16:creationId xmlns:a16="http://schemas.microsoft.com/office/drawing/2014/main" id="{BCD8EF9C-5E90-61B0-FF13-EDC253CFB02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16091" y="1401548"/>
            <a:ext cx="4335250" cy="416797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918B63FC-D185-4399-614F-7C7B6F1CF6D5}"/>
              </a:ext>
            </a:extLst>
          </p:cNvPr>
          <p:cNvSpPr txBox="1"/>
          <p:nvPr/>
        </p:nvSpPr>
        <p:spPr>
          <a:xfrm>
            <a:off x="457200" y="5823691"/>
            <a:ext cx="3684089" cy="261610"/>
          </a:xfrm>
          <a:prstGeom prst="rect">
            <a:avLst/>
          </a:prstGeom>
          <a:noFill/>
        </p:spPr>
        <p:txBody>
          <a:bodyPr wrap="square" rtlCol="0">
            <a:spAutoFit/>
          </a:bodyPr>
          <a:lstStyle/>
          <a:p>
            <a:r>
              <a:rPr lang="en-US" sz="1050" dirty="0"/>
              <a:t>MMWR, January 12, 2018</a:t>
            </a:r>
          </a:p>
        </p:txBody>
      </p:sp>
    </p:spTree>
    <p:extLst>
      <p:ext uri="{BB962C8B-B14F-4D97-AF65-F5344CB8AC3E}">
        <p14:creationId xmlns:p14="http://schemas.microsoft.com/office/powerpoint/2010/main" val="24199414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4" descr="4,701 Crawling Baby Icon Royalty-Free Photos and Stock Images | Shutterstock">
            <a:extLst>
              <a:ext uri="{FF2B5EF4-FFF2-40B4-BE49-F238E27FC236}">
                <a16:creationId xmlns:a16="http://schemas.microsoft.com/office/drawing/2014/main" id="{1A149566-142D-7D4E-E0A9-F8059894385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23796"/>
          <a:stretch/>
        </p:blipFill>
        <p:spPr bwMode="auto">
          <a:xfrm flipH="1">
            <a:off x="9046025" y="2412818"/>
            <a:ext cx="2445476" cy="2032363"/>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4" descr="4,701 Crawling Baby Icon Royalty-Free Photos and Stock Images | Shutterstock">
            <a:extLst>
              <a:ext uri="{FF2B5EF4-FFF2-40B4-BE49-F238E27FC236}">
                <a16:creationId xmlns:a16="http://schemas.microsoft.com/office/drawing/2014/main" id="{B661C280-53E9-A2FE-CE0A-01644AB1285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23796"/>
          <a:stretch/>
        </p:blipFill>
        <p:spPr bwMode="auto">
          <a:xfrm flipH="1">
            <a:off x="5158485" y="3711723"/>
            <a:ext cx="2445476" cy="2032363"/>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4,701 Crawling Baby Icon Royalty-Free Photos and Stock Images | Shutterstock">
            <a:extLst>
              <a:ext uri="{FF2B5EF4-FFF2-40B4-BE49-F238E27FC236}">
                <a16:creationId xmlns:a16="http://schemas.microsoft.com/office/drawing/2014/main" id="{A9123356-A999-D17C-F04F-A2E936789F0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23796"/>
          <a:stretch/>
        </p:blipFill>
        <p:spPr bwMode="auto">
          <a:xfrm flipH="1">
            <a:off x="5273646" y="981522"/>
            <a:ext cx="2445476" cy="1874266"/>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5FBE01EA-E734-486A-D437-9794F93A904E}"/>
              </a:ext>
            </a:extLst>
          </p:cNvPr>
          <p:cNvSpPr>
            <a:spLocks noGrp="1"/>
          </p:cNvSpPr>
          <p:nvPr>
            <p:ph type="title"/>
          </p:nvPr>
        </p:nvSpPr>
        <p:spPr>
          <a:xfrm>
            <a:off x="435489" y="306662"/>
            <a:ext cx="11394140" cy="837374"/>
          </a:xfrm>
        </p:spPr>
        <p:txBody>
          <a:bodyPr/>
          <a:lstStyle/>
          <a:p>
            <a:pPr algn="ctr"/>
            <a:r>
              <a:rPr lang="en-US" dirty="0"/>
              <a:t>Hepatitis B Perinatal Transmission*</a:t>
            </a:r>
          </a:p>
        </p:txBody>
      </p:sp>
      <p:sp>
        <p:nvSpPr>
          <p:cNvPr id="4" name="Slide Number Placeholder 3">
            <a:extLst>
              <a:ext uri="{FF2B5EF4-FFF2-40B4-BE49-F238E27FC236}">
                <a16:creationId xmlns:a16="http://schemas.microsoft.com/office/drawing/2014/main" id="{4947E4AD-1156-E55C-498B-2F3489C60957}"/>
              </a:ext>
            </a:extLst>
          </p:cNvPr>
          <p:cNvSpPr>
            <a:spLocks noGrp="1"/>
          </p:cNvSpPr>
          <p:nvPr>
            <p:ph type="sldNum" sz="quarter" idx="12"/>
          </p:nvPr>
        </p:nvSpPr>
        <p:spPr/>
        <p:txBody>
          <a:bodyPr/>
          <a:lstStyle/>
          <a:p>
            <a:fld id="{DB7DDC46-2E90-8640-BEFE-F54DCCD857ED}" type="slidenum">
              <a:rPr lang="en-US" smtClean="0"/>
              <a:t>26</a:t>
            </a:fld>
            <a:endParaRPr lang="en-US" dirty="0"/>
          </a:p>
        </p:txBody>
      </p:sp>
      <p:sp>
        <p:nvSpPr>
          <p:cNvPr id="5" name="Footer Placeholder 4">
            <a:extLst>
              <a:ext uri="{FF2B5EF4-FFF2-40B4-BE49-F238E27FC236}">
                <a16:creationId xmlns:a16="http://schemas.microsoft.com/office/drawing/2014/main" id="{5948F509-A34C-B00A-C966-9134BF338D28}"/>
              </a:ext>
            </a:extLst>
          </p:cNvPr>
          <p:cNvSpPr>
            <a:spLocks noGrp="1"/>
          </p:cNvSpPr>
          <p:nvPr>
            <p:ph type="ftr" sz="quarter" idx="13"/>
          </p:nvPr>
        </p:nvSpPr>
        <p:spPr/>
        <p:txBody>
          <a:bodyPr/>
          <a:lstStyle/>
          <a:p>
            <a:r>
              <a:rPr lang="en-US" dirty="0"/>
              <a:t>Oklahoma State Department of Health | Perinatal Hepatitis B Prevention: Safeguarding Mothers and Infants | April 3, 2026</a:t>
            </a:r>
          </a:p>
        </p:txBody>
      </p:sp>
      <p:pic>
        <p:nvPicPr>
          <p:cNvPr id="8" name="Picture 2" descr="Woman pregnancy silhouette icon Royalty Free Vector Image">
            <a:extLst>
              <a:ext uri="{FF2B5EF4-FFF2-40B4-BE49-F238E27FC236}">
                <a16:creationId xmlns:a16="http://schemas.microsoft.com/office/drawing/2014/main" id="{59ED1CCC-1AE3-3FCC-DB41-49E3A216A872}"/>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b="7875"/>
          <a:stretch/>
        </p:blipFill>
        <p:spPr bwMode="auto">
          <a:xfrm>
            <a:off x="982256" y="1097280"/>
            <a:ext cx="1690339" cy="2246812"/>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Woman pregnancy silhouette icon Royalty Free Vector Image">
            <a:extLst>
              <a:ext uri="{FF2B5EF4-FFF2-40B4-BE49-F238E27FC236}">
                <a16:creationId xmlns:a16="http://schemas.microsoft.com/office/drawing/2014/main" id="{940E355E-F9C9-027B-3133-D59A3B22D295}"/>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b="7875"/>
          <a:stretch/>
        </p:blipFill>
        <p:spPr bwMode="auto">
          <a:xfrm>
            <a:off x="1064987" y="3870960"/>
            <a:ext cx="1690339" cy="2246812"/>
          </a:xfrm>
          <a:prstGeom prst="rect">
            <a:avLst/>
          </a:prstGeom>
          <a:noFill/>
          <a:extLst>
            <a:ext uri="{909E8E84-426E-40DD-AFC4-6F175D3DCCD1}">
              <a14:hiddenFill xmlns:a14="http://schemas.microsoft.com/office/drawing/2010/main">
                <a:solidFill>
                  <a:srgbClr val="FFFFFF"/>
                </a:solidFill>
              </a14:hiddenFill>
            </a:ext>
          </a:extLst>
        </p:spPr>
      </p:pic>
      <p:cxnSp>
        <p:nvCxnSpPr>
          <p:cNvPr id="13" name="Straight Arrow Connector 12">
            <a:extLst>
              <a:ext uri="{FF2B5EF4-FFF2-40B4-BE49-F238E27FC236}">
                <a16:creationId xmlns:a16="http://schemas.microsoft.com/office/drawing/2014/main" id="{D7BFD16F-A1E0-5901-24A2-20EBE4636007}"/>
              </a:ext>
            </a:extLst>
          </p:cNvPr>
          <p:cNvCxnSpPr>
            <a:cxnSpLocks/>
          </p:cNvCxnSpPr>
          <p:nvPr/>
        </p:nvCxnSpPr>
        <p:spPr>
          <a:xfrm flipV="1">
            <a:off x="3694735" y="2244735"/>
            <a:ext cx="1678454" cy="1"/>
          </a:xfrm>
          <a:prstGeom prst="straightConnector1">
            <a:avLst/>
          </a:prstGeom>
          <a:ln w="50800">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409B36C1-A93B-FDC2-F341-66BE86E21F06}"/>
              </a:ext>
            </a:extLst>
          </p:cNvPr>
          <p:cNvCxnSpPr>
            <a:cxnSpLocks/>
          </p:cNvCxnSpPr>
          <p:nvPr/>
        </p:nvCxnSpPr>
        <p:spPr>
          <a:xfrm>
            <a:off x="3779520" y="5254677"/>
            <a:ext cx="1691068" cy="18192"/>
          </a:xfrm>
          <a:prstGeom prst="straightConnector1">
            <a:avLst/>
          </a:prstGeom>
          <a:ln w="50800">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6BEA251C-F824-46FB-92B9-B1827989F6CA}"/>
              </a:ext>
            </a:extLst>
          </p:cNvPr>
          <p:cNvCxnSpPr>
            <a:cxnSpLocks/>
          </p:cNvCxnSpPr>
          <p:nvPr/>
        </p:nvCxnSpPr>
        <p:spPr>
          <a:xfrm>
            <a:off x="7603961" y="2629053"/>
            <a:ext cx="1754168" cy="692230"/>
          </a:xfrm>
          <a:prstGeom prst="straightConnector1">
            <a:avLst/>
          </a:prstGeom>
          <a:ln w="50800">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43E17C11-AE6D-C371-1077-B10522B67712}"/>
              </a:ext>
            </a:extLst>
          </p:cNvPr>
          <p:cNvCxnSpPr>
            <a:cxnSpLocks/>
          </p:cNvCxnSpPr>
          <p:nvPr/>
        </p:nvCxnSpPr>
        <p:spPr>
          <a:xfrm flipV="1">
            <a:off x="7637537" y="4555178"/>
            <a:ext cx="1720592" cy="699499"/>
          </a:xfrm>
          <a:prstGeom prst="straightConnector1">
            <a:avLst/>
          </a:prstGeom>
          <a:ln w="50800">
            <a:tailEnd type="triangle"/>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2B1B900A-4415-C8A0-ED94-C0D13CB68AAA}"/>
              </a:ext>
            </a:extLst>
          </p:cNvPr>
          <p:cNvSpPr txBox="1"/>
          <p:nvPr/>
        </p:nvSpPr>
        <p:spPr>
          <a:xfrm>
            <a:off x="2528409" y="1797174"/>
            <a:ext cx="1418334" cy="646331"/>
          </a:xfrm>
          <a:prstGeom prst="rect">
            <a:avLst/>
          </a:prstGeom>
          <a:noFill/>
        </p:spPr>
        <p:txBody>
          <a:bodyPr wrap="square" rtlCol="0">
            <a:spAutoFit/>
          </a:bodyPr>
          <a:lstStyle/>
          <a:p>
            <a:r>
              <a:rPr lang="en-US" dirty="0"/>
              <a:t>HBsAg+ &amp;</a:t>
            </a:r>
          </a:p>
          <a:p>
            <a:r>
              <a:rPr lang="en-US" dirty="0"/>
              <a:t>HBeAg+</a:t>
            </a:r>
          </a:p>
        </p:txBody>
      </p:sp>
      <p:sp>
        <p:nvSpPr>
          <p:cNvPr id="21" name="TextBox 20">
            <a:extLst>
              <a:ext uri="{FF2B5EF4-FFF2-40B4-BE49-F238E27FC236}">
                <a16:creationId xmlns:a16="http://schemas.microsoft.com/office/drawing/2014/main" id="{22993EA8-1987-FAFC-E2E9-227D0A32963C}"/>
              </a:ext>
            </a:extLst>
          </p:cNvPr>
          <p:cNvSpPr txBox="1"/>
          <p:nvPr/>
        </p:nvSpPr>
        <p:spPr>
          <a:xfrm>
            <a:off x="2666187" y="4858158"/>
            <a:ext cx="1418334" cy="646331"/>
          </a:xfrm>
          <a:prstGeom prst="rect">
            <a:avLst/>
          </a:prstGeom>
          <a:noFill/>
        </p:spPr>
        <p:txBody>
          <a:bodyPr wrap="square" rtlCol="0">
            <a:spAutoFit/>
          </a:bodyPr>
          <a:lstStyle/>
          <a:p>
            <a:r>
              <a:rPr lang="en-US" dirty="0"/>
              <a:t>HBsAg+ only</a:t>
            </a:r>
          </a:p>
        </p:txBody>
      </p:sp>
      <p:sp>
        <p:nvSpPr>
          <p:cNvPr id="24" name="TextBox 23">
            <a:extLst>
              <a:ext uri="{FF2B5EF4-FFF2-40B4-BE49-F238E27FC236}">
                <a16:creationId xmlns:a16="http://schemas.microsoft.com/office/drawing/2014/main" id="{676D2DBC-C38C-D417-DE2E-13CCD627070A}"/>
              </a:ext>
            </a:extLst>
          </p:cNvPr>
          <p:cNvSpPr txBox="1"/>
          <p:nvPr/>
        </p:nvSpPr>
        <p:spPr>
          <a:xfrm>
            <a:off x="5824504" y="2813432"/>
            <a:ext cx="1419617" cy="646331"/>
          </a:xfrm>
          <a:prstGeom prst="rect">
            <a:avLst/>
          </a:prstGeom>
          <a:noFill/>
        </p:spPr>
        <p:txBody>
          <a:bodyPr wrap="square" rtlCol="0">
            <a:spAutoFit/>
          </a:bodyPr>
          <a:lstStyle/>
          <a:p>
            <a:r>
              <a:rPr lang="en-US" b="1" dirty="0"/>
              <a:t>70%-90% </a:t>
            </a:r>
            <a:r>
              <a:rPr lang="en-US" dirty="0"/>
              <a:t>infected</a:t>
            </a:r>
          </a:p>
        </p:txBody>
      </p:sp>
      <p:sp>
        <p:nvSpPr>
          <p:cNvPr id="25" name="TextBox 24">
            <a:extLst>
              <a:ext uri="{FF2B5EF4-FFF2-40B4-BE49-F238E27FC236}">
                <a16:creationId xmlns:a16="http://schemas.microsoft.com/office/drawing/2014/main" id="{9C07197C-C53B-335C-2D07-A75547B42120}"/>
              </a:ext>
            </a:extLst>
          </p:cNvPr>
          <p:cNvSpPr txBox="1"/>
          <p:nvPr/>
        </p:nvSpPr>
        <p:spPr>
          <a:xfrm>
            <a:off x="5698733" y="5559420"/>
            <a:ext cx="2020389" cy="369332"/>
          </a:xfrm>
          <a:prstGeom prst="rect">
            <a:avLst/>
          </a:prstGeom>
          <a:noFill/>
        </p:spPr>
        <p:txBody>
          <a:bodyPr wrap="square" rtlCol="0">
            <a:spAutoFit/>
          </a:bodyPr>
          <a:lstStyle/>
          <a:p>
            <a:r>
              <a:rPr lang="en-US" b="1" dirty="0"/>
              <a:t>10% </a:t>
            </a:r>
            <a:r>
              <a:rPr lang="en-US" dirty="0"/>
              <a:t>infected </a:t>
            </a:r>
          </a:p>
        </p:txBody>
      </p:sp>
      <p:sp>
        <p:nvSpPr>
          <p:cNvPr id="26" name="TextBox 25">
            <a:extLst>
              <a:ext uri="{FF2B5EF4-FFF2-40B4-BE49-F238E27FC236}">
                <a16:creationId xmlns:a16="http://schemas.microsoft.com/office/drawing/2014/main" id="{74046369-1CE4-DC2F-E903-552A56B8B129}"/>
              </a:ext>
            </a:extLst>
          </p:cNvPr>
          <p:cNvSpPr txBox="1"/>
          <p:nvPr/>
        </p:nvSpPr>
        <p:spPr>
          <a:xfrm>
            <a:off x="9877123" y="4239014"/>
            <a:ext cx="1974218" cy="2031325"/>
          </a:xfrm>
          <a:prstGeom prst="rect">
            <a:avLst/>
          </a:prstGeom>
          <a:noFill/>
        </p:spPr>
        <p:txBody>
          <a:bodyPr wrap="square" rtlCol="0">
            <a:spAutoFit/>
          </a:bodyPr>
          <a:lstStyle/>
          <a:p>
            <a:r>
              <a:rPr lang="en-US" dirty="0"/>
              <a:t>Up to </a:t>
            </a:r>
            <a:r>
              <a:rPr lang="en-US" b="1" dirty="0"/>
              <a:t>90% </a:t>
            </a:r>
            <a:r>
              <a:rPr lang="en-US" dirty="0"/>
              <a:t>of infected infants become </a:t>
            </a:r>
            <a:r>
              <a:rPr lang="en-US" b="1" dirty="0"/>
              <a:t>chronically infected &amp; up to 25 % may die prematurely</a:t>
            </a:r>
          </a:p>
        </p:txBody>
      </p:sp>
      <p:sp>
        <p:nvSpPr>
          <p:cNvPr id="27" name="TextBox 26">
            <a:extLst>
              <a:ext uri="{FF2B5EF4-FFF2-40B4-BE49-F238E27FC236}">
                <a16:creationId xmlns:a16="http://schemas.microsoft.com/office/drawing/2014/main" id="{BD550F1D-FD10-DBDF-296B-FC2EEB39564B}"/>
              </a:ext>
            </a:extLst>
          </p:cNvPr>
          <p:cNvSpPr txBox="1"/>
          <p:nvPr/>
        </p:nvSpPr>
        <p:spPr>
          <a:xfrm>
            <a:off x="8915397" y="1144036"/>
            <a:ext cx="3006638" cy="261610"/>
          </a:xfrm>
          <a:prstGeom prst="rect">
            <a:avLst/>
          </a:prstGeom>
          <a:noFill/>
        </p:spPr>
        <p:txBody>
          <a:bodyPr wrap="square" rtlCol="0">
            <a:spAutoFit/>
          </a:bodyPr>
          <a:lstStyle/>
          <a:p>
            <a:r>
              <a:rPr lang="en-US" sz="1100" dirty="0"/>
              <a:t>*in the absence of postexposure prophylaxis </a:t>
            </a:r>
          </a:p>
        </p:txBody>
      </p:sp>
      <p:sp>
        <p:nvSpPr>
          <p:cNvPr id="6" name="TextBox 5">
            <a:extLst>
              <a:ext uri="{FF2B5EF4-FFF2-40B4-BE49-F238E27FC236}">
                <a16:creationId xmlns:a16="http://schemas.microsoft.com/office/drawing/2014/main" id="{84A05105-B6AD-1544-CF05-1C3D4C8FCB60}"/>
              </a:ext>
            </a:extLst>
          </p:cNvPr>
          <p:cNvSpPr txBox="1"/>
          <p:nvPr/>
        </p:nvSpPr>
        <p:spPr>
          <a:xfrm>
            <a:off x="8050306" y="6364415"/>
            <a:ext cx="3039035" cy="215444"/>
          </a:xfrm>
          <a:prstGeom prst="rect">
            <a:avLst/>
          </a:prstGeom>
          <a:noFill/>
        </p:spPr>
        <p:txBody>
          <a:bodyPr wrap="square">
            <a:spAutoFit/>
          </a:bodyPr>
          <a:lstStyle/>
          <a:p>
            <a:r>
              <a:rPr lang="en-US" sz="800" dirty="0"/>
              <a:t>Slide credit with modifications CEB/ISD/NCIRD/CDC 2021</a:t>
            </a:r>
          </a:p>
        </p:txBody>
      </p:sp>
    </p:spTree>
    <p:extLst>
      <p:ext uri="{BB962C8B-B14F-4D97-AF65-F5344CB8AC3E}">
        <p14:creationId xmlns:p14="http://schemas.microsoft.com/office/powerpoint/2010/main" val="29991081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F917F1-1CF4-6BDD-9487-3A4210509D5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B4D9DE2-F926-9E3D-F29F-57C1647E0E65}"/>
              </a:ext>
            </a:extLst>
          </p:cNvPr>
          <p:cNvSpPr>
            <a:spLocks noGrp="1"/>
          </p:cNvSpPr>
          <p:nvPr>
            <p:ph type="title"/>
          </p:nvPr>
        </p:nvSpPr>
        <p:spPr>
          <a:xfrm>
            <a:off x="435489" y="306662"/>
            <a:ext cx="11394140" cy="837374"/>
          </a:xfrm>
        </p:spPr>
        <p:txBody>
          <a:bodyPr/>
          <a:lstStyle/>
          <a:p>
            <a:pPr algn="ctr"/>
            <a:r>
              <a:rPr lang="en-US" dirty="0"/>
              <a:t>What is the Perinatal Hepatitis B Prevention Program (PHBPP)</a:t>
            </a:r>
          </a:p>
        </p:txBody>
      </p:sp>
      <p:sp>
        <p:nvSpPr>
          <p:cNvPr id="4" name="Slide Number Placeholder 3">
            <a:extLst>
              <a:ext uri="{FF2B5EF4-FFF2-40B4-BE49-F238E27FC236}">
                <a16:creationId xmlns:a16="http://schemas.microsoft.com/office/drawing/2014/main" id="{BF59F0FE-86D5-AEFA-72D1-E8C40B246AFC}"/>
              </a:ext>
            </a:extLst>
          </p:cNvPr>
          <p:cNvSpPr>
            <a:spLocks noGrp="1"/>
          </p:cNvSpPr>
          <p:nvPr>
            <p:ph type="sldNum" sz="quarter" idx="12"/>
          </p:nvPr>
        </p:nvSpPr>
        <p:spPr/>
        <p:txBody>
          <a:bodyPr/>
          <a:lstStyle/>
          <a:p>
            <a:fld id="{DB7DDC46-2E90-8640-BEFE-F54DCCD857ED}" type="slidenum">
              <a:rPr lang="en-US" smtClean="0"/>
              <a:t>27</a:t>
            </a:fld>
            <a:endParaRPr lang="en-US" dirty="0"/>
          </a:p>
        </p:txBody>
      </p:sp>
      <p:sp>
        <p:nvSpPr>
          <p:cNvPr id="5" name="Footer Placeholder 4">
            <a:extLst>
              <a:ext uri="{FF2B5EF4-FFF2-40B4-BE49-F238E27FC236}">
                <a16:creationId xmlns:a16="http://schemas.microsoft.com/office/drawing/2014/main" id="{A77A0B3C-06DF-1FF6-45A4-EB50E83CE70E}"/>
              </a:ext>
            </a:extLst>
          </p:cNvPr>
          <p:cNvSpPr>
            <a:spLocks noGrp="1"/>
          </p:cNvSpPr>
          <p:nvPr>
            <p:ph type="ftr" sz="quarter" idx="13"/>
          </p:nvPr>
        </p:nvSpPr>
        <p:spPr/>
        <p:txBody>
          <a:bodyPr/>
          <a:lstStyle/>
          <a:p>
            <a:r>
              <a:rPr lang="en-US" dirty="0"/>
              <a:t>Oklahoma State Department of Health | Perinatal Hepatitis B Prevention: Safeguarding Mothers and Infants | April 3, 2026</a:t>
            </a:r>
          </a:p>
        </p:txBody>
      </p:sp>
      <p:sp>
        <p:nvSpPr>
          <p:cNvPr id="6" name="TextBox 5">
            <a:extLst>
              <a:ext uri="{FF2B5EF4-FFF2-40B4-BE49-F238E27FC236}">
                <a16:creationId xmlns:a16="http://schemas.microsoft.com/office/drawing/2014/main" id="{CFBFB575-0A25-FFC4-95D5-EAA5D7AA6CCB}"/>
              </a:ext>
            </a:extLst>
          </p:cNvPr>
          <p:cNvSpPr txBox="1"/>
          <p:nvPr/>
        </p:nvSpPr>
        <p:spPr>
          <a:xfrm>
            <a:off x="8050306" y="6364415"/>
            <a:ext cx="3039035" cy="215444"/>
          </a:xfrm>
          <a:prstGeom prst="rect">
            <a:avLst/>
          </a:prstGeom>
          <a:noFill/>
        </p:spPr>
        <p:txBody>
          <a:bodyPr wrap="square">
            <a:spAutoFit/>
          </a:bodyPr>
          <a:lstStyle/>
          <a:p>
            <a:r>
              <a:rPr lang="en-US" sz="800" dirty="0"/>
              <a:t>Slide credit with modifications CEB/ISD/NCIRD/CDC 2021</a:t>
            </a:r>
          </a:p>
        </p:txBody>
      </p:sp>
      <p:sp>
        <p:nvSpPr>
          <p:cNvPr id="3" name="TextBox 2">
            <a:extLst>
              <a:ext uri="{FF2B5EF4-FFF2-40B4-BE49-F238E27FC236}">
                <a16:creationId xmlns:a16="http://schemas.microsoft.com/office/drawing/2014/main" id="{6B68DD93-1F26-4997-ABC9-D592426DF212}"/>
              </a:ext>
            </a:extLst>
          </p:cNvPr>
          <p:cNvSpPr txBox="1"/>
          <p:nvPr/>
        </p:nvSpPr>
        <p:spPr>
          <a:xfrm>
            <a:off x="368112" y="2074837"/>
            <a:ext cx="6530875" cy="2862322"/>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dirty="0"/>
              <a:t>Program strategy is to identify HBsAg-positive pregnant woman and case manage their infants through post-vaccination serologic testing (PVST).</a:t>
            </a:r>
          </a:p>
          <a:p>
            <a:pPr>
              <a:lnSpc>
                <a:spcPct val="150000"/>
              </a:lnSpc>
            </a:pPr>
            <a:endParaRPr lang="en-US" dirty="0"/>
          </a:p>
          <a:p>
            <a:pPr marL="285750" indent="-285750">
              <a:lnSpc>
                <a:spcPct val="150000"/>
              </a:lnSpc>
              <a:buFont typeface="Arial" panose="020B0604020202020204" pitchFamily="34" charset="0"/>
              <a:buChar char="•"/>
            </a:pPr>
            <a:r>
              <a:rPr lang="en-US" dirty="0"/>
              <a:t>Program structure varies by awardee, but all have required strategies based on CDC recommendations.</a:t>
            </a:r>
          </a:p>
          <a:p>
            <a:endParaRPr lang="en-US" dirty="0"/>
          </a:p>
        </p:txBody>
      </p:sp>
      <p:pic>
        <p:nvPicPr>
          <p:cNvPr id="12" name="Picture 2" descr="Breastfeeding concept illustration">
            <a:extLst>
              <a:ext uri="{FF2B5EF4-FFF2-40B4-BE49-F238E27FC236}">
                <a16:creationId xmlns:a16="http://schemas.microsoft.com/office/drawing/2014/main" id="{1EBE74E1-6033-2141-A657-73FA4B2049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69542" y="950356"/>
            <a:ext cx="5022458" cy="50224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09018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ute interracial women pregnancy in the landscape">
            <a:extLst>
              <a:ext uri="{FF2B5EF4-FFF2-40B4-BE49-F238E27FC236}">
                <a16:creationId xmlns:a16="http://schemas.microsoft.com/office/drawing/2014/main" id="{9CF6C9A8-0E97-A7A0-6286-8276310079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21534" y="1631512"/>
            <a:ext cx="4270466" cy="4368156"/>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5A9C28AE-57F6-086D-8BBD-7ED34F83164D}"/>
              </a:ext>
            </a:extLst>
          </p:cNvPr>
          <p:cNvSpPr>
            <a:spLocks noGrp="1"/>
          </p:cNvSpPr>
          <p:nvPr>
            <p:ph type="title"/>
          </p:nvPr>
        </p:nvSpPr>
        <p:spPr/>
        <p:txBody>
          <a:bodyPr/>
          <a:lstStyle/>
          <a:p>
            <a:pPr algn="ctr"/>
            <a:r>
              <a:rPr lang="en-US" dirty="0"/>
              <a:t>PHBPP Recommendations for Providers</a:t>
            </a:r>
          </a:p>
        </p:txBody>
      </p:sp>
      <p:sp>
        <p:nvSpPr>
          <p:cNvPr id="3" name="Content Placeholder 2">
            <a:extLst>
              <a:ext uri="{FF2B5EF4-FFF2-40B4-BE49-F238E27FC236}">
                <a16:creationId xmlns:a16="http://schemas.microsoft.com/office/drawing/2014/main" id="{88B2A2B3-00C9-9A42-9FEB-1D151C9DFB7C}"/>
              </a:ext>
            </a:extLst>
          </p:cNvPr>
          <p:cNvSpPr>
            <a:spLocks noGrp="1"/>
          </p:cNvSpPr>
          <p:nvPr>
            <p:ph idx="1"/>
          </p:nvPr>
        </p:nvSpPr>
        <p:spPr>
          <a:xfrm>
            <a:off x="457199" y="1193863"/>
            <a:ext cx="8312332" cy="4891438"/>
          </a:xfrm>
        </p:spPr>
        <p:txBody>
          <a:bodyPr/>
          <a:lstStyle/>
          <a:p>
            <a:pPr>
              <a:spcAft>
                <a:spcPts val="600"/>
              </a:spcAft>
            </a:pPr>
            <a:r>
              <a:rPr lang="en-US" dirty="0"/>
              <a:t>Offer a </a:t>
            </a:r>
            <a:r>
              <a:rPr lang="en-US" b="1" u="sng" dirty="0"/>
              <a:t>Triple Panel Screening </a:t>
            </a:r>
            <a:r>
              <a:rPr lang="en-US" dirty="0"/>
              <a:t>to all women older than age of 18 years who have not been previously screened (</a:t>
            </a:r>
            <a:r>
              <a:rPr lang="en-US" b="1" u="sng" dirty="0"/>
              <a:t>HBsAg, Anti-HBs, and Total Anti-HBc</a:t>
            </a:r>
            <a:r>
              <a:rPr lang="en-US" dirty="0"/>
              <a:t>)</a:t>
            </a:r>
          </a:p>
          <a:p>
            <a:pPr>
              <a:spcAft>
                <a:spcPts val="600"/>
              </a:spcAft>
            </a:pPr>
            <a:r>
              <a:rPr lang="en-US" dirty="0"/>
              <a:t>Test all pregnant women early in each pregnancy for HBsAg</a:t>
            </a:r>
          </a:p>
          <a:p>
            <a:pPr>
              <a:spcAft>
                <a:spcPts val="600"/>
              </a:spcAft>
            </a:pPr>
            <a:r>
              <a:rPr lang="en-US" dirty="0"/>
              <a:t>Report all HBsAg-positive pregnant women to the OSDH with 24 hours (even if they were previously reported)</a:t>
            </a:r>
          </a:p>
          <a:p>
            <a:pPr>
              <a:spcAft>
                <a:spcPts val="600"/>
              </a:spcAft>
            </a:pPr>
            <a:r>
              <a:rPr lang="en-US" dirty="0"/>
              <a:t>All HBsAg-positive women should be tested for HBV DNA or HBeAg</a:t>
            </a:r>
          </a:p>
          <a:p>
            <a:pPr marL="712788" lvl="3" indent="0">
              <a:spcAft>
                <a:spcPts val="600"/>
              </a:spcAft>
              <a:buNone/>
            </a:pPr>
            <a:r>
              <a:rPr lang="en-US" dirty="0"/>
              <a:t>– 	American Association for Study for Liver Disease (AASLD) suggest antiviral therapy          	when DNA  &gt; 200,000 IU/mL in 3</a:t>
            </a:r>
            <a:r>
              <a:rPr lang="en-US" baseline="30000" dirty="0"/>
              <a:t>rd</a:t>
            </a:r>
            <a:r>
              <a:rPr lang="en-US" dirty="0"/>
              <a:t> trimester</a:t>
            </a:r>
          </a:p>
          <a:p>
            <a:pPr>
              <a:spcAft>
                <a:spcPts val="600"/>
              </a:spcAft>
            </a:pPr>
            <a:r>
              <a:rPr lang="en-US" dirty="0"/>
              <a:t>Test at the time of admission to Labor &amp; Delivery if</a:t>
            </a:r>
          </a:p>
          <a:p>
            <a:pPr marR="0" lvl="3" algn="l" defTabSz="914400" rtl="0" eaLnBrk="1" fontAlgn="auto" latinLnBrk="0" hangingPunct="1">
              <a:lnSpc>
                <a:spcPct val="107000"/>
              </a:lnSpc>
              <a:spcAft>
                <a:spcPts val="600"/>
              </a:spcAft>
              <a:buClrTx/>
              <a:buSzTx/>
              <a:buFont typeface="Calibri" panose="020F0502020204030204" pitchFamily="34" charset="0"/>
              <a:buChar char="̶"/>
              <a:tabLst/>
              <a:defRPr/>
            </a:pPr>
            <a:r>
              <a:rPr lang="en-US" dirty="0">
                <a:solidFill>
                  <a:srgbClr val="464646"/>
                </a:solidFill>
                <a:cs typeface="Calibri" panose="020F0502020204030204" pitchFamily="34" charset="0"/>
              </a:rPr>
              <a:t>P</a:t>
            </a:r>
            <a:r>
              <a:rPr kumimoji="0" lang="en-US" b="0" i="0" u="none" strike="noStrike" kern="1200" cap="none" spc="0" normalizeH="0" baseline="0" noProof="0" dirty="0">
                <a:ln>
                  <a:noFill/>
                </a:ln>
                <a:solidFill>
                  <a:srgbClr val="464646"/>
                </a:solidFill>
                <a:effectLst/>
                <a:uLnTx/>
                <a:uFillTx/>
                <a:ea typeface="+mn-ea"/>
                <a:cs typeface="Calibri" panose="020F0502020204030204" pitchFamily="34" charset="0"/>
              </a:rPr>
              <a:t>regnant woman is HBsAg-negative and has high-risk behaviors</a:t>
            </a:r>
          </a:p>
          <a:p>
            <a:pPr marR="0" lvl="3" algn="l" defTabSz="914400" rtl="0" eaLnBrk="1" fontAlgn="auto" latinLnBrk="0" hangingPunct="1">
              <a:lnSpc>
                <a:spcPct val="107000"/>
              </a:lnSpc>
              <a:spcAft>
                <a:spcPts val="600"/>
              </a:spcAft>
              <a:buClrTx/>
              <a:buSzTx/>
              <a:buFont typeface="Calibri" panose="020F0502020204030204" pitchFamily="34" charset="0"/>
              <a:buChar char="̶"/>
              <a:tabLst/>
              <a:defRPr/>
            </a:pPr>
            <a:r>
              <a:rPr lang="en-US" dirty="0">
                <a:solidFill>
                  <a:srgbClr val="464646"/>
                </a:solidFill>
                <a:cs typeface="Calibri" panose="020F0502020204030204" pitchFamily="34" charset="0"/>
              </a:rPr>
              <a:t>A </a:t>
            </a:r>
            <a:r>
              <a:rPr kumimoji="0" lang="en-US" b="0" i="0" u="none" strike="noStrike" kern="1200" cap="none" spc="0" normalizeH="0" baseline="0" noProof="0" dirty="0">
                <a:ln>
                  <a:noFill/>
                </a:ln>
                <a:solidFill>
                  <a:srgbClr val="464646"/>
                </a:solidFill>
                <a:effectLst/>
                <a:uLnTx/>
                <a:uFillTx/>
                <a:ea typeface="+mn-ea"/>
                <a:cs typeface="Calibri" panose="020F0502020204030204" pitchFamily="34" charset="0"/>
              </a:rPr>
              <a:t>pregnant woman presents with an unknown HBsAg status</a:t>
            </a:r>
          </a:p>
          <a:p>
            <a:pPr marR="0" lvl="3" algn="l" defTabSz="914400" rtl="0" eaLnBrk="1" fontAlgn="auto" latinLnBrk="0" hangingPunct="1">
              <a:lnSpc>
                <a:spcPct val="107000"/>
              </a:lnSpc>
              <a:spcAft>
                <a:spcPts val="600"/>
              </a:spcAft>
              <a:buClrTx/>
              <a:buSzTx/>
              <a:buFont typeface="Calibri" panose="020F0502020204030204" pitchFamily="34" charset="0"/>
              <a:buChar char="̶"/>
              <a:tabLst/>
              <a:defRPr/>
            </a:pPr>
            <a:r>
              <a:rPr kumimoji="0" lang="en-US" b="0" i="0" u="none" strike="noStrike" kern="1200" cap="none" spc="0" normalizeH="0" baseline="0" noProof="0" dirty="0">
                <a:ln>
                  <a:noFill/>
                </a:ln>
                <a:solidFill>
                  <a:srgbClr val="464646"/>
                </a:solidFill>
                <a:effectLst/>
                <a:uLnTx/>
                <a:uFillTx/>
                <a:ea typeface="+mn-ea"/>
                <a:cs typeface="Calibri" panose="020F0502020204030204" pitchFamily="34" charset="0"/>
              </a:rPr>
              <a:t>If test is HBsAg-positive, report to the OSDH with 24 hours (even if they were previously reported). </a:t>
            </a:r>
            <a:endParaRPr lang="en-US" dirty="0">
              <a:cs typeface="Calibri" panose="020F0502020204030204" pitchFamily="34" charset="0"/>
            </a:endParaRPr>
          </a:p>
          <a:p>
            <a:pPr lvl="1">
              <a:spcAft>
                <a:spcPts val="600"/>
              </a:spcAft>
            </a:pPr>
            <a:endParaRPr lang="en-US" dirty="0"/>
          </a:p>
          <a:p>
            <a:pPr marL="0" indent="0">
              <a:spcAft>
                <a:spcPts val="600"/>
              </a:spcAft>
              <a:buNone/>
            </a:pPr>
            <a:endParaRPr lang="en-US" dirty="0"/>
          </a:p>
        </p:txBody>
      </p:sp>
      <p:sp>
        <p:nvSpPr>
          <p:cNvPr id="4" name="Slide Number Placeholder 3">
            <a:extLst>
              <a:ext uri="{FF2B5EF4-FFF2-40B4-BE49-F238E27FC236}">
                <a16:creationId xmlns:a16="http://schemas.microsoft.com/office/drawing/2014/main" id="{CA7B9F94-2CF8-BBAF-9877-B9E1EB01F76F}"/>
              </a:ext>
            </a:extLst>
          </p:cNvPr>
          <p:cNvSpPr>
            <a:spLocks noGrp="1"/>
          </p:cNvSpPr>
          <p:nvPr>
            <p:ph type="sldNum" sz="quarter" idx="12"/>
          </p:nvPr>
        </p:nvSpPr>
        <p:spPr/>
        <p:txBody>
          <a:bodyPr/>
          <a:lstStyle/>
          <a:p>
            <a:fld id="{DB7DDC46-2E90-8640-BEFE-F54DCCD857ED}" type="slidenum">
              <a:rPr lang="en-US" smtClean="0"/>
              <a:t>28</a:t>
            </a:fld>
            <a:endParaRPr lang="en-US"/>
          </a:p>
        </p:txBody>
      </p:sp>
      <p:sp>
        <p:nvSpPr>
          <p:cNvPr id="5" name="Footer Placeholder 4">
            <a:extLst>
              <a:ext uri="{FF2B5EF4-FFF2-40B4-BE49-F238E27FC236}">
                <a16:creationId xmlns:a16="http://schemas.microsoft.com/office/drawing/2014/main" id="{2F81AD3A-5014-0C54-90CA-06010A495758}"/>
              </a:ext>
            </a:extLst>
          </p:cNvPr>
          <p:cNvSpPr>
            <a:spLocks noGrp="1"/>
          </p:cNvSpPr>
          <p:nvPr>
            <p:ph type="ftr" sz="quarter" idx="13"/>
          </p:nvPr>
        </p:nvSpPr>
        <p:spPr/>
        <p:txBody>
          <a:bodyPr/>
          <a:lstStyle/>
          <a:p>
            <a:r>
              <a:rPr lang="en-US" dirty="0"/>
              <a:t>Oklahoma State Department of Health | Perinatal Hepatitis B Prevention: Safeguarding Mothers and Infants| April 3, 2026</a:t>
            </a:r>
          </a:p>
        </p:txBody>
      </p:sp>
      <p:sp>
        <p:nvSpPr>
          <p:cNvPr id="6" name="TextBox 5">
            <a:extLst>
              <a:ext uri="{FF2B5EF4-FFF2-40B4-BE49-F238E27FC236}">
                <a16:creationId xmlns:a16="http://schemas.microsoft.com/office/drawing/2014/main" id="{489824B4-5671-D544-1987-A33764326BBC}"/>
              </a:ext>
            </a:extLst>
          </p:cNvPr>
          <p:cNvSpPr txBox="1"/>
          <p:nvPr/>
        </p:nvSpPr>
        <p:spPr>
          <a:xfrm>
            <a:off x="688207" y="6055142"/>
            <a:ext cx="3684089" cy="261610"/>
          </a:xfrm>
          <a:prstGeom prst="rect">
            <a:avLst/>
          </a:prstGeom>
          <a:noFill/>
        </p:spPr>
        <p:txBody>
          <a:bodyPr wrap="square" rtlCol="0">
            <a:spAutoFit/>
          </a:bodyPr>
          <a:lstStyle/>
          <a:p>
            <a:r>
              <a:rPr lang="en-US" sz="1050" dirty="0"/>
              <a:t>MMWR, January 12, 2018</a:t>
            </a:r>
          </a:p>
        </p:txBody>
      </p:sp>
    </p:spTree>
    <p:extLst>
      <p:ext uri="{BB962C8B-B14F-4D97-AF65-F5344CB8AC3E}">
        <p14:creationId xmlns:p14="http://schemas.microsoft.com/office/powerpoint/2010/main" val="20665675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30B5A0-AFB1-B64F-5905-A1C257A8EB8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FDF0CC5-78F5-1376-0949-6F66BAA1E539}"/>
              </a:ext>
            </a:extLst>
          </p:cNvPr>
          <p:cNvSpPr>
            <a:spLocks noGrp="1"/>
          </p:cNvSpPr>
          <p:nvPr>
            <p:ph type="title"/>
          </p:nvPr>
        </p:nvSpPr>
        <p:spPr/>
        <p:txBody>
          <a:bodyPr/>
          <a:lstStyle/>
          <a:p>
            <a:pPr algn="ctr"/>
            <a:r>
              <a:rPr lang="en-US" dirty="0"/>
              <a:t>PHBPP Recommendations for Birthing Hospitals </a:t>
            </a:r>
          </a:p>
        </p:txBody>
      </p:sp>
      <p:sp>
        <p:nvSpPr>
          <p:cNvPr id="3" name="Content Placeholder 2">
            <a:extLst>
              <a:ext uri="{FF2B5EF4-FFF2-40B4-BE49-F238E27FC236}">
                <a16:creationId xmlns:a16="http://schemas.microsoft.com/office/drawing/2014/main" id="{D822DF7C-AF3B-83E8-29B3-18475E452D4D}"/>
              </a:ext>
            </a:extLst>
          </p:cNvPr>
          <p:cNvSpPr>
            <a:spLocks noGrp="1"/>
          </p:cNvSpPr>
          <p:nvPr>
            <p:ph idx="1"/>
          </p:nvPr>
        </p:nvSpPr>
        <p:spPr>
          <a:xfrm>
            <a:off x="457199" y="1481099"/>
            <a:ext cx="5290458" cy="4351338"/>
          </a:xfrm>
        </p:spPr>
        <p:txBody>
          <a:bodyPr/>
          <a:lstStyle/>
          <a:p>
            <a:pPr lvl="1">
              <a:spcAft>
                <a:spcPts val="600"/>
              </a:spcAft>
            </a:pPr>
            <a:endParaRPr lang="en-US" dirty="0"/>
          </a:p>
          <a:p>
            <a:pPr>
              <a:spcAft>
                <a:spcPts val="600"/>
              </a:spcAft>
            </a:pPr>
            <a:endParaRPr lang="en-US" dirty="0"/>
          </a:p>
        </p:txBody>
      </p:sp>
      <p:sp>
        <p:nvSpPr>
          <p:cNvPr id="4" name="Slide Number Placeholder 3">
            <a:extLst>
              <a:ext uri="{FF2B5EF4-FFF2-40B4-BE49-F238E27FC236}">
                <a16:creationId xmlns:a16="http://schemas.microsoft.com/office/drawing/2014/main" id="{68D8EF5A-1E86-2CC8-02F1-13D57CEDDB64}"/>
              </a:ext>
            </a:extLst>
          </p:cNvPr>
          <p:cNvSpPr>
            <a:spLocks noGrp="1"/>
          </p:cNvSpPr>
          <p:nvPr>
            <p:ph type="sldNum" sz="quarter" idx="12"/>
          </p:nvPr>
        </p:nvSpPr>
        <p:spPr/>
        <p:txBody>
          <a:bodyPr/>
          <a:lstStyle/>
          <a:p>
            <a:fld id="{DB7DDC46-2E90-8640-BEFE-F54DCCD857ED}" type="slidenum">
              <a:rPr lang="en-US" smtClean="0"/>
              <a:t>29</a:t>
            </a:fld>
            <a:endParaRPr lang="en-US" dirty="0"/>
          </a:p>
        </p:txBody>
      </p:sp>
      <p:sp>
        <p:nvSpPr>
          <p:cNvPr id="5" name="Footer Placeholder 4">
            <a:extLst>
              <a:ext uri="{FF2B5EF4-FFF2-40B4-BE49-F238E27FC236}">
                <a16:creationId xmlns:a16="http://schemas.microsoft.com/office/drawing/2014/main" id="{F6C554AD-0C28-3453-BC14-EDC08622D020}"/>
              </a:ext>
            </a:extLst>
          </p:cNvPr>
          <p:cNvSpPr>
            <a:spLocks noGrp="1"/>
          </p:cNvSpPr>
          <p:nvPr>
            <p:ph type="ftr" sz="quarter" idx="13"/>
          </p:nvPr>
        </p:nvSpPr>
        <p:spPr/>
        <p:txBody>
          <a:bodyPr/>
          <a:lstStyle/>
          <a:p>
            <a:r>
              <a:rPr lang="en-US" dirty="0"/>
              <a:t>Oklahoma State Department of Health | Perinatal Hepatitis B Prevention: Safeguarding Mothers and Infants| April 3, 2026</a:t>
            </a:r>
          </a:p>
        </p:txBody>
      </p:sp>
      <p:sp>
        <p:nvSpPr>
          <p:cNvPr id="6" name="Content Placeholder 2">
            <a:extLst>
              <a:ext uri="{FF2B5EF4-FFF2-40B4-BE49-F238E27FC236}">
                <a16:creationId xmlns:a16="http://schemas.microsoft.com/office/drawing/2014/main" id="{A94C9266-12B8-9999-AD22-9BD330571D30}"/>
              </a:ext>
            </a:extLst>
          </p:cNvPr>
          <p:cNvSpPr txBox="1">
            <a:spLocks/>
          </p:cNvSpPr>
          <p:nvPr/>
        </p:nvSpPr>
        <p:spPr>
          <a:xfrm>
            <a:off x="457199" y="1676970"/>
            <a:ext cx="5987146" cy="4425361"/>
          </a:xfrm>
          <a:prstGeom prst="rect">
            <a:avLst/>
          </a:prstGeom>
        </p:spPr>
        <p:txBody>
          <a:bodyPr vert="horz" lIns="0" tIns="45720" rIns="91440" bIns="45720" rtlCol="0">
            <a:noAutofit/>
          </a:bodyPr>
          <a:lstStyle>
            <a:lvl1pPr marL="228600" indent="-228600" algn="l" defTabSz="914400" rtl="0" eaLnBrk="1" latinLnBrk="0" hangingPunct="1">
              <a:lnSpc>
                <a:spcPct val="100000"/>
              </a:lnSpc>
              <a:spcBef>
                <a:spcPts val="900"/>
              </a:spcBef>
              <a:buFont typeface="Arial" panose="020B0604020202020204" pitchFamily="34" charset="0"/>
              <a:buChar char="•"/>
              <a:defRPr sz="1500" kern="1200">
                <a:solidFill>
                  <a:schemeClr val="tx1"/>
                </a:solidFill>
                <a:latin typeface="+mn-lt"/>
                <a:ea typeface="+mn-ea"/>
                <a:cs typeface="+mn-cs"/>
              </a:defRPr>
            </a:lvl1pPr>
            <a:lvl2pPr marL="439200" indent="-177800" algn="l" defTabSz="914400" rtl="0" eaLnBrk="1" latinLnBrk="0" hangingPunct="1">
              <a:lnSpc>
                <a:spcPct val="100000"/>
              </a:lnSpc>
              <a:spcBef>
                <a:spcPts val="900"/>
              </a:spcBef>
              <a:buFont typeface="Arial" panose="020B0604020202020204" pitchFamily="34" charset="0"/>
              <a:buChar char="•"/>
              <a:tabLst/>
              <a:defRPr sz="1500" kern="1200">
                <a:solidFill>
                  <a:schemeClr val="tx1"/>
                </a:solidFill>
                <a:latin typeface="+mn-lt"/>
                <a:ea typeface="+mn-ea"/>
                <a:cs typeface="+mn-cs"/>
              </a:defRPr>
            </a:lvl2pPr>
            <a:lvl3pPr marL="666750" indent="-230188" algn="l" defTabSz="914400" rtl="0" eaLnBrk="1" latinLnBrk="0" hangingPunct="1">
              <a:lnSpc>
                <a:spcPct val="100000"/>
              </a:lnSpc>
              <a:spcBef>
                <a:spcPts val="900"/>
              </a:spcBef>
              <a:buFont typeface="Arial" panose="020B0604020202020204" pitchFamily="34" charset="0"/>
              <a:buChar char="•"/>
              <a:tabLst/>
              <a:defRPr sz="1500" kern="1200">
                <a:solidFill>
                  <a:schemeClr val="tx1"/>
                </a:solidFill>
                <a:latin typeface="+mn-lt"/>
                <a:ea typeface="+mn-ea"/>
                <a:cs typeface="+mn-cs"/>
              </a:defRPr>
            </a:lvl3pPr>
            <a:lvl4pPr marL="890588" indent="-223838" algn="l" defTabSz="914400" rtl="0" eaLnBrk="1" latinLnBrk="0" hangingPunct="1">
              <a:lnSpc>
                <a:spcPct val="100000"/>
              </a:lnSpc>
              <a:spcBef>
                <a:spcPts val="900"/>
              </a:spcBef>
              <a:buFont typeface="Arial" panose="020B0604020202020204" pitchFamily="34" charset="0"/>
              <a:buChar char="•"/>
              <a:tabLst/>
              <a:defRPr sz="1500" kern="1200">
                <a:solidFill>
                  <a:schemeClr val="tx1"/>
                </a:solidFill>
                <a:latin typeface="+mn-lt"/>
                <a:ea typeface="+mn-ea"/>
                <a:cs typeface="+mn-cs"/>
              </a:defRPr>
            </a:lvl4pPr>
            <a:lvl5pPr marL="1116013" indent="-225425" algn="l" defTabSz="914400" rtl="0" eaLnBrk="1" latinLnBrk="0" hangingPunct="1">
              <a:lnSpc>
                <a:spcPct val="100000"/>
              </a:lnSpc>
              <a:spcBef>
                <a:spcPts val="900"/>
              </a:spcBef>
              <a:buFont typeface="Arial" panose="020B0604020202020204" pitchFamily="34" charset="0"/>
              <a:buChar char="•"/>
              <a:tabLst/>
              <a:defRPr sz="15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7000"/>
              </a:lnSpc>
              <a:spcAft>
                <a:spcPts val="600"/>
              </a:spcAft>
            </a:pPr>
            <a:r>
              <a:rPr lang="en-US" sz="1800" dirty="0">
                <a:cs typeface="Calibri" panose="020F0502020204030204" pitchFamily="34" charset="0"/>
              </a:rPr>
              <a:t>Give all infants born to HBsAg-positive women single-antigen </a:t>
            </a:r>
            <a:r>
              <a:rPr lang="en-US" sz="1800" dirty="0" err="1">
                <a:cs typeface="Calibri" panose="020F0502020204030204" pitchFamily="34" charset="0"/>
              </a:rPr>
              <a:t>hepB</a:t>
            </a:r>
            <a:r>
              <a:rPr lang="en-US" sz="1800" dirty="0">
                <a:cs typeface="Calibri" panose="020F0502020204030204" pitchFamily="34" charset="0"/>
              </a:rPr>
              <a:t> vaccine and HBIG withing 12 hours of birth</a:t>
            </a:r>
          </a:p>
          <a:p>
            <a:pPr>
              <a:lnSpc>
                <a:spcPct val="107000"/>
              </a:lnSpc>
              <a:spcAft>
                <a:spcPts val="600"/>
              </a:spcAft>
            </a:pPr>
            <a:r>
              <a:rPr lang="en-US" sz="1800" dirty="0">
                <a:cs typeface="Calibri" panose="020F0502020204030204" pitchFamily="34" charset="0"/>
              </a:rPr>
              <a:t>Record all HBsAg-positive women’s status in Vital Records</a:t>
            </a:r>
          </a:p>
          <a:p>
            <a:pPr>
              <a:lnSpc>
                <a:spcPct val="107000"/>
              </a:lnSpc>
              <a:spcAft>
                <a:spcPts val="600"/>
              </a:spcAft>
            </a:pPr>
            <a:r>
              <a:rPr lang="en-US" sz="1800" dirty="0">
                <a:cs typeface="Calibri" panose="020F0502020204030204" pitchFamily="34" charset="0"/>
              </a:rPr>
              <a:t>Report all HBsAg-positive women and the administration of HBIG and </a:t>
            </a:r>
            <a:r>
              <a:rPr lang="en-US" sz="1800" dirty="0" err="1">
                <a:cs typeface="Calibri" panose="020F0502020204030204" pitchFamily="34" charset="0"/>
              </a:rPr>
              <a:t>hepB</a:t>
            </a:r>
            <a:r>
              <a:rPr lang="en-US" sz="1800" dirty="0">
                <a:cs typeface="Calibri" panose="020F0502020204030204" pitchFamily="34" charset="0"/>
              </a:rPr>
              <a:t> vaccine to the PHBPP and fax form to OSDH</a:t>
            </a:r>
          </a:p>
          <a:p>
            <a:pPr>
              <a:lnSpc>
                <a:spcPct val="107000"/>
              </a:lnSpc>
              <a:spcAft>
                <a:spcPts val="600"/>
              </a:spcAft>
            </a:pPr>
            <a:r>
              <a:rPr lang="en-US" sz="1800" dirty="0">
                <a:cs typeface="Calibri" panose="020F0502020204030204" pitchFamily="34" charset="0"/>
              </a:rPr>
              <a:t>Record HBIG in OSIIS.    </a:t>
            </a:r>
          </a:p>
          <a:p>
            <a:pPr marL="666750" lvl="3" indent="0">
              <a:lnSpc>
                <a:spcPct val="107000"/>
              </a:lnSpc>
              <a:buFont typeface="Arial" panose="020B0604020202020204" pitchFamily="34" charset="0"/>
              <a:buNone/>
            </a:pPr>
            <a:endParaRPr lang="en-US" sz="1800" dirty="0">
              <a:latin typeface="Calibri" panose="020F0502020204030204" pitchFamily="34" charset="0"/>
              <a:cs typeface="Calibri" panose="020F0502020204030204" pitchFamily="34" charset="0"/>
            </a:endParaRPr>
          </a:p>
        </p:txBody>
      </p:sp>
      <p:pic>
        <p:nvPicPr>
          <p:cNvPr id="10" name="Picture 9">
            <a:extLst>
              <a:ext uri="{FF2B5EF4-FFF2-40B4-BE49-F238E27FC236}">
                <a16:creationId xmlns:a16="http://schemas.microsoft.com/office/drawing/2014/main" id="{F052A268-3061-5F65-85A9-3E2B7C339326}"/>
              </a:ext>
            </a:extLst>
          </p:cNvPr>
          <p:cNvPicPr>
            <a:picLocks noChangeAspect="1"/>
          </p:cNvPicPr>
          <p:nvPr/>
        </p:nvPicPr>
        <p:blipFill>
          <a:blip r:embed="rId3"/>
          <a:stretch>
            <a:fillRect/>
          </a:stretch>
        </p:blipFill>
        <p:spPr>
          <a:xfrm>
            <a:off x="7143751" y="833917"/>
            <a:ext cx="4591050" cy="5424728"/>
          </a:xfrm>
          <a:prstGeom prst="rect">
            <a:avLst/>
          </a:prstGeom>
        </p:spPr>
      </p:pic>
    </p:spTree>
    <p:extLst>
      <p:ext uri="{BB962C8B-B14F-4D97-AF65-F5344CB8AC3E}">
        <p14:creationId xmlns:p14="http://schemas.microsoft.com/office/powerpoint/2010/main" val="417850005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BD8211-2A39-8906-CAAD-9F2753FE3C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84805DA-4C5F-A8B8-8E7F-298D212AB81F}"/>
              </a:ext>
            </a:extLst>
          </p:cNvPr>
          <p:cNvSpPr>
            <a:spLocks noGrp="1"/>
          </p:cNvSpPr>
          <p:nvPr>
            <p:ph type="title"/>
          </p:nvPr>
        </p:nvSpPr>
        <p:spPr>
          <a:xfrm>
            <a:off x="457200" y="299808"/>
            <a:ext cx="11394140" cy="488156"/>
          </a:xfrm>
        </p:spPr>
        <p:txBody>
          <a:bodyPr/>
          <a:lstStyle/>
          <a:p>
            <a:pPr algn="ctr"/>
            <a:r>
              <a:rPr lang="en-US" dirty="0"/>
              <a:t>PHBPP Recommendations for Pediatricians</a:t>
            </a:r>
          </a:p>
        </p:txBody>
      </p:sp>
      <p:sp>
        <p:nvSpPr>
          <p:cNvPr id="3" name="Content Placeholder 2">
            <a:extLst>
              <a:ext uri="{FF2B5EF4-FFF2-40B4-BE49-F238E27FC236}">
                <a16:creationId xmlns:a16="http://schemas.microsoft.com/office/drawing/2014/main" id="{51CDFCCA-AF59-D6CF-5299-E51AF26E2940}"/>
              </a:ext>
            </a:extLst>
          </p:cNvPr>
          <p:cNvSpPr>
            <a:spLocks noGrp="1"/>
          </p:cNvSpPr>
          <p:nvPr>
            <p:ph idx="1"/>
          </p:nvPr>
        </p:nvSpPr>
        <p:spPr>
          <a:xfrm>
            <a:off x="457199" y="1481099"/>
            <a:ext cx="5290458" cy="4351338"/>
          </a:xfrm>
        </p:spPr>
        <p:txBody>
          <a:bodyPr/>
          <a:lstStyle/>
          <a:p>
            <a:pPr lvl="1">
              <a:spcAft>
                <a:spcPts val="600"/>
              </a:spcAft>
            </a:pPr>
            <a:endParaRPr lang="en-US" dirty="0"/>
          </a:p>
          <a:p>
            <a:pPr>
              <a:spcAft>
                <a:spcPts val="600"/>
              </a:spcAft>
            </a:pPr>
            <a:endParaRPr lang="en-US" dirty="0"/>
          </a:p>
        </p:txBody>
      </p:sp>
      <p:sp>
        <p:nvSpPr>
          <p:cNvPr id="4" name="Slide Number Placeholder 3">
            <a:extLst>
              <a:ext uri="{FF2B5EF4-FFF2-40B4-BE49-F238E27FC236}">
                <a16:creationId xmlns:a16="http://schemas.microsoft.com/office/drawing/2014/main" id="{B28FFAFD-5F03-13AD-AAB1-D5486DF2B898}"/>
              </a:ext>
            </a:extLst>
          </p:cNvPr>
          <p:cNvSpPr>
            <a:spLocks noGrp="1"/>
          </p:cNvSpPr>
          <p:nvPr>
            <p:ph type="sldNum" sz="quarter" idx="12"/>
          </p:nvPr>
        </p:nvSpPr>
        <p:spPr/>
        <p:txBody>
          <a:bodyPr/>
          <a:lstStyle/>
          <a:p>
            <a:fld id="{DB7DDC46-2E90-8640-BEFE-F54DCCD857ED}" type="slidenum">
              <a:rPr lang="en-US" smtClean="0"/>
              <a:t>30</a:t>
            </a:fld>
            <a:endParaRPr lang="en-US"/>
          </a:p>
        </p:txBody>
      </p:sp>
      <p:sp>
        <p:nvSpPr>
          <p:cNvPr id="5" name="Footer Placeholder 4">
            <a:extLst>
              <a:ext uri="{FF2B5EF4-FFF2-40B4-BE49-F238E27FC236}">
                <a16:creationId xmlns:a16="http://schemas.microsoft.com/office/drawing/2014/main" id="{2ED4BCCB-AF0B-9590-114F-B85F405C7194}"/>
              </a:ext>
            </a:extLst>
          </p:cNvPr>
          <p:cNvSpPr>
            <a:spLocks noGrp="1"/>
          </p:cNvSpPr>
          <p:nvPr>
            <p:ph type="ftr" sz="quarter" idx="13"/>
          </p:nvPr>
        </p:nvSpPr>
        <p:spPr/>
        <p:txBody>
          <a:bodyPr/>
          <a:lstStyle/>
          <a:p>
            <a:r>
              <a:rPr lang="en-US" dirty="0"/>
              <a:t>Oklahoma State Department of Health | Perinatal Hepatitis B Prevention: Safeguarding Mothers and Infants| May 2, 2025</a:t>
            </a:r>
          </a:p>
        </p:txBody>
      </p:sp>
      <p:sp>
        <p:nvSpPr>
          <p:cNvPr id="6" name="Content Placeholder 2">
            <a:extLst>
              <a:ext uri="{FF2B5EF4-FFF2-40B4-BE49-F238E27FC236}">
                <a16:creationId xmlns:a16="http://schemas.microsoft.com/office/drawing/2014/main" id="{A9D14D9F-0D42-AF99-6C4E-3C92EDB876E5}"/>
              </a:ext>
            </a:extLst>
          </p:cNvPr>
          <p:cNvSpPr txBox="1">
            <a:spLocks/>
          </p:cNvSpPr>
          <p:nvPr/>
        </p:nvSpPr>
        <p:spPr>
          <a:xfrm>
            <a:off x="457200" y="1359179"/>
            <a:ext cx="5194663" cy="5211383"/>
          </a:xfrm>
          <a:prstGeom prst="rect">
            <a:avLst/>
          </a:prstGeom>
        </p:spPr>
        <p:txBody>
          <a:bodyPr vert="horz" lIns="0" tIns="45720" rIns="91440" bIns="45720" rtlCol="0">
            <a:noAutofit/>
          </a:bodyPr>
          <a:lstStyle>
            <a:lvl1pPr marL="228600" indent="-228600" algn="l" defTabSz="914400" rtl="0" eaLnBrk="1" latinLnBrk="0" hangingPunct="1">
              <a:lnSpc>
                <a:spcPct val="100000"/>
              </a:lnSpc>
              <a:spcBef>
                <a:spcPts val="900"/>
              </a:spcBef>
              <a:buFont typeface="Arial" panose="020B0604020202020204" pitchFamily="34" charset="0"/>
              <a:buChar char="•"/>
              <a:defRPr sz="1500" kern="1200">
                <a:solidFill>
                  <a:schemeClr val="tx1"/>
                </a:solidFill>
                <a:latin typeface="+mn-lt"/>
                <a:ea typeface="+mn-ea"/>
                <a:cs typeface="+mn-cs"/>
              </a:defRPr>
            </a:lvl1pPr>
            <a:lvl2pPr marL="439200" indent="-177800" algn="l" defTabSz="914400" rtl="0" eaLnBrk="1" latinLnBrk="0" hangingPunct="1">
              <a:lnSpc>
                <a:spcPct val="100000"/>
              </a:lnSpc>
              <a:spcBef>
                <a:spcPts val="900"/>
              </a:spcBef>
              <a:buFont typeface="Arial" panose="020B0604020202020204" pitchFamily="34" charset="0"/>
              <a:buChar char="•"/>
              <a:tabLst/>
              <a:defRPr sz="1500" kern="1200">
                <a:solidFill>
                  <a:schemeClr val="tx1"/>
                </a:solidFill>
                <a:latin typeface="+mn-lt"/>
                <a:ea typeface="+mn-ea"/>
                <a:cs typeface="+mn-cs"/>
              </a:defRPr>
            </a:lvl2pPr>
            <a:lvl3pPr marL="666750" indent="-230188" algn="l" defTabSz="914400" rtl="0" eaLnBrk="1" latinLnBrk="0" hangingPunct="1">
              <a:lnSpc>
                <a:spcPct val="100000"/>
              </a:lnSpc>
              <a:spcBef>
                <a:spcPts val="900"/>
              </a:spcBef>
              <a:buFont typeface="Arial" panose="020B0604020202020204" pitchFamily="34" charset="0"/>
              <a:buChar char="•"/>
              <a:tabLst/>
              <a:defRPr sz="1500" kern="1200">
                <a:solidFill>
                  <a:schemeClr val="tx1"/>
                </a:solidFill>
                <a:latin typeface="+mn-lt"/>
                <a:ea typeface="+mn-ea"/>
                <a:cs typeface="+mn-cs"/>
              </a:defRPr>
            </a:lvl3pPr>
            <a:lvl4pPr marL="890588" indent="-223838" algn="l" defTabSz="914400" rtl="0" eaLnBrk="1" latinLnBrk="0" hangingPunct="1">
              <a:lnSpc>
                <a:spcPct val="100000"/>
              </a:lnSpc>
              <a:spcBef>
                <a:spcPts val="900"/>
              </a:spcBef>
              <a:buFont typeface="Arial" panose="020B0604020202020204" pitchFamily="34" charset="0"/>
              <a:buChar char="•"/>
              <a:tabLst/>
              <a:defRPr sz="1500" kern="1200">
                <a:solidFill>
                  <a:schemeClr val="tx1"/>
                </a:solidFill>
                <a:latin typeface="+mn-lt"/>
                <a:ea typeface="+mn-ea"/>
                <a:cs typeface="+mn-cs"/>
              </a:defRPr>
            </a:lvl4pPr>
            <a:lvl5pPr marL="1116013" indent="-225425" algn="l" defTabSz="914400" rtl="0" eaLnBrk="1" latinLnBrk="0" hangingPunct="1">
              <a:lnSpc>
                <a:spcPct val="100000"/>
              </a:lnSpc>
              <a:spcBef>
                <a:spcPts val="900"/>
              </a:spcBef>
              <a:buFont typeface="Arial" panose="020B0604020202020204" pitchFamily="34" charset="0"/>
              <a:buChar char="•"/>
              <a:tabLst/>
              <a:defRPr sz="15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7000"/>
              </a:lnSpc>
              <a:spcBef>
                <a:spcPts val="0"/>
              </a:spcBef>
              <a:spcAft>
                <a:spcPts val="600"/>
              </a:spcAft>
            </a:pPr>
            <a:endParaRPr lang="en-US" sz="1400" dirty="0">
              <a:latin typeface="Calibri" panose="020F0502020204030204" pitchFamily="34" charset="0"/>
              <a:cs typeface="Calibri" panose="020F0502020204030204" pitchFamily="34" charset="0"/>
            </a:endParaRPr>
          </a:p>
        </p:txBody>
      </p:sp>
      <p:graphicFrame>
        <p:nvGraphicFramePr>
          <p:cNvPr id="11" name="Table 10">
            <a:extLst>
              <a:ext uri="{FF2B5EF4-FFF2-40B4-BE49-F238E27FC236}">
                <a16:creationId xmlns:a16="http://schemas.microsoft.com/office/drawing/2014/main" id="{D5219A4D-4884-5909-847C-4854AFCE1401}"/>
              </a:ext>
            </a:extLst>
          </p:cNvPr>
          <p:cNvGraphicFramePr>
            <a:graphicFrameLocks noGrp="1"/>
          </p:cNvGraphicFramePr>
          <p:nvPr/>
        </p:nvGraphicFramePr>
        <p:xfrm>
          <a:off x="809915" y="1106677"/>
          <a:ext cx="10688709" cy="4995654"/>
        </p:xfrm>
        <a:graphic>
          <a:graphicData uri="http://schemas.openxmlformats.org/drawingml/2006/table">
            <a:tbl>
              <a:tblPr firstRow="1" bandRow="1">
                <a:tableStyleId>{5C22544A-7EE6-4342-B048-85BDC9FD1C3A}</a:tableStyleId>
              </a:tblPr>
              <a:tblGrid>
                <a:gridCol w="2672177">
                  <a:extLst>
                    <a:ext uri="{9D8B030D-6E8A-4147-A177-3AD203B41FA5}">
                      <a16:colId xmlns:a16="http://schemas.microsoft.com/office/drawing/2014/main" val="2926522534"/>
                    </a:ext>
                  </a:extLst>
                </a:gridCol>
                <a:gridCol w="2672177">
                  <a:extLst>
                    <a:ext uri="{9D8B030D-6E8A-4147-A177-3AD203B41FA5}">
                      <a16:colId xmlns:a16="http://schemas.microsoft.com/office/drawing/2014/main" val="2335462307"/>
                    </a:ext>
                  </a:extLst>
                </a:gridCol>
                <a:gridCol w="1336089">
                  <a:extLst>
                    <a:ext uri="{9D8B030D-6E8A-4147-A177-3AD203B41FA5}">
                      <a16:colId xmlns:a16="http://schemas.microsoft.com/office/drawing/2014/main" val="1434730930"/>
                    </a:ext>
                  </a:extLst>
                </a:gridCol>
                <a:gridCol w="1336089">
                  <a:extLst>
                    <a:ext uri="{9D8B030D-6E8A-4147-A177-3AD203B41FA5}">
                      <a16:colId xmlns:a16="http://schemas.microsoft.com/office/drawing/2014/main" val="1517877491"/>
                    </a:ext>
                  </a:extLst>
                </a:gridCol>
                <a:gridCol w="2672177">
                  <a:extLst>
                    <a:ext uri="{9D8B030D-6E8A-4147-A177-3AD203B41FA5}">
                      <a16:colId xmlns:a16="http://schemas.microsoft.com/office/drawing/2014/main" val="2097151138"/>
                    </a:ext>
                  </a:extLst>
                </a:gridCol>
              </a:tblGrid>
              <a:tr h="784168">
                <a:tc>
                  <a:txBody>
                    <a:bodyPr/>
                    <a:lstStyle/>
                    <a:p>
                      <a:pPr algn="ctr"/>
                      <a:r>
                        <a:rPr lang="en-US" dirty="0"/>
                        <a:t>Vaccine Completion</a:t>
                      </a:r>
                    </a:p>
                  </a:txBody>
                  <a:tcPr/>
                </a:tc>
                <a:tc>
                  <a:txBody>
                    <a:bodyPr/>
                    <a:lstStyle/>
                    <a:p>
                      <a:pPr algn="ctr"/>
                      <a:r>
                        <a:rPr lang="en-US" dirty="0"/>
                        <a:t>PVST Information</a:t>
                      </a:r>
                    </a:p>
                  </a:txBody>
                  <a:tcPr/>
                </a:tc>
                <a:tc gridSpan="2">
                  <a:txBody>
                    <a:bodyPr/>
                    <a:lstStyle/>
                    <a:p>
                      <a:pPr algn="ctr"/>
                      <a:r>
                        <a:rPr lang="en-US" dirty="0"/>
                        <a:t>Lab Interpretation</a:t>
                      </a:r>
                    </a:p>
                    <a:p>
                      <a:pPr algn="ctr"/>
                      <a:endParaRPr lang="en-US" dirty="0"/>
                    </a:p>
                  </a:txBody>
                  <a:tcPr/>
                </a:tc>
                <a:tc hMerge="1">
                  <a:txBody>
                    <a:bodyPr/>
                    <a:lstStyle/>
                    <a:p>
                      <a:endParaRPr lang="en-US"/>
                    </a:p>
                  </a:txBody>
                  <a:tcPr/>
                </a:tc>
                <a:tc>
                  <a:txBody>
                    <a:bodyPr/>
                    <a:lstStyle/>
                    <a:p>
                      <a:pPr algn="ctr"/>
                      <a:r>
                        <a:rPr lang="en-US" dirty="0"/>
                        <a:t>Next Steps</a:t>
                      </a:r>
                    </a:p>
                  </a:txBody>
                  <a:tcPr/>
                </a:tc>
                <a:extLst>
                  <a:ext uri="{0D108BD9-81ED-4DB2-BD59-A6C34878D82A}">
                    <a16:rowId xmlns:a16="http://schemas.microsoft.com/office/drawing/2014/main" val="2104227747"/>
                  </a:ext>
                </a:extLst>
              </a:tr>
              <a:tr h="1559726">
                <a:tc>
                  <a:txBody>
                    <a:bodyPr/>
                    <a:lstStyle/>
                    <a:p>
                      <a:r>
                        <a:rPr lang="en-US" dirty="0"/>
                        <a:t>Complete Hepatitis B vaccine series per ACIP recommendations</a:t>
                      </a:r>
                    </a:p>
                  </a:txBody>
                  <a:tcPr/>
                </a:tc>
                <a:tc>
                  <a:txBody>
                    <a:bodyPr/>
                    <a:lstStyle/>
                    <a:p>
                      <a:r>
                        <a:rPr lang="en-US" dirty="0"/>
                        <a:t>Complete PVST when infant is 9-12 months OR 1-2 months after vaccine completion</a:t>
                      </a:r>
                    </a:p>
                  </a:txBody>
                  <a:tcPr/>
                </a:tc>
                <a:tc>
                  <a:txBody>
                    <a:bodyPr/>
                    <a:lstStyle/>
                    <a:p>
                      <a:r>
                        <a:rPr lang="en-US" dirty="0"/>
                        <a:t>HBsAg (-)</a:t>
                      </a:r>
                    </a:p>
                  </a:txBody>
                  <a:tcPr/>
                </a:tc>
                <a:tc>
                  <a:txBody>
                    <a:bodyPr/>
                    <a:lstStyle/>
                    <a:p>
                      <a:r>
                        <a:rPr lang="en-US" dirty="0"/>
                        <a:t>HBsAb (+)</a:t>
                      </a:r>
                    </a:p>
                  </a:txBody>
                  <a:tcPr/>
                </a:tc>
                <a:tc>
                  <a:txBody>
                    <a:bodyPr/>
                    <a:lstStyle/>
                    <a:p>
                      <a:r>
                        <a:rPr lang="en-US" dirty="0"/>
                        <a:t>No further steps needed. Child is immune</a:t>
                      </a:r>
                    </a:p>
                    <a:p>
                      <a:endParaRPr lang="en-US" dirty="0"/>
                    </a:p>
                  </a:txBody>
                  <a:tcPr/>
                </a:tc>
                <a:extLst>
                  <a:ext uri="{0D108BD9-81ED-4DB2-BD59-A6C34878D82A}">
                    <a16:rowId xmlns:a16="http://schemas.microsoft.com/office/drawing/2014/main" val="1199239995"/>
                  </a:ext>
                </a:extLst>
              </a:tr>
              <a:tr h="810571">
                <a:tc>
                  <a:txBody>
                    <a:bodyPr/>
                    <a:lstStyle/>
                    <a:p>
                      <a:endParaRPr lang="en-US" dirty="0"/>
                    </a:p>
                  </a:txBody>
                  <a:tcPr/>
                </a:tc>
                <a:tc>
                  <a:txBody>
                    <a:bodyPr/>
                    <a:lstStyle/>
                    <a:p>
                      <a:r>
                        <a:rPr lang="en-US" b="0" i="0" u="none" dirty="0"/>
                        <a:t>ONLY</a:t>
                      </a:r>
                      <a:r>
                        <a:rPr lang="en-US" dirty="0"/>
                        <a:t> order </a:t>
                      </a:r>
                      <a:r>
                        <a:rPr lang="en-US" b="1" u="sng" dirty="0"/>
                        <a:t>HBsAg</a:t>
                      </a:r>
                      <a:r>
                        <a:rPr lang="en-US" dirty="0"/>
                        <a:t> and </a:t>
                      </a:r>
                      <a:r>
                        <a:rPr lang="en-US" b="1" u="sng" dirty="0"/>
                        <a:t>anti-HBs</a:t>
                      </a:r>
                      <a:r>
                        <a:rPr lang="en-US" dirty="0"/>
                        <a:t> (HBsAb) </a:t>
                      </a:r>
                    </a:p>
                  </a:txBody>
                  <a:tcPr/>
                </a:tc>
                <a:tc>
                  <a:txBody>
                    <a:bodyPr/>
                    <a:lstStyle/>
                    <a:p>
                      <a:r>
                        <a:rPr lang="en-US" dirty="0"/>
                        <a:t>HBsAg (-)</a:t>
                      </a:r>
                    </a:p>
                  </a:txBody>
                  <a:tcPr/>
                </a:tc>
                <a:tc>
                  <a:txBody>
                    <a:bodyPr/>
                    <a:lstStyle/>
                    <a:p>
                      <a:r>
                        <a:rPr lang="en-US" dirty="0"/>
                        <a:t>HBsAb (-)</a:t>
                      </a:r>
                    </a:p>
                  </a:txBody>
                  <a:tcPr/>
                </a:tc>
                <a:tc>
                  <a:txBody>
                    <a:bodyPr/>
                    <a:lstStyle/>
                    <a:p>
                      <a:r>
                        <a:rPr lang="en-US" dirty="0"/>
                        <a:t>Administer a hepb booster </a:t>
                      </a:r>
                      <a:r>
                        <a:rPr lang="en-US" u="sng" dirty="0"/>
                        <a:t>OR</a:t>
                      </a:r>
                      <a:r>
                        <a:rPr lang="en-US" dirty="0"/>
                        <a:t> completed a 2</a:t>
                      </a:r>
                      <a:r>
                        <a:rPr lang="en-US" baseline="30000" dirty="0"/>
                        <a:t>nd</a:t>
                      </a:r>
                      <a:r>
                        <a:rPr lang="en-US" dirty="0"/>
                        <a:t> round of the hepb vaccine series then retest 1-2 months after last vaccine</a:t>
                      </a:r>
                    </a:p>
                  </a:txBody>
                  <a:tcPr/>
                </a:tc>
                <a:extLst>
                  <a:ext uri="{0D108BD9-81ED-4DB2-BD59-A6C34878D82A}">
                    <a16:rowId xmlns:a16="http://schemas.microsoft.com/office/drawing/2014/main" val="3350503222"/>
                  </a:ext>
                </a:extLst>
              </a:tr>
              <a:tr h="810571">
                <a:tc>
                  <a:txBody>
                    <a:bodyPr/>
                    <a:lstStyle/>
                    <a:p>
                      <a:endParaRPr lang="en-US" dirty="0"/>
                    </a:p>
                  </a:txBody>
                  <a:tcPr/>
                </a:tc>
                <a:tc>
                  <a:txBody>
                    <a:bodyPr/>
                    <a:lstStyle/>
                    <a:p>
                      <a:endParaRPr lang="en-US" dirty="0"/>
                    </a:p>
                  </a:txBody>
                  <a:tcPr/>
                </a:tc>
                <a:tc>
                  <a:txBody>
                    <a:bodyPr/>
                    <a:lstStyle/>
                    <a:p>
                      <a:r>
                        <a:rPr lang="en-US" dirty="0"/>
                        <a:t>HBsAg (+)</a:t>
                      </a:r>
                    </a:p>
                  </a:txBody>
                  <a:tcPr/>
                </a:tc>
                <a:tc>
                  <a:txBody>
                    <a:bodyPr/>
                    <a:lstStyle/>
                    <a:p>
                      <a:r>
                        <a:rPr lang="en-US" dirty="0"/>
                        <a:t>HBsAb (-)</a:t>
                      </a:r>
                    </a:p>
                  </a:txBody>
                  <a:tcPr/>
                </a:tc>
                <a:tc>
                  <a:txBody>
                    <a:bodyPr/>
                    <a:lstStyle/>
                    <a:p>
                      <a:r>
                        <a:rPr lang="en-US" dirty="0"/>
                        <a:t>Counsel parent(s) and refer child to appropriate  care</a:t>
                      </a:r>
                    </a:p>
                  </a:txBody>
                  <a:tcPr/>
                </a:tc>
                <a:extLst>
                  <a:ext uri="{0D108BD9-81ED-4DB2-BD59-A6C34878D82A}">
                    <a16:rowId xmlns:a16="http://schemas.microsoft.com/office/drawing/2014/main" val="1755127575"/>
                  </a:ext>
                </a:extLst>
              </a:tr>
            </a:tbl>
          </a:graphicData>
        </a:graphic>
      </p:graphicFrame>
    </p:spTree>
    <p:extLst>
      <p:ext uri="{BB962C8B-B14F-4D97-AF65-F5344CB8AC3E}">
        <p14:creationId xmlns:p14="http://schemas.microsoft.com/office/powerpoint/2010/main" val="11123327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04904-C590-8676-9962-739DA4696DA9}"/>
              </a:ext>
            </a:extLst>
          </p:cNvPr>
          <p:cNvSpPr>
            <a:spLocks noGrp="1"/>
          </p:cNvSpPr>
          <p:nvPr>
            <p:ph type="title"/>
          </p:nvPr>
        </p:nvSpPr>
        <p:spPr>
          <a:xfrm>
            <a:off x="1660359" y="192328"/>
            <a:ext cx="8571296" cy="717934"/>
          </a:xfrm>
        </p:spPr>
        <p:txBody>
          <a:bodyPr/>
          <a:lstStyle/>
          <a:p>
            <a:pPr algn="ctr"/>
            <a:r>
              <a:rPr lang="en-US" dirty="0"/>
              <a:t>Key Considerations and Recommendations:</a:t>
            </a:r>
          </a:p>
        </p:txBody>
      </p:sp>
      <p:sp>
        <p:nvSpPr>
          <p:cNvPr id="4" name="Slide Number Placeholder 3">
            <a:extLst>
              <a:ext uri="{FF2B5EF4-FFF2-40B4-BE49-F238E27FC236}">
                <a16:creationId xmlns:a16="http://schemas.microsoft.com/office/drawing/2014/main" id="{2EB2F46F-02C0-C0EC-B877-56F9CECB422C}"/>
              </a:ext>
            </a:extLst>
          </p:cNvPr>
          <p:cNvSpPr>
            <a:spLocks noGrp="1"/>
          </p:cNvSpPr>
          <p:nvPr>
            <p:ph type="sldNum" sz="quarter" idx="12"/>
          </p:nvPr>
        </p:nvSpPr>
        <p:spPr/>
        <p:txBody>
          <a:bodyPr/>
          <a:lstStyle/>
          <a:p>
            <a:fld id="{DB7DDC46-2E90-8640-BEFE-F54DCCD857ED}" type="slidenum">
              <a:rPr lang="en-US" smtClean="0"/>
              <a:t>31</a:t>
            </a:fld>
            <a:endParaRPr lang="en-US"/>
          </a:p>
        </p:txBody>
      </p:sp>
      <p:sp>
        <p:nvSpPr>
          <p:cNvPr id="5" name="Footer Placeholder 4">
            <a:extLst>
              <a:ext uri="{FF2B5EF4-FFF2-40B4-BE49-F238E27FC236}">
                <a16:creationId xmlns:a16="http://schemas.microsoft.com/office/drawing/2014/main" id="{8313B11D-201F-2905-A9EE-D4360DA08499}"/>
              </a:ext>
            </a:extLst>
          </p:cNvPr>
          <p:cNvSpPr>
            <a:spLocks noGrp="1"/>
          </p:cNvSpPr>
          <p:nvPr>
            <p:ph type="ftr" sz="quarter" idx="13"/>
          </p:nvPr>
        </p:nvSpPr>
        <p:spPr/>
        <p:txBody>
          <a:bodyPr/>
          <a:lstStyle/>
          <a:p>
            <a:r>
              <a:rPr lang="en-US" dirty="0"/>
              <a:t>Oklahoma State Department of Health | Perinatal Hepatitis B Prevention: Safeguarding Mothers and Infants | April 3, 2026</a:t>
            </a:r>
          </a:p>
        </p:txBody>
      </p:sp>
      <p:graphicFrame>
        <p:nvGraphicFramePr>
          <p:cNvPr id="6" name="Diagram 5">
            <a:extLst>
              <a:ext uri="{FF2B5EF4-FFF2-40B4-BE49-F238E27FC236}">
                <a16:creationId xmlns:a16="http://schemas.microsoft.com/office/drawing/2014/main" id="{58B119D7-9F80-173A-FC45-5C9A0BC70CE9}"/>
              </a:ext>
            </a:extLst>
          </p:cNvPr>
          <p:cNvGraphicFramePr/>
          <p:nvPr/>
        </p:nvGraphicFramePr>
        <p:xfrm>
          <a:off x="2246430" y="1094105"/>
          <a:ext cx="7699140" cy="50879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3329885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E1B7517-E5BA-E087-35A6-563727FEA155}"/>
              </a:ext>
            </a:extLst>
          </p:cNvPr>
          <p:cNvSpPr>
            <a:spLocks noGrp="1"/>
          </p:cNvSpPr>
          <p:nvPr>
            <p:ph type="title"/>
          </p:nvPr>
        </p:nvSpPr>
        <p:spPr>
          <a:xfrm>
            <a:off x="550506" y="2591626"/>
            <a:ext cx="3526971" cy="837374"/>
          </a:xfrm>
        </p:spPr>
        <p:txBody>
          <a:bodyPr/>
          <a:lstStyle/>
          <a:p>
            <a:r>
              <a:rPr lang="en-US" sz="4000" dirty="0"/>
              <a:t>Questions</a:t>
            </a:r>
          </a:p>
        </p:txBody>
      </p:sp>
      <p:sp>
        <p:nvSpPr>
          <p:cNvPr id="4" name="Slide Number Placeholder 3">
            <a:extLst>
              <a:ext uri="{FF2B5EF4-FFF2-40B4-BE49-F238E27FC236}">
                <a16:creationId xmlns:a16="http://schemas.microsoft.com/office/drawing/2014/main" id="{F45B7CFD-426A-CCC8-6D14-A144A823A5B5}"/>
              </a:ext>
            </a:extLst>
          </p:cNvPr>
          <p:cNvSpPr>
            <a:spLocks noGrp="1"/>
          </p:cNvSpPr>
          <p:nvPr>
            <p:ph type="sldNum" sz="quarter" idx="12"/>
          </p:nvPr>
        </p:nvSpPr>
        <p:spPr/>
        <p:txBody>
          <a:bodyPr/>
          <a:lstStyle/>
          <a:p>
            <a:fld id="{DB7DDC46-2E90-8640-BEFE-F54DCCD857ED}" type="slidenum">
              <a:rPr lang="en-US" smtClean="0"/>
              <a:t>32</a:t>
            </a:fld>
            <a:endParaRPr lang="en-US"/>
          </a:p>
        </p:txBody>
      </p:sp>
      <p:sp>
        <p:nvSpPr>
          <p:cNvPr id="6" name="Footer Placeholder 5">
            <a:extLst>
              <a:ext uri="{FF2B5EF4-FFF2-40B4-BE49-F238E27FC236}">
                <a16:creationId xmlns:a16="http://schemas.microsoft.com/office/drawing/2014/main" id="{448AD06E-3BEC-A9D2-A3EC-A0B4DA11364E}"/>
              </a:ext>
            </a:extLst>
          </p:cNvPr>
          <p:cNvSpPr>
            <a:spLocks noGrp="1"/>
          </p:cNvSpPr>
          <p:nvPr>
            <p:ph type="ftr" sz="quarter" idx="13"/>
          </p:nvPr>
        </p:nvSpPr>
        <p:spPr/>
        <p:txBody>
          <a:bodyPr/>
          <a:lstStyle/>
          <a:p>
            <a:r>
              <a:rPr lang="en-US" dirty="0"/>
              <a:t>Oklahoma State Department of Health | Perinatal Hepatitis B Prevention: Safeguarding Mothers and Infants | April 3, 2026</a:t>
            </a:r>
          </a:p>
        </p:txBody>
      </p:sp>
    </p:spTree>
    <p:extLst>
      <p:ext uri="{BB962C8B-B14F-4D97-AF65-F5344CB8AC3E}">
        <p14:creationId xmlns:p14="http://schemas.microsoft.com/office/powerpoint/2010/main" val="67870646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C016647-C384-084D-91A8-2209F2D962BC}"/>
              </a:ext>
            </a:extLst>
          </p:cNvPr>
          <p:cNvSpPr>
            <a:spLocks noGrp="1"/>
          </p:cNvSpPr>
          <p:nvPr>
            <p:ph type="title"/>
          </p:nvPr>
        </p:nvSpPr>
        <p:spPr>
          <a:xfrm>
            <a:off x="431074" y="1557527"/>
            <a:ext cx="5177118" cy="936199"/>
          </a:xfrm>
        </p:spPr>
        <p:txBody>
          <a:bodyPr/>
          <a:lstStyle/>
          <a:p>
            <a:pPr algn="ctr"/>
            <a:r>
              <a:rPr lang="en-US" sz="3600">
                <a:latin typeface="Abadi Extra Light"/>
                <a:cs typeface="Arial"/>
              </a:rPr>
              <a:t>Identifying Duplicates</a:t>
            </a:r>
            <a:endParaRPr lang="en-US" sz="3600">
              <a:latin typeface="Abadi Extra Light" panose="020B0204020104020204" pitchFamily="34" charset="0"/>
              <a:cs typeface="Arial"/>
            </a:endParaRPr>
          </a:p>
        </p:txBody>
      </p:sp>
      <p:sp>
        <p:nvSpPr>
          <p:cNvPr id="2" name="Slide Number Placeholder 1">
            <a:extLst>
              <a:ext uri="{FF2B5EF4-FFF2-40B4-BE49-F238E27FC236}">
                <a16:creationId xmlns:a16="http://schemas.microsoft.com/office/drawing/2014/main" id="{B572306F-2162-EF47-A9AD-A6C79339E7A3}"/>
              </a:ext>
            </a:extLst>
          </p:cNvPr>
          <p:cNvSpPr>
            <a:spLocks noGrp="1"/>
          </p:cNvSpPr>
          <p:nvPr>
            <p:ph type="sldNum" sz="quarter" idx="12"/>
          </p:nvPr>
        </p:nvSpPr>
        <p:spPr/>
        <p:txBody>
          <a:bodyPr/>
          <a:lstStyle/>
          <a:p>
            <a:fld id="{DB7DDC46-2E90-8640-BEFE-F54DCCD857ED}" type="slidenum">
              <a:rPr lang="en-US" smtClean="0"/>
              <a:pPr/>
              <a:t>33</a:t>
            </a:fld>
            <a:endParaRPr lang="en-US"/>
          </a:p>
        </p:txBody>
      </p:sp>
      <p:sp>
        <p:nvSpPr>
          <p:cNvPr id="3" name="TextBox 2">
            <a:extLst>
              <a:ext uri="{FF2B5EF4-FFF2-40B4-BE49-F238E27FC236}">
                <a16:creationId xmlns:a16="http://schemas.microsoft.com/office/drawing/2014/main" id="{5CFF402D-1FA8-D14C-559A-BCD2B14C77EE}"/>
              </a:ext>
            </a:extLst>
          </p:cNvPr>
          <p:cNvSpPr txBox="1"/>
          <p:nvPr/>
        </p:nvSpPr>
        <p:spPr>
          <a:xfrm>
            <a:off x="587266" y="2798817"/>
            <a:ext cx="4582510" cy="369332"/>
          </a:xfrm>
          <a:prstGeom prst="rect">
            <a:avLst/>
          </a:prstGeom>
          <a:noFill/>
        </p:spPr>
        <p:txBody>
          <a:bodyPr wrap="square" lIns="91440" tIns="45720" rIns="91440" bIns="45720" rtlCol="0" anchor="t">
            <a:spAutoFit/>
          </a:bodyPr>
          <a:lstStyle/>
          <a:p>
            <a:r>
              <a:rPr lang="en-US">
                <a:latin typeface="Abadi Extra Light"/>
              </a:rPr>
              <a:t>Jontrel Broughton (JT)</a:t>
            </a:r>
            <a:endParaRPr lang="en-US"/>
          </a:p>
        </p:txBody>
      </p:sp>
    </p:spTree>
    <p:extLst>
      <p:ext uri="{BB962C8B-B14F-4D97-AF65-F5344CB8AC3E}">
        <p14:creationId xmlns:p14="http://schemas.microsoft.com/office/powerpoint/2010/main" val="399930104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4B5C9D7-F3DF-5C12-95F2-B320183BFDE1}"/>
              </a:ext>
            </a:extLst>
          </p:cNvPr>
          <p:cNvSpPr txBox="1">
            <a:spLocks/>
          </p:cNvSpPr>
          <p:nvPr/>
        </p:nvSpPr>
        <p:spPr>
          <a:xfrm>
            <a:off x="1091495" y="324773"/>
            <a:ext cx="4684888" cy="139309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5400" b="1" kern="1200">
                <a:solidFill>
                  <a:schemeClr val="tx1"/>
                </a:solidFill>
                <a:latin typeface="Montserrat" pitchFamily="2" charset="77"/>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4400" b="1" i="0" u="none" strike="noStrike" kern="1200" cap="none" spc="0" normalizeH="0" baseline="0" noProof="0" dirty="0">
                <a:ln>
                  <a:noFill/>
                </a:ln>
                <a:solidFill>
                  <a:srgbClr val="0066A6"/>
                </a:solidFill>
                <a:effectLst/>
                <a:uLnTx/>
                <a:uFillTx/>
                <a:latin typeface="Montserrat" pitchFamily="2" charset="77"/>
                <a:ea typeface="+mj-ea"/>
                <a:cs typeface="+mj-cs"/>
              </a:rPr>
              <a:t>Jontrel Broughton (JT)</a:t>
            </a:r>
          </a:p>
        </p:txBody>
      </p:sp>
      <p:sp>
        <p:nvSpPr>
          <p:cNvPr id="12" name="TextBox 11">
            <a:extLst>
              <a:ext uri="{FF2B5EF4-FFF2-40B4-BE49-F238E27FC236}">
                <a16:creationId xmlns:a16="http://schemas.microsoft.com/office/drawing/2014/main" id="{6E2F1AC7-9F74-C15D-3253-080862490AC0}"/>
              </a:ext>
            </a:extLst>
          </p:cNvPr>
          <p:cNvSpPr txBox="1"/>
          <p:nvPr/>
        </p:nvSpPr>
        <p:spPr>
          <a:xfrm>
            <a:off x="4250845" y="6256228"/>
            <a:ext cx="4831641"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300" normalizeH="0" baseline="0" noProof="0" dirty="0">
                <a:ln>
                  <a:noFill/>
                </a:ln>
                <a:solidFill>
                  <a:srgbClr val="0066A6"/>
                </a:solidFill>
                <a:effectLst/>
                <a:uLnTx/>
                <a:uFillTx/>
                <a:latin typeface="Montserrat" pitchFamily="2" charset="77"/>
                <a:ea typeface="+mn-ea"/>
                <a:cs typeface="+mn-cs"/>
              </a:rPr>
              <a:t>INSERT SECTION NAME (BREADCRUMBS)</a:t>
            </a:r>
          </a:p>
        </p:txBody>
      </p:sp>
      <p:sp>
        <p:nvSpPr>
          <p:cNvPr id="2" name="Slide Number Placeholder 5">
            <a:extLst>
              <a:ext uri="{FF2B5EF4-FFF2-40B4-BE49-F238E27FC236}">
                <a16:creationId xmlns:a16="http://schemas.microsoft.com/office/drawing/2014/main" id="{31F6E7D8-641E-D897-3AC1-A088C4D8114D}"/>
              </a:ext>
            </a:extLst>
          </p:cNvPr>
          <p:cNvSpPr txBox="1">
            <a:spLocks/>
          </p:cNvSpPr>
          <p:nvPr/>
        </p:nvSpPr>
        <p:spPr>
          <a:xfrm>
            <a:off x="8610600" y="6150749"/>
            <a:ext cx="2743200" cy="243979"/>
          </a:xfrm>
          <a:prstGeom prst="rect">
            <a:avLst/>
          </a:prstGeom>
        </p:spPr>
        <p:txBody>
          <a:bodyPr/>
          <a:lstStyle>
            <a:defPPr>
              <a:defRPr lang="en-US"/>
            </a:defPPr>
            <a:lvl1pPr marL="0" algn="l" defTabSz="914400" rtl="0" eaLnBrk="1" latinLnBrk="0" hangingPunct="1">
              <a:defRPr sz="1800" kern="1200">
                <a:solidFill>
                  <a:srgbClr val="0066A6"/>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DEB7C6FD-144D-FB41-8AB5-7F7A8D4CB922}" type="slidenum">
              <a:rPr kumimoji="0" lang="en-US" sz="1200" b="0" i="0" u="none" strike="noStrike" kern="1200" cap="none" spc="0" normalizeH="0" baseline="0" noProof="0" smtClean="0">
                <a:ln>
                  <a:noFill/>
                </a:ln>
                <a:solidFill>
                  <a:srgbClr val="0066A6"/>
                </a:solidFill>
                <a:effectLst/>
                <a:uLnTx/>
                <a:uFillTx/>
                <a:latin typeface="Montserrat" pitchFamily="2" charset="77"/>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sz="1200" b="0" i="0" u="none" strike="noStrike" kern="1200" cap="none" spc="0" normalizeH="0" baseline="0" noProof="0" dirty="0">
              <a:ln>
                <a:noFill/>
              </a:ln>
              <a:solidFill>
                <a:srgbClr val="0066A6"/>
              </a:solidFill>
              <a:effectLst/>
              <a:uLnTx/>
              <a:uFillTx/>
              <a:latin typeface="Montserrat" pitchFamily="2" charset="77"/>
              <a:ea typeface="+mn-ea"/>
              <a:cs typeface="+mn-cs"/>
            </a:endParaRPr>
          </a:p>
        </p:txBody>
      </p:sp>
      <p:pic>
        <p:nvPicPr>
          <p:cNvPr id="3" name="Graphic 3">
            <a:extLst>
              <a:ext uri="{FF2B5EF4-FFF2-40B4-BE49-F238E27FC236}">
                <a16:creationId xmlns:a16="http://schemas.microsoft.com/office/drawing/2014/main" id="{FB2503F2-DE4C-49C4-D5F7-D1EF165A855D}"/>
              </a:ext>
            </a:extLst>
          </p:cNvPr>
          <p:cNvPicPr>
            <a:picLocks noChangeAspect="1"/>
          </p:cNvPicPr>
          <p:nvPr/>
        </p:nvPicPr>
        <p:blipFill>
          <a:blip r:embed="rId2"/>
          <a:srcRect/>
          <a:stretch/>
        </p:blipFill>
        <p:spPr>
          <a:xfrm>
            <a:off x="142780" y="6021806"/>
            <a:ext cx="2384701" cy="836194"/>
          </a:xfrm>
          <a:prstGeom prst="rect">
            <a:avLst/>
          </a:prstGeom>
        </p:spPr>
      </p:pic>
      <p:sp>
        <p:nvSpPr>
          <p:cNvPr id="4" name="TextBox 3">
            <a:extLst>
              <a:ext uri="{FF2B5EF4-FFF2-40B4-BE49-F238E27FC236}">
                <a16:creationId xmlns:a16="http://schemas.microsoft.com/office/drawing/2014/main" id="{9EF05F3F-2CE0-ACFD-A41A-B58BE5D8EC45}"/>
              </a:ext>
            </a:extLst>
          </p:cNvPr>
          <p:cNvSpPr txBox="1"/>
          <p:nvPr/>
        </p:nvSpPr>
        <p:spPr>
          <a:xfrm>
            <a:off x="1087615" y="1717870"/>
            <a:ext cx="6762824" cy="2585323"/>
          </a:xfrm>
          <a:prstGeom prst="rect">
            <a:avLst/>
          </a:prstGeom>
          <a:noFill/>
        </p:spPr>
        <p:txBody>
          <a:bodyPr wrap="square" rtlCol="0">
            <a:spAutoFit/>
          </a:bodyPr>
          <a:lstStyle/>
          <a:p>
            <a:r>
              <a:rPr lang="en-US" sz="2400" dirty="0">
                <a:solidFill>
                  <a:schemeClr val="accent2"/>
                </a:solidFill>
              </a:rPr>
              <a:t>JT is the current Provider Enrollment Specialist and Trainer for the Immunization and former de-duplication specialist and tester for OSIIS. JT started with the help desk in 2012 and has assisted in almost every facet of the program since then ranging from VFC, Exemptions, Data Quality, and HL7.</a:t>
            </a:r>
          </a:p>
          <a:p>
            <a:pPr algn="l"/>
            <a:endParaRPr lang="en-US" dirty="0">
              <a:solidFill>
                <a:schemeClr val="accent2"/>
              </a:solidFill>
              <a:latin typeface="Montserrat" pitchFamily="2" charset="77"/>
            </a:endParaRPr>
          </a:p>
        </p:txBody>
      </p:sp>
      <p:pic>
        <p:nvPicPr>
          <p:cNvPr id="5" name="Picture 4">
            <a:extLst>
              <a:ext uri="{FF2B5EF4-FFF2-40B4-BE49-F238E27FC236}">
                <a16:creationId xmlns:a16="http://schemas.microsoft.com/office/drawing/2014/main" id="{A6CF8F05-55EC-5741-D26F-AB98D45F9956}"/>
              </a:ext>
            </a:extLst>
          </p:cNvPr>
          <p:cNvPicPr>
            <a:picLocks noChangeAspect="1"/>
          </p:cNvPicPr>
          <p:nvPr/>
        </p:nvPicPr>
        <p:blipFill>
          <a:blip r:embed="rId3"/>
          <a:stretch>
            <a:fillRect/>
          </a:stretch>
        </p:blipFill>
        <p:spPr>
          <a:xfrm>
            <a:off x="6492904" y="4172004"/>
            <a:ext cx="5349240" cy="1840246"/>
          </a:xfrm>
          <a:prstGeom prst="rect">
            <a:avLst/>
          </a:prstGeom>
        </p:spPr>
      </p:pic>
    </p:spTree>
    <p:extLst>
      <p:ext uri="{BB962C8B-B14F-4D97-AF65-F5344CB8AC3E}">
        <p14:creationId xmlns:p14="http://schemas.microsoft.com/office/powerpoint/2010/main" val="147819046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2A5689A-D56D-9312-0452-7EEB39325A98}"/>
              </a:ext>
            </a:extLst>
          </p:cNvPr>
          <p:cNvPicPr>
            <a:picLocks noChangeAspect="1"/>
          </p:cNvPicPr>
          <p:nvPr/>
        </p:nvPicPr>
        <p:blipFill>
          <a:blip r:embed="rId2"/>
          <a:srcRect/>
          <a:stretch/>
        </p:blipFill>
        <p:spPr>
          <a:xfrm>
            <a:off x="236086" y="5871540"/>
            <a:ext cx="2384701" cy="836194"/>
          </a:xfrm>
          <a:prstGeom prst="rect">
            <a:avLst/>
          </a:prstGeom>
        </p:spPr>
      </p:pic>
      <p:sp>
        <p:nvSpPr>
          <p:cNvPr id="2" name="Title 1">
            <a:extLst>
              <a:ext uri="{FF2B5EF4-FFF2-40B4-BE49-F238E27FC236}">
                <a16:creationId xmlns:a16="http://schemas.microsoft.com/office/drawing/2014/main" id="{37EE0401-2AA6-CAA4-511A-01BB822CB4DF}"/>
              </a:ext>
            </a:extLst>
          </p:cNvPr>
          <p:cNvSpPr txBox="1">
            <a:spLocks/>
          </p:cNvSpPr>
          <p:nvPr/>
        </p:nvSpPr>
        <p:spPr>
          <a:xfrm>
            <a:off x="1014343" y="2393882"/>
            <a:ext cx="8948096" cy="1584325"/>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5400" b="1" kern="1200">
                <a:solidFill>
                  <a:schemeClr val="bg1"/>
                </a:solidFill>
                <a:latin typeface="Montserrat" pitchFamily="2" charset="77"/>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5400" b="1" i="0" u="none" strike="noStrike" kern="1200" cap="none" spc="0" normalizeH="0" baseline="0" noProof="0" dirty="0">
                <a:ln>
                  <a:noFill/>
                </a:ln>
                <a:gradFill>
                  <a:gsLst>
                    <a:gs pos="100000">
                      <a:srgbClr val="1CA6DF"/>
                    </a:gs>
                    <a:gs pos="75000">
                      <a:srgbClr val="0E86C3"/>
                    </a:gs>
                    <a:gs pos="40000">
                      <a:srgbClr val="0066A6"/>
                    </a:gs>
                  </a:gsLst>
                  <a:lin ang="2700000" scaled="1"/>
                </a:gradFill>
                <a:effectLst/>
                <a:uLnTx/>
                <a:uFillTx/>
                <a:latin typeface="Montserrat" pitchFamily="2" charset="77"/>
                <a:ea typeface="+mj-ea"/>
                <a:cs typeface="+mj-cs"/>
              </a:rPr>
              <a:t>Identifying/Marking Duplicate patients</a:t>
            </a:r>
          </a:p>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1900" b="0" i="0" u="none" strike="noStrike" kern="1200" cap="none" spc="0" normalizeH="0" baseline="0" noProof="0" dirty="0">
                <a:ln>
                  <a:noFill/>
                </a:ln>
                <a:gradFill>
                  <a:gsLst>
                    <a:gs pos="100000">
                      <a:srgbClr val="1CA6DF"/>
                    </a:gs>
                    <a:gs pos="75000">
                      <a:srgbClr val="0E86C3"/>
                    </a:gs>
                    <a:gs pos="40000">
                      <a:srgbClr val="0066A6"/>
                    </a:gs>
                  </a:gsLst>
                  <a:lin ang="2700000" scaled="1"/>
                </a:gradFill>
                <a:effectLst/>
                <a:uLnTx/>
                <a:uFillTx/>
                <a:latin typeface="Montserrat" pitchFamily="2" charset="77"/>
                <a:ea typeface="+mj-ea"/>
                <a:cs typeface="+mj-cs"/>
              </a:rPr>
              <a:t>In OSIIS</a:t>
            </a:r>
          </a:p>
        </p:txBody>
      </p:sp>
    </p:spTree>
    <p:extLst>
      <p:ext uri="{BB962C8B-B14F-4D97-AF65-F5344CB8AC3E}">
        <p14:creationId xmlns:p14="http://schemas.microsoft.com/office/powerpoint/2010/main" val="190041757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90E2B00-7A22-21BB-4CD8-5FA23F7B46D3}"/>
              </a:ext>
            </a:extLst>
          </p:cNvPr>
          <p:cNvSpPr/>
          <p:nvPr/>
        </p:nvSpPr>
        <p:spPr>
          <a:xfrm>
            <a:off x="1" y="-46932"/>
            <a:ext cx="12192000" cy="1922579"/>
          </a:xfrm>
          <a:prstGeom prst="rect">
            <a:avLst/>
          </a:prstGeom>
          <a:gradFill>
            <a:gsLst>
              <a:gs pos="100000">
                <a:srgbClr val="1CA6DF"/>
              </a:gs>
              <a:gs pos="50000">
                <a:srgbClr val="0E86C3"/>
              </a:gs>
              <a:gs pos="0">
                <a:srgbClr val="0066A6"/>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6" name="Title 1">
            <a:extLst>
              <a:ext uri="{FF2B5EF4-FFF2-40B4-BE49-F238E27FC236}">
                <a16:creationId xmlns:a16="http://schemas.microsoft.com/office/drawing/2014/main" id="{A4B5C9D7-F3DF-5C12-95F2-B320183BFDE1}"/>
              </a:ext>
            </a:extLst>
          </p:cNvPr>
          <p:cNvSpPr txBox="1">
            <a:spLocks/>
          </p:cNvSpPr>
          <p:nvPr/>
        </p:nvSpPr>
        <p:spPr>
          <a:xfrm>
            <a:off x="964976" y="228600"/>
            <a:ext cx="6908008" cy="1293929"/>
          </a:xfrm>
          <a:prstGeom prst="rect">
            <a:avLst/>
          </a:prstGeom>
        </p:spPr>
        <p:txBody>
          <a:bodyPr vert="horz" lIns="91440" tIns="45720" rIns="91440" bIns="45720" rtlCol="0" anchor="ctr">
            <a:normAutofit fontScale="32500" lnSpcReduction="20000"/>
          </a:bodyPr>
          <a:lstStyle>
            <a:lvl1pPr algn="l" defTabSz="914400" rtl="0" eaLnBrk="1" latinLnBrk="0" hangingPunct="1">
              <a:lnSpc>
                <a:spcPct val="90000"/>
              </a:lnSpc>
              <a:spcBef>
                <a:spcPct val="0"/>
              </a:spcBef>
              <a:buNone/>
              <a:defRPr sz="5400" b="1" kern="1200">
                <a:solidFill>
                  <a:schemeClr val="tx1"/>
                </a:solidFill>
                <a:latin typeface="Montserrat" pitchFamily="2" charset="77"/>
                <a:ea typeface="+mj-ea"/>
                <a:cs typeface="+mj-cs"/>
              </a:defRPr>
            </a:lvl1pPr>
          </a:lstStyle>
          <a:p>
            <a:pPr marL="571500" indent="-571500">
              <a:buFont typeface="Arial" panose="020B0604020202020204" pitchFamily="34" charset="0"/>
              <a:buChar char="•"/>
            </a:pPr>
            <a:r>
              <a:rPr lang="en-US" sz="8000" dirty="0">
                <a:solidFill>
                  <a:schemeClr val="bg2"/>
                </a:solidFill>
              </a:rPr>
              <a:t>Start by Logging into OSIIS and start a patient search.</a:t>
            </a:r>
          </a:p>
          <a:p>
            <a:pPr marL="571500" indent="-571500">
              <a:buFont typeface="Arial" panose="020B0604020202020204" pitchFamily="34" charset="0"/>
              <a:buChar char="•"/>
            </a:pPr>
            <a:r>
              <a:rPr lang="en-US" sz="8000" dirty="0">
                <a:solidFill>
                  <a:schemeClr val="bg2"/>
                </a:solidFill>
              </a:rPr>
              <a:t>Enter patient information and hit search</a:t>
            </a:r>
            <a:r>
              <a:rPr lang="en-US" sz="4400" dirty="0">
                <a:solidFill>
                  <a:schemeClr val="bg2"/>
                </a:solidFill>
              </a:rPr>
              <a:t>.</a:t>
            </a:r>
          </a:p>
        </p:txBody>
      </p:sp>
      <p:sp>
        <p:nvSpPr>
          <p:cNvPr id="2" name="TextBox 1">
            <a:extLst>
              <a:ext uri="{FF2B5EF4-FFF2-40B4-BE49-F238E27FC236}">
                <a16:creationId xmlns:a16="http://schemas.microsoft.com/office/drawing/2014/main" id="{9866A5B6-B671-7208-43EA-8694B89247DA}"/>
              </a:ext>
            </a:extLst>
          </p:cNvPr>
          <p:cNvSpPr txBox="1"/>
          <p:nvPr/>
        </p:nvSpPr>
        <p:spPr>
          <a:xfrm>
            <a:off x="3680178" y="6253979"/>
            <a:ext cx="4831641"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300" normalizeH="0" baseline="0" noProof="0" dirty="0">
                <a:ln>
                  <a:noFill/>
                </a:ln>
                <a:solidFill>
                  <a:srgbClr val="0066A6"/>
                </a:solidFill>
                <a:effectLst/>
                <a:uLnTx/>
                <a:uFillTx/>
                <a:latin typeface="Montserrat" pitchFamily="2" charset="77"/>
                <a:ea typeface="+mn-ea"/>
                <a:cs typeface="+mn-cs"/>
              </a:rPr>
              <a:t>INSERT SECTION NAME (BREADCRUMBS)</a:t>
            </a:r>
          </a:p>
        </p:txBody>
      </p:sp>
      <p:sp>
        <p:nvSpPr>
          <p:cNvPr id="5" name="Slide Number Placeholder 5">
            <a:extLst>
              <a:ext uri="{FF2B5EF4-FFF2-40B4-BE49-F238E27FC236}">
                <a16:creationId xmlns:a16="http://schemas.microsoft.com/office/drawing/2014/main" id="{9C74A42F-42CD-4BFA-536C-9DF1EE336049}"/>
              </a:ext>
            </a:extLst>
          </p:cNvPr>
          <p:cNvSpPr txBox="1">
            <a:spLocks/>
          </p:cNvSpPr>
          <p:nvPr/>
        </p:nvSpPr>
        <p:spPr>
          <a:xfrm>
            <a:off x="8610600" y="6150749"/>
            <a:ext cx="2743200" cy="243979"/>
          </a:xfrm>
          <a:prstGeom prst="rect">
            <a:avLst/>
          </a:prstGeom>
        </p:spPr>
        <p:txBody>
          <a:bodyPr/>
          <a:lstStyle>
            <a:defPPr>
              <a:defRPr lang="en-US"/>
            </a:defPPr>
            <a:lvl1pPr marL="0" algn="l" defTabSz="914400" rtl="0" eaLnBrk="1" latinLnBrk="0" hangingPunct="1">
              <a:defRPr sz="1800" kern="1200">
                <a:solidFill>
                  <a:srgbClr val="0066A6"/>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DEB7C6FD-144D-FB41-8AB5-7F7A8D4CB922}" type="slidenum">
              <a:rPr kumimoji="0" lang="en-US" sz="1200" b="0" i="0" u="none" strike="noStrike" kern="1200" cap="none" spc="0" normalizeH="0" baseline="0" noProof="0" smtClean="0">
                <a:ln>
                  <a:noFill/>
                </a:ln>
                <a:solidFill>
                  <a:srgbClr val="0066A6"/>
                </a:solidFill>
                <a:effectLst/>
                <a:uLnTx/>
                <a:uFillTx/>
                <a:latin typeface="Montserrat" pitchFamily="2" charset="77"/>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US" sz="1200" b="0" i="0" u="none" strike="noStrike" kern="1200" cap="none" spc="0" normalizeH="0" baseline="0" noProof="0" dirty="0">
              <a:ln>
                <a:noFill/>
              </a:ln>
              <a:solidFill>
                <a:srgbClr val="0066A6"/>
              </a:solidFill>
              <a:effectLst/>
              <a:uLnTx/>
              <a:uFillTx/>
              <a:latin typeface="Montserrat" pitchFamily="2" charset="77"/>
              <a:ea typeface="+mn-ea"/>
              <a:cs typeface="+mn-cs"/>
            </a:endParaRPr>
          </a:p>
        </p:txBody>
      </p:sp>
      <p:pic>
        <p:nvPicPr>
          <p:cNvPr id="7" name="Graphic 3">
            <a:extLst>
              <a:ext uri="{FF2B5EF4-FFF2-40B4-BE49-F238E27FC236}">
                <a16:creationId xmlns:a16="http://schemas.microsoft.com/office/drawing/2014/main" id="{A098F4FC-BEAB-DE60-FE12-631FB430E62E}"/>
              </a:ext>
            </a:extLst>
          </p:cNvPr>
          <p:cNvPicPr>
            <a:picLocks noChangeAspect="1"/>
          </p:cNvPicPr>
          <p:nvPr/>
        </p:nvPicPr>
        <p:blipFill>
          <a:blip r:embed="rId2"/>
          <a:srcRect/>
          <a:stretch/>
        </p:blipFill>
        <p:spPr>
          <a:xfrm>
            <a:off x="142780" y="5977028"/>
            <a:ext cx="2384701" cy="836194"/>
          </a:xfrm>
          <a:prstGeom prst="rect">
            <a:avLst/>
          </a:prstGeom>
        </p:spPr>
      </p:pic>
      <p:pic>
        <p:nvPicPr>
          <p:cNvPr id="10" name="Picture 9">
            <a:extLst>
              <a:ext uri="{FF2B5EF4-FFF2-40B4-BE49-F238E27FC236}">
                <a16:creationId xmlns:a16="http://schemas.microsoft.com/office/drawing/2014/main" id="{ED01CF98-B4A9-004D-4BC7-79EE8CB5CA0F}"/>
              </a:ext>
            </a:extLst>
          </p:cNvPr>
          <p:cNvPicPr>
            <a:picLocks noChangeAspect="1"/>
          </p:cNvPicPr>
          <p:nvPr/>
        </p:nvPicPr>
        <p:blipFill>
          <a:blip r:embed="rId3"/>
          <a:stretch>
            <a:fillRect/>
          </a:stretch>
        </p:blipFill>
        <p:spPr>
          <a:xfrm>
            <a:off x="0" y="1875647"/>
            <a:ext cx="4831641" cy="4165223"/>
          </a:xfrm>
          <a:prstGeom prst="rect">
            <a:avLst/>
          </a:prstGeom>
        </p:spPr>
      </p:pic>
      <p:pic>
        <p:nvPicPr>
          <p:cNvPr id="11" name="Picture 10">
            <a:extLst>
              <a:ext uri="{FF2B5EF4-FFF2-40B4-BE49-F238E27FC236}">
                <a16:creationId xmlns:a16="http://schemas.microsoft.com/office/drawing/2014/main" id="{82C9A504-F8E3-0141-D92B-11F3A844E890}"/>
              </a:ext>
            </a:extLst>
          </p:cNvPr>
          <p:cNvPicPr>
            <a:picLocks noChangeAspect="1"/>
          </p:cNvPicPr>
          <p:nvPr/>
        </p:nvPicPr>
        <p:blipFill>
          <a:blip r:embed="rId4"/>
          <a:stretch>
            <a:fillRect/>
          </a:stretch>
        </p:blipFill>
        <p:spPr>
          <a:xfrm>
            <a:off x="6345936" y="1869389"/>
            <a:ext cx="3932790" cy="841683"/>
          </a:xfrm>
          <a:prstGeom prst="rect">
            <a:avLst/>
          </a:prstGeom>
        </p:spPr>
      </p:pic>
      <p:pic>
        <p:nvPicPr>
          <p:cNvPr id="12" name="Picture 11">
            <a:extLst>
              <a:ext uri="{FF2B5EF4-FFF2-40B4-BE49-F238E27FC236}">
                <a16:creationId xmlns:a16="http://schemas.microsoft.com/office/drawing/2014/main" id="{272A1788-52D4-824A-84D4-FE0A51E11D6C}"/>
              </a:ext>
            </a:extLst>
          </p:cNvPr>
          <p:cNvPicPr>
            <a:picLocks noChangeAspect="1"/>
          </p:cNvPicPr>
          <p:nvPr/>
        </p:nvPicPr>
        <p:blipFill>
          <a:blip r:embed="rId5"/>
          <a:stretch>
            <a:fillRect/>
          </a:stretch>
        </p:blipFill>
        <p:spPr>
          <a:xfrm>
            <a:off x="5146345" y="3064190"/>
            <a:ext cx="6928509" cy="2976680"/>
          </a:xfrm>
          <a:prstGeom prst="rect">
            <a:avLst/>
          </a:prstGeom>
        </p:spPr>
      </p:pic>
    </p:spTree>
    <p:extLst>
      <p:ext uri="{BB962C8B-B14F-4D97-AF65-F5344CB8AC3E}">
        <p14:creationId xmlns:p14="http://schemas.microsoft.com/office/powerpoint/2010/main" val="391614657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A4C3EB7-3922-2FB5-193A-E938CD5CD911}"/>
              </a:ext>
            </a:extLst>
          </p:cNvPr>
          <p:cNvSpPr/>
          <p:nvPr/>
        </p:nvSpPr>
        <p:spPr>
          <a:xfrm>
            <a:off x="0" y="-100013"/>
            <a:ext cx="12192000" cy="1922579"/>
          </a:xfrm>
          <a:prstGeom prst="rect">
            <a:avLst/>
          </a:prstGeom>
          <a:gradFill>
            <a:gsLst>
              <a:gs pos="100000">
                <a:srgbClr val="1CA6DF"/>
              </a:gs>
              <a:gs pos="50000">
                <a:srgbClr val="0E86C3"/>
              </a:gs>
              <a:gs pos="0">
                <a:srgbClr val="0066A6"/>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6" name="Title 1">
            <a:extLst>
              <a:ext uri="{FF2B5EF4-FFF2-40B4-BE49-F238E27FC236}">
                <a16:creationId xmlns:a16="http://schemas.microsoft.com/office/drawing/2014/main" id="{A4B5C9D7-F3DF-5C12-95F2-B320183BFDE1}"/>
              </a:ext>
            </a:extLst>
          </p:cNvPr>
          <p:cNvSpPr txBox="1">
            <a:spLocks/>
          </p:cNvSpPr>
          <p:nvPr/>
        </p:nvSpPr>
        <p:spPr>
          <a:xfrm>
            <a:off x="891824" y="356616"/>
            <a:ext cx="9038560" cy="116591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5400" b="1" kern="1200">
                <a:solidFill>
                  <a:schemeClr val="tx1"/>
                </a:solidFill>
                <a:latin typeface="Montserrat" pitchFamily="2" charset="77"/>
                <a:ea typeface="+mj-ea"/>
                <a:cs typeface="+mj-cs"/>
              </a:defRPr>
            </a:lvl1pPr>
          </a:lstStyle>
          <a:p>
            <a:pPr marL="571500" indent="-571500">
              <a:buFont typeface="Arial" panose="020B0604020202020204" pitchFamily="34" charset="0"/>
              <a:buChar char="•"/>
            </a:pPr>
            <a:r>
              <a:rPr lang="en-US" sz="2000" dirty="0">
                <a:solidFill>
                  <a:schemeClr val="bg2"/>
                </a:solidFill>
              </a:rPr>
              <a:t>You’ll identify your possible duplicate patient.</a:t>
            </a:r>
          </a:p>
          <a:p>
            <a:pPr marL="571500" indent="-571500">
              <a:buFont typeface="Arial" panose="020B0604020202020204" pitchFamily="34" charset="0"/>
              <a:buChar char="•"/>
            </a:pPr>
            <a:r>
              <a:rPr lang="en-US" sz="2000" dirty="0">
                <a:solidFill>
                  <a:schemeClr val="bg2"/>
                </a:solidFill>
              </a:rPr>
              <a:t>To begin, click the actions arrow drop down located next to the ‘Demographics’ tab.</a:t>
            </a:r>
          </a:p>
          <a:p>
            <a:pPr marL="571500" indent="-571500">
              <a:buFont typeface="Arial" panose="020B0604020202020204" pitchFamily="34" charset="0"/>
              <a:buChar char="•"/>
            </a:pPr>
            <a:r>
              <a:rPr lang="en-US" sz="2000" dirty="0">
                <a:solidFill>
                  <a:schemeClr val="bg2"/>
                </a:solidFill>
              </a:rPr>
              <a:t>Select ‘Duplicates’ once the drop-down window opens.</a:t>
            </a:r>
          </a:p>
        </p:txBody>
      </p:sp>
      <p:sp>
        <p:nvSpPr>
          <p:cNvPr id="2" name="TextBox 1">
            <a:extLst>
              <a:ext uri="{FF2B5EF4-FFF2-40B4-BE49-F238E27FC236}">
                <a16:creationId xmlns:a16="http://schemas.microsoft.com/office/drawing/2014/main" id="{9866A5B6-B671-7208-43EA-8694B89247DA}"/>
              </a:ext>
            </a:extLst>
          </p:cNvPr>
          <p:cNvSpPr txBox="1"/>
          <p:nvPr/>
        </p:nvSpPr>
        <p:spPr>
          <a:xfrm>
            <a:off x="4138878" y="6150749"/>
            <a:ext cx="4831641"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300" normalizeH="0" baseline="0" noProof="0" dirty="0">
                <a:ln>
                  <a:noFill/>
                </a:ln>
                <a:solidFill>
                  <a:srgbClr val="0066A6"/>
                </a:solidFill>
                <a:effectLst/>
                <a:uLnTx/>
                <a:uFillTx/>
                <a:latin typeface="Montserrat" pitchFamily="2" charset="77"/>
                <a:ea typeface="+mn-ea"/>
                <a:cs typeface="+mn-cs"/>
              </a:rPr>
              <a:t>INSERT SECTION NAME (BREADCRUMBS)</a:t>
            </a:r>
          </a:p>
        </p:txBody>
      </p:sp>
      <p:sp>
        <p:nvSpPr>
          <p:cNvPr id="3" name="Slide Number Placeholder 5">
            <a:extLst>
              <a:ext uri="{FF2B5EF4-FFF2-40B4-BE49-F238E27FC236}">
                <a16:creationId xmlns:a16="http://schemas.microsoft.com/office/drawing/2014/main" id="{22B3B71B-73A1-4F1D-0992-F24B2D2640CD}"/>
              </a:ext>
            </a:extLst>
          </p:cNvPr>
          <p:cNvSpPr txBox="1">
            <a:spLocks/>
          </p:cNvSpPr>
          <p:nvPr/>
        </p:nvSpPr>
        <p:spPr>
          <a:xfrm>
            <a:off x="8610600" y="6150749"/>
            <a:ext cx="2743200" cy="243979"/>
          </a:xfrm>
          <a:prstGeom prst="rect">
            <a:avLst/>
          </a:prstGeom>
        </p:spPr>
        <p:txBody>
          <a:bodyPr/>
          <a:lstStyle>
            <a:defPPr>
              <a:defRPr lang="en-US"/>
            </a:defPPr>
            <a:lvl1pPr marL="0" algn="l" defTabSz="914400" rtl="0" eaLnBrk="1" latinLnBrk="0" hangingPunct="1">
              <a:defRPr sz="1800" kern="1200">
                <a:solidFill>
                  <a:srgbClr val="0066A6"/>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DEB7C6FD-144D-FB41-8AB5-7F7A8D4CB922}" type="slidenum">
              <a:rPr kumimoji="0" lang="en-US" sz="1200" b="0" i="0" u="none" strike="noStrike" kern="1200" cap="none" spc="0" normalizeH="0" baseline="0" noProof="0" smtClean="0">
                <a:ln>
                  <a:noFill/>
                </a:ln>
                <a:solidFill>
                  <a:srgbClr val="0066A6"/>
                </a:solidFill>
                <a:effectLst/>
                <a:uLnTx/>
                <a:uFillTx/>
                <a:latin typeface="Montserrat" pitchFamily="2" charset="77"/>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US" sz="1200" b="0" i="0" u="none" strike="noStrike" kern="1200" cap="none" spc="0" normalizeH="0" baseline="0" noProof="0" dirty="0">
              <a:ln>
                <a:noFill/>
              </a:ln>
              <a:solidFill>
                <a:srgbClr val="0066A6"/>
              </a:solidFill>
              <a:effectLst/>
              <a:uLnTx/>
              <a:uFillTx/>
              <a:latin typeface="Montserrat" pitchFamily="2" charset="77"/>
              <a:ea typeface="+mn-ea"/>
              <a:cs typeface="+mn-cs"/>
            </a:endParaRPr>
          </a:p>
        </p:txBody>
      </p:sp>
      <p:pic>
        <p:nvPicPr>
          <p:cNvPr id="4" name="Graphic 3">
            <a:extLst>
              <a:ext uri="{FF2B5EF4-FFF2-40B4-BE49-F238E27FC236}">
                <a16:creationId xmlns:a16="http://schemas.microsoft.com/office/drawing/2014/main" id="{2C45B098-60DB-B214-79A9-C3721FFA284F}"/>
              </a:ext>
            </a:extLst>
          </p:cNvPr>
          <p:cNvPicPr>
            <a:picLocks noChangeAspect="1"/>
          </p:cNvPicPr>
          <p:nvPr/>
        </p:nvPicPr>
        <p:blipFill>
          <a:blip r:embed="rId2"/>
          <a:srcRect/>
          <a:stretch/>
        </p:blipFill>
        <p:spPr>
          <a:xfrm>
            <a:off x="96127" y="5976631"/>
            <a:ext cx="2384701" cy="836194"/>
          </a:xfrm>
          <a:prstGeom prst="rect">
            <a:avLst/>
          </a:prstGeom>
        </p:spPr>
      </p:pic>
      <p:pic>
        <p:nvPicPr>
          <p:cNvPr id="7" name="Picture 6">
            <a:extLst>
              <a:ext uri="{FF2B5EF4-FFF2-40B4-BE49-F238E27FC236}">
                <a16:creationId xmlns:a16="http://schemas.microsoft.com/office/drawing/2014/main" id="{898402F1-171D-BA5D-FDF9-922BFDDA7ABE}"/>
              </a:ext>
            </a:extLst>
          </p:cNvPr>
          <p:cNvPicPr>
            <a:picLocks noChangeAspect="1"/>
          </p:cNvPicPr>
          <p:nvPr/>
        </p:nvPicPr>
        <p:blipFill>
          <a:blip r:embed="rId3"/>
          <a:stretch>
            <a:fillRect/>
          </a:stretch>
        </p:blipFill>
        <p:spPr>
          <a:xfrm>
            <a:off x="9930384" y="1822566"/>
            <a:ext cx="2237232" cy="3279544"/>
          </a:xfrm>
          <a:prstGeom prst="rect">
            <a:avLst/>
          </a:prstGeom>
        </p:spPr>
      </p:pic>
      <p:pic>
        <p:nvPicPr>
          <p:cNvPr id="8" name="Picture 7">
            <a:extLst>
              <a:ext uri="{FF2B5EF4-FFF2-40B4-BE49-F238E27FC236}">
                <a16:creationId xmlns:a16="http://schemas.microsoft.com/office/drawing/2014/main" id="{8144F0BF-5904-B5E6-1066-159D4A7C68B6}"/>
              </a:ext>
            </a:extLst>
          </p:cNvPr>
          <p:cNvPicPr>
            <a:picLocks noChangeAspect="1"/>
          </p:cNvPicPr>
          <p:nvPr/>
        </p:nvPicPr>
        <p:blipFill>
          <a:blip r:embed="rId4"/>
          <a:stretch>
            <a:fillRect/>
          </a:stretch>
        </p:blipFill>
        <p:spPr>
          <a:xfrm>
            <a:off x="24384" y="1822566"/>
            <a:ext cx="9881616" cy="3279544"/>
          </a:xfrm>
          <a:prstGeom prst="rect">
            <a:avLst/>
          </a:prstGeom>
        </p:spPr>
      </p:pic>
    </p:spTree>
    <p:extLst>
      <p:ext uri="{BB962C8B-B14F-4D97-AF65-F5344CB8AC3E}">
        <p14:creationId xmlns:p14="http://schemas.microsoft.com/office/powerpoint/2010/main" val="378411387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25083B-2D9B-A247-2217-98FB88EFF141}"/>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4C3BCB05-6EDC-DD7D-7269-D9D54CB6DEC6}"/>
              </a:ext>
            </a:extLst>
          </p:cNvPr>
          <p:cNvSpPr/>
          <p:nvPr/>
        </p:nvSpPr>
        <p:spPr>
          <a:xfrm>
            <a:off x="0" y="-100013"/>
            <a:ext cx="12192000" cy="1922579"/>
          </a:xfrm>
          <a:prstGeom prst="rect">
            <a:avLst/>
          </a:prstGeom>
          <a:gradFill>
            <a:gsLst>
              <a:gs pos="100000">
                <a:srgbClr val="1CA6DF"/>
              </a:gs>
              <a:gs pos="50000">
                <a:srgbClr val="0E86C3"/>
              </a:gs>
              <a:gs pos="0">
                <a:srgbClr val="0066A6"/>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6" name="Title 1">
            <a:extLst>
              <a:ext uri="{FF2B5EF4-FFF2-40B4-BE49-F238E27FC236}">
                <a16:creationId xmlns:a16="http://schemas.microsoft.com/office/drawing/2014/main" id="{A62EA808-1444-003D-8971-D8916AEAD86B}"/>
              </a:ext>
            </a:extLst>
          </p:cNvPr>
          <p:cNvSpPr txBox="1">
            <a:spLocks/>
          </p:cNvSpPr>
          <p:nvPr/>
        </p:nvSpPr>
        <p:spPr>
          <a:xfrm>
            <a:off x="96126" y="0"/>
            <a:ext cx="7127633" cy="59142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5400" b="1" kern="1200">
                <a:solidFill>
                  <a:schemeClr val="tx1"/>
                </a:solidFill>
                <a:latin typeface="Montserrat" pitchFamily="2" charset="77"/>
                <a:ea typeface="+mj-ea"/>
                <a:cs typeface="+mj-cs"/>
              </a:defRPr>
            </a:lvl1pPr>
          </a:lstStyle>
          <a:p>
            <a:r>
              <a:rPr lang="en-US" sz="4000" dirty="0">
                <a:solidFill>
                  <a:schemeClr val="bg2"/>
                </a:solidFill>
              </a:rPr>
              <a:t>Patient Duplicates Screen</a:t>
            </a:r>
          </a:p>
        </p:txBody>
      </p:sp>
      <p:sp>
        <p:nvSpPr>
          <p:cNvPr id="2" name="TextBox 1">
            <a:extLst>
              <a:ext uri="{FF2B5EF4-FFF2-40B4-BE49-F238E27FC236}">
                <a16:creationId xmlns:a16="http://schemas.microsoft.com/office/drawing/2014/main" id="{DF7B8790-DF89-4A5B-4C47-43735CEBA451}"/>
              </a:ext>
            </a:extLst>
          </p:cNvPr>
          <p:cNvSpPr txBox="1"/>
          <p:nvPr/>
        </p:nvSpPr>
        <p:spPr>
          <a:xfrm>
            <a:off x="4138878" y="6150749"/>
            <a:ext cx="4831641"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300" normalizeH="0" baseline="0" noProof="0" dirty="0">
                <a:ln>
                  <a:noFill/>
                </a:ln>
                <a:solidFill>
                  <a:srgbClr val="0066A6"/>
                </a:solidFill>
                <a:effectLst/>
                <a:uLnTx/>
                <a:uFillTx/>
                <a:latin typeface="Montserrat" pitchFamily="2" charset="77"/>
                <a:ea typeface="+mn-ea"/>
                <a:cs typeface="+mn-cs"/>
              </a:rPr>
              <a:t>INSERT SECTION NAME (BREADCRUMBS)</a:t>
            </a:r>
          </a:p>
        </p:txBody>
      </p:sp>
      <p:sp>
        <p:nvSpPr>
          <p:cNvPr id="3" name="Slide Number Placeholder 5">
            <a:extLst>
              <a:ext uri="{FF2B5EF4-FFF2-40B4-BE49-F238E27FC236}">
                <a16:creationId xmlns:a16="http://schemas.microsoft.com/office/drawing/2014/main" id="{5CA4B80A-10C0-1C38-B443-DFCFC050C86A}"/>
              </a:ext>
            </a:extLst>
          </p:cNvPr>
          <p:cNvSpPr txBox="1">
            <a:spLocks/>
          </p:cNvSpPr>
          <p:nvPr/>
        </p:nvSpPr>
        <p:spPr>
          <a:xfrm>
            <a:off x="8610600" y="6150749"/>
            <a:ext cx="2743200" cy="243979"/>
          </a:xfrm>
          <a:prstGeom prst="rect">
            <a:avLst/>
          </a:prstGeom>
        </p:spPr>
        <p:txBody>
          <a:bodyPr/>
          <a:lstStyle>
            <a:defPPr>
              <a:defRPr lang="en-US"/>
            </a:defPPr>
            <a:lvl1pPr marL="0" algn="l" defTabSz="914400" rtl="0" eaLnBrk="1" latinLnBrk="0" hangingPunct="1">
              <a:defRPr sz="1800" kern="1200">
                <a:solidFill>
                  <a:srgbClr val="0066A6"/>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DEB7C6FD-144D-FB41-8AB5-7F7A8D4CB922}" type="slidenum">
              <a:rPr kumimoji="0" lang="en-US" sz="1200" b="0" i="0" u="none" strike="noStrike" kern="1200" cap="none" spc="0" normalizeH="0" baseline="0" noProof="0" smtClean="0">
                <a:ln>
                  <a:noFill/>
                </a:ln>
                <a:solidFill>
                  <a:srgbClr val="0066A6"/>
                </a:solidFill>
                <a:effectLst/>
                <a:uLnTx/>
                <a:uFillTx/>
                <a:latin typeface="Montserrat" pitchFamily="2" charset="77"/>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US" sz="1200" b="0" i="0" u="none" strike="noStrike" kern="1200" cap="none" spc="0" normalizeH="0" baseline="0" noProof="0" dirty="0">
              <a:ln>
                <a:noFill/>
              </a:ln>
              <a:solidFill>
                <a:srgbClr val="0066A6"/>
              </a:solidFill>
              <a:effectLst/>
              <a:uLnTx/>
              <a:uFillTx/>
              <a:latin typeface="Montserrat" pitchFamily="2" charset="77"/>
              <a:ea typeface="+mn-ea"/>
              <a:cs typeface="+mn-cs"/>
            </a:endParaRPr>
          </a:p>
        </p:txBody>
      </p:sp>
      <p:pic>
        <p:nvPicPr>
          <p:cNvPr id="4" name="Graphic 3">
            <a:extLst>
              <a:ext uri="{FF2B5EF4-FFF2-40B4-BE49-F238E27FC236}">
                <a16:creationId xmlns:a16="http://schemas.microsoft.com/office/drawing/2014/main" id="{4C8BFA90-AEBE-0249-1EC3-DB783B7DCC06}"/>
              </a:ext>
            </a:extLst>
          </p:cNvPr>
          <p:cNvPicPr>
            <a:picLocks noChangeAspect="1"/>
          </p:cNvPicPr>
          <p:nvPr/>
        </p:nvPicPr>
        <p:blipFill>
          <a:blip r:embed="rId2"/>
          <a:srcRect/>
          <a:stretch/>
        </p:blipFill>
        <p:spPr>
          <a:xfrm>
            <a:off x="96127" y="5976631"/>
            <a:ext cx="2384701" cy="836194"/>
          </a:xfrm>
          <a:prstGeom prst="rect">
            <a:avLst/>
          </a:prstGeom>
        </p:spPr>
      </p:pic>
      <p:sp>
        <p:nvSpPr>
          <p:cNvPr id="9" name="TextBox 8">
            <a:extLst>
              <a:ext uri="{FF2B5EF4-FFF2-40B4-BE49-F238E27FC236}">
                <a16:creationId xmlns:a16="http://schemas.microsoft.com/office/drawing/2014/main" id="{4FF4E44D-A18A-1874-A196-FE8DDDE31205}"/>
              </a:ext>
            </a:extLst>
          </p:cNvPr>
          <p:cNvSpPr txBox="1"/>
          <p:nvPr/>
        </p:nvSpPr>
        <p:spPr>
          <a:xfrm>
            <a:off x="250755" y="591429"/>
            <a:ext cx="11690489" cy="1200329"/>
          </a:xfrm>
          <a:prstGeom prst="rect">
            <a:avLst/>
          </a:prstGeom>
          <a:noFill/>
        </p:spPr>
        <p:txBody>
          <a:bodyPr wrap="square">
            <a:spAutoFit/>
          </a:bodyPr>
          <a:lstStyle/>
          <a:p>
            <a:pPr marL="285750" indent="-285750">
              <a:buFont typeface="Arial" panose="020B0604020202020204" pitchFamily="34" charset="0"/>
              <a:buChar char="•"/>
            </a:pPr>
            <a:r>
              <a:rPr lang="en-US" sz="1800" dirty="0">
                <a:solidFill>
                  <a:schemeClr val="bg2"/>
                </a:solidFill>
              </a:rPr>
              <a:t>From the Patient Duplicate screen, click the green search button to find the next duplicate of your selected patient.</a:t>
            </a:r>
          </a:p>
          <a:p>
            <a:pPr marL="285750" indent="-285750">
              <a:buFont typeface="Arial" panose="020B0604020202020204" pitchFamily="34" charset="0"/>
              <a:buChar char="•"/>
            </a:pPr>
            <a:r>
              <a:rPr lang="en-US" sz="1800" dirty="0">
                <a:solidFill>
                  <a:schemeClr val="bg2"/>
                </a:solidFill>
              </a:rPr>
              <a:t>Another patient search screen will appear. In this one, you’ll select a different patient than the one originally chosen.</a:t>
            </a:r>
          </a:p>
          <a:p>
            <a:pPr marL="285750" indent="-285750">
              <a:buFont typeface="Arial" panose="020B0604020202020204" pitchFamily="34" charset="0"/>
              <a:buChar char="•"/>
            </a:pPr>
            <a:r>
              <a:rPr lang="en-US" sz="1800" dirty="0">
                <a:solidFill>
                  <a:schemeClr val="bg2"/>
                </a:solidFill>
              </a:rPr>
              <a:t>Click ‘Select Patient’ and then in the comment section, provide info as to which record has the more accurate info, which name/DOB to keep.</a:t>
            </a:r>
          </a:p>
        </p:txBody>
      </p:sp>
      <p:pic>
        <p:nvPicPr>
          <p:cNvPr id="11" name="Picture 10">
            <a:extLst>
              <a:ext uri="{FF2B5EF4-FFF2-40B4-BE49-F238E27FC236}">
                <a16:creationId xmlns:a16="http://schemas.microsoft.com/office/drawing/2014/main" id="{0C2EFCE7-C535-621D-F4EC-69E7E7346A21}"/>
              </a:ext>
            </a:extLst>
          </p:cNvPr>
          <p:cNvPicPr>
            <a:picLocks noChangeAspect="1"/>
          </p:cNvPicPr>
          <p:nvPr/>
        </p:nvPicPr>
        <p:blipFill>
          <a:blip r:embed="rId3"/>
          <a:stretch>
            <a:fillRect/>
          </a:stretch>
        </p:blipFill>
        <p:spPr>
          <a:xfrm>
            <a:off x="18543" y="1822566"/>
            <a:ext cx="6601713" cy="4221618"/>
          </a:xfrm>
          <a:prstGeom prst="rect">
            <a:avLst/>
          </a:prstGeom>
        </p:spPr>
      </p:pic>
      <p:pic>
        <p:nvPicPr>
          <p:cNvPr id="12" name="Picture 11">
            <a:extLst>
              <a:ext uri="{FF2B5EF4-FFF2-40B4-BE49-F238E27FC236}">
                <a16:creationId xmlns:a16="http://schemas.microsoft.com/office/drawing/2014/main" id="{95690B9B-E891-CFE0-3348-C34E1E7CEC6C}"/>
              </a:ext>
            </a:extLst>
          </p:cNvPr>
          <p:cNvPicPr>
            <a:picLocks noChangeAspect="1"/>
          </p:cNvPicPr>
          <p:nvPr/>
        </p:nvPicPr>
        <p:blipFill>
          <a:blip r:embed="rId4"/>
          <a:stretch>
            <a:fillRect/>
          </a:stretch>
        </p:blipFill>
        <p:spPr>
          <a:xfrm>
            <a:off x="6638799" y="1822565"/>
            <a:ext cx="5534658" cy="2889757"/>
          </a:xfrm>
          <a:prstGeom prst="rect">
            <a:avLst/>
          </a:prstGeom>
        </p:spPr>
      </p:pic>
      <p:pic>
        <p:nvPicPr>
          <p:cNvPr id="13" name="Picture 12">
            <a:extLst>
              <a:ext uri="{FF2B5EF4-FFF2-40B4-BE49-F238E27FC236}">
                <a16:creationId xmlns:a16="http://schemas.microsoft.com/office/drawing/2014/main" id="{FCF3D5B8-3914-4285-9507-0BBF1C33DF7F}"/>
              </a:ext>
            </a:extLst>
          </p:cNvPr>
          <p:cNvPicPr>
            <a:picLocks noChangeAspect="1"/>
          </p:cNvPicPr>
          <p:nvPr/>
        </p:nvPicPr>
        <p:blipFill>
          <a:blip r:embed="rId5"/>
          <a:stretch>
            <a:fillRect/>
          </a:stretch>
        </p:blipFill>
        <p:spPr>
          <a:xfrm>
            <a:off x="6620256" y="4712322"/>
            <a:ext cx="5553201" cy="1331862"/>
          </a:xfrm>
          <a:prstGeom prst="rect">
            <a:avLst/>
          </a:prstGeom>
        </p:spPr>
      </p:pic>
    </p:spTree>
    <p:extLst>
      <p:ext uri="{BB962C8B-B14F-4D97-AF65-F5344CB8AC3E}">
        <p14:creationId xmlns:p14="http://schemas.microsoft.com/office/powerpoint/2010/main" val="176167650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5BF40D-BDE5-DDCE-EB11-7E5727A03958}"/>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1974A8B2-75A1-7322-1FD6-1AE84E7908A3}"/>
              </a:ext>
            </a:extLst>
          </p:cNvPr>
          <p:cNvSpPr/>
          <p:nvPr/>
        </p:nvSpPr>
        <p:spPr>
          <a:xfrm>
            <a:off x="0" y="-100013"/>
            <a:ext cx="12192000" cy="1922579"/>
          </a:xfrm>
          <a:prstGeom prst="rect">
            <a:avLst/>
          </a:prstGeom>
          <a:gradFill>
            <a:gsLst>
              <a:gs pos="100000">
                <a:srgbClr val="1CA6DF"/>
              </a:gs>
              <a:gs pos="50000">
                <a:srgbClr val="0E86C3"/>
              </a:gs>
              <a:gs pos="0">
                <a:srgbClr val="0066A6"/>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6" name="Title 1">
            <a:extLst>
              <a:ext uri="{FF2B5EF4-FFF2-40B4-BE49-F238E27FC236}">
                <a16:creationId xmlns:a16="http://schemas.microsoft.com/office/drawing/2014/main" id="{0523857A-97B6-6EE4-47AD-449B200FBF70}"/>
              </a:ext>
            </a:extLst>
          </p:cNvPr>
          <p:cNvSpPr txBox="1">
            <a:spLocks/>
          </p:cNvSpPr>
          <p:nvPr/>
        </p:nvSpPr>
        <p:spPr>
          <a:xfrm>
            <a:off x="96126" y="0"/>
            <a:ext cx="7127633" cy="59142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5400" b="1" kern="1200">
                <a:solidFill>
                  <a:schemeClr val="tx1"/>
                </a:solidFill>
                <a:latin typeface="Montserrat" pitchFamily="2" charset="77"/>
                <a:ea typeface="+mj-ea"/>
                <a:cs typeface="+mj-cs"/>
              </a:defRPr>
            </a:lvl1pPr>
          </a:lstStyle>
          <a:p>
            <a:r>
              <a:rPr lang="en-US" sz="4000" dirty="0">
                <a:solidFill>
                  <a:schemeClr val="bg2"/>
                </a:solidFill>
              </a:rPr>
              <a:t>Multiple Duplicates?!?!?!</a:t>
            </a:r>
          </a:p>
        </p:txBody>
      </p:sp>
      <p:sp>
        <p:nvSpPr>
          <p:cNvPr id="2" name="TextBox 1">
            <a:extLst>
              <a:ext uri="{FF2B5EF4-FFF2-40B4-BE49-F238E27FC236}">
                <a16:creationId xmlns:a16="http://schemas.microsoft.com/office/drawing/2014/main" id="{F8595CE3-FF0E-29EC-AB0A-99D3FB1D6347}"/>
              </a:ext>
            </a:extLst>
          </p:cNvPr>
          <p:cNvSpPr txBox="1"/>
          <p:nvPr/>
        </p:nvSpPr>
        <p:spPr>
          <a:xfrm>
            <a:off x="4138878" y="6150749"/>
            <a:ext cx="4831641"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300" normalizeH="0" baseline="0" noProof="0" dirty="0">
                <a:ln>
                  <a:noFill/>
                </a:ln>
                <a:solidFill>
                  <a:srgbClr val="0066A6"/>
                </a:solidFill>
                <a:effectLst/>
                <a:uLnTx/>
                <a:uFillTx/>
                <a:latin typeface="Montserrat" pitchFamily="2" charset="77"/>
                <a:ea typeface="+mn-ea"/>
                <a:cs typeface="+mn-cs"/>
              </a:rPr>
              <a:t>INSERT SECTION NAME (BREADCRUMBS)</a:t>
            </a:r>
          </a:p>
        </p:txBody>
      </p:sp>
      <p:sp>
        <p:nvSpPr>
          <p:cNvPr id="3" name="Slide Number Placeholder 5">
            <a:extLst>
              <a:ext uri="{FF2B5EF4-FFF2-40B4-BE49-F238E27FC236}">
                <a16:creationId xmlns:a16="http://schemas.microsoft.com/office/drawing/2014/main" id="{45ABB9D8-DA40-D683-9AFC-8F6EB868EAE4}"/>
              </a:ext>
            </a:extLst>
          </p:cNvPr>
          <p:cNvSpPr txBox="1">
            <a:spLocks/>
          </p:cNvSpPr>
          <p:nvPr/>
        </p:nvSpPr>
        <p:spPr>
          <a:xfrm>
            <a:off x="8610600" y="6150749"/>
            <a:ext cx="2743200" cy="243979"/>
          </a:xfrm>
          <a:prstGeom prst="rect">
            <a:avLst/>
          </a:prstGeom>
        </p:spPr>
        <p:txBody>
          <a:bodyPr/>
          <a:lstStyle>
            <a:defPPr>
              <a:defRPr lang="en-US"/>
            </a:defPPr>
            <a:lvl1pPr marL="0" algn="l" defTabSz="914400" rtl="0" eaLnBrk="1" latinLnBrk="0" hangingPunct="1">
              <a:defRPr sz="1800" kern="1200">
                <a:solidFill>
                  <a:srgbClr val="0066A6"/>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DEB7C6FD-144D-FB41-8AB5-7F7A8D4CB922}" type="slidenum">
              <a:rPr kumimoji="0" lang="en-US" sz="1200" b="0" i="0" u="none" strike="noStrike" kern="1200" cap="none" spc="0" normalizeH="0" baseline="0" noProof="0" smtClean="0">
                <a:ln>
                  <a:noFill/>
                </a:ln>
                <a:solidFill>
                  <a:srgbClr val="0066A6"/>
                </a:solidFill>
                <a:effectLst/>
                <a:uLnTx/>
                <a:uFillTx/>
                <a:latin typeface="Montserrat" pitchFamily="2" charset="77"/>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US" sz="1200" b="0" i="0" u="none" strike="noStrike" kern="1200" cap="none" spc="0" normalizeH="0" baseline="0" noProof="0" dirty="0">
              <a:ln>
                <a:noFill/>
              </a:ln>
              <a:solidFill>
                <a:srgbClr val="0066A6"/>
              </a:solidFill>
              <a:effectLst/>
              <a:uLnTx/>
              <a:uFillTx/>
              <a:latin typeface="Montserrat" pitchFamily="2" charset="77"/>
              <a:ea typeface="+mn-ea"/>
              <a:cs typeface="+mn-cs"/>
            </a:endParaRPr>
          </a:p>
        </p:txBody>
      </p:sp>
      <p:pic>
        <p:nvPicPr>
          <p:cNvPr id="4" name="Graphic 3">
            <a:extLst>
              <a:ext uri="{FF2B5EF4-FFF2-40B4-BE49-F238E27FC236}">
                <a16:creationId xmlns:a16="http://schemas.microsoft.com/office/drawing/2014/main" id="{090C5569-C959-D708-A4E6-28768394A550}"/>
              </a:ext>
            </a:extLst>
          </p:cNvPr>
          <p:cNvPicPr>
            <a:picLocks noChangeAspect="1"/>
          </p:cNvPicPr>
          <p:nvPr/>
        </p:nvPicPr>
        <p:blipFill>
          <a:blip r:embed="rId2"/>
          <a:srcRect/>
          <a:stretch/>
        </p:blipFill>
        <p:spPr>
          <a:xfrm>
            <a:off x="96127" y="5976631"/>
            <a:ext cx="2384701" cy="836194"/>
          </a:xfrm>
          <a:prstGeom prst="rect">
            <a:avLst/>
          </a:prstGeom>
        </p:spPr>
      </p:pic>
      <p:sp>
        <p:nvSpPr>
          <p:cNvPr id="9" name="TextBox 8">
            <a:extLst>
              <a:ext uri="{FF2B5EF4-FFF2-40B4-BE49-F238E27FC236}">
                <a16:creationId xmlns:a16="http://schemas.microsoft.com/office/drawing/2014/main" id="{97168650-6236-D659-C820-9972A3C9721A}"/>
              </a:ext>
            </a:extLst>
          </p:cNvPr>
          <p:cNvSpPr txBox="1"/>
          <p:nvPr/>
        </p:nvSpPr>
        <p:spPr>
          <a:xfrm>
            <a:off x="96126" y="490703"/>
            <a:ext cx="11461890" cy="1077218"/>
          </a:xfrm>
          <a:prstGeom prst="rect">
            <a:avLst/>
          </a:prstGeom>
          <a:noFill/>
        </p:spPr>
        <p:txBody>
          <a:bodyPr wrap="square">
            <a:spAutoFit/>
          </a:bodyPr>
          <a:lstStyle/>
          <a:p>
            <a:pPr marL="285750" indent="-285750">
              <a:buFont typeface="Arial" panose="020B0604020202020204" pitchFamily="34" charset="0"/>
              <a:buChar char="•"/>
            </a:pPr>
            <a:r>
              <a:rPr lang="en-US" sz="1600" dirty="0">
                <a:solidFill>
                  <a:schemeClr val="bg2"/>
                </a:solidFill>
              </a:rPr>
              <a:t>Click ‘Add To Duplicates’ to place the two chosen duplicates together for duplicate verification. (This will not merge the duplicates)</a:t>
            </a:r>
          </a:p>
          <a:p>
            <a:pPr marL="285750" indent="-285750">
              <a:buFont typeface="Arial" panose="020B0604020202020204" pitchFamily="34" charset="0"/>
              <a:buChar char="•"/>
            </a:pPr>
            <a:r>
              <a:rPr lang="en-US" sz="1600" dirty="0">
                <a:solidFill>
                  <a:schemeClr val="bg2"/>
                </a:solidFill>
              </a:rPr>
              <a:t>Repeat the same step if there are more than one duplicate for a patient.</a:t>
            </a:r>
          </a:p>
          <a:p>
            <a:pPr marL="285750" indent="-285750">
              <a:buFont typeface="Arial" panose="020B0604020202020204" pitchFamily="34" charset="0"/>
              <a:buChar char="•"/>
            </a:pPr>
            <a:r>
              <a:rPr lang="en-US" sz="1600" dirty="0">
                <a:solidFill>
                  <a:schemeClr val="bg2"/>
                </a:solidFill>
              </a:rPr>
              <a:t>Whoever runs the duplicate report will see who identified the duplicate. </a:t>
            </a:r>
          </a:p>
          <a:p>
            <a:pPr marL="285750" indent="-285750">
              <a:buFont typeface="Arial" panose="020B0604020202020204" pitchFamily="34" charset="0"/>
              <a:buChar char="•"/>
            </a:pPr>
            <a:r>
              <a:rPr lang="en-US" sz="1600" dirty="0">
                <a:solidFill>
                  <a:schemeClr val="bg2"/>
                </a:solidFill>
              </a:rPr>
              <a:t>And upon processing the duplicate, we can see the user’s comments and execute with the proper information.</a:t>
            </a:r>
          </a:p>
        </p:txBody>
      </p:sp>
      <p:pic>
        <p:nvPicPr>
          <p:cNvPr id="5" name="Picture 4">
            <a:extLst>
              <a:ext uri="{FF2B5EF4-FFF2-40B4-BE49-F238E27FC236}">
                <a16:creationId xmlns:a16="http://schemas.microsoft.com/office/drawing/2014/main" id="{87235CBA-AFFE-BDE2-2AA1-43B8718D131F}"/>
              </a:ext>
            </a:extLst>
          </p:cNvPr>
          <p:cNvPicPr>
            <a:picLocks noChangeAspect="1"/>
          </p:cNvPicPr>
          <p:nvPr/>
        </p:nvPicPr>
        <p:blipFill>
          <a:blip r:embed="rId3"/>
          <a:stretch>
            <a:fillRect/>
          </a:stretch>
        </p:blipFill>
        <p:spPr>
          <a:xfrm>
            <a:off x="0" y="1822565"/>
            <a:ext cx="12192000" cy="1318195"/>
          </a:xfrm>
          <a:prstGeom prst="rect">
            <a:avLst/>
          </a:prstGeom>
        </p:spPr>
      </p:pic>
      <p:pic>
        <p:nvPicPr>
          <p:cNvPr id="7" name="Picture 6">
            <a:extLst>
              <a:ext uri="{FF2B5EF4-FFF2-40B4-BE49-F238E27FC236}">
                <a16:creationId xmlns:a16="http://schemas.microsoft.com/office/drawing/2014/main" id="{88506F5C-E60A-CB61-95D4-E8CA8228973A}"/>
              </a:ext>
            </a:extLst>
          </p:cNvPr>
          <p:cNvPicPr>
            <a:picLocks noChangeAspect="1"/>
          </p:cNvPicPr>
          <p:nvPr/>
        </p:nvPicPr>
        <p:blipFill>
          <a:blip r:embed="rId4"/>
          <a:stretch>
            <a:fillRect/>
          </a:stretch>
        </p:blipFill>
        <p:spPr>
          <a:xfrm>
            <a:off x="-1" y="3140761"/>
            <a:ext cx="6976874" cy="2922929"/>
          </a:xfrm>
          <a:prstGeom prst="rect">
            <a:avLst/>
          </a:prstGeom>
        </p:spPr>
      </p:pic>
      <p:pic>
        <p:nvPicPr>
          <p:cNvPr id="8" name="Picture 7">
            <a:extLst>
              <a:ext uri="{FF2B5EF4-FFF2-40B4-BE49-F238E27FC236}">
                <a16:creationId xmlns:a16="http://schemas.microsoft.com/office/drawing/2014/main" id="{75F770F3-1A07-903A-77E2-590AD9A8D917}"/>
              </a:ext>
            </a:extLst>
          </p:cNvPr>
          <p:cNvPicPr>
            <a:picLocks noChangeAspect="1"/>
          </p:cNvPicPr>
          <p:nvPr/>
        </p:nvPicPr>
        <p:blipFill>
          <a:blip r:embed="rId5"/>
          <a:stretch>
            <a:fillRect/>
          </a:stretch>
        </p:blipFill>
        <p:spPr>
          <a:xfrm>
            <a:off x="6976873" y="3163289"/>
            <a:ext cx="5103471" cy="2900401"/>
          </a:xfrm>
          <a:prstGeom prst="rect">
            <a:avLst/>
          </a:prstGeom>
        </p:spPr>
      </p:pic>
    </p:spTree>
    <p:extLst>
      <p:ext uri="{BB962C8B-B14F-4D97-AF65-F5344CB8AC3E}">
        <p14:creationId xmlns:p14="http://schemas.microsoft.com/office/powerpoint/2010/main" val="84475778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49EC3C-4CEE-82FF-3461-CF182E1CF90D}"/>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0842EEF-72CA-09BB-33AA-B30DF83FA917}"/>
              </a:ext>
            </a:extLst>
          </p:cNvPr>
          <p:cNvSpPr>
            <a:spLocks noGrp="1"/>
          </p:cNvSpPr>
          <p:nvPr>
            <p:ph type="title"/>
          </p:nvPr>
        </p:nvSpPr>
        <p:spPr>
          <a:xfrm>
            <a:off x="431074" y="1557527"/>
            <a:ext cx="5177118" cy="936199"/>
          </a:xfrm>
        </p:spPr>
        <p:txBody>
          <a:bodyPr/>
          <a:lstStyle/>
          <a:p>
            <a:pPr algn="ctr"/>
            <a:r>
              <a:rPr lang="en-US" sz="3600">
                <a:latin typeface="Abadi Extra Light"/>
                <a:cs typeface="Arial"/>
              </a:rPr>
              <a:t>Vaccine Ordering/Returns</a:t>
            </a:r>
            <a:endParaRPr lang="en-US" sz="3600">
              <a:latin typeface="Abadi Extra Light" panose="020B0204020104020204" pitchFamily="34" charset="0"/>
              <a:cs typeface="Arial"/>
            </a:endParaRPr>
          </a:p>
        </p:txBody>
      </p:sp>
      <p:sp>
        <p:nvSpPr>
          <p:cNvPr id="2" name="Slide Number Placeholder 1">
            <a:extLst>
              <a:ext uri="{FF2B5EF4-FFF2-40B4-BE49-F238E27FC236}">
                <a16:creationId xmlns:a16="http://schemas.microsoft.com/office/drawing/2014/main" id="{939691A7-C387-AA2A-63EE-0BD9E1209746}"/>
              </a:ext>
            </a:extLst>
          </p:cNvPr>
          <p:cNvSpPr>
            <a:spLocks noGrp="1"/>
          </p:cNvSpPr>
          <p:nvPr>
            <p:ph type="sldNum" sz="quarter" idx="12"/>
          </p:nvPr>
        </p:nvSpPr>
        <p:spPr/>
        <p:txBody>
          <a:bodyPr/>
          <a:lstStyle/>
          <a:p>
            <a:fld id="{DB7DDC46-2E90-8640-BEFE-F54DCCD857ED}" type="slidenum">
              <a:rPr lang="en-US" smtClean="0"/>
              <a:pPr/>
              <a:t>40</a:t>
            </a:fld>
            <a:endParaRPr lang="en-US"/>
          </a:p>
        </p:txBody>
      </p:sp>
      <p:sp>
        <p:nvSpPr>
          <p:cNvPr id="3" name="TextBox 2">
            <a:extLst>
              <a:ext uri="{FF2B5EF4-FFF2-40B4-BE49-F238E27FC236}">
                <a16:creationId xmlns:a16="http://schemas.microsoft.com/office/drawing/2014/main" id="{177FE3D8-E0FB-6AA0-BA54-DB522D5E9F75}"/>
              </a:ext>
            </a:extLst>
          </p:cNvPr>
          <p:cNvSpPr txBox="1"/>
          <p:nvPr/>
        </p:nvSpPr>
        <p:spPr>
          <a:xfrm>
            <a:off x="2016016" y="3063400"/>
            <a:ext cx="4582510" cy="369332"/>
          </a:xfrm>
          <a:prstGeom prst="rect">
            <a:avLst/>
          </a:prstGeom>
          <a:noFill/>
        </p:spPr>
        <p:txBody>
          <a:bodyPr wrap="square" lIns="91440" tIns="45720" rIns="91440" bIns="45720" rtlCol="0" anchor="t">
            <a:spAutoFit/>
          </a:bodyPr>
          <a:lstStyle/>
          <a:p>
            <a:r>
              <a:rPr lang="en-US">
                <a:latin typeface="Abadi Extra Light"/>
              </a:rPr>
              <a:t>Leila Fadaiepour</a:t>
            </a:r>
            <a:endParaRPr lang="en-US"/>
          </a:p>
        </p:txBody>
      </p:sp>
    </p:spTree>
    <p:extLst>
      <p:ext uri="{BB962C8B-B14F-4D97-AF65-F5344CB8AC3E}">
        <p14:creationId xmlns:p14="http://schemas.microsoft.com/office/powerpoint/2010/main" val="173429588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Normal Vaccine Order Schedule</a:t>
            </a:r>
          </a:p>
        </p:txBody>
      </p:sp>
      <p:sp>
        <p:nvSpPr>
          <p:cNvPr id="3" name="Content Placeholder 2"/>
          <p:cNvSpPr>
            <a:spLocks noGrp="1"/>
          </p:cNvSpPr>
          <p:nvPr>
            <p:ph idx="1"/>
          </p:nvPr>
        </p:nvSpPr>
        <p:spPr/>
        <p:txBody>
          <a:bodyPr/>
          <a:lstStyle/>
          <a:p>
            <a:pPr fontAlgn="base"/>
            <a:r>
              <a:rPr lang="en-US"/>
              <a:t>Deadlines and timelines for providers are in </a:t>
            </a:r>
            <a:r>
              <a:rPr lang="en-US">
                <a:solidFill>
                  <a:srgbClr val="00B050"/>
                </a:solidFill>
              </a:rPr>
              <a:t>green font​</a:t>
            </a:r>
          </a:p>
          <a:p>
            <a:pPr fontAlgn="base"/>
            <a:r>
              <a:rPr lang="en-US"/>
              <a:t>Deadlines and timelines for Vaccine team are in black font</a:t>
            </a:r>
          </a:p>
          <a:p>
            <a:endParaRPr lang="en-US"/>
          </a:p>
        </p:txBody>
      </p:sp>
      <p:sp>
        <p:nvSpPr>
          <p:cNvPr id="4" name="Slide Number Placeholder 3"/>
          <p:cNvSpPr>
            <a:spLocks noGrp="1"/>
          </p:cNvSpPr>
          <p:nvPr>
            <p:ph type="sldNum" sz="quarter" idx="12"/>
          </p:nvPr>
        </p:nvSpPr>
        <p:spPr/>
        <p:txBody>
          <a:bodyPr/>
          <a:lstStyle/>
          <a:p>
            <a:fld id="{DB7DDC46-2E90-8640-BEFE-F54DCCD857ED}" type="slidenum">
              <a:rPr lang="en-US" smtClean="0"/>
              <a:t>41</a:t>
            </a:fld>
            <a:endParaRPr lang="en-US"/>
          </a:p>
        </p:txBody>
      </p:sp>
      <p:sp>
        <p:nvSpPr>
          <p:cNvPr id="5" name="Footer Placeholder 4"/>
          <p:cNvSpPr>
            <a:spLocks noGrp="1"/>
          </p:cNvSpPr>
          <p:nvPr>
            <p:ph type="ftr" sz="quarter" idx="13"/>
          </p:nvPr>
        </p:nvSpPr>
        <p:spPr/>
        <p:txBody>
          <a:bodyPr/>
          <a:lstStyle/>
          <a:p>
            <a:r>
              <a:rPr lang="en-US"/>
              <a:t>Oklahoma State Department of Health  </a:t>
            </a:r>
          </a:p>
        </p:txBody>
      </p:sp>
      <p:graphicFrame>
        <p:nvGraphicFramePr>
          <p:cNvPr id="9" name="Table 8"/>
          <p:cNvGraphicFramePr>
            <a:graphicFrameLocks noGrp="1"/>
          </p:cNvGraphicFramePr>
          <p:nvPr/>
        </p:nvGraphicFramePr>
        <p:xfrm>
          <a:off x="457198" y="1870307"/>
          <a:ext cx="10772079" cy="4162502"/>
        </p:xfrm>
        <a:graphic>
          <a:graphicData uri="http://schemas.openxmlformats.org/drawingml/2006/table">
            <a:tbl>
              <a:tblPr/>
              <a:tblGrid>
                <a:gridCol w="6595520">
                  <a:extLst>
                    <a:ext uri="{9D8B030D-6E8A-4147-A177-3AD203B41FA5}">
                      <a16:colId xmlns:a16="http://schemas.microsoft.com/office/drawing/2014/main" val="1232269442"/>
                    </a:ext>
                  </a:extLst>
                </a:gridCol>
                <a:gridCol w="4176559">
                  <a:extLst>
                    <a:ext uri="{9D8B030D-6E8A-4147-A177-3AD203B41FA5}">
                      <a16:colId xmlns:a16="http://schemas.microsoft.com/office/drawing/2014/main" val="2918398851"/>
                    </a:ext>
                  </a:extLst>
                </a:gridCol>
              </a:tblGrid>
              <a:tr h="640384">
                <a:tc>
                  <a:txBody>
                    <a:bodyPr/>
                    <a:lstStyle/>
                    <a:p>
                      <a:pPr algn="l" fontAlgn="auto"/>
                      <a:r>
                        <a:rPr lang="en-US" sz="1300" b="1" i="0" dirty="0">
                          <a:solidFill>
                            <a:srgbClr val="FFFFFF"/>
                          </a:solidFill>
                          <a:effectLst/>
                          <a:latin typeface="Arial"/>
                        </a:rPr>
                        <a:t>Normal Vaccine Order Schedule </a:t>
                      </a:r>
                    </a:p>
                  </a:txBody>
                  <a:tcPr marL="68292" marR="68292" marT="34146" marB="34146">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21031" cap="flat" cmpd="sng" algn="ctr">
                      <a:solidFill>
                        <a:srgbClr val="FFFFFF"/>
                      </a:solidFill>
                      <a:prstDash val="solid"/>
                      <a:round/>
                      <a:headEnd type="none" w="med" len="med"/>
                      <a:tailEnd type="none" w="med" len="med"/>
                    </a:lnB>
                    <a:solidFill>
                      <a:srgbClr val="1CA6DE"/>
                    </a:solidFill>
                  </a:tcPr>
                </a:tc>
                <a:tc>
                  <a:txBody>
                    <a:bodyPr/>
                    <a:lstStyle/>
                    <a:p>
                      <a:pPr algn="l" fontAlgn="auto"/>
                      <a:r>
                        <a:rPr lang="en-US" sz="1300" b="1" i="0">
                          <a:solidFill>
                            <a:srgbClr val="FFFFFF"/>
                          </a:solidFill>
                          <a:effectLst/>
                          <a:latin typeface="Arial"/>
                        </a:rPr>
                        <a:t>​</a:t>
                      </a:r>
                    </a:p>
                  </a:txBody>
                  <a:tcPr marL="68292" marR="68292" marT="34146" marB="34146">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21031" cap="flat" cmpd="sng" algn="ctr">
                      <a:solidFill>
                        <a:srgbClr val="FFFFFF"/>
                      </a:solidFill>
                      <a:prstDash val="solid"/>
                      <a:round/>
                      <a:headEnd type="none" w="med" len="med"/>
                      <a:tailEnd type="none" w="med" len="med"/>
                    </a:lnB>
                    <a:solidFill>
                      <a:srgbClr val="1CA6DE"/>
                    </a:solidFill>
                  </a:tcPr>
                </a:tc>
                <a:extLst>
                  <a:ext uri="{0D108BD9-81ED-4DB2-BD59-A6C34878D82A}">
                    <a16:rowId xmlns:a16="http://schemas.microsoft.com/office/drawing/2014/main" val="868833185"/>
                  </a:ext>
                </a:extLst>
              </a:tr>
              <a:tr h="640384">
                <a:tc>
                  <a:txBody>
                    <a:bodyPr/>
                    <a:lstStyle/>
                    <a:p>
                      <a:pPr algn="l" fontAlgn="base"/>
                      <a:r>
                        <a:rPr lang="en-US" sz="1800" b="0" i="0" dirty="0">
                          <a:solidFill>
                            <a:srgbClr val="00B050"/>
                          </a:solidFill>
                          <a:effectLst/>
                          <a:latin typeface="Arial"/>
                        </a:rPr>
                        <a:t>Vaccine ordering frequency </a:t>
                      </a:r>
                      <a:r>
                        <a:rPr lang="en-US" sz="1800" b="0" i="0" dirty="0">
                          <a:solidFill>
                            <a:srgbClr val="464646"/>
                          </a:solidFill>
                          <a:effectLst/>
                          <a:latin typeface="Arial"/>
                        </a:rPr>
                        <a:t>​</a:t>
                      </a:r>
                    </a:p>
                  </a:txBody>
                  <a:tcPr marL="68292" marR="68292" marT="34146" marB="34146">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21031"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CCE1F3"/>
                    </a:solidFill>
                  </a:tcPr>
                </a:tc>
                <a:tc>
                  <a:txBody>
                    <a:bodyPr/>
                    <a:lstStyle/>
                    <a:p>
                      <a:pPr algn="l" fontAlgn="base"/>
                      <a:r>
                        <a:rPr lang="en-US" sz="1800" b="0" i="0">
                          <a:solidFill>
                            <a:srgbClr val="00B050"/>
                          </a:solidFill>
                          <a:effectLst/>
                          <a:latin typeface="Arial"/>
                        </a:rPr>
                        <a:t>Every 7 days </a:t>
                      </a:r>
                      <a:r>
                        <a:rPr lang="en-US" sz="1800" b="0" i="0">
                          <a:solidFill>
                            <a:srgbClr val="464646"/>
                          </a:solidFill>
                          <a:effectLst/>
                          <a:latin typeface="Arial"/>
                        </a:rPr>
                        <a:t>​</a:t>
                      </a:r>
                    </a:p>
                  </a:txBody>
                  <a:tcPr marL="68292" marR="68292" marT="34146" marB="34146">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21031"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CCE1F3"/>
                    </a:solidFill>
                  </a:tcPr>
                </a:tc>
                <a:extLst>
                  <a:ext uri="{0D108BD9-81ED-4DB2-BD59-A6C34878D82A}">
                    <a16:rowId xmlns:a16="http://schemas.microsoft.com/office/drawing/2014/main" val="1419298719"/>
                  </a:ext>
                </a:extLst>
              </a:tr>
              <a:tr h="1120675">
                <a:tc>
                  <a:txBody>
                    <a:bodyPr/>
                    <a:lstStyle/>
                    <a:p>
                      <a:pPr algn="l" fontAlgn="base"/>
                      <a:r>
                        <a:rPr lang="en-US" sz="1800" b="0" i="0">
                          <a:solidFill>
                            <a:srgbClr val="00B050"/>
                          </a:solidFill>
                          <a:effectLst/>
                          <a:latin typeface="Arial"/>
                        </a:rPr>
                        <a:t>Max number of days between last reconciliation and vaccine order date</a:t>
                      </a:r>
                      <a:r>
                        <a:rPr lang="en-US" sz="1800" b="0" i="0">
                          <a:solidFill>
                            <a:srgbClr val="464646"/>
                          </a:solidFill>
                          <a:effectLst/>
                          <a:latin typeface="Arial"/>
                        </a:rPr>
                        <a:t>​</a:t>
                      </a:r>
                    </a:p>
                  </a:txBody>
                  <a:tcPr marL="68292" marR="68292" marT="34146" marB="34146">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7F1F9"/>
                    </a:solidFill>
                  </a:tcPr>
                </a:tc>
                <a:tc>
                  <a:txBody>
                    <a:bodyPr/>
                    <a:lstStyle/>
                    <a:p>
                      <a:pPr algn="l" fontAlgn="base"/>
                      <a:r>
                        <a:rPr lang="en-US" sz="1800" b="0" i="0" dirty="0">
                          <a:solidFill>
                            <a:srgbClr val="00B050"/>
                          </a:solidFill>
                          <a:effectLst/>
                          <a:latin typeface="Arial"/>
                        </a:rPr>
                        <a:t>14 days</a:t>
                      </a:r>
                      <a:r>
                        <a:rPr lang="en-US" sz="1800" b="0" i="0" dirty="0">
                          <a:solidFill>
                            <a:srgbClr val="464646"/>
                          </a:solidFill>
                          <a:effectLst/>
                          <a:latin typeface="Arial"/>
                        </a:rPr>
                        <a:t>​</a:t>
                      </a:r>
                    </a:p>
                  </a:txBody>
                  <a:tcPr marL="68292" marR="68292" marT="34146" marB="34146">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7F1F9"/>
                    </a:solidFill>
                  </a:tcPr>
                </a:tc>
                <a:extLst>
                  <a:ext uri="{0D108BD9-81ED-4DB2-BD59-A6C34878D82A}">
                    <a16:rowId xmlns:a16="http://schemas.microsoft.com/office/drawing/2014/main" val="2183416582"/>
                  </a:ext>
                </a:extLst>
              </a:tr>
              <a:tr h="1120675">
                <a:tc>
                  <a:txBody>
                    <a:bodyPr/>
                    <a:lstStyle/>
                    <a:p>
                      <a:pPr algn="l" fontAlgn="base"/>
                      <a:r>
                        <a:rPr lang="en-US" sz="1800" b="0" i="0" u="none" strike="noStrike">
                          <a:solidFill>
                            <a:srgbClr val="00B050"/>
                          </a:solidFill>
                          <a:effectLst/>
                          <a:latin typeface="Arial"/>
                        </a:rPr>
                        <a:t>Deadline for provider to create and submit order</a:t>
                      </a:r>
                      <a:r>
                        <a:rPr lang="en-US" sz="1800" b="0" i="0">
                          <a:solidFill>
                            <a:srgbClr val="464646"/>
                          </a:solidFill>
                          <a:effectLst/>
                          <a:latin typeface="Arial"/>
                        </a:rPr>
                        <a:t>​</a:t>
                      </a:r>
                    </a:p>
                  </a:txBody>
                  <a:tcPr marL="68292" marR="68292" marT="34146" marB="34146">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CCE1F3"/>
                    </a:solidFill>
                  </a:tcPr>
                </a:tc>
                <a:tc>
                  <a:txBody>
                    <a:bodyPr/>
                    <a:lstStyle/>
                    <a:p>
                      <a:pPr algn="l" fontAlgn="base"/>
                      <a:r>
                        <a:rPr lang="en-US" sz="1800" b="0" i="0" u="none" strike="noStrike">
                          <a:solidFill>
                            <a:srgbClr val="00B050"/>
                          </a:solidFill>
                          <a:effectLst/>
                          <a:latin typeface="Arial"/>
                        </a:rPr>
                        <a:t>Each Monday, 5pm, </a:t>
                      </a:r>
                      <a:r>
                        <a:rPr lang="en-US" sz="1800" b="0" i="0" u="sng">
                          <a:solidFill>
                            <a:srgbClr val="00B050"/>
                          </a:solidFill>
                          <a:effectLst/>
                          <a:latin typeface="Arial"/>
                        </a:rPr>
                        <a:t>except for the 4</a:t>
                      </a:r>
                      <a:r>
                        <a:rPr lang="en-US" sz="1800" b="0" i="0" u="sng" baseline="30000">
                          <a:solidFill>
                            <a:srgbClr val="00B050"/>
                          </a:solidFill>
                          <a:effectLst/>
                          <a:latin typeface="Arial"/>
                        </a:rPr>
                        <a:t>th</a:t>
                      </a:r>
                      <a:r>
                        <a:rPr lang="en-US" sz="1800" b="0" i="0" u="sng">
                          <a:solidFill>
                            <a:srgbClr val="00B050"/>
                          </a:solidFill>
                          <a:effectLst/>
                          <a:latin typeface="Arial"/>
                        </a:rPr>
                        <a:t> week of each month</a:t>
                      </a:r>
                      <a:r>
                        <a:rPr lang="en-US" sz="1800" b="0" i="0">
                          <a:solidFill>
                            <a:srgbClr val="464646"/>
                          </a:solidFill>
                          <a:effectLst/>
                          <a:latin typeface="Arial"/>
                        </a:rPr>
                        <a:t>​</a:t>
                      </a:r>
                    </a:p>
                  </a:txBody>
                  <a:tcPr marL="68292" marR="68292" marT="34146" marB="34146">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CCE1F3"/>
                    </a:solidFill>
                  </a:tcPr>
                </a:tc>
                <a:extLst>
                  <a:ext uri="{0D108BD9-81ED-4DB2-BD59-A6C34878D82A}">
                    <a16:rowId xmlns:a16="http://schemas.microsoft.com/office/drawing/2014/main" val="176619597"/>
                  </a:ext>
                </a:extLst>
              </a:tr>
              <a:tr h="640384">
                <a:tc>
                  <a:txBody>
                    <a:bodyPr/>
                    <a:lstStyle/>
                    <a:p>
                      <a:pPr algn="l" fontAlgn="base"/>
                      <a:r>
                        <a:rPr lang="en-US" sz="1800" b="0" i="0" u="none" strike="noStrike">
                          <a:solidFill>
                            <a:srgbClr val="00B050"/>
                          </a:solidFill>
                          <a:effectLst/>
                          <a:latin typeface="Arial"/>
                        </a:rPr>
                        <a:t>Vaccine delivery timeline</a:t>
                      </a:r>
                      <a:r>
                        <a:rPr lang="en-US" sz="1800" b="0" i="0">
                          <a:solidFill>
                            <a:srgbClr val="464646"/>
                          </a:solidFill>
                          <a:effectLst/>
                          <a:latin typeface="Arial"/>
                        </a:rPr>
                        <a:t>​</a:t>
                      </a:r>
                    </a:p>
                  </a:txBody>
                  <a:tcPr marL="68292" marR="68292" marT="34146" marB="34146">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7F1F9"/>
                    </a:solidFill>
                  </a:tcPr>
                </a:tc>
                <a:tc>
                  <a:txBody>
                    <a:bodyPr/>
                    <a:lstStyle/>
                    <a:p>
                      <a:pPr algn="l" fontAlgn="base"/>
                      <a:r>
                        <a:rPr lang="en-US" sz="1800" b="0" i="0" u="none" strike="noStrike" dirty="0">
                          <a:solidFill>
                            <a:srgbClr val="00B050"/>
                          </a:solidFill>
                          <a:effectLst/>
                          <a:latin typeface="Arial"/>
                        </a:rPr>
                        <a:t>Following week</a:t>
                      </a:r>
                      <a:r>
                        <a:rPr lang="en-US" sz="1800" b="0" i="0" dirty="0">
                          <a:solidFill>
                            <a:srgbClr val="464646"/>
                          </a:solidFill>
                          <a:effectLst/>
                          <a:latin typeface="Arial"/>
                        </a:rPr>
                        <a:t>​</a:t>
                      </a:r>
                    </a:p>
                  </a:txBody>
                  <a:tcPr marL="68292" marR="68292" marT="34146" marB="34146">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7F1F9"/>
                    </a:solidFill>
                  </a:tcPr>
                </a:tc>
                <a:extLst>
                  <a:ext uri="{0D108BD9-81ED-4DB2-BD59-A6C34878D82A}">
                    <a16:rowId xmlns:a16="http://schemas.microsoft.com/office/drawing/2014/main" val="1579854488"/>
                  </a:ext>
                </a:extLst>
              </a:tr>
            </a:tbl>
          </a:graphicData>
        </a:graphic>
      </p:graphicFrame>
    </p:spTree>
    <p:extLst>
      <p:ext uri="{BB962C8B-B14F-4D97-AF65-F5344CB8AC3E}">
        <p14:creationId xmlns:p14="http://schemas.microsoft.com/office/powerpoint/2010/main" val="390365358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2DC346-6953-83B3-3DA0-51021A2B9D4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76F0C01-D924-2C67-539E-5A08037086E7}"/>
              </a:ext>
            </a:extLst>
          </p:cNvPr>
          <p:cNvSpPr>
            <a:spLocks noGrp="1"/>
          </p:cNvSpPr>
          <p:nvPr>
            <p:ph type="title"/>
          </p:nvPr>
        </p:nvSpPr>
        <p:spPr/>
        <p:txBody>
          <a:bodyPr/>
          <a:lstStyle/>
          <a:p>
            <a:r>
              <a:rPr lang="en-US" sz="3600" dirty="0"/>
              <a:t>Vaccine Order Best Practices</a:t>
            </a:r>
          </a:p>
        </p:txBody>
      </p:sp>
      <p:sp>
        <p:nvSpPr>
          <p:cNvPr id="3" name="Content Placeholder 2">
            <a:extLst>
              <a:ext uri="{FF2B5EF4-FFF2-40B4-BE49-F238E27FC236}">
                <a16:creationId xmlns:a16="http://schemas.microsoft.com/office/drawing/2014/main" id="{C15F1B60-D90C-F658-26D0-567FA5CD0DF0}"/>
              </a:ext>
            </a:extLst>
          </p:cNvPr>
          <p:cNvSpPr>
            <a:spLocks noGrp="1"/>
          </p:cNvSpPr>
          <p:nvPr>
            <p:ph idx="1"/>
          </p:nvPr>
        </p:nvSpPr>
        <p:spPr>
          <a:xfrm>
            <a:off x="457200" y="1633571"/>
            <a:ext cx="11394141" cy="4351338"/>
          </a:xfrm>
        </p:spPr>
        <p:txBody>
          <a:bodyPr/>
          <a:lstStyle/>
          <a:p>
            <a:pPr fontAlgn="base"/>
            <a:r>
              <a:rPr lang="en-US" sz="2400" dirty="0">
                <a:solidFill>
                  <a:schemeClr val="bg2">
                    <a:lumMod val="10000"/>
                  </a:schemeClr>
                </a:solidFill>
              </a:rPr>
              <a:t>If your order contains over 100 doses, please use the</a:t>
            </a:r>
            <a:r>
              <a:rPr lang="en-US" sz="2400" b="1" dirty="0">
                <a:solidFill>
                  <a:schemeClr val="bg2">
                    <a:lumMod val="10000"/>
                  </a:schemeClr>
                </a:solidFill>
              </a:rPr>
              <a:t> comments </a:t>
            </a:r>
            <a:r>
              <a:rPr lang="en-US" sz="2400" dirty="0">
                <a:solidFill>
                  <a:schemeClr val="bg2">
                    <a:lumMod val="10000"/>
                  </a:schemeClr>
                </a:solidFill>
              </a:rPr>
              <a:t>to confirm the amount. </a:t>
            </a:r>
          </a:p>
          <a:p>
            <a:pPr fontAlgn="base"/>
            <a:r>
              <a:rPr lang="en-US" sz="2400" dirty="0">
                <a:solidFill>
                  <a:schemeClr val="bg2">
                    <a:lumMod val="10000"/>
                  </a:schemeClr>
                </a:solidFill>
              </a:rPr>
              <a:t>If your order contains new vaccine formulary, please use the</a:t>
            </a:r>
            <a:r>
              <a:rPr lang="en-US" sz="2400" b="1" dirty="0">
                <a:solidFill>
                  <a:schemeClr val="bg2">
                    <a:lumMod val="10000"/>
                  </a:schemeClr>
                </a:solidFill>
              </a:rPr>
              <a:t> comments </a:t>
            </a:r>
            <a:r>
              <a:rPr lang="en-US" sz="2400" dirty="0">
                <a:solidFill>
                  <a:schemeClr val="bg2">
                    <a:lumMod val="10000"/>
                  </a:schemeClr>
                </a:solidFill>
              </a:rPr>
              <a:t>to confirm the addition. </a:t>
            </a:r>
          </a:p>
          <a:p>
            <a:pPr fontAlgn="base"/>
            <a:r>
              <a:rPr lang="en-US" sz="2400" dirty="0">
                <a:solidFill>
                  <a:schemeClr val="bg2">
                    <a:lumMod val="10000"/>
                  </a:schemeClr>
                </a:solidFill>
              </a:rPr>
              <a:t>The </a:t>
            </a:r>
            <a:r>
              <a:rPr lang="en-US" sz="2400" b="1" dirty="0">
                <a:solidFill>
                  <a:schemeClr val="bg2">
                    <a:lumMod val="10000"/>
                  </a:schemeClr>
                </a:solidFill>
              </a:rPr>
              <a:t>order forecaster </a:t>
            </a:r>
            <a:r>
              <a:rPr lang="en-US" sz="2400" dirty="0">
                <a:solidFill>
                  <a:schemeClr val="bg2">
                    <a:lumMod val="10000"/>
                  </a:schemeClr>
                </a:solidFill>
              </a:rPr>
              <a:t>is available in assisting with how many doses are needed and what brand. </a:t>
            </a:r>
          </a:p>
          <a:p>
            <a:pPr fontAlgn="base"/>
            <a:r>
              <a:rPr lang="en-US" sz="2400" dirty="0">
                <a:solidFill>
                  <a:schemeClr val="bg2">
                    <a:lumMod val="10000"/>
                  </a:schemeClr>
                </a:solidFill>
              </a:rPr>
              <a:t>VFC orders can be </a:t>
            </a:r>
            <a:r>
              <a:rPr lang="en-US" sz="2400" u="sng" dirty="0">
                <a:solidFill>
                  <a:schemeClr val="bg2">
                    <a:lumMod val="10000"/>
                  </a:schemeClr>
                </a:solidFill>
              </a:rPr>
              <a:t>rejected</a:t>
            </a:r>
            <a:r>
              <a:rPr lang="en-US" sz="2400" dirty="0">
                <a:solidFill>
                  <a:schemeClr val="bg2">
                    <a:lumMod val="10000"/>
                  </a:schemeClr>
                </a:solidFill>
              </a:rPr>
              <a:t> based on </a:t>
            </a:r>
            <a:r>
              <a:rPr lang="en-US" sz="2400" dirty="0">
                <a:solidFill>
                  <a:schemeClr val="bg2">
                    <a:lumMod val="10000"/>
                  </a:schemeClr>
                </a:solidFill>
                <a:highlight>
                  <a:srgbClr val="FFFF00"/>
                </a:highlight>
              </a:rPr>
              <a:t>vaccine availability.</a:t>
            </a:r>
          </a:p>
          <a:p>
            <a:pPr fontAlgn="base"/>
            <a:r>
              <a:rPr lang="en-US" sz="2400" dirty="0">
                <a:solidFill>
                  <a:schemeClr val="bg2">
                    <a:lumMod val="10000"/>
                  </a:schemeClr>
                </a:solidFill>
              </a:rPr>
              <a:t>317 orders can be </a:t>
            </a:r>
            <a:r>
              <a:rPr lang="en-US" sz="2400" u="sng" dirty="0">
                <a:solidFill>
                  <a:schemeClr val="bg2">
                    <a:lumMod val="10000"/>
                  </a:schemeClr>
                </a:solidFill>
              </a:rPr>
              <a:t>rejected</a:t>
            </a:r>
            <a:r>
              <a:rPr lang="en-US" sz="2400" dirty="0">
                <a:solidFill>
                  <a:schemeClr val="bg2">
                    <a:lumMod val="10000"/>
                  </a:schemeClr>
                </a:solidFill>
              </a:rPr>
              <a:t> due to </a:t>
            </a:r>
            <a:r>
              <a:rPr lang="en-US" sz="2400" dirty="0">
                <a:solidFill>
                  <a:schemeClr val="bg2">
                    <a:lumMod val="10000"/>
                  </a:schemeClr>
                </a:solidFill>
                <a:highlight>
                  <a:srgbClr val="FFFF00"/>
                </a:highlight>
              </a:rPr>
              <a:t>current inventory on hand</a:t>
            </a:r>
            <a:r>
              <a:rPr lang="en-US" sz="2400" dirty="0">
                <a:solidFill>
                  <a:schemeClr val="bg2">
                    <a:lumMod val="10000"/>
                  </a:schemeClr>
                </a:solidFill>
              </a:rPr>
              <a:t>. (5 or more doses) </a:t>
            </a:r>
          </a:p>
          <a:p>
            <a:pPr fontAlgn="base"/>
            <a:endParaRPr lang="en-US" sz="1800" dirty="0">
              <a:solidFill>
                <a:schemeClr val="bg2">
                  <a:lumMod val="10000"/>
                </a:schemeClr>
              </a:solidFill>
            </a:endParaRPr>
          </a:p>
          <a:p>
            <a:pPr fontAlgn="base"/>
            <a:endParaRPr lang="en-US" sz="1800" dirty="0">
              <a:solidFill>
                <a:schemeClr val="bg2">
                  <a:lumMod val="10000"/>
                </a:schemeClr>
              </a:solidFill>
            </a:endParaRPr>
          </a:p>
          <a:p>
            <a:pPr marL="0" indent="0" fontAlgn="base">
              <a:buNone/>
            </a:pPr>
            <a:endParaRPr lang="en-US" sz="1800" dirty="0">
              <a:solidFill>
                <a:schemeClr val="bg2">
                  <a:lumMod val="10000"/>
                </a:schemeClr>
              </a:solidFill>
            </a:endParaRPr>
          </a:p>
          <a:p>
            <a:endParaRPr lang="en-US" dirty="0"/>
          </a:p>
        </p:txBody>
      </p:sp>
      <p:sp>
        <p:nvSpPr>
          <p:cNvPr id="4" name="Slide Number Placeholder 3">
            <a:extLst>
              <a:ext uri="{FF2B5EF4-FFF2-40B4-BE49-F238E27FC236}">
                <a16:creationId xmlns:a16="http://schemas.microsoft.com/office/drawing/2014/main" id="{B53B8FF4-F99F-AE52-D13A-6BBCB9F66261}"/>
              </a:ext>
            </a:extLst>
          </p:cNvPr>
          <p:cNvSpPr>
            <a:spLocks noGrp="1"/>
          </p:cNvSpPr>
          <p:nvPr>
            <p:ph type="sldNum" sz="quarter" idx="12"/>
          </p:nvPr>
        </p:nvSpPr>
        <p:spPr/>
        <p:txBody>
          <a:bodyPr/>
          <a:lstStyle/>
          <a:p>
            <a:fld id="{DB7DDC46-2E90-8640-BEFE-F54DCCD857ED}" type="slidenum">
              <a:rPr lang="en-US" smtClean="0"/>
              <a:t>42</a:t>
            </a:fld>
            <a:endParaRPr lang="en-US"/>
          </a:p>
        </p:txBody>
      </p:sp>
      <p:sp>
        <p:nvSpPr>
          <p:cNvPr id="5" name="Footer Placeholder 4">
            <a:extLst>
              <a:ext uri="{FF2B5EF4-FFF2-40B4-BE49-F238E27FC236}">
                <a16:creationId xmlns:a16="http://schemas.microsoft.com/office/drawing/2014/main" id="{6555C2F2-F969-152B-5FD9-8992DA96AC7D}"/>
              </a:ext>
            </a:extLst>
          </p:cNvPr>
          <p:cNvSpPr>
            <a:spLocks noGrp="1"/>
          </p:cNvSpPr>
          <p:nvPr>
            <p:ph type="ftr" sz="quarter" idx="13"/>
          </p:nvPr>
        </p:nvSpPr>
        <p:spPr/>
        <p:txBody>
          <a:bodyPr/>
          <a:lstStyle/>
          <a:p>
            <a:r>
              <a:rPr lang="en-US"/>
              <a:t>Oklahoma State Department of Health  </a:t>
            </a:r>
          </a:p>
        </p:txBody>
      </p:sp>
    </p:spTree>
    <p:extLst>
      <p:ext uri="{BB962C8B-B14F-4D97-AF65-F5344CB8AC3E}">
        <p14:creationId xmlns:p14="http://schemas.microsoft.com/office/powerpoint/2010/main" val="382695846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E0DF51-C86E-820F-C728-CD55DB21E0F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CC475B8-9FCF-407E-D57C-790575CD25AE}"/>
              </a:ext>
            </a:extLst>
          </p:cNvPr>
          <p:cNvSpPr>
            <a:spLocks noGrp="1"/>
          </p:cNvSpPr>
          <p:nvPr>
            <p:ph type="title"/>
          </p:nvPr>
        </p:nvSpPr>
        <p:spPr/>
        <p:txBody>
          <a:bodyPr/>
          <a:lstStyle/>
          <a:p>
            <a:r>
              <a:rPr lang="en-US" sz="3600" dirty="0"/>
              <a:t>Vaccine Returns</a:t>
            </a:r>
          </a:p>
        </p:txBody>
      </p:sp>
      <p:sp>
        <p:nvSpPr>
          <p:cNvPr id="3" name="Content Placeholder 2">
            <a:extLst>
              <a:ext uri="{FF2B5EF4-FFF2-40B4-BE49-F238E27FC236}">
                <a16:creationId xmlns:a16="http://schemas.microsoft.com/office/drawing/2014/main" id="{DA31FE7F-F44C-D642-2DDF-F92C25834AC2}"/>
              </a:ext>
            </a:extLst>
          </p:cNvPr>
          <p:cNvSpPr>
            <a:spLocks noGrp="1"/>
          </p:cNvSpPr>
          <p:nvPr>
            <p:ph idx="1"/>
          </p:nvPr>
        </p:nvSpPr>
        <p:spPr>
          <a:xfrm>
            <a:off x="457200" y="1633571"/>
            <a:ext cx="11394141" cy="4351338"/>
          </a:xfrm>
        </p:spPr>
        <p:txBody>
          <a:bodyPr/>
          <a:lstStyle/>
          <a:p>
            <a:pPr fontAlgn="base"/>
            <a:r>
              <a:rPr lang="en-US" sz="2400" dirty="0">
                <a:solidFill>
                  <a:schemeClr val="bg2">
                    <a:lumMod val="10000"/>
                  </a:schemeClr>
                </a:solidFill>
              </a:rPr>
              <a:t>Vaccine returns can be created at any time.</a:t>
            </a:r>
          </a:p>
          <a:p>
            <a:pPr lvl="1" fontAlgn="base"/>
            <a:r>
              <a:rPr lang="en-US" sz="2400" dirty="0">
                <a:solidFill>
                  <a:schemeClr val="bg2">
                    <a:lumMod val="10000"/>
                  </a:schemeClr>
                </a:solidFill>
              </a:rPr>
              <a:t>Returns are processed on </a:t>
            </a:r>
            <a:r>
              <a:rPr lang="en-US" sz="2400" b="1" dirty="0">
                <a:solidFill>
                  <a:schemeClr val="bg2">
                    <a:lumMod val="10000"/>
                  </a:schemeClr>
                </a:solidFill>
              </a:rPr>
              <a:t>Thursdays.</a:t>
            </a:r>
          </a:p>
          <a:p>
            <a:pPr fontAlgn="base"/>
            <a:r>
              <a:rPr lang="en-US" sz="2400" dirty="0">
                <a:solidFill>
                  <a:schemeClr val="bg2">
                    <a:lumMod val="10000"/>
                  </a:schemeClr>
                </a:solidFill>
              </a:rPr>
              <a:t>One return can contain multiple vaccines as long as they are all being returned for the </a:t>
            </a:r>
            <a:r>
              <a:rPr lang="en-US" sz="2400" u="sng" dirty="0">
                <a:solidFill>
                  <a:schemeClr val="bg2">
                    <a:lumMod val="10000"/>
                  </a:schemeClr>
                </a:solidFill>
              </a:rPr>
              <a:t>same</a:t>
            </a:r>
            <a:r>
              <a:rPr lang="en-US" sz="2400" dirty="0">
                <a:solidFill>
                  <a:schemeClr val="bg2">
                    <a:lumMod val="10000"/>
                  </a:schemeClr>
                </a:solidFill>
              </a:rPr>
              <a:t> reason. </a:t>
            </a:r>
          </a:p>
          <a:p>
            <a:pPr lvl="1" fontAlgn="base"/>
            <a:r>
              <a:rPr lang="en-US" sz="2400" dirty="0">
                <a:solidFill>
                  <a:schemeClr val="bg2">
                    <a:lumMod val="10000"/>
                  </a:schemeClr>
                </a:solidFill>
              </a:rPr>
              <a:t>If you are returning multiple vaccines for the </a:t>
            </a:r>
            <a:r>
              <a:rPr lang="en-US" sz="2400" u="sng" dirty="0">
                <a:solidFill>
                  <a:schemeClr val="bg2">
                    <a:lumMod val="10000"/>
                  </a:schemeClr>
                </a:solidFill>
              </a:rPr>
              <a:t>same</a:t>
            </a:r>
            <a:r>
              <a:rPr lang="en-US" sz="2400" dirty="0">
                <a:solidFill>
                  <a:schemeClr val="bg2">
                    <a:lumMod val="10000"/>
                  </a:schemeClr>
                </a:solidFill>
              </a:rPr>
              <a:t> reason, please create </a:t>
            </a:r>
            <a:r>
              <a:rPr lang="en-US" sz="2400" b="1" dirty="0">
                <a:solidFill>
                  <a:schemeClr val="bg2">
                    <a:lumMod val="10000"/>
                  </a:schemeClr>
                </a:solidFill>
              </a:rPr>
              <a:t>one return</a:t>
            </a:r>
            <a:r>
              <a:rPr lang="en-US" sz="2400" dirty="0">
                <a:solidFill>
                  <a:schemeClr val="bg2">
                    <a:lumMod val="10000"/>
                  </a:schemeClr>
                </a:solidFill>
              </a:rPr>
              <a:t>. </a:t>
            </a:r>
          </a:p>
          <a:p>
            <a:pPr lvl="1" fontAlgn="base"/>
            <a:r>
              <a:rPr lang="en-US" sz="2400" dirty="0">
                <a:solidFill>
                  <a:schemeClr val="bg2">
                    <a:lumMod val="10000"/>
                  </a:schemeClr>
                </a:solidFill>
              </a:rPr>
              <a:t>If you have one vaccine that is </a:t>
            </a:r>
            <a:r>
              <a:rPr lang="en-US" sz="2400" dirty="0">
                <a:solidFill>
                  <a:schemeClr val="bg2">
                    <a:lumMod val="10000"/>
                  </a:schemeClr>
                </a:solidFill>
                <a:highlight>
                  <a:srgbClr val="FFFF00"/>
                </a:highlight>
              </a:rPr>
              <a:t>expired</a:t>
            </a:r>
            <a:r>
              <a:rPr lang="en-US" sz="2400" dirty="0">
                <a:solidFill>
                  <a:schemeClr val="bg2">
                    <a:lumMod val="10000"/>
                  </a:schemeClr>
                </a:solidFill>
              </a:rPr>
              <a:t> and one that is </a:t>
            </a:r>
            <a:r>
              <a:rPr lang="en-US" sz="2400" dirty="0">
                <a:solidFill>
                  <a:schemeClr val="bg2">
                    <a:lumMod val="10000"/>
                  </a:schemeClr>
                </a:solidFill>
                <a:highlight>
                  <a:srgbClr val="FFFF00"/>
                </a:highlight>
              </a:rPr>
              <a:t>spoiled</a:t>
            </a:r>
            <a:r>
              <a:rPr lang="en-US" sz="2400" dirty="0">
                <a:solidFill>
                  <a:schemeClr val="bg2">
                    <a:lumMod val="10000"/>
                  </a:schemeClr>
                </a:solidFill>
              </a:rPr>
              <a:t>. That would be </a:t>
            </a:r>
            <a:r>
              <a:rPr lang="en-US" sz="2400" b="1" dirty="0">
                <a:solidFill>
                  <a:schemeClr val="bg2">
                    <a:lumMod val="10000"/>
                  </a:schemeClr>
                </a:solidFill>
              </a:rPr>
              <a:t>two separate </a:t>
            </a:r>
            <a:r>
              <a:rPr lang="en-US" sz="2400" dirty="0">
                <a:solidFill>
                  <a:schemeClr val="bg2">
                    <a:lumMod val="10000"/>
                  </a:schemeClr>
                </a:solidFill>
              </a:rPr>
              <a:t>returns.</a:t>
            </a:r>
          </a:p>
          <a:p>
            <a:pPr marL="0" indent="0" fontAlgn="base">
              <a:buNone/>
            </a:pPr>
            <a:endParaRPr lang="en-US" sz="1800" dirty="0">
              <a:solidFill>
                <a:schemeClr val="bg2">
                  <a:lumMod val="10000"/>
                </a:schemeClr>
              </a:solidFill>
            </a:endParaRPr>
          </a:p>
          <a:p>
            <a:endParaRPr lang="en-US" dirty="0"/>
          </a:p>
        </p:txBody>
      </p:sp>
      <p:sp>
        <p:nvSpPr>
          <p:cNvPr id="4" name="Slide Number Placeholder 3">
            <a:extLst>
              <a:ext uri="{FF2B5EF4-FFF2-40B4-BE49-F238E27FC236}">
                <a16:creationId xmlns:a16="http://schemas.microsoft.com/office/drawing/2014/main" id="{AE62CBBD-52B3-34C6-7B05-7F6BBBD72FC0}"/>
              </a:ext>
            </a:extLst>
          </p:cNvPr>
          <p:cNvSpPr>
            <a:spLocks noGrp="1"/>
          </p:cNvSpPr>
          <p:nvPr>
            <p:ph type="sldNum" sz="quarter" idx="12"/>
          </p:nvPr>
        </p:nvSpPr>
        <p:spPr/>
        <p:txBody>
          <a:bodyPr/>
          <a:lstStyle/>
          <a:p>
            <a:fld id="{DB7DDC46-2E90-8640-BEFE-F54DCCD857ED}" type="slidenum">
              <a:rPr lang="en-US" smtClean="0"/>
              <a:t>43</a:t>
            </a:fld>
            <a:endParaRPr lang="en-US"/>
          </a:p>
        </p:txBody>
      </p:sp>
      <p:sp>
        <p:nvSpPr>
          <p:cNvPr id="5" name="Footer Placeholder 4">
            <a:extLst>
              <a:ext uri="{FF2B5EF4-FFF2-40B4-BE49-F238E27FC236}">
                <a16:creationId xmlns:a16="http://schemas.microsoft.com/office/drawing/2014/main" id="{110A1F7E-E6A7-8181-53BD-6E7481057EE5}"/>
              </a:ext>
            </a:extLst>
          </p:cNvPr>
          <p:cNvSpPr>
            <a:spLocks noGrp="1"/>
          </p:cNvSpPr>
          <p:nvPr>
            <p:ph type="ftr" sz="quarter" idx="13"/>
          </p:nvPr>
        </p:nvSpPr>
        <p:spPr/>
        <p:txBody>
          <a:bodyPr/>
          <a:lstStyle/>
          <a:p>
            <a:r>
              <a:rPr lang="en-US"/>
              <a:t>Oklahoma State Department of Health  </a:t>
            </a:r>
          </a:p>
        </p:txBody>
      </p:sp>
    </p:spTree>
    <p:extLst>
      <p:ext uri="{BB962C8B-B14F-4D97-AF65-F5344CB8AC3E}">
        <p14:creationId xmlns:p14="http://schemas.microsoft.com/office/powerpoint/2010/main" val="103518478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26B17-7820-E083-550D-A6D4DCDBE808}"/>
              </a:ext>
            </a:extLst>
          </p:cNvPr>
          <p:cNvSpPr>
            <a:spLocks noGrp="1"/>
          </p:cNvSpPr>
          <p:nvPr>
            <p:ph type="title"/>
          </p:nvPr>
        </p:nvSpPr>
        <p:spPr>
          <a:xfrm>
            <a:off x="868277" y="1716816"/>
            <a:ext cx="9889290" cy="1431097"/>
          </a:xfrm>
        </p:spPr>
        <p:txBody>
          <a:bodyPr/>
          <a:lstStyle/>
          <a:p>
            <a:r>
              <a:rPr lang="en-US" sz="4800">
                <a:cs typeface="Arial"/>
              </a:rPr>
              <a:t>Awareness to Action: Increasing HPV Vaccination Rates</a:t>
            </a:r>
            <a:br>
              <a:rPr lang="en-US" sz="4800" dirty="0">
                <a:cs typeface="Arial"/>
              </a:rPr>
            </a:br>
            <a:endParaRPr lang="en-US" sz="4800">
              <a:cs typeface="Arial"/>
            </a:endParaRPr>
          </a:p>
        </p:txBody>
      </p:sp>
      <p:sp>
        <p:nvSpPr>
          <p:cNvPr id="3" name="Text Placeholder 2">
            <a:extLst>
              <a:ext uri="{FF2B5EF4-FFF2-40B4-BE49-F238E27FC236}">
                <a16:creationId xmlns:a16="http://schemas.microsoft.com/office/drawing/2014/main" id="{DDF93EEC-51EF-CE97-0057-868E1573B00E}"/>
              </a:ext>
            </a:extLst>
          </p:cNvPr>
          <p:cNvSpPr>
            <a:spLocks noGrp="1"/>
          </p:cNvSpPr>
          <p:nvPr>
            <p:ph type="body" idx="1"/>
          </p:nvPr>
        </p:nvSpPr>
        <p:spPr>
          <a:xfrm>
            <a:off x="863720" y="3419104"/>
            <a:ext cx="4717151" cy="1162838"/>
          </a:xfrm>
        </p:spPr>
        <p:txBody>
          <a:bodyPr vert="horz" lIns="0" tIns="45720" rIns="91440" bIns="45720" rtlCol="0" anchor="t">
            <a:noAutofit/>
          </a:bodyPr>
          <a:lstStyle/>
          <a:p>
            <a:pPr marL="0" lvl="1"/>
            <a:r>
              <a:rPr lang="en-US" sz="1800">
                <a:solidFill>
                  <a:schemeClr val="bg1"/>
                </a:solidFill>
                <a:cs typeface="Arial"/>
              </a:rPr>
              <a:t> Dr. Savannah Stumph, DO FAAP</a:t>
            </a:r>
            <a:endParaRPr lang="en-US">
              <a:solidFill>
                <a:schemeClr val="bg1"/>
              </a:solidFill>
            </a:endParaRPr>
          </a:p>
          <a:p>
            <a:pPr marL="0" lvl="1"/>
            <a:r>
              <a:rPr lang="en-US" sz="1800">
                <a:solidFill>
                  <a:schemeClr val="bg1"/>
                </a:solidFill>
                <a:cs typeface="Arial"/>
              </a:rPr>
              <a:t> Regional Medical Director, Merck Vaccines</a:t>
            </a:r>
          </a:p>
          <a:p>
            <a:r>
              <a:rPr lang="en-US" sz="1800" b="0">
                <a:cs typeface="Arial"/>
              </a:rPr>
              <a:t> Sanofi Vaccines</a:t>
            </a:r>
            <a:endParaRPr lang="en-US">
              <a:cs typeface="Arial"/>
            </a:endParaRPr>
          </a:p>
        </p:txBody>
      </p:sp>
      <p:sp>
        <p:nvSpPr>
          <p:cNvPr id="4" name="Slide Number Placeholder 3">
            <a:extLst>
              <a:ext uri="{FF2B5EF4-FFF2-40B4-BE49-F238E27FC236}">
                <a16:creationId xmlns:a16="http://schemas.microsoft.com/office/drawing/2014/main" id="{0475579E-7E72-BD5E-5CCC-E86882B92E15}"/>
              </a:ext>
            </a:extLst>
          </p:cNvPr>
          <p:cNvSpPr>
            <a:spLocks noGrp="1"/>
          </p:cNvSpPr>
          <p:nvPr>
            <p:ph type="sldNum" sz="quarter" idx="12"/>
          </p:nvPr>
        </p:nvSpPr>
        <p:spPr/>
        <p:txBody>
          <a:bodyPr/>
          <a:lstStyle/>
          <a:p>
            <a:fld id="{DB7DDC46-2E90-8640-BEFE-F54DCCD857ED}" type="slidenum">
              <a:rPr lang="en-US" smtClean="0"/>
              <a:pPr/>
              <a:t>44</a:t>
            </a:fld>
            <a:endParaRPr lang="en-US"/>
          </a:p>
        </p:txBody>
      </p:sp>
    </p:spTree>
    <p:extLst>
      <p:ext uri="{BB962C8B-B14F-4D97-AF65-F5344CB8AC3E}">
        <p14:creationId xmlns:p14="http://schemas.microsoft.com/office/powerpoint/2010/main" val="368964940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315FB-3487-4EED-9C42-D133E6795107}"/>
              </a:ext>
            </a:extLst>
          </p:cNvPr>
          <p:cNvSpPr>
            <a:spLocks noGrp="1"/>
          </p:cNvSpPr>
          <p:nvPr>
            <p:ph type="title"/>
          </p:nvPr>
        </p:nvSpPr>
        <p:spPr>
          <a:xfrm>
            <a:off x="457199" y="708517"/>
            <a:ext cx="10827903" cy="4775091"/>
          </a:xfrm>
        </p:spPr>
        <p:txBody>
          <a:bodyPr/>
          <a:lstStyle/>
          <a:p>
            <a:r>
              <a:rPr lang="en-US">
                <a:cs typeface="Arial"/>
              </a:rPr>
              <a:t>Questions/Suggestions</a:t>
            </a:r>
            <a:br>
              <a:rPr lang="en-US" dirty="0">
                <a:cs typeface="Arial"/>
              </a:rPr>
            </a:br>
            <a:br>
              <a:rPr lang="en-US" dirty="0">
                <a:cs typeface="Arial"/>
              </a:rPr>
            </a:br>
            <a:r>
              <a:rPr lang="en-US">
                <a:cs typeface="Arial"/>
              </a:rPr>
              <a:t>Looking Forward: </a:t>
            </a:r>
            <a:br>
              <a:rPr lang="en-US" dirty="0">
                <a:cs typeface="Arial"/>
              </a:rPr>
            </a:br>
            <a:r>
              <a:rPr lang="en-US">
                <a:cs typeface="Arial"/>
              </a:rPr>
              <a:t>Discuss a topic that interests you</a:t>
            </a:r>
            <a:br>
              <a:rPr lang="en-US" dirty="0">
                <a:cs typeface="Arial"/>
              </a:rPr>
            </a:br>
            <a:r>
              <a:rPr lang="en-US">
                <a:cs typeface="Arial"/>
              </a:rPr>
              <a:t>Next Call: </a:t>
            </a:r>
            <a:br>
              <a:rPr lang="en-US" dirty="0">
                <a:cs typeface="Arial"/>
              </a:rPr>
            </a:br>
            <a:r>
              <a:rPr lang="en-US">
                <a:cs typeface="Arial"/>
              </a:rPr>
              <a:t>August 2026 </a:t>
            </a:r>
            <a:br>
              <a:rPr lang="en-US" dirty="0">
                <a:cs typeface="Arial"/>
              </a:rPr>
            </a:br>
            <a:endParaRPr lang="en-US">
              <a:cs typeface="Arial"/>
            </a:endParaRPr>
          </a:p>
        </p:txBody>
      </p:sp>
      <p:sp>
        <p:nvSpPr>
          <p:cNvPr id="4" name="Slide Number Placeholder 3">
            <a:extLst>
              <a:ext uri="{FF2B5EF4-FFF2-40B4-BE49-F238E27FC236}">
                <a16:creationId xmlns:a16="http://schemas.microsoft.com/office/drawing/2014/main" id="{D77BD215-43EF-49F7-A31B-C1FA600891D2}"/>
              </a:ext>
            </a:extLst>
          </p:cNvPr>
          <p:cNvSpPr>
            <a:spLocks noGrp="1"/>
          </p:cNvSpPr>
          <p:nvPr>
            <p:ph type="sldNum" sz="quarter" idx="12"/>
          </p:nvPr>
        </p:nvSpPr>
        <p:spPr/>
        <p:txBody>
          <a:bodyPr/>
          <a:lstStyle/>
          <a:p>
            <a:fld id="{DB7DDC46-2E90-8640-BEFE-F54DCCD857ED}" type="slidenum">
              <a:rPr lang="en-US" dirty="0" smtClean="0"/>
              <a:pPr/>
              <a:t>45</a:t>
            </a:fld>
            <a:endParaRPr lang="en-US"/>
          </a:p>
        </p:txBody>
      </p:sp>
    </p:spTree>
    <p:extLst>
      <p:ext uri="{BB962C8B-B14F-4D97-AF65-F5344CB8AC3E}">
        <p14:creationId xmlns:p14="http://schemas.microsoft.com/office/powerpoint/2010/main" val="2557307281"/>
      </p:ext>
    </p:extLst>
  </p:cSld>
  <p:clrMapOvr>
    <a:masterClrMapping/>
  </p:clrMapOvr>
</p:sld>
</file>

<file path=ppt/theme/theme1.xml><?xml version="1.0" encoding="utf-8"?>
<a:theme xmlns:a="http://schemas.openxmlformats.org/drawingml/2006/main" name="Oklaholma ">
  <a:themeElements>
    <a:clrScheme name="Custom 7">
      <a:dk1>
        <a:srgbClr val="464646"/>
      </a:dk1>
      <a:lt1>
        <a:srgbClr val="FFFFFF"/>
      </a:lt1>
      <a:dk2>
        <a:srgbClr val="787878"/>
      </a:dk2>
      <a:lt2>
        <a:srgbClr val="E7E6E6"/>
      </a:lt2>
      <a:accent1>
        <a:srgbClr val="1CA6DE"/>
      </a:accent1>
      <a:accent2>
        <a:srgbClr val="669B41"/>
      </a:accent2>
      <a:accent3>
        <a:srgbClr val="D05320"/>
      </a:accent3>
      <a:accent4>
        <a:srgbClr val="DE9027"/>
      </a:accent4>
      <a:accent5>
        <a:srgbClr val="187BC0"/>
      </a:accent5>
      <a:accent6>
        <a:srgbClr val="004C99"/>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SDH Powerpoint Theme - Sky Blue">
  <a:themeElements>
    <a:clrScheme name="OSDH Template - Sky Blue">
      <a:dk1>
        <a:srgbClr val="000000"/>
      </a:dk1>
      <a:lt1>
        <a:srgbClr val="FFFFFF"/>
      </a:lt1>
      <a:dk2>
        <a:srgbClr val="474747"/>
      </a:dk2>
      <a:lt2>
        <a:srgbClr val="F2F2F2"/>
      </a:lt2>
      <a:accent1>
        <a:srgbClr val="1CA6DF"/>
      </a:accent1>
      <a:accent2>
        <a:srgbClr val="0066A6"/>
      </a:accent2>
      <a:accent3>
        <a:srgbClr val="DD9027"/>
      </a:accent3>
      <a:accent4>
        <a:srgbClr val="A86628"/>
      </a:accent4>
      <a:accent5>
        <a:srgbClr val="669B41"/>
      </a:accent5>
      <a:accent6>
        <a:srgbClr val="31671F"/>
      </a:accent6>
      <a:hlink>
        <a:srgbClr val="0065A6"/>
      </a:hlink>
      <a:folHlink>
        <a:srgbClr val="1BA6DE"/>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lgn="l">
          <a:defRPr dirty="0">
            <a:latin typeface="Montserrat" pitchFamily="2" charset="77"/>
          </a:defRPr>
        </a:defPPr>
      </a:lstStyle>
    </a:txDef>
  </a:objectDefaults>
  <a:extraClrSchemeLst/>
  <a:extLst>
    <a:ext uri="{05A4C25C-085E-4340-85A3-A5531E510DB2}">
      <thm15:themeFamily xmlns:thm15="http://schemas.microsoft.com/office/thememl/2012/main" name="OSDH Powerpoint Theme - Sky Blue.pptx" id="{AC721479-0215-4390-9532-C8AE5EF0BDE4}" vid="{5853179B-5D68-46B4-8589-4EFDF954B896}"/>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1_Office Theme">
  <a:themeElements>
    <a:clrScheme name="OSDH Template - Sky Blue">
      <a:dk1>
        <a:srgbClr val="000000"/>
      </a:dk1>
      <a:lt1>
        <a:srgbClr val="FFFFFF"/>
      </a:lt1>
      <a:dk2>
        <a:srgbClr val="474747"/>
      </a:dk2>
      <a:lt2>
        <a:srgbClr val="F2F2F2"/>
      </a:lt2>
      <a:accent1>
        <a:srgbClr val="1CA6DF"/>
      </a:accent1>
      <a:accent2>
        <a:srgbClr val="0066A6"/>
      </a:accent2>
      <a:accent3>
        <a:srgbClr val="DD9027"/>
      </a:accent3>
      <a:accent4>
        <a:srgbClr val="A86628"/>
      </a:accent4>
      <a:accent5>
        <a:srgbClr val="669B41"/>
      </a:accent5>
      <a:accent6>
        <a:srgbClr val="31671F"/>
      </a:accent6>
      <a:hlink>
        <a:srgbClr val="0065A6"/>
      </a:hlink>
      <a:folHlink>
        <a:srgbClr val="1BA6DE"/>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lgn="l">
          <a:defRPr dirty="0">
            <a:latin typeface="Montserrat" pitchFamily="2" charset="77"/>
          </a:defRPr>
        </a:defPPr>
      </a:lstStyle>
    </a:tx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2576B6AA1962B429F4ADC20EBAECE19" ma:contentTypeVersion="22" ma:contentTypeDescription="Create a new document." ma:contentTypeScope="" ma:versionID="7da445c45cf65fad825e0efb4d2bd232">
  <xsd:schema xmlns:xsd="http://www.w3.org/2001/XMLSchema" xmlns:xs="http://www.w3.org/2001/XMLSchema" xmlns:p="http://schemas.microsoft.com/office/2006/metadata/properties" xmlns:ns1="http://schemas.microsoft.com/sharepoint/v3" xmlns:ns2="fc3f29bc-2e00-4716-b6c8-b3ba1f60ffb1" xmlns:ns3="0da3893d-eb7c-4695-ab76-3bd8c2371edf" targetNamespace="http://schemas.microsoft.com/office/2006/metadata/properties" ma:root="true" ma:fieldsID="8f6b5f28a9ea0aff1855b68d369b1ce3" ns1:_="" ns2:_="" ns3:_="">
    <xsd:import namespace="http://schemas.microsoft.com/sharepoint/v3"/>
    <xsd:import namespace="fc3f29bc-2e00-4716-b6c8-b3ba1f60ffb1"/>
    <xsd:import namespace="0da3893d-eb7c-4695-ab76-3bd8c2371edf"/>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LengthInSeconds" minOccurs="0"/>
                <xsd:element ref="ns3:SharedWithUsers" minOccurs="0"/>
                <xsd:element ref="ns3:SharedWithDetails" minOccurs="0"/>
                <xsd:element ref="ns1:_ip_UnifiedCompliancePolicyProperties" minOccurs="0"/>
                <xsd:element ref="ns1:_ip_UnifiedCompliancePolicyUIAction" minOccurs="0"/>
                <xsd:element ref="ns2:MediaServiceOCR" minOccurs="0"/>
                <xsd:element ref="ns2:MediaServiceGenerationTime" minOccurs="0"/>
                <xsd:element ref="ns2:MediaServiceEventHashCode" minOccurs="0"/>
                <xsd:element ref="ns2:MediaServiceLocation" minOccurs="0"/>
                <xsd:element ref="ns2:lcf76f155ced4ddcb4097134ff3c332f" minOccurs="0"/>
                <xsd:element ref="ns3: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c3f29bc-2e00-4716-b6c8-b3ba1f60ffb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LengthInSeconds" ma:index="12" nillable="true" ma:displayName="MediaLengthInSeconds" ma:hidden="true" ma:internalName="MediaLengthInSeconds" ma:readOnly="true">
      <xsd:simpleType>
        <xsd:restriction base="dms:Unknown"/>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d309bf2f-0431-460d-a93a-990d633b9c5f"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da3893d-eb7c-4695-ab76-3bd8c2371edf"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8c65b1f9-e213-4439-9ff0-0037431c8260}" ma:internalName="TaxCatchAll" ma:showField="CatchAllData" ma:web="0da3893d-eb7c-4695-ab76-3bd8c2371ed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SharedWithUsers xmlns="0da3893d-eb7c-4695-ab76-3bd8c2371edf">
      <UserInfo>
        <DisplayName>SharingLinks.f279d04c-b68e-4316-a29d-c983584b6b5d.Flexible.ff98332c-8289-4a7b-b1c2-24bd7d9e6065</DisplayName>
        <AccountId>17</AccountId>
        <AccountType/>
      </UserInfo>
      <UserInfo>
        <DisplayName>Zoe L Whitworth</DisplayName>
        <AccountId>95</AccountId>
        <AccountType/>
      </UserInfo>
      <UserInfo>
        <DisplayName>Limited Access System Group</DisplayName>
        <AccountId>18</AccountId>
        <AccountType/>
      </UserInfo>
      <UserInfo>
        <DisplayName>Della L Helm</DisplayName>
        <AccountId>125</AccountId>
        <AccountType/>
      </UserInfo>
      <UserInfo>
        <DisplayName>Jennifer X Baysinger</DisplayName>
        <AccountId>147</AccountId>
        <AccountType/>
      </UserInfo>
      <UserInfo>
        <DisplayName>Chris X Dew</DisplayName>
        <AccountId>105</AccountId>
        <AccountType/>
      </UserInfo>
      <UserInfo>
        <DisplayName>Teja Paruchuri</DisplayName>
        <AccountId>1054</AccountId>
        <AccountType/>
      </UserInfo>
      <UserInfo>
        <DisplayName>Rena R Evans</DisplayName>
        <AccountId>1189</AccountId>
        <AccountType/>
      </UserInfo>
      <UserInfo>
        <DisplayName>Kaitlin Stringer</DisplayName>
        <AccountId>1126</AccountId>
        <AccountType/>
      </UserInfo>
      <UserInfo>
        <DisplayName>Courtney L Freeborn</DisplayName>
        <AccountId>160</AccountId>
        <AccountType/>
      </UserInfo>
      <UserInfo>
        <DisplayName>Jamie Hadwin</DisplayName>
        <AccountId>216</AccountId>
        <AccountType/>
      </UserInfo>
      <UserInfo>
        <DisplayName>Aley Cristelli</DisplayName>
        <AccountId>1491</AccountId>
        <AccountType/>
      </UserInfo>
      <UserInfo>
        <DisplayName>Kaitlin Hixson</DisplayName>
        <AccountId>111</AccountId>
        <AccountType/>
      </UserInfo>
      <UserInfo>
        <DisplayName>Anna Anthony</DisplayName>
        <AccountId>1371</AccountId>
        <AccountType/>
      </UserInfo>
      <UserInfo>
        <DisplayName>Muhammad Khalil</DisplayName>
        <AccountId>1635</AccountId>
        <AccountType/>
      </UserInfo>
      <UserInfo>
        <DisplayName>Martin Q Lansdale</DisplayName>
        <AccountId>43</AccountId>
        <AccountType/>
      </UserInfo>
      <UserInfo>
        <DisplayName>Margaret Archer</DisplayName>
        <AccountId>128</AccountId>
        <AccountType/>
      </UserInfo>
      <UserInfo>
        <DisplayName>Paula R Boatner</DisplayName>
        <AccountId>15</AccountId>
        <AccountType/>
      </UserInfo>
      <UserInfo>
        <DisplayName>Fauzia Khan</DisplayName>
        <AccountId>12</AccountId>
        <AccountType/>
      </UserInfo>
      <UserInfo>
        <DisplayName>Rishu Garg</DisplayName>
        <AccountId>2303</AccountId>
        <AccountType/>
      </UserInfo>
      <UserInfo>
        <DisplayName>Sonja K Claborn</DisplayName>
        <AccountId>92</AccountId>
        <AccountType/>
      </UserInfo>
      <UserInfo>
        <DisplayName>Tina M Shatto</DisplayName>
        <AccountId>94</AccountId>
        <AccountType/>
      </UserInfo>
      <UserInfo>
        <DisplayName>Shanel Byron</DisplayName>
        <AccountId>1393</AccountId>
        <AccountType/>
      </UserInfo>
      <UserInfo>
        <DisplayName>Cristen Hartman</DisplayName>
        <AccountId>21</AccountId>
        <AccountType/>
      </UserInfo>
      <UserInfo>
        <DisplayName>Myka N Saltsman</DisplayName>
        <AccountId>16</AccountId>
        <AccountType/>
      </UserInfo>
    </SharedWithUsers>
    <lcf76f155ced4ddcb4097134ff3c332f xmlns="fc3f29bc-2e00-4716-b6c8-b3ba1f60ffb1">
      <Terms xmlns="http://schemas.microsoft.com/office/infopath/2007/PartnerControls"/>
    </lcf76f155ced4ddcb4097134ff3c332f>
    <TaxCatchAll xmlns="0da3893d-eb7c-4695-ab76-3bd8c2371edf"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66968B1-9D8A-44DC-A745-EA27D93B02F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fc3f29bc-2e00-4716-b6c8-b3ba1f60ffb1"/>
    <ds:schemaRef ds:uri="0da3893d-eb7c-4695-ab76-3bd8c2371ed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57643C3-CB02-47E7-B22B-EBEA00149570}">
  <ds:schemaRefs>
    <ds:schemaRef ds:uri="0da3893d-eb7c-4695-ab76-3bd8c2371edf"/>
    <ds:schemaRef ds:uri="fc3f29bc-2e00-4716-b6c8-b3ba1f60ffb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microsoft.com/sharepoint/v3"/>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C33FC04D-B647-4A00-A078-FB63EAEACD3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4836</Words>
  <Application>Microsoft Office PowerPoint</Application>
  <PresentationFormat>Widescreen</PresentationFormat>
  <Paragraphs>382</Paragraphs>
  <Slides>45</Slides>
  <Notes>29</Notes>
  <HiddenSlides>0</HiddenSlides>
  <MMClips>0</MMClips>
  <ScaleCrop>false</ScaleCrop>
  <HeadingPairs>
    <vt:vector size="6" baseType="variant">
      <vt:variant>
        <vt:lpstr>Fonts Used</vt:lpstr>
      </vt:variant>
      <vt:variant>
        <vt:i4>7</vt:i4>
      </vt:variant>
      <vt:variant>
        <vt:lpstr>Theme</vt:lpstr>
      </vt:variant>
      <vt:variant>
        <vt:i4>6</vt:i4>
      </vt:variant>
      <vt:variant>
        <vt:lpstr>Slide Titles</vt:lpstr>
      </vt:variant>
      <vt:variant>
        <vt:i4>45</vt:i4>
      </vt:variant>
    </vt:vector>
  </HeadingPairs>
  <TitlesOfParts>
    <vt:vector size="58" baseType="lpstr">
      <vt:lpstr>Abadi Extra Light</vt:lpstr>
      <vt:lpstr>Aptos</vt:lpstr>
      <vt:lpstr>Aptos Display</vt:lpstr>
      <vt:lpstr>Arial</vt:lpstr>
      <vt:lpstr>Calibri</vt:lpstr>
      <vt:lpstr>Montserrat</vt:lpstr>
      <vt:lpstr>Open Sans</vt:lpstr>
      <vt:lpstr>Oklaholma </vt:lpstr>
      <vt:lpstr>Office Theme</vt:lpstr>
      <vt:lpstr>OSDH Powerpoint Theme - Sky Blue</vt:lpstr>
      <vt:lpstr>Office Theme</vt:lpstr>
      <vt:lpstr>Office Theme</vt:lpstr>
      <vt:lpstr>1_Office Theme</vt:lpstr>
      <vt:lpstr>Immunization Service Provider Call   April 2026  Please place your name, and provider in the chat.  </vt:lpstr>
      <vt:lpstr> Agenda</vt:lpstr>
      <vt:lpstr>Childhood Immunization Dashboard</vt:lpstr>
      <vt:lpstr>Childhood Immunization Dashboard</vt:lpstr>
      <vt:lpstr>Seven Series Vaccination Overview</vt:lpstr>
      <vt:lpstr>Analyzing a County or District</vt:lpstr>
      <vt:lpstr>Analyzing Vaccinations by Race or Sex</vt:lpstr>
      <vt:lpstr>Oklahoma TEC Core Influenza Dashboard</vt:lpstr>
      <vt:lpstr>Oklahoma TEC Core Influenza Dashboard</vt:lpstr>
      <vt:lpstr>Influenza Dashboard: County</vt:lpstr>
      <vt:lpstr>PowerPoint Presentation</vt:lpstr>
      <vt:lpstr>Oklahoma Kindergarten Survey</vt:lpstr>
      <vt:lpstr>Oklahoma Kindergarten Survey (KGS)</vt:lpstr>
      <vt:lpstr>KGS School &amp; County Rates Interactive Map</vt:lpstr>
      <vt:lpstr>KGS School &amp; County Rates Interactive Map: School Rates</vt:lpstr>
      <vt:lpstr>KGS School &amp; County Rates Interactive Map: County Rates</vt:lpstr>
      <vt:lpstr>PowerPoint Presentation</vt:lpstr>
      <vt:lpstr>Perinatal Hepatitis B Prevention: Safeguarding Mothers and Infants</vt:lpstr>
      <vt:lpstr>Objectives</vt:lpstr>
      <vt:lpstr>Background: Hepatitis B virus</vt:lpstr>
      <vt:lpstr>Background: Hepatitis B virus and the Liver</vt:lpstr>
      <vt:lpstr>Background: People at Risk for HBV</vt:lpstr>
      <vt:lpstr>Background: Transmission</vt:lpstr>
      <vt:lpstr>Background: Symptoms</vt:lpstr>
      <vt:lpstr>Why Perinatal Hepatitis B Prevention Matters</vt:lpstr>
      <vt:lpstr>Hepatitis B Perinatal Transmission*</vt:lpstr>
      <vt:lpstr>What is the Perinatal Hepatitis B Prevention Program (PHBPP)</vt:lpstr>
      <vt:lpstr>PHBPP Recommendations for Providers</vt:lpstr>
      <vt:lpstr>PHBPP Recommendations for Birthing Hospitals </vt:lpstr>
      <vt:lpstr>PHBPP Recommendations for Pediatricians</vt:lpstr>
      <vt:lpstr>Key Considerations and Recommendations:</vt:lpstr>
      <vt:lpstr>Questions</vt:lpstr>
      <vt:lpstr>Identifying Duplicates</vt:lpstr>
      <vt:lpstr>PowerPoint Presentation</vt:lpstr>
      <vt:lpstr>PowerPoint Presentation</vt:lpstr>
      <vt:lpstr>PowerPoint Presentation</vt:lpstr>
      <vt:lpstr>PowerPoint Presentation</vt:lpstr>
      <vt:lpstr>PowerPoint Presentation</vt:lpstr>
      <vt:lpstr>PowerPoint Presentation</vt:lpstr>
      <vt:lpstr>Vaccine Ordering/Returns</vt:lpstr>
      <vt:lpstr>Normal Vaccine Order Schedule</vt:lpstr>
      <vt:lpstr>Vaccine Order Best Practices</vt:lpstr>
      <vt:lpstr>Vaccine Returns</vt:lpstr>
      <vt:lpstr>Awareness to Action: Increasing HPV Vaccination Rates </vt:lpstr>
      <vt:lpstr>Questions/Suggestions  Looking Forward:  Discuss a topic that interests you Next Call:  August 2026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COVID-19 Vaccine Provider Call   April 2021</dc:title>
  <dc:creator>Jill Robertson</dc:creator>
  <cp:lastModifiedBy>Rishu Garg</cp:lastModifiedBy>
  <cp:revision>95</cp:revision>
  <cp:lastPrinted>2022-09-30T18:10:28Z</cp:lastPrinted>
  <dcterms:created xsi:type="dcterms:W3CDTF">2021-03-30T15:15:17Z</dcterms:created>
  <dcterms:modified xsi:type="dcterms:W3CDTF">2026-04-14T15:33:10Z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0x010100B2576B6AA1962B429F4ADC20EBAECE19</vt:lpwstr>
  </property>
  <property fmtid="{D5CDD505-2E9C-101B-9397-08002B2CF9AE}" pid="3" name="ComplianceAssetId">
    <vt:lpwstr/>
  </property>
  <property fmtid="{D5CDD505-2E9C-101B-9397-08002B2CF9AE}" pid="4" name="_ExtendedDescription">
    <vt:lpwstr/>
  </property>
  <property fmtid="{D5CDD505-2E9C-101B-9397-08002B2CF9AE}" pid="5" name="Date">
    <vt:filetime>2021-10-29T19:33:12Z</vt:filetime>
  </property>
  <property fmtid="{D5CDD505-2E9C-101B-9397-08002B2CF9AE}" pid="6" name="MediaServiceImageTags">
    <vt:lpwstr/>
  </property>
</Properties>
</file>