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4"/>
  </p:sldMasterIdLst>
  <p:notesMasterIdLst>
    <p:notesMasterId r:id="rId52"/>
  </p:notesMasterIdLst>
  <p:sldIdLst>
    <p:sldId id="401" r:id="rId5"/>
    <p:sldId id="458" r:id="rId6"/>
    <p:sldId id="459" r:id="rId7"/>
    <p:sldId id="543" r:id="rId8"/>
    <p:sldId id="479" r:id="rId9"/>
    <p:sldId id="480" r:id="rId10"/>
    <p:sldId id="481" r:id="rId11"/>
    <p:sldId id="463" r:id="rId12"/>
    <p:sldId id="425" r:id="rId13"/>
    <p:sldId id="621" r:id="rId14"/>
    <p:sldId id="694" r:id="rId15"/>
    <p:sldId id="594" r:id="rId16"/>
    <p:sldId id="731" r:id="rId17"/>
    <p:sldId id="695" r:id="rId18"/>
    <p:sldId id="669" r:id="rId19"/>
    <p:sldId id="684" r:id="rId20"/>
    <p:sldId id="721" r:id="rId21"/>
    <p:sldId id="685" r:id="rId22"/>
    <p:sldId id="722" r:id="rId23"/>
    <p:sldId id="718" r:id="rId24"/>
    <p:sldId id="720" r:id="rId25"/>
    <p:sldId id="719" r:id="rId26"/>
    <p:sldId id="730" r:id="rId27"/>
    <p:sldId id="723" r:id="rId28"/>
    <p:sldId id="729" r:id="rId29"/>
    <p:sldId id="725" r:id="rId30"/>
    <p:sldId id="726" r:id="rId31"/>
    <p:sldId id="727" r:id="rId32"/>
    <p:sldId id="728" r:id="rId33"/>
    <p:sldId id="262" r:id="rId34"/>
    <p:sldId id="264" r:id="rId35"/>
    <p:sldId id="265" r:id="rId36"/>
    <p:sldId id="415" r:id="rId37"/>
    <p:sldId id="510" r:id="rId38"/>
    <p:sldId id="512" r:id="rId39"/>
    <p:sldId id="546" r:id="rId40"/>
    <p:sldId id="714" r:id="rId41"/>
    <p:sldId id="715" r:id="rId42"/>
    <p:sldId id="687" r:id="rId43"/>
    <p:sldId id="717" r:id="rId44"/>
    <p:sldId id="698" r:id="rId45"/>
    <p:sldId id="699" r:id="rId46"/>
    <p:sldId id="701" r:id="rId47"/>
    <p:sldId id="716" r:id="rId48"/>
    <p:sldId id="523" r:id="rId49"/>
    <p:sldId id="668" r:id="rId50"/>
    <p:sldId id="544" r:id="rId51"/>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F6BA756-5C8D-0DDA-C676-1AA023687008}" name="LeeAnne Bruce Boone" initials="LB" userId="S::281001@ethics.ok.gov::1b42957c-c7f6-40d1-806b-006f08146f6a" providerId="AD"/>
  <p188:author id="{9EB4E45E-704A-1778-C169-DCEA8564F615}" name="Jeremy Rogers" initials="JR" userId="S::Jeremy.Rogers@ethics.ok.gov::594aa995-574d-48c9-b15a-3c73c16f59f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EEEE"/>
    <a:srgbClr val="D15420"/>
    <a:srgbClr val="669B41"/>
    <a:srgbClr val="156082"/>
    <a:srgbClr val="F5F5F5"/>
    <a:srgbClr val="0066A6"/>
    <a:srgbClr val="DADADA"/>
    <a:srgbClr val="E9EED8"/>
    <a:srgbClr val="1CA6DF"/>
    <a:srgbClr val="CBEBF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42C567-A91D-20BD-8519-44CFAC4A584A}" v="1029" vWet="1030" dt="2026-09-09T20:20:11.698"/>
    <p1510:client id="{E4E6EC32-6DC8-9595-8845-0585E228F4C6}" v="51" dt="2026-09-09T21:49:45.181"/>
    <p1510:client id="{F1552682-ECC1-4FBA-BD4B-5A47FF7FBDA7}" v="812" dt="2026-09-10T13:58:22.36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0" d="100"/>
          <a:sy n="60" d="100"/>
        </p:scale>
        <p:origin x="18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8" Type="http://schemas.microsoft.com/office/2015/10/relationships/revisionInfo" Target="revisionInfo.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microsoft.com/office/2018/10/relationships/authors" Target="author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microsoft.com/office/2016/11/relationships/changesInfo" Target="changesInfos/changesInfo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remy Rogers" userId="594aa995-574d-48c9-b15a-3c73c16f59f2" providerId="ADAL" clId="{7D613346-C937-4272-8DB2-68B91DCC1E5A}"/>
    <pc:docChg chg="undo custSel addSld delSld modSld sldOrd">
      <pc:chgData name="Jeremy Rogers" userId="594aa995-574d-48c9-b15a-3c73c16f59f2" providerId="ADAL" clId="{7D613346-C937-4272-8DB2-68B91DCC1E5A}" dt="2026-09-10T17:34:41.421" v="2234" actId="27636"/>
      <pc:docMkLst>
        <pc:docMk/>
      </pc:docMkLst>
      <pc:sldChg chg="del">
        <pc:chgData name="Jeremy Rogers" userId="594aa995-574d-48c9-b15a-3c73c16f59f2" providerId="ADAL" clId="{7D613346-C937-4272-8DB2-68B91DCC1E5A}" dt="2026-09-09T20:11:37.846" v="300" actId="47"/>
        <pc:sldMkLst>
          <pc:docMk/>
          <pc:sldMk cId="0" sldId="256"/>
        </pc:sldMkLst>
      </pc:sldChg>
      <pc:sldChg chg="modSp add mod setBg">
        <pc:chgData name="Jeremy Rogers" userId="594aa995-574d-48c9-b15a-3c73c16f59f2" providerId="ADAL" clId="{7D613346-C937-4272-8DB2-68B91DCC1E5A}" dt="2026-09-09T19:13:23.666" v="91" actId="1076"/>
        <pc:sldMkLst>
          <pc:docMk/>
          <pc:sldMk cId="0" sldId="257"/>
        </pc:sldMkLst>
        <pc:spChg chg="mod">
          <ac:chgData name="Jeremy Rogers" userId="594aa995-574d-48c9-b15a-3c73c16f59f2" providerId="ADAL" clId="{7D613346-C937-4272-8DB2-68B91DCC1E5A}" dt="2026-09-09T19:13:12.567" v="88" actId="20577"/>
          <ac:spMkLst>
            <pc:docMk/>
            <pc:sldMk cId="0" sldId="257"/>
            <ac:spMk id="2" creationId="{00000000-0000-0000-0000-000000000000}"/>
          </ac:spMkLst>
        </pc:spChg>
        <pc:picChg chg="mod">
          <ac:chgData name="Jeremy Rogers" userId="594aa995-574d-48c9-b15a-3c73c16f59f2" providerId="ADAL" clId="{7D613346-C937-4272-8DB2-68B91DCC1E5A}" dt="2026-09-09T19:13:23.666" v="91" actId="1076"/>
          <ac:picMkLst>
            <pc:docMk/>
            <pc:sldMk cId="0" sldId="257"/>
            <ac:picMk id="29" creationId="{68B08C3B-0B28-EE61-25F3-A2A28BE518F6}"/>
          </ac:picMkLst>
        </pc:picChg>
      </pc:sldChg>
      <pc:sldChg chg="add setBg">
        <pc:chgData name="Jeremy Rogers" userId="594aa995-574d-48c9-b15a-3c73c16f59f2" providerId="ADAL" clId="{7D613346-C937-4272-8DB2-68B91DCC1E5A}" dt="2026-09-09T19:09:19.034" v="44"/>
        <pc:sldMkLst>
          <pc:docMk/>
          <pc:sldMk cId="0" sldId="258"/>
        </pc:sldMkLst>
      </pc:sldChg>
      <pc:sldChg chg="add setBg">
        <pc:chgData name="Jeremy Rogers" userId="594aa995-574d-48c9-b15a-3c73c16f59f2" providerId="ADAL" clId="{7D613346-C937-4272-8DB2-68B91DCC1E5A}" dt="2026-09-09T19:09:19.034" v="44"/>
        <pc:sldMkLst>
          <pc:docMk/>
          <pc:sldMk cId="0" sldId="259"/>
        </pc:sldMkLst>
      </pc:sldChg>
      <pc:sldChg chg="add setBg">
        <pc:chgData name="Jeremy Rogers" userId="594aa995-574d-48c9-b15a-3c73c16f59f2" providerId="ADAL" clId="{7D613346-C937-4272-8DB2-68B91DCC1E5A}" dt="2026-09-09T19:09:19.034" v="44"/>
        <pc:sldMkLst>
          <pc:docMk/>
          <pc:sldMk cId="0" sldId="260"/>
        </pc:sldMkLst>
      </pc:sldChg>
      <pc:sldChg chg="add setBg">
        <pc:chgData name="Jeremy Rogers" userId="594aa995-574d-48c9-b15a-3c73c16f59f2" providerId="ADAL" clId="{7D613346-C937-4272-8DB2-68B91DCC1E5A}" dt="2026-09-09T19:09:19.034" v="44"/>
        <pc:sldMkLst>
          <pc:docMk/>
          <pc:sldMk cId="0" sldId="261"/>
        </pc:sldMkLst>
      </pc:sldChg>
      <pc:sldChg chg="addSp modSp add mod setBg">
        <pc:chgData name="Jeremy Rogers" userId="594aa995-574d-48c9-b15a-3c73c16f59f2" providerId="ADAL" clId="{7D613346-C937-4272-8DB2-68B91DCC1E5A}" dt="2026-09-09T20:56:49.127" v="834" actId="1035"/>
        <pc:sldMkLst>
          <pc:docMk/>
          <pc:sldMk cId="0" sldId="262"/>
        </pc:sldMkLst>
        <pc:spChg chg="mod">
          <ac:chgData name="Jeremy Rogers" userId="594aa995-574d-48c9-b15a-3c73c16f59f2" providerId="ADAL" clId="{7D613346-C937-4272-8DB2-68B91DCC1E5A}" dt="2026-09-09T20:29:09.742" v="725" actId="20577"/>
          <ac:spMkLst>
            <pc:docMk/>
            <pc:sldMk cId="0" sldId="262"/>
            <ac:spMk id="2" creationId="{00000000-0000-0000-0000-000000000000}"/>
          </ac:spMkLst>
        </pc:spChg>
        <pc:spChg chg="mod">
          <ac:chgData name="Jeremy Rogers" userId="594aa995-574d-48c9-b15a-3c73c16f59f2" providerId="ADAL" clId="{7D613346-C937-4272-8DB2-68B91DCC1E5A}" dt="2026-09-09T20:29:15.999" v="737" actId="1035"/>
          <ac:spMkLst>
            <pc:docMk/>
            <pc:sldMk cId="0" sldId="262"/>
            <ac:spMk id="3" creationId="{00000000-0000-0000-0000-000000000000}"/>
          </ac:spMkLst>
        </pc:spChg>
        <pc:spChg chg="mod">
          <ac:chgData name="Jeremy Rogers" userId="594aa995-574d-48c9-b15a-3c73c16f59f2" providerId="ADAL" clId="{7D613346-C937-4272-8DB2-68B91DCC1E5A}" dt="2026-09-09T20:31:45.530" v="786" actId="1036"/>
          <ac:spMkLst>
            <pc:docMk/>
            <pc:sldMk cId="0" sldId="262"/>
            <ac:spMk id="4" creationId="{00000000-0000-0000-0000-000000000000}"/>
          </ac:spMkLst>
        </pc:spChg>
        <pc:spChg chg="mod">
          <ac:chgData name="Jeremy Rogers" userId="594aa995-574d-48c9-b15a-3c73c16f59f2" providerId="ADAL" clId="{7D613346-C937-4272-8DB2-68B91DCC1E5A}" dt="2026-09-09T20:31:45.530" v="786" actId="1036"/>
          <ac:spMkLst>
            <pc:docMk/>
            <pc:sldMk cId="0" sldId="262"/>
            <ac:spMk id="5" creationId="{00000000-0000-0000-0000-000000000000}"/>
          </ac:spMkLst>
        </pc:spChg>
        <pc:picChg chg="add mod">
          <ac:chgData name="Jeremy Rogers" userId="594aa995-574d-48c9-b15a-3c73c16f59f2" providerId="ADAL" clId="{7D613346-C937-4272-8DB2-68B91DCC1E5A}" dt="2026-09-09T20:56:49.127" v="834" actId="1035"/>
          <ac:picMkLst>
            <pc:docMk/>
            <pc:sldMk cId="0" sldId="262"/>
            <ac:picMk id="7" creationId="{6AE00B3D-7536-92B2-0AD5-A976DC289D0C}"/>
          </ac:picMkLst>
        </pc:picChg>
      </pc:sldChg>
      <pc:sldChg chg="add setBg">
        <pc:chgData name="Jeremy Rogers" userId="594aa995-574d-48c9-b15a-3c73c16f59f2" providerId="ADAL" clId="{7D613346-C937-4272-8DB2-68B91DCC1E5A}" dt="2026-09-09T19:09:19.034" v="44"/>
        <pc:sldMkLst>
          <pc:docMk/>
          <pc:sldMk cId="0" sldId="263"/>
        </pc:sldMkLst>
      </pc:sldChg>
      <pc:sldChg chg="add setBg">
        <pc:chgData name="Jeremy Rogers" userId="594aa995-574d-48c9-b15a-3c73c16f59f2" providerId="ADAL" clId="{7D613346-C937-4272-8DB2-68B91DCC1E5A}" dt="2026-09-09T19:09:19.034" v="44"/>
        <pc:sldMkLst>
          <pc:docMk/>
          <pc:sldMk cId="0" sldId="264"/>
        </pc:sldMkLst>
      </pc:sldChg>
      <pc:sldChg chg="add setBg">
        <pc:chgData name="Jeremy Rogers" userId="594aa995-574d-48c9-b15a-3c73c16f59f2" providerId="ADAL" clId="{7D613346-C937-4272-8DB2-68B91DCC1E5A}" dt="2026-09-09T19:09:19.034" v="44"/>
        <pc:sldMkLst>
          <pc:docMk/>
          <pc:sldMk cId="0" sldId="265"/>
        </pc:sldMkLst>
      </pc:sldChg>
      <pc:sldChg chg="add setBg">
        <pc:chgData name="Jeremy Rogers" userId="594aa995-574d-48c9-b15a-3c73c16f59f2" providerId="ADAL" clId="{7D613346-C937-4272-8DB2-68B91DCC1E5A}" dt="2026-09-09T19:09:19.034" v="44"/>
        <pc:sldMkLst>
          <pc:docMk/>
          <pc:sldMk cId="0" sldId="266"/>
        </pc:sldMkLst>
      </pc:sldChg>
      <pc:sldChg chg="modSp">
        <pc:chgData name="Jeremy Rogers" userId="594aa995-574d-48c9-b15a-3c73c16f59f2" providerId="ADAL" clId="{7D613346-C937-4272-8DB2-68B91DCC1E5A}" dt="2026-09-03T14:44:33.665" v="0"/>
        <pc:sldMkLst>
          <pc:docMk/>
          <pc:sldMk cId="3166807962" sldId="510"/>
        </pc:sldMkLst>
        <pc:spChg chg="mod">
          <ac:chgData name="Jeremy Rogers" userId="594aa995-574d-48c9-b15a-3c73c16f59f2" providerId="ADAL" clId="{7D613346-C937-4272-8DB2-68B91DCC1E5A}" dt="2026-09-03T14:44:33.665" v="0"/>
          <ac:spMkLst>
            <pc:docMk/>
            <pc:sldMk cId="3166807962" sldId="510"/>
            <ac:spMk id="13" creationId="{894622D6-6ECA-798F-0D22-17ED0F29638D}"/>
          </ac:spMkLst>
        </pc:spChg>
      </pc:sldChg>
      <pc:sldChg chg="modSp mod">
        <pc:chgData name="Jeremy Rogers" userId="594aa995-574d-48c9-b15a-3c73c16f59f2" providerId="ADAL" clId="{7D613346-C937-4272-8DB2-68B91DCC1E5A}" dt="2026-09-10T17:34:41.421" v="2234" actId="27636"/>
        <pc:sldMkLst>
          <pc:docMk/>
          <pc:sldMk cId="3566467044" sldId="523"/>
        </pc:sldMkLst>
        <pc:spChg chg="mod">
          <ac:chgData name="Jeremy Rogers" userId="594aa995-574d-48c9-b15a-3c73c16f59f2" providerId="ADAL" clId="{7D613346-C937-4272-8DB2-68B91DCC1E5A}" dt="2026-09-10T17:34:41.421" v="2234" actId="27636"/>
          <ac:spMkLst>
            <pc:docMk/>
            <pc:sldMk cId="3566467044" sldId="523"/>
            <ac:spMk id="2" creationId="{FEB3F4D9-08F0-E789-4DF8-D150268BA1D0}"/>
          </ac:spMkLst>
        </pc:spChg>
      </pc:sldChg>
      <pc:sldChg chg="addSp delSp modSp mod">
        <pc:chgData name="Jeremy Rogers" userId="594aa995-574d-48c9-b15a-3c73c16f59f2" providerId="ADAL" clId="{7D613346-C937-4272-8DB2-68B91DCC1E5A}" dt="2026-09-10T04:38:56.534" v="2219" actId="1038"/>
        <pc:sldMkLst>
          <pc:docMk/>
          <pc:sldMk cId="778535554" sldId="594"/>
        </pc:sldMkLst>
        <pc:spChg chg="del">
          <ac:chgData name="Jeremy Rogers" userId="594aa995-574d-48c9-b15a-3c73c16f59f2" providerId="ADAL" clId="{7D613346-C937-4272-8DB2-68B91DCC1E5A}" dt="2026-09-09T19:03:07.259" v="39" actId="478"/>
          <ac:spMkLst>
            <pc:docMk/>
            <pc:sldMk cId="778535554" sldId="594"/>
            <ac:spMk id="12" creationId="{092FF06A-3535-0E08-ECB5-707A8F14182C}"/>
          </ac:spMkLst>
        </pc:spChg>
        <pc:spChg chg="add mod">
          <ac:chgData name="Jeremy Rogers" userId="594aa995-574d-48c9-b15a-3c73c16f59f2" providerId="ADAL" clId="{7D613346-C937-4272-8DB2-68B91DCC1E5A}" dt="2026-09-10T04:38:56.534" v="2219" actId="1038"/>
          <ac:spMkLst>
            <pc:docMk/>
            <pc:sldMk cId="778535554" sldId="594"/>
            <ac:spMk id="14" creationId="{A4BB0259-C3EA-DAED-3908-5A00F78C71B8}"/>
          </ac:spMkLst>
        </pc:spChg>
        <pc:picChg chg="add mod">
          <ac:chgData name="Jeremy Rogers" userId="594aa995-574d-48c9-b15a-3c73c16f59f2" providerId="ADAL" clId="{7D613346-C937-4272-8DB2-68B91DCC1E5A}" dt="2026-09-10T03:52:22.932" v="1316" actId="1076"/>
          <ac:picMkLst>
            <pc:docMk/>
            <pc:sldMk cId="778535554" sldId="594"/>
            <ac:picMk id="6" creationId="{76ED32EB-23B0-BBEA-5AB8-43B4C4B12614}"/>
          </ac:picMkLst>
        </pc:picChg>
        <pc:picChg chg="add del mod">
          <ac:chgData name="Jeremy Rogers" userId="594aa995-574d-48c9-b15a-3c73c16f59f2" providerId="ADAL" clId="{7D613346-C937-4272-8DB2-68B91DCC1E5A}" dt="2026-09-09T21:15:02.733" v="858" actId="478"/>
          <ac:picMkLst>
            <pc:docMk/>
            <pc:sldMk cId="778535554" sldId="594"/>
            <ac:picMk id="8" creationId="{DC4BEEFA-DC94-4175-78C1-90DE3C504678}"/>
          </ac:picMkLst>
        </pc:picChg>
        <pc:picChg chg="mod">
          <ac:chgData name="Jeremy Rogers" userId="594aa995-574d-48c9-b15a-3c73c16f59f2" providerId="ADAL" clId="{7D613346-C937-4272-8DB2-68B91DCC1E5A}" dt="2026-09-09T21:09:52.048" v="848" actId="1076"/>
          <ac:picMkLst>
            <pc:docMk/>
            <pc:sldMk cId="778535554" sldId="594"/>
            <ac:picMk id="9" creationId="{37382FBF-4BD8-CDEE-B1DB-6D25ECBA6EEF}"/>
          </ac:picMkLst>
        </pc:picChg>
        <pc:picChg chg="del">
          <ac:chgData name="Jeremy Rogers" userId="594aa995-574d-48c9-b15a-3c73c16f59f2" providerId="ADAL" clId="{7D613346-C937-4272-8DB2-68B91DCC1E5A}" dt="2026-09-09T19:03:06.048" v="38" actId="478"/>
          <ac:picMkLst>
            <pc:docMk/>
            <pc:sldMk cId="778535554" sldId="594"/>
            <ac:picMk id="11" creationId="{0D1FBD62-D3D1-BBF1-FAC9-364725A325B4}"/>
          </ac:picMkLst>
        </pc:picChg>
        <pc:picChg chg="add mod">
          <ac:chgData name="Jeremy Rogers" userId="594aa995-574d-48c9-b15a-3c73c16f59f2" providerId="ADAL" clId="{7D613346-C937-4272-8DB2-68B91DCC1E5A}" dt="2026-09-10T03:52:26.129" v="1317" actId="1076"/>
          <ac:picMkLst>
            <pc:docMk/>
            <pc:sldMk cId="778535554" sldId="594"/>
            <ac:picMk id="13" creationId="{5E246650-1F69-66EB-8BEB-94F322DFBED1}"/>
          </ac:picMkLst>
        </pc:picChg>
      </pc:sldChg>
      <pc:sldChg chg="del">
        <pc:chgData name="Jeremy Rogers" userId="594aa995-574d-48c9-b15a-3c73c16f59f2" providerId="ADAL" clId="{7D613346-C937-4272-8DB2-68B91DCC1E5A}" dt="2026-09-09T14:46:14.936" v="13" actId="47"/>
        <pc:sldMkLst>
          <pc:docMk/>
          <pc:sldMk cId="3210064039" sldId="600"/>
        </pc:sldMkLst>
      </pc:sldChg>
      <pc:sldChg chg="del">
        <pc:chgData name="Jeremy Rogers" userId="594aa995-574d-48c9-b15a-3c73c16f59f2" providerId="ADAL" clId="{7D613346-C937-4272-8DB2-68B91DCC1E5A}" dt="2026-09-09T14:46:13.974" v="12" actId="47"/>
        <pc:sldMkLst>
          <pc:docMk/>
          <pc:sldMk cId="3830263881" sldId="625"/>
        </pc:sldMkLst>
      </pc:sldChg>
      <pc:sldChg chg="modSp mod">
        <pc:chgData name="Jeremy Rogers" userId="594aa995-574d-48c9-b15a-3c73c16f59f2" providerId="ADAL" clId="{7D613346-C937-4272-8DB2-68B91DCC1E5A}" dt="2026-09-10T04:08:13.709" v="1565" actId="207"/>
        <pc:sldMkLst>
          <pc:docMk/>
          <pc:sldMk cId="3410318155" sldId="669"/>
        </pc:sldMkLst>
        <pc:spChg chg="mod">
          <ac:chgData name="Jeremy Rogers" userId="594aa995-574d-48c9-b15a-3c73c16f59f2" providerId="ADAL" clId="{7D613346-C937-4272-8DB2-68B91DCC1E5A}" dt="2026-09-10T04:08:13.709" v="1565" actId="207"/>
          <ac:spMkLst>
            <pc:docMk/>
            <pc:sldMk cId="3410318155" sldId="669"/>
            <ac:spMk id="6" creationId="{541041CD-FFBD-1817-8FCA-D1AA6DDC98D4}"/>
          </ac:spMkLst>
        </pc:spChg>
        <pc:spChg chg="mod">
          <ac:chgData name="Jeremy Rogers" userId="594aa995-574d-48c9-b15a-3c73c16f59f2" providerId="ADAL" clId="{7D613346-C937-4272-8DB2-68B91DCC1E5A}" dt="2026-09-10T03:33:37.935" v="933" actId="1037"/>
          <ac:spMkLst>
            <pc:docMk/>
            <pc:sldMk cId="3410318155" sldId="669"/>
            <ac:spMk id="7" creationId="{B6F3A3D2-9001-8100-C30A-4C42767E69EF}"/>
          </ac:spMkLst>
        </pc:spChg>
      </pc:sldChg>
      <pc:sldChg chg="addSp delSp modSp mod">
        <pc:chgData name="Jeremy Rogers" userId="594aa995-574d-48c9-b15a-3c73c16f59f2" providerId="ADAL" clId="{7D613346-C937-4272-8DB2-68B91DCC1E5A}" dt="2026-09-10T04:03:50.316" v="1510" actId="403"/>
        <pc:sldMkLst>
          <pc:docMk/>
          <pc:sldMk cId="2565197241" sldId="684"/>
        </pc:sldMkLst>
        <pc:spChg chg="del">
          <ac:chgData name="Jeremy Rogers" userId="594aa995-574d-48c9-b15a-3c73c16f59f2" providerId="ADAL" clId="{7D613346-C937-4272-8DB2-68B91DCC1E5A}" dt="2026-09-10T03:33:44.683" v="934" actId="478"/>
          <ac:spMkLst>
            <pc:docMk/>
            <pc:sldMk cId="2565197241" sldId="684"/>
            <ac:spMk id="3" creationId="{CE71F43E-27B5-AE18-7E15-648713D793A3}"/>
          </ac:spMkLst>
        </pc:spChg>
        <pc:spChg chg="mod">
          <ac:chgData name="Jeremy Rogers" userId="594aa995-574d-48c9-b15a-3c73c16f59f2" providerId="ADAL" clId="{7D613346-C937-4272-8DB2-68B91DCC1E5A}" dt="2026-09-10T04:03:50.316" v="1510" actId="403"/>
          <ac:spMkLst>
            <pc:docMk/>
            <pc:sldMk cId="2565197241" sldId="684"/>
            <ac:spMk id="6" creationId="{04516334-3443-2B6A-85BC-915FA91AFD1E}"/>
          </ac:spMkLst>
        </pc:spChg>
        <pc:spChg chg="add">
          <ac:chgData name="Jeremy Rogers" userId="594aa995-574d-48c9-b15a-3c73c16f59f2" providerId="ADAL" clId="{7D613346-C937-4272-8DB2-68B91DCC1E5A}" dt="2026-09-10T03:33:44.876" v="935" actId="22"/>
          <ac:spMkLst>
            <pc:docMk/>
            <pc:sldMk cId="2565197241" sldId="684"/>
            <ac:spMk id="7" creationId="{CFD0E712-FDAF-BC73-1C94-FAC344AB3B2B}"/>
          </ac:spMkLst>
        </pc:spChg>
      </pc:sldChg>
      <pc:sldChg chg="addSp delSp modSp mod">
        <pc:chgData name="Jeremy Rogers" userId="594aa995-574d-48c9-b15a-3c73c16f59f2" providerId="ADAL" clId="{7D613346-C937-4272-8DB2-68B91DCC1E5A}" dt="2026-09-10T04:07:04.876" v="1561" actId="1036"/>
        <pc:sldMkLst>
          <pc:docMk/>
          <pc:sldMk cId="4008931116" sldId="685"/>
        </pc:sldMkLst>
        <pc:spChg chg="add">
          <ac:chgData name="Jeremy Rogers" userId="594aa995-574d-48c9-b15a-3c73c16f59f2" providerId="ADAL" clId="{7D613346-C937-4272-8DB2-68B91DCC1E5A}" dt="2026-09-10T03:33:51.539" v="939" actId="22"/>
          <ac:spMkLst>
            <pc:docMk/>
            <pc:sldMk cId="4008931116" sldId="685"/>
            <ac:spMk id="5" creationId="{73F1B3DB-0664-45C2-C11A-C546723BAECE}"/>
          </ac:spMkLst>
        </pc:spChg>
        <pc:spChg chg="del">
          <ac:chgData name="Jeremy Rogers" userId="594aa995-574d-48c9-b15a-3c73c16f59f2" providerId="ADAL" clId="{7D613346-C937-4272-8DB2-68B91DCC1E5A}" dt="2026-09-10T03:33:51.418" v="938" actId="478"/>
          <ac:spMkLst>
            <pc:docMk/>
            <pc:sldMk cId="4008931116" sldId="685"/>
            <ac:spMk id="7" creationId="{EAE25D0B-BDC6-ED39-7F39-1DB34C142837}"/>
          </ac:spMkLst>
        </pc:spChg>
        <pc:spChg chg="add mod">
          <ac:chgData name="Jeremy Rogers" userId="594aa995-574d-48c9-b15a-3c73c16f59f2" providerId="ADAL" clId="{7D613346-C937-4272-8DB2-68B91DCC1E5A}" dt="2026-09-10T04:04:13.193" v="1515" actId="1036"/>
          <ac:spMkLst>
            <pc:docMk/>
            <pc:sldMk cId="4008931116" sldId="685"/>
            <ac:spMk id="8" creationId="{14C16A4D-DD55-52E4-69EB-0A28EECCFAC3}"/>
          </ac:spMkLst>
        </pc:spChg>
        <pc:spChg chg="add mod">
          <ac:chgData name="Jeremy Rogers" userId="594aa995-574d-48c9-b15a-3c73c16f59f2" providerId="ADAL" clId="{7D613346-C937-4272-8DB2-68B91DCC1E5A}" dt="2026-09-10T04:06:44.719" v="1544" actId="21"/>
          <ac:spMkLst>
            <pc:docMk/>
            <pc:sldMk cId="4008931116" sldId="685"/>
            <ac:spMk id="10" creationId="{2D259096-912C-803C-8956-7C6A0050EBD6}"/>
          </ac:spMkLst>
        </pc:spChg>
        <pc:spChg chg="mod">
          <ac:chgData name="Jeremy Rogers" userId="594aa995-574d-48c9-b15a-3c73c16f59f2" providerId="ADAL" clId="{7D613346-C937-4272-8DB2-68B91DCC1E5A}" dt="2026-09-10T04:06:09.208" v="1542" actId="20577"/>
          <ac:spMkLst>
            <pc:docMk/>
            <pc:sldMk cId="4008931116" sldId="685"/>
            <ac:spMk id="12" creationId="{35680D66-8DA3-5C8B-400D-6054FDFF16C7}"/>
          </ac:spMkLst>
        </pc:spChg>
        <pc:spChg chg="mod">
          <ac:chgData name="Jeremy Rogers" userId="594aa995-574d-48c9-b15a-3c73c16f59f2" providerId="ADAL" clId="{7D613346-C937-4272-8DB2-68B91DCC1E5A}" dt="2026-09-10T03:50:45.688" v="1284" actId="403"/>
          <ac:spMkLst>
            <pc:docMk/>
            <pc:sldMk cId="4008931116" sldId="685"/>
            <ac:spMk id="13" creationId="{B6EAA050-A257-F3D0-A31F-5E468DE1AE5B}"/>
          </ac:spMkLst>
        </pc:spChg>
        <pc:spChg chg="mod">
          <ac:chgData name="Jeremy Rogers" userId="594aa995-574d-48c9-b15a-3c73c16f59f2" providerId="ADAL" clId="{7D613346-C937-4272-8DB2-68B91DCC1E5A}" dt="2026-09-10T04:07:04.876" v="1561" actId="1036"/>
          <ac:spMkLst>
            <pc:docMk/>
            <pc:sldMk cId="4008931116" sldId="685"/>
            <ac:spMk id="14" creationId="{39721DF4-F9DF-8353-98CE-CEC3F9E6D077}"/>
          </ac:spMkLst>
        </pc:spChg>
        <pc:spChg chg="add mod">
          <ac:chgData name="Jeremy Rogers" userId="594aa995-574d-48c9-b15a-3c73c16f59f2" providerId="ADAL" clId="{7D613346-C937-4272-8DB2-68B91DCC1E5A}" dt="2026-09-10T04:06:57.736" v="1553" actId="1036"/>
          <ac:spMkLst>
            <pc:docMk/>
            <pc:sldMk cId="4008931116" sldId="685"/>
            <ac:spMk id="15" creationId="{44D2CC81-DF79-559B-4C51-24CA38BEAA3D}"/>
          </ac:spMkLst>
        </pc:spChg>
      </pc:sldChg>
      <pc:sldChg chg="modSp mod">
        <pc:chgData name="Jeremy Rogers" userId="594aa995-574d-48c9-b15a-3c73c16f59f2" providerId="ADAL" clId="{7D613346-C937-4272-8DB2-68B91DCC1E5A}" dt="2026-09-09T19:55:18.770" v="242" actId="12788"/>
        <pc:sldMkLst>
          <pc:docMk/>
          <pc:sldMk cId="2356404768" sldId="694"/>
        </pc:sldMkLst>
        <pc:spChg chg="mod">
          <ac:chgData name="Jeremy Rogers" userId="594aa995-574d-48c9-b15a-3c73c16f59f2" providerId="ADAL" clId="{7D613346-C937-4272-8DB2-68B91DCC1E5A}" dt="2026-09-09T19:55:18.770" v="242" actId="12788"/>
          <ac:spMkLst>
            <pc:docMk/>
            <pc:sldMk cId="2356404768" sldId="694"/>
            <ac:spMk id="2" creationId="{DC298506-5A5E-9DBF-B0E3-1E456AC4CE17}"/>
          </ac:spMkLst>
        </pc:spChg>
        <pc:spChg chg="mod">
          <ac:chgData name="Jeremy Rogers" userId="594aa995-574d-48c9-b15a-3c73c16f59f2" providerId="ADAL" clId="{7D613346-C937-4272-8DB2-68B91DCC1E5A}" dt="2026-09-09T19:55:15.515" v="241" actId="12788"/>
          <ac:spMkLst>
            <pc:docMk/>
            <pc:sldMk cId="2356404768" sldId="694"/>
            <ac:spMk id="4" creationId="{2668B954-DCE9-EB1A-0173-BFE32F5CCB69}"/>
          </ac:spMkLst>
        </pc:spChg>
      </pc:sldChg>
      <pc:sldChg chg="addSp delSp modSp mod ord">
        <pc:chgData name="Jeremy Rogers" userId="594aa995-574d-48c9-b15a-3c73c16f59f2" providerId="ADAL" clId="{7D613346-C937-4272-8DB2-68B91DCC1E5A}" dt="2026-09-10T04:38:19.274" v="2210" actId="1076"/>
        <pc:sldMkLst>
          <pc:docMk/>
          <pc:sldMk cId="2109697181" sldId="695"/>
        </pc:sldMkLst>
        <pc:spChg chg="add mod">
          <ac:chgData name="Jeremy Rogers" userId="594aa995-574d-48c9-b15a-3c73c16f59f2" providerId="ADAL" clId="{7D613346-C937-4272-8DB2-68B91DCC1E5A}" dt="2026-09-10T04:28:25.563" v="2097" actId="1076"/>
          <ac:spMkLst>
            <pc:docMk/>
            <pc:sldMk cId="2109697181" sldId="695"/>
            <ac:spMk id="2" creationId="{268B7A25-30A0-9734-530F-4300F4411E82}"/>
          </ac:spMkLst>
        </pc:spChg>
        <pc:spChg chg="mod">
          <ac:chgData name="Jeremy Rogers" userId="594aa995-574d-48c9-b15a-3c73c16f59f2" providerId="ADAL" clId="{7D613346-C937-4272-8DB2-68B91DCC1E5A}" dt="2026-09-10T04:12:40.483" v="1585"/>
          <ac:spMkLst>
            <pc:docMk/>
            <pc:sldMk cId="2109697181" sldId="695"/>
            <ac:spMk id="6" creationId="{55439038-C25C-B0F0-A539-4F0698C7B073}"/>
          </ac:spMkLst>
        </pc:spChg>
        <pc:spChg chg="mod">
          <ac:chgData name="Jeremy Rogers" userId="594aa995-574d-48c9-b15a-3c73c16f59f2" providerId="ADAL" clId="{7D613346-C937-4272-8DB2-68B91DCC1E5A}" dt="2026-09-10T04:29:34.688" v="2100" actId="255"/>
          <ac:spMkLst>
            <pc:docMk/>
            <pc:sldMk cId="2109697181" sldId="695"/>
            <ac:spMk id="7" creationId="{74C87BF7-B160-2716-5E9C-499C4F3424D4}"/>
          </ac:spMkLst>
        </pc:spChg>
        <pc:spChg chg="mod">
          <ac:chgData name="Jeremy Rogers" userId="594aa995-574d-48c9-b15a-3c73c16f59f2" providerId="ADAL" clId="{7D613346-C937-4272-8DB2-68B91DCC1E5A}" dt="2026-09-10T04:12:40.483" v="1585"/>
          <ac:spMkLst>
            <pc:docMk/>
            <pc:sldMk cId="2109697181" sldId="695"/>
            <ac:spMk id="13" creationId="{238FDC95-423F-DA8C-92F4-C3D872BB13C7}"/>
          </ac:spMkLst>
        </pc:spChg>
        <pc:spChg chg="mod">
          <ac:chgData name="Jeremy Rogers" userId="594aa995-574d-48c9-b15a-3c73c16f59f2" providerId="ADAL" clId="{7D613346-C937-4272-8DB2-68B91DCC1E5A}" dt="2026-09-10T04:12:40.483" v="1585"/>
          <ac:spMkLst>
            <pc:docMk/>
            <pc:sldMk cId="2109697181" sldId="695"/>
            <ac:spMk id="14" creationId="{2D1D9106-55A3-A138-2929-7F2FE1BCBE97}"/>
          </ac:spMkLst>
        </pc:spChg>
        <pc:spChg chg="mod">
          <ac:chgData name="Jeremy Rogers" userId="594aa995-574d-48c9-b15a-3c73c16f59f2" providerId="ADAL" clId="{7D613346-C937-4272-8DB2-68B91DCC1E5A}" dt="2026-09-10T04:12:40.483" v="1585"/>
          <ac:spMkLst>
            <pc:docMk/>
            <pc:sldMk cId="2109697181" sldId="695"/>
            <ac:spMk id="15" creationId="{F454CC67-4545-EDF6-ECEF-6CBFD4C76758}"/>
          </ac:spMkLst>
        </pc:spChg>
        <pc:spChg chg="add del mod topLvl">
          <ac:chgData name="Jeremy Rogers" userId="594aa995-574d-48c9-b15a-3c73c16f59f2" providerId="ADAL" clId="{7D613346-C937-4272-8DB2-68B91DCC1E5A}" dt="2026-09-10T04:27:26.396" v="2069" actId="478"/>
          <ac:spMkLst>
            <pc:docMk/>
            <pc:sldMk cId="2109697181" sldId="695"/>
            <ac:spMk id="17" creationId="{12727C13-87B0-EA40-3444-693CF5A3215F}"/>
          </ac:spMkLst>
        </pc:spChg>
        <pc:spChg chg="mod topLvl">
          <ac:chgData name="Jeremy Rogers" userId="594aa995-574d-48c9-b15a-3c73c16f59f2" providerId="ADAL" clId="{7D613346-C937-4272-8DB2-68B91DCC1E5A}" dt="2026-09-10T04:21:32.113" v="1901" actId="1037"/>
          <ac:spMkLst>
            <pc:docMk/>
            <pc:sldMk cId="2109697181" sldId="695"/>
            <ac:spMk id="18" creationId="{CD1DA84C-C96F-6DCA-79ED-2BE968FFAEA1}"/>
          </ac:spMkLst>
        </pc:spChg>
        <pc:spChg chg="mod topLvl">
          <ac:chgData name="Jeremy Rogers" userId="594aa995-574d-48c9-b15a-3c73c16f59f2" providerId="ADAL" clId="{7D613346-C937-4272-8DB2-68B91DCC1E5A}" dt="2026-09-10T04:22:11.845" v="1924" actId="1035"/>
          <ac:spMkLst>
            <pc:docMk/>
            <pc:sldMk cId="2109697181" sldId="695"/>
            <ac:spMk id="19" creationId="{724C6004-BD23-2F57-0BB0-076F853DCFEA}"/>
          </ac:spMkLst>
        </pc:spChg>
        <pc:spChg chg="mod topLvl">
          <ac:chgData name="Jeremy Rogers" userId="594aa995-574d-48c9-b15a-3c73c16f59f2" providerId="ADAL" clId="{7D613346-C937-4272-8DB2-68B91DCC1E5A}" dt="2026-09-10T04:22:38.931" v="1941" actId="1036"/>
          <ac:spMkLst>
            <pc:docMk/>
            <pc:sldMk cId="2109697181" sldId="695"/>
            <ac:spMk id="20" creationId="{CC00B309-17CA-6909-FFD5-EC720348E51E}"/>
          </ac:spMkLst>
        </pc:spChg>
        <pc:spChg chg="add del mod">
          <ac:chgData name="Jeremy Rogers" userId="594aa995-574d-48c9-b15a-3c73c16f59f2" providerId="ADAL" clId="{7D613346-C937-4272-8DB2-68B91DCC1E5A}" dt="2026-09-10T04:14:02.860" v="1610" actId="478"/>
          <ac:spMkLst>
            <pc:docMk/>
            <pc:sldMk cId="2109697181" sldId="695"/>
            <ac:spMk id="24" creationId="{478BA151-4EA8-17C7-C2CC-5A802E6D48A0}"/>
          </ac:spMkLst>
        </pc:spChg>
        <pc:spChg chg="add mod">
          <ac:chgData name="Jeremy Rogers" userId="594aa995-574d-48c9-b15a-3c73c16f59f2" providerId="ADAL" clId="{7D613346-C937-4272-8DB2-68B91DCC1E5A}" dt="2026-09-10T04:27:17.719" v="2068" actId="255"/>
          <ac:spMkLst>
            <pc:docMk/>
            <pc:sldMk cId="2109697181" sldId="695"/>
            <ac:spMk id="25" creationId="{FFB2AC9C-AD98-609C-F9F5-98410846CCCD}"/>
          </ac:spMkLst>
        </pc:spChg>
        <pc:spChg chg="add mod">
          <ac:chgData name="Jeremy Rogers" userId="594aa995-574d-48c9-b15a-3c73c16f59f2" providerId="ADAL" clId="{7D613346-C937-4272-8DB2-68B91DCC1E5A}" dt="2026-09-10T04:21:32.113" v="1901" actId="1037"/>
          <ac:spMkLst>
            <pc:docMk/>
            <pc:sldMk cId="2109697181" sldId="695"/>
            <ac:spMk id="26" creationId="{59D06D06-402E-AE64-5C29-A1A7A3F5954F}"/>
          </ac:spMkLst>
        </pc:spChg>
        <pc:spChg chg="add mod">
          <ac:chgData name="Jeremy Rogers" userId="594aa995-574d-48c9-b15a-3c73c16f59f2" providerId="ADAL" clId="{7D613346-C937-4272-8DB2-68B91DCC1E5A}" dt="2026-09-10T04:26:54.470" v="2062" actId="20577"/>
          <ac:spMkLst>
            <pc:docMk/>
            <pc:sldMk cId="2109697181" sldId="695"/>
            <ac:spMk id="27" creationId="{8E037F61-5857-3CD2-F7FE-BEEA688906A3}"/>
          </ac:spMkLst>
        </pc:spChg>
        <pc:spChg chg="mod">
          <ac:chgData name="Jeremy Rogers" userId="594aa995-574d-48c9-b15a-3c73c16f59f2" providerId="ADAL" clId="{7D613346-C937-4272-8DB2-68B91DCC1E5A}" dt="2026-09-10T04:14:37.399" v="1616" actId="571"/>
          <ac:spMkLst>
            <pc:docMk/>
            <pc:sldMk cId="2109697181" sldId="695"/>
            <ac:spMk id="34" creationId="{0E5E418A-24EE-6297-4778-80D17B68E258}"/>
          </ac:spMkLst>
        </pc:spChg>
        <pc:spChg chg="mod">
          <ac:chgData name="Jeremy Rogers" userId="594aa995-574d-48c9-b15a-3c73c16f59f2" providerId="ADAL" clId="{7D613346-C937-4272-8DB2-68B91DCC1E5A}" dt="2026-09-10T04:14:37.399" v="1616" actId="571"/>
          <ac:spMkLst>
            <pc:docMk/>
            <pc:sldMk cId="2109697181" sldId="695"/>
            <ac:spMk id="35" creationId="{C1BE29AD-D6D6-E9B9-06A4-D00F4438D7F6}"/>
          </ac:spMkLst>
        </pc:spChg>
        <pc:spChg chg="mod">
          <ac:chgData name="Jeremy Rogers" userId="594aa995-574d-48c9-b15a-3c73c16f59f2" providerId="ADAL" clId="{7D613346-C937-4272-8DB2-68B91DCC1E5A}" dt="2026-09-10T04:14:37.399" v="1616" actId="571"/>
          <ac:spMkLst>
            <pc:docMk/>
            <pc:sldMk cId="2109697181" sldId="695"/>
            <ac:spMk id="36" creationId="{ABDEA4CE-C916-22B2-CA2A-5E25AB9C0AB7}"/>
          </ac:spMkLst>
        </pc:spChg>
        <pc:spChg chg="mod">
          <ac:chgData name="Jeremy Rogers" userId="594aa995-574d-48c9-b15a-3c73c16f59f2" providerId="ADAL" clId="{7D613346-C937-4272-8DB2-68B91DCC1E5A}" dt="2026-09-10T04:14:37.399" v="1616" actId="571"/>
          <ac:spMkLst>
            <pc:docMk/>
            <pc:sldMk cId="2109697181" sldId="695"/>
            <ac:spMk id="37" creationId="{BA34CCAA-7F72-9C86-7153-3FA44A4C29E0}"/>
          </ac:spMkLst>
        </pc:spChg>
        <pc:spChg chg="add mod">
          <ac:chgData name="Jeremy Rogers" userId="594aa995-574d-48c9-b15a-3c73c16f59f2" providerId="ADAL" clId="{7D613346-C937-4272-8DB2-68B91DCC1E5A}" dt="2026-09-10T04:22:51.136" v="1959" actId="1037"/>
          <ac:spMkLst>
            <pc:docMk/>
            <pc:sldMk cId="2109697181" sldId="695"/>
            <ac:spMk id="42" creationId="{2766F5A6-4462-5C51-3D27-9645B768E4F6}"/>
          </ac:spMkLst>
        </pc:spChg>
        <pc:spChg chg="add mod">
          <ac:chgData name="Jeremy Rogers" userId="594aa995-574d-48c9-b15a-3c73c16f59f2" providerId="ADAL" clId="{7D613346-C937-4272-8DB2-68B91DCC1E5A}" dt="2026-09-10T04:23:43.924" v="2024" actId="1037"/>
          <ac:spMkLst>
            <pc:docMk/>
            <pc:sldMk cId="2109697181" sldId="695"/>
            <ac:spMk id="43" creationId="{92036819-9606-E43C-ADB2-4A74CFE306FC}"/>
          </ac:spMkLst>
        </pc:spChg>
        <pc:spChg chg="add mod">
          <ac:chgData name="Jeremy Rogers" userId="594aa995-574d-48c9-b15a-3c73c16f59f2" providerId="ADAL" clId="{7D613346-C937-4272-8DB2-68B91DCC1E5A}" dt="2026-09-10T04:24:27.790" v="2036" actId="1036"/>
          <ac:spMkLst>
            <pc:docMk/>
            <pc:sldMk cId="2109697181" sldId="695"/>
            <ac:spMk id="44" creationId="{E74DFB0A-DF11-F39E-C2CC-D202946DC501}"/>
          </ac:spMkLst>
        </pc:spChg>
        <pc:spChg chg="add mod">
          <ac:chgData name="Jeremy Rogers" userId="594aa995-574d-48c9-b15a-3c73c16f59f2" providerId="ADAL" clId="{7D613346-C937-4272-8DB2-68B91DCC1E5A}" dt="2026-09-10T04:27:15.016" v="2067" actId="255"/>
          <ac:spMkLst>
            <pc:docMk/>
            <pc:sldMk cId="2109697181" sldId="695"/>
            <ac:spMk id="66" creationId="{D18FFDCC-E438-0A03-E536-171E4A83D76D}"/>
          </ac:spMkLst>
        </pc:spChg>
        <pc:spChg chg="add mod">
          <ac:chgData name="Jeremy Rogers" userId="594aa995-574d-48c9-b15a-3c73c16f59f2" providerId="ADAL" clId="{7D613346-C937-4272-8DB2-68B91DCC1E5A}" dt="2026-09-10T04:27:11.696" v="2066" actId="255"/>
          <ac:spMkLst>
            <pc:docMk/>
            <pc:sldMk cId="2109697181" sldId="695"/>
            <ac:spMk id="68" creationId="{39B5E025-0F03-2651-37BA-C7CE921BC528}"/>
          </ac:spMkLst>
        </pc:spChg>
        <pc:spChg chg="add mod">
          <ac:chgData name="Jeremy Rogers" userId="594aa995-574d-48c9-b15a-3c73c16f59f2" providerId="ADAL" clId="{7D613346-C937-4272-8DB2-68B91DCC1E5A}" dt="2026-09-10T04:27:04.926" v="2064" actId="255"/>
          <ac:spMkLst>
            <pc:docMk/>
            <pc:sldMk cId="2109697181" sldId="695"/>
            <ac:spMk id="70" creationId="{9CEDC30D-412B-7B50-14A8-CA8E306CF0DB}"/>
          </ac:spMkLst>
        </pc:spChg>
        <pc:spChg chg="add mod">
          <ac:chgData name="Jeremy Rogers" userId="594aa995-574d-48c9-b15a-3c73c16f59f2" providerId="ADAL" clId="{7D613346-C937-4272-8DB2-68B91DCC1E5A}" dt="2026-09-10T04:27:08.087" v="2065" actId="255"/>
          <ac:spMkLst>
            <pc:docMk/>
            <pc:sldMk cId="2109697181" sldId="695"/>
            <ac:spMk id="72" creationId="{A00CEB95-8EB8-EC86-867C-FBC925AE9AD9}"/>
          </ac:spMkLst>
        </pc:spChg>
        <pc:spChg chg="add mod">
          <ac:chgData name="Jeremy Rogers" userId="594aa995-574d-48c9-b15a-3c73c16f59f2" providerId="ADAL" clId="{7D613346-C937-4272-8DB2-68B91DCC1E5A}" dt="2026-09-10T04:24:27.790" v="2036" actId="1036"/>
          <ac:spMkLst>
            <pc:docMk/>
            <pc:sldMk cId="2109697181" sldId="695"/>
            <ac:spMk id="73" creationId="{6E9D3023-74B5-932D-2394-CB1D9542D956}"/>
          </ac:spMkLst>
        </pc:spChg>
        <pc:spChg chg="add del mod">
          <ac:chgData name="Jeremy Rogers" userId="594aa995-574d-48c9-b15a-3c73c16f59f2" providerId="ADAL" clId="{7D613346-C937-4272-8DB2-68B91DCC1E5A}" dt="2026-09-10T04:36:46.928" v="2203" actId="478"/>
          <ac:spMkLst>
            <pc:docMk/>
            <pc:sldMk cId="2109697181" sldId="695"/>
            <ac:spMk id="77" creationId="{2D2F2FB0-46CF-141F-1080-85C0093CC810}"/>
          </ac:spMkLst>
        </pc:spChg>
        <pc:grpChg chg="add del mod">
          <ac:chgData name="Jeremy Rogers" userId="594aa995-574d-48c9-b15a-3c73c16f59f2" providerId="ADAL" clId="{7D613346-C937-4272-8DB2-68B91DCC1E5A}" dt="2026-09-10T04:12:56.481" v="1587" actId="478"/>
          <ac:grpSpMkLst>
            <pc:docMk/>
            <pc:sldMk cId="2109697181" sldId="695"/>
            <ac:grpSpMk id="4" creationId="{E9A101A3-ABEC-B3E7-3C9B-8991D310D357}"/>
          </ac:grpSpMkLst>
        </pc:grpChg>
        <pc:grpChg chg="del mod">
          <ac:chgData name="Jeremy Rogers" userId="594aa995-574d-48c9-b15a-3c73c16f59f2" providerId="ADAL" clId="{7D613346-C937-4272-8DB2-68B91DCC1E5A}" dt="2026-09-10T04:15:16.580" v="1629" actId="165"/>
          <ac:grpSpMkLst>
            <pc:docMk/>
            <pc:sldMk cId="2109697181" sldId="695"/>
            <ac:grpSpMk id="16" creationId="{458E4252-951F-910F-BD26-C94B3FB67BFC}"/>
          </ac:grpSpMkLst>
        </pc:grpChg>
        <pc:grpChg chg="add mod">
          <ac:chgData name="Jeremy Rogers" userId="594aa995-574d-48c9-b15a-3c73c16f59f2" providerId="ADAL" clId="{7D613346-C937-4272-8DB2-68B91DCC1E5A}" dt="2026-09-10T04:14:37.399" v="1616" actId="571"/>
          <ac:grpSpMkLst>
            <pc:docMk/>
            <pc:sldMk cId="2109697181" sldId="695"/>
            <ac:grpSpMk id="33" creationId="{C011836E-6DA1-49E3-B350-BDC0C10FDED5}"/>
          </ac:grpSpMkLst>
        </pc:grpChg>
        <pc:graphicFrameChg chg="del mod">
          <ac:chgData name="Jeremy Rogers" userId="594aa995-574d-48c9-b15a-3c73c16f59f2" providerId="ADAL" clId="{7D613346-C937-4272-8DB2-68B91DCC1E5A}" dt="2026-09-10T04:36:43.619" v="2202" actId="478"/>
          <ac:graphicFrameMkLst>
            <pc:docMk/>
            <pc:sldMk cId="2109697181" sldId="695"/>
            <ac:graphicFrameMk id="8" creationId="{D7FD7137-560E-9755-F93D-60708699B951}"/>
          </ac:graphicFrameMkLst>
        </pc:graphicFrameChg>
        <pc:graphicFrameChg chg="del">
          <ac:chgData name="Jeremy Rogers" userId="594aa995-574d-48c9-b15a-3c73c16f59f2" providerId="ADAL" clId="{7D613346-C937-4272-8DB2-68B91DCC1E5A}" dt="2026-09-10T04:12:59.186" v="1588" actId="478"/>
          <ac:graphicFrameMkLst>
            <pc:docMk/>
            <pc:sldMk cId="2109697181" sldId="695"/>
            <ac:graphicFrameMk id="9" creationId="{693A8D85-73D3-766F-7ED7-4E815E1D4AAC}"/>
          </ac:graphicFrameMkLst>
        </pc:graphicFrameChg>
        <pc:picChg chg="del mod">
          <ac:chgData name="Jeremy Rogers" userId="594aa995-574d-48c9-b15a-3c73c16f59f2" providerId="ADAL" clId="{7D613346-C937-4272-8DB2-68B91DCC1E5A}" dt="2026-09-10T04:27:27.866" v="2070" actId="478"/>
          <ac:picMkLst>
            <pc:docMk/>
            <pc:sldMk cId="2109697181" sldId="695"/>
            <ac:picMk id="29" creationId="{8E59BEAC-D93C-4CF1-05EC-10E6C395EDCB}"/>
          </ac:picMkLst>
        </pc:picChg>
        <pc:picChg chg="add mod">
          <ac:chgData name="Jeremy Rogers" userId="594aa995-574d-48c9-b15a-3c73c16f59f2" providerId="ADAL" clId="{7D613346-C937-4272-8DB2-68B91DCC1E5A}" dt="2026-09-10T04:14:45.895" v="1617" actId="1076"/>
          <ac:picMkLst>
            <pc:docMk/>
            <pc:sldMk cId="2109697181" sldId="695"/>
            <ac:picMk id="30" creationId="{B46FF651-FF56-BBEB-D284-EFF7244A868E}"/>
          </ac:picMkLst>
        </pc:picChg>
        <pc:picChg chg="mod">
          <ac:chgData name="Jeremy Rogers" userId="594aa995-574d-48c9-b15a-3c73c16f59f2" providerId="ADAL" clId="{7D613346-C937-4272-8DB2-68B91DCC1E5A}" dt="2026-09-10T04:22:11.845" v="1924" actId="1035"/>
          <ac:picMkLst>
            <pc:docMk/>
            <pc:sldMk cId="2109697181" sldId="695"/>
            <ac:picMk id="31" creationId="{12BD85CC-D1F0-4458-7422-5A90DDB1A52E}"/>
          </ac:picMkLst>
        </pc:picChg>
        <pc:picChg chg="add mod ord">
          <ac:chgData name="Jeremy Rogers" userId="594aa995-574d-48c9-b15a-3c73c16f59f2" providerId="ADAL" clId="{7D613346-C937-4272-8DB2-68B91DCC1E5A}" dt="2026-09-10T04:22:38.931" v="1941" actId="1036"/>
          <ac:picMkLst>
            <pc:docMk/>
            <pc:sldMk cId="2109697181" sldId="695"/>
            <ac:picMk id="32" creationId="{09458730-A202-BB64-BAD1-D200258C00EC}"/>
          </ac:picMkLst>
        </pc:picChg>
        <pc:picChg chg="add mod">
          <ac:chgData name="Jeremy Rogers" userId="594aa995-574d-48c9-b15a-3c73c16f59f2" providerId="ADAL" clId="{7D613346-C937-4272-8DB2-68B91DCC1E5A}" dt="2026-09-10T04:14:37.399" v="1616" actId="571"/>
          <ac:picMkLst>
            <pc:docMk/>
            <pc:sldMk cId="2109697181" sldId="695"/>
            <ac:picMk id="40" creationId="{9B9BD839-2394-6DE7-B10C-B29A582DF638}"/>
          </ac:picMkLst>
        </pc:picChg>
        <pc:picChg chg="add mod">
          <ac:chgData name="Jeremy Rogers" userId="594aa995-574d-48c9-b15a-3c73c16f59f2" providerId="ADAL" clId="{7D613346-C937-4272-8DB2-68B91DCC1E5A}" dt="2026-09-10T04:14:37.399" v="1616" actId="571"/>
          <ac:picMkLst>
            <pc:docMk/>
            <pc:sldMk cId="2109697181" sldId="695"/>
            <ac:picMk id="41" creationId="{681684E8-F0D1-3AF1-CEB1-68A359AEB043}"/>
          </ac:picMkLst>
        </pc:picChg>
        <pc:picChg chg="add del mod">
          <ac:chgData name="Jeremy Rogers" userId="594aa995-574d-48c9-b15a-3c73c16f59f2" providerId="ADAL" clId="{7D613346-C937-4272-8DB2-68B91DCC1E5A}" dt="2026-09-10T04:21:04.663" v="1883" actId="478"/>
          <ac:picMkLst>
            <pc:docMk/>
            <pc:sldMk cId="2109697181" sldId="695"/>
            <ac:picMk id="48" creationId="{A62B91EC-C45D-7C54-8CBE-5EA5B01BF04C}"/>
          </ac:picMkLst>
        </pc:picChg>
        <pc:picChg chg="add del mod">
          <ac:chgData name="Jeremy Rogers" userId="594aa995-574d-48c9-b15a-3c73c16f59f2" providerId="ADAL" clId="{7D613346-C937-4272-8DB2-68B91DCC1E5A}" dt="2026-09-10T04:25:28.591" v="2040" actId="478"/>
          <ac:picMkLst>
            <pc:docMk/>
            <pc:sldMk cId="2109697181" sldId="695"/>
            <ac:picMk id="49" creationId="{72200A9D-BEE6-C984-6DC3-5A05C4879FD9}"/>
          </ac:picMkLst>
        </pc:picChg>
        <pc:picChg chg="add del mod">
          <ac:chgData name="Jeremy Rogers" userId="594aa995-574d-48c9-b15a-3c73c16f59f2" providerId="ADAL" clId="{7D613346-C937-4272-8DB2-68B91DCC1E5A}" dt="2026-09-10T04:25:40.831" v="2042" actId="478"/>
          <ac:picMkLst>
            <pc:docMk/>
            <pc:sldMk cId="2109697181" sldId="695"/>
            <ac:picMk id="50" creationId="{543B179E-0BC9-936B-D62E-598B59C32C42}"/>
          </ac:picMkLst>
        </pc:picChg>
        <pc:picChg chg="add del">
          <ac:chgData name="Jeremy Rogers" userId="594aa995-574d-48c9-b15a-3c73c16f59f2" providerId="ADAL" clId="{7D613346-C937-4272-8DB2-68B91DCC1E5A}" dt="2026-09-10T04:18:52.533" v="1854" actId="22"/>
          <ac:picMkLst>
            <pc:docMk/>
            <pc:sldMk cId="2109697181" sldId="695"/>
            <ac:picMk id="52" creationId="{F83C21D2-2347-30D0-6EA1-093E66F46585}"/>
          </ac:picMkLst>
        </pc:picChg>
        <pc:picChg chg="add del">
          <ac:chgData name="Jeremy Rogers" userId="594aa995-574d-48c9-b15a-3c73c16f59f2" providerId="ADAL" clId="{7D613346-C937-4272-8DB2-68B91DCC1E5A}" dt="2026-09-10T04:18:52.533" v="1854" actId="22"/>
          <ac:picMkLst>
            <pc:docMk/>
            <pc:sldMk cId="2109697181" sldId="695"/>
            <ac:picMk id="54" creationId="{DE231062-1547-3C95-0954-A5A5D2FAC784}"/>
          </ac:picMkLst>
        </pc:picChg>
        <pc:picChg chg="add del">
          <ac:chgData name="Jeremy Rogers" userId="594aa995-574d-48c9-b15a-3c73c16f59f2" providerId="ADAL" clId="{7D613346-C937-4272-8DB2-68B91DCC1E5A}" dt="2026-09-10T04:18:52.533" v="1854" actId="22"/>
          <ac:picMkLst>
            <pc:docMk/>
            <pc:sldMk cId="2109697181" sldId="695"/>
            <ac:picMk id="56" creationId="{54BF805F-87B7-054F-A1C8-6AB17BA8D8E1}"/>
          </ac:picMkLst>
        </pc:picChg>
        <pc:picChg chg="add mod">
          <ac:chgData name="Jeremy Rogers" userId="594aa995-574d-48c9-b15a-3c73c16f59f2" providerId="ADAL" clId="{7D613346-C937-4272-8DB2-68B91DCC1E5A}" dt="2026-09-10T04:22:51.136" v="1959" actId="1037"/>
          <ac:picMkLst>
            <pc:docMk/>
            <pc:sldMk cId="2109697181" sldId="695"/>
            <ac:picMk id="58" creationId="{B879BF4C-F83D-4E45-B879-187FDFBD1C18}"/>
          </ac:picMkLst>
        </pc:picChg>
        <pc:picChg chg="add mod">
          <ac:chgData name="Jeremy Rogers" userId="594aa995-574d-48c9-b15a-3c73c16f59f2" providerId="ADAL" clId="{7D613346-C937-4272-8DB2-68B91DCC1E5A}" dt="2026-09-10T04:25:46.298" v="2043" actId="1076"/>
          <ac:picMkLst>
            <pc:docMk/>
            <pc:sldMk cId="2109697181" sldId="695"/>
            <ac:picMk id="60" creationId="{15C3B242-41E1-5B58-D97D-CC0E9BDA999F}"/>
          </ac:picMkLst>
        </pc:picChg>
        <pc:picChg chg="add mod">
          <ac:chgData name="Jeremy Rogers" userId="594aa995-574d-48c9-b15a-3c73c16f59f2" providerId="ADAL" clId="{7D613346-C937-4272-8DB2-68B91DCC1E5A}" dt="2026-09-10T04:25:35.240" v="2041" actId="1076"/>
          <ac:picMkLst>
            <pc:docMk/>
            <pc:sldMk cId="2109697181" sldId="695"/>
            <ac:picMk id="62" creationId="{3FAB73B6-D566-24E5-067F-D16CA3A90E4E}"/>
          </ac:picMkLst>
        </pc:picChg>
        <pc:picChg chg="add mod ord">
          <ac:chgData name="Jeremy Rogers" userId="594aa995-574d-48c9-b15a-3c73c16f59f2" providerId="ADAL" clId="{7D613346-C937-4272-8DB2-68B91DCC1E5A}" dt="2026-09-10T04:25:55.955" v="2047" actId="1076"/>
          <ac:picMkLst>
            <pc:docMk/>
            <pc:sldMk cId="2109697181" sldId="695"/>
            <ac:picMk id="64" creationId="{D4997000-9D04-47AF-57CD-B85B6E6C0BF1}"/>
          </ac:picMkLst>
        </pc:picChg>
        <pc:picChg chg="add del mod">
          <ac:chgData name="Jeremy Rogers" userId="594aa995-574d-48c9-b15a-3c73c16f59f2" providerId="ADAL" clId="{7D613346-C937-4272-8DB2-68B91DCC1E5A}" dt="2026-09-10T04:25:48.964" v="2044" actId="478"/>
          <ac:picMkLst>
            <pc:docMk/>
            <pc:sldMk cId="2109697181" sldId="695"/>
            <ac:picMk id="75" creationId="{FE40E80E-DDA6-0384-85D5-0C272F5CF012}"/>
          </ac:picMkLst>
        </pc:picChg>
        <pc:cxnChg chg="add mod">
          <ac:chgData name="Jeremy Rogers" userId="594aa995-574d-48c9-b15a-3c73c16f59f2" providerId="ADAL" clId="{7D613346-C937-4272-8DB2-68B91DCC1E5A}" dt="2026-09-10T04:38:19.274" v="2210" actId="1076"/>
          <ac:cxnSpMkLst>
            <pc:docMk/>
            <pc:sldMk cId="2109697181" sldId="695"/>
            <ac:cxnSpMk id="3" creationId="{8CFB6B17-5E13-B1E4-CF9E-91131478240B}"/>
          </ac:cxnSpMkLst>
        </pc:cxnChg>
        <pc:cxnChg chg="add del">
          <ac:chgData name="Jeremy Rogers" userId="594aa995-574d-48c9-b15a-3c73c16f59f2" providerId="ADAL" clId="{7D613346-C937-4272-8DB2-68B91DCC1E5A}" dt="2026-09-10T04:13:51.702" v="1607" actId="478"/>
          <ac:cxnSpMkLst>
            <pc:docMk/>
            <pc:sldMk cId="2109697181" sldId="695"/>
            <ac:cxnSpMk id="21" creationId="{DB6F7652-EE90-FB32-2209-B0E464985748}"/>
          </ac:cxnSpMkLst>
        </pc:cxnChg>
        <pc:cxnChg chg="mod">
          <ac:chgData name="Jeremy Rogers" userId="594aa995-574d-48c9-b15a-3c73c16f59f2" providerId="ADAL" clId="{7D613346-C937-4272-8DB2-68B91DCC1E5A}" dt="2026-09-10T04:22:29.288" v="1930" actId="1036"/>
          <ac:cxnSpMkLst>
            <pc:docMk/>
            <pc:sldMk cId="2109697181" sldId="695"/>
            <ac:cxnSpMk id="22" creationId="{F6395441-E27E-5738-CF12-186E9BBC23FC}"/>
          </ac:cxnSpMkLst>
        </pc:cxnChg>
        <pc:cxnChg chg="mod">
          <ac:chgData name="Jeremy Rogers" userId="594aa995-574d-48c9-b15a-3c73c16f59f2" providerId="ADAL" clId="{7D613346-C937-4272-8DB2-68B91DCC1E5A}" dt="2026-09-10T04:22:23.366" v="1929" actId="1036"/>
          <ac:cxnSpMkLst>
            <pc:docMk/>
            <pc:sldMk cId="2109697181" sldId="695"/>
            <ac:cxnSpMk id="23" creationId="{59A5FBA4-ED39-51D2-F5F3-755D91D2896D}"/>
          </ac:cxnSpMkLst>
        </pc:cxnChg>
        <pc:cxnChg chg="mod">
          <ac:chgData name="Jeremy Rogers" userId="594aa995-574d-48c9-b15a-3c73c16f59f2" providerId="ADAL" clId="{7D613346-C937-4272-8DB2-68B91DCC1E5A}" dt="2026-09-10T04:22:38.931" v="1941" actId="1036"/>
          <ac:cxnSpMkLst>
            <pc:docMk/>
            <pc:sldMk cId="2109697181" sldId="695"/>
            <ac:cxnSpMk id="28" creationId="{A1383B29-A4B1-D972-89B1-48D82E2F85DC}"/>
          </ac:cxnSpMkLst>
        </pc:cxnChg>
        <pc:cxnChg chg="add mod">
          <ac:chgData name="Jeremy Rogers" userId="594aa995-574d-48c9-b15a-3c73c16f59f2" providerId="ADAL" clId="{7D613346-C937-4272-8DB2-68B91DCC1E5A}" dt="2026-09-10T04:14:37.399" v="1616" actId="571"/>
          <ac:cxnSpMkLst>
            <pc:docMk/>
            <pc:sldMk cId="2109697181" sldId="695"/>
            <ac:cxnSpMk id="38" creationId="{A74F418A-F441-89B7-3D06-DE6D140DF350}"/>
          </ac:cxnSpMkLst>
        </pc:cxnChg>
        <pc:cxnChg chg="add mod">
          <ac:chgData name="Jeremy Rogers" userId="594aa995-574d-48c9-b15a-3c73c16f59f2" providerId="ADAL" clId="{7D613346-C937-4272-8DB2-68B91DCC1E5A}" dt="2026-09-10T04:14:37.399" v="1616" actId="571"/>
          <ac:cxnSpMkLst>
            <pc:docMk/>
            <pc:sldMk cId="2109697181" sldId="695"/>
            <ac:cxnSpMk id="39" creationId="{BE91170F-9061-FBE0-D2D9-653CEE83548B}"/>
          </ac:cxnSpMkLst>
        </pc:cxnChg>
        <pc:cxnChg chg="add mod">
          <ac:chgData name="Jeremy Rogers" userId="594aa995-574d-48c9-b15a-3c73c16f59f2" providerId="ADAL" clId="{7D613346-C937-4272-8DB2-68B91DCC1E5A}" dt="2026-09-10T04:22:51.136" v="1959" actId="1037"/>
          <ac:cxnSpMkLst>
            <pc:docMk/>
            <pc:sldMk cId="2109697181" sldId="695"/>
            <ac:cxnSpMk id="45" creationId="{E2C94286-04BD-7687-274F-47BD61BD0F58}"/>
          </ac:cxnSpMkLst>
        </pc:cxnChg>
        <pc:cxnChg chg="add mod">
          <ac:chgData name="Jeremy Rogers" userId="594aa995-574d-48c9-b15a-3c73c16f59f2" providerId="ADAL" clId="{7D613346-C937-4272-8DB2-68B91DCC1E5A}" dt="2026-09-10T04:24:13.441" v="2030" actId="1036"/>
          <ac:cxnSpMkLst>
            <pc:docMk/>
            <pc:sldMk cId="2109697181" sldId="695"/>
            <ac:cxnSpMk id="46" creationId="{AA7BBAF7-4571-60EF-1FD4-2B496535FCD5}"/>
          </ac:cxnSpMkLst>
        </pc:cxnChg>
        <pc:cxnChg chg="add mod">
          <ac:chgData name="Jeremy Rogers" userId="594aa995-574d-48c9-b15a-3c73c16f59f2" providerId="ADAL" clId="{7D613346-C937-4272-8DB2-68B91DCC1E5A}" dt="2026-09-10T04:24:27.790" v="2036" actId="1036"/>
          <ac:cxnSpMkLst>
            <pc:docMk/>
            <pc:sldMk cId="2109697181" sldId="695"/>
            <ac:cxnSpMk id="47" creationId="{3F0AB0A3-F3B5-1143-D608-6E6254A246AA}"/>
          </ac:cxnSpMkLst>
        </pc:cxnChg>
        <pc:cxnChg chg="add del mod">
          <ac:chgData name="Jeremy Rogers" userId="594aa995-574d-48c9-b15a-3c73c16f59f2" providerId="ADAL" clId="{7D613346-C937-4272-8DB2-68B91DCC1E5A}" dt="2026-09-10T04:23:31.281" v="2021" actId="478"/>
          <ac:cxnSpMkLst>
            <pc:docMk/>
            <pc:sldMk cId="2109697181" sldId="695"/>
            <ac:cxnSpMk id="74" creationId="{6E7B5987-E2AB-243B-A21E-47BC1AECEBD7}"/>
          </ac:cxnSpMkLst>
        </pc:cxnChg>
      </pc:sldChg>
      <pc:sldChg chg="del">
        <pc:chgData name="Jeremy Rogers" userId="594aa995-574d-48c9-b15a-3c73c16f59f2" providerId="ADAL" clId="{7D613346-C937-4272-8DB2-68B91DCC1E5A}" dt="2026-09-09T19:02:30.123" v="36" actId="47"/>
        <pc:sldMkLst>
          <pc:docMk/>
          <pc:sldMk cId="968148670" sldId="696"/>
        </pc:sldMkLst>
      </pc:sldChg>
      <pc:sldChg chg="del">
        <pc:chgData name="Jeremy Rogers" userId="594aa995-574d-48c9-b15a-3c73c16f59f2" providerId="ADAL" clId="{7D613346-C937-4272-8DB2-68B91DCC1E5A}" dt="2026-09-09T19:02:58.055" v="37" actId="47"/>
        <pc:sldMkLst>
          <pc:docMk/>
          <pc:sldMk cId="3353557563" sldId="697"/>
        </pc:sldMkLst>
      </pc:sldChg>
      <pc:sldChg chg="modSp ord">
        <pc:chgData name="Jeremy Rogers" userId="594aa995-574d-48c9-b15a-3c73c16f59f2" providerId="ADAL" clId="{7D613346-C937-4272-8DB2-68B91DCC1E5A}" dt="2026-09-09T19:16:28.737" v="107"/>
        <pc:sldMkLst>
          <pc:docMk/>
          <pc:sldMk cId="197942656" sldId="707"/>
        </pc:sldMkLst>
      </pc:sldChg>
      <pc:sldChg chg="del">
        <pc:chgData name="Jeremy Rogers" userId="594aa995-574d-48c9-b15a-3c73c16f59f2" providerId="ADAL" clId="{7D613346-C937-4272-8DB2-68B91DCC1E5A}" dt="2026-09-09T19:02:30.123" v="36" actId="47"/>
        <pc:sldMkLst>
          <pc:docMk/>
          <pc:sldMk cId="2841731350" sldId="708"/>
        </pc:sldMkLst>
      </pc:sldChg>
      <pc:sldChg chg="ord">
        <pc:chgData name="Jeremy Rogers" userId="594aa995-574d-48c9-b15a-3c73c16f59f2" providerId="ADAL" clId="{7D613346-C937-4272-8DB2-68B91DCC1E5A}" dt="2026-09-03T17:43:31.656" v="10"/>
        <pc:sldMkLst>
          <pc:docMk/>
          <pc:sldMk cId="1181690051" sldId="714"/>
        </pc:sldMkLst>
      </pc:sldChg>
      <pc:sldChg chg="ord">
        <pc:chgData name="Jeremy Rogers" userId="594aa995-574d-48c9-b15a-3c73c16f59f2" providerId="ADAL" clId="{7D613346-C937-4272-8DB2-68B91DCC1E5A}" dt="2026-09-03T17:43:47.461" v="11"/>
        <pc:sldMkLst>
          <pc:docMk/>
          <pc:sldMk cId="579143373" sldId="715"/>
        </pc:sldMkLst>
      </pc:sldChg>
      <pc:sldChg chg="modSp add mod">
        <pc:chgData name="Jeremy Rogers" userId="594aa995-574d-48c9-b15a-3c73c16f59f2" providerId="ADAL" clId="{7D613346-C937-4272-8DB2-68B91DCC1E5A}" dt="2026-09-09T14:46:57.932" v="16" actId="20577"/>
        <pc:sldMkLst>
          <pc:docMk/>
          <pc:sldMk cId="777482253" sldId="716"/>
        </pc:sldMkLst>
        <pc:spChg chg="mod">
          <ac:chgData name="Jeremy Rogers" userId="594aa995-574d-48c9-b15a-3c73c16f59f2" providerId="ADAL" clId="{7D613346-C937-4272-8DB2-68B91DCC1E5A}" dt="2026-09-09T14:46:57.932" v="16" actId="20577"/>
          <ac:spMkLst>
            <pc:docMk/>
            <pc:sldMk cId="777482253" sldId="716"/>
            <ac:spMk id="2" creationId="{6A28E769-3FE7-AB99-569E-B4590ACDF511}"/>
          </ac:spMkLst>
        </pc:spChg>
      </pc:sldChg>
      <pc:sldChg chg="modSp add mod">
        <pc:chgData name="Jeremy Rogers" userId="594aa995-574d-48c9-b15a-3c73c16f59f2" providerId="ADAL" clId="{7D613346-C937-4272-8DB2-68B91DCC1E5A}" dt="2026-09-09T14:47:26.852" v="31" actId="20577"/>
        <pc:sldMkLst>
          <pc:docMk/>
          <pc:sldMk cId="80984219" sldId="717"/>
        </pc:sldMkLst>
        <pc:spChg chg="mod">
          <ac:chgData name="Jeremy Rogers" userId="594aa995-574d-48c9-b15a-3c73c16f59f2" providerId="ADAL" clId="{7D613346-C937-4272-8DB2-68B91DCC1E5A}" dt="2026-09-09T14:47:26.852" v="31" actId="20577"/>
          <ac:spMkLst>
            <pc:docMk/>
            <pc:sldMk cId="80984219" sldId="717"/>
            <ac:spMk id="2" creationId="{286B8C1E-4B71-A5E4-FC06-F5DF1C16ED54}"/>
          </ac:spMkLst>
        </pc:spChg>
      </pc:sldChg>
      <pc:sldChg chg="addSp delSp modSp mod">
        <pc:chgData name="Jeremy Rogers" userId="594aa995-574d-48c9-b15a-3c73c16f59f2" providerId="ADAL" clId="{7D613346-C937-4272-8DB2-68B91DCC1E5A}" dt="2026-09-10T04:07:28.415" v="1563" actId="20577"/>
        <pc:sldMkLst>
          <pc:docMk/>
          <pc:sldMk cId="702719676" sldId="718"/>
        </pc:sldMkLst>
        <pc:spChg chg="mod">
          <ac:chgData name="Jeremy Rogers" userId="594aa995-574d-48c9-b15a-3c73c16f59f2" providerId="ADAL" clId="{7D613346-C937-4272-8DB2-68B91DCC1E5A}" dt="2026-09-10T04:07:28.415" v="1563" actId="20577"/>
          <ac:spMkLst>
            <pc:docMk/>
            <pc:sldMk cId="702719676" sldId="718"/>
            <ac:spMk id="3" creationId="{FFF6D06C-09A4-035E-EDEB-8B5DF9B4D956}"/>
          </ac:spMkLst>
        </pc:spChg>
        <pc:spChg chg="add">
          <ac:chgData name="Jeremy Rogers" userId="594aa995-574d-48c9-b15a-3c73c16f59f2" providerId="ADAL" clId="{7D613346-C937-4272-8DB2-68B91DCC1E5A}" dt="2026-09-10T03:34:01.398" v="943" actId="22"/>
          <ac:spMkLst>
            <pc:docMk/>
            <pc:sldMk cId="702719676" sldId="718"/>
            <ac:spMk id="6" creationId="{AB0FB50D-E939-F536-802D-C77D75E0A510}"/>
          </ac:spMkLst>
        </pc:spChg>
        <pc:spChg chg="del">
          <ac:chgData name="Jeremy Rogers" userId="594aa995-574d-48c9-b15a-3c73c16f59f2" providerId="ADAL" clId="{7D613346-C937-4272-8DB2-68B91DCC1E5A}" dt="2026-09-10T03:34:01.246" v="942" actId="478"/>
          <ac:spMkLst>
            <pc:docMk/>
            <pc:sldMk cId="702719676" sldId="718"/>
            <ac:spMk id="7" creationId="{A1397C0D-96D8-FF4D-308B-D4A11325F9BF}"/>
          </ac:spMkLst>
        </pc:spChg>
      </pc:sldChg>
      <pc:sldChg chg="addSp delSp modSp mod">
        <pc:chgData name="Jeremy Rogers" userId="594aa995-574d-48c9-b15a-3c73c16f59f2" providerId="ADAL" clId="{7D613346-C937-4272-8DB2-68B91DCC1E5A}" dt="2026-09-10T03:36:50.435" v="995" actId="404"/>
        <pc:sldMkLst>
          <pc:docMk/>
          <pc:sldMk cId="1954869998" sldId="719"/>
        </pc:sldMkLst>
        <pc:spChg chg="mod">
          <ac:chgData name="Jeremy Rogers" userId="594aa995-574d-48c9-b15a-3c73c16f59f2" providerId="ADAL" clId="{7D613346-C937-4272-8DB2-68B91DCC1E5A}" dt="2026-09-10T03:36:50.435" v="995" actId="404"/>
          <ac:spMkLst>
            <pc:docMk/>
            <pc:sldMk cId="1954869998" sldId="719"/>
            <ac:spMk id="3" creationId="{096438BF-8466-69C6-CCB5-FDA166B46ECE}"/>
          </ac:spMkLst>
        </pc:spChg>
        <pc:spChg chg="add">
          <ac:chgData name="Jeremy Rogers" userId="594aa995-574d-48c9-b15a-3c73c16f59f2" providerId="ADAL" clId="{7D613346-C937-4272-8DB2-68B91DCC1E5A}" dt="2026-09-10T03:34:09.354" v="947" actId="22"/>
          <ac:spMkLst>
            <pc:docMk/>
            <pc:sldMk cId="1954869998" sldId="719"/>
            <ac:spMk id="6" creationId="{E2B429F0-255A-7748-1EDB-ECC1CED24597}"/>
          </ac:spMkLst>
        </pc:spChg>
        <pc:spChg chg="del">
          <ac:chgData name="Jeremy Rogers" userId="594aa995-574d-48c9-b15a-3c73c16f59f2" providerId="ADAL" clId="{7D613346-C937-4272-8DB2-68B91DCC1E5A}" dt="2026-09-10T03:34:09.232" v="946" actId="478"/>
          <ac:spMkLst>
            <pc:docMk/>
            <pc:sldMk cId="1954869998" sldId="719"/>
            <ac:spMk id="7" creationId="{F58B6FF9-324B-7F8E-E231-68DA82007D3E}"/>
          </ac:spMkLst>
        </pc:spChg>
      </pc:sldChg>
      <pc:sldChg chg="addSp delSp modSp mod">
        <pc:chgData name="Jeremy Rogers" userId="594aa995-574d-48c9-b15a-3c73c16f59f2" providerId="ADAL" clId="{7D613346-C937-4272-8DB2-68B91DCC1E5A}" dt="2026-09-10T03:38:41.827" v="1029" actId="948"/>
        <pc:sldMkLst>
          <pc:docMk/>
          <pc:sldMk cId="2771059452" sldId="720"/>
        </pc:sldMkLst>
        <pc:spChg chg="mod">
          <ac:chgData name="Jeremy Rogers" userId="594aa995-574d-48c9-b15a-3c73c16f59f2" providerId="ADAL" clId="{7D613346-C937-4272-8DB2-68B91DCC1E5A}" dt="2026-09-10T03:38:41.827" v="1029" actId="948"/>
          <ac:spMkLst>
            <pc:docMk/>
            <pc:sldMk cId="2771059452" sldId="720"/>
            <ac:spMk id="3" creationId="{6246790A-CFAD-41F5-1065-C9ED5C1909AC}"/>
          </ac:spMkLst>
        </pc:spChg>
        <pc:spChg chg="add">
          <ac:chgData name="Jeremy Rogers" userId="594aa995-574d-48c9-b15a-3c73c16f59f2" providerId="ADAL" clId="{7D613346-C937-4272-8DB2-68B91DCC1E5A}" dt="2026-09-10T03:34:04.490" v="945" actId="22"/>
          <ac:spMkLst>
            <pc:docMk/>
            <pc:sldMk cId="2771059452" sldId="720"/>
            <ac:spMk id="6" creationId="{9AA873A1-6202-FE0C-9F2F-79FEF37AC80E}"/>
          </ac:spMkLst>
        </pc:spChg>
        <pc:spChg chg="del">
          <ac:chgData name="Jeremy Rogers" userId="594aa995-574d-48c9-b15a-3c73c16f59f2" providerId="ADAL" clId="{7D613346-C937-4272-8DB2-68B91DCC1E5A}" dt="2026-09-10T03:34:04.362" v="944" actId="478"/>
          <ac:spMkLst>
            <pc:docMk/>
            <pc:sldMk cId="2771059452" sldId="720"/>
            <ac:spMk id="7" creationId="{2996F3AC-D5E9-8B10-4F7A-EB2A8D5EC9B1}"/>
          </ac:spMkLst>
        </pc:spChg>
      </pc:sldChg>
      <pc:sldChg chg="addSp delSp modSp mod">
        <pc:chgData name="Jeremy Rogers" userId="594aa995-574d-48c9-b15a-3c73c16f59f2" providerId="ADAL" clId="{7D613346-C937-4272-8DB2-68B91DCC1E5A}" dt="2026-09-10T04:08:22.861" v="1566" actId="207"/>
        <pc:sldMkLst>
          <pc:docMk/>
          <pc:sldMk cId="414338354" sldId="721"/>
        </pc:sldMkLst>
        <pc:spChg chg="del">
          <ac:chgData name="Jeremy Rogers" userId="594aa995-574d-48c9-b15a-3c73c16f59f2" providerId="ADAL" clId="{7D613346-C937-4272-8DB2-68B91DCC1E5A}" dt="2026-09-10T03:33:47.857" v="936" actId="478"/>
          <ac:spMkLst>
            <pc:docMk/>
            <pc:sldMk cId="414338354" sldId="721"/>
            <ac:spMk id="3" creationId="{08BFA2FB-725F-750A-48E9-B7BF0138F9CB}"/>
          </ac:spMkLst>
        </pc:spChg>
        <pc:spChg chg="mod">
          <ac:chgData name="Jeremy Rogers" userId="594aa995-574d-48c9-b15a-3c73c16f59f2" providerId="ADAL" clId="{7D613346-C937-4272-8DB2-68B91DCC1E5A}" dt="2026-09-10T04:08:22.861" v="1566" actId="207"/>
          <ac:spMkLst>
            <pc:docMk/>
            <pc:sldMk cId="414338354" sldId="721"/>
            <ac:spMk id="6" creationId="{CCAC29C1-A45F-00D3-7C95-70C862FEDE58}"/>
          </ac:spMkLst>
        </pc:spChg>
        <pc:spChg chg="add">
          <ac:chgData name="Jeremy Rogers" userId="594aa995-574d-48c9-b15a-3c73c16f59f2" providerId="ADAL" clId="{7D613346-C937-4272-8DB2-68B91DCC1E5A}" dt="2026-09-10T03:33:48.006" v="937" actId="22"/>
          <ac:spMkLst>
            <pc:docMk/>
            <pc:sldMk cId="414338354" sldId="721"/>
            <ac:spMk id="7" creationId="{3D31D837-B04B-3393-C439-028D5D2D7B33}"/>
          </ac:spMkLst>
        </pc:spChg>
      </pc:sldChg>
      <pc:sldChg chg="addSp delSp modSp mod">
        <pc:chgData name="Jeremy Rogers" userId="594aa995-574d-48c9-b15a-3c73c16f59f2" providerId="ADAL" clId="{7D613346-C937-4272-8DB2-68B91DCC1E5A}" dt="2026-09-10T04:04:41.657" v="1520" actId="1076"/>
        <pc:sldMkLst>
          <pc:docMk/>
          <pc:sldMk cId="997904788" sldId="722"/>
        </pc:sldMkLst>
        <pc:spChg chg="mod">
          <ac:chgData name="Jeremy Rogers" userId="594aa995-574d-48c9-b15a-3c73c16f59f2" providerId="ADAL" clId="{7D613346-C937-4272-8DB2-68B91DCC1E5A}" dt="2026-09-10T03:47:09.603" v="1203" actId="1076"/>
          <ac:spMkLst>
            <pc:docMk/>
            <pc:sldMk cId="997904788" sldId="722"/>
            <ac:spMk id="3" creationId="{99EA65DE-41B2-ED22-E23C-B7D590CB3ADB}"/>
          </ac:spMkLst>
        </pc:spChg>
        <pc:spChg chg="add">
          <ac:chgData name="Jeremy Rogers" userId="594aa995-574d-48c9-b15a-3c73c16f59f2" providerId="ADAL" clId="{7D613346-C937-4272-8DB2-68B91DCC1E5A}" dt="2026-09-10T03:33:58.547" v="941" actId="22"/>
          <ac:spMkLst>
            <pc:docMk/>
            <pc:sldMk cId="997904788" sldId="722"/>
            <ac:spMk id="6" creationId="{B6D8471E-49BD-85A0-D2ED-66171BC299A0}"/>
          </ac:spMkLst>
        </pc:spChg>
        <pc:spChg chg="del">
          <ac:chgData name="Jeremy Rogers" userId="594aa995-574d-48c9-b15a-3c73c16f59f2" providerId="ADAL" clId="{7D613346-C937-4272-8DB2-68B91DCC1E5A}" dt="2026-09-10T03:33:58.402" v="940" actId="478"/>
          <ac:spMkLst>
            <pc:docMk/>
            <pc:sldMk cId="997904788" sldId="722"/>
            <ac:spMk id="7" creationId="{1EA90FB5-C8AC-B15C-82D6-ABC8E81955E5}"/>
          </ac:spMkLst>
        </pc:spChg>
        <pc:spChg chg="add mod">
          <ac:chgData name="Jeremy Rogers" userId="594aa995-574d-48c9-b15a-3c73c16f59f2" providerId="ADAL" clId="{7D613346-C937-4272-8DB2-68B91DCC1E5A}" dt="2026-09-10T03:51:17.733" v="1305" actId="14100"/>
          <ac:spMkLst>
            <pc:docMk/>
            <pc:sldMk cId="997904788" sldId="722"/>
            <ac:spMk id="9" creationId="{720E7516-36E1-E1E7-8E26-8E2323159E26}"/>
          </ac:spMkLst>
        </pc:spChg>
        <pc:spChg chg="add mod">
          <ac:chgData name="Jeremy Rogers" userId="594aa995-574d-48c9-b15a-3c73c16f59f2" providerId="ADAL" clId="{7D613346-C937-4272-8DB2-68B91DCC1E5A}" dt="2026-09-10T04:04:41.657" v="1520" actId="1076"/>
          <ac:spMkLst>
            <pc:docMk/>
            <pc:sldMk cId="997904788" sldId="722"/>
            <ac:spMk id="11" creationId="{7E95D4CA-CE4C-D111-5B8C-D903D761FD95}"/>
          </ac:spMkLst>
        </pc:spChg>
        <pc:spChg chg="mod">
          <ac:chgData name="Jeremy Rogers" userId="594aa995-574d-48c9-b15a-3c73c16f59f2" providerId="ADAL" clId="{7D613346-C937-4272-8DB2-68B91DCC1E5A}" dt="2026-09-10T03:47:06.102" v="1202" actId="1076"/>
          <ac:spMkLst>
            <pc:docMk/>
            <pc:sldMk cId="997904788" sldId="722"/>
            <ac:spMk id="12" creationId="{F2F8234F-741E-BF04-FAAB-23CEBA41509A}"/>
          </ac:spMkLst>
        </pc:spChg>
        <pc:spChg chg="mod">
          <ac:chgData name="Jeremy Rogers" userId="594aa995-574d-48c9-b15a-3c73c16f59f2" providerId="ADAL" clId="{7D613346-C937-4272-8DB2-68B91DCC1E5A}" dt="2026-09-10T03:50:54.861" v="1291" actId="1036"/>
          <ac:spMkLst>
            <pc:docMk/>
            <pc:sldMk cId="997904788" sldId="722"/>
            <ac:spMk id="13" creationId="{B7753959-4F68-D6D7-3852-6FCC13CA4B87}"/>
          </ac:spMkLst>
        </pc:spChg>
      </pc:sldChg>
      <pc:sldChg chg="addSp modSp mod setBg">
        <pc:chgData name="Jeremy Rogers" userId="594aa995-574d-48c9-b15a-3c73c16f59f2" providerId="ADAL" clId="{7D613346-C937-4272-8DB2-68B91DCC1E5A}" dt="2026-09-09T20:57:16.115" v="839" actId="1076"/>
        <pc:sldMkLst>
          <pc:docMk/>
          <pc:sldMk cId="129889127" sldId="723"/>
        </pc:sldMkLst>
        <pc:spChg chg="mod">
          <ac:chgData name="Jeremy Rogers" userId="594aa995-574d-48c9-b15a-3c73c16f59f2" providerId="ADAL" clId="{7D613346-C937-4272-8DB2-68B91DCC1E5A}" dt="2026-09-09T20:16:08.151" v="353" actId="1035"/>
          <ac:spMkLst>
            <pc:docMk/>
            <pc:sldMk cId="129889127" sldId="723"/>
            <ac:spMk id="2" creationId="{00000000-0000-0000-0000-000000000000}"/>
          </ac:spMkLst>
        </pc:spChg>
        <pc:spChg chg="mod">
          <ac:chgData name="Jeremy Rogers" userId="594aa995-574d-48c9-b15a-3c73c16f59f2" providerId="ADAL" clId="{7D613346-C937-4272-8DB2-68B91DCC1E5A}" dt="2026-09-09T20:16:14.357" v="366" actId="1036"/>
          <ac:spMkLst>
            <pc:docMk/>
            <pc:sldMk cId="129889127" sldId="723"/>
            <ac:spMk id="3" creationId="{00000000-0000-0000-0000-000000000000}"/>
          </ac:spMkLst>
        </pc:spChg>
        <pc:spChg chg="mod">
          <ac:chgData name="Jeremy Rogers" userId="594aa995-574d-48c9-b15a-3c73c16f59f2" providerId="ADAL" clId="{7D613346-C937-4272-8DB2-68B91DCC1E5A}" dt="2026-09-09T20:23:36.648" v="576" actId="1076"/>
          <ac:spMkLst>
            <pc:docMk/>
            <pc:sldMk cId="129889127" sldId="723"/>
            <ac:spMk id="4" creationId="{00000000-0000-0000-0000-000000000000}"/>
          </ac:spMkLst>
        </pc:spChg>
        <pc:spChg chg="mod">
          <ac:chgData name="Jeremy Rogers" userId="594aa995-574d-48c9-b15a-3c73c16f59f2" providerId="ADAL" clId="{7D613346-C937-4272-8DB2-68B91DCC1E5A}" dt="2026-09-09T20:24:21.985" v="590" actId="403"/>
          <ac:spMkLst>
            <pc:docMk/>
            <pc:sldMk cId="129889127" sldId="723"/>
            <ac:spMk id="5" creationId="{00000000-0000-0000-0000-000000000000}"/>
          </ac:spMkLst>
        </pc:spChg>
        <pc:spChg chg="mod">
          <ac:chgData name="Jeremy Rogers" userId="594aa995-574d-48c9-b15a-3c73c16f59f2" providerId="ADAL" clId="{7D613346-C937-4272-8DB2-68B91DCC1E5A}" dt="2026-09-09T20:24:21.985" v="590" actId="403"/>
          <ac:spMkLst>
            <pc:docMk/>
            <pc:sldMk cId="129889127" sldId="723"/>
            <ac:spMk id="6" creationId="{00000000-0000-0000-0000-000000000000}"/>
          </ac:spMkLst>
        </pc:spChg>
        <pc:spChg chg="mod">
          <ac:chgData name="Jeremy Rogers" userId="594aa995-574d-48c9-b15a-3c73c16f59f2" providerId="ADAL" clId="{7D613346-C937-4272-8DB2-68B91DCC1E5A}" dt="2026-09-09T20:24:21.985" v="590" actId="403"/>
          <ac:spMkLst>
            <pc:docMk/>
            <pc:sldMk cId="129889127" sldId="723"/>
            <ac:spMk id="7" creationId="{00000000-0000-0000-0000-000000000000}"/>
          </ac:spMkLst>
        </pc:spChg>
        <pc:spChg chg="mod">
          <ac:chgData name="Jeremy Rogers" userId="594aa995-574d-48c9-b15a-3c73c16f59f2" providerId="ADAL" clId="{7D613346-C937-4272-8DB2-68B91DCC1E5A}" dt="2026-09-09T20:31:04.554" v="759" actId="403"/>
          <ac:spMkLst>
            <pc:docMk/>
            <pc:sldMk cId="129889127" sldId="723"/>
            <ac:spMk id="8" creationId="{00000000-0000-0000-0000-000000000000}"/>
          </ac:spMkLst>
        </pc:spChg>
        <pc:spChg chg="mod">
          <ac:chgData name="Jeremy Rogers" userId="594aa995-574d-48c9-b15a-3c73c16f59f2" providerId="ADAL" clId="{7D613346-C937-4272-8DB2-68B91DCC1E5A}" dt="2026-09-09T20:24:21.985" v="590" actId="403"/>
          <ac:spMkLst>
            <pc:docMk/>
            <pc:sldMk cId="129889127" sldId="723"/>
            <ac:spMk id="9" creationId="{00000000-0000-0000-0000-000000000000}"/>
          </ac:spMkLst>
        </pc:spChg>
        <pc:spChg chg="mod">
          <ac:chgData name="Jeremy Rogers" userId="594aa995-574d-48c9-b15a-3c73c16f59f2" providerId="ADAL" clId="{7D613346-C937-4272-8DB2-68B91DCC1E5A}" dt="2026-09-09T20:24:21.985" v="590" actId="403"/>
          <ac:spMkLst>
            <pc:docMk/>
            <pc:sldMk cId="129889127" sldId="723"/>
            <ac:spMk id="10" creationId="{00000000-0000-0000-0000-000000000000}"/>
          </ac:spMkLst>
        </pc:spChg>
        <pc:spChg chg="mod">
          <ac:chgData name="Jeremy Rogers" userId="594aa995-574d-48c9-b15a-3c73c16f59f2" providerId="ADAL" clId="{7D613346-C937-4272-8DB2-68B91DCC1E5A}" dt="2026-09-09T20:24:21.985" v="590" actId="403"/>
          <ac:spMkLst>
            <pc:docMk/>
            <pc:sldMk cId="129889127" sldId="723"/>
            <ac:spMk id="11" creationId="{00000000-0000-0000-0000-000000000000}"/>
          </ac:spMkLst>
        </pc:spChg>
        <pc:spChg chg="mod">
          <ac:chgData name="Jeremy Rogers" userId="594aa995-574d-48c9-b15a-3c73c16f59f2" providerId="ADAL" clId="{7D613346-C937-4272-8DB2-68B91DCC1E5A}" dt="2026-09-09T20:24:21.985" v="590" actId="403"/>
          <ac:spMkLst>
            <pc:docMk/>
            <pc:sldMk cId="129889127" sldId="723"/>
            <ac:spMk id="12" creationId="{00000000-0000-0000-0000-000000000000}"/>
          </ac:spMkLst>
        </pc:spChg>
        <pc:spChg chg="mod">
          <ac:chgData name="Jeremy Rogers" userId="594aa995-574d-48c9-b15a-3c73c16f59f2" providerId="ADAL" clId="{7D613346-C937-4272-8DB2-68B91DCC1E5A}" dt="2026-09-09T20:24:21.985" v="590" actId="403"/>
          <ac:spMkLst>
            <pc:docMk/>
            <pc:sldMk cId="129889127" sldId="723"/>
            <ac:spMk id="13" creationId="{00000000-0000-0000-0000-000000000000}"/>
          </ac:spMkLst>
        </pc:spChg>
        <pc:spChg chg="mod">
          <ac:chgData name="Jeremy Rogers" userId="594aa995-574d-48c9-b15a-3c73c16f59f2" providerId="ADAL" clId="{7D613346-C937-4272-8DB2-68B91DCC1E5A}" dt="2026-09-09T20:24:21.985" v="590" actId="403"/>
          <ac:spMkLst>
            <pc:docMk/>
            <pc:sldMk cId="129889127" sldId="723"/>
            <ac:spMk id="14" creationId="{00000000-0000-0000-0000-000000000000}"/>
          </ac:spMkLst>
        </pc:spChg>
        <pc:grpChg chg="add mod">
          <ac:chgData name="Jeremy Rogers" userId="594aa995-574d-48c9-b15a-3c73c16f59f2" providerId="ADAL" clId="{7D613346-C937-4272-8DB2-68B91DCC1E5A}" dt="2026-09-09T20:17:07.397" v="421" actId="1035"/>
          <ac:grpSpMkLst>
            <pc:docMk/>
            <pc:sldMk cId="129889127" sldId="723"/>
            <ac:grpSpMk id="15" creationId="{952B2E90-3C00-AD97-03B5-FF46FD3FDF3E}"/>
          </ac:grpSpMkLst>
        </pc:grpChg>
        <pc:grpChg chg="add mod">
          <ac:chgData name="Jeremy Rogers" userId="594aa995-574d-48c9-b15a-3c73c16f59f2" providerId="ADAL" clId="{7D613346-C937-4272-8DB2-68B91DCC1E5A}" dt="2026-09-09T20:17:10.164" v="423" actId="1035"/>
          <ac:grpSpMkLst>
            <pc:docMk/>
            <pc:sldMk cId="129889127" sldId="723"/>
            <ac:grpSpMk id="16" creationId="{2E7A1C5C-8B72-422E-F27D-14AF2E449503}"/>
          </ac:grpSpMkLst>
        </pc:grpChg>
        <pc:grpChg chg="add mod">
          <ac:chgData name="Jeremy Rogers" userId="594aa995-574d-48c9-b15a-3c73c16f59f2" providerId="ADAL" clId="{7D613346-C937-4272-8DB2-68B91DCC1E5A}" dt="2026-09-09T20:17:02.839" v="417" actId="1036"/>
          <ac:grpSpMkLst>
            <pc:docMk/>
            <pc:sldMk cId="129889127" sldId="723"/>
            <ac:grpSpMk id="17" creationId="{332D378F-2256-20A7-6272-0A7FA110112F}"/>
          </ac:grpSpMkLst>
        </pc:grpChg>
        <pc:grpChg chg="add mod">
          <ac:chgData name="Jeremy Rogers" userId="594aa995-574d-48c9-b15a-3c73c16f59f2" providerId="ADAL" clId="{7D613346-C937-4272-8DB2-68B91DCC1E5A}" dt="2026-09-09T20:17:18.662" v="429" actId="1035"/>
          <ac:grpSpMkLst>
            <pc:docMk/>
            <pc:sldMk cId="129889127" sldId="723"/>
            <ac:grpSpMk id="18" creationId="{2B7F1018-1011-5739-DACC-E00F4D8C6113}"/>
          </ac:grpSpMkLst>
        </pc:grpChg>
        <pc:grpChg chg="add mod">
          <ac:chgData name="Jeremy Rogers" userId="594aa995-574d-48c9-b15a-3c73c16f59f2" providerId="ADAL" clId="{7D613346-C937-4272-8DB2-68B91DCC1E5A}" dt="2026-09-09T20:17:15.030" v="427" actId="1036"/>
          <ac:grpSpMkLst>
            <pc:docMk/>
            <pc:sldMk cId="129889127" sldId="723"/>
            <ac:grpSpMk id="19" creationId="{B8E69B4B-E789-5D7E-17EB-2A2BE3A44909}"/>
          </ac:grpSpMkLst>
        </pc:grpChg>
        <pc:picChg chg="add mod">
          <ac:chgData name="Jeremy Rogers" userId="594aa995-574d-48c9-b15a-3c73c16f59f2" providerId="ADAL" clId="{7D613346-C937-4272-8DB2-68B91DCC1E5A}" dt="2026-09-09T20:57:16.115" v="839" actId="1076"/>
          <ac:picMkLst>
            <pc:docMk/>
            <pc:sldMk cId="129889127" sldId="723"/>
            <ac:picMk id="21" creationId="{FB9DC29B-B525-C495-0B16-AA272E3E8770}"/>
          </ac:picMkLst>
        </pc:picChg>
      </pc:sldChg>
      <pc:sldChg chg="addSp modSp mod setBg">
        <pc:chgData name="Jeremy Rogers" userId="594aa995-574d-48c9-b15a-3c73c16f59f2" providerId="ADAL" clId="{7D613346-C937-4272-8DB2-68B91DCC1E5A}" dt="2026-09-09T20:55:39.829" v="787" actId="22"/>
        <pc:sldMkLst>
          <pc:docMk/>
          <pc:sldMk cId="3562209438" sldId="725"/>
        </pc:sldMkLst>
        <pc:spChg chg="mod">
          <ac:chgData name="Jeremy Rogers" userId="594aa995-574d-48c9-b15a-3c73c16f59f2" providerId="ADAL" clId="{7D613346-C937-4272-8DB2-68B91DCC1E5A}" dt="2026-09-09T20:26:42.099" v="635" actId="1076"/>
          <ac:spMkLst>
            <pc:docMk/>
            <pc:sldMk cId="3562209438" sldId="725"/>
            <ac:spMk id="2" creationId="{00000000-0000-0000-0000-000000000000}"/>
          </ac:spMkLst>
        </pc:spChg>
        <pc:spChg chg="mod">
          <ac:chgData name="Jeremy Rogers" userId="594aa995-574d-48c9-b15a-3c73c16f59f2" providerId="ADAL" clId="{7D613346-C937-4272-8DB2-68B91DCC1E5A}" dt="2026-09-09T20:23:21.942" v="574" actId="1035"/>
          <ac:spMkLst>
            <pc:docMk/>
            <pc:sldMk cId="3562209438" sldId="725"/>
            <ac:spMk id="3" creationId="{00000000-0000-0000-0000-000000000000}"/>
          </ac:spMkLst>
        </pc:spChg>
        <pc:spChg chg="mod">
          <ac:chgData name="Jeremy Rogers" userId="594aa995-574d-48c9-b15a-3c73c16f59f2" providerId="ADAL" clId="{7D613346-C937-4272-8DB2-68B91DCC1E5A}" dt="2026-09-09T20:23:13.591" v="569" actId="12789"/>
          <ac:spMkLst>
            <pc:docMk/>
            <pc:sldMk cId="3562209438" sldId="725"/>
            <ac:spMk id="4" creationId="{00000000-0000-0000-0000-000000000000}"/>
          </ac:spMkLst>
        </pc:spChg>
        <pc:spChg chg="mod">
          <ac:chgData name="Jeremy Rogers" userId="594aa995-574d-48c9-b15a-3c73c16f59f2" providerId="ADAL" clId="{7D613346-C937-4272-8DB2-68B91DCC1E5A}" dt="2026-09-09T20:23:13.591" v="569" actId="12789"/>
          <ac:spMkLst>
            <pc:docMk/>
            <pc:sldMk cId="3562209438" sldId="725"/>
            <ac:spMk id="5" creationId="{00000000-0000-0000-0000-000000000000}"/>
          </ac:spMkLst>
        </pc:spChg>
        <pc:spChg chg="mod">
          <ac:chgData name="Jeremy Rogers" userId="594aa995-574d-48c9-b15a-3c73c16f59f2" providerId="ADAL" clId="{7D613346-C937-4272-8DB2-68B91DCC1E5A}" dt="2026-09-09T20:23:13.591" v="569" actId="12789"/>
          <ac:spMkLst>
            <pc:docMk/>
            <pc:sldMk cId="3562209438" sldId="725"/>
            <ac:spMk id="6" creationId="{00000000-0000-0000-0000-000000000000}"/>
          </ac:spMkLst>
        </pc:spChg>
        <pc:spChg chg="mod">
          <ac:chgData name="Jeremy Rogers" userId="594aa995-574d-48c9-b15a-3c73c16f59f2" providerId="ADAL" clId="{7D613346-C937-4272-8DB2-68B91DCC1E5A}" dt="2026-09-09T20:23:13.591" v="569" actId="12789"/>
          <ac:spMkLst>
            <pc:docMk/>
            <pc:sldMk cId="3562209438" sldId="725"/>
            <ac:spMk id="7" creationId="{00000000-0000-0000-0000-000000000000}"/>
          </ac:spMkLst>
        </pc:spChg>
        <pc:spChg chg="mod">
          <ac:chgData name="Jeremy Rogers" userId="594aa995-574d-48c9-b15a-3c73c16f59f2" providerId="ADAL" clId="{7D613346-C937-4272-8DB2-68B91DCC1E5A}" dt="2026-09-09T20:23:13.591" v="569" actId="12789"/>
          <ac:spMkLst>
            <pc:docMk/>
            <pc:sldMk cId="3562209438" sldId="725"/>
            <ac:spMk id="8" creationId="{00000000-0000-0000-0000-000000000000}"/>
          </ac:spMkLst>
        </pc:spChg>
        <pc:picChg chg="add">
          <ac:chgData name="Jeremy Rogers" userId="594aa995-574d-48c9-b15a-3c73c16f59f2" providerId="ADAL" clId="{7D613346-C937-4272-8DB2-68B91DCC1E5A}" dt="2026-09-09T20:55:39.829" v="787" actId="22"/>
          <ac:picMkLst>
            <pc:docMk/>
            <pc:sldMk cId="3562209438" sldId="725"/>
            <ac:picMk id="10" creationId="{D64FAC89-B6F8-7BF0-7B64-38B64A3632DD}"/>
          </ac:picMkLst>
        </pc:picChg>
      </pc:sldChg>
      <pc:sldChg chg="addSp modSp mod setBg">
        <pc:chgData name="Jeremy Rogers" userId="594aa995-574d-48c9-b15a-3c73c16f59f2" providerId="ADAL" clId="{7D613346-C937-4272-8DB2-68B91DCC1E5A}" dt="2026-09-09T20:57:39.269" v="847" actId="1036"/>
        <pc:sldMkLst>
          <pc:docMk/>
          <pc:sldMk cId="1808991621" sldId="726"/>
        </pc:sldMkLst>
        <pc:spChg chg="mod">
          <ac:chgData name="Jeremy Rogers" userId="594aa995-574d-48c9-b15a-3c73c16f59f2" providerId="ADAL" clId="{7D613346-C937-4272-8DB2-68B91DCC1E5A}" dt="2026-09-09T20:26:38.822" v="634" actId="1076"/>
          <ac:spMkLst>
            <pc:docMk/>
            <pc:sldMk cId="1808991621" sldId="726"/>
            <ac:spMk id="2" creationId="{00000000-0000-0000-0000-000000000000}"/>
          </ac:spMkLst>
        </pc:spChg>
        <pc:spChg chg="mod">
          <ac:chgData name="Jeremy Rogers" userId="594aa995-574d-48c9-b15a-3c73c16f59f2" providerId="ADAL" clId="{7D613346-C937-4272-8DB2-68B91DCC1E5A}" dt="2026-09-09T20:31:24.688" v="775" actId="1035"/>
          <ac:spMkLst>
            <pc:docMk/>
            <pc:sldMk cId="1808991621" sldId="726"/>
            <ac:spMk id="3" creationId="{00000000-0000-0000-0000-000000000000}"/>
          </ac:spMkLst>
        </pc:spChg>
        <pc:spChg chg="mod">
          <ac:chgData name="Jeremy Rogers" userId="594aa995-574d-48c9-b15a-3c73c16f59f2" providerId="ADAL" clId="{7D613346-C937-4272-8DB2-68B91DCC1E5A}" dt="2026-09-09T20:31:24.688" v="775" actId="1035"/>
          <ac:spMkLst>
            <pc:docMk/>
            <pc:sldMk cId="1808991621" sldId="726"/>
            <ac:spMk id="4" creationId="{00000000-0000-0000-0000-000000000000}"/>
          </ac:spMkLst>
        </pc:spChg>
        <pc:spChg chg="mod">
          <ac:chgData name="Jeremy Rogers" userId="594aa995-574d-48c9-b15a-3c73c16f59f2" providerId="ADAL" clId="{7D613346-C937-4272-8DB2-68B91DCC1E5A}" dt="2026-09-09T20:31:24.688" v="775" actId="1035"/>
          <ac:spMkLst>
            <pc:docMk/>
            <pc:sldMk cId="1808991621" sldId="726"/>
            <ac:spMk id="5" creationId="{00000000-0000-0000-0000-000000000000}"/>
          </ac:spMkLst>
        </pc:spChg>
        <pc:picChg chg="add mod">
          <ac:chgData name="Jeremy Rogers" userId="594aa995-574d-48c9-b15a-3c73c16f59f2" providerId="ADAL" clId="{7D613346-C937-4272-8DB2-68B91DCC1E5A}" dt="2026-09-09T20:57:39.269" v="847" actId="1036"/>
          <ac:picMkLst>
            <pc:docMk/>
            <pc:sldMk cId="1808991621" sldId="726"/>
            <ac:picMk id="7" creationId="{A7513392-B643-99AE-C259-CAE81BE863CF}"/>
          </ac:picMkLst>
        </pc:picChg>
      </pc:sldChg>
      <pc:sldChg chg="addSp modSp mod setBg">
        <pc:chgData name="Jeremy Rogers" userId="594aa995-574d-48c9-b15a-3c73c16f59f2" providerId="ADAL" clId="{7D613346-C937-4272-8DB2-68B91DCC1E5A}" dt="2026-09-09T20:55:54.159" v="800" actId="171"/>
        <pc:sldMkLst>
          <pc:docMk/>
          <pc:sldMk cId="3292758322" sldId="727"/>
        </pc:sldMkLst>
        <pc:spChg chg="mod">
          <ac:chgData name="Jeremy Rogers" userId="594aa995-574d-48c9-b15a-3c73c16f59f2" providerId="ADAL" clId="{7D613346-C937-4272-8DB2-68B91DCC1E5A}" dt="2026-09-09T20:26:48.755" v="644" actId="403"/>
          <ac:spMkLst>
            <pc:docMk/>
            <pc:sldMk cId="3292758322" sldId="727"/>
            <ac:spMk id="2" creationId="{00000000-0000-0000-0000-000000000000}"/>
          </ac:spMkLst>
        </pc:spChg>
        <pc:spChg chg="mod">
          <ac:chgData name="Jeremy Rogers" userId="594aa995-574d-48c9-b15a-3c73c16f59f2" providerId="ADAL" clId="{7D613346-C937-4272-8DB2-68B91DCC1E5A}" dt="2026-09-09T20:31:30.063" v="782" actId="1036"/>
          <ac:spMkLst>
            <pc:docMk/>
            <pc:sldMk cId="3292758322" sldId="727"/>
            <ac:spMk id="3" creationId="{00000000-0000-0000-0000-000000000000}"/>
          </ac:spMkLst>
        </pc:spChg>
        <pc:spChg chg="mod">
          <ac:chgData name="Jeremy Rogers" userId="594aa995-574d-48c9-b15a-3c73c16f59f2" providerId="ADAL" clId="{7D613346-C937-4272-8DB2-68B91DCC1E5A}" dt="2026-09-09T20:27:41.724" v="663" actId="14100"/>
          <ac:spMkLst>
            <pc:docMk/>
            <pc:sldMk cId="3292758322" sldId="727"/>
            <ac:spMk id="4" creationId="{00000000-0000-0000-0000-000000000000}"/>
          </ac:spMkLst>
        </pc:spChg>
        <pc:spChg chg="mod">
          <ac:chgData name="Jeremy Rogers" userId="594aa995-574d-48c9-b15a-3c73c16f59f2" providerId="ADAL" clId="{7D613346-C937-4272-8DB2-68B91DCC1E5A}" dt="2026-09-09T20:27:41.724" v="663" actId="14100"/>
          <ac:spMkLst>
            <pc:docMk/>
            <pc:sldMk cId="3292758322" sldId="727"/>
            <ac:spMk id="5" creationId="{00000000-0000-0000-0000-000000000000}"/>
          </ac:spMkLst>
        </pc:spChg>
        <pc:picChg chg="add mod ord">
          <ac:chgData name="Jeremy Rogers" userId="594aa995-574d-48c9-b15a-3c73c16f59f2" providerId="ADAL" clId="{7D613346-C937-4272-8DB2-68B91DCC1E5A}" dt="2026-09-09T20:55:54.159" v="800" actId="171"/>
          <ac:picMkLst>
            <pc:docMk/>
            <pc:sldMk cId="3292758322" sldId="727"/>
            <ac:picMk id="7" creationId="{F9F2E2BD-E9EB-EF32-96CF-FD8266B8E95A}"/>
          </ac:picMkLst>
        </pc:picChg>
      </pc:sldChg>
      <pc:sldChg chg="addSp delSp modSp mod setBg">
        <pc:chgData name="Jeremy Rogers" userId="594aa995-574d-48c9-b15a-3c73c16f59f2" providerId="ADAL" clId="{7D613346-C937-4272-8DB2-68B91DCC1E5A}" dt="2026-09-09T20:56:34.071" v="828" actId="14826"/>
        <pc:sldMkLst>
          <pc:docMk/>
          <pc:sldMk cId="21473136" sldId="728"/>
        </pc:sldMkLst>
        <pc:spChg chg="mod">
          <ac:chgData name="Jeremy Rogers" userId="594aa995-574d-48c9-b15a-3c73c16f59f2" providerId="ADAL" clId="{7D613346-C937-4272-8DB2-68B91DCC1E5A}" dt="2026-09-09T20:27:47.731" v="666" actId="403"/>
          <ac:spMkLst>
            <pc:docMk/>
            <pc:sldMk cId="21473136" sldId="728"/>
            <ac:spMk id="2" creationId="{00000000-0000-0000-0000-000000000000}"/>
          </ac:spMkLst>
        </pc:spChg>
        <pc:spChg chg="mod">
          <ac:chgData name="Jeremy Rogers" userId="594aa995-574d-48c9-b15a-3c73c16f59f2" providerId="ADAL" clId="{7D613346-C937-4272-8DB2-68B91DCC1E5A}" dt="2026-09-09T20:27:53.419" v="671" actId="403"/>
          <ac:spMkLst>
            <pc:docMk/>
            <pc:sldMk cId="21473136" sldId="728"/>
            <ac:spMk id="3" creationId="{00000000-0000-0000-0000-000000000000}"/>
          </ac:spMkLst>
        </pc:spChg>
        <pc:spChg chg="mod">
          <ac:chgData name="Jeremy Rogers" userId="594aa995-574d-48c9-b15a-3c73c16f59f2" providerId="ADAL" clId="{7D613346-C937-4272-8DB2-68B91DCC1E5A}" dt="2026-09-09T20:27:57.748" v="675" actId="403"/>
          <ac:spMkLst>
            <pc:docMk/>
            <pc:sldMk cId="21473136" sldId="728"/>
            <ac:spMk id="4" creationId="{00000000-0000-0000-0000-000000000000}"/>
          </ac:spMkLst>
        </pc:spChg>
        <pc:spChg chg="mod">
          <ac:chgData name="Jeremy Rogers" userId="594aa995-574d-48c9-b15a-3c73c16f59f2" providerId="ADAL" clId="{7D613346-C937-4272-8DB2-68B91DCC1E5A}" dt="2026-09-09T20:28:07.641" v="682" actId="403"/>
          <ac:spMkLst>
            <pc:docMk/>
            <pc:sldMk cId="21473136" sldId="728"/>
            <ac:spMk id="5" creationId="{00000000-0000-0000-0000-000000000000}"/>
          </ac:spMkLst>
        </pc:spChg>
        <pc:spChg chg="mod">
          <ac:chgData name="Jeremy Rogers" userId="594aa995-574d-48c9-b15a-3c73c16f59f2" providerId="ADAL" clId="{7D613346-C937-4272-8DB2-68B91DCC1E5A}" dt="2026-09-09T20:28:07.641" v="682" actId="403"/>
          <ac:spMkLst>
            <pc:docMk/>
            <pc:sldMk cId="21473136" sldId="728"/>
            <ac:spMk id="6" creationId="{00000000-0000-0000-0000-000000000000}"/>
          </ac:spMkLst>
        </pc:spChg>
        <pc:picChg chg="add del mod ord">
          <ac:chgData name="Jeremy Rogers" userId="594aa995-574d-48c9-b15a-3c73c16f59f2" providerId="ADAL" clId="{7D613346-C937-4272-8DB2-68B91DCC1E5A}" dt="2026-09-09T20:56:34.071" v="828" actId="14826"/>
          <ac:picMkLst>
            <pc:docMk/>
            <pc:sldMk cId="21473136" sldId="728"/>
            <ac:picMk id="8" creationId="{52032544-11CD-1724-510D-2CB2C6C1D691}"/>
          </ac:picMkLst>
        </pc:picChg>
      </pc:sldChg>
      <pc:sldChg chg="addSp delSp modSp mod setBg">
        <pc:chgData name="Jeremy Rogers" userId="594aa995-574d-48c9-b15a-3c73c16f59f2" providerId="ADAL" clId="{7D613346-C937-4272-8DB2-68B91DCC1E5A}" dt="2026-09-09T20:55:41.767" v="788" actId="22"/>
        <pc:sldMkLst>
          <pc:docMk/>
          <pc:sldMk cId="1183820489" sldId="729"/>
        </pc:sldMkLst>
        <pc:spChg chg="mod">
          <ac:chgData name="Jeremy Rogers" userId="594aa995-574d-48c9-b15a-3c73c16f59f2" providerId="ADAL" clId="{7D613346-C937-4272-8DB2-68B91DCC1E5A}" dt="2026-09-09T20:18:11.894" v="469" actId="1076"/>
          <ac:spMkLst>
            <pc:docMk/>
            <pc:sldMk cId="1183820489" sldId="729"/>
            <ac:spMk id="2" creationId="{00000000-0000-0000-0000-000000000000}"/>
          </ac:spMkLst>
        </pc:spChg>
        <pc:spChg chg="mod">
          <ac:chgData name="Jeremy Rogers" userId="594aa995-574d-48c9-b15a-3c73c16f59f2" providerId="ADAL" clId="{7D613346-C937-4272-8DB2-68B91DCC1E5A}" dt="2026-09-09T20:21:37.285" v="538" actId="1076"/>
          <ac:spMkLst>
            <pc:docMk/>
            <pc:sldMk cId="1183820489" sldId="729"/>
            <ac:spMk id="3" creationId="{00000000-0000-0000-0000-000000000000}"/>
          </ac:spMkLst>
        </pc:spChg>
        <pc:spChg chg="del mod">
          <ac:chgData name="Jeremy Rogers" userId="594aa995-574d-48c9-b15a-3c73c16f59f2" providerId="ADAL" clId="{7D613346-C937-4272-8DB2-68B91DCC1E5A}" dt="2026-09-09T20:19:40.790" v="488" actId="478"/>
          <ac:spMkLst>
            <pc:docMk/>
            <pc:sldMk cId="1183820489" sldId="729"/>
            <ac:spMk id="4" creationId="{00000000-0000-0000-0000-000000000000}"/>
          </ac:spMkLst>
        </pc:spChg>
        <pc:spChg chg="add mod">
          <ac:chgData name="Jeremy Rogers" userId="594aa995-574d-48c9-b15a-3c73c16f59f2" providerId="ADAL" clId="{7D613346-C937-4272-8DB2-68B91DCC1E5A}" dt="2026-09-09T20:21:30.574" v="536" actId="1037"/>
          <ac:spMkLst>
            <pc:docMk/>
            <pc:sldMk cId="1183820489" sldId="729"/>
            <ac:spMk id="6" creationId="{477E09D2-9EA8-3717-8204-D353257D6D55}"/>
          </ac:spMkLst>
        </pc:spChg>
        <pc:spChg chg="add mod">
          <ac:chgData name="Jeremy Rogers" userId="594aa995-574d-48c9-b15a-3c73c16f59f2" providerId="ADAL" clId="{7D613346-C937-4272-8DB2-68B91DCC1E5A}" dt="2026-09-09T20:21:27.046" v="535" actId="1037"/>
          <ac:spMkLst>
            <pc:docMk/>
            <pc:sldMk cId="1183820489" sldId="729"/>
            <ac:spMk id="8" creationId="{054FED61-772E-3715-A641-99C7DD05D1EC}"/>
          </ac:spMkLst>
        </pc:spChg>
        <pc:spChg chg="add mod">
          <ac:chgData name="Jeremy Rogers" userId="594aa995-574d-48c9-b15a-3c73c16f59f2" providerId="ADAL" clId="{7D613346-C937-4272-8DB2-68B91DCC1E5A}" dt="2026-09-09T20:21:23.877" v="534" actId="1037"/>
          <ac:spMkLst>
            <pc:docMk/>
            <pc:sldMk cId="1183820489" sldId="729"/>
            <ac:spMk id="10" creationId="{863C8847-6E6C-F714-170B-8F5BFEA9D156}"/>
          </ac:spMkLst>
        </pc:spChg>
        <pc:spChg chg="add mod">
          <ac:chgData name="Jeremy Rogers" userId="594aa995-574d-48c9-b15a-3c73c16f59f2" providerId="ADAL" clId="{7D613346-C937-4272-8DB2-68B91DCC1E5A}" dt="2026-09-09T20:21:31.913" v="537" actId="1037"/>
          <ac:spMkLst>
            <pc:docMk/>
            <pc:sldMk cId="1183820489" sldId="729"/>
            <ac:spMk id="12" creationId="{A65FA133-3DFC-2991-8B15-4D2BCB0719E5}"/>
          </ac:spMkLst>
        </pc:spChg>
        <pc:spChg chg="add mod">
          <ac:chgData name="Jeremy Rogers" userId="594aa995-574d-48c9-b15a-3c73c16f59f2" providerId="ADAL" clId="{7D613346-C937-4272-8DB2-68B91DCC1E5A}" dt="2026-09-09T20:21:18.055" v="532" actId="1037"/>
          <ac:spMkLst>
            <pc:docMk/>
            <pc:sldMk cId="1183820489" sldId="729"/>
            <ac:spMk id="14" creationId="{D8005FAE-42D0-4374-4614-FED8E1DCA72B}"/>
          </ac:spMkLst>
        </pc:spChg>
        <pc:picChg chg="add">
          <ac:chgData name="Jeremy Rogers" userId="594aa995-574d-48c9-b15a-3c73c16f59f2" providerId="ADAL" clId="{7D613346-C937-4272-8DB2-68B91DCC1E5A}" dt="2026-09-09T20:55:41.767" v="788" actId="22"/>
          <ac:picMkLst>
            <pc:docMk/>
            <pc:sldMk cId="1183820489" sldId="729"/>
            <ac:picMk id="16" creationId="{F633D931-C67E-9E78-92F4-DE0769839A26}"/>
          </ac:picMkLst>
        </pc:picChg>
      </pc:sldChg>
      <pc:sldChg chg="modSp add mod setBg">
        <pc:chgData name="Jeremy Rogers" userId="594aa995-574d-48c9-b15a-3c73c16f59f2" providerId="ADAL" clId="{7D613346-C937-4272-8DB2-68B91DCC1E5A}" dt="2026-09-09T20:30:45.045" v="756"/>
        <pc:sldMkLst>
          <pc:docMk/>
          <pc:sldMk cId="0" sldId="730"/>
        </pc:sldMkLst>
        <pc:spChg chg="mod">
          <ac:chgData name="Jeremy Rogers" userId="594aa995-574d-48c9-b15a-3c73c16f59f2" providerId="ADAL" clId="{7D613346-C937-4272-8DB2-68B91DCC1E5A}" dt="2026-09-09T20:10:50.663" v="274" actId="6549"/>
          <ac:spMkLst>
            <pc:docMk/>
            <pc:sldMk cId="0" sldId="730"/>
            <ac:spMk id="2" creationId="{00000000-0000-0000-0000-000000000000}"/>
          </ac:spMkLst>
        </pc:spChg>
        <pc:spChg chg="mod">
          <ac:chgData name="Jeremy Rogers" userId="594aa995-574d-48c9-b15a-3c73c16f59f2" providerId="ADAL" clId="{7D613346-C937-4272-8DB2-68B91DCC1E5A}" dt="2026-09-09T20:11:33.995" v="299" actId="1035"/>
          <ac:spMkLst>
            <pc:docMk/>
            <pc:sldMk cId="0" sldId="730"/>
            <ac:spMk id="3" creationId="{00000000-0000-0000-0000-000000000000}"/>
          </ac:spMkLst>
        </pc:spChg>
        <pc:spChg chg="mod">
          <ac:chgData name="Jeremy Rogers" userId="594aa995-574d-48c9-b15a-3c73c16f59f2" providerId="ADAL" clId="{7D613346-C937-4272-8DB2-68B91DCC1E5A}" dt="2026-09-09T20:11:25.245" v="288" actId="255"/>
          <ac:spMkLst>
            <pc:docMk/>
            <pc:sldMk cId="0" sldId="730"/>
            <ac:spMk id="4" creationId="{00000000-0000-0000-0000-000000000000}"/>
          </ac:spMkLst>
        </pc:spChg>
      </pc:sldChg>
      <pc:sldChg chg="addSp delSp modSp add mod ord modAnim">
        <pc:chgData name="Jeremy Rogers" userId="594aa995-574d-48c9-b15a-3c73c16f59f2" providerId="ADAL" clId="{7D613346-C937-4272-8DB2-68B91DCC1E5A}" dt="2026-09-10T13:58:22.363" v="2220"/>
        <pc:sldMkLst>
          <pc:docMk/>
          <pc:sldMk cId="2310669439" sldId="731"/>
        </pc:sldMkLst>
        <pc:spChg chg="add mod">
          <ac:chgData name="Jeremy Rogers" userId="594aa995-574d-48c9-b15a-3c73c16f59f2" providerId="ADAL" clId="{7D613346-C937-4272-8DB2-68B91DCC1E5A}" dt="2026-09-10T04:32:34.449" v="2149" actId="164"/>
          <ac:spMkLst>
            <pc:docMk/>
            <pc:sldMk cId="2310669439" sldId="731"/>
            <ac:spMk id="3" creationId="{26AF722E-DDF7-27FF-331D-49B22C218AB1}"/>
          </ac:spMkLst>
        </pc:spChg>
        <pc:spChg chg="add mod">
          <ac:chgData name="Jeremy Rogers" userId="594aa995-574d-48c9-b15a-3c73c16f59f2" providerId="ADAL" clId="{7D613346-C937-4272-8DB2-68B91DCC1E5A}" dt="2026-09-10T04:33:27.330" v="2157" actId="404"/>
          <ac:spMkLst>
            <pc:docMk/>
            <pc:sldMk cId="2310669439" sldId="731"/>
            <ac:spMk id="6" creationId="{CC701158-45CD-CB3E-EC38-4B965952FDE5}"/>
          </ac:spMkLst>
        </pc:spChg>
        <pc:spChg chg="mod">
          <ac:chgData name="Jeremy Rogers" userId="594aa995-574d-48c9-b15a-3c73c16f59f2" providerId="ADAL" clId="{7D613346-C937-4272-8DB2-68B91DCC1E5A}" dt="2026-09-10T04:31:28.085" v="2114" actId="1076"/>
          <ac:spMkLst>
            <pc:docMk/>
            <pc:sldMk cId="2310669439" sldId="731"/>
            <ac:spMk id="7" creationId="{A3AD50FB-C66E-92C2-63F7-4AF3FF0255EB}"/>
          </ac:spMkLst>
        </pc:spChg>
        <pc:spChg chg="add mod">
          <ac:chgData name="Jeremy Rogers" userId="594aa995-574d-48c9-b15a-3c73c16f59f2" providerId="ADAL" clId="{7D613346-C937-4272-8DB2-68B91DCC1E5A}" dt="2026-09-10T04:31:41.455" v="2126" actId="1036"/>
          <ac:spMkLst>
            <pc:docMk/>
            <pc:sldMk cId="2310669439" sldId="731"/>
            <ac:spMk id="14" creationId="{299DAAFC-1031-EA47-2784-631F4F9FB3C3}"/>
          </ac:spMkLst>
        </pc:spChg>
        <pc:spChg chg="add del mod">
          <ac:chgData name="Jeremy Rogers" userId="594aa995-574d-48c9-b15a-3c73c16f59f2" providerId="ADAL" clId="{7D613346-C937-4272-8DB2-68B91DCC1E5A}" dt="2026-09-10T04:33:13.367" v="2153" actId="478"/>
          <ac:spMkLst>
            <pc:docMk/>
            <pc:sldMk cId="2310669439" sldId="731"/>
            <ac:spMk id="17" creationId="{9576839D-2D0E-6798-1B2C-9822EA3A3650}"/>
          </ac:spMkLst>
        </pc:spChg>
        <pc:spChg chg="add mod">
          <ac:chgData name="Jeremy Rogers" userId="594aa995-574d-48c9-b15a-3c73c16f59f2" providerId="ADAL" clId="{7D613346-C937-4272-8DB2-68B91DCC1E5A}" dt="2026-09-10T04:33:54.464" v="2173" actId="403"/>
          <ac:spMkLst>
            <pc:docMk/>
            <pc:sldMk cId="2310669439" sldId="731"/>
            <ac:spMk id="19" creationId="{83776208-5C61-76E3-FBFD-706F7367494E}"/>
          </ac:spMkLst>
        </pc:spChg>
        <pc:spChg chg="mod">
          <ac:chgData name="Jeremy Rogers" userId="594aa995-574d-48c9-b15a-3c73c16f59f2" providerId="ADAL" clId="{7D613346-C937-4272-8DB2-68B91DCC1E5A}" dt="2026-09-10T04:33:59.365" v="2174"/>
          <ac:spMkLst>
            <pc:docMk/>
            <pc:sldMk cId="2310669439" sldId="731"/>
            <ac:spMk id="24" creationId="{C90C272A-0FFA-4866-7D4A-9E555CBF5B3E}"/>
          </ac:spMkLst>
        </pc:spChg>
        <pc:spChg chg="mod">
          <ac:chgData name="Jeremy Rogers" userId="594aa995-574d-48c9-b15a-3c73c16f59f2" providerId="ADAL" clId="{7D613346-C937-4272-8DB2-68B91DCC1E5A}" dt="2026-09-10T04:34:37.664" v="2192" actId="1076"/>
          <ac:spMkLst>
            <pc:docMk/>
            <pc:sldMk cId="2310669439" sldId="731"/>
            <ac:spMk id="26" creationId="{765D33B9-16F5-843A-FF3E-918A8B494A24}"/>
          </ac:spMkLst>
        </pc:spChg>
        <pc:spChg chg="mod">
          <ac:chgData name="Jeremy Rogers" userId="594aa995-574d-48c9-b15a-3c73c16f59f2" providerId="ADAL" clId="{7D613346-C937-4272-8DB2-68B91DCC1E5A}" dt="2026-09-10T04:33:59.365" v="2174"/>
          <ac:spMkLst>
            <pc:docMk/>
            <pc:sldMk cId="2310669439" sldId="731"/>
            <ac:spMk id="27" creationId="{413EACAC-942A-5417-7913-67C5092CCF99}"/>
          </ac:spMkLst>
        </pc:spChg>
        <pc:spChg chg="mod">
          <ac:chgData name="Jeremy Rogers" userId="594aa995-574d-48c9-b15a-3c73c16f59f2" providerId="ADAL" clId="{7D613346-C937-4272-8DB2-68B91DCC1E5A}" dt="2026-09-10T04:33:59.365" v="2174"/>
          <ac:spMkLst>
            <pc:docMk/>
            <pc:sldMk cId="2310669439" sldId="731"/>
            <ac:spMk id="31" creationId="{245D60E6-9B25-2DCA-508A-7F4CD2B785E9}"/>
          </ac:spMkLst>
        </pc:spChg>
        <pc:spChg chg="mod">
          <ac:chgData name="Jeremy Rogers" userId="594aa995-574d-48c9-b15a-3c73c16f59f2" providerId="ADAL" clId="{7D613346-C937-4272-8DB2-68B91DCC1E5A}" dt="2026-09-10T04:34:51.376" v="2197" actId="1076"/>
          <ac:spMkLst>
            <pc:docMk/>
            <pc:sldMk cId="2310669439" sldId="731"/>
            <ac:spMk id="34" creationId="{5650E05B-75BD-687A-86AF-3EFFD8039F0F}"/>
          </ac:spMkLst>
        </pc:spChg>
        <pc:spChg chg="mod">
          <ac:chgData name="Jeremy Rogers" userId="594aa995-574d-48c9-b15a-3c73c16f59f2" providerId="ADAL" clId="{7D613346-C937-4272-8DB2-68B91DCC1E5A}" dt="2026-09-10T04:33:59.365" v="2174"/>
          <ac:spMkLst>
            <pc:docMk/>
            <pc:sldMk cId="2310669439" sldId="731"/>
            <ac:spMk id="40" creationId="{47C3640C-5B2B-D072-5EE6-AC50C6BD734A}"/>
          </ac:spMkLst>
        </pc:spChg>
        <pc:spChg chg="mod">
          <ac:chgData name="Jeremy Rogers" userId="594aa995-574d-48c9-b15a-3c73c16f59f2" providerId="ADAL" clId="{7D613346-C937-4272-8DB2-68B91DCC1E5A}" dt="2026-09-10T04:33:59.365" v="2174"/>
          <ac:spMkLst>
            <pc:docMk/>
            <pc:sldMk cId="2310669439" sldId="731"/>
            <ac:spMk id="41" creationId="{8EB5BB93-415C-1BA4-7566-46D5A01B0661}"/>
          </ac:spMkLst>
        </pc:spChg>
        <pc:spChg chg="mod">
          <ac:chgData name="Jeremy Rogers" userId="594aa995-574d-48c9-b15a-3c73c16f59f2" providerId="ADAL" clId="{7D613346-C937-4272-8DB2-68B91DCC1E5A}" dt="2026-09-10T04:34:55.621" v="2198" actId="1076"/>
          <ac:spMkLst>
            <pc:docMk/>
            <pc:sldMk cId="2310669439" sldId="731"/>
            <ac:spMk id="42" creationId="{2A692D77-662A-60FF-6373-3EC3036F2867}"/>
          </ac:spMkLst>
        </pc:spChg>
        <pc:spChg chg="mod">
          <ac:chgData name="Jeremy Rogers" userId="594aa995-574d-48c9-b15a-3c73c16f59f2" providerId="ADAL" clId="{7D613346-C937-4272-8DB2-68B91DCC1E5A}" dt="2026-09-10T04:33:59.365" v="2174"/>
          <ac:spMkLst>
            <pc:docMk/>
            <pc:sldMk cId="2310669439" sldId="731"/>
            <ac:spMk id="47" creationId="{276C9F6C-C12C-322D-D661-35A686687538}"/>
          </ac:spMkLst>
        </pc:spChg>
        <pc:spChg chg="mod">
          <ac:chgData name="Jeremy Rogers" userId="594aa995-574d-48c9-b15a-3c73c16f59f2" providerId="ADAL" clId="{7D613346-C937-4272-8DB2-68B91DCC1E5A}" dt="2026-09-10T04:33:59.365" v="2174"/>
          <ac:spMkLst>
            <pc:docMk/>
            <pc:sldMk cId="2310669439" sldId="731"/>
            <ac:spMk id="49" creationId="{17CB3F40-8DD2-A814-80F3-33AB04671C5D}"/>
          </ac:spMkLst>
        </pc:spChg>
        <pc:spChg chg="mod">
          <ac:chgData name="Jeremy Rogers" userId="594aa995-574d-48c9-b15a-3c73c16f59f2" providerId="ADAL" clId="{7D613346-C937-4272-8DB2-68B91DCC1E5A}" dt="2026-09-10T04:34:43.513" v="2194" actId="1076"/>
          <ac:spMkLst>
            <pc:docMk/>
            <pc:sldMk cId="2310669439" sldId="731"/>
            <ac:spMk id="50" creationId="{CBE8976C-CD1F-4414-A6C4-528EB0853855}"/>
          </ac:spMkLst>
        </pc:spChg>
        <pc:grpChg chg="add mod">
          <ac:chgData name="Jeremy Rogers" userId="594aa995-574d-48c9-b15a-3c73c16f59f2" providerId="ADAL" clId="{7D613346-C937-4272-8DB2-68B91DCC1E5A}" dt="2026-09-10T04:33:36.298" v="2164" actId="1035"/>
          <ac:grpSpMkLst>
            <pc:docMk/>
            <pc:sldMk cId="2310669439" sldId="731"/>
            <ac:grpSpMk id="15" creationId="{6992E8EF-585C-2862-E243-46977718F80D}"/>
          </ac:grpSpMkLst>
        </pc:grpChg>
        <pc:grpChg chg="mod">
          <ac:chgData name="Jeremy Rogers" userId="594aa995-574d-48c9-b15a-3c73c16f59f2" providerId="ADAL" clId="{7D613346-C937-4272-8DB2-68B91DCC1E5A}" dt="2026-09-10T04:34:21.785" v="2191" actId="1037"/>
          <ac:grpSpMkLst>
            <pc:docMk/>
            <pc:sldMk cId="2310669439" sldId="731"/>
            <ac:grpSpMk id="20" creationId="{69B90F7A-3DE2-4FEE-81DC-F6D54E636E86}"/>
          </ac:grpSpMkLst>
        </pc:grpChg>
        <pc:grpChg chg="mod">
          <ac:chgData name="Jeremy Rogers" userId="594aa995-574d-48c9-b15a-3c73c16f59f2" providerId="ADAL" clId="{7D613346-C937-4272-8DB2-68B91DCC1E5A}" dt="2026-09-10T04:34:21.785" v="2191" actId="1037"/>
          <ac:grpSpMkLst>
            <pc:docMk/>
            <pc:sldMk cId="2310669439" sldId="731"/>
            <ac:grpSpMk id="28" creationId="{409BAB23-B475-3743-2D94-6F9C893544A2}"/>
          </ac:grpSpMkLst>
        </pc:grpChg>
        <pc:grpChg chg="mod">
          <ac:chgData name="Jeremy Rogers" userId="594aa995-574d-48c9-b15a-3c73c16f59f2" providerId="ADAL" clId="{7D613346-C937-4272-8DB2-68B91DCC1E5A}" dt="2026-09-10T04:34:45.512" v="2196" actId="1076"/>
          <ac:grpSpMkLst>
            <pc:docMk/>
            <pc:sldMk cId="2310669439" sldId="731"/>
            <ac:grpSpMk id="36" creationId="{7B0ABBA3-3A27-6B84-4694-760D431EF329}"/>
          </ac:grpSpMkLst>
        </pc:grpChg>
        <pc:grpChg chg="mod">
          <ac:chgData name="Jeremy Rogers" userId="594aa995-574d-48c9-b15a-3c73c16f59f2" providerId="ADAL" clId="{7D613346-C937-4272-8DB2-68B91DCC1E5A}" dt="2026-09-10T04:34:21.785" v="2191" actId="1037"/>
          <ac:grpSpMkLst>
            <pc:docMk/>
            <pc:sldMk cId="2310669439" sldId="731"/>
            <ac:grpSpMk id="44" creationId="{91248E4D-BF69-8EDB-1795-EB08E27DF63D}"/>
          </ac:grpSpMkLst>
        </pc:grpChg>
        <pc:graphicFrameChg chg="del mod">
          <ac:chgData name="Jeremy Rogers" userId="594aa995-574d-48c9-b15a-3c73c16f59f2" providerId="ADAL" clId="{7D613346-C937-4272-8DB2-68B91DCC1E5A}" dt="2026-09-10T04:33:07.362" v="2151" actId="478"/>
          <ac:graphicFrameMkLst>
            <pc:docMk/>
            <pc:sldMk cId="2310669439" sldId="731"/>
            <ac:graphicFrameMk id="8" creationId="{2AD9E656-BE10-EB62-AC78-A0F3A9771195}"/>
          </ac:graphicFrameMkLst>
        </pc:graphicFrameChg>
        <pc:graphicFrameChg chg="del mod">
          <ac:chgData name="Jeremy Rogers" userId="594aa995-574d-48c9-b15a-3c73c16f59f2" providerId="ADAL" clId="{7D613346-C937-4272-8DB2-68B91DCC1E5A}" dt="2026-09-10T04:33:09.842" v="2152" actId="478"/>
          <ac:graphicFrameMkLst>
            <pc:docMk/>
            <pc:sldMk cId="2310669439" sldId="731"/>
            <ac:graphicFrameMk id="9" creationId="{343D0914-3BDD-BEC9-0754-C84D1CBAC406}"/>
          </ac:graphicFrameMkLst>
        </pc:graphicFrameChg>
        <pc:picChg chg="mod">
          <ac:chgData name="Jeremy Rogers" userId="594aa995-574d-48c9-b15a-3c73c16f59f2" providerId="ADAL" clId="{7D613346-C937-4272-8DB2-68B91DCC1E5A}" dt="2026-09-10T04:31:07.338" v="2111" actId="1076"/>
          <ac:picMkLst>
            <pc:docMk/>
            <pc:sldMk cId="2310669439" sldId="731"/>
            <ac:picMk id="12" creationId="{67C05209-0BF8-2645-C731-5349C8A0C7CF}"/>
          </ac:picMkLst>
        </pc:picChg>
        <pc:cxnChg chg="add mod">
          <ac:chgData name="Jeremy Rogers" userId="594aa995-574d-48c9-b15a-3c73c16f59f2" providerId="ADAL" clId="{7D613346-C937-4272-8DB2-68B91DCC1E5A}" dt="2026-09-10T04:38:06.622" v="2209" actId="208"/>
          <ac:cxnSpMkLst>
            <pc:docMk/>
            <pc:sldMk cId="2310669439" sldId="731"/>
            <ac:cxnSpMk id="52" creationId="{3C1BD1DB-AF88-595A-9457-95F73585A400}"/>
          </ac:cxnSpMkLst>
        </pc:cxnChg>
      </pc:sldChg>
      <pc:sldChg chg="delSp add del mod">
        <pc:chgData name="Jeremy Rogers" userId="594aa995-574d-48c9-b15a-3c73c16f59f2" providerId="ADAL" clId="{7D613346-C937-4272-8DB2-68B91DCC1E5A}" dt="2026-09-10T04:38:25.820" v="2211" actId="47"/>
        <pc:sldMkLst>
          <pc:docMk/>
          <pc:sldMk cId="1160606702" sldId="732"/>
        </pc:sldMkLst>
        <pc:spChg chg="del">
          <ac:chgData name="Jeremy Rogers" userId="594aa995-574d-48c9-b15a-3c73c16f59f2" providerId="ADAL" clId="{7D613346-C937-4272-8DB2-68B91DCC1E5A}" dt="2026-09-10T04:35:23.243" v="2201" actId="478"/>
          <ac:spMkLst>
            <pc:docMk/>
            <pc:sldMk cId="1160606702" sldId="732"/>
            <ac:spMk id="14" creationId="{94833C14-8FAD-8C7B-1B5B-3F8E802FD22B}"/>
          </ac:spMkLst>
        </pc:spChg>
        <pc:grpChg chg="del">
          <ac:chgData name="Jeremy Rogers" userId="594aa995-574d-48c9-b15a-3c73c16f59f2" providerId="ADAL" clId="{7D613346-C937-4272-8DB2-68B91DCC1E5A}" dt="2026-09-10T04:35:21.841" v="2200" actId="478"/>
          <ac:grpSpMkLst>
            <pc:docMk/>
            <pc:sldMk cId="1160606702" sldId="732"/>
            <ac:grpSpMk id="15" creationId="{1E6BFDCD-8A2A-F5DE-B60B-F0A45664B3D2}"/>
          </ac:grpSpMkLst>
        </pc:grpChg>
      </pc:sldChg>
    </pc:docChg>
  </pc:docChgLst>
  <pc:docChgLst>
    <pc:chgData name="LeeAnne Bruce Boone" userId="S::281001@ethics.ok.gov::1b42957c-c7f6-40d1-806b-006f08146f6a" providerId="AD" clId="Web-{9142C567-A91D-20BD-8519-44CFAC4A584A}"/>
    <pc:docChg chg="addSld delSld modSld sldOrd">
      <pc:chgData name="LeeAnne Bruce Boone" userId="S::281001@ethics.ok.gov::1b42957c-c7f6-40d1-806b-006f08146f6a" providerId="AD" clId="Web-{9142C567-A91D-20BD-8519-44CFAC4A584A}" dt="2026-09-09T20:20:10.338" v="672" actId="20577"/>
      <pc:docMkLst>
        <pc:docMk/>
      </pc:docMkLst>
      <pc:sldChg chg="add">
        <pc:chgData name="LeeAnne Bruce Boone" userId="S::281001@ethics.ok.gov::1b42957c-c7f6-40d1-806b-006f08146f6a" providerId="AD" clId="Web-{9142C567-A91D-20BD-8519-44CFAC4A584A}" dt="2026-09-09T19:44:13.148" v="551"/>
        <pc:sldMkLst>
          <pc:docMk/>
          <pc:sldMk cId="0" sldId="256"/>
        </pc:sldMkLst>
      </pc:sldChg>
      <pc:sldChg chg="del ord">
        <pc:chgData name="LeeAnne Bruce Boone" userId="S::281001@ethics.ok.gov::1b42957c-c7f6-40d1-806b-006f08146f6a" providerId="AD" clId="Web-{9142C567-A91D-20BD-8519-44CFAC4A584A}" dt="2026-09-09T20:03:13.470" v="584"/>
        <pc:sldMkLst>
          <pc:docMk/>
          <pc:sldMk cId="0" sldId="257"/>
        </pc:sldMkLst>
      </pc:sldChg>
      <pc:sldChg chg="del">
        <pc:chgData name="LeeAnne Bruce Boone" userId="S::281001@ethics.ok.gov::1b42957c-c7f6-40d1-806b-006f08146f6a" providerId="AD" clId="Web-{9142C567-A91D-20BD-8519-44CFAC4A584A}" dt="2026-09-09T20:05:03.846" v="593"/>
        <pc:sldMkLst>
          <pc:docMk/>
          <pc:sldMk cId="0" sldId="258"/>
        </pc:sldMkLst>
      </pc:sldChg>
      <pc:sldChg chg="del">
        <pc:chgData name="LeeAnne Bruce Boone" userId="S::281001@ethics.ok.gov::1b42957c-c7f6-40d1-806b-006f08146f6a" providerId="AD" clId="Web-{9142C567-A91D-20BD-8519-44CFAC4A584A}" dt="2026-09-09T20:05:08.049" v="594"/>
        <pc:sldMkLst>
          <pc:docMk/>
          <pc:sldMk cId="0" sldId="259"/>
        </pc:sldMkLst>
      </pc:sldChg>
      <pc:sldChg chg="del">
        <pc:chgData name="LeeAnne Bruce Boone" userId="S::281001@ethics.ok.gov::1b42957c-c7f6-40d1-806b-006f08146f6a" providerId="AD" clId="Web-{9142C567-A91D-20BD-8519-44CFAC4A584A}" dt="2026-09-09T20:05:10.705" v="595"/>
        <pc:sldMkLst>
          <pc:docMk/>
          <pc:sldMk cId="0" sldId="260"/>
        </pc:sldMkLst>
      </pc:sldChg>
      <pc:sldChg chg="del">
        <pc:chgData name="LeeAnne Bruce Boone" userId="S::281001@ethics.ok.gov::1b42957c-c7f6-40d1-806b-006f08146f6a" providerId="AD" clId="Web-{9142C567-A91D-20BD-8519-44CFAC4A584A}" dt="2026-09-09T20:05:13.440" v="596"/>
        <pc:sldMkLst>
          <pc:docMk/>
          <pc:sldMk cId="0" sldId="261"/>
        </pc:sldMkLst>
      </pc:sldChg>
      <pc:sldChg chg="add del">
        <pc:chgData name="LeeAnne Bruce Boone" userId="S::281001@ethics.ok.gov::1b42957c-c7f6-40d1-806b-006f08146f6a" providerId="AD" clId="Web-{9142C567-A91D-20BD-8519-44CFAC4A584A}" dt="2026-09-09T20:05:36.581" v="599"/>
        <pc:sldMkLst>
          <pc:docMk/>
          <pc:sldMk cId="0" sldId="262"/>
        </pc:sldMkLst>
      </pc:sldChg>
      <pc:sldChg chg="del">
        <pc:chgData name="LeeAnne Bruce Boone" userId="S::281001@ethics.ok.gov::1b42957c-c7f6-40d1-806b-006f08146f6a" providerId="AD" clId="Web-{9142C567-A91D-20BD-8519-44CFAC4A584A}" dt="2026-09-09T20:05:18.549" v="598"/>
        <pc:sldMkLst>
          <pc:docMk/>
          <pc:sldMk cId="0" sldId="263"/>
        </pc:sldMkLst>
      </pc:sldChg>
      <pc:sldChg chg="modSp">
        <pc:chgData name="LeeAnne Bruce Boone" userId="S::281001@ethics.ok.gov::1b42957c-c7f6-40d1-806b-006f08146f6a" providerId="AD" clId="Web-{9142C567-A91D-20BD-8519-44CFAC4A584A}" dt="2026-09-09T20:07:34.925" v="616" actId="20577"/>
        <pc:sldMkLst>
          <pc:docMk/>
          <pc:sldMk cId="0" sldId="264"/>
        </pc:sldMkLst>
        <pc:spChg chg="mod">
          <ac:chgData name="LeeAnne Bruce Boone" userId="S::281001@ethics.ok.gov::1b42957c-c7f6-40d1-806b-006f08146f6a" providerId="AD" clId="Web-{9142C567-A91D-20BD-8519-44CFAC4A584A}" dt="2026-09-09T20:07:34.925" v="616" actId="20577"/>
          <ac:spMkLst>
            <pc:docMk/>
            <pc:sldMk cId="0" sldId="264"/>
            <ac:spMk id="25" creationId="{00000000-0000-0000-0000-000000000000}"/>
          </ac:spMkLst>
        </pc:spChg>
      </pc:sldChg>
      <pc:sldChg chg="addSp delSp modSp">
        <pc:chgData name="LeeAnne Bruce Boone" userId="S::281001@ethics.ok.gov::1b42957c-c7f6-40d1-806b-006f08146f6a" providerId="AD" clId="Web-{9142C567-A91D-20BD-8519-44CFAC4A584A}" dt="2026-09-09T20:06:23.440" v="604"/>
        <pc:sldMkLst>
          <pc:docMk/>
          <pc:sldMk cId="0" sldId="265"/>
        </pc:sldMkLst>
        <pc:spChg chg="del mod">
          <ac:chgData name="LeeAnne Bruce Boone" userId="S::281001@ethics.ok.gov::1b42957c-c7f6-40d1-806b-006f08146f6a" providerId="AD" clId="Web-{9142C567-A91D-20BD-8519-44CFAC4A584A}" dt="2026-09-09T20:06:23.440" v="604"/>
          <ac:spMkLst>
            <pc:docMk/>
            <pc:sldMk cId="0" sldId="265"/>
            <ac:spMk id="7" creationId="{00000000-0000-0000-0000-000000000000}"/>
          </ac:spMkLst>
        </pc:spChg>
        <pc:picChg chg="add mod">
          <ac:chgData name="LeeAnne Bruce Boone" userId="S::281001@ethics.ok.gov::1b42957c-c7f6-40d1-806b-006f08146f6a" providerId="AD" clId="Web-{9142C567-A91D-20BD-8519-44CFAC4A584A}" dt="2026-09-09T20:06:22.565" v="603" actId="1076"/>
          <ac:picMkLst>
            <pc:docMk/>
            <pc:sldMk cId="0" sldId="265"/>
            <ac:picMk id="8" creationId="{C35078FA-3579-EE45-AC36-47806B1C1564}"/>
          </ac:picMkLst>
        </pc:picChg>
      </pc:sldChg>
      <pc:sldChg chg="del">
        <pc:chgData name="LeeAnne Bruce Boone" userId="S::281001@ethics.ok.gov::1b42957c-c7f6-40d1-806b-006f08146f6a" providerId="AD" clId="Web-{9142C567-A91D-20BD-8519-44CFAC4A584A}" dt="2026-09-09T20:06:48.612" v="605"/>
        <pc:sldMkLst>
          <pc:docMk/>
          <pc:sldMk cId="0" sldId="266"/>
        </pc:sldMkLst>
      </pc:sldChg>
      <pc:sldChg chg="del">
        <pc:chgData name="LeeAnne Bruce Boone" userId="S::281001@ethics.ok.gov::1b42957c-c7f6-40d1-806b-006f08146f6a" providerId="AD" clId="Web-{9142C567-A91D-20BD-8519-44CFAC4A584A}" dt="2026-09-09T18:11:37.216" v="0"/>
        <pc:sldMkLst>
          <pc:docMk/>
          <pc:sldMk cId="1213113961" sldId="648"/>
        </pc:sldMkLst>
      </pc:sldChg>
      <pc:sldChg chg="modSp">
        <pc:chgData name="LeeAnne Bruce Boone" userId="S::281001@ethics.ok.gov::1b42957c-c7f6-40d1-806b-006f08146f6a" providerId="AD" clId="Web-{9142C567-A91D-20BD-8519-44CFAC4A584A}" dt="2026-09-09T20:16:13.524" v="625" actId="14100"/>
        <pc:sldMkLst>
          <pc:docMk/>
          <pc:sldMk cId="3410318155" sldId="669"/>
        </pc:sldMkLst>
        <pc:spChg chg="mod">
          <ac:chgData name="LeeAnne Bruce Boone" userId="S::281001@ethics.ok.gov::1b42957c-c7f6-40d1-806b-006f08146f6a" providerId="AD" clId="Web-{9142C567-A91D-20BD-8519-44CFAC4A584A}" dt="2026-09-09T20:16:13.524" v="625" actId="14100"/>
          <ac:spMkLst>
            <pc:docMk/>
            <pc:sldMk cId="3410318155" sldId="669"/>
            <ac:spMk id="6" creationId="{541041CD-FFBD-1817-8FCA-D1AA6DDC98D4}"/>
          </ac:spMkLst>
        </pc:spChg>
      </pc:sldChg>
      <pc:sldChg chg="modSp">
        <pc:chgData name="LeeAnne Bruce Boone" userId="S::281001@ethics.ok.gov::1b42957c-c7f6-40d1-806b-006f08146f6a" providerId="AD" clId="Web-{9142C567-A91D-20BD-8519-44CFAC4A584A}" dt="2026-09-09T20:16:24.493" v="626" actId="1076"/>
        <pc:sldMkLst>
          <pc:docMk/>
          <pc:sldMk cId="2565197241" sldId="684"/>
        </pc:sldMkLst>
        <pc:spChg chg="mod">
          <ac:chgData name="LeeAnne Bruce Boone" userId="S::281001@ethics.ok.gov::1b42957c-c7f6-40d1-806b-006f08146f6a" providerId="AD" clId="Web-{9142C567-A91D-20BD-8519-44CFAC4A584A}" dt="2026-09-09T20:16:24.493" v="626" actId="1076"/>
          <ac:spMkLst>
            <pc:docMk/>
            <pc:sldMk cId="2565197241" sldId="684"/>
            <ac:spMk id="6" creationId="{04516334-3443-2B6A-85BC-915FA91AFD1E}"/>
          </ac:spMkLst>
        </pc:spChg>
      </pc:sldChg>
      <pc:sldChg chg="addSp delSp modSp">
        <pc:chgData name="LeeAnne Bruce Boone" userId="S::281001@ethics.ok.gov::1b42957c-c7f6-40d1-806b-006f08146f6a" providerId="AD" clId="Web-{9142C567-A91D-20BD-8519-44CFAC4A584A}" dt="2026-09-09T20:18:08.837" v="647" actId="20577"/>
        <pc:sldMkLst>
          <pc:docMk/>
          <pc:sldMk cId="4008931116" sldId="685"/>
        </pc:sldMkLst>
        <pc:spChg chg="del mod">
          <ac:chgData name="LeeAnne Bruce Boone" userId="S::281001@ethics.ok.gov::1b42957c-c7f6-40d1-806b-006f08146f6a" providerId="AD" clId="Web-{9142C567-A91D-20BD-8519-44CFAC4A584A}" dt="2026-09-09T18:25:04.638" v="87"/>
          <ac:spMkLst>
            <pc:docMk/>
            <pc:sldMk cId="4008931116" sldId="685"/>
            <ac:spMk id="6" creationId="{751877E4-533A-E767-C4C6-E4C6D5CD69FA}"/>
          </ac:spMkLst>
        </pc:spChg>
        <pc:spChg chg="add del mod">
          <ac:chgData name="LeeAnne Bruce Boone" userId="S::281001@ethics.ok.gov::1b42957c-c7f6-40d1-806b-006f08146f6a" providerId="AD" clId="Web-{9142C567-A91D-20BD-8519-44CFAC4A584A}" dt="2026-09-09T18:21:51.306" v="60"/>
          <ac:spMkLst>
            <pc:docMk/>
            <pc:sldMk cId="4008931116" sldId="685"/>
            <ac:spMk id="8" creationId="{0A08AB76-9039-97A3-520F-A131E1281F63}"/>
          </ac:spMkLst>
        </pc:spChg>
        <pc:spChg chg="add del mod">
          <ac:chgData name="LeeAnne Bruce Boone" userId="S::281001@ethics.ok.gov::1b42957c-c7f6-40d1-806b-006f08146f6a" providerId="AD" clId="Web-{9142C567-A91D-20BD-8519-44CFAC4A584A}" dt="2026-09-09T18:25:04.216" v="85"/>
          <ac:spMkLst>
            <pc:docMk/>
            <pc:sldMk cId="4008931116" sldId="685"/>
            <ac:spMk id="11" creationId="{EC6BD70E-EEED-22EB-09E8-4A37988FBD9C}"/>
          </ac:spMkLst>
        </pc:spChg>
        <pc:spChg chg="add mod">
          <ac:chgData name="LeeAnne Bruce Boone" userId="S::281001@ethics.ok.gov::1b42957c-c7f6-40d1-806b-006f08146f6a" providerId="AD" clId="Web-{9142C567-A91D-20BD-8519-44CFAC4A584A}" dt="2026-09-09T20:18:08.837" v="647" actId="20577"/>
          <ac:spMkLst>
            <pc:docMk/>
            <pc:sldMk cId="4008931116" sldId="685"/>
            <ac:spMk id="12" creationId="{35680D66-8DA3-5C8B-400D-6054FDFF16C7}"/>
          </ac:spMkLst>
        </pc:spChg>
        <pc:spChg chg="add mod">
          <ac:chgData name="LeeAnne Bruce Boone" userId="S::281001@ethics.ok.gov::1b42957c-c7f6-40d1-806b-006f08146f6a" providerId="AD" clId="Web-{9142C567-A91D-20BD-8519-44CFAC4A584A}" dt="2026-09-09T20:17:47.212" v="640" actId="1076"/>
          <ac:spMkLst>
            <pc:docMk/>
            <pc:sldMk cId="4008931116" sldId="685"/>
            <ac:spMk id="13" creationId="{B6EAA050-A257-F3D0-A31F-5E468DE1AE5B}"/>
          </ac:spMkLst>
        </pc:spChg>
        <pc:spChg chg="add mod">
          <ac:chgData name="LeeAnne Bruce Boone" userId="S::281001@ethics.ok.gov::1b42957c-c7f6-40d1-806b-006f08146f6a" providerId="AD" clId="Web-{9142C567-A91D-20BD-8519-44CFAC4A584A}" dt="2026-09-09T20:17:38.415" v="639" actId="14100"/>
          <ac:spMkLst>
            <pc:docMk/>
            <pc:sldMk cId="4008931116" sldId="685"/>
            <ac:spMk id="14" creationId="{39721DF4-F9DF-8353-98CE-CEC3F9E6D077}"/>
          </ac:spMkLst>
        </pc:spChg>
        <pc:graphicFrameChg chg="add del mod">
          <ac:chgData name="LeeAnne Bruce Boone" userId="S::281001@ethics.ok.gov::1b42957c-c7f6-40d1-806b-006f08146f6a" providerId="AD" clId="Web-{9142C567-A91D-20BD-8519-44CFAC4A584A}" dt="2026-09-09T18:21:51.306" v="61"/>
          <ac:graphicFrameMkLst>
            <pc:docMk/>
            <pc:sldMk cId="4008931116" sldId="685"/>
            <ac:graphicFrameMk id="5" creationId="{BC221BAD-35A6-2151-B845-4FE888BD047C}"/>
          </ac:graphicFrameMkLst>
        </pc:graphicFrameChg>
        <pc:graphicFrameChg chg="add del mod modGraphic">
          <ac:chgData name="LeeAnne Bruce Boone" userId="S::281001@ethics.ok.gov::1b42957c-c7f6-40d1-806b-006f08146f6a" providerId="AD" clId="Web-{9142C567-A91D-20BD-8519-44CFAC4A584A}" dt="2026-09-09T18:25:04.638" v="86"/>
          <ac:graphicFrameMkLst>
            <pc:docMk/>
            <pc:sldMk cId="4008931116" sldId="685"/>
            <ac:graphicFrameMk id="10" creationId="{12DA8448-7D20-CB28-D7D6-CF543471135D}"/>
          </ac:graphicFrameMkLst>
        </pc:graphicFrameChg>
      </pc:sldChg>
      <pc:sldChg chg="del">
        <pc:chgData name="LeeAnne Bruce Boone" userId="S::281001@ethics.ok.gov::1b42957c-c7f6-40d1-806b-006f08146f6a" providerId="AD" clId="Web-{9142C567-A91D-20BD-8519-44CFAC4A584A}" dt="2026-09-09T18:44:51.647" v="316"/>
        <pc:sldMkLst>
          <pc:docMk/>
          <pc:sldMk cId="3545013650" sldId="686"/>
        </pc:sldMkLst>
      </pc:sldChg>
      <pc:sldChg chg="del">
        <pc:chgData name="LeeAnne Bruce Boone" userId="S::281001@ethics.ok.gov::1b42957c-c7f6-40d1-806b-006f08146f6a" providerId="AD" clId="Web-{9142C567-A91D-20BD-8519-44CFAC4A584A}" dt="2026-09-09T18:11:49.013" v="3"/>
        <pc:sldMkLst>
          <pc:docMk/>
          <pc:sldMk cId="3852062116" sldId="688"/>
        </pc:sldMkLst>
      </pc:sldChg>
      <pc:sldChg chg="modSp">
        <pc:chgData name="LeeAnne Bruce Boone" userId="S::281001@ethics.ok.gov::1b42957c-c7f6-40d1-806b-006f08146f6a" providerId="AD" clId="Web-{9142C567-A91D-20BD-8519-44CFAC4A584A}" dt="2026-09-09T19:48:43.212" v="579" actId="20577"/>
        <pc:sldMkLst>
          <pc:docMk/>
          <pc:sldMk cId="2356404768" sldId="694"/>
        </pc:sldMkLst>
        <pc:spChg chg="mod">
          <ac:chgData name="LeeAnne Bruce Boone" userId="S::281001@ethics.ok.gov::1b42957c-c7f6-40d1-806b-006f08146f6a" providerId="AD" clId="Web-{9142C567-A91D-20BD-8519-44CFAC4A584A}" dt="2026-09-09T19:48:43.212" v="579" actId="20577"/>
          <ac:spMkLst>
            <pc:docMk/>
            <pc:sldMk cId="2356404768" sldId="694"/>
            <ac:spMk id="4" creationId="{2668B954-DCE9-EB1A-0173-BFE32F5CCB69}"/>
          </ac:spMkLst>
        </pc:spChg>
      </pc:sldChg>
      <pc:sldChg chg="del">
        <pc:chgData name="LeeAnne Bruce Boone" userId="S::281001@ethics.ok.gov::1b42957c-c7f6-40d1-806b-006f08146f6a" providerId="AD" clId="Web-{9142C567-A91D-20BD-8519-44CFAC4A584A}" dt="2026-09-09T18:44:56.084" v="317"/>
        <pc:sldMkLst>
          <pc:docMk/>
          <pc:sldMk cId="3783174183" sldId="703"/>
        </pc:sldMkLst>
      </pc:sldChg>
      <pc:sldChg chg="del">
        <pc:chgData name="LeeAnne Bruce Boone" userId="S::281001@ethics.ok.gov::1b42957c-c7f6-40d1-806b-006f08146f6a" providerId="AD" clId="Web-{9142C567-A91D-20BD-8519-44CFAC4A584A}" dt="2026-09-09T18:45:00.678" v="318"/>
        <pc:sldMkLst>
          <pc:docMk/>
          <pc:sldMk cId="2559568789" sldId="704"/>
        </pc:sldMkLst>
      </pc:sldChg>
      <pc:sldChg chg="del">
        <pc:chgData name="LeeAnne Bruce Boone" userId="S::281001@ethics.ok.gov::1b42957c-c7f6-40d1-806b-006f08146f6a" providerId="AD" clId="Web-{9142C567-A91D-20BD-8519-44CFAC4A584A}" dt="2026-09-09T18:45:05.100" v="319"/>
        <pc:sldMkLst>
          <pc:docMk/>
          <pc:sldMk cId="58416660" sldId="705"/>
        </pc:sldMkLst>
      </pc:sldChg>
      <pc:sldChg chg="del">
        <pc:chgData name="LeeAnne Bruce Boone" userId="S::281001@ethics.ok.gov::1b42957c-c7f6-40d1-806b-006f08146f6a" providerId="AD" clId="Web-{9142C567-A91D-20BD-8519-44CFAC4A584A}" dt="2026-09-09T18:45:10.303" v="320"/>
        <pc:sldMkLst>
          <pc:docMk/>
          <pc:sldMk cId="746409857" sldId="706"/>
        </pc:sldMkLst>
      </pc:sldChg>
      <pc:sldChg chg="del">
        <pc:chgData name="LeeAnne Bruce Boone" userId="S::281001@ethics.ok.gov::1b42957c-c7f6-40d1-806b-006f08146f6a" providerId="AD" clId="Web-{9142C567-A91D-20BD-8519-44CFAC4A584A}" dt="2026-09-09T18:11:45.028" v="2"/>
        <pc:sldMkLst>
          <pc:docMk/>
          <pc:sldMk cId="2101777373" sldId="709"/>
        </pc:sldMkLst>
      </pc:sldChg>
      <pc:sldChg chg="del">
        <pc:chgData name="LeeAnne Bruce Boone" userId="S::281001@ethics.ok.gov::1b42957c-c7f6-40d1-806b-006f08146f6a" providerId="AD" clId="Web-{9142C567-A91D-20BD-8519-44CFAC4A584A}" dt="2026-09-09T18:11:41.028" v="1"/>
        <pc:sldMkLst>
          <pc:docMk/>
          <pc:sldMk cId="2182753577" sldId="712"/>
        </pc:sldMkLst>
      </pc:sldChg>
      <pc:sldChg chg="addSp delSp modSp add replId">
        <pc:chgData name="LeeAnne Bruce Boone" userId="S::281001@ethics.ok.gov::1b42957c-c7f6-40d1-806b-006f08146f6a" providerId="AD" clId="Web-{9142C567-A91D-20BD-8519-44CFAC4A584A}" dt="2026-09-09T20:19:47.244" v="665" actId="14100"/>
        <pc:sldMkLst>
          <pc:docMk/>
          <pc:sldMk cId="702719676" sldId="718"/>
        </pc:sldMkLst>
        <pc:spChg chg="add mod">
          <ac:chgData name="LeeAnne Bruce Boone" userId="S::281001@ethics.ok.gov::1b42957c-c7f6-40d1-806b-006f08146f6a" providerId="AD" clId="Web-{9142C567-A91D-20BD-8519-44CFAC4A584A}" dt="2026-09-09T20:19:47.244" v="665" actId="14100"/>
          <ac:spMkLst>
            <pc:docMk/>
            <pc:sldMk cId="702719676" sldId="718"/>
            <ac:spMk id="3" creationId="{FFF6D06C-09A4-035E-EDEB-8B5DF9B4D956}"/>
          </ac:spMkLst>
        </pc:spChg>
        <pc:spChg chg="del mod">
          <ac:chgData name="LeeAnne Bruce Boone" userId="S::281001@ethics.ok.gov::1b42957c-c7f6-40d1-806b-006f08146f6a" providerId="AD" clId="Web-{9142C567-A91D-20BD-8519-44CFAC4A584A}" dt="2026-09-09T18:30:16.598" v="157"/>
          <ac:spMkLst>
            <pc:docMk/>
            <pc:sldMk cId="702719676" sldId="718"/>
            <ac:spMk id="6" creationId="{51D2249F-9FB0-40C0-A6E5-ADC04741CBEC}"/>
          </ac:spMkLst>
        </pc:spChg>
        <pc:spChg chg="del mod">
          <ac:chgData name="LeeAnne Bruce Boone" userId="S::281001@ethics.ok.gov::1b42957c-c7f6-40d1-806b-006f08146f6a" providerId="AD" clId="Web-{9142C567-A91D-20BD-8519-44CFAC4A584A}" dt="2026-09-09T18:30:30.785" v="199"/>
          <ac:spMkLst>
            <pc:docMk/>
            <pc:sldMk cId="702719676" sldId="718"/>
            <ac:spMk id="11" creationId="{C6102406-6106-222F-7A34-B27E1A6D9C3D}"/>
          </ac:spMkLst>
        </pc:spChg>
        <pc:graphicFrameChg chg="mod modGraphic">
          <ac:chgData name="LeeAnne Bruce Boone" userId="S::281001@ethics.ok.gov::1b42957c-c7f6-40d1-806b-006f08146f6a" providerId="AD" clId="Web-{9142C567-A91D-20BD-8519-44CFAC4A584A}" dt="2026-09-09T18:30:34.223" v="208"/>
          <ac:graphicFrameMkLst>
            <pc:docMk/>
            <pc:sldMk cId="702719676" sldId="718"/>
            <ac:graphicFrameMk id="10" creationId="{B9802914-42F8-2F60-87E8-2D1A040060C8}"/>
          </ac:graphicFrameMkLst>
        </pc:graphicFrameChg>
      </pc:sldChg>
      <pc:sldChg chg="addSp modSp add replId">
        <pc:chgData name="LeeAnne Bruce Boone" userId="S::281001@ethics.ok.gov::1b42957c-c7f6-40d1-806b-006f08146f6a" providerId="AD" clId="Web-{9142C567-A91D-20BD-8519-44CFAC4A584A}" dt="2026-09-09T18:44:41.412" v="315" actId="20577"/>
        <pc:sldMkLst>
          <pc:docMk/>
          <pc:sldMk cId="1954869998" sldId="719"/>
        </pc:sldMkLst>
        <pc:spChg chg="add mod">
          <ac:chgData name="LeeAnne Bruce Boone" userId="S::281001@ethics.ok.gov::1b42957c-c7f6-40d1-806b-006f08146f6a" providerId="AD" clId="Web-{9142C567-A91D-20BD-8519-44CFAC4A584A}" dt="2026-09-09T18:44:41.412" v="315" actId="20577"/>
          <ac:spMkLst>
            <pc:docMk/>
            <pc:sldMk cId="1954869998" sldId="719"/>
            <ac:spMk id="3" creationId="{096438BF-8466-69C6-CCB5-FDA166B46ECE}"/>
          </ac:spMkLst>
        </pc:spChg>
      </pc:sldChg>
      <pc:sldChg chg="addSp modSp add replId">
        <pc:chgData name="LeeAnne Bruce Boone" userId="S::281001@ethics.ok.gov::1b42957c-c7f6-40d1-806b-006f08146f6a" providerId="AD" clId="Web-{9142C567-A91D-20BD-8519-44CFAC4A584A}" dt="2026-09-09T20:20:10.338" v="672" actId="20577"/>
        <pc:sldMkLst>
          <pc:docMk/>
          <pc:sldMk cId="2771059452" sldId="720"/>
        </pc:sldMkLst>
        <pc:spChg chg="add mod">
          <ac:chgData name="LeeAnne Bruce Boone" userId="S::281001@ethics.ok.gov::1b42957c-c7f6-40d1-806b-006f08146f6a" providerId="AD" clId="Web-{9142C567-A91D-20BD-8519-44CFAC4A584A}" dt="2026-09-09T20:20:10.338" v="672" actId="20577"/>
          <ac:spMkLst>
            <pc:docMk/>
            <pc:sldMk cId="2771059452" sldId="720"/>
            <ac:spMk id="3" creationId="{6246790A-CFAD-41F5-1065-C9ED5C1909AC}"/>
          </ac:spMkLst>
        </pc:spChg>
      </pc:sldChg>
      <pc:sldChg chg="modSp add replId">
        <pc:chgData name="LeeAnne Bruce Boone" userId="S::281001@ethics.ok.gov::1b42957c-c7f6-40d1-806b-006f08146f6a" providerId="AD" clId="Web-{9142C567-A91D-20BD-8519-44CFAC4A584A}" dt="2026-09-09T20:16:33.946" v="627" actId="14100"/>
        <pc:sldMkLst>
          <pc:docMk/>
          <pc:sldMk cId="414338354" sldId="721"/>
        </pc:sldMkLst>
        <pc:spChg chg="mod">
          <ac:chgData name="LeeAnne Bruce Boone" userId="S::281001@ethics.ok.gov::1b42957c-c7f6-40d1-806b-006f08146f6a" providerId="AD" clId="Web-{9142C567-A91D-20BD-8519-44CFAC4A584A}" dt="2026-09-09T20:16:33.946" v="627" actId="14100"/>
          <ac:spMkLst>
            <pc:docMk/>
            <pc:sldMk cId="414338354" sldId="721"/>
            <ac:spMk id="6" creationId="{CCAC29C1-A45F-00D3-7C95-70C862FEDE58}"/>
          </ac:spMkLst>
        </pc:spChg>
      </pc:sldChg>
      <pc:sldChg chg="addSp delSp modSp add replId">
        <pc:chgData name="LeeAnne Bruce Boone" userId="S::281001@ethics.ok.gov::1b42957c-c7f6-40d1-806b-006f08146f6a" providerId="AD" clId="Web-{9142C567-A91D-20BD-8519-44CFAC4A584A}" dt="2026-09-09T20:19:31.119" v="664" actId="20577"/>
        <pc:sldMkLst>
          <pc:docMk/>
          <pc:sldMk cId="997904788" sldId="722"/>
        </pc:sldMkLst>
        <pc:spChg chg="add mod">
          <ac:chgData name="LeeAnne Bruce Boone" userId="S::281001@ethics.ok.gov::1b42957c-c7f6-40d1-806b-006f08146f6a" providerId="AD" clId="Web-{9142C567-A91D-20BD-8519-44CFAC4A584A}" dt="2026-09-09T20:18:56.963" v="654" actId="1076"/>
          <ac:spMkLst>
            <pc:docMk/>
            <pc:sldMk cId="997904788" sldId="722"/>
            <ac:spMk id="3" creationId="{99EA65DE-41B2-ED22-E23C-B7D590CB3ADB}"/>
          </ac:spMkLst>
        </pc:spChg>
        <pc:spChg chg="mod">
          <ac:chgData name="LeeAnne Bruce Boone" userId="S::281001@ethics.ok.gov::1b42957c-c7f6-40d1-806b-006f08146f6a" providerId="AD" clId="Web-{9142C567-A91D-20BD-8519-44CFAC4A584A}" dt="2026-09-09T20:19:31.119" v="664" actId="20577"/>
          <ac:spMkLst>
            <pc:docMk/>
            <pc:sldMk cId="997904788" sldId="722"/>
            <ac:spMk id="12" creationId="{F2F8234F-741E-BF04-FAAB-23CEBA41509A}"/>
          </ac:spMkLst>
        </pc:spChg>
        <pc:spChg chg="mod">
          <ac:chgData name="LeeAnne Bruce Boone" userId="S::281001@ethics.ok.gov::1b42957c-c7f6-40d1-806b-006f08146f6a" providerId="AD" clId="Web-{9142C567-A91D-20BD-8519-44CFAC4A584A}" dt="2026-09-09T19:05:23.234" v="486" actId="20577"/>
          <ac:spMkLst>
            <pc:docMk/>
            <pc:sldMk cId="997904788" sldId="722"/>
            <ac:spMk id="13" creationId="{B7753959-4F68-D6D7-3852-6FCC13CA4B87}"/>
          </ac:spMkLst>
        </pc:spChg>
        <pc:spChg chg="del mod">
          <ac:chgData name="LeeAnne Bruce Boone" userId="S::281001@ethics.ok.gov::1b42957c-c7f6-40d1-806b-006f08146f6a" providerId="AD" clId="Web-{9142C567-A91D-20BD-8519-44CFAC4A584A}" dt="2026-09-09T19:00:57.885" v="433"/>
          <ac:spMkLst>
            <pc:docMk/>
            <pc:sldMk cId="997904788" sldId="722"/>
            <ac:spMk id="14" creationId="{61FC9601-2488-3238-870F-91E26118DA87}"/>
          </ac:spMkLst>
        </pc:spChg>
      </pc:sldChg>
      <pc:sldChg chg="addSp delSp modSp new del">
        <pc:chgData name="LeeAnne Bruce Boone" userId="S::281001@ethics.ok.gov::1b42957c-c7f6-40d1-806b-006f08146f6a" providerId="AD" clId="Web-{9142C567-A91D-20BD-8519-44CFAC4A584A}" dt="2026-09-09T19:44:22.538" v="552"/>
        <pc:sldMkLst>
          <pc:docMk/>
          <pc:sldMk cId="76447409" sldId="723"/>
        </pc:sldMkLst>
        <pc:picChg chg="add del mod">
          <ac:chgData name="LeeAnne Bruce Boone" userId="S::281001@ethics.ok.gov::1b42957c-c7f6-40d1-806b-006f08146f6a" providerId="AD" clId="Web-{9142C567-A91D-20BD-8519-44CFAC4A584A}" dt="2026-09-09T19:44:07.522" v="550"/>
          <ac:picMkLst>
            <pc:docMk/>
            <pc:sldMk cId="76447409" sldId="723"/>
            <ac:picMk id="5" creationId="{3E4FBAC3-0863-EB84-2998-2F6A5D26A4E1}"/>
          </ac:picMkLst>
        </pc:picChg>
      </pc:sldChg>
      <pc:sldChg chg="add">
        <pc:chgData name="LeeAnne Bruce Boone" userId="S::281001@ethics.ok.gov::1b42957c-c7f6-40d1-806b-006f08146f6a" providerId="AD" clId="Web-{9142C567-A91D-20BD-8519-44CFAC4A584A}" dt="2026-09-09T20:02:03.469" v="580"/>
        <pc:sldMkLst>
          <pc:docMk/>
          <pc:sldMk cId="129889127" sldId="723"/>
        </pc:sldMkLst>
      </pc:sldChg>
      <pc:sldChg chg="new del ord">
        <pc:chgData name="LeeAnne Bruce Boone" userId="S::281001@ethics.ok.gov::1b42957c-c7f6-40d1-806b-006f08146f6a" providerId="AD" clId="Web-{9142C567-A91D-20BD-8519-44CFAC4A584A}" dt="2026-09-09T20:04:58.737" v="592"/>
        <pc:sldMkLst>
          <pc:docMk/>
          <pc:sldMk cId="3926852969" sldId="724"/>
        </pc:sldMkLst>
      </pc:sldChg>
      <pc:sldChg chg="add">
        <pc:chgData name="LeeAnne Bruce Boone" userId="S::281001@ethics.ok.gov::1b42957c-c7f6-40d1-806b-006f08146f6a" providerId="AD" clId="Web-{9142C567-A91D-20BD-8519-44CFAC4A584A}" dt="2026-09-09T20:03:31.470" v="585"/>
        <pc:sldMkLst>
          <pc:docMk/>
          <pc:sldMk cId="3562209438" sldId="725"/>
        </pc:sldMkLst>
      </pc:sldChg>
      <pc:sldChg chg="add del">
        <pc:chgData name="LeeAnne Bruce Boone" userId="S::281001@ethics.ok.gov::1b42957c-c7f6-40d1-806b-006f08146f6a" providerId="AD" clId="Web-{9142C567-A91D-20BD-8519-44CFAC4A584A}" dt="2026-09-09T20:03:07.970" v="583"/>
        <pc:sldMkLst>
          <pc:docMk/>
          <pc:sldMk cId="4214073313" sldId="725"/>
        </pc:sldMkLst>
      </pc:sldChg>
      <pc:sldChg chg="add">
        <pc:chgData name="LeeAnne Bruce Boone" userId="S::281001@ethics.ok.gov::1b42957c-c7f6-40d1-806b-006f08146f6a" providerId="AD" clId="Web-{9142C567-A91D-20BD-8519-44CFAC4A584A}" dt="2026-09-09T20:03:56.439" v="587"/>
        <pc:sldMkLst>
          <pc:docMk/>
          <pc:sldMk cId="1808991621" sldId="726"/>
        </pc:sldMkLst>
      </pc:sldChg>
      <pc:sldChg chg="add">
        <pc:chgData name="LeeAnne Bruce Boone" userId="S::281001@ethics.ok.gov::1b42957c-c7f6-40d1-806b-006f08146f6a" providerId="AD" clId="Web-{9142C567-A91D-20BD-8519-44CFAC4A584A}" dt="2026-09-09T20:04:16.111" v="589"/>
        <pc:sldMkLst>
          <pc:docMk/>
          <pc:sldMk cId="3292758322" sldId="727"/>
        </pc:sldMkLst>
      </pc:sldChg>
      <pc:sldChg chg="add">
        <pc:chgData name="LeeAnne Bruce Boone" userId="S::281001@ethics.ok.gov::1b42957c-c7f6-40d1-806b-006f08146f6a" providerId="AD" clId="Web-{9142C567-A91D-20BD-8519-44CFAC4A584A}" dt="2026-09-09T20:04:53.783" v="591"/>
        <pc:sldMkLst>
          <pc:docMk/>
          <pc:sldMk cId="21473136" sldId="728"/>
        </pc:sldMkLst>
      </pc:sldChg>
      <pc:sldChg chg="add">
        <pc:chgData name="LeeAnne Bruce Boone" userId="S::281001@ethics.ok.gov::1b42957c-c7f6-40d1-806b-006f08146f6a" providerId="AD" clId="Web-{9142C567-A91D-20BD-8519-44CFAC4A584A}" dt="2026-09-09T20:07:54.675" v="617"/>
        <pc:sldMkLst>
          <pc:docMk/>
          <pc:sldMk cId="1183820489" sldId="729"/>
        </pc:sldMkLst>
      </pc:sldChg>
    </pc:docChg>
  </pc:docChgLst>
  <pc:docChgLst>
    <pc:chgData name="LeeAnne Bruce Boone" userId="S::281001@ethics.ok.gov::1b42957c-c7f6-40d1-806b-006f08146f6a" providerId="AD" clId="Web-{E4E6EC32-6DC8-9595-8845-0585E228F4C6}"/>
    <pc:docChg chg="delSld modSld">
      <pc:chgData name="LeeAnne Bruce Boone" userId="S::281001@ethics.ok.gov::1b42957c-c7f6-40d1-806b-006f08146f6a" providerId="AD" clId="Web-{E4E6EC32-6DC8-9595-8845-0585E228F4C6}" dt="2026-09-09T21:49:42.822" v="28" actId="20577"/>
      <pc:docMkLst>
        <pc:docMk/>
      </pc:docMkLst>
      <pc:sldChg chg="modSp">
        <pc:chgData name="LeeAnne Bruce Boone" userId="S::281001@ethics.ok.gov::1b42957c-c7f6-40d1-806b-006f08146f6a" providerId="AD" clId="Web-{E4E6EC32-6DC8-9595-8845-0585E228F4C6}" dt="2026-09-09T21:45:15.114" v="24" actId="20577"/>
        <pc:sldMkLst>
          <pc:docMk/>
          <pc:sldMk cId="778535554" sldId="594"/>
        </pc:sldMkLst>
        <pc:spChg chg="mod">
          <ac:chgData name="LeeAnne Bruce Boone" userId="S::281001@ethics.ok.gov::1b42957c-c7f6-40d1-806b-006f08146f6a" providerId="AD" clId="Web-{E4E6EC32-6DC8-9595-8845-0585E228F4C6}" dt="2026-09-09T21:45:15.114" v="24" actId="20577"/>
          <ac:spMkLst>
            <pc:docMk/>
            <pc:sldMk cId="778535554" sldId="594"/>
            <ac:spMk id="14" creationId="{A4BB0259-C3EA-DAED-3908-5A00F78C71B8}"/>
          </ac:spMkLst>
        </pc:spChg>
      </pc:sldChg>
      <pc:sldChg chg="modSp">
        <pc:chgData name="LeeAnne Bruce Boone" userId="S::281001@ethics.ok.gov::1b42957c-c7f6-40d1-806b-006f08146f6a" providerId="AD" clId="Web-{E4E6EC32-6DC8-9595-8845-0585E228F4C6}" dt="2026-09-09T21:49:42.822" v="28" actId="20577"/>
        <pc:sldMkLst>
          <pc:docMk/>
          <pc:sldMk cId="4008931116" sldId="685"/>
        </pc:sldMkLst>
        <pc:spChg chg="mod">
          <ac:chgData name="LeeAnne Bruce Boone" userId="S::281001@ethics.ok.gov::1b42957c-c7f6-40d1-806b-006f08146f6a" providerId="AD" clId="Web-{E4E6EC32-6DC8-9595-8845-0585E228F4C6}" dt="2026-09-09T21:49:42.822" v="28" actId="20577"/>
          <ac:spMkLst>
            <pc:docMk/>
            <pc:sldMk cId="4008931116" sldId="685"/>
            <ac:spMk id="12" creationId="{35680D66-8DA3-5C8B-400D-6054FDFF16C7}"/>
          </ac:spMkLst>
        </pc:spChg>
      </pc:sldChg>
      <pc:sldChg chg="del">
        <pc:chgData name="LeeAnne Bruce Boone" userId="S::281001@ethics.ok.gov::1b42957c-c7f6-40d1-806b-006f08146f6a" providerId="AD" clId="Web-{E4E6EC32-6DC8-9595-8845-0585E228F4C6}" dt="2026-09-09T21:46:30.225" v="26"/>
        <pc:sldMkLst>
          <pc:docMk/>
          <pc:sldMk cId="197942656" sldId="707"/>
        </pc:sldMkLst>
      </pc:sldChg>
      <pc:sldChg chg="del">
        <pc:chgData name="LeeAnne Bruce Boone" userId="S::281001@ethics.ok.gov::1b42957c-c7f6-40d1-806b-006f08146f6a" providerId="AD" clId="Web-{E4E6EC32-6DC8-9595-8845-0585E228F4C6}" dt="2026-09-09T21:45:40.380" v="25"/>
        <pc:sldMkLst>
          <pc:docMk/>
          <pc:sldMk cId="3087563694" sldId="71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2FD7E9E2-4BBF-469C-ACCA-A98FF5111C4F}" type="datetimeFigureOut">
              <a:rPr lang="en-US" smtClean="0"/>
              <a:t>9/9/2026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AC29BD09-5FCC-44DC-9C37-5FAD303A5184}" type="slidenum">
              <a:rPr lang="en-US" smtClean="0"/>
              <a:t>‹#›</a:t>
            </a:fld>
            <a:endParaRPr lang="en-US"/>
          </a:p>
        </p:txBody>
      </p:sp>
    </p:spTree>
    <p:extLst>
      <p:ext uri="{BB962C8B-B14F-4D97-AF65-F5344CB8AC3E}">
        <p14:creationId xmlns:p14="http://schemas.microsoft.com/office/powerpoint/2010/main" val="3855805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1CA29DD-1DC4-40EC-959A-543EFEB25D24}" type="slidenum">
              <a:rPr lang="en-US" smtClean="0"/>
              <a:t>1</a:t>
            </a:fld>
            <a:endParaRPr lang="en-US"/>
          </a:p>
        </p:txBody>
      </p:sp>
    </p:spTree>
    <p:extLst>
      <p:ext uri="{BB962C8B-B14F-4D97-AF65-F5344CB8AC3E}">
        <p14:creationId xmlns:p14="http://schemas.microsoft.com/office/powerpoint/2010/main" val="21060643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DF3CE0-4D50-E468-9FA9-94E22E2AC3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6C4721-BCC4-5CB6-590B-8FBA50A3285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CA53F18-9343-CE8D-CFF0-AD54EB9471D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10A0D9D-7A1F-DD17-C757-E1C35714D50E}"/>
              </a:ext>
            </a:extLst>
          </p:cNvPr>
          <p:cNvSpPr>
            <a:spLocks noGrp="1"/>
          </p:cNvSpPr>
          <p:nvPr>
            <p:ph type="sldNum" sz="quarter" idx="5"/>
          </p:nvPr>
        </p:nvSpPr>
        <p:spPr/>
        <p:txBody>
          <a:bodyPr/>
          <a:lstStyle/>
          <a:p>
            <a:fld id="{E1CA29DD-1DC4-40EC-959A-543EFEB25D24}" type="slidenum">
              <a:rPr lang="en-US" smtClean="0"/>
              <a:t>2</a:t>
            </a:fld>
            <a:endParaRPr lang="en-US"/>
          </a:p>
        </p:txBody>
      </p:sp>
    </p:spTree>
    <p:extLst>
      <p:ext uri="{BB962C8B-B14F-4D97-AF65-F5344CB8AC3E}">
        <p14:creationId xmlns:p14="http://schemas.microsoft.com/office/powerpoint/2010/main" val="35130596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4E7873-A64B-15D3-CDB6-19BC98A949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C185F1-198C-C38F-4E84-C5887F96033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75B4AD9-EEBB-F161-0A61-C54E4D35A3B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EA0BC5F-19E9-E8BD-F113-1762C0E06040}"/>
              </a:ext>
            </a:extLst>
          </p:cNvPr>
          <p:cNvSpPr>
            <a:spLocks noGrp="1"/>
          </p:cNvSpPr>
          <p:nvPr>
            <p:ph type="sldNum" sz="quarter" idx="5"/>
          </p:nvPr>
        </p:nvSpPr>
        <p:spPr/>
        <p:txBody>
          <a:bodyPr/>
          <a:lstStyle/>
          <a:p>
            <a:fld id="{E1CA29DD-1DC4-40EC-959A-543EFEB25D24}" type="slidenum">
              <a:rPr lang="en-US" smtClean="0"/>
              <a:t>3</a:t>
            </a:fld>
            <a:endParaRPr lang="en-US"/>
          </a:p>
        </p:txBody>
      </p:sp>
    </p:spTree>
    <p:extLst>
      <p:ext uri="{BB962C8B-B14F-4D97-AF65-F5344CB8AC3E}">
        <p14:creationId xmlns:p14="http://schemas.microsoft.com/office/powerpoint/2010/main" val="21073329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C29BD09-5FCC-44DC-9C37-5FAD303A5184}" type="slidenum">
              <a:rPr lang="en-US" smtClean="0"/>
              <a:t>5</a:t>
            </a:fld>
            <a:endParaRPr lang="en-US"/>
          </a:p>
        </p:txBody>
      </p:sp>
    </p:spTree>
    <p:extLst>
      <p:ext uri="{BB962C8B-B14F-4D97-AF65-F5344CB8AC3E}">
        <p14:creationId xmlns:p14="http://schemas.microsoft.com/office/powerpoint/2010/main" val="28921190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40E4B6-95B8-59FE-7F3D-FA3D311672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2B69F5-804C-BFFD-B50C-DD48DAC4862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F50969D-E4AD-B5E6-9972-187341A7BF4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FBAA075-F1BB-6D6A-0A58-443804E14AB5}"/>
              </a:ext>
            </a:extLst>
          </p:cNvPr>
          <p:cNvSpPr>
            <a:spLocks noGrp="1"/>
          </p:cNvSpPr>
          <p:nvPr>
            <p:ph type="sldNum" sz="quarter" idx="5"/>
          </p:nvPr>
        </p:nvSpPr>
        <p:spPr/>
        <p:txBody>
          <a:bodyPr/>
          <a:lstStyle/>
          <a:p>
            <a:fld id="{AC29BD09-5FCC-44DC-9C37-5FAD303A5184}" type="slidenum">
              <a:rPr lang="en-US" smtClean="0"/>
              <a:t>6</a:t>
            </a:fld>
            <a:endParaRPr lang="en-US"/>
          </a:p>
        </p:txBody>
      </p:sp>
    </p:spTree>
    <p:extLst>
      <p:ext uri="{BB962C8B-B14F-4D97-AF65-F5344CB8AC3E}">
        <p14:creationId xmlns:p14="http://schemas.microsoft.com/office/powerpoint/2010/main" val="6648752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201180-59C1-3252-623E-AB0F69118A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37E33A-08B8-8397-861B-D4D1D03BF0F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76100AF-35DC-9EF8-47B1-84D2167BC3C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271704E-B491-1121-FC79-9D98E3734789}"/>
              </a:ext>
            </a:extLst>
          </p:cNvPr>
          <p:cNvSpPr>
            <a:spLocks noGrp="1"/>
          </p:cNvSpPr>
          <p:nvPr>
            <p:ph type="sldNum" sz="quarter" idx="5"/>
          </p:nvPr>
        </p:nvSpPr>
        <p:spPr/>
        <p:txBody>
          <a:bodyPr/>
          <a:lstStyle/>
          <a:p>
            <a:fld id="{AC29BD09-5FCC-44DC-9C37-5FAD303A5184}" type="slidenum">
              <a:rPr lang="en-US" smtClean="0"/>
              <a:t>7</a:t>
            </a:fld>
            <a:endParaRPr lang="en-US"/>
          </a:p>
        </p:txBody>
      </p:sp>
    </p:spTree>
    <p:extLst>
      <p:ext uri="{BB962C8B-B14F-4D97-AF65-F5344CB8AC3E}">
        <p14:creationId xmlns:p14="http://schemas.microsoft.com/office/powerpoint/2010/main" val="31320416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9B5D80-4900-1C21-AD16-DB2B4E0FEA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24A150-344A-7AAF-6CC3-EF8B6F07FCE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61699D6-5BA2-FBDF-71DD-3F1C155B2BA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A54E198-B329-0F6E-393B-2649CD5D582E}"/>
              </a:ext>
            </a:extLst>
          </p:cNvPr>
          <p:cNvSpPr>
            <a:spLocks noGrp="1"/>
          </p:cNvSpPr>
          <p:nvPr>
            <p:ph type="sldNum" sz="quarter" idx="5"/>
          </p:nvPr>
        </p:nvSpPr>
        <p:spPr/>
        <p:txBody>
          <a:bodyPr/>
          <a:lstStyle/>
          <a:p>
            <a:fld id="{AC29BD09-5FCC-44DC-9C37-5FAD303A5184}" type="slidenum">
              <a:rPr lang="en-US" smtClean="0"/>
              <a:t>8</a:t>
            </a:fld>
            <a:endParaRPr lang="en-US"/>
          </a:p>
        </p:txBody>
      </p:sp>
    </p:spTree>
    <p:extLst>
      <p:ext uri="{BB962C8B-B14F-4D97-AF65-F5344CB8AC3E}">
        <p14:creationId xmlns:p14="http://schemas.microsoft.com/office/powerpoint/2010/main" val="26475709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9A5F7F-E2D6-7E66-C534-49EEBE2D4F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C19471-A38F-9900-0EC9-A457D6BAEB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D977D9-443C-5A7B-7097-5E217DCE289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2288DEA-0F96-150D-41F4-2BA537E0D605}"/>
              </a:ext>
            </a:extLst>
          </p:cNvPr>
          <p:cNvSpPr>
            <a:spLocks noGrp="1"/>
          </p:cNvSpPr>
          <p:nvPr>
            <p:ph type="sldNum" sz="quarter" idx="5"/>
          </p:nvPr>
        </p:nvSpPr>
        <p:spPr/>
        <p:txBody>
          <a:bodyPr/>
          <a:lstStyle/>
          <a:p>
            <a:fld id="{AC29BD09-5FCC-44DC-9C37-5FAD303A5184}" type="slidenum">
              <a:rPr lang="en-US" smtClean="0"/>
              <a:t>15</a:t>
            </a:fld>
            <a:endParaRPr lang="en-US"/>
          </a:p>
        </p:txBody>
      </p:sp>
    </p:spTree>
    <p:extLst>
      <p:ext uri="{BB962C8B-B14F-4D97-AF65-F5344CB8AC3E}">
        <p14:creationId xmlns:p14="http://schemas.microsoft.com/office/powerpoint/2010/main" val="26395240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8B8B40-3F45-586D-FD7F-A294E15B2B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86C20A-DCFB-2D87-BEAA-C0D50CE1C3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F3BB21-5F19-E329-130C-4093A3503D1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lumMod val="75000"/>
                    <a:lumOff val="25000"/>
                  </a:schemeClr>
                </a:solidFill>
                <a:latin typeface="Montserrat" panose="00000500000000000000" pitchFamily="50" charset="0"/>
              </a:rPr>
              <a:t>Generally, fare much better in court than outright prohibitions</a:t>
            </a:r>
          </a:p>
          <a:p>
            <a:endParaRPr lang="en-US"/>
          </a:p>
        </p:txBody>
      </p:sp>
      <p:sp>
        <p:nvSpPr>
          <p:cNvPr id="4" name="Slide Number Placeholder 3">
            <a:extLst>
              <a:ext uri="{FF2B5EF4-FFF2-40B4-BE49-F238E27FC236}">
                <a16:creationId xmlns:a16="http://schemas.microsoft.com/office/drawing/2014/main" id="{8C10A8A4-98D6-C706-7882-39B16C59A1BB}"/>
              </a:ext>
            </a:extLst>
          </p:cNvPr>
          <p:cNvSpPr>
            <a:spLocks noGrp="1"/>
          </p:cNvSpPr>
          <p:nvPr>
            <p:ph type="sldNum" sz="quarter" idx="5"/>
          </p:nvPr>
        </p:nvSpPr>
        <p:spPr/>
        <p:txBody>
          <a:bodyPr/>
          <a:lstStyle/>
          <a:p>
            <a:fld id="{AC29BD09-5FCC-44DC-9C37-5FAD303A5184}" type="slidenum">
              <a:rPr lang="en-US" smtClean="0"/>
              <a:t>16</a:t>
            </a:fld>
            <a:endParaRPr lang="en-US"/>
          </a:p>
        </p:txBody>
      </p:sp>
    </p:spTree>
    <p:extLst>
      <p:ext uri="{BB962C8B-B14F-4D97-AF65-F5344CB8AC3E}">
        <p14:creationId xmlns:p14="http://schemas.microsoft.com/office/powerpoint/2010/main" val="22003920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C8FAE0-6751-8898-4119-E3C8E0F655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AE2366-92F8-785D-4ECA-99A8E722C0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5AD2F2-02BF-9C87-0A92-A929AE1AE33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lumMod val="75000"/>
                    <a:lumOff val="25000"/>
                  </a:schemeClr>
                </a:solidFill>
                <a:latin typeface="Montserrat" panose="00000500000000000000" pitchFamily="50" charset="0"/>
              </a:rPr>
              <a:t>Generally, fare much better in court than outright prohibitions</a:t>
            </a:r>
          </a:p>
          <a:p>
            <a:endParaRPr lang="en-US"/>
          </a:p>
        </p:txBody>
      </p:sp>
      <p:sp>
        <p:nvSpPr>
          <p:cNvPr id="4" name="Slide Number Placeholder 3">
            <a:extLst>
              <a:ext uri="{FF2B5EF4-FFF2-40B4-BE49-F238E27FC236}">
                <a16:creationId xmlns:a16="http://schemas.microsoft.com/office/drawing/2014/main" id="{F76CABC0-DD69-D5FF-91A0-526C40456B2D}"/>
              </a:ext>
            </a:extLst>
          </p:cNvPr>
          <p:cNvSpPr>
            <a:spLocks noGrp="1"/>
          </p:cNvSpPr>
          <p:nvPr>
            <p:ph type="sldNum" sz="quarter" idx="5"/>
          </p:nvPr>
        </p:nvSpPr>
        <p:spPr/>
        <p:txBody>
          <a:bodyPr/>
          <a:lstStyle/>
          <a:p>
            <a:fld id="{AC29BD09-5FCC-44DC-9C37-5FAD303A5184}" type="slidenum">
              <a:rPr lang="en-US" smtClean="0"/>
              <a:t>17</a:t>
            </a:fld>
            <a:endParaRPr lang="en-US"/>
          </a:p>
        </p:txBody>
      </p:sp>
    </p:spTree>
    <p:extLst>
      <p:ext uri="{BB962C8B-B14F-4D97-AF65-F5344CB8AC3E}">
        <p14:creationId xmlns:p14="http://schemas.microsoft.com/office/powerpoint/2010/main" val="13619107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84FD87-D3EE-CA39-CC32-BCCA552BB3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F467F0-001A-06CD-311F-0BC2B554FF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475EF0-F345-5EBD-80CD-1B9B47C0298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0E31C60-5069-0BD8-3CD5-F10043CDC8F1}"/>
              </a:ext>
            </a:extLst>
          </p:cNvPr>
          <p:cNvSpPr>
            <a:spLocks noGrp="1"/>
          </p:cNvSpPr>
          <p:nvPr>
            <p:ph type="sldNum" sz="quarter" idx="5"/>
          </p:nvPr>
        </p:nvSpPr>
        <p:spPr/>
        <p:txBody>
          <a:bodyPr/>
          <a:lstStyle/>
          <a:p>
            <a:fld id="{AC29BD09-5FCC-44DC-9C37-5FAD303A5184}" type="slidenum">
              <a:rPr lang="en-US" smtClean="0"/>
              <a:t>18</a:t>
            </a:fld>
            <a:endParaRPr lang="en-US"/>
          </a:p>
        </p:txBody>
      </p:sp>
    </p:spTree>
    <p:extLst>
      <p:ext uri="{BB962C8B-B14F-4D97-AF65-F5344CB8AC3E}">
        <p14:creationId xmlns:p14="http://schemas.microsoft.com/office/powerpoint/2010/main" val="13998301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6D0D53-713E-735B-0AE9-8EEBC35020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8DE11D-4703-0586-FBFD-91CDD50BDC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ACDAB5-FA77-8435-D400-4224F016315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19D0D3E-030E-55E9-5A0B-B13F43ED347C}"/>
              </a:ext>
            </a:extLst>
          </p:cNvPr>
          <p:cNvSpPr>
            <a:spLocks noGrp="1"/>
          </p:cNvSpPr>
          <p:nvPr>
            <p:ph type="sldNum" sz="quarter" idx="5"/>
          </p:nvPr>
        </p:nvSpPr>
        <p:spPr/>
        <p:txBody>
          <a:bodyPr/>
          <a:lstStyle/>
          <a:p>
            <a:fld id="{AC29BD09-5FCC-44DC-9C37-5FAD303A5184}" type="slidenum">
              <a:rPr lang="en-US" smtClean="0"/>
              <a:t>19</a:t>
            </a:fld>
            <a:endParaRPr lang="en-US"/>
          </a:p>
        </p:txBody>
      </p:sp>
    </p:spTree>
    <p:extLst>
      <p:ext uri="{BB962C8B-B14F-4D97-AF65-F5344CB8AC3E}">
        <p14:creationId xmlns:p14="http://schemas.microsoft.com/office/powerpoint/2010/main" val="30275071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8FD8D9-83EB-0CB9-A1E1-BD48AB8BA7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465CCF-4D31-244A-6870-032FA6CD38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E14326-A4F9-F2FD-2F54-259A0109BBA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78D66EA-45BC-23E8-A2ED-AFD215414BBC}"/>
              </a:ext>
            </a:extLst>
          </p:cNvPr>
          <p:cNvSpPr>
            <a:spLocks noGrp="1"/>
          </p:cNvSpPr>
          <p:nvPr>
            <p:ph type="sldNum" sz="quarter" idx="5"/>
          </p:nvPr>
        </p:nvSpPr>
        <p:spPr/>
        <p:txBody>
          <a:bodyPr/>
          <a:lstStyle/>
          <a:p>
            <a:fld id="{AC29BD09-5FCC-44DC-9C37-5FAD303A5184}" type="slidenum">
              <a:rPr lang="en-US" smtClean="0"/>
              <a:t>20</a:t>
            </a:fld>
            <a:endParaRPr lang="en-US"/>
          </a:p>
        </p:txBody>
      </p:sp>
    </p:spTree>
    <p:extLst>
      <p:ext uri="{BB962C8B-B14F-4D97-AF65-F5344CB8AC3E}">
        <p14:creationId xmlns:p14="http://schemas.microsoft.com/office/powerpoint/2010/main" val="32842770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A051C-8075-2682-3744-07C784A5AA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C8B04B-F655-BF3E-BDE8-4594B30D36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F654CF-5DD3-E37F-82F5-BB984DEED31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4F040E8-FF35-4950-5602-7F5E99A84AB9}"/>
              </a:ext>
            </a:extLst>
          </p:cNvPr>
          <p:cNvSpPr>
            <a:spLocks noGrp="1"/>
          </p:cNvSpPr>
          <p:nvPr>
            <p:ph type="sldNum" sz="quarter" idx="5"/>
          </p:nvPr>
        </p:nvSpPr>
        <p:spPr/>
        <p:txBody>
          <a:bodyPr/>
          <a:lstStyle/>
          <a:p>
            <a:fld id="{AC29BD09-5FCC-44DC-9C37-5FAD303A5184}" type="slidenum">
              <a:rPr lang="en-US" smtClean="0"/>
              <a:t>21</a:t>
            </a:fld>
            <a:endParaRPr lang="en-US"/>
          </a:p>
        </p:txBody>
      </p:sp>
    </p:spTree>
    <p:extLst>
      <p:ext uri="{BB962C8B-B14F-4D97-AF65-F5344CB8AC3E}">
        <p14:creationId xmlns:p14="http://schemas.microsoft.com/office/powerpoint/2010/main" val="38185998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E382DE-5B5A-40FC-45FB-62664DF0B5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CD86C3-9AB6-BB35-BFCE-88C1B7AFC3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F33904-078E-385D-7C4A-CA56D2CE125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5195931-6F8F-DACC-64CE-3087EB442413}"/>
              </a:ext>
            </a:extLst>
          </p:cNvPr>
          <p:cNvSpPr>
            <a:spLocks noGrp="1"/>
          </p:cNvSpPr>
          <p:nvPr>
            <p:ph type="sldNum" sz="quarter" idx="5"/>
          </p:nvPr>
        </p:nvSpPr>
        <p:spPr/>
        <p:txBody>
          <a:bodyPr/>
          <a:lstStyle/>
          <a:p>
            <a:fld id="{AC29BD09-5FCC-44DC-9C37-5FAD303A5184}" type="slidenum">
              <a:rPr lang="en-US" smtClean="0"/>
              <a:t>22</a:t>
            </a:fld>
            <a:endParaRPr lang="en-US"/>
          </a:p>
        </p:txBody>
      </p:sp>
    </p:spTree>
    <p:extLst>
      <p:ext uri="{BB962C8B-B14F-4D97-AF65-F5344CB8AC3E}">
        <p14:creationId xmlns:p14="http://schemas.microsoft.com/office/powerpoint/2010/main" val="8714766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0E85A9-4293-90B8-FD01-E245627A62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D810C0-B2E1-C356-1FBC-9FD4EA8838B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3231542-DC1E-3B47-5018-ED91DD6F150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B7F71BB-4055-AA6A-5885-A183EDA83684}"/>
              </a:ext>
            </a:extLst>
          </p:cNvPr>
          <p:cNvSpPr>
            <a:spLocks noGrp="1"/>
          </p:cNvSpPr>
          <p:nvPr>
            <p:ph type="sldNum" sz="quarter" idx="5"/>
          </p:nvPr>
        </p:nvSpPr>
        <p:spPr/>
        <p:txBody>
          <a:bodyPr/>
          <a:lstStyle/>
          <a:p>
            <a:fld id="{E1CA29DD-1DC4-40EC-959A-543EFEB25D24}" type="slidenum">
              <a:rPr lang="en-US" smtClean="0"/>
              <a:t>33</a:t>
            </a:fld>
            <a:endParaRPr lang="en-US"/>
          </a:p>
        </p:txBody>
      </p:sp>
    </p:spTree>
    <p:extLst>
      <p:ext uri="{BB962C8B-B14F-4D97-AF65-F5344CB8AC3E}">
        <p14:creationId xmlns:p14="http://schemas.microsoft.com/office/powerpoint/2010/main" val="14441669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608CDE-3F3A-AEFD-EDB5-1141FD4B8D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206082-D97A-74A2-42A6-59DEF7200EE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F796297-60DF-6A5E-33DE-B06CAD119D2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CF36469-8702-E083-4871-0492DF6E2E39}"/>
              </a:ext>
            </a:extLst>
          </p:cNvPr>
          <p:cNvSpPr>
            <a:spLocks noGrp="1"/>
          </p:cNvSpPr>
          <p:nvPr>
            <p:ph type="sldNum" sz="quarter" idx="5"/>
          </p:nvPr>
        </p:nvSpPr>
        <p:spPr/>
        <p:txBody>
          <a:bodyPr/>
          <a:lstStyle/>
          <a:p>
            <a:fld id="{E1CA29DD-1DC4-40EC-959A-543EFEB25D24}" type="slidenum">
              <a:rPr lang="en-US" smtClean="0"/>
              <a:t>34</a:t>
            </a:fld>
            <a:endParaRPr lang="en-US"/>
          </a:p>
        </p:txBody>
      </p:sp>
    </p:spTree>
    <p:extLst>
      <p:ext uri="{BB962C8B-B14F-4D97-AF65-F5344CB8AC3E}">
        <p14:creationId xmlns:p14="http://schemas.microsoft.com/office/powerpoint/2010/main" val="25455999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0B7283-B517-C85E-0E14-D6F55A13D1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FD2F78-8B9F-6476-F289-AF7D77CF834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D57886F-F1CF-49EC-D2F4-81400E44187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681B49F-0FA4-76DB-BD04-60C0AF04397C}"/>
              </a:ext>
            </a:extLst>
          </p:cNvPr>
          <p:cNvSpPr>
            <a:spLocks noGrp="1"/>
          </p:cNvSpPr>
          <p:nvPr>
            <p:ph type="sldNum" sz="quarter" idx="5"/>
          </p:nvPr>
        </p:nvSpPr>
        <p:spPr/>
        <p:txBody>
          <a:bodyPr/>
          <a:lstStyle/>
          <a:p>
            <a:fld id="{E1CA29DD-1DC4-40EC-959A-543EFEB25D24}" type="slidenum">
              <a:rPr lang="en-US" smtClean="0"/>
              <a:t>35</a:t>
            </a:fld>
            <a:endParaRPr lang="en-US"/>
          </a:p>
        </p:txBody>
      </p:sp>
    </p:spTree>
    <p:extLst>
      <p:ext uri="{BB962C8B-B14F-4D97-AF65-F5344CB8AC3E}">
        <p14:creationId xmlns:p14="http://schemas.microsoft.com/office/powerpoint/2010/main" val="8586501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9123E9-8C23-4774-DF39-91DE12E5C7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1CE316-12FC-584A-9B5B-398D8E3A24B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5F58AF7-535C-C6A2-5FF9-F54CCCBE78A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0BD87FA-70F5-6744-2B4A-65A66FEA0234}"/>
              </a:ext>
            </a:extLst>
          </p:cNvPr>
          <p:cNvSpPr>
            <a:spLocks noGrp="1"/>
          </p:cNvSpPr>
          <p:nvPr>
            <p:ph type="sldNum" sz="quarter" idx="5"/>
          </p:nvPr>
        </p:nvSpPr>
        <p:spPr/>
        <p:txBody>
          <a:bodyPr/>
          <a:lstStyle/>
          <a:p>
            <a:fld id="{E1CA29DD-1DC4-40EC-959A-543EFEB25D24}" type="slidenum">
              <a:rPr lang="en-US" smtClean="0"/>
              <a:t>46</a:t>
            </a:fld>
            <a:endParaRPr lang="en-US"/>
          </a:p>
        </p:txBody>
      </p:sp>
    </p:spTree>
    <p:extLst>
      <p:ext uri="{BB962C8B-B14F-4D97-AF65-F5344CB8AC3E}">
        <p14:creationId xmlns:p14="http://schemas.microsoft.com/office/powerpoint/2010/main" val="33876303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7DBAC3-1182-384D-79BA-0B8D46FC02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9D955D-2FE5-A487-BF94-3363457CD71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5920682-D665-0178-62DF-8533CD0BBCD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CA237DF-E19C-E0D9-40A9-80CCE463DA7E}"/>
              </a:ext>
            </a:extLst>
          </p:cNvPr>
          <p:cNvSpPr>
            <a:spLocks noGrp="1"/>
          </p:cNvSpPr>
          <p:nvPr>
            <p:ph type="sldNum" sz="quarter" idx="5"/>
          </p:nvPr>
        </p:nvSpPr>
        <p:spPr/>
        <p:txBody>
          <a:bodyPr/>
          <a:lstStyle/>
          <a:p>
            <a:fld id="{E1CA29DD-1DC4-40EC-959A-543EFEB25D24}" type="slidenum">
              <a:rPr lang="en-US" smtClean="0"/>
              <a:t>47</a:t>
            </a:fld>
            <a:endParaRPr lang="en-US"/>
          </a:p>
        </p:txBody>
      </p:sp>
    </p:spTree>
    <p:extLst>
      <p:ext uri="{BB962C8B-B14F-4D97-AF65-F5344CB8AC3E}">
        <p14:creationId xmlns:p14="http://schemas.microsoft.com/office/powerpoint/2010/main" val="7679233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C94CB-D7E6-F75B-CAD2-92BC81C8C8D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90FAB08-8502-4763-0178-0DD612A20E9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9FF99F8-1579-8758-0A33-7B08A54492DD}"/>
              </a:ext>
            </a:extLst>
          </p:cNvPr>
          <p:cNvSpPr>
            <a:spLocks noGrp="1"/>
          </p:cNvSpPr>
          <p:nvPr>
            <p:ph type="dt" sz="half" idx="10"/>
          </p:nvPr>
        </p:nvSpPr>
        <p:spPr/>
        <p:txBody>
          <a:bodyPr/>
          <a:lstStyle/>
          <a:p>
            <a:fld id="{965A7A7B-B71A-428D-833F-0F3507A6DB13}" type="datetimeFigureOut">
              <a:rPr lang="en-US" smtClean="0"/>
              <a:t>9/9/2026</a:t>
            </a:fld>
            <a:endParaRPr lang="en-US"/>
          </a:p>
        </p:txBody>
      </p:sp>
      <p:sp>
        <p:nvSpPr>
          <p:cNvPr id="5" name="Footer Placeholder 4">
            <a:extLst>
              <a:ext uri="{FF2B5EF4-FFF2-40B4-BE49-F238E27FC236}">
                <a16:creationId xmlns:a16="http://schemas.microsoft.com/office/drawing/2014/main" id="{504FA348-800B-338D-12A6-35E2CB0A0A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E1D7A4-7E58-8148-DE24-BBDE4B931174}"/>
              </a:ext>
            </a:extLst>
          </p:cNvPr>
          <p:cNvSpPr>
            <a:spLocks noGrp="1"/>
          </p:cNvSpPr>
          <p:nvPr>
            <p:ph type="sldNum" sz="quarter" idx="12"/>
          </p:nvPr>
        </p:nvSpPr>
        <p:spPr/>
        <p:txBody>
          <a:bodyPr/>
          <a:lstStyle/>
          <a:p>
            <a:fld id="{A65A5C87-DF58-40C8-B092-1DE63DB4547E}" type="slidenum">
              <a:rPr lang="en-US" smtClean="0"/>
              <a:t>‹#›</a:t>
            </a:fld>
            <a:endParaRPr lang="en-US"/>
          </a:p>
        </p:txBody>
      </p:sp>
    </p:spTree>
    <p:extLst>
      <p:ext uri="{BB962C8B-B14F-4D97-AF65-F5344CB8AC3E}">
        <p14:creationId xmlns:p14="http://schemas.microsoft.com/office/powerpoint/2010/main" val="20774978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2D184-B0D3-5855-5A95-F91C31DA33D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09E08EA-7636-ADC8-04B1-E2DCBF867DE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07A3F4-D0DF-8F4A-A80C-7D2BB381AB0B}"/>
              </a:ext>
            </a:extLst>
          </p:cNvPr>
          <p:cNvSpPr>
            <a:spLocks noGrp="1"/>
          </p:cNvSpPr>
          <p:nvPr>
            <p:ph type="dt" sz="half" idx="10"/>
          </p:nvPr>
        </p:nvSpPr>
        <p:spPr/>
        <p:txBody>
          <a:bodyPr/>
          <a:lstStyle/>
          <a:p>
            <a:fld id="{5CF65307-640F-4AE7-B0BE-50C709AD86C5}" type="datetimeFigureOut">
              <a:rPr lang="en-US" smtClean="0"/>
              <a:t>9/9/2026</a:t>
            </a:fld>
            <a:endParaRPr lang="en-US"/>
          </a:p>
        </p:txBody>
      </p:sp>
      <p:sp>
        <p:nvSpPr>
          <p:cNvPr id="5" name="Footer Placeholder 4">
            <a:extLst>
              <a:ext uri="{FF2B5EF4-FFF2-40B4-BE49-F238E27FC236}">
                <a16:creationId xmlns:a16="http://schemas.microsoft.com/office/drawing/2014/main" id="{4361A148-3C07-F07A-8FD9-339451F11C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C48060-F74E-D24A-B532-7A17D7E5BD6D}"/>
              </a:ext>
            </a:extLst>
          </p:cNvPr>
          <p:cNvSpPr>
            <a:spLocks noGrp="1"/>
          </p:cNvSpPr>
          <p:nvPr>
            <p:ph type="sldNum" sz="quarter" idx="12"/>
          </p:nvPr>
        </p:nvSpPr>
        <p:spPr/>
        <p:txBody>
          <a:bodyPr/>
          <a:lstStyle/>
          <a:p>
            <a:fld id="{A65A5C87-DF58-40C8-B092-1DE63DB4547E}" type="slidenum">
              <a:rPr lang="en-US" smtClean="0"/>
              <a:t>‹#›</a:t>
            </a:fld>
            <a:endParaRPr lang="en-US"/>
          </a:p>
        </p:txBody>
      </p:sp>
    </p:spTree>
    <p:extLst>
      <p:ext uri="{BB962C8B-B14F-4D97-AF65-F5344CB8AC3E}">
        <p14:creationId xmlns:p14="http://schemas.microsoft.com/office/powerpoint/2010/main" val="2704909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6EC1E-049C-12F7-BBAB-63A6F9EB57A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7941D48-E669-C01A-E63B-9C5CF2D94CF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7E47C21-8973-E7E9-62A4-80CE9864E3EB}"/>
              </a:ext>
            </a:extLst>
          </p:cNvPr>
          <p:cNvSpPr>
            <a:spLocks noGrp="1"/>
          </p:cNvSpPr>
          <p:nvPr>
            <p:ph type="dt" sz="half" idx="10"/>
          </p:nvPr>
        </p:nvSpPr>
        <p:spPr/>
        <p:txBody>
          <a:bodyPr/>
          <a:lstStyle/>
          <a:p>
            <a:fld id="{F77EA1F9-1F0F-4C65-8F6E-9729B924AAAC}" type="datetimeFigureOut">
              <a:rPr lang="en-US" smtClean="0"/>
              <a:t>9/9/2026</a:t>
            </a:fld>
            <a:endParaRPr lang="en-US"/>
          </a:p>
        </p:txBody>
      </p:sp>
      <p:sp>
        <p:nvSpPr>
          <p:cNvPr id="5" name="Footer Placeholder 4">
            <a:extLst>
              <a:ext uri="{FF2B5EF4-FFF2-40B4-BE49-F238E27FC236}">
                <a16:creationId xmlns:a16="http://schemas.microsoft.com/office/drawing/2014/main" id="{3EFAF751-609A-A080-19F8-C0569FFBE3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C94D59-23B5-5E8A-7A5B-F16E81E582A3}"/>
              </a:ext>
            </a:extLst>
          </p:cNvPr>
          <p:cNvSpPr>
            <a:spLocks noGrp="1"/>
          </p:cNvSpPr>
          <p:nvPr>
            <p:ph type="sldNum" sz="quarter" idx="12"/>
          </p:nvPr>
        </p:nvSpPr>
        <p:spPr/>
        <p:txBody>
          <a:bodyPr/>
          <a:lstStyle/>
          <a:p>
            <a:fld id="{A65A5C87-DF58-40C8-B092-1DE63DB4547E}" type="slidenum">
              <a:rPr lang="en-US" smtClean="0"/>
              <a:t>‹#›</a:t>
            </a:fld>
            <a:endParaRPr lang="en-US"/>
          </a:p>
        </p:txBody>
      </p:sp>
    </p:spTree>
    <p:extLst>
      <p:ext uri="{BB962C8B-B14F-4D97-AF65-F5344CB8AC3E}">
        <p14:creationId xmlns:p14="http://schemas.microsoft.com/office/powerpoint/2010/main" val="24046588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5B5DA-0514-E46D-DF26-7EA99FA5EA4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892E89A-0AC4-EB6C-8C9A-A4EEEED6E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05B159A-8F49-D81A-8150-23A5ACAC693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795F6F8-95E6-D89C-6C1F-1BB0E80B410C}"/>
              </a:ext>
            </a:extLst>
          </p:cNvPr>
          <p:cNvSpPr>
            <a:spLocks noGrp="1"/>
          </p:cNvSpPr>
          <p:nvPr>
            <p:ph type="dt" sz="half" idx="10"/>
          </p:nvPr>
        </p:nvSpPr>
        <p:spPr/>
        <p:txBody>
          <a:bodyPr/>
          <a:lstStyle/>
          <a:p>
            <a:fld id="{202278E8-5F4B-47D5-A617-8CCDF75D6A33}" type="datetimeFigureOut">
              <a:rPr lang="en-US" smtClean="0"/>
              <a:t>9/9/2026</a:t>
            </a:fld>
            <a:endParaRPr lang="en-US"/>
          </a:p>
        </p:txBody>
      </p:sp>
      <p:sp>
        <p:nvSpPr>
          <p:cNvPr id="6" name="Footer Placeholder 5">
            <a:extLst>
              <a:ext uri="{FF2B5EF4-FFF2-40B4-BE49-F238E27FC236}">
                <a16:creationId xmlns:a16="http://schemas.microsoft.com/office/drawing/2014/main" id="{B085496B-061C-245F-99AA-69C5B67CA5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8F16AE-746A-5964-3AD7-3A509E1744D9}"/>
              </a:ext>
            </a:extLst>
          </p:cNvPr>
          <p:cNvSpPr>
            <a:spLocks noGrp="1"/>
          </p:cNvSpPr>
          <p:nvPr>
            <p:ph type="sldNum" sz="quarter" idx="12"/>
          </p:nvPr>
        </p:nvSpPr>
        <p:spPr/>
        <p:txBody>
          <a:bodyPr/>
          <a:lstStyle/>
          <a:p>
            <a:fld id="{A65A5C87-DF58-40C8-B092-1DE63DB4547E}" type="slidenum">
              <a:rPr lang="en-US" smtClean="0"/>
              <a:t>‹#›</a:t>
            </a:fld>
            <a:endParaRPr lang="en-US"/>
          </a:p>
        </p:txBody>
      </p:sp>
    </p:spTree>
    <p:extLst>
      <p:ext uri="{BB962C8B-B14F-4D97-AF65-F5344CB8AC3E}">
        <p14:creationId xmlns:p14="http://schemas.microsoft.com/office/powerpoint/2010/main" val="40324094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C009F-4ADB-AB09-7A28-F94177235A0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F2B3D63-77DF-6174-55A0-83B350776FC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B8DB9FF-05D5-7D0D-4889-11EF75BD625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5EAA23B-0AA9-643B-9DB8-93783A8BB45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792A10C-DE27-4A8B-6847-771356434D3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7FEEF8-5B15-ACDD-FB32-F1D850940FD2}"/>
              </a:ext>
            </a:extLst>
          </p:cNvPr>
          <p:cNvSpPr>
            <a:spLocks noGrp="1"/>
          </p:cNvSpPr>
          <p:nvPr>
            <p:ph type="dt" sz="half" idx="10"/>
          </p:nvPr>
        </p:nvSpPr>
        <p:spPr/>
        <p:txBody>
          <a:bodyPr/>
          <a:lstStyle/>
          <a:p>
            <a:fld id="{16AAFA52-7A21-407F-8339-40DF182D7460}" type="datetimeFigureOut">
              <a:rPr lang="en-US" smtClean="0"/>
              <a:t>9/9/2026</a:t>
            </a:fld>
            <a:endParaRPr lang="en-US"/>
          </a:p>
        </p:txBody>
      </p:sp>
      <p:sp>
        <p:nvSpPr>
          <p:cNvPr id="8" name="Footer Placeholder 7">
            <a:extLst>
              <a:ext uri="{FF2B5EF4-FFF2-40B4-BE49-F238E27FC236}">
                <a16:creationId xmlns:a16="http://schemas.microsoft.com/office/drawing/2014/main" id="{4F845762-1113-CEF0-AC2F-58284E6F3F3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BE35693-74BC-6CF9-8DE6-15B15270D9E9}"/>
              </a:ext>
            </a:extLst>
          </p:cNvPr>
          <p:cNvSpPr>
            <a:spLocks noGrp="1"/>
          </p:cNvSpPr>
          <p:nvPr>
            <p:ph type="sldNum" sz="quarter" idx="12"/>
          </p:nvPr>
        </p:nvSpPr>
        <p:spPr/>
        <p:txBody>
          <a:bodyPr/>
          <a:lstStyle/>
          <a:p>
            <a:fld id="{A65A5C87-DF58-40C8-B092-1DE63DB4547E}" type="slidenum">
              <a:rPr lang="en-US" smtClean="0"/>
              <a:t>‹#›</a:t>
            </a:fld>
            <a:endParaRPr lang="en-US"/>
          </a:p>
        </p:txBody>
      </p:sp>
    </p:spTree>
    <p:extLst>
      <p:ext uri="{BB962C8B-B14F-4D97-AF65-F5344CB8AC3E}">
        <p14:creationId xmlns:p14="http://schemas.microsoft.com/office/powerpoint/2010/main" val="1869606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D5627-0FE5-5E35-197C-B8C76E7A21A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7637EDE-7663-8448-F363-C30CB07B3A61}"/>
              </a:ext>
            </a:extLst>
          </p:cNvPr>
          <p:cNvSpPr>
            <a:spLocks noGrp="1"/>
          </p:cNvSpPr>
          <p:nvPr>
            <p:ph type="dt" sz="half" idx="10"/>
          </p:nvPr>
        </p:nvSpPr>
        <p:spPr/>
        <p:txBody>
          <a:bodyPr/>
          <a:lstStyle/>
          <a:p>
            <a:fld id="{96770335-1C1A-4243-9BDD-9630C417D284}" type="datetimeFigureOut">
              <a:rPr lang="en-US" smtClean="0"/>
              <a:t>9/9/2026</a:t>
            </a:fld>
            <a:endParaRPr lang="en-US"/>
          </a:p>
        </p:txBody>
      </p:sp>
      <p:sp>
        <p:nvSpPr>
          <p:cNvPr id="4" name="Footer Placeholder 3">
            <a:extLst>
              <a:ext uri="{FF2B5EF4-FFF2-40B4-BE49-F238E27FC236}">
                <a16:creationId xmlns:a16="http://schemas.microsoft.com/office/drawing/2014/main" id="{67F9FED4-6B40-3DC8-D7A4-8F650CBFE13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2340BFB-45A9-46E3-632C-F1AC5C4BC1BF}"/>
              </a:ext>
            </a:extLst>
          </p:cNvPr>
          <p:cNvSpPr>
            <a:spLocks noGrp="1"/>
          </p:cNvSpPr>
          <p:nvPr>
            <p:ph type="sldNum" sz="quarter" idx="12"/>
          </p:nvPr>
        </p:nvSpPr>
        <p:spPr/>
        <p:txBody>
          <a:bodyPr/>
          <a:lstStyle/>
          <a:p>
            <a:fld id="{A65A5C87-DF58-40C8-B092-1DE63DB4547E}" type="slidenum">
              <a:rPr lang="en-US" smtClean="0"/>
              <a:t>‹#›</a:t>
            </a:fld>
            <a:endParaRPr lang="en-US"/>
          </a:p>
        </p:txBody>
      </p:sp>
    </p:spTree>
    <p:extLst>
      <p:ext uri="{BB962C8B-B14F-4D97-AF65-F5344CB8AC3E}">
        <p14:creationId xmlns:p14="http://schemas.microsoft.com/office/powerpoint/2010/main" val="10585201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BB0817B-35A2-17BA-07D2-5E16461782DD}"/>
              </a:ext>
            </a:extLst>
          </p:cNvPr>
          <p:cNvSpPr>
            <a:spLocks noGrp="1"/>
          </p:cNvSpPr>
          <p:nvPr>
            <p:ph type="dt" sz="half" idx="10"/>
          </p:nvPr>
        </p:nvSpPr>
        <p:spPr/>
        <p:txBody>
          <a:bodyPr/>
          <a:lstStyle/>
          <a:p>
            <a:fld id="{0141513F-8EBD-4612-96F4-CC3E309609AF}" type="datetimeFigureOut">
              <a:rPr lang="en-US" smtClean="0"/>
              <a:t>9/9/2026</a:t>
            </a:fld>
            <a:endParaRPr lang="en-US"/>
          </a:p>
        </p:txBody>
      </p:sp>
      <p:sp>
        <p:nvSpPr>
          <p:cNvPr id="3" name="Footer Placeholder 2">
            <a:extLst>
              <a:ext uri="{FF2B5EF4-FFF2-40B4-BE49-F238E27FC236}">
                <a16:creationId xmlns:a16="http://schemas.microsoft.com/office/drawing/2014/main" id="{AA4114B0-D462-4B5D-FA45-52B379731B0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FA4B569-B815-4454-773B-703F23BD696D}"/>
              </a:ext>
            </a:extLst>
          </p:cNvPr>
          <p:cNvSpPr>
            <a:spLocks noGrp="1"/>
          </p:cNvSpPr>
          <p:nvPr>
            <p:ph type="sldNum" sz="quarter" idx="12"/>
          </p:nvPr>
        </p:nvSpPr>
        <p:spPr/>
        <p:txBody>
          <a:bodyPr/>
          <a:lstStyle/>
          <a:p>
            <a:fld id="{A65A5C87-DF58-40C8-B092-1DE63DB4547E}" type="slidenum">
              <a:rPr lang="en-US" smtClean="0"/>
              <a:t>‹#›</a:t>
            </a:fld>
            <a:endParaRPr lang="en-US"/>
          </a:p>
        </p:txBody>
      </p:sp>
    </p:spTree>
    <p:extLst>
      <p:ext uri="{BB962C8B-B14F-4D97-AF65-F5344CB8AC3E}">
        <p14:creationId xmlns:p14="http://schemas.microsoft.com/office/powerpoint/2010/main" val="10391065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CF359-94CA-604D-4179-75095DC7555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D05FCB1-C2F6-DAE8-EC8A-4ED40A6697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8B8CA63-F90F-C2CB-9B79-4FEEC424F4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09A8E8-13D6-F3C9-B7C5-0982681A41BE}"/>
              </a:ext>
            </a:extLst>
          </p:cNvPr>
          <p:cNvSpPr>
            <a:spLocks noGrp="1"/>
          </p:cNvSpPr>
          <p:nvPr>
            <p:ph type="dt" sz="half" idx="10"/>
          </p:nvPr>
        </p:nvSpPr>
        <p:spPr/>
        <p:txBody>
          <a:bodyPr/>
          <a:lstStyle/>
          <a:p>
            <a:fld id="{6E6483A1-31A8-47A2-AB0A-53A7803D5EBF}" type="datetimeFigureOut">
              <a:rPr lang="en-US" smtClean="0"/>
              <a:t>9/9/2026</a:t>
            </a:fld>
            <a:endParaRPr lang="en-US"/>
          </a:p>
        </p:txBody>
      </p:sp>
      <p:sp>
        <p:nvSpPr>
          <p:cNvPr id="6" name="Footer Placeholder 5">
            <a:extLst>
              <a:ext uri="{FF2B5EF4-FFF2-40B4-BE49-F238E27FC236}">
                <a16:creationId xmlns:a16="http://schemas.microsoft.com/office/drawing/2014/main" id="{9D1B7A73-EEA2-3E38-F2D0-257766A5386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27D567B-D63C-ED9F-FDAA-ED4292A93BF2}"/>
              </a:ext>
            </a:extLst>
          </p:cNvPr>
          <p:cNvSpPr>
            <a:spLocks noGrp="1"/>
          </p:cNvSpPr>
          <p:nvPr>
            <p:ph type="sldNum" sz="quarter" idx="12"/>
          </p:nvPr>
        </p:nvSpPr>
        <p:spPr/>
        <p:txBody>
          <a:bodyPr/>
          <a:lstStyle/>
          <a:p>
            <a:fld id="{A65A5C87-DF58-40C8-B092-1DE63DB4547E}" type="slidenum">
              <a:rPr lang="en-US" smtClean="0"/>
              <a:t>‹#›</a:t>
            </a:fld>
            <a:endParaRPr lang="en-US"/>
          </a:p>
        </p:txBody>
      </p:sp>
    </p:spTree>
    <p:extLst>
      <p:ext uri="{BB962C8B-B14F-4D97-AF65-F5344CB8AC3E}">
        <p14:creationId xmlns:p14="http://schemas.microsoft.com/office/powerpoint/2010/main" val="15353551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73D61-C7F0-2FB7-7DCC-C4A701427EE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C876F54-C928-B88E-072D-95157BCE55E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A71DD5F-A4E0-897A-6ADD-57567C380D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607D028-1006-4700-B054-3FE3EE9F272B}"/>
              </a:ext>
            </a:extLst>
          </p:cNvPr>
          <p:cNvSpPr>
            <a:spLocks noGrp="1"/>
          </p:cNvSpPr>
          <p:nvPr>
            <p:ph type="dt" sz="half" idx="10"/>
          </p:nvPr>
        </p:nvSpPr>
        <p:spPr/>
        <p:txBody>
          <a:bodyPr/>
          <a:lstStyle/>
          <a:p>
            <a:fld id="{6D8810B9-2C7C-4CAF-99E2-617AE20BA331}" type="datetimeFigureOut">
              <a:rPr lang="en-US" smtClean="0"/>
              <a:t>9/9/2026</a:t>
            </a:fld>
            <a:endParaRPr lang="en-US"/>
          </a:p>
        </p:txBody>
      </p:sp>
      <p:sp>
        <p:nvSpPr>
          <p:cNvPr id="6" name="Footer Placeholder 5">
            <a:extLst>
              <a:ext uri="{FF2B5EF4-FFF2-40B4-BE49-F238E27FC236}">
                <a16:creationId xmlns:a16="http://schemas.microsoft.com/office/drawing/2014/main" id="{D33283E2-45EF-08C9-188E-0FD70BDD54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CE8A7AD-7D56-28C9-689C-440F11B5F5D8}"/>
              </a:ext>
            </a:extLst>
          </p:cNvPr>
          <p:cNvSpPr>
            <a:spLocks noGrp="1"/>
          </p:cNvSpPr>
          <p:nvPr>
            <p:ph type="sldNum" sz="quarter" idx="12"/>
          </p:nvPr>
        </p:nvSpPr>
        <p:spPr/>
        <p:txBody>
          <a:bodyPr/>
          <a:lstStyle/>
          <a:p>
            <a:fld id="{A65A5C87-DF58-40C8-B092-1DE63DB4547E}" type="slidenum">
              <a:rPr lang="en-US" smtClean="0"/>
              <a:t>‹#›</a:t>
            </a:fld>
            <a:endParaRPr lang="en-US"/>
          </a:p>
        </p:txBody>
      </p:sp>
    </p:spTree>
    <p:extLst>
      <p:ext uri="{BB962C8B-B14F-4D97-AF65-F5344CB8AC3E}">
        <p14:creationId xmlns:p14="http://schemas.microsoft.com/office/powerpoint/2010/main" val="23071051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766E3-12D1-5625-1BA0-8D22E68512C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C885B67-56E0-3930-F5AF-5B1D8DCC85B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75386F-0B32-F688-D29F-0496B9CDF5F0}"/>
              </a:ext>
            </a:extLst>
          </p:cNvPr>
          <p:cNvSpPr>
            <a:spLocks noGrp="1"/>
          </p:cNvSpPr>
          <p:nvPr>
            <p:ph type="dt" sz="half" idx="10"/>
          </p:nvPr>
        </p:nvSpPr>
        <p:spPr/>
        <p:txBody>
          <a:bodyPr/>
          <a:lstStyle/>
          <a:p>
            <a:fld id="{F248F9EB-9D34-4B41-B66C-5FAF50876D2D}" type="datetimeFigureOut">
              <a:rPr lang="en-US" smtClean="0"/>
              <a:t>9/9/2026</a:t>
            </a:fld>
            <a:endParaRPr lang="en-US"/>
          </a:p>
        </p:txBody>
      </p:sp>
      <p:sp>
        <p:nvSpPr>
          <p:cNvPr id="5" name="Footer Placeholder 4">
            <a:extLst>
              <a:ext uri="{FF2B5EF4-FFF2-40B4-BE49-F238E27FC236}">
                <a16:creationId xmlns:a16="http://schemas.microsoft.com/office/drawing/2014/main" id="{414D8DE9-A7E5-ADD0-19A8-B7A45DBC7D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D64DAA-D5BA-A552-EC7E-1B96E50C9595}"/>
              </a:ext>
            </a:extLst>
          </p:cNvPr>
          <p:cNvSpPr>
            <a:spLocks noGrp="1"/>
          </p:cNvSpPr>
          <p:nvPr>
            <p:ph type="sldNum" sz="quarter" idx="12"/>
          </p:nvPr>
        </p:nvSpPr>
        <p:spPr/>
        <p:txBody>
          <a:bodyPr/>
          <a:lstStyle/>
          <a:p>
            <a:fld id="{A65A5C87-DF58-40C8-B092-1DE63DB4547E}" type="slidenum">
              <a:rPr lang="en-US" smtClean="0"/>
              <a:t>‹#›</a:t>
            </a:fld>
            <a:endParaRPr lang="en-US"/>
          </a:p>
        </p:txBody>
      </p:sp>
    </p:spTree>
    <p:extLst>
      <p:ext uri="{BB962C8B-B14F-4D97-AF65-F5344CB8AC3E}">
        <p14:creationId xmlns:p14="http://schemas.microsoft.com/office/powerpoint/2010/main" val="19685776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D29991C-777F-2E9E-7B01-64A7070FA5A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C7EEC19-52B8-0048-C87C-D661D877F06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CB086A-3C7F-A8E9-5505-45D479C1C4E5}"/>
              </a:ext>
            </a:extLst>
          </p:cNvPr>
          <p:cNvSpPr>
            <a:spLocks noGrp="1"/>
          </p:cNvSpPr>
          <p:nvPr>
            <p:ph type="dt" sz="half" idx="10"/>
          </p:nvPr>
        </p:nvSpPr>
        <p:spPr/>
        <p:txBody>
          <a:bodyPr/>
          <a:lstStyle/>
          <a:p>
            <a:fld id="{34489A26-CAA1-4690-8C1F-1641B1B97745}" type="datetimeFigureOut">
              <a:rPr lang="en-US" smtClean="0"/>
              <a:t>9/9/2026</a:t>
            </a:fld>
            <a:endParaRPr lang="en-US"/>
          </a:p>
        </p:txBody>
      </p:sp>
      <p:sp>
        <p:nvSpPr>
          <p:cNvPr id="5" name="Footer Placeholder 4">
            <a:extLst>
              <a:ext uri="{FF2B5EF4-FFF2-40B4-BE49-F238E27FC236}">
                <a16:creationId xmlns:a16="http://schemas.microsoft.com/office/drawing/2014/main" id="{2FD770E4-7DDF-ABC1-ABB6-F88BB2C501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C1FD10-0403-DB34-2B7E-4FFEA352BFD8}"/>
              </a:ext>
            </a:extLst>
          </p:cNvPr>
          <p:cNvSpPr>
            <a:spLocks noGrp="1"/>
          </p:cNvSpPr>
          <p:nvPr>
            <p:ph type="sldNum" sz="quarter" idx="12"/>
          </p:nvPr>
        </p:nvSpPr>
        <p:spPr/>
        <p:txBody>
          <a:bodyPr/>
          <a:lstStyle/>
          <a:p>
            <a:fld id="{A65A5C87-DF58-40C8-B092-1DE63DB4547E}" type="slidenum">
              <a:rPr lang="en-US" smtClean="0"/>
              <a:t>‹#›</a:t>
            </a:fld>
            <a:endParaRPr lang="en-US"/>
          </a:p>
        </p:txBody>
      </p:sp>
    </p:spTree>
    <p:extLst>
      <p:ext uri="{BB962C8B-B14F-4D97-AF65-F5344CB8AC3E}">
        <p14:creationId xmlns:p14="http://schemas.microsoft.com/office/powerpoint/2010/main" val="37770598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3D0B2E9-C17D-002A-50FD-EA3FC35B9DA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421F397-65E7-B00B-CDCD-E3FD28311CD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652038-6D3F-D4E2-7FA0-78AAC999DE6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7E93E0A-5177-400C-87C9-C93AF466EC49}" type="datetimeFigureOut">
              <a:rPr lang="en-US" smtClean="0"/>
              <a:t>9/9/2026</a:t>
            </a:fld>
            <a:endParaRPr lang="en-US"/>
          </a:p>
        </p:txBody>
      </p:sp>
      <p:sp>
        <p:nvSpPr>
          <p:cNvPr id="5" name="Footer Placeholder 4">
            <a:extLst>
              <a:ext uri="{FF2B5EF4-FFF2-40B4-BE49-F238E27FC236}">
                <a16:creationId xmlns:a16="http://schemas.microsoft.com/office/drawing/2014/main" id="{FCE30F1A-09BF-3211-31BF-C7A81F3212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49D5107-17AB-7A10-48A7-26C4876DAB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4917615-2DB4-4DAA-9DE3-B2B689A846E0}" type="slidenum">
              <a:rPr lang="en-US" smtClean="0"/>
              <a:t>‹#›</a:t>
            </a:fld>
            <a:endParaRPr lang="en-US"/>
          </a:p>
        </p:txBody>
      </p:sp>
    </p:spTree>
    <p:extLst>
      <p:ext uri="{BB962C8B-B14F-4D97-AF65-F5344CB8AC3E}">
        <p14:creationId xmlns:p14="http://schemas.microsoft.com/office/powerpoint/2010/main" val="552630279"/>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4.jpe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5.png"/><Relationship Id="rId3" Type="http://schemas.openxmlformats.org/officeDocument/2006/relationships/image" Target="../media/image10.jpe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2.png"/><Relationship Id="rId11" Type="http://schemas.openxmlformats.org/officeDocument/2006/relationships/image" Target="../media/image13.png"/><Relationship Id="rId5" Type="http://schemas.openxmlformats.org/officeDocument/2006/relationships/image" Target="../media/image5.png"/><Relationship Id="rId15" Type="http://schemas.openxmlformats.org/officeDocument/2006/relationships/image" Target="../media/image17.png"/><Relationship Id="rId10" Type="http://schemas.openxmlformats.org/officeDocument/2006/relationships/image" Target="../media/image6.png"/><Relationship Id="rId4" Type="http://schemas.openxmlformats.org/officeDocument/2006/relationships/image" Target="../media/image3.png"/><Relationship Id="rId9" Type="http://schemas.openxmlformats.org/officeDocument/2006/relationships/image" Target="../media/image7.png"/><Relationship Id="rId1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0.jpeg"/><Relationship Id="rId7"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jpeg"/><Relationship Id="rId7" Type="http://schemas.openxmlformats.org/officeDocument/2006/relationships/image" Target="../media/image27.pn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32.pn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jpeg"/><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2.xml"/><Relationship Id="rId5" Type="http://schemas.openxmlformats.org/officeDocument/2006/relationships/hyperlink" Target="https://www.ada.gov/resources/2024-03-08-web-rule/" TargetMode="External"/><Relationship Id="rId4" Type="http://schemas.openxmlformats.org/officeDocument/2006/relationships/image" Target="../media/image41.png"/></Relationships>
</file>

<file path=ppt/slides/_rels/slide14.xml.rels><?xml version="1.0" encoding="UTF-8" standalone="yes"?>
<Relationships xmlns="http://schemas.openxmlformats.org/package/2006/relationships"><Relationship Id="rId8" Type="http://schemas.openxmlformats.org/officeDocument/2006/relationships/image" Target="../media/image45.svg"/><Relationship Id="rId3" Type="http://schemas.openxmlformats.org/officeDocument/2006/relationships/image" Target="../media/image11.png"/><Relationship Id="rId7" Type="http://schemas.openxmlformats.org/officeDocument/2006/relationships/image" Target="../media/image44.svg"/><Relationship Id="rId12" Type="http://schemas.openxmlformats.org/officeDocument/2006/relationships/image" Target="../media/image49.sv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43.svg"/><Relationship Id="rId11" Type="http://schemas.openxmlformats.org/officeDocument/2006/relationships/image" Target="../media/image48.svg"/><Relationship Id="rId5" Type="http://schemas.openxmlformats.org/officeDocument/2006/relationships/hyperlink" Target="https://www.ada.gov/resources/2024-03-08-web-rule/" TargetMode="External"/><Relationship Id="rId10" Type="http://schemas.openxmlformats.org/officeDocument/2006/relationships/image" Target="../media/image47.svg"/><Relationship Id="rId4" Type="http://schemas.openxmlformats.org/officeDocument/2006/relationships/image" Target="../media/image42.png"/><Relationship Id="rId9" Type="http://schemas.openxmlformats.org/officeDocument/2006/relationships/image" Target="../media/image46.svg"/></Relationships>
</file>

<file path=ppt/slides/_rels/slide1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53.png"/><Relationship Id="rId4" Type="http://schemas.openxmlformats.org/officeDocument/2006/relationships/image" Target="../media/image34.png"/></Relationships>
</file>

<file path=ppt/slides/_rels/slide2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54.png"/><Relationship Id="rId4" Type="http://schemas.openxmlformats.org/officeDocument/2006/relationships/image" Target="../media/image34.png"/></Relationships>
</file>

<file path=ppt/slides/_rels/slide2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0.jpeg"/><Relationship Id="rId1" Type="http://schemas.openxmlformats.org/officeDocument/2006/relationships/slideLayout" Target="../slideLayouts/slideLayout7.xml"/><Relationship Id="rId5" Type="http://schemas.openxmlformats.org/officeDocument/2006/relationships/image" Target="../media/image57.png"/><Relationship Id="rId4" Type="http://schemas.openxmlformats.org/officeDocument/2006/relationships/image" Target="../media/image11.png"/></Relationships>
</file>

<file path=ppt/slides/_rels/slide3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image" Target="../media/image2.jpeg"/></Relationships>
</file>

<file path=ppt/slides/_rels/slide3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image" Target="../media/image2.jpeg"/></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eg"/></Relationships>
</file>

<file path=ppt/slides/_rels/slide3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eg"/></Relationships>
</file>

<file path=ppt/slides/_rels/slide4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93DB622-1802-AE99-0F6B-BFE003CC5235}"/>
              </a:ext>
            </a:extLst>
          </p:cNvPr>
          <p:cNvSpPr>
            <a:spLocks noGrp="1"/>
          </p:cNvSpPr>
          <p:nvPr>
            <p:ph type="ctrTitle"/>
          </p:nvPr>
        </p:nvSpPr>
        <p:spPr/>
        <p:txBody>
          <a:bodyPr/>
          <a:lstStyle/>
          <a:p>
            <a:endParaRPr lang="en-US"/>
          </a:p>
        </p:txBody>
      </p:sp>
      <p:sp>
        <p:nvSpPr>
          <p:cNvPr id="5" name="Subtitle 4">
            <a:extLst>
              <a:ext uri="{FF2B5EF4-FFF2-40B4-BE49-F238E27FC236}">
                <a16:creationId xmlns:a16="http://schemas.microsoft.com/office/drawing/2014/main" id="{47F640D1-C8A3-787A-5A26-5EDD368D8C44}"/>
              </a:ext>
            </a:extLst>
          </p:cNvPr>
          <p:cNvSpPr>
            <a:spLocks noGrp="1"/>
          </p:cNvSpPr>
          <p:nvPr>
            <p:ph type="subTitle" idx="1"/>
          </p:nvPr>
        </p:nvSpPr>
        <p:spPr/>
        <p:txBody>
          <a:bodyPr/>
          <a:lstStyle/>
          <a:p>
            <a:endParaRPr lang="en-US"/>
          </a:p>
        </p:txBody>
      </p:sp>
      <p:pic>
        <p:nvPicPr>
          <p:cNvPr id="3" name="Picture 2">
            <a:extLst>
              <a:ext uri="{FF2B5EF4-FFF2-40B4-BE49-F238E27FC236}">
                <a16:creationId xmlns:a16="http://schemas.microsoft.com/office/drawing/2014/main" id="{53860538-7FC1-D563-1852-D5B2CA46A2B5}"/>
              </a:ext>
            </a:extLst>
          </p:cNvPr>
          <p:cNvPicPr>
            <a:picLocks noChangeAspect="1"/>
          </p:cNvPicPr>
          <p:nvPr/>
        </p:nvPicPr>
        <p:blipFill>
          <a:blip r:embed="rId3"/>
          <a:stretch>
            <a:fill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8E6F7F91-3311-1F24-952C-7E34D84614F9}"/>
              </a:ext>
            </a:extLst>
          </p:cNvPr>
          <p:cNvPicPr>
            <a:picLocks noChangeAspect="1"/>
          </p:cNvPicPr>
          <p:nvPr/>
        </p:nvPicPr>
        <p:blipFill>
          <a:blip r:embed="rId4"/>
          <a:stretch>
            <a:fillRect/>
          </a:stretch>
        </p:blipFill>
        <p:spPr>
          <a:xfrm>
            <a:off x="1567485" y="90678"/>
            <a:ext cx="9057031" cy="3662097"/>
          </a:xfrm>
          <a:prstGeom prst="rect">
            <a:avLst/>
          </a:prstGeom>
        </p:spPr>
      </p:pic>
      <p:grpSp>
        <p:nvGrpSpPr>
          <p:cNvPr id="12" name="Group 11">
            <a:extLst>
              <a:ext uri="{FF2B5EF4-FFF2-40B4-BE49-F238E27FC236}">
                <a16:creationId xmlns:a16="http://schemas.microsoft.com/office/drawing/2014/main" id="{0F104950-0C0C-595C-E2A5-2F482847ED39}"/>
              </a:ext>
            </a:extLst>
          </p:cNvPr>
          <p:cNvGrpSpPr/>
          <p:nvPr/>
        </p:nvGrpSpPr>
        <p:grpSpPr>
          <a:xfrm>
            <a:off x="2571639" y="3852490"/>
            <a:ext cx="8011201" cy="1948942"/>
            <a:chOff x="2272586" y="4492081"/>
            <a:chExt cx="6865375" cy="1247890"/>
          </a:xfrm>
        </p:grpSpPr>
        <p:pic>
          <p:nvPicPr>
            <p:cNvPr id="7" name="Picture 6">
              <a:extLst>
                <a:ext uri="{FF2B5EF4-FFF2-40B4-BE49-F238E27FC236}">
                  <a16:creationId xmlns:a16="http://schemas.microsoft.com/office/drawing/2014/main" id="{D7BBB722-9012-6DD7-0EE8-CF13AAD85E35}"/>
                </a:ext>
              </a:extLst>
            </p:cNvPr>
            <p:cNvPicPr>
              <a:picLocks noChangeAspect="1"/>
            </p:cNvPicPr>
            <p:nvPr/>
          </p:nvPicPr>
          <p:blipFill>
            <a:blip r:embed="rId5"/>
            <a:stretch>
              <a:fillRect/>
            </a:stretch>
          </p:blipFill>
          <p:spPr>
            <a:xfrm>
              <a:off x="2272586" y="4492081"/>
              <a:ext cx="1213517" cy="1247890"/>
            </a:xfrm>
            <a:prstGeom prst="rect">
              <a:avLst/>
            </a:prstGeom>
          </p:spPr>
        </p:pic>
        <p:sp>
          <p:nvSpPr>
            <p:cNvPr id="10" name="TextBox 9">
              <a:extLst>
                <a:ext uri="{FF2B5EF4-FFF2-40B4-BE49-F238E27FC236}">
                  <a16:creationId xmlns:a16="http://schemas.microsoft.com/office/drawing/2014/main" id="{3269C1A6-6C37-49D2-4E5D-C422171F47E9}"/>
                </a:ext>
              </a:extLst>
            </p:cNvPr>
            <p:cNvSpPr txBox="1"/>
            <p:nvPr/>
          </p:nvSpPr>
          <p:spPr>
            <a:xfrm>
              <a:off x="3559083" y="4586294"/>
              <a:ext cx="5578878" cy="1005039"/>
            </a:xfrm>
            <a:prstGeom prst="rect">
              <a:avLst/>
            </a:prstGeom>
            <a:noFill/>
          </p:spPr>
          <p:txBody>
            <a:bodyPr wrap="square" lIns="91440" tIns="45720" rIns="91440" bIns="45720" rtlCol="0" anchor="t">
              <a:spAutoFit/>
            </a:bodyPr>
            <a:lstStyle/>
            <a:p>
              <a:r>
                <a:rPr lang="en-US" sz="3200">
                  <a:solidFill>
                    <a:schemeClr val="tx1">
                      <a:lumMod val="75000"/>
                      <a:lumOff val="25000"/>
                    </a:schemeClr>
                  </a:solidFill>
                  <a:latin typeface="Montserrat SemiBold" panose="00000700000000000000" pitchFamily="50" charset="0"/>
                </a:rPr>
                <a:t>Regular Commission Meeting</a:t>
              </a:r>
            </a:p>
            <a:p>
              <a:r>
                <a:rPr lang="en-US" sz="3200">
                  <a:solidFill>
                    <a:schemeClr val="tx1">
                      <a:lumMod val="75000"/>
                      <a:lumOff val="25000"/>
                    </a:schemeClr>
                  </a:solidFill>
                  <a:latin typeface="Montserrat SemiBold"/>
                </a:rPr>
                <a:t>September 10, 2026   10:00 AM</a:t>
              </a:r>
            </a:p>
            <a:p>
              <a:r>
                <a:rPr lang="it-IT" sz="3200">
                  <a:solidFill>
                    <a:schemeClr val="tx1">
                      <a:lumMod val="75000"/>
                      <a:lumOff val="25000"/>
                    </a:schemeClr>
                  </a:solidFill>
                  <a:latin typeface="Montserrat SemiBold" panose="00000700000000000000" pitchFamily="50" charset="0"/>
                </a:rPr>
                <a:t>OK State Capitol, Rm. G-3</a:t>
              </a:r>
              <a:endParaRPr lang="en-US" sz="3200">
                <a:solidFill>
                  <a:schemeClr val="tx1">
                    <a:lumMod val="75000"/>
                    <a:lumOff val="25000"/>
                  </a:schemeClr>
                </a:solidFill>
                <a:latin typeface="Montserrat SemiBold" panose="00000700000000000000" pitchFamily="50" charset="0"/>
              </a:endParaRPr>
            </a:p>
          </p:txBody>
        </p:sp>
      </p:grpSp>
    </p:spTree>
    <p:extLst>
      <p:ext uri="{BB962C8B-B14F-4D97-AF65-F5344CB8AC3E}">
        <p14:creationId xmlns:p14="http://schemas.microsoft.com/office/powerpoint/2010/main" val="21680438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36F879-ED72-618B-E85E-B0491A794F5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B6EC368-8B76-C280-467B-0E8B60FC0E2D}"/>
              </a:ext>
            </a:extLst>
          </p:cNvPr>
          <p:cNvSpPr>
            <a:spLocks noGrp="1"/>
          </p:cNvSpPr>
          <p:nvPr>
            <p:ph type="ctrTitle"/>
          </p:nvPr>
        </p:nvSpPr>
        <p:spPr/>
        <p:txBody>
          <a:bodyPr/>
          <a:lstStyle/>
          <a:p>
            <a:endParaRPr lang="en-US"/>
          </a:p>
        </p:txBody>
      </p:sp>
      <p:sp>
        <p:nvSpPr>
          <p:cNvPr id="5" name="Subtitle 4">
            <a:extLst>
              <a:ext uri="{FF2B5EF4-FFF2-40B4-BE49-F238E27FC236}">
                <a16:creationId xmlns:a16="http://schemas.microsoft.com/office/drawing/2014/main" id="{AC13EE7E-4956-48BF-F388-9FE9239F4F38}"/>
              </a:ext>
            </a:extLst>
          </p:cNvPr>
          <p:cNvSpPr>
            <a:spLocks noGrp="1"/>
          </p:cNvSpPr>
          <p:nvPr>
            <p:ph type="subTitle" idx="1"/>
          </p:nvPr>
        </p:nvSpPr>
        <p:spPr/>
        <p:txBody>
          <a:bodyPr/>
          <a:lstStyle/>
          <a:p>
            <a:endParaRPr lang="en-US"/>
          </a:p>
        </p:txBody>
      </p:sp>
      <p:pic>
        <p:nvPicPr>
          <p:cNvPr id="3" name="Picture 2">
            <a:extLst>
              <a:ext uri="{FF2B5EF4-FFF2-40B4-BE49-F238E27FC236}">
                <a16:creationId xmlns:a16="http://schemas.microsoft.com/office/drawing/2014/main" id="{DA88A939-2ECF-C630-BA7D-A94ADDBABA7B}"/>
              </a:ext>
            </a:extLst>
          </p:cNvPr>
          <p:cNvPicPr>
            <a:picLocks noChangeAspect="1"/>
          </p:cNvPicPr>
          <p:nvPr/>
        </p:nvPicPr>
        <p:blipFill>
          <a:blip r:embed="rId3"/>
          <a:stretch>
            <a:fill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BAED4A81-4557-44CD-39E2-CCF49DCCD4F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42390" y="1834115"/>
            <a:ext cx="3238811" cy="2845836"/>
          </a:xfrm>
          <a:prstGeom prst="rect">
            <a:avLst/>
          </a:prstGeom>
        </p:spPr>
      </p:pic>
      <p:grpSp>
        <p:nvGrpSpPr>
          <p:cNvPr id="2" name="Group 1">
            <a:extLst>
              <a:ext uri="{FF2B5EF4-FFF2-40B4-BE49-F238E27FC236}">
                <a16:creationId xmlns:a16="http://schemas.microsoft.com/office/drawing/2014/main" id="{F47BD119-DFA7-6A5F-95B5-EA783FEF2D5F}"/>
              </a:ext>
            </a:extLst>
          </p:cNvPr>
          <p:cNvGrpSpPr/>
          <p:nvPr/>
        </p:nvGrpSpPr>
        <p:grpSpPr>
          <a:xfrm>
            <a:off x="4123591" y="1471053"/>
            <a:ext cx="7167155" cy="3569818"/>
            <a:chOff x="414423" y="2025889"/>
            <a:chExt cx="6691807" cy="3258235"/>
          </a:xfrm>
        </p:grpSpPr>
        <p:grpSp>
          <p:nvGrpSpPr>
            <p:cNvPr id="13" name="Group 12">
              <a:extLst>
                <a:ext uri="{FF2B5EF4-FFF2-40B4-BE49-F238E27FC236}">
                  <a16:creationId xmlns:a16="http://schemas.microsoft.com/office/drawing/2014/main" id="{38893420-2878-4667-FC01-2D5161724CF7}"/>
                </a:ext>
              </a:extLst>
            </p:cNvPr>
            <p:cNvGrpSpPr/>
            <p:nvPr/>
          </p:nvGrpSpPr>
          <p:grpSpPr>
            <a:xfrm>
              <a:off x="416335" y="2025889"/>
              <a:ext cx="6689895" cy="3188363"/>
              <a:chOff x="1353368" y="1089681"/>
              <a:chExt cx="6350436" cy="4248476"/>
            </a:xfrm>
          </p:grpSpPr>
          <p:grpSp>
            <p:nvGrpSpPr>
              <p:cNvPr id="15" name="Group 14">
                <a:extLst>
                  <a:ext uri="{FF2B5EF4-FFF2-40B4-BE49-F238E27FC236}">
                    <a16:creationId xmlns:a16="http://schemas.microsoft.com/office/drawing/2014/main" id="{4B098F1C-A53E-6009-5F5B-14D95B9958D9}"/>
                  </a:ext>
                </a:extLst>
              </p:cNvPr>
              <p:cNvGrpSpPr/>
              <p:nvPr/>
            </p:nvGrpSpPr>
            <p:grpSpPr>
              <a:xfrm>
                <a:off x="1353369" y="1089681"/>
                <a:ext cx="6350435" cy="4248476"/>
                <a:chOff x="3035122" y="4021585"/>
                <a:chExt cx="3886791" cy="2720262"/>
              </a:xfrm>
            </p:grpSpPr>
            <p:pic>
              <p:nvPicPr>
                <p:cNvPr id="17" name="Picture 16">
                  <a:extLst>
                    <a:ext uri="{FF2B5EF4-FFF2-40B4-BE49-F238E27FC236}">
                      <a16:creationId xmlns:a16="http://schemas.microsoft.com/office/drawing/2014/main" id="{AAD7700B-EE78-ABA6-4F5F-1717E7D6481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035122" y="4097570"/>
                  <a:ext cx="344209" cy="646830"/>
                </a:xfrm>
                <a:prstGeom prst="rect">
                  <a:avLst/>
                </a:prstGeom>
              </p:spPr>
            </p:pic>
            <p:sp>
              <p:nvSpPr>
                <p:cNvPr id="18" name="TextBox 17">
                  <a:extLst>
                    <a:ext uri="{FF2B5EF4-FFF2-40B4-BE49-F238E27FC236}">
                      <a16:creationId xmlns:a16="http://schemas.microsoft.com/office/drawing/2014/main" id="{91AAA9DB-E7F5-399E-D962-BC1EC9338942}"/>
                    </a:ext>
                  </a:extLst>
                </p:cNvPr>
                <p:cNvSpPr txBox="1"/>
                <p:nvPr/>
              </p:nvSpPr>
              <p:spPr>
                <a:xfrm>
                  <a:off x="3379330" y="4021585"/>
                  <a:ext cx="3542583" cy="2720262"/>
                </a:xfrm>
                <a:prstGeom prst="rect">
                  <a:avLst/>
                </a:prstGeom>
                <a:noFill/>
              </p:spPr>
              <p:txBody>
                <a:bodyPr wrap="square" lIns="91440" tIns="45720" rIns="91440" bIns="45720" rtlCol="0" anchor="t">
                  <a:spAutoFit/>
                </a:bodyPr>
                <a:lstStyle/>
                <a:p>
                  <a:endParaRPr lang="en-US" sz="1700" b="0">
                    <a:solidFill>
                      <a:srgbClr val="914115"/>
                    </a:solidFill>
                    <a:effectLst/>
                    <a:latin typeface="Montserrat SemiBold" panose="00000700000000000000" pitchFamily="50" charset="0"/>
                    <a:ea typeface="Times New Roman" panose="02020603050405020304" pitchFamily="18" charset="0"/>
                  </a:endParaRPr>
                </a:p>
                <a:p>
                  <a:r>
                    <a:rPr lang="en-US" sz="2800" b="1">
                      <a:solidFill>
                        <a:srgbClr val="914115"/>
                      </a:solidFill>
                      <a:effectLst/>
                      <a:latin typeface="Montserrat"/>
                      <a:ea typeface="Times New Roman" panose="02020603050405020304" pitchFamily="18" charset="0"/>
                    </a:rPr>
                    <a:t>Call to Order</a:t>
                  </a:r>
                </a:p>
                <a:p>
                  <a:endParaRPr lang="en-US" sz="2800" b="1">
                    <a:solidFill>
                      <a:srgbClr val="914115"/>
                    </a:solidFill>
                    <a:effectLst/>
                    <a:latin typeface="Montserrat"/>
                    <a:ea typeface="Times New Roman" panose="02020603050405020304" pitchFamily="18" charset="0"/>
                  </a:endParaRPr>
                </a:p>
                <a:p>
                  <a:r>
                    <a:rPr lang="en-US" sz="3200" b="1">
                      <a:effectLst/>
                      <a:latin typeface="Montserrat"/>
                      <a:ea typeface="Times New Roman" panose="02020603050405020304" pitchFamily="18" charset="0"/>
                    </a:rPr>
                    <a:t> </a:t>
                  </a:r>
                </a:p>
                <a:p>
                  <a:r>
                    <a:rPr lang="en-US" sz="2800" b="1">
                      <a:solidFill>
                        <a:srgbClr val="A96728"/>
                      </a:solidFill>
                      <a:effectLst/>
                      <a:latin typeface="Montserrat"/>
                      <a:ea typeface="Times New Roman" panose="02020603050405020304" pitchFamily="18" charset="0"/>
                    </a:rPr>
                    <a:t>Open Meeting Act Compliance</a:t>
                  </a:r>
                </a:p>
                <a:p>
                  <a:endParaRPr lang="en-US" sz="2800" b="1">
                    <a:solidFill>
                      <a:srgbClr val="A96728"/>
                    </a:solidFill>
                    <a:effectLst/>
                    <a:latin typeface="Montserrat"/>
                    <a:ea typeface="Times New Roman" panose="02020603050405020304" pitchFamily="18" charset="0"/>
                  </a:endParaRPr>
                </a:p>
                <a:p>
                  <a:endParaRPr lang="en-US" sz="3200" b="1">
                    <a:solidFill>
                      <a:srgbClr val="326820"/>
                    </a:solidFill>
                    <a:effectLst/>
                    <a:latin typeface="Montserrat" panose="00000500000000000000" pitchFamily="50" charset="0"/>
                    <a:ea typeface="Calibri" panose="020F0502020204030204" pitchFamily="34" charset="0"/>
                  </a:endParaRPr>
                </a:p>
                <a:p>
                  <a:r>
                    <a:rPr lang="en-US" sz="2800" b="1">
                      <a:solidFill>
                        <a:srgbClr val="0070C0"/>
                      </a:solidFill>
                      <a:effectLst/>
                      <a:latin typeface="Montserrat"/>
                      <a:ea typeface="Calibri"/>
                    </a:rPr>
                    <a:t>Introductions &amp; </a:t>
                  </a:r>
                  <a:r>
                    <a:rPr lang="en-US" sz="2800" b="1">
                      <a:solidFill>
                        <a:srgbClr val="0070C0"/>
                      </a:solidFill>
                      <a:latin typeface="Montserrat"/>
                      <a:ea typeface="Calibri"/>
                    </a:rPr>
                    <a:t>Announcements</a:t>
                  </a:r>
                  <a:endParaRPr lang="en-US" sz="2800" b="1">
                    <a:solidFill>
                      <a:srgbClr val="0070C0"/>
                    </a:solidFill>
                    <a:effectLst/>
                    <a:latin typeface="Montserrat" panose="00000500000000000000" pitchFamily="50" charset="0"/>
                    <a:ea typeface="Calibri" panose="020F0502020204030204" pitchFamily="34" charset="0"/>
                  </a:endParaRPr>
                </a:p>
              </p:txBody>
            </p:sp>
          </p:grpSp>
          <p:pic>
            <p:nvPicPr>
              <p:cNvPr id="16" name="Picture 15">
                <a:extLst>
                  <a:ext uri="{FF2B5EF4-FFF2-40B4-BE49-F238E27FC236}">
                    <a16:creationId xmlns:a16="http://schemas.microsoft.com/office/drawing/2014/main" id="{21AAE449-FE54-9F6C-15DE-3D63CB0A0CD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353368" y="2844045"/>
                <a:ext cx="562386" cy="1010213"/>
              </a:xfrm>
              <a:prstGeom prst="rect">
                <a:avLst/>
              </a:prstGeom>
            </p:spPr>
          </p:pic>
        </p:grpSp>
        <p:pic>
          <p:nvPicPr>
            <p:cNvPr id="8" name="Picture 7">
              <a:extLst>
                <a:ext uri="{FF2B5EF4-FFF2-40B4-BE49-F238E27FC236}">
                  <a16:creationId xmlns:a16="http://schemas.microsoft.com/office/drawing/2014/main" id="{F4B51CD4-4BFE-9E9E-BD15-6FACFABAF285}"/>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14423" y="4525989"/>
              <a:ext cx="594360" cy="758135"/>
            </a:xfrm>
            <a:prstGeom prst="rect">
              <a:avLst/>
            </a:prstGeom>
          </p:spPr>
        </p:pic>
      </p:grpSp>
    </p:spTree>
    <p:extLst>
      <p:ext uri="{BB962C8B-B14F-4D97-AF65-F5344CB8AC3E}">
        <p14:creationId xmlns:p14="http://schemas.microsoft.com/office/powerpoint/2010/main" val="34703301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99C111-6C81-58A1-AC33-AC86E19AB58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F5A1FE1-0795-D79A-DCE0-E47FCBB47056}"/>
              </a:ext>
            </a:extLst>
          </p:cNvPr>
          <p:cNvSpPr>
            <a:spLocks noGrp="1"/>
          </p:cNvSpPr>
          <p:nvPr>
            <p:ph type="ctrTitle"/>
          </p:nvPr>
        </p:nvSpPr>
        <p:spPr/>
        <p:txBody>
          <a:bodyPr/>
          <a:lstStyle/>
          <a:p>
            <a:endParaRPr lang="en-US"/>
          </a:p>
        </p:txBody>
      </p:sp>
      <p:sp>
        <p:nvSpPr>
          <p:cNvPr id="5" name="Subtitle 4">
            <a:extLst>
              <a:ext uri="{FF2B5EF4-FFF2-40B4-BE49-F238E27FC236}">
                <a16:creationId xmlns:a16="http://schemas.microsoft.com/office/drawing/2014/main" id="{2C838108-C478-B839-512F-3C924A1EFCAA}"/>
              </a:ext>
            </a:extLst>
          </p:cNvPr>
          <p:cNvSpPr>
            <a:spLocks noGrp="1"/>
          </p:cNvSpPr>
          <p:nvPr>
            <p:ph type="subTitle" idx="1"/>
          </p:nvPr>
        </p:nvSpPr>
        <p:spPr/>
        <p:txBody>
          <a:bodyPr/>
          <a:lstStyle/>
          <a:p>
            <a:endParaRPr lang="en-US"/>
          </a:p>
        </p:txBody>
      </p:sp>
      <p:pic>
        <p:nvPicPr>
          <p:cNvPr id="3" name="Picture 2">
            <a:extLst>
              <a:ext uri="{FF2B5EF4-FFF2-40B4-BE49-F238E27FC236}">
                <a16:creationId xmlns:a16="http://schemas.microsoft.com/office/drawing/2014/main" id="{996EC1D0-A726-635A-8B29-64439B7DCA58}"/>
              </a:ext>
            </a:extLst>
          </p:cNvPr>
          <p:cNvPicPr>
            <a:picLocks noChangeAspect="1"/>
          </p:cNvPicPr>
          <p:nvPr/>
        </p:nvPicPr>
        <p:blipFill>
          <a:blip r:embed="rId3"/>
          <a:stretch>
            <a:fillRect/>
          </a:stretch>
        </p:blipFill>
        <p:spPr>
          <a:xfrm>
            <a:off x="-9775" y="0"/>
            <a:ext cx="12192000" cy="6858000"/>
          </a:xfrm>
          <a:prstGeom prst="rect">
            <a:avLst/>
          </a:prstGeom>
          <a:blipFill>
            <a:blip r:embed="rId4"/>
            <a:stretch>
              <a:fillRect/>
            </a:stretch>
          </a:blipFill>
        </p:spPr>
      </p:pic>
      <p:pic>
        <p:nvPicPr>
          <p:cNvPr id="9" name="Picture 8">
            <a:extLst>
              <a:ext uri="{FF2B5EF4-FFF2-40B4-BE49-F238E27FC236}">
                <a16:creationId xmlns:a16="http://schemas.microsoft.com/office/drawing/2014/main" id="{92300FEC-8296-4FB5-D4E5-FE39ED4DCCA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62054" y="1834115"/>
            <a:ext cx="3238811" cy="2845836"/>
          </a:xfrm>
          <a:prstGeom prst="rect">
            <a:avLst/>
          </a:prstGeom>
        </p:spPr>
      </p:pic>
      <p:grpSp>
        <p:nvGrpSpPr>
          <p:cNvPr id="7" name="Group 6">
            <a:extLst>
              <a:ext uri="{FF2B5EF4-FFF2-40B4-BE49-F238E27FC236}">
                <a16:creationId xmlns:a16="http://schemas.microsoft.com/office/drawing/2014/main" id="{31357A1E-D5C1-E72C-BF7E-0FA34D210ED1}"/>
              </a:ext>
            </a:extLst>
          </p:cNvPr>
          <p:cNvGrpSpPr/>
          <p:nvPr/>
        </p:nvGrpSpPr>
        <p:grpSpPr>
          <a:xfrm>
            <a:off x="3791390" y="732854"/>
            <a:ext cx="8300310" cy="5002783"/>
            <a:chOff x="3854404" y="1003478"/>
            <a:chExt cx="8300310" cy="5002783"/>
          </a:xfrm>
        </p:grpSpPr>
        <p:grpSp>
          <p:nvGrpSpPr>
            <p:cNvPr id="2" name="Group 1">
              <a:extLst>
                <a:ext uri="{FF2B5EF4-FFF2-40B4-BE49-F238E27FC236}">
                  <a16:creationId xmlns:a16="http://schemas.microsoft.com/office/drawing/2014/main" id="{05217DD6-A062-FF9D-9553-F8EB18C92EEA}"/>
                </a:ext>
              </a:extLst>
            </p:cNvPr>
            <p:cNvGrpSpPr/>
            <p:nvPr/>
          </p:nvGrpSpPr>
          <p:grpSpPr>
            <a:xfrm>
              <a:off x="3854404" y="1112613"/>
              <a:ext cx="8300310" cy="4893648"/>
              <a:chOff x="442145" y="2344087"/>
              <a:chExt cx="7749808" cy="4466520"/>
            </a:xfrm>
          </p:grpSpPr>
          <p:sp>
            <p:nvSpPr>
              <p:cNvPr id="18" name="TextBox 17">
                <a:extLst>
                  <a:ext uri="{FF2B5EF4-FFF2-40B4-BE49-F238E27FC236}">
                    <a16:creationId xmlns:a16="http://schemas.microsoft.com/office/drawing/2014/main" id="{E7A37951-8633-5C80-998D-04AEE378C9F1}"/>
                  </a:ext>
                </a:extLst>
              </p:cNvPr>
              <p:cNvSpPr txBox="1"/>
              <p:nvPr/>
            </p:nvSpPr>
            <p:spPr>
              <a:xfrm>
                <a:off x="982143" y="2344087"/>
                <a:ext cx="7209810" cy="4466520"/>
              </a:xfrm>
              <a:prstGeom prst="rect">
                <a:avLst/>
              </a:prstGeom>
              <a:noFill/>
            </p:spPr>
            <p:txBody>
              <a:bodyPr wrap="square" lIns="91440" tIns="45720" rIns="91440" bIns="45720" rtlCol="0" anchor="t">
                <a:spAutoFit/>
              </a:bodyPr>
              <a:lstStyle/>
              <a:p>
                <a:r>
                  <a:rPr lang="en-US" sz="2800" b="1">
                    <a:solidFill>
                      <a:srgbClr val="326820"/>
                    </a:solidFill>
                    <a:latin typeface="Montserrat"/>
                    <a:ea typeface="Calibri"/>
                  </a:rPr>
                  <a:t>Announcements, consideration, discussion, and possible action on the disqualification or recusal of any Commissioner or Commissioners pursuant to Ethics Rule 1.6</a:t>
                </a:r>
              </a:p>
              <a:p>
                <a:endParaRPr lang="en-US" sz="2800" b="1">
                  <a:solidFill>
                    <a:srgbClr val="326820"/>
                  </a:solidFill>
                  <a:latin typeface="Montserrat"/>
                  <a:ea typeface="Calibri"/>
                </a:endParaRPr>
              </a:p>
              <a:p>
                <a:r>
                  <a:rPr lang="en-US" sz="2800" b="1">
                    <a:solidFill>
                      <a:schemeClr val="tx1">
                        <a:lumMod val="75000"/>
                        <a:lumOff val="25000"/>
                      </a:schemeClr>
                    </a:solidFill>
                    <a:latin typeface="Montserrat"/>
                    <a:ea typeface="Calibri"/>
                  </a:rPr>
                  <a:t>Consideration, discussion, and possible action on minutes for the regular meeting and executive session held August 13, 2026</a:t>
                </a:r>
              </a:p>
              <a:p>
                <a:endParaRPr lang="en-US" sz="3200" b="1">
                  <a:solidFill>
                    <a:srgbClr val="326820"/>
                  </a:solidFill>
                  <a:effectLst/>
                  <a:latin typeface="Montserrat" panose="00000500000000000000" pitchFamily="50" charset="0"/>
                  <a:ea typeface="Calibri" panose="020F0502020204030204" pitchFamily="34" charset="0"/>
                </a:endParaRPr>
              </a:p>
            </p:txBody>
          </p:sp>
          <p:pic>
            <p:nvPicPr>
              <p:cNvPr id="11" name="Picture 10">
                <a:extLst>
                  <a:ext uri="{FF2B5EF4-FFF2-40B4-BE49-F238E27FC236}">
                    <a16:creationId xmlns:a16="http://schemas.microsoft.com/office/drawing/2014/main" id="{5D0FD8F5-9F69-A142-2192-20BDAA69DB69}"/>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42145" y="4589736"/>
                <a:ext cx="594360" cy="758135"/>
              </a:xfrm>
              <a:prstGeom prst="rect">
                <a:avLst/>
              </a:prstGeom>
            </p:spPr>
          </p:pic>
        </p:grpSp>
        <p:pic>
          <p:nvPicPr>
            <p:cNvPr id="6" name="Picture 5">
              <a:extLst>
                <a:ext uri="{FF2B5EF4-FFF2-40B4-BE49-F238E27FC236}">
                  <a16:creationId xmlns:a16="http://schemas.microsoft.com/office/drawing/2014/main" id="{6312A615-790C-CF9A-D37C-D4AC8523F8B4}"/>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3854404" y="1003478"/>
              <a:ext cx="634532" cy="830637"/>
            </a:xfrm>
            <a:prstGeom prst="rect">
              <a:avLst/>
            </a:prstGeom>
          </p:spPr>
        </p:pic>
      </p:grpSp>
    </p:spTree>
    <p:extLst>
      <p:ext uri="{BB962C8B-B14F-4D97-AF65-F5344CB8AC3E}">
        <p14:creationId xmlns:p14="http://schemas.microsoft.com/office/powerpoint/2010/main" val="9204510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37E05CF-19DA-A787-D8F3-0DA42C27D6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A4500E-A848-E955-8A4A-FFCB953988A5}"/>
              </a:ext>
            </a:extLst>
          </p:cNvPr>
          <p:cNvSpPr>
            <a:spLocks noGrp="1"/>
          </p:cNvSpPr>
          <p:nvPr>
            <p:ph type="title"/>
          </p:nvPr>
        </p:nvSpPr>
        <p:spPr>
          <a:xfrm>
            <a:off x="1886932" y="2766219"/>
            <a:ext cx="8418136" cy="1325563"/>
          </a:xfrm>
        </p:spPr>
        <p:txBody>
          <a:bodyPr>
            <a:noAutofit/>
          </a:bodyPr>
          <a:lstStyle/>
          <a:p>
            <a:r>
              <a:rPr lang="en-US" b="1">
                <a:solidFill>
                  <a:srgbClr val="0070C0"/>
                </a:solidFill>
                <a:latin typeface="Montserrat" panose="00000500000000000000" pitchFamily="50" charset="0"/>
                <a:ea typeface="Calibri" panose="020F0502020204030204" pitchFamily="34" charset="0"/>
              </a:rPr>
              <a:t>Executive Director’s Report</a:t>
            </a:r>
          </a:p>
        </p:txBody>
      </p:sp>
      <p:pic>
        <p:nvPicPr>
          <p:cNvPr id="5" name="Picture 4">
            <a:extLst>
              <a:ext uri="{FF2B5EF4-FFF2-40B4-BE49-F238E27FC236}">
                <a16:creationId xmlns:a16="http://schemas.microsoft.com/office/drawing/2014/main" id="{830D4131-D78E-161A-DC55-D094A5FBE8C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058275" y="5578946"/>
            <a:ext cx="2676525" cy="1070609"/>
          </a:xfrm>
          <a:prstGeom prst="rect">
            <a:avLst/>
          </a:prstGeom>
        </p:spPr>
      </p:pic>
    </p:spTree>
    <p:extLst>
      <p:ext uri="{BB962C8B-B14F-4D97-AF65-F5344CB8AC3E}">
        <p14:creationId xmlns:p14="http://schemas.microsoft.com/office/powerpoint/2010/main" val="15075399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CA5D630-0F58-C904-6288-0C8A8D5580F8}"/>
            </a:ext>
          </a:extLst>
        </p:cNvPr>
        <p:cNvGrpSpPr/>
        <p:nvPr/>
      </p:nvGrpSpPr>
      <p:grpSpPr>
        <a:xfrm>
          <a:off x="0" y="0"/>
          <a:ext cx="0" cy="0"/>
          <a:chOff x="0" y="0"/>
          <a:chExt cx="0" cy="0"/>
        </a:xfrm>
      </p:grpSpPr>
      <p:pic>
        <p:nvPicPr>
          <p:cNvPr id="27" name="Picture 26" descr="Shape&#10;&#10;AI-generated content may be incorrect.">
            <a:extLst>
              <a:ext uri="{FF2B5EF4-FFF2-40B4-BE49-F238E27FC236}">
                <a16:creationId xmlns:a16="http://schemas.microsoft.com/office/drawing/2014/main" id="{C4755C46-E241-2E29-4157-DA95F65793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H="1">
            <a:off x="1789913" y="3018108"/>
            <a:ext cx="260822" cy="268210"/>
          </a:xfrm>
          <a:prstGeom prst="rect">
            <a:avLst/>
          </a:prstGeom>
        </p:spPr>
      </p:pic>
      <p:pic>
        <p:nvPicPr>
          <p:cNvPr id="28" name="Picture 27">
            <a:extLst>
              <a:ext uri="{FF2B5EF4-FFF2-40B4-BE49-F238E27FC236}">
                <a16:creationId xmlns:a16="http://schemas.microsoft.com/office/drawing/2014/main" id="{0C655C13-5F6D-0BAD-52FF-7478ED8ABBD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rot="10800000" flipH="1">
            <a:off x="1776313" y="3910682"/>
            <a:ext cx="260822" cy="268209"/>
          </a:xfrm>
          <a:prstGeom prst="rect">
            <a:avLst/>
          </a:prstGeom>
        </p:spPr>
      </p:pic>
      <p:pic>
        <p:nvPicPr>
          <p:cNvPr id="5" name="Picture 4">
            <a:extLst>
              <a:ext uri="{FF2B5EF4-FFF2-40B4-BE49-F238E27FC236}">
                <a16:creationId xmlns:a16="http://schemas.microsoft.com/office/drawing/2014/main" id="{578CA5E8-1427-E0EF-8CD2-6A0E20386080}"/>
              </a:ext>
            </a:extLst>
          </p:cNvPr>
          <p:cNvPicPr>
            <a:picLocks noChangeAspect="1"/>
          </p:cNvPicPr>
          <p:nvPr/>
        </p:nvPicPr>
        <p:blipFill>
          <a:blip r:embed="rId6"/>
          <a:srcRect b="77150"/>
          <a:stretch>
            <a:fillRect/>
          </a:stretch>
        </p:blipFill>
        <p:spPr>
          <a:xfrm>
            <a:off x="1416636" y="559661"/>
            <a:ext cx="9614618" cy="323751"/>
          </a:xfrm>
          <a:prstGeom prst="rect">
            <a:avLst/>
          </a:prstGeom>
        </p:spPr>
      </p:pic>
      <p:pic>
        <p:nvPicPr>
          <p:cNvPr id="29" name="Picture 28">
            <a:extLst>
              <a:ext uri="{FF2B5EF4-FFF2-40B4-BE49-F238E27FC236}">
                <a16:creationId xmlns:a16="http://schemas.microsoft.com/office/drawing/2014/main" id="{B1D6C8FC-952D-9782-3DD7-84AEAEA2EE8D}"/>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rot="10800000" flipH="1">
            <a:off x="1791637" y="5212620"/>
            <a:ext cx="260822" cy="268209"/>
          </a:xfrm>
          <a:prstGeom prst="rect">
            <a:avLst/>
          </a:prstGeom>
        </p:spPr>
      </p:pic>
      <p:pic>
        <p:nvPicPr>
          <p:cNvPr id="23" name="Picture 22">
            <a:extLst>
              <a:ext uri="{FF2B5EF4-FFF2-40B4-BE49-F238E27FC236}">
                <a16:creationId xmlns:a16="http://schemas.microsoft.com/office/drawing/2014/main" id="{88DFAA0E-D27A-AB07-554F-751B2F247FA2}"/>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1647036" y="-43678"/>
            <a:ext cx="2095501" cy="838200"/>
          </a:xfrm>
          <a:prstGeom prst="rect">
            <a:avLst/>
          </a:prstGeom>
        </p:spPr>
      </p:pic>
      <p:pic>
        <p:nvPicPr>
          <p:cNvPr id="31" name="Picture 30">
            <a:extLst>
              <a:ext uri="{FF2B5EF4-FFF2-40B4-BE49-F238E27FC236}">
                <a16:creationId xmlns:a16="http://schemas.microsoft.com/office/drawing/2014/main" id="{CE13ED30-BF8B-D9F4-3985-0821F3B105B9}"/>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rot="10800000" flipH="1">
            <a:off x="1789914" y="1731967"/>
            <a:ext cx="260821" cy="268209"/>
          </a:xfrm>
          <a:prstGeom prst="rect">
            <a:avLst/>
          </a:prstGeom>
        </p:spPr>
      </p:pic>
      <p:sp>
        <p:nvSpPr>
          <p:cNvPr id="4" name="Title 1">
            <a:extLst>
              <a:ext uri="{FF2B5EF4-FFF2-40B4-BE49-F238E27FC236}">
                <a16:creationId xmlns:a16="http://schemas.microsoft.com/office/drawing/2014/main" id="{448E7773-F748-AE3E-0EE7-69D934A71C4C}"/>
              </a:ext>
            </a:extLst>
          </p:cNvPr>
          <p:cNvSpPr>
            <a:spLocks noGrp="1"/>
          </p:cNvSpPr>
          <p:nvPr>
            <p:ph type="title"/>
          </p:nvPr>
        </p:nvSpPr>
        <p:spPr>
          <a:xfrm>
            <a:off x="1576432" y="-369"/>
            <a:ext cx="9128879" cy="634729"/>
          </a:xfrm>
        </p:spPr>
        <p:txBody>
          <a:bodyPr>
            <a:normAutofit fontScale="90000"/>
          </a:bodyPr>
          <a:lstStyle/>
          <a:p>
            <a:pPr algn="r"/>
            <a:r>
              <a:rPr lang="en-US" b="1">
                <a:solidFill>
                  <a:schemeClr val="tx1">
                    <a:lumMod val="75000"/>
                    <a:lumOff val="25000"/>
                  </a:schemeClr>
                </a:solidFill>
                <a:latin typeface="Montserrat"/>
              </a:rPr>
              <a:t> Budget		</a:t>
            </a:r>
            <a:r>
              <a:rPr lang="en-US" sz="1800" b="1">
                <a:solidFill>
                  <a:schemeClr val="tx1">
                    <a:lumMod val="75000"/>
                    <a:lumOff val="25000"/>
                  </a:schemeClr>
                </a:solidFill>
              </a:rPr>
              <a:t> As of September 2, 2026</a:t>
            </a:r>
            <a:endParaRPr lang="en-US" sz="5400" b="1">
              <a:solidFill>
                <a:schemeClr val="tx1">
                  <a:lumMod val="75000"/>
                  <a:lumOff val="25000"/>
                </a:schemeClr>
              </a:solidFill>
              <a:latin typeface="Montserrat"/>
            </a:endParaRPr>
          </a:p>
        </p:txBody>
      </p:sp>
      <p:pic>
        <p:nvPicPr>
          <p:cNvPr id="12" name="Picture 11">
            <a:extLst>
              <a:ext uri="{FF2B5EF4-FFF2-40B4-BE49-F238E27FC236}">
                <a16:creationId xmlns:a16="http://schemas.microsoft.com/office/drawing/2014/main" id="{0E18943D-310B-0A93-136E-6C30997F3B29}"/>
              </a:ext>
            </a:extLst>
          </p:cNvPr>
          <p:cNvPicPr>
            <a:picLocks noChangeAspect="1"/>
          </p:cNvPicPr>
          <p:nvPr/>
        </p:nvPicPr>
        <p:blipFill>
          <a:blip r:embed="rId6"/>
          <a:srcRect t="26859" r="93917" b="61951"/>
          <a:stretch>
            <a:fillRect/>
          </a:stretch>
        </p:blipFill>
        <p:spPr>
          <a:xfrm>
            <a:off x="1486689" y="922010"/>
            <a:ext cx="583096" cy="158058"/>
          </a:xfrm>
          <a:prstGeom prst="rect">
            <a:avLst/>
          </a:prstGeom>
        </p:spPr>
      </p:pic>
      <p:pic>
        <p:nvPicPr>
          <p:cNvPr id="30" name="Picture 29">
            <a:extLst>
              <a:ext uri="{FF2B5EF4-FFF2-40B4-BE49-F238E27FC236}">
                <a16:creationId xmlns:a16="http://schemas.microsoft.com/office/drawing/2014/main" id="{FC38A27D-7C8B-FB40-AFF3-B2ECA720A832}"/>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rot="10800000" flipH="1">
            <a:off x="1790231" y="864986"/>
            <a:ext cx="260822" cy="268209"/>
          </a:xfrm>
          <a:prstGeom prst="rect">
            <a:avLst/>
          </a:prstGeom>
        </p:spPr>
      </p:pic>
      <p:sp>
        <p:nvSpPr>
          <p:cNvPr id="25" name="TextBox 24">
            <a:extLst>
              <a:ext uri="{FF2B5EF4-FFF2-40B4-BE49-F238E27FC236}">
                <a16:creationId xmlns:a16="http://schemas.microsoft.com/office/drawing/2014/main" id="{F58FDD5F-1F54-DA7F-9A22-2BCE012877FA}"/>
              </a:ext>
            </a:extLst>
          </p:cNvPr>
          <p:cNvSpPr txBox="1"/>
          <p:nvPr/>
        </p:nvSpPr>
        <p:spPr>
          <a:xfrm rot="16200000">
            <a:off x="-757166" y="1860034"/>
            <a:ext cx="3505200" cy="369332"/>
          </a:xfrm>
          <a:prstGeom prst="rect">
            <a:avLst/>
          </a:prstGeom>
          <a:noFill/>
        </p:spPr>
        <p:txBody>
          <a:bodyPr wrap="square">
            <a:spAutoFit/>
          </a:bodyPr>
          <a:lstStyle/>
          <a:p>
            <a:r>
              <a:rPr lang="en-US" sz="1800" b="1">
                <a:solidFill>
                  <a:srgbClr val="0070C0">
                    <a:alpha val="29000"/>
                  </a:srgbClr>
                </a:solidFill>
                <a:latin typeface="Montserrat" panose="00000500000000000000" pitchFamily="50" charset="0"/>
                <a:ea typeface="Calibri" panose="020F0502020204030204" pitchFamily="34" charset="0"/>
              </a:rPr>
              <a:t>Executive Director’s Report</a:t>
            </a:r>
          </a:p>
        </p:txBody>
      </p:sp>
      <p:pic>
        <p:nvPicPr>
          <p:cNvPr id="20" name="Picture 19">
            <a:extLst>
              <a:ext uri="{FF2B5EF4-FFF2-40B4-BE49-F238E27FC236}">
                <a16:creationId xmlns:a16="http://schemas.microsoft.com/office/drawing/2014/main" id="{5D73C8F9-17F8-5414-0AB8-2D17B9CFBAB3}"/>
              </a:ext>
            </a:extLst>
          </p:cNvPr>
          <p:cNvPicPr>
            <a:picLocks noChangeAspect="1"/>
          </p:cNvPicPr>
          <p:nvPr/>
        </p:nvPicPr>
        <p:blipFill>
          <a:blip r:embed="rId11"/>
          <a:stretch>
            <a:fillRect/>
          </a:stretch>
        </p:blipFill>
        <p:spPr>
          <a:xfrm>
            <a:off x="2443889" y="5943125"/>
            <a:ext cx="819264" cy="190527"/>
          </a:xfrm>
          <a:prstGeom prst="rect">
            <a:avLst/>
          </a:prstGeom>
        </p:spPr>
      </p:pic>
      <p:sp>
        <p:nvSpPr>
          <p:cNvPr id="33" name="TextBox 32">
            <a:extLst>
              <a:ext uri="{FF2B5EF4-FFF2-40B4-BE49-F238E27FC236}">
                <a16:creationId xmlns:a16="http://schemas.microsoft.com/office/drawing/2014/main" id="{AD0736E2-C29D-FE72-8811-D6D2499FEF41}"/>
              </a:ext>
            </a:extLst>
          </p:cNvPr>
          <p:cNvSpPr txBox="1"/>
          <p:nvPr/>
        </p:nvSpPr>
        <p:spPr>
          <a:xfrm>
            <a:off x="2228180" y="1446300"/>
            <a:ext cx="2706416" cy="246221"/>
          </a:xfrm>
          <a:prstGeom prst="rect">
            <a:avLst/>
          </a:prstGeom>
          <a:noFill/>
        </p:spPr>
        <p:txBody>
          <a:bodyPr wrap="square" rtlCol="0">
            <a:spAutoFit/>
          </a:bodyPr>
          <a:lstStyle/>
          <a:p>
            <a:r>
              <a:rPr lang="en-US" sz="1000">
                <a:latin typeface="Times New Roman" panose="02020603050405020304" pitchFamily="18" charset="0"/>
                <a:cs typeface="Times New Roman" panose="02020603050405020304" pitchFamily="18" charset="0"/>
              </a:rPr>
              <a:t>- General Appropriations (Fiscal Year 2027)</a:t>
            </a:r>
          </a:p>
        </p:txBody>
      </p:sp>
      <p:pic>
        <p:nvPicPr>
          <p:cNvPr id="6" name="Picture 5">
            <a:extLst>
              <a:ext uri="{FF2B5EF4-FFF2-40B4-BE49-F238E27FC236}">
                <a16:creationId xmlns:a16="http://schemas.microsoft.com/office/drawing/2014/main" id="{3724C44B-6B4E-3778-9DC8-E387930EC19C}"/>
              </a:ext>
            </a:extLst>
          </p:cNvPr>
          <p:cNvPicPr>
            <a:picLocks noChangeAspect="1"/>
          </p:cNvPicPr>
          <p:nvPr/>
        </p:nvPicPr>
        <p:blipFill>
          <a:blip r:embed="rId12"/>
          <a:stretch>
            <a:fillRect/>
          </a:stretch>
        </p:blipFill>
        <p:spPr>
          <a:xfrm>
            <a:off x="2050735" y="905011"/>
            <a:ext cx="8961470" cy="3052157"/>
          </a:xfrm>
          <a:prstGeom prst="rect">
            <a:avLst/>
          </a:prstGeom>
        </p:spPr>
      </p:pic>
      <p:pic>
        <p:nvPicPr>
          <p:cNvPr id="14" name="Picture 13">
            <a:extLst>
              <a:ext uri="{FF2B5EF4-FFF2-40B4-BE49-F238E27FC236}">
                <a16:creationId xmlns:a16="http://schemas.microsoft.com/office/drawing/2014/main" id="{3256512C-2113-3778-ADB0-C40D4576CFEA}"/>
              </a:ext>
            </a:extLst>
          </p:cNvPr>
          <p:cNvPicPr>
            <a:picLocks noChangeAspect="1"/>
          </p:cNvPicPr>
          <p:nvPr/>
        </p:nvPicPr>
        <p:blipFill>
          <a:blip r:embed="rId13"/>
          <a:stretch>
            <a:fillRect/>
          </a:stretch>
        </p:blipFill>
        <p:spPr>
          <a:xfrm>
            <a:off x="2069785" y="3962699"/>
            <a:ext cx="8961470" cy="2187379"/>
          </a:xfrm>
          <a:prstGeom prst="rect">
            <a:avLst/>
          </a:prstGeom>
        </p:spPr>
      </p:pic>
      <p:sp>
        <p:nvSpPr>
          <p:cNvPr id="11" name="TextBox 10">
            <a:extLst>
              <a:ext uri="{FF2B5EF4-FFF2-40B4-BE49-F238E27FC236}">
                <a16:creationId xmlns:a16="http://schemas.microsoft.com/office/drawing/2014/main" id="{ED21C39F-5915-946C-7B75-735CE6712D6F}"/>
              </a:ext>
            </a:extLst>
          </p:cNvPr>
          <p:cNvSpPr txBox="1"/>
          <p:nvPr/>
        </p:nvSpPr>
        <p:spPr>
          <a:xfrm>
            <a:off x="2195531" y="1716772"/>
            <a:ext cx="2431677" cy="246221"/>
          </a:xfrm>
          <a:prstGeom prst="rect">
            <a:avLst/>
          </a:prstGeom>
          <a:noFill/>
        </p:spPr>
        <p:txBody>
          <a:bodyPr wrap="square" rtlCol="0">
            <a:spAutoFit/>
          </a:bodyPr>
          <a:lstStyle/>
          <a:p>
            <a:r>
              <a:rPr lang="en-US" sz="1000">
                <a:latin typeface="Times New Roman" panose="02020603050405020304" pitchFamily="18" charset="0"/>
                <a:cs typeface="Times New Roman" panose="02020603050405020304" pitchFamily="18" charset="0"/>
              </a:rPr>
              <a:t>- Revolving Fund</a:t>
            </a:r>
          </a:p>
        </p:txBody>
      </p:sp>
      <p:sp>
        <p:nvSpPr>
          <p:cNvPr id="10" name="TextBox 9">
            <a:extLst>
              <a:ext uri="{FF2B5EF4-FFF2-40B4-BE49-F238E27FC236}">
                <a16:creationId xmlns:a16="http://schemas.microsoft.com/office/drawing/2014/main" id="{C5468DC0-AD2C-C432-2BE2-13AE63BDEA01}"/>
              </a:ext>
            </a:extLst>
          </p:cNvPr>
          <p:cNvSpPr txBox="1"/>
          <p:nvPr/>
        </p:nvSpPr>
        <p:spPr>
          <a:xfrm>
            <a:off x="2186006" y="3014571"/>
            <a:ext cx="2431677" cy="246221"/>
          </a:xfrm>
          <a:prstGeom prst="rect">
            <a:avLst/>
          </a:prstGeom>
          <a:noFill/>
        </p:spPr>
        <p:txBody>
          <a:bodyPr wrap="square" rtlCol="0">
            <a:spAutoFit/>
          </a:bodyPr>
          <a:lstStyle/>
          <a:p>
            <a:r>
              <a:rPr lang="en-US" sz="1000">
                <a:latin typeface="Times New Roman" panose="02020603050405020304" pitchFamily="18" charset="0"/>
                <a:cs typeface="Times New Roman" panose="02020603050405020304" pitchFamily="18" charset="0"/>
              </a:rPr>
              <a:t>- Political Subdivisions</a:t>
            </a:r>
          </a:p>
        </p:txBody>
      </p:sp>
      <p:sp>
        <p:nvSpPr>
          <p:cNvPr id="9" name="TextBox 8">
            <a:extLst>
              <a:ext uri="{FF2B5EF4-FFF2-40B4-BE49-F238E27FC236}">
                <a16:creationId xmlns:a16="http://schemas.microsoft.com/office/drawing/2014/main" id="{092B370D-984D-66E3-2FE9-B1AB26C6316A}"/>
              </a:ext>
            </a:extLst>
          </p:cNvPr>
          <p:cNvSpPr txBox="1"/>
          <p:nvPr/>
        </p:nvSpPr>
        <p:spPr>
          <a:xfrm>
            <a:off x="2186006" y="3893101"/>
            <a:ext cx="4619066" cy="246221"/>
          </a:xfrm>
          <a:prstGeom prst="rect">
            <a:avLst/>
          </a:prstGeom>
          <a:noFill/>
        </p:spPr>
        <p:txBody>
          <a:bodyPr wrap="square" rtlCol="0">
            <a:spAutoFit/>
          </a:bodyPr>
          <a:lstStyle/>
          <a:p>
            <a:r>
              <a:rPr lang="en-US" sz="1000">
                <a:latin typeface="Times New Roman" panose="02020603050405020304" pitchFamily="18" charset="0"/>
                <a:cs typeface="Times New Roman" panose="02020603050405020304" pitchFamily="18" charset="0"/>
              </a:rPr>
              <a:t>- Revolving Fund – Specifically for IT/Tech Related Expenses </a:t>
            </a:r>
          </a:p>
        </p:txBody>
      </p:sp>
      <p:sp>
        <p:nvSpPr>
          <p:cNvPr id="13" name="TextBox 12">
            <a:extLst>
              <a:ext uri="{FF2B5EF4-FFF2-40B4-BE49-F238E27FC236}">
                <a16:creationId xmlns:a16="http://schemas.microsoft.com/office/drawing/2014/main" id="{63433112-E61C-9AE5-3784-9EFEEAA22C11}"/>
              </a:ext>
            </a:extLst>
          </p:cNvPr>
          <p:cNvSpPr txBox="1"/>
          <p:nvPr/>
        </p:nvSpPr>
        <p:spPr>
          <a:xfrm>
            <a:off x="2188952" y="5205245"/>
            <a:ext cx="2431677" cy="246221"/>
          </a:xfrm>
          <a:prstGeom prst="rect">
            <a:avLst/>
          </a:prstGeom>
          <a:noFill/>
        </p:spPr>
        <p:txBody>
          <a:bodyPr wrap="square" rtlCol="0">
            <a:spAutoFit/>
          </a:bodyPr>
          <a:lstStyle/>
          <a:p>
            <a:r>
              <a:rPr lang="en-US" sz="1000">
                <a:latin typeface="Times New Roman" panose="02020603050405020304" pitchFamily="18" charset="0"/>
                <a:cs typeface="Times New Roman" panose="02020603050405020304" pitchFamily="18" charset="0"/>
              </a:rPr>
              <a:t>- Guardian Replacement Fund</a:t>
            </a:r>
          </a:p>
        </p:txBody>
      </p:sp>
      <p:pic>
        <p:nvPicPr>
          <p:cNvPr id="18" name="Picture 17">
            <a:extLst>
              <a:ext uri="{FF2B5EF4-FFF2-40B4-BE49-F238E27FC236}">
                <a16:creationId xmlns:a16="http://schemas.microsoft.com/office/drawing/2014/main" id="{812F21DC-CE61-0DAF-CEBD-BEBA4C8A5FB0}"/>
              </a:ext>
            </a:extLst>
          </p:cNvPr>
          <p:cNvPicPr>
            <a:picLocks noChangeAspect="1"/>
          </p:cNvPicPr>
          <p:nvPr/>
        </p:nvPicPr>
        <p:blipFill>
          <a:blip r:embed="rId14"/>
          <a:stretch>
            <a:fillRect/>
          </a:stretch>
        </p:blipFill>
        <p:spPr>
          <a:xfrm>
            <a:off x="2026469" y="6161203"/>
            <a:ext cx="9004785" cy="269807"/>
          </a:xfrm>
          <a:prstGeom prst="rect">
            <a:avLst/>
          </a:prstGeom>
        </p:spPr>
      </p:pic>
      <p:pic>
        <p:nvPicPr>
          <p:cNvPr id="24" name="Picture 23" descr="Shape&#10;&#10;AI-generated content may be incorrect.">
            <a:extLst>
              <a:ext uri="{FF2B5EF4-FFF2-40B4-BE49-F238E27FC236}">
                <a16:creationId xmlns:a16="http://schemas.microsoft.com/office/drawing/2014/main" id="{0D81D9A8-856F-CF56-9151-B9F622D00F27}"/>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195531" y="6174176"/>
            <a:ext cx="260824" cy="268212"/>
          </a:xfrm>
          <a:prstGeom prst="rect">
            <a:avLst/>
          </a:prstGeom>
        </p:spPr>
      </p:pic>
      <p:sp>
        <p:nvSpPr>
          <p:cNvPr id="7" name="TextBox 6">
            <a:extLst>
              <a:ext uri="{FF2B5EF4-FFF2-40B4-BE49-F238E27FC236}">
                <a16:creationId xmlns:a16="http://schemas.microsoft.com/office/drawing/2014/main" id="{5C2D0C27-8710-2A10-B9B0-8C404C9742BB}"/>
              </a:ext>
            </a:extLst>
          </p:cNvPr>
          <p:cNvSpPr txBox="1"/>
          <p:nvPr/>
        </p:nvSpPr>
        <p:spPr>
          <a:xfrm>
            <a:off x="2196047" y="828354"/>
            <a:ext cx="2706416" cy="246221"/>
          </a:xfrm>
          <a:prstGeom prst="rect">
            <a:avLst/>
          </a:prstGeom>
          <a:noFill/>
        </p:spPr>
        <p:txBody>
          <a:bodyPr wrap="square" rtlCol="0">
            <a:spAutoFit/>
          </a:bodyPr>
          <a:lstStyle/>
          <a:p>
            <a:r>
              <a:rPr lang="en-US" sz="1000">
                <a:latin typeface="Times New Roman" panose="02020603050405020304" pitchFamily="18" charset="0"/>
                <a:cs typeface="Times New Roman" panose="02020603050405020304" pitchFamily="18" charset="0"/>
              </a:rPr>
              <a:t>- General Appropriations</a:t>
            </a:r>
          </a:p>
        </p:txBody>
      </p:sp>
      <p:sp>
        <p:nvSpPr>
          <p:cNvPr id="22" name="TextBox 21">
            <a:extLst>
              <a:ext uri="{FF2B5EF4-FFF2-40B4-BE49-F238E27FC236}">
                <a16:creationId xmlns:a16="http://schemas.microsoft.com/office/drawing/2014/main" id="{5C87A33D-2913-68B8-96F2-03F5D77DFA06}"/>
              </a:ext>
            </a:extLst>
          </p:cNvPr>
          <p:cNvSpPr txBox="1"/>
          <p:nvPr/>
        </p:nvSpPr>
        <p:spPr>
          <a:xfrm>
            <a:off x="2026469" y="6174176"/>
            <a:ext cx="1307281" cy="246221"/>
          </a:xfrm>
          <a:prstGeom prst="rect">
            <a:avLst/>
          </a:prstGeom>
          <a:noFill/>
        </p:spPr>
        <p:txBody>
          <a:bodyPr wrap="square" rtlCol="0">
            <a:spAutoFit/>
          </a:bodyPr>
          <a:lstStyle/>
          <a:p>
            <a:pPr algn="r"/>
            <a:r>
              <a:rPr lang="en-US" sz="1000" b="1">
                <a:latin typeface="Times New Roman" panose="02020603050405020304" pitchFamily="18" charset="0"/>
                <a:cs typeface="Times New Roman" panose="02020603050405020304" pitchFamily="18" charset="0"/>
              </a:rPr>
              <a:t>Grand Totals</a:t>
            </a:r>
          </a:p>
        </p:txBody>
      </p:sp>
    </p:spTree>
    <p:extLst>
      <p:ext uri="{BB962C8B-B14F-4D97-AF65-F5344CB8AC3E}">
        <p14:creationId xmlns:p14="http://schemas.microsoft.com/office/powerpoint/2010/main" val="34964050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EE97AF4-CFA9-5BBF-4B43-68ABD90B104E}"/>
            </a:ext>
          </a:extLst>
        </p:cNvPr>
        <p:cNvGrpSpPr/>
        <p:nvPr/>
      </p:nvGrpSpPr>
      <p:grpSpPr>
        <a:xfrm>
          <a:off x="0" y="0"/>
          <a:ext cx="0" cy="0"/>
          <a:chOff x="0" y="0"/>
          <a:chExt cx="0" cy="0"/>
        </a:xfrm>
      </p:grpSpPr>
      <p:pic>
        <p:nvPicPr>
          <p:cNvPr id="23" name="Picture 22">
            <a:extLst>
              <a:ext uri="{FF2B5EF4-FFF2-40B4-BE49-F238E27FC236}">
                <a16:creationId xmlns:a16="http://schemas.microsoft.com/office/drawing/2014/main" id="{213817A1-4A3A-FEE0-67D2-42BC9B5942C3}"/>
              </a:ext>
            </a:extLst>
          </p:cNvPr>
          <p:cNvPicPr>
            <a:picLocks noChangeAspect="1"/>
          </p:cNvPicPr>
          <p:nvPr/>
        </p:nvPicPr>
        <p:blipFill>
          <a:blip r:embed="rId4"/>
          <a:stretch>
            <a:fillRect/>
          </a:stretch>
        </p:blipFill>
        <p:spPr>
          <a:xfrm>
            <a:off x="1647036" y="451373"/>
            <a:ext cx="2095501" cy="847289"/>
          </a:xfrm>
          <a:prstGeom prst="rect">
            <a:avLst/>
          </a:prstGeom>
        </p:spPr>
      </p:pic>
      <p:sp>
        <p:nvSpPr>
          <p:cNvPr id="4" name="Title 1">
            <a:extLst>
              <a:ext uri="{FF2B5EF4-FFF2-40B4-BE49-F238E27FC236}">
                <a16:creationId xmlns:a16="http://schemas.microsoft.com/office/drawing/2014/main" id="{20065AEE-F6B8-AC32-17C4-5AB341ABFEC0}"/>
              </a:ext>
            </a:extLst>
          </p:cNvPr>
          <p:cNvSpPr>
            <a:spLocks noGrp="1"/>
          </p:cNvSpPr>
          <p:nvPr>
            <p:ph type="title"/>
          </p:nvPr>
        </p:nvSpPr>
        <p:spPr>
          <a:xfrm>
            <a:off x="0" y="209550"/>
            <a:ext cx="12192000" cy="1304925"/>
          </a:xfrm>
        </p:spPr>
        <p:txBody>
          <a:bodyPr>
            <a:normAutofit/>
          </a:bodyPr>
          <a:lstStyle/>
          <a:p>
            <a:pPr algn="ctr"/>
            <a:r>
              <a:rPr lang="en-US" b="1">
                <a:solidFill>
                  <a:schemeClr val="tx1">
                    <a:lumMod val="75000"/>
                    <a:lumOff val="25000"/>
                  </a:schemeClr>
                </a:solidFill>
                <a:latin typeface="Montserrat" panose="00000500000000000000" pitchFamily="50" charset="0"/>
              </a:rPr>
              <a:t>                        Budget		</a:t>
            </a:r>
            <a:r>
              <a:rPr lang="en-US" sz="1800" b="1">
                <a:solidFill>
                  <a:schemeClr val="tx1">
                    <a:lumMod val="75000"/>
                    <a:lumOff val="25000"/>
                  </a:schemeClr>
                </a:solidFill>
              </a:rPr>
              <a:t> As of September 2, 2026</a:t>
            </a:r>
            <a:endParaRPr lang="en-US" sz="5400" b="1">
              <a:solidFill>
                <a:schemeClr val="tx1">
                  <a:lumMod val="75000"/>
                  <a:lumOff val="25000"/>
                </a:schemeClr>
              </a:solidFill>
              <a:latin typeface="Montserrat" panose="00000500000000000000" pitchFamily="50" charset="0"/>
            </a:endParaRPr>
          </a:p>
        </p:txBody>
      </p:sp>
      <p:sp>
        <p:nvSpPr>
          <p:cNvPr id="2" name="Title 1">
            <a:extLst>
              <a:ext uri="{FF2B5EF4-FFF2-40B4-BE49-F238E27FC236}">
                <a16:creationId xmlns:a16="http://schemas.microsoft.com/office/drawing/2014/main" id="{3D7E9A7E-C7C6-1FB9-9EA4-6154739CC1C5}"/>
              </a:ext>
            </a:extLst>
          </p:cNvPr>
          <p:cNvSpPr txBox="1">
            <a:spLocks/>
          </p:cNvSpPr>
          <p:nvPr/>
        </p:nvSpPr>
        <p:spPr>
          <a:xfrm>
            <a:off x="0" y="1209012"/>
            <a:ext cx="12192000" cy="744836"/>
          </a:xfrm>
          <a:prstGeom prst="rect">
            <a:avLst/>
          </a:prstGeom>
          <a:solidFill>
            <a:srgbClr val="669B41"/>
          </a:solid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300" b="1">
                <a:solidFill>
                  <a:srgbClr val="464646"/>
                </a:solidFill>
                <a:latin typeface="Montserrat" panose="00000500000000000000" pitchFamily="50" charset="0"/>
              </a:rPr>
              <a:t>General Operations</a:t>
            </a:r>
          </a:p>
        </p:txBody>
      </p:sp>
      <p:sp>
        <p:nvSpPr>
          <p:cNvPr id="7" name="TextBox 6">
            <a:extLst>
              <a:ext uri="{FF2B5EF4-FFF2-40B4-BE49-F238E27FC236}">
                <a16:creationId xmlns:a16="http://schemas.microsoft.com/office/drawing/2014/main" id="{25A5AACB-6533-708A-B81C-F21657D3CC6A}"/>
              </a:ext>
            </a:extLst>
          </p:cNvPr>
          <p:cNvSpPr txBox="1"/>
          <p:nvPr/>
        </p:nvSpPr>
        <p:spPr>
          <a:xfrm>
            <a:off x="519953" y="251341"/>
            <a:ext cx="3505200" cy="369332"/>
          </a:xfrm>
          <a:prstGeom prst="rect">
            <a:avLst/>
          </a:prstGeom>
          <a:noFill/>
        </p:spPr>
        <p:txBody>
          <a:bodyPr wrap="square">
            <a:spAutoFit/>
          </a:bodyPr>
          <a:lstStyle/>
          <a:p>
            <a:r>
              <a:rPr lang="en-US" sz="1800" b="1">
                <a:solidFill>
                  <a:srgbClr val="0070C0">
                    <a:alpha val="29000"/>
                  </a:srgbClr>
                </a:solidFill>
                <a:latin typeface="Montserrat" panose="00000500000000000000" pitchFamily="50" charset="0"/>
                <a:ea typeface="Calibri" panose="020F0502020204030204" pitchFamily="34" charset="0"/>
              </a:rPr>
              <a:t>Executive Director’s Report</a:t>
            </a:r>
          </a:p>
        </p:txBody>
      </p:sp>
      <p:pic>
        <p:nvPicPr>
          <p:cNvPr id="5" name="Picture 4">
            <a:extLst>
              <a:ext uri="{FF2B5EF4-FFF2-40B4-BE49-F238E27FC236}">
                <a16:creationId xmlns:a16="http://schemas.microsoft.com/office/drawing/2014/main" id="{9B371EFB-A8E0-0F16-A71B-C4E0CBD55B40}"/>
              </a:ext>
            </a:extLst>
          </p:cNvPr>
          <p:cNvPicPr>
            <a:picLocks noChangeAspect="1"/>
          </p:cNvPicPr>
          <p:nvPr/>
        </p:nvPicPr>
        <p:blipFill>
          <a:blip r:embed="rId5"/>
          <a:stretch>
            <a:fillRect/>
          </a:stretch>
        </p:blipFill>
        <p:spPr>
          <a:xfrm>
            <a:off x="171450" y="1963373"/>
            <a:ext cx="11896725" cy="3453156"/>
          </a:xfrm>
          <a:prstGeom prst="rect">
            <a:avLst/>
          </a:prstGeom>
        </p:spPr>
      </p:pic>
    </p:spTree>
    <p:extLst>
      <p:ext uri="{BB962C8B-B14F-4D97-AF65-F5344CB8AC3E}">
        <p14:creationId xmlns:p14="http://schemas.microsoft.com/office/powerpoint/2010/main" val="6291501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C0C41AF0-216D-BA8B-5D9C-8DF9BA287BF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0F85AF1-11D9-967F-45FC-E07017516B7E}"/>
              </a:ext>
            </a:extLst>
          </p:cNvPr>
          <p:cNvPicPr>
            <a:picLocks noChangeAspect="1"/>
          </p:cNvPicPr>
          <p:nvPr/>
        </p:nvPicPr>
        <p:blipFill>
          <a:blip r:embed="rId4"/>
          <a:stretch>
            <a:fillRect/>
          </a:stretch>
        </p:blipFill>
        <p:spPr>
          <a:xfrm>
            <a:off x="1647036" y="485738"/>
            <a:ext cx="2095501" cy="847289"/>
          </a:xfrm>
          <a:prstGeom prst="rect">
            <a:avLst/>
          </a:prstGeom>
        </p:spPr>
      </p:pic>
      <p:sp>
        <p:nvSpPr>
          <p:cNvPr id="6" name="TextBox 5">
            <a:extLst>
              <a:ext uri="{FF2B5EF4-FFF2-40B4-BE49-F238E27FC236}">
                <a16:creationId xmlns:a16="http://schemas.microsoft.com/office/drawing/2014/main" id="{476EDF39-7D7A-4BB5-FF93-0FD661882C36}"/>
              </a:ext>
            </a:extLst>
          </p:cNvPr>
          <p:cNvSpPr txBox="1"/>
          <p:nvPr/>
        </p:nvSpPr>
        <p:spPr>
          <a:xfrm>
            <a:off x="519953" y="285706"/>
            <a:ext cx="3505200" cy="369332"/>
          </a:xfrm>
          <a:prstGeom prst="rect">
            <a:avLst/>
          </a:prstGeom>
          <a:noFill/>
        </p:spPr>
        <p:txBody>
          <a:bodyPr wrap="square">
            <a:spAutoFit/>
          </a:bodyPr>
          <a:lstStyle/>
          <a:p>
            <a:r>
              <a:rPr lang="en-US" sz="1800" b="1">
                <a:solidFill>
                  <a:srgbClr val="0070C0">
                    <a:alpha val="29000"/>
                  </a:srgbClr>
                </a:solidFill>
                <a:latin typeface="Montserrat" panose="00000500000000000000" pitchFamily="50" charset="0"/>
                <a:ea typeface="Calibri" panose="020F0502020204030204" pitchFamily="34" charset="0"/>
              </a:rPr>
              <a:t>Executive Director’s Report</a:t>
            </a:r>
          </a:p>
        </p:txBody>
      </p:sp>
      <p:sp>
        <p:nvSpPr>
          <p:cNvPr id="4" name="Title 1">
            <a:extLst>
              <a:ext uri="{FF2B5EF4-FFF2-40B4-BE49-F238E27FC236}">
                <a16:creationId xmlns:a16="http://schemas.microsoft.com/office/drawing/2014/main" id="{2D163744-C8F2-B7A3-7CF0-7F88CB88E61F}"/>
              </a:ext>
            </a:extLst>
          </p:cNvPr>
          <p:cNvSpPr>
            <a:spLocks noGrp="1"/>
          </p:cNvSpPr>
          <p:nvPr>
            <p:ph type="title"/>
          </p:nvPr>
        </p:nvSpPr>
        <p:spPr>
          <a:xfrm>
            <a:off x="0" y="234950"/>
            <a:ext cx="12191999" cy="1304925"/>
          </a:xfrm>
        </p:spPr>
        <p:txBody>
          <a:bodyPr>
            <a:normAutofit/>
          </a:bodyPr>
          <a:lstStyle/>
          <a:p>
            <a:pPr algn="ctr"/>
            <a:r>
              <a:rPr lang="en-US" b="1">
                <a:solidFill>
                  <a:schemeClr val="tx1">
                    <a:lumMod val="75000"/>
                    <a:lumOff val="25000"/>
                  </a:schemeClr>
                </a:solidFill>
                <a:latin typeface="Montserrat"/>
              </a:rPr>
              <a:t>                        Budget		</a:t>
            </a:r>
            <a:r>
              <a:rPr lang="en-US" sz="1800" b="1">
                <a:solidFill>
                  <a:schemeClr val="tx1">
                    <a:lumMod val="75000"/>
                    <a:lumOff val="25000"/>
                  </a:schemeClr>
                </a:solidFill>
              </a:rPr>
              <a:t> As of September 2, 2026</a:t>
            </a:r>
            <a:endParaRPr lang="en-US" sz="5400" b="1">
              <a:solidFill>
                <a:schemeClr val="tx1">
                  <a:lumMod val="75000"/>
                  <a:lumOff val="25000"/>
                </a:schemeClr>
              </a:solidFill>
              <a:latin typeface="Montserrat"/>
            </a:endParaRPr>
          </a:p>
        </p:txBody>
      </p:sp>
      <p:sp>
        <p:nvSpPr>
          <p:cNvPr id="2" name="Title 1">
            <a:extLst>
              <a:ext uri="{FF2B5EF4-FFF2-40B4-BE49-F238E27FC236}">
                <a16:creationId xmlns:a16="http://schemas.microsoft.com/office/drawing/2014/main" id="{637D03E2-AA79-BAE3-AB78-3B9B5F264E55}"/>
              </a:ext>
            </a:extLst>
          </p:cNvPr>
          <p:cNvSpPr txBox="1">
            <a:spLocks/>
          </p:cNvSpPr>
          <p:nvPr/>
        </p:nvSpPr>
        <p:spPr>
          <a:xfrm>
            <a:off x="0" y="1234412"/>
            <a:ext cx="12192000" cy="744836"/>
          </a:xfrm>
          <a:prstGeom prst="rect">
            <a:avLst/>
          </a:prstGeom>
          <a:solidFill>
            <a:srgbClr val="DE9027"/>
          </a:solid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a:solidFill>
                  <a:schemeClr val="tx1">
                    <a:lumMod val="75000"/>
                    <a:lumOff val="25000"/>
                  </a:schemeClr>
                </a:solidFill>
                <a:latin typeface="Montserrat" panose="00000500000000000000" pitchFamily="50" charset="0"/>
              </a:rPr>
              <a:t>IS Services</a:t>
            </a:r>
            <a:endParaRPr lang="en-US">
              <a:solidFill>
                <a:schemeClr val="tx1">
                  <a:lumMod val="75000"/>
                  <a:lumOff val="25000"/>
                </a:schemeClr>
              </a:solidFill>
            </a:endParaRPr>
          </a:p>
        </p:txBody>
      </p:sp>
      <p:pic>
        <p:nvPicPr>
          <p:cNvPr id="7" name="Picture 6">
            <a:extLst>
              <a:ext uri="{FF2B5EF4-FFF2-40B4-BE49-F238E27FC236}">
                <a16:creationId xmlns:a16="http://schemas.microsoft.com/office/drawing/2014/main" id="{30EAA2AC-5957-9624-BCF6-65E32B0EAD39}"/>
              </a:ext>
            </a:extLst>
          </p:cNvPr>
          <p:cNvPicPr>
            <a:picLocks noChangeAspect="1"/>
          </p:cNvPicPr>
          <p:nvPr/>
        </p:nvPicPr>
        <p:blipFill>
          <a:blip r:embed="rId5"/>
          <a:stretch>
            <a:fillRect/>
          </a:stretch>
        </p:blipFill>
        <p:spPr>
          <a:xfrm>
            <a:off x="161925" y="1998298"/>
            <a:ext cx="11906250" cy="3801805"/>
          </a:xfrm>
          <a:prstGeom prst="rect">
            <a:avLst/>
          </a:prstGeom>
        </p:spPr>
      </p:pic>
    </p:spTree>
    <p:extLst>
      <p:ext uri="{BB962C8B-B14F-4D97-AF65-F5344CB8AC3E}">
        <p14:creationId xmlns:p14="http://schemas.microsoft.com/office/powerpoint/2010/main" val="16512314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D954C99-C2B2-5AD1-69FA-F07F01C7E5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D0D2CA-7CD6-BEC9-F463-3595AB99FDF4}"/>
              </a:ext>
            </a:extLst>
          </p:cNvPr>
          <p:cNvSpPr>
            <a:spLocks noGrp="1"/>
          </p:cNvSpPr>
          <p:nvPr>
            <p:ph type="title"/>
          </p:nvPr>
        </p:nvSpPr>
        <p:spPr>
          <a:xfrm>
            <a:off x="2576512" y="96440"/>
            <a:ext cx="7458074" cy="996368"/>
          </a:xfrm>
        </p:spPr>
        <p:txBody>
          <a:bodyPr>
            <a:normAutofit/>
          </a:bodyPr>
          <a:lstStyle/>
          <a:p>
            <a:pPr algn="ctr"/>
            <a:r>
              <a:rPr lang="en-US" b="1">
                <a:solidFill>
                  <a:schemeClr val="tx1">
                    <a:lumMod val="75000"/>
                    <a:lumOff val="25000"/>
                  </a:schemeClr>
                </a:solidFill>
                <a:latin typeface="Montserrat" panose="00000500000000000000" pitchFamily="50" charset="0"/>
              </a:rPr>
              <a:t>Compliance Report</a:t>
            </a:r>
          </a:p>
        </p:txBody>
      </p:sp>
      <p:sp>
        <p:nvSpPr>
          <p:cNvPr id="23" name="TextBox 22">
            <a:extLst>
              <a:ext uri="{FF2B5EF4-FFF2-40B4-BE49-F238E27FC236}">
                <a16:creationId xmlns:a16="http://schemas.microsoft.com/office/drawing/2014/main" id="{74DB92BC-7FCD-E369-E1C7-28AB411D87BE}"/>
              </a:ext>
            </a:extLst>
          </p:cNvPr>
          <p:cNvSpPr txBox="1"/>
          <p:nvPr/>
        </p:nvSpPr>
        <p:spPr>
          <a:xfrm>
            <a:off x="509746" y="921358"/>
            <a:ext cx="6008528" cy="715089"/>
          </a:xfrm>
          <a:prstGeom prst="roundRect">
            <a:avLst/>
          </a:prstGeom>
          <a:solidFill>
            <a:schemeClr val="bg1">
              <a:lumMod val="95000"/>
            </a:schemeClr>
          </a:solidFill>
          <a:ln w="12700">
            <a:solidFill>
              <a:schemeClr val="tx1"/>
            </a:solidFill>
          </a:ln>
        </p:spPr>
        <p:txBody>
          <a:bodyPr wrap="square" rtlCol="0">
            <a:spAutoFit/>
          </a:bodyPr>
          <a:lstStyle/>
          <a:p>
            <a:pPr algn="ctr"/>
            <a:r>
              <a:rPr lang="en-US" sz="2000" b="1" i="0" u="none" strike="noStrike" baseline="0">
                <a:solidFill>
                  <a:schemeClr val="tx1">
                    <a:lumMod val="75000"/>
                    <a:lumOff val="25000"/>
                  </a:schemeClr>
                </a:solidFill>
                <a:latin typeface="Montserrat" panose="00000500000000000000" pitchFamily="50" charset="0"/>
              </a:rPr>
              <a:t>THE GUARDIAN SYSTEM REGISTRANTS </a:t>
            </a:r>
          </a:p>
          <a:p>
            <a:pPr algn="ctr"/>
            <a:r>
              <a:rPr lang="en-US" sz="1600" b="1" i="0" u="none" strike="noStrike" baseline="0">
                <a:solidFill>
                  <a:schemeClr val="tx1">
                    <a:lumMod val="75000"/>
                    <a:lumOff val="25000"/>
                  </a:schemeClr>
                </a:solidFill>
                <a:latin typeface="Montserrat" panose="00000500000000000000" pitchFamily="50" charset="0"/>
              </a:rPr>
              <a:t>Active Filers as of September 1, 2026</a:t>
            </a:r>
            <a:endParaRPr lang="en-US" sz="1600">
              <a:solidFill>
                <a:schemeClr val="tx1">
                  <a:lumMod val="75000"/>
                  <a:lumOff val="25000"/>
                </a:schemeClr>
              </a:solidFill>
              <a:latin typeface="Montserrat" panose="00000500000000000000" pitchFamily="50" charset="0"/>
            </a:endParaRPr>
          </a:p>
        </p:txBody>
      </p:sp>
      <p:sp>
        <p:nvSpPr>
          <p:cNvPr id="16" name="TextBox 15">
            <a:extLst>
              <a:ext uri="{FF2B5EF4-FFF2-40B4-BE49-F238E27FC236}">
                <a16:creationId xmlns:a16="http://schemas.microsoft.com/office/drawing/2014/main" id="{AE03B31F-E0EF-5F02-C62F-835F3517FC2B}"/>
              </a:ext>
            </a:extLst>
          </p:cNvPr>
          <p:cNvSpPr txBox="1"/>
          <p:nvPr/>
        </p:nvSpPr>
        <p:spPr>
          <a:xfrm rot="16200000">
            <a:off x="-1477452" y="1722845"/>
            <a:ext cx="3505200" cy="369332"/>
          </a:xfrm>
          <a:prstGeom prst="rect">
            <a:avLst/>
          </a:prstGeom>
          <a:noFill/>
        </p:spPr>
        <p:txBody>
          <a:bodyPr wrap="square">
            <a:spAutoFit/>
          </a:bodyPr>
          <a:lstStyle/>
          <a:p>
            <a:r>
              <a:rPr lang="en-US" sz="1800" b="1">
                <a:solidFill>
                  <a:srgbClr val="0070C0">
                    <a:alpha val="29000"/>
                  </a:srgbClr>
                </a:solidFill>
                <a:latin typeface="Montserrat" panose="00000500000000000000" pitchFamily="50" charset="0"/>
                <a:ea typeface="Calibri" panose="020F0502020204030204" pitchFamily="34" charset="0"/>
              </a:rPr>
              <a:t>Executive Director’s Report</a:t>
            </a:r>
          </a:p>
        </p:txBody>
      </p:sp>
      <p:pic>
        <p:nvPicPr>
          <p:cNvPr id="3" name="Picture 2">
            <a:extLst>
              <a:ext uri="{FF2B5EF4-FFF2-40B4-BE49-F238E27FC236}">
                <a16:creationId xmlns:a16="http://schemas.microsoft.com/office/drawing/2014/main" id="{5A3D2A21-D114-E0BD-030C-2582A82959B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576512" y="5460029"/>
            <a:ext cx="2014982" cy="805992"/>
          </a:xfrm>
          <a:prstGeom prst="rect">
            <a:avLst/>
          </a:prstGeom>
        </p:spPr>
      </p:pic>
      <p:pic>
        <p:nvPicPr>
          <p:cNvPr id="9" name="Picture 8">
            <a:extLst>
              <a:ext uri="{FF2B5EF4-FFF2-40B4-BE49-F238E27FC236}">
                <a16:creationId xmlns:a16="http://schemas.microsoft.com/office/drawing/2014/main" id="{A9214065-B1B2-03BD-5AAD-C0F4DA209C5F}"/>
              </a:ext>
            </a:extLst>
          </p:cNvPr>
          <p:cNvPicPr>
            <a:picLocks noChangeAspect="1"/>
          </p:cNvPicPr>
          <p:nvPr/>
        </p:nvPicPr>
        <p:blipFill>
          <a:blip r:embed="rId5"/>
          <a:stretch>
            <a:fillRect/>
          </a:stretch>
        </p:blipFill>
        <p:spPr>
          <a:xfrm>
            <a:off x="714316" y="1673980"/>
            <a:ext cx="5188289" cy="3185426"/>
          </a:xfrm>
          <a:prstGeom prst="rect">
            <a:avLst/>
          </a:prstGeom>
          <a:ln w="19050">
            <a:solidFill>
              <a:schemeClr val="tx1"/>
            </a:solidFill>
          </a:ln>
        </p:spPr>
      </p:pic>
      <p:pic>
        <p:nvPicPr>
          <p:cNvPr id="12" name="Picture 11">
            <a:extLst>
              <a:ext uri="{FF2B5EF4-FFF2-40B4-BE49-F238E27FC236}">
                <a16:creationId xmlns:a16="http://schemas.microsoft.com/office/drawing/2014/main" id="{F5A83F5F-CC37-A88C-59D1-D67CD85FDEBC}"/>
              </a:ext>
            </a:extLst>
          </p:cNvPr>
          <p:cNvPicPr>
            <a:picLocks noChangeAspect="1"/>
          </p:cNvPicPr>
          <p:nvPr/>
        </p:nvPicPr>
        <p:blipFill>
          <a:blip r:embed="rId6"/>
          <a:stretch>
            <a:fillRect/>
          </a:stretch>
        </p:blipFill>
        <p:spPr>
          <a:xfrm>
            <a:off x="3662855" y="4539221"/>
            <a:ext cx="2033095" cy="172930"/>
          </a:xfrm>
          <a:prstGeom prst="rect">
            <a:avLst/>
          </a:prstGeom>
        </p:spPr>
      </p:pic>
      <p:pic>
        <p:nvPicPr>
          <p:cNvPr id="15" name="Picture 14">
            <a:extLst>
              <a:ext uri="{FF2B5EF4-FFF2-40B4-BE49-F238E27FC236}">
                <a16:creationId xmlns:a16="http://schemas.microsoft.com/office/drawing/2014/main" id="{AABF8DFA-F502-82E6-DC9C-AD1D8ABF64FB}"/>
              </a:ext>
            </a:extLst>
          </p:cNvPr>
          <p:cNvPicPr>
            <a:picLocks noChangeAspect="1"/>
          </p:cNvPicPr>
          <p:nvPr/>
        </p:nvPicPr>
        <p:blipFill>
          <a:blip r:embed="rId7"/>
          <a:stretch>
            <a:fillRect/>
          </a:stretch>
        </p:blipFill>
        <p:spPr>
          <a:xfrm>
            <a:off x="5975465" y="1688949"/>
            <a:ext cx="6187686" cy="2111525"/>
          </a:xfrm>
          <a:prstGeom prst="rect">
            <a:avLst/>
          </a:prstGeom>
        </p:spPr>
      </p:pic>
      <p:pic>
        <p:nvPicPr>
          <p:cNvPr id="18" name="Picture 17">
            <a:extLst>
              <a:ext uri="{FF2B5EF4-FFF2-40B4-BE49-F238E27FC236}">
                <a16:creationId xmlns:a16="http://schemas.microsoft.com/office/drawing/2014/main" id="{33668CAB-CE16-E099-6A51-E93976E1A278}"/>
              </a:ext>
            </a:extLst>
          </p:cNvPr>
          <p:cNvPicPr>
            <a:picLocks noChangeAspect="1"/>
          </p:cNvPicPr>
          <p:nvPr/>
        </p:nvPicPr>
        <p:blipFill>
          <a:blip r:embed="rId8"/>
          <a:stretch>
            <a:fillRect/>
          </a:stretch>
        </p:blipFill>
        <p:spPr>
          <a:xfrm>
            <a:off x="5975465" y="4069071"/>
            <a:ext cx="6187686" cy="900739"/>
          </a:xfrm>
          <a:prstGeom prst="rect">
            <a:avLst/>
          </a:prstGeom>
        </p:spPr>
      </p:pic>
      <p:sp>
        <p:nvSpPr>
          <p:cNvPr id="20" name="TextBox 19">
            <a:extLst>
              <a:ext uri="{FF2B5EF4-FFF2-40B4-BE49-F238E27FC236}">
                <a16:creationId xmlns:a16="http://schemas.microsoft.com/office/drawing/2014/main" id="{28CC4C89-820B-4FAF-8A67-63CAF2A8101E}"/>
              </a:ext>
            </a:extLst>
          </p:cNvPr>
          <p:cNvSpPr txBox="1"/>
          <p:nvPr/>
        </p:nvSpPr>
        <p:spPr>
          <a:xfrm>
            <a:off x="6021308" y="4976797"/>
            <a:ext cx="6096000" cy="261610"/>
          </a:xfrm>
          <a:prstGeom prst="rect">
            <a:avLst/>
          </a:prstGeom>
          <a:noFill/>
        </p:spPr>
        <p:txBody>
          <a:bodyPr wrap="square">
            <a:spAutoFit/>
          </a:bodyPr>
          <a:lstStyle/>
          <a:p>
            <a:r>
              <a:rPr lang="en-US" sz="1050" b="0" i="0" u="none" strike="noStrike" baseline="0">
                <a:solidFill>
                  <a:srgbClr val="000000"/>
                </a:solidFill>
                <a:latin typeface="Times New Roman" panose="02020603050405020304" pitchFamily="18" charset="0"/>
              </a:rPr>
              <a:t>*There was only one report due date during the month of August 2026. </a:t>
            </a:r>
            <a:endParaRPr lang="en-US" sz="1600"/>
          </a:p>
        </p:txBody>
      </p:sp>
    </p:spTree>
    <p:extLst>
      <p:ext uri="{BB962C8B-B14F-4D97-AF65-F5344CB8AC3E}">
        <p14:creationId xmlns:p14="http://schemas.microsoft.com/office/powerpoint/2010/main" val="30820486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F47DC27-8ED9-5BCD-C2C5-26A6C1FC0C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720DAF-BB7A-37D3-7051-D043795B5C18}"/>
              </a:ext>
            </a:extLst>
          </p:cNvPr>
          <p:cNvSpPr>
            <a:spLocks noGrp="1"/>
          </p:cNvSpPr>
          <p:nvPr>
            <p:ph type="title"/>
          </p:nvPr>
        </p:nvSpPr>
        <p:spPr>
          <a:xfrm>
            <a:off x="2605451" y="28240"/>
            <a:ext cx="6981098" cy="823407"/>
          </a:xfrm>
        </p:spPr>
        <p:txBody>
          <a:bodyPr>
            <a:normAutofit/>
          </a:bodyPr>
          <a:lstStyle/>
          <a:p>
            <a:pPr algn="ctr"/>
            <a:r>
              <a:rPr lang="en-US" sz="2800" b="1">
                <a:solidFill>
                  <a:schemeClr val="tx1">
                    <a:lumMod val="75000"/>
                    <a:lumOff val="25000"/>
                  </a:schemeClr>
                </a:solidFill>
                <a:latin typeface="Montserrat" panose="00000500000000000000" pitchFamily="50" charset="0"/>
              </a:rPr>
              <a:t>Compliance Report</a:t>
            </a:r>
          </a:p>
        </p:txBody>
      </p:sp>
      <p:pic>
        <p:nvPicPr>
          <p:cNvPr id="3" name="Picture 2">
            <a:extLst>
              <a:ext uri="{FF2B5EF4-FFF2-40B4-BE49-F238E27FC236}">
                <a16:creationId xmlns:a16="http://schemas.microsoft.com/office/drawing/2014/main" id="{8496CBFE-864F-8A15-9950-B943218671E8}"/>
              </a:ext>
            </a:extLst>
          </p:cNvPr>
          <p:cNvPicPr>
            <a:picLocks noChangeAspect="1"/>
          </p:cNvPicPr>
          <p:nvPr/>
        </p:nvPicPr>
        <p:blipFill>
          <a:blip r:embed="rId3"/>
          <a:stretch>
            <a:fillRect/>
          </a:stretch>
        </p:blipFill>
        <p:spPr>
          <a:xfrm>
            <a:off x="153256" y="5383214"/>
            <a:ext cx="2676525" cy="1082219"/>
          </a:xfrm>
          <a:prstGeom prst="rect">
            <a:avLst/>
          </a:prstGeom>
        </p:spPr>
      </p:pic>
      <p:sp>
        <p:nvSpPr>
          <p:cNvPr id="11" name="TextBox 10">
            <a:extLst>
              <a:ext uri="{FF2B5EF4-FFF2-40B4-BE49-F238E27FC236}">
                <a16:creationId xmlns:a16="http://schemas.microsoft.com/office/drawing/2014/main" id="{4EF3C073-53C2-13FC-7B7E-F02C9012E3E1}"/>
              </a:ext>
            </a:extLst>
          </p:cNvPr>
          <p:cNvSpPr txBox="1"/>
          <p:nvPr/>
        </p:nvSpPr>
        <p:spPr>
          <a:xfrm rot="16200000">
            <a:off x="-1029267" y="1823985"/>
            <a:ext cx="3505200" cy="369332"/>
          </a:xfrm>
          <a:prstGeom prst="rect">
            <a:avLst/>
          </a:prstGeom>
          <a:noFill/>
        </p:spPr>
        <p:txBody>
          <a:bodyPr wrap="square">
            <a:spAutoFit/>
          </a:bodyPr>
          <a:lstStyle/>
          <a:p>
            <a:r>
              <a:rPr lang="en-US" sz="1800" b="1">
                <a:solidFill>
                  <a:srgbClr val="0070C0">
                    <a:alpha val="29000"/>
                  </a:srgbClr>
                </a:solidFill>
                <a:latin typeface="Montserrat" panose="00000500000000000000" pitchFamily="50" charset="0"/>
                <a:ea typeface="Calibri" panose="020F0502020204030204" pitchFamily="34" charset="0"/>
              </a:rPr>
              <a:t>Executive Director’s Report</a:t>
            </a:r>
          </a:p>
        </p:txBody>
      </p:sp>
      <p:pic>
        <p:nvPicPr>
          <p:cNvPr id="6" name="Picture 5">
            <a:extLst>
              <a:ext uri="{FF2B5EF4-FFF2-40B4-BE49-F238E27FC236}">
                <a16:creationId xmlns:a16="http://schemas.microsoft.com/office/drawing/2014/main" id="{ED29F618-FEC3-800A-36F9-D864EB694F3E}"/>
              </a:ext>
            </a:extLst>
          </p:cNvPr>
          <p:cNvPicPr>
            <a:picLocks noChangeAspect="1"/>
          </p:cNvPicPr>
          <p:nvPr/>
        </p:nvPicPr>
        <p:blipFill>
          <a:blip r:embed="rId4"/>
          <a:srcRect b="83788"/>
          <a:stretch>
            <a:fillRect/>
          </a:stretch>
        </p:blipFill>
        <p:spPr>
          <a:xfrm>
            <a:off x="1147106" y="658840"/>
            <a:ext cx="8711269" cy="553734"/>
          </a:xfrm>
          <a:prstGeom prst="rect">
            <a:avLst/>
          </a:prstGeom>
        </p:spPr>
      </p:pic>
      <p:pic>
        <p:nvPicPr>
          <p:cNvPr id="8" name="Picture 7">
            <a:extLst>
              <a:ext uri="{FF2B5EF4-FFF2-40B4-BE49-F238E27FC236}">
                <a16:creationId xmlns:a16="http://schemas.microsoft.com/office/drawing/2014/main" id="{110B5983-2D46-CC7A-CDFC-46F477B448BA}"/>
              </a:ext>
            </a:extLst>
          </p:cNvPr>
          <p:cNvPicPr>
            <a:picLocks noChangeAspect="1"/>
          </p:cNvPicPr>
          <p:nvPr/>
        </p:nvPicPr>
        <p:blipFill>
          <a:blip r:embed="rId5"/>
          <a:srcRect r="5338" b="74364"/>
          <a:stretch>
            <a:fillRect/>
          </a:stretch>
        </p:blipFill>
        <p:spPr>
          <a:xfrm>
            <a:off x="2611200" y="4144772"/>
            <a:ext cx="9495075" cy="598678"/>
          </a:xfrm>
          <a:prstGeom prst="rect">
            <a:avLst/>
          </a:prstGeom>
        </p:spPr>
      </p:pic>
      <p:pic>
        <p:nvPicPr>
          <p:cNvPr id="5" name="Picture 4">
            <a:extLst>
              <a:ext uri="{FF2B5EF4-FFF2-40B4-BE49-F238E27FC236}">
                <a16:creationId xmlns:a16="http://schemas.microsoft.com/office/drawing/2014/main" id="{D6E51B82-2330-5591-E302-223F44CC9D09}"/>
              </a:ext>
            </a:extLst>
          </p:cNvPr>
          <p:cNvPicPr>
            <a:picLocks noChangeAspect="1"/>
          </p:cNvPicPr>
          <p:nvPr/>
        </p:nvPicPr>
        <p:blipFill>
          <a:blip r:embed="rId6"/>
          <a:stretch>
            <a:fillRect/>
          </a:stretch>
        </p:blipFill>
        <p:spPr>
          <a:xfrm>
            <a:off x="1223306" y="971927"/>
            <a:ext cx="9415562" cy="2257114"/>
          </a:xfrm>
          <a:prstGeom prst="rect">
            <a:avLst/>
          </a:prstGeom>
        </p:spPr>
      </p:pic>
      <p:pic>
        <p:nvPicPr>
          <p:cNvPr id="9" name="Picture 8">
            <a:extLst>
              <a:ext uri="{FF2B5EF4-FFF2-40B4-BE49-F238E27FC236}">
                <a16:creationId xmlns:a16="http://schemas.microsoft.com/office/drawing/2014/main" id="{6F743404-8BBF-F774-48F6-6194FB55BAF1}"/>
              </a:ext>
            </a:extLst>
          </p:cNvPr>
          <p:cNvPicPr>
            <a:picLocks noChangeAspect="1"/>
          </p:cNvPicPr>
          <p:nvPr/>
        </p:nvPicPr>
        <p:blipFill>
          <a:blip r:embed="rId7"/>
          <a:stretch>
            <a:fillRect/>
          </a:stretch>
        </p:blipFill>
        <p:spPr>
          <a:xfrm>
            <a:off x="1242356" y="3262570"/>
            <a:ext cx="8025469" cy="466210"/>
          </a:xfrm>
          <a:prstGeom prst="rect">
            <a:avLst/>
          </a:prstGeom>
        </p:spPr>
      </p:pic>
      <p:pic>
        <p:nvPicPr>
          <p:cNvPr id="12" name="Picture 11">
            <a:extLst>
              <a:ext uri="{FF2B5EF4-FFF2-40B4-BE49-F238E27FC236}">
                <a16:creationId xmlns:a16="http://schemas.microsoft.com/office/drawing/2014/main" id="{231D3A84-D1AA-50BD-44B2-A4DED2C9ACDC}"/>
              </a:ext>
            </a:extLst>
          </p:cNvPr>
          <p:cNvPicPr>
            <a:picLocks noChangeAspect="1"/>
          </p:cNvPicPr>
          <p:nvPr/>
        </p:nvPicPr>
        <p:blipFill>
          <a:blip r:embed="rId8"/>
          <a:stretch>
            <a:fillRect/>
          </a:stretch>
        </p:blipFill>
        <p:spPr>
          <a:xfrm>
            <a:off x="2700652" y="4507239"/>
            <a:ext cx="9415562" cy="1592293"/>
          </a:xfrm>
          <a:prstGeom prst="rect">
            <a:avLst/>
          </a:prstGeom>
        </p:spPr>
      </p:pic>
    </p:spTree>
    <p:extLst>
      <p:ext uri="{BB962C8B-B14F-4D97-AF65-F5344CB8AC3E}">
        <p14:creationId xmlns:p14="http://schemas.microsoft.com/office/powerpoint/2010/main" val="19619544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D9D04B3-7E07-F80A-7548-F946596D02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6D5332-5E08-2698-8BF7-980CF1E46E70}"/>
              </a:ext>
            </a:extLst>
          </p:cNvPr>
          <p:cNvSpPr>
            <a:spLocks noGrp="1"/>
          </p:cNvSpPr>
          <p:nvPr>
            <p:ph type="title"/>
          </p:nvPr>
        </p:nvSpPr>
        <p:spPr>
          <a:xfrm>
            <a:off x="2605451" y="28240"/>
            <a:ext cx="6981098" cy="832065"/>
          </a:xfrm>
        </p:spPr>
        <p:txBody>
          <a:bodyPr>
            <a:normAutofit/>
          </a:bodyPr>
          <a:lstStyle/>
          <a:p>
            <a:pPr algn="ctr"/>
            <a:r>
              <a:rPr lang="en-US" sz="2800" b="1">
                <a:solidFill>
                  <a:schemeClr val="tx1">
                    <a:lumMod val="75000"/>
                    <a:lumOff val="25000"/>
                  </a:schemeClr>
                </a:solidFill>
                <a:latin typeface="Montserrat" panose="00000500000000000000" pitchFamily="50" charset="0"/>
              </a:rPr>
              <a:t>Compliance Report</a:t>
            </a:r>
          </a:p>
        </p:txBody>
      </p:sp>
      <p:sp>
        <p:nvSpPr>
          <p:cNvPr id="11" name="TextBox 10">
            <a:extLst>
              <a:ext uri="{FF2B5EF4-FFF2-40B4-BE49-F238E27FC236}">
                <a16:creationId xmlns:a16="http://schemas.microsoft.com/office/drawing/2014/main" id="{8A77B5F1-59A7-B1DC-809E-A20B3BC8EF47}"/>
              </a:ext>
            </a:extLst>
          </p:cNvPr>
          <p:cNvSpPr txBox="1"/>
          <p:nvPr/>
        </p:nvSpPr>
        <p:spPr>
          <a:xfrm rot="16200000">
            <a:off x="-1029267" y="1823985"/>
            <a:ext cx="3505200" cy="369332"/>
          </a:xfrm>
          <a:prstGeom prst="rect">
            <a:avLst/>
          </a:prstGeom>
          <a:noFill/>
        </p:spPr>
        <p:txBody>
          <a:bodyPr wrap="square">
            <a:spAutoFit/>
          </a:bodyPr>
          <a:lstStyle/>
          <a:p>
            <a:r>
              <a:rPr lang="en-US" sz="1800" b="1">
                <a:solidFill>
                  <a:srgbClr val="0070C0">
                    <a:alpha val="29000"/>
                  </a:srgbClr>
                </a:solidFill>
                <a:latin typeface="Montserrat" panose="00000500000000000000" pitchFamily="50" charset="0"/>
                <a:ea typeface="Calibri" panose="020F0502020204030204" pitchFamily="34" charset="0"/>
              </a:rPr>
              <a:t>Executive Director’s Report</a:t>
            </a:r>
          </a:p>
        </p:txBody>
      </p:sp>
      <p:pic>
        <p:nvPicPr>
          <p:cNvPr id="12" name="Picture 11">
            <a:extLst>
              <a:ext uri="{FF2B5EF4-FFF2-40B4-BE49-F238E27FC236}">
                <a16:creationId xmlns:a16="http://schemas.microsoft.com/office/drawing/2014/main" id="{8B53BD73-7645-620F-47AF-5E3EA5D2A42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417084" y="5773347"/>
            <a:ext cx="2014982" cy="805992"/>
          </a:xfrm>
          <a:prstGeom prst="rect">
            <a:avLst/>
          </a:prstGeom>
        </p:spPr>
      </p:pic>
      <p:pic>
        <p:nvPicPr>
          <p:cNvPr id="9" name="Picture 8">
            <a:extLst>
              <a:ext uri="{FF2B5EF4-FFF2-40B4-BE49-F238E27FC236}">
                <a16:creationId xmlns:a16="http://schemas.microsoft.com/office/drawing/2014/main" id="{8C964A93-0EAD-CCC7-EDBF-7FD49DB2F028}"/>
              </a:ext>
            </a:extLst>
          </p:cNvPr>
          <p:cNvPicPr>
            <a:picLocks noChangeAspect="1"/>
          </p:cNvPicPr>
          <p:nvPr/>
        </p:nvPicPr>
        <p:blipFill>
          <a:blip r:embed="rId4"/>
          <a:srcRect r="48439" b="81888"/>
          <a:stretch>
            <a:fillRect/>
          </a:stretch>
        </p:blipFill>
        <p:spPr>
          <a:xfrm>
            <a:off x="1089954" y="726955"/>
            <a:ext cx="4405971" cy="279514"/>
          </a:xfrm>
          <a:prstGeom prst="rect">
            <a:avLst/>
          </a:prstGeom>
        </p:spPr>
      </p:pic>
      <p:pic>
        <p:nvPicPr>
          <p:cNvPr id="5" name="Picture 4">
            <a:extLst>
              <a:ext uri="{FF2B5EF4-FFF2-40B4-BE49-F238E27FC236}">
                <a16:creationId xmlns:a16="http://schemas.microsoft.com/office/drawing/2014/main" id="{B36D70FE-B98F-3081-7F34-8F74C0D201D8}"/>
              </a:ext>
            </a:extLst>
          </p:cNvPr>
          <p:cNvPicPr>
            <a:picLocks noChangeAspect="1"/>
          </p:cNvPicPr>
          <p:nvPr/>
        </p:nvPicPr>
        <p:blipFill>
          <a:blip r:embed="rId5"/>
          <a:stretch>
            <a:fillRect/>
          </a:stretch>
        </p:blipFill>
        <p:spPr>
          <a:xfrm>
            <a:off x="1176509" y="1006469"/>
            <a:ext cx="9421540" cy="1247949"/>
          </a:xfrm>
          <a:prstGeom prst="rect">
            <a:avLst/>
          </a:prstGeom>
        </p:spPr>
      </p:pic>
      <p:pic>
        <p:nvPicPr>
          <p:cNvPr id="10" name="Picture 9">
            <a:extLst>
              <a:ext uri="{FF2B5EF4-FFF2-40B4-BE49-F238E27FC236}">
                <a16:creationId xmlns:a16="http://schemas.microsoft.com/office/drawing/2014/main" id="{AB903C53-BCD0-6426-DBAA-C40D0C882940}"/>
              </a:ext>
            </a:extLst>
          </p:cNvPr>
          <p:cNvPicPr>
            <a:picLocks noChangeAspect="1"/>
          </p:cNvPicPr>
          <p:nvPr/>
        </p:nvPicPr>
        <p:blipFill>
          <a:blip r:embed="rId6"/>
          <a:stretch>
            <a:fillRect/>
          </a:stretch>
        </p:blipFill>
        <p:spPr>
          <a:xfrm>
            <a:off x="1176509" y="2327745"/>
            <a:ext cx="9078592" cy="828791"/>
          </a:xfrm>
          <a:prstGeom prst="rect">
            <a:avLst/>
          </a:prstGeom>
        </p:spPr>
      </p:pic>
      <p:pic>
        <p:nvPicPr>
          <p:cNvPr id="15" name="Picture 14">
            <a:extLst>
              <a:ext uri="{FF2B5EF4-FFF2-40B4-BE49-F238E27FC236}">
                <a16:creationId xmlns:a16="http://schemas.microsoft.com/office/drawing/2014/main" id="{D3CFF01F-A04F-A035-657B-D9F651BA2A0E}"/>
              </a:ext>
            </a:extLst>
          </p:cNvPr>
          <p:cNvPicPr>
            <a:picLocks noChangeAspect="1"/>
          </p:cNvPicPr>
          <p:nvPr/>
        </p:nvPicPr>
        <p:blipFill>
          <a:blip r:embed="rId7"/>
          <a:stretch>
            <a:fillRect/>
          </a:stretch>
        </p:blipFill>
        <p:spPr>
          <a:xfrm>
            <a:off x="2290231" y="3454743"/>
            <a:ext cx="7611537" cy="2391109"/>
          </a:xfrm>
          <a:prstGeom prst="rect">
            <a:avLst/>
          </a:prstGeom>
        </p:spPr>
      </p:pic>
    </p:spTree>
    <p:extLst>
      <p:ext uri="{BB962C8B-B14F-4D97-AF65-F5344CB8AC3E}">
        <p14:creationId xmlns:p14="http://schemas.microsoft.com/office/powerpoint/2010/main" val="4405884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93E7231-D9C5-AAA4-1774-2525BD454C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298506-5A5E-9DBF-B0E3-1E456AC4CE17}"/>
              </a:ext>
            </a:extLst>
          </p:cNvPr>
          <p:cNvSpPr>
            <a:spLocks noGrp="1"/>
          </p:cNvSpPr>
          <p:nvPr>
            <p:ph type="title"/>
          </p:nvPr>
        </p:nvSpPr>
        <p:spPr>
          <a:xfrm>
            <a:off x="2605451" y="28240"/>
            <a:ext cx="6981098" cy="1200485"/>
          </a:xfrm>
        </p:spPr>
        <p:txBody>
          <a:bodyPr>
            <a:normAutofit/>
          </a:bodyPr>
          <a:lstStyle/>
          <a:p>
            <a:pPr algn="ctr"/>
            <a:r>
              <a:rPr lang="en-US" sz="4000" b="1">
                <a:solidFill>
                  <a:schemeClr val="tx1">
                    <a:lumMod val="75000"/>
                    <a:lumOff val="25000"/>
                  </a:schemeClr>
                </a:solidFill>
                <a:latin typeface="Montserrat" panose="00000500000000000000" pitchFamily="50" charset="0"/>
              </a:rPr>
              <a:t>Education Report</a:t>
            </a:r>
          </a:p>
        </p:txBody>
      </p:sp>
      <p:pic>
        <p:nvPicPr>
          <p:cNvPr id="12" name="Picture 11">
            <a:extLst>
              <a:ext uri="{FF2B5EF4-FFF2-40B4-BE49-F238E27FC236}">
                <a16:creationId xmlns:a16="http://schemas.microsoft.com/office/drawing/2014/main" id="{7A447969-20FC-3433-2DAB-867553D35D0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417084" y="5773347"/>
            <a:ext cx="2014982" cy="805992"/>
          </a:xfrm>
          <a:prstGeom prst="rect">
            <a:avLst/>
          </a:prstGeom>
        </p:spPr>
      </p:pic>
      <p:sp>
        <p:nvSpPr>
          <p:cNvPr id="4" name="TextBox 3">
            <a:extLst>
              <a:ext uri="{FF2B5EF4-FFF2-40B4-BE49-F238E27FC236}">
                <a16:creationId xmlns:a16="http://schemas.microsoft.com/office/drawing/2014/main" id="{2668B954-DCE9-EB1A-0173-BFE32F5CCB69}"/>
              </a:ext>
            </a:extLst>
          </p:cNvPr>
          <p:cNvSpPr txBox="1"/>
          <p:nvPr/>
        </p:nvSpPr>
        <p:spPr>
          <a:xfrm>
            <a:off x="1281094" y="1228725"/>
            <a:ext cx="9629813" cy="3350148"/>
          </a:xfrm>
          <a:prstGeom prst="rect">
            <a:avLst/>
          </a:prstGeom>
          <a:noFill/>
        </p:spPr>
        <p:txBody>
          <a:bodyPr wrap="square" lIns="91440" tIns="45720" rIns="91440" bIns="45720" anchor="t">
            <a:spAutoFit/>
          </a:bodyPr>
          <a:lstStyle/>
          <a:p>
            <a:pPr marL="342900" marR="295275" indent="-342900">
              <a:lnSpc>
                <a:spcPct val="150000"/>
              </a:lnSpc>
              <a:buBlip>
                <a:blip r:embed="rId4"/>
              </a:buBlip>
            </a:pPr>
            <a:r>
              <a:rPr lang="en-US" sz="2400" b="1" spc="32">
                <a:solidFill>
                  <a:schemeClr val="tx1">
                    <a:lumMod val="75000"/>
                    <a:lumOff val="25000"/>
                  </a:schemeClr>
                </a:solidFill>
                <a:latin typeface="Montserrat"/>
              </a:rPr>
              <a:t>9/1/2026: Oklahoma House of Representatives Communications </a:t>
            </a:r>
            <a:r>
              <a:rPr lang="en-US" b="1" spc="32">
                <a:solidFill>
                  <a:schemeClr val="tx1">
                    <a:lumMod val="75000"/>
                    <a:lumOff val="25000"/>
                  </a:schemeClr>
                </a:solidFill>
                <a:latin typeface="Montserrat"/>
              </a:rPr>
              <a:t> (Rescheduled - TBD)</a:t>
            </a:r>
          </a:p>
          <a:p>
            <a:pPr marL="342900" marR="295275" indent="-342900">
              <a:lnSpc>
                <a:spcPct val="150000"/>
              </a:lnSpc>
              <a:buBlip>
                <a:blip r:embed="rId4"/>
              </a:buBlip>
            </a:pPr>
            <a:r>
              <a:rPr lang="en-US" sz="2400" b="1" spc="32">
                <a:solidFill>
                  <a:schemeClr val="tx1">
                    <a:lumMod val="75000"/>
                    <a:lumOff val="25000"/>
                  </a:schemeClr>
                </a:solidFill>
                <a:latin typeface="Montserrat"/>
              </a:rPr>
              <a:t>9/15-17/2026: Oklahoma Municipal League Conference</a:t>
            </a:r>
            <a:endParaRPr lang="en-US" sz="2400" b="0" i="0" spc="32">
              <a:solidFill>
                <a:schemeClr val="tx1">
                  <a:lumMod val="75000"/>
                  <a:lumOff val="25000"/>
                </a:schemeClr>
              </a:solidFill>
              <a:effectLst/>
              <a:latin typeface="Montserrat"/>
            </a:endParaRPr>
          </a:p>
          <a:p>
            <a:pPr marL="342900" marR="295275" lvl="0" indent="-342900" algn="l">
              <a:lnSpc>
                <a:spcPct val="150000"/>
              </a:lnSpc>
              <a:buBlip>
                <a:blip r:embed="rId4"/>
              </a:buBlip>
            </a:pPr>
            <a:r>
              <a:rPr lang="en-US" sz="2400" b="1" i="0" spc="32">
                <a:solidFill>
                  <a:schemeClr val="tx1">
                    <a:lumMod val="75000"/>
                    <a:lumOff val="25000"/>
                  </a:schemeClr>
                </a:solidFill>
                <a:effectLst/>
                <a:latin typeface="Montserrat"/>
              </a:rPr>
              <a:t>9/21/2026: Government &amp; Administrative Law Practice Section Continuing Legal Education</a:t>
            </a:r>
          </a:p>
          <a:p>
            <a:pPr marL="342900" marR="295275" indent="-342900">
              <a:lnSpc>
                <a:spcPct val="150000"/>
              </a:lnSpc>
              <a:buBlip>
                <a:blip r:embed="rId4"/>
              </a:buBlip>
            </a:pPr>
            <a:r>
              <a:rPr lang="en-US" sz="2400" b="1" spc="32">
                <a:solidFill>
                  <a:schemeClr val="tx1">
                    <a:lumMod val="75000"/>
                    <a:lumOff val="25000"/>
                  </a:schemeClr>
                </a:solidFill>
                <a:latin typeface="Montserrat"/>
                <a:ea typeface="Calibri"/>
                <a:cs typeface="Calibri"/>
              </a:rPr>
              <a:t>10/28/2026:  Regents Education Program conference </a:t>
            </a:r>
          </a:p>
        </p:txBody>
      </p:sp>
    </p:spTree>
    <p:extLst>
      <p:ext uri="{BB962C8B-B14F-4D97-AF65-F5344CB8AC3E}">
        <p14:creationId xmlns:p14="http://schemas.microsoft.com/office/powerpoint/2010/main" val="23564047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EF1F0F9-9372-B6A7-FFC9-86AF034434D4}"/>
              </a:ext>
            </a:extLst>
          </p:cNvPr>
          <p:cNvSpPr txBox="1"/>
          <p:nvPr/>
        </p:nvSpPr>
        <p:spPr>
          <a:xfrm>
            <a:off x="0" y="216827"/>
            <a:ext cx="121920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b="1">
                <a:solidFill>
                  <a:schemeClr val="tx1">
                    <a:lumMod val="75000"/>
                    <a:lumOff val="25000"/>
                  </a:schemeClr>
                </a:solidFill>
                <a:latin typeface="Montserrat" panose="00000500000000000000" pitchFamily="50" charset="0"/>
                <a:ea typeface="+mn-lt"/>
                <a:cs typeface="+mn-lt"/>
              </a:rPr>
              <a:t>Guardian &amp; Political Subdivision Update</a:t>
            </a:r>
            <a:endParaRPr lang="en-US" sz="1600">
              <a:solidFill>
                <a:schemeClr val="tx1">
                  <a:lumMod val="75000"/>
                  <a:lumOff val="25000"/>
                </a:schemeClr>
              </a:solidFill>
              <a:latin typeface="Montserrat" panose="00000500000000000000" pitchFamily="50" charset="0"/>
            </a:endParaRPr>
          </a:p>
        </p:txBody>
      </p:sp>
      <p:pic>
        <p:nvPicPr>
          <p:cNvPr id="4" name="Picture 3" descr="Logo&#10;&#10;AI-generated content may be incorrect.">
            <a:extLst>
              <a:ext uri="{FF2B5EF4-FFF2-40B4-BE49-F238E27FC236}">
                <a16:creationId xmlns:a16="http://schemas.microsoft.com/office/drawing/2014/main" id="{F3EF1947-BEF1-AD01-6B9B-C82A2955053D}"/>
              </a:ext>
            </a:extLst>
          </p:cNvPr>
          <p:cNvPicPr>
            <a:picLocks noChangeAspect="1"/>
          </p:cNvPicPr>
          <p:nvPr/>
        </p:nvPicPr>
        <p:blipFill>
          <a:blip r:embed="rId3">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502099" y="5446766"/>
            <a:ext cx="992974" cy="872493"/>
          </a:xfrm>
          <a:prstGeom prst="rect">
            <a:avLst/>
          </a:prstGeom>
        </p:spPr>
      </p:pic>
      <p:pic>
        <p:nvPicPr>
          <p:cNvPr id="9" name="Picture 8" descr="Graphical user interface, website&#10;&#10;AI-generated content may be incorrect.">
            <a:extLst>
              <a:ext uri="{FF2B5EF4-FFF2-40B4-BE49-F238E27FC236}">
                <a16:creationId xmlns:a16="http://schemas.microsoft.com/office/drawing/2014/main" id="{37382FBF-4BD8-CDEE-B1DB-6D25ECBA6EEF}"/>
              </a:ext>
            </a:extLst>
          </p:cNvPr>
          <p:cNvPicPr>
            <a:picLocks noChangeAspect="1"/>
          </p:cNvPicPr>
          <p:nvPr/>
        </p:nvPicPr>
        <p:blipFill>
          <a:blip r:embed="rId4"/>
          <a:stretch>
            <a:fillRect/>
          </a:stretch>
        </p:blipFill>
        <p:spPr>
          <a:xfrm>
            <a:off x="1294266" y="863158"/>
            <a:ext cx="6229566" cy="1847088"/>
          </a:xfrm>
          <a:prstGeom prst="rect">
            <a:avLst/>
          </a:prstGeom>
        </p:spPr>
      </p:pic>
      <p:sp>
        <p:nvSpPr>
          <p:cNvPr id="5" name="TextBox 4">
            <a:extLst>
              <a:ext uri="{FF2B5EF4-FFF2-40B4-BE49-F238E27FC236}">
                <a16:creationId xmlns:a16="http://schemas.microsoft.com/office/drawing/2014/main" id="{325F72CC-B538-4A35-8CC9-7DFD1BA459CE}"/>
              </a:ext>
            </a:extLst>
          </p:cNvPr>
          <p:cNvSpPr txBox="1"/>
          <p:nvPr/>
        </p:nvSpPr>
        <p:spPr>
          <a:xfrm rot="16200000">
            <a:off x="-1105467" y="1823985"/>
            <a:ext cx="3505200" cy="369332"/>
          </a:xfrm>
          <a:prstGeom prst="rect">
            <a:avLst/>
          </a:prstGeom>
          <a:noFill/>
        </p:spPr>
        <p:txBody>
          <a:bodyPr wrap="square">
            <a:spAutoFit/>
          </a:bodyPr>
          <a:lstStyle/>
          <a:p>
            <a:r>
              <a:rPr lang="en-US" sz="1800" b="1">
                <a:solidFill>
                  <a:srgbClr val="0070C0">
                    <a:alpha val="29000"/>
                  </a:srgbClr>
                </a:solidFill>
                <a:latin typeface="Montserrat" panose="00000500000000000000" pitchFamily="50" charset="0"/>
                <a:ea typeface="Calibri" panose="020F0502020204030204" pitchFamily="34" charset="0"/>
              </a:rPr>
              <a:t>Executive Director’s Report</a:t>
            </a:r>
          </a:p>
        </p:txBody>
      </p:sp>
      <p:pic>
        <p:nvPicPr>
          <p:cNvPr id="6" name="Picture 5">
            <a:extLst>
              <a:ext uri="{FF2B5EF4-FFF2-40B4-BE49-F238E27FC236}">
                <a16:creationId xmlns:a16="http://schemas.microsoft.com/office/drawing/2014/main" id="{76ED32EB-23B0-BBEA-5AB8-43B4C4B12614}"/>
              </a:ext>
            </a:extLst>
          </p:cNvPr>
          <p:cNvPicPr>
            <a:picLocks noChangeAspect="1"/>
          </p:cNvPicPr>
          <p:nvPr/>
        </p:nvPicPr>
        <p:blipFill>
          <a:blip r:embed="rId5"/>
          <a:stretch>
            <a:fillRect/>
          </a:stretch>
        </p:blipFill>
        <p:spPr>
          <a:xfrm>
            <a:off x="9454066" y="2046751"/>
            <a:ext cx="2572877" cy="3429000"/>
          </a:xfrm>
          <a:prstGeom prst="rect">
            <a:avLst/>
          </a:prstGeom>
        </p:spPr>
      </p:pic>
      <p:pic>
        <p:nvPicPr>
          <p:cNvPr id="13" name="Picture 12">
            <a:extLst>
              <a:ext uri="{FF2B5EF4-FFF2-40B4-BE49-F238E27FC236}">
                <a16:creationId xmlns:a16="http://schemas.microsoft.com/office/drawing/2014/main" id="{5E246650-1F69-66EB-8BEB-94F322DFBED1}"/>
              </a:ext>
            </a:extLst>
          </p:cNvPr>
          <p:cNvPicPr>
            <a:picLocks noChangeAspect="1"/>
          </p:cNvPicPr>
          <p:nvPr/>
        </p:nvPicPr>
        <p:blipFill>
          <a:blip r:embed="rId6"/>
          <a:stretch>
            <a:fillRect/>
          </a:stretch>
        </p:blipFill>
        <p:spPr>
          <a:xfrm>
            <a:off x="7639068" y="1174428"/>
            <a:ext cx="4437695" cy="646331"/>
          </a:xfrm>
          <a:prstGeom prst="rect">
            <a:avLst/>
          </a:prstGeom>
        </p:spPr>
      </p:pic>
      <p:sp>
        <p:nvSpPr>
          <p:cNvPr id="14" name="TextBox 13">
            <a:extLst>
              <a:ext uri="{FF2B5EF4-FFF2-40B4-BE49-F238E27FC236}">
                <a16:creationId xmlns:a16="http://schemas.microsoft.com/office/drawing/2014/main" id="{A4BB0259-C3EA-DAED-3908-5A00F78C71B8}"/>
              </a:ext>
            </a:extLst>
          </p:cNvPr>
          <p:cNvSpPr txBox="1"/>
          <p:nvPr/>
        </p:nvSpPr>
        <p:spPr>
          <a:xfrm>
            <a:off x="1371599" y="2805793"/>
            <a:ext cx="8220075" cy="4401205"/>
          </a:xfrm>
          <a:prstGeom prst="rect">
            <a:avLst/>
          </a:prstGeom>
          <a:noFill/>
        </p:spPr>
        <p:txBody>
          <a:bodyPr wrap="square" lIns="91440" tIns="45720" rIns="91440" bIns="45720" rtlCol="0" anchor="t">
            <a:spAutoFit/>
          </a:bodyPr>
          <a:lstStyle/>
          <a:p>
            <a:pPr marL="285750" indent="-285750">
              <a:spcAft>
                <a:spcPts val="600"/>
              </a:spcAft>
              <a:buBlip>
                <a:blip r:embed="rId7"/>
              </a:buBlip>
            </a:pPr>
            <a:r>
              <a:rPr lang="en-US" sz="1700" dirty="0">
                <a:solidFill>
                  <a:schemeClr val="tx1">
                    <a:lumMod val="75000"/>
                    <a:lumOff val="25000"/>
                  </a:schemeClr>
                </a:solidFill>
                <a:ea typeface="+mn-lt"/>
                <a:cs typeface="+mn-lt"/>
              </a:rPr>
              <a:t>Conducting extensive research, system testing, and implementation planning to prepare for more than 3,500 personal financial disclosure filers from political subdivisions. </a:t>
            </a:r>
            <a:endParaRPr lang="en-US" sz="1700" dirty="0">
              <a:solidFill>
                <a:schemeClr val="tx1">
                  <a:lumMod val="75000"/>
                  <a:lumOff val="25000"/>
                </a:schemeClr>
              </a:solidFill>
            </a:endParaRPr>
          </a:p>
          <a:p>
            <a:pPr marL="285750" indent="-285750">
              <a:spcAft>
                <a:spcPts val="600"/>
              </a:spcAft>
              <a:buBlip>
                <a:blip r:embed="rId7"/>
              </a:buBlip>
            </a:pPr>
            <a:r>
              <a:rPr lang="en-US" sz="1700" dirty="0">
                <a:solidFill>
                  <a:schemeClr val="tx1">
                    <a:lumMod val="75000"/>
                    <a:lumOff val="25000"/>
                  </a:schemeClr>
                </a:solidFill>
                <a:ea typeface="+mn-lt"/>
                <a:cs typeface="+mn-lt"/>
              </a:rPr>
              <a:t>Developing clear, coordinated communications and guidance to help new filers register, navigate Guardian, and meet their filing obligations. </a:t>
            </a:r>
            <a:endParaRPr lang="en-US" sz="1700" dirty="0">
              <a:solidFill>
                <a:schemeClr val="tx1">
                  <a:lumMod val="75000"/>
                  <a:lumOff val="25000"/>
                </a:schemeClr>
              </a:solidFill>
            </a:endParaRPr>
          </a:p>
          <a:p>
            <a:pPr marL="285750" indent="-285750">
              <a:spcAft>
                <a:spcPts val="600"/>
              </a:spcAft>
              <a:buBlip>
                <a:blip r:embed="rId7"/>
              </a:buBlip>
            </a:pPr>
            <a:r>
              <a:rPr lang="en-US" sz="1700" dirty="0">
                <a:solidFill>
                  <a:schemeClr val="tx1">
                    <a:lumMod val="75000"/>
                    <a:lumOff val="25000"/>
                  </a:schemeClr>
                </a:solidFill>
                <a:ea typeface="+mn-lt"/>
                <a:cs typeface="+mn-lt"/>
              </a:rPr>
              <a:t>Preparing staff and internal processes to manage the significant increase in questions, filings, and compliance support. </a:t>
            </a:r>
            <a:endParaRPr lang="en-US" sz="1700" dirty="0">
              <a:solidFill>
                <a:schemeClr val="tx1">
                  <a:lumMod val="75000"/>
                  <a:lumOff val="25000"/>
                </a:schemeClr>
              </a:solidFill>
            </a:endParaRPr>
          </a:p>
          <a:p>
            <a:pPr marL="285750" indent="-285750">
              <a:spcAft>
                <a:spcPts val="600"/>
              </a:spcAft>
              <a:buBlip>
                <a:blip r:embed="rId7"/>
              </a:buBlip>
            </a:pPr>
            <a:r>
              <a:rPr lang="en-US" sz="1700" dirty="0">
                <a:solidFill>
                  <a:schemeClr val="tx1">
                    <a:lumMod val="75000"/>
                    <a:lumOff val="25000"/>
                  </a:schemeClr>
                </a:solidFill>
                <a:ea typeface="+mn-lt"/>
                <a:cs typeface="+mn-lt"/>
              </a:rPr>
              <a:t>Because political subdivision candidates must file personal financial disclosures—not only officeholders—those candidates will temporarily file through the Local Campaign Finance Transparency Portal until a new system is available. </a:t>
            </a:r>
            <a:endParaRPr lang="en-US" sz="1700" dirty="0">
              <a:solidFill>
                <a:schemeClr val="tx1">
                  <a:lumMod val="75000"/>
                  <a:lumOff val="25000"/>
                </a:schemeClr>
              </a:solidFill>
            </a:endParaRPr>
          </a:p>
          <a:p>
            <a:pPr marL="285750" indent="-285750">
              <a:spcAft>
                <a:spcPts val="600"/>
              </a:spcAft>
              <a:buBlip>
                <a:blip r:embed="rId7"/>
              </a:buBlip>
            </a:pPr>
            <a:r>
              <a:rPr lang="en-US" sz="1700" dirty="0">
                <a:solidFill>
                  <a:schemeClr val="tx1">
                    <a:lumMod val="75000"/>
                    <a:lumOff val="25000"/>
                  </a:schemeClr>
                </a:solidFill>
                <a:ea typeface="+mn-lt"/>
                <a:cs typeface="+mn-lt"/>
              </a:rPr>
              <a:t>Coordinating the use of Guardian and the portal to provide a workable interim process while longer-term system modernization continues.</a:t>
            </a:r>
            <a:endParaRPr lang="en-US" sz="1700" dirty="0">
              <a:solidFill>
                <a:schemeClr val="tx1">
                  <a:lumMod val="75000"/>
                  <a:lumOff val="25000"/>
                </a:schemeClr>
              </a:solidFill>
            </a:endParaRPr>
          </a:p>
          <a:p>
            <a:endParaRPr lang="en-US" sz="1700" dirty="0"/>
          </a:p>
          <a:p>
            <a:endParaRPr lang="en-US" sz="1700" dirty="0"/>
          </a:p>
        </p:txBody>
      </p:sp>
    </p:spTree>
    <p:extLst>
      <p:ext uri="{BB962C8B-B14F-4D97-AF65-F5344CB8AC3E}">
        <p14:creationId xmlns:p14="http://schemas.microsoft.com/office/powerpoint/2010/main" val="7785355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51B142A-8C24-5B8A-AE91-7EF43ED1B7A4}"/>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C06612A1-03C2-EB0C-3339-8261F779A204}"/>
              </a:ext>
            </a:extLst>
          </p:cNvPr>
          <p:cNvSpPr txBox="1"/>
          <p:nvPr/>
        </p:nvSpPr>
        <p:spPr>
          <a:xfrm rot="16200000">
            <a:off x="-1029267" y="1823985"/>
            <a:ext cx="3505200" cy="369332"/>
          </a:xfrm>
          <a:prstGeom prst="rect">
            <a:avLst/>
          </a:prstGeom>
          <a:noFill/>
        </p:spPr>
        <p:txBody>
          <a:bodyPr wrap="square">
            <a:spAutoFit/>
          </a:bodyPr>
          <a:lstStyle/>
          <a:p>
            <a:r>
              <a:rPr lang="en-US" sz="1800" b="1">
                <a:solidFill>
                  <a:srgbClr val="0070C0">
                    <a:alpha val="29000"/>
                  </a:srgbClr>
                </a:solidFill>
                <a:latin typeface="Montserrat" panose="00000500000000000000" pitchFamily="50" charset="0"/>
                <a:ea typeface="Calibri" panose="020F0502020204030204" pitchFamily="34" charset="0"/>
              </a:rPr>
              <a:t>Executive Director’s Report</a:t>
            </a:r>
          </a:p>
        </p:txBody>
      </p:sp>
      <p:pic>
        <p:nvPicPr>
          <p:cNvPr id="12" name="Picture 11">
            <a:extLst>
              <a:ext uri="{FF2B5EF4-FFF2-40B4-BE49-F238E27FC236}">
                <a16:creationId xmlns:a16="http://schemas.microsoft.com/office/drawing/2014/main" id="{67C05209-0BF8-2645-C731-5349C8A0C7C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241216" y="8800080"/>
            <a:ext cx="2014982" cy="805992"/>
          </a:xfrm>
          <a:prstGeom prst="rect">
            <a:avLst/>
          </a:prstGeom>
        </p:spPr>
      </p:pic>
      <p:sp>
        <p:nvSpPr>
          <p:cNvPr id="10" name="TextBox 9">
            <a:extLst>
              <a:ext uri="{FF2B5EF4-FFF2-40B4-BE49-F238E27FC236}">
                <a16:creationId xmlns:a16="http://schemas.microsoft.com/office/drawing/2014/main" id="{C640F2F1-8F31-3216-8BE8-9EDB2BA5B66A}"/>
              </a:ext>
            </a:extLst>
          </p:cNvPr>
          <p:cNvSpPr txBox="1"/>
          <p:nvPr/>
        </p:nvSpPr>
        <p:spPr>
          <a:xfrm>
            <a:off x="0" y="216827"/>
            <a:ext cx="121920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b="1">
                <a:solidFill>
                  <a:schemeClr val="tx1">
                    <a:lumMod val="75000"/>
                    <a:lumOff val="25000"/>
                  </a:schemeClr>
                </a:solidFill>
                <a:latin typeface="Montserrat" panose="00000500000000000000" pitchFamily="50" charset="0"/>
                <a:ea typeface="+mn-lt"/>
                <a:cs typeface="+mn-lt"/>
              </a:rPr>
              <a:t>Guardian &amp; Political Subdivision Update</a:t>
            </a:r>
            <a:endParaRPr lang="en-US" sz="1600">
              <a:solidFill>
                <a:schemeClr val="tx1">
                  <a:lumMod val="75000"/>
                  <a:lumOff val="25000"/>
                </a:schemeClr>
              </a:solidFill>
              <a:latin typeface="Montserrat" panose="00000500000000000000" pitchFamily="50" charset="0"/>
            </a:endParaRPr>
          </a:p>
        </p:txBody>
      </p:sp>
      <p:pic>
        <p:nvPicPr>
          <p:cNvPr id="5" name="Picture 4">
            <a:extLst>
              <a:ext uri="{FF2B5EF4-FFF2-40B4-BE49-F238E27FC236}">
                <a16:creationId xmlns:a16="http://schemas.microsoft.com/office/drawing/2014/main" id="{2C1E6372-3DDC-C2F5-AB7B-BAF419F91559}"/>
              </a:ext>
            </a:extLst>
          </p:cNvPr>
          <p:cNvPicPr>
            <a:picLocks noChangeAspect="1"/>
          </p:cNvPicPr>
          <p:nvPr/>
        </p:nvPicPr>
        <p:blipFill>
          <a:blip r:embed="rId4">
            <a:duotone>
              <a:prstClr val="black"/>
              <a:srgbClr val="0070C0">
                <a:tint val="45000"/>
                <a:satMod val="400000"/>
              </a:srgbClr>
            </a:duotone>
            <a:extLst>
              <a:ext uri="{28A0092B-C50C-407E-A947-70E740481C1C}">
                <a14:useLocalDpi xmlns:a14="http://schemas.microsoft.com/office/drawing/2010/main" val="0"/>
              </a:ext>
            </a:extLst>
          </a:blip>
          <a:stretch>
            <a:fillRect/>
          </a:stretch>
        </p:blipFill>
        <p:spPr>
          <a:xfrm rot="16200000">
            <a:off x="-280083" y="4788697"/>
            <a:ext cx="2319526" cy="845467"/>
          </a:xfrm>
          <a:prstGeom prst="rect">
            <a:avLst/>
          </a:prstGeom>
        </p:spPr>
      </p:pic>
      <p:sp>
        <p:nvSpPr>
          <p:cNvPr id="7" name="TextBox 6">
            <a:extLst>
              <a:ext uri="{FF2B5EF4-FFF2-40B4-BE49-F238E27FC236}">
                <a16:creationId xmlns:a16="http://schemas.microsoft.com/office/drawing/2014/main" id="{A3AD50FB-C66E-92C2-63F7-4AF3FF0255EB}"/>
              </a:ext>
            </a:extLst>
          </p:cNvPr>
          <p:cNvSpPr txBox="1"/>
          <p:nvPr/>
        </p:nvSpPr>
        <p:spPr>
          <a:xfrm>
            <a:off x="1054420" y="848343"/>
            <a:ext cx="1074031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dirty="0">
                <a:solidFill>
                  <a:srgbClr val="0066A6"/>
                </a:solidFill>
                <a:latin typeface="Montserrat" panose="00000500000000000000" pitchFamily="50" charset="0"/>
              </a:rPr>
              <a:t>Technology-Assisted Campaign Finance Report Review</a:t>
            </a:r>
            <a:endParaRPr lang="en-US" sz="2000" u="sng" dirty="0">
              <a:solidFill>
                <a:srgbClr val="0066A6"/>
              </a:solidFill>
              <a:hlinkClick r:id="rId5">
                <a:extLst>
                  <a:ext uri="{A12FA001-AC4F-418D-AE19-62706E023703}">
                    <ahyp:hlinkClr xmlns:ahyp="http://schemas.microsoft.com/office/drawing/2018/hyperlinkcolor" val="tx"/>
                  </a:ext>
                </a:extLst>
              </a:hlinkClick>
            </a:endParaRPr>
          </a:p>
        </p:txBody>
      </p:sp>
      <p:grpSp>
        <p:nvGrpSpPr>
          <p:cNvPr id="15" name="Group 14">
            <a:extLst>
              <a:ext uri="{FF2B5EF4-FFF2-40B4-BE49-F238E27FC236}">
                <a16:creationId xmlns:a16="http://schemas.microsoft.com/office/drawing/2014/main" id="{6992E8EF-585C-2862-E243-46977718F80D}"/>
              </a:ext>
            </a:extLst>
          </p:cNvPr>
          <p:cNvGrpSpPr/>
          <p:nvPr/>
        </p:nvGrpSpPr>
        <p:grpSpPr>
          <a:xfrm>
            <a:off x="1054420" y="1657321"/>
            <a:ext cx="10966129" cy="876329"/>
            <a:chOff x="1248148" y="1773129"/>
            <a:chExt cx="9080644" cy="1323145"/>
          </a:xfrm>
        </p:grpSpPr>
        <p:sp>
          <p:nvSpPr>
            <p:cNvPr id="3" name="Rectangle: Rounded Corners 2">
              <a:extLst>
                <a:ext uri="{FF2B5EF4-FFF2-40B4-BE49-F238E27FC236}">
                  <a16:creationId xmlns:a16="http://schemas.microsoft.com/office/drawing/2014/main" id="{26AF722E-DDF7-27FF-331D-49B22C218AB1}"/>
                </a:ext>
              </a:extLst>
            </p:cNvPr>
            <p:cNvSpPr/>
            <p:nvPr/>
          </p:nvSpPr>
          <p:spPr>
            <a:xfrm>
              <a:off x="1248148" y="1773129"/>
              <a:ext cx="9080644" cy="1323145"/>
            </a:xfrm>
            <a:prstGeom prst="roundRect">
              <a:avLst/>
            </a:prstGeom>
            <a:solidFill>
              <a:srgbClr val="EEEEEE"/>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42B4B"/>
                </a:solidFill>
              </a:endParaRPr>
            </a:p>
          </p:txBody>
        </p:sp>
        <p:sp>
          <p:nvSpPr>
            <p:cNvPr id="6" name="TextBox 5">
              <a:extLst>
                <a:ext uri="{FF2B5EF4-FFF2-40B4-BE49-F238E27FC236}">
                  <a16:creationId xmlns:a16="http://schemas.microsoft.com/office/drawing/2014/main" id="{CC701158-45CD-CB3E-EC38-4B965952FDE5}"/>
                </a:ext>
              </a:extLst>
            </p:cNvPr>
            <p:cNvSpPr txBox="1"/>
            <p:nvPr/>
          </p:nvSpPr>
          <p:spPr>
            <a:xfrm>
              <a:off x="1301607" y="1799152"/>
              <a:ext cx="8973727" cy="930914"/>
            </a:xfrm>
            <a:prstGeom prst="rect">
              <a:avLst/>
            </a:prstGeom>
            <a:noFill/>
            <a:ln>
              <a:noFill/>
            </a:ln>
          </p:spPr>
          <p:txBody>
            <a:bodyPr wrap="square" rtlCol="0">
              <a:spAutoFit/>
            </a:bodyPr>
            <a:lstStyle/>
            <a:p>
              <a:pPr algn="just"/>
              <a:r>
                <a:rPr lang="en-US" sz="1600" b="1" dirty="0">
                  <a:solidFill>
                    <a:srgbClr val="142B4B"/>
                  </a:solidFill>
                  <a:latin typeface="+mj-lt"/>
                  <a:ea typeface="Calibri" panose="020F0502020204030204" pitchFamily="34" charset="0"/>
                  <a:cs typeface="Times New Roman" panose="02020603050405020304" pitchFamily="18" charset="0"/>
                </a:rPr>
                <a:t>Implement an AI-Assisted Campaign Finance Review solution that analyzes filing data, identifies potential issues and exceptions, prioritizes record for human review, and provides a centralized reviewer workflow while maintaining Ethics Commissions oversight of final decisions. </a:t>
              </a:r>
              <a:endParaRPr lang="en-US" sz="1600" b="1" dirty="0">
                <a:solidFill>
                  <a:srgbClr val="142B4B"/>
                </a:solidFill>
                <a:latin typeface="+mj-lt"/>
              </a:endParaRPr>
            </a:p>
          </p:txBody>
        </p:sp>
      </p:grpSp>
      <p:sp>
        <p:nvSpPr>
          <p:cNvPr id="14" name="TextBox 13">
            <a:extLst>
              <a:ext uri="{FF2B5EF4-FFF2-40B4-BE49-F238E27FC236}">
                <a16:creationId xmlns:a16="http://schemas.microsoft.com/office/drawing/2014/main" id="{299DAAFC-1031-EA47-2784-631F4F9FB3C3}"/>
              </a:ext>
            </a:extLst>
          </p:cNvPr>
          <p:cNvSpPr txBox="1"/>
          <p:nvPr/>
        </p:nvSpPr>
        <p:spPr>
          <a:xfrm>
            <a:off x="4044778" y="1246207"/>
            <a:ext cx="4102443" cy="400110"/>
          </a:xfrm>
          <a:prstGeom prst="rect">
            <a:avLst/>
          </a:prstGeom>
          <a:noFill/>
          <a:ln>
            <a:noFill/>
          </a:ln>
        </p:spPr>
        <p:txBody>
          <a:bodyPr wrap="square" rtlCol="0">
            <a:spAutoFit/>
          </a:bodyPr>
          <a:lstStyle/>
          <a:p>
            <a:pPr algn="ctr"/>
            <a:r>
              <a:rPr lang="en-US" sz="2000" dirty="0">
                <a:solidFill>
                  <a:srgbClr val="142B4B"/>
                </a:solidFill>
                <a:latin typeface="Montserrat ExtraBold" panose="00000900000000000000" pitchFamily="2" charset="0"/>
                <a:ea typeface="Calibri" panose="020F0502020204030204" pitchFamily="34" charset="0"/>
                <a:cs typeface="Times New Roman" panose="02020603050405020304" pitchFamily="18" charset="0"/>
              </a:rPr>
              <a:t>Project Scope</a:t>
            </a:r>
            <a:endParaRPr lang="en-US" sz="2000" dirty="0">
              <a:solidFill>
                <a:srgbClr val="142B4B"/>
              </a:solidFill>
              <a:latin typeface="Montserrat ExtraBold" panose="00000900000000000000" pitchFamily="2" charset="0"/>
            </a:endParaRPr>
          </a:p>
        </p:txBody>
      </p:sp>
      <p:sp>
        <p:nvSpPr>
          <p:cNvPr id="19" name="TextBox 18">
            <a:extLst>
              <a:ext uri="{FF2B5EF4-FFF2-40B4-BE49-F238E27FC236}">
                <a16:creationId xmlns:a16="http://schemas.microsoft.com/office/drawing/2014/main" id="{83776208-5C61-76E3-FBFD-706F7367494E}"/>
              </a:ext>
            </a:extLst>
          </p:cNvPr>
          <p:cNvSpPr txBox="1"/>
          <p:nvPr/>
        </p:nvSpPr>
        <p:spPr>
          <a:xfrm>
            <a:off x="1054420" y="2587735"/>
            <a:ext cx="8216497" cy="523220"/>
          </a:xfrm>
          <a:prstGeom prst="rect">
            <a:avLst/>
          </a:prstGeom>
          <a:noFill/>
        </p:spPr>
        <p:txBody>
          <a:bodyPr wrap="square" rtlCol="0">
            <a:spAutoFit/>
          </a:bodyPr>
          <a:lstStyle/>
          <a:p>
            <a:r>
              <a:rPr lang="en-US" sz="2800" b="1" dirty="0">
                <a:solidFill>
                  <a:srgbClr val="142B4B"/>
                </a:solidFill>
                <a:effectLst>
                  <a:outerShdw blurRad="60007" dist="310007" dir="7680000" sy="30000" kx="1300200" algn="ctr" rotWithShape="0">
                    <a:prstClr val="black">
                      <a:alpha val="32000"/>
                    </a:prstClr>
                  </a:outerShdw>
                </a:effectLst>
                <a:latin typeface="Montserrat ExtraBold" panose="00000900000000000000" pitchFamily="2" charset="0"/>
              </a:rPr>
              <a:t>Objectives </a:t>
            </a:r>
            <a:r>
              <a:rPr lang="en-US" sz="1400" b="1" i="1" dirty="0">
                <a:solidFill>
                  <a:srgbClr val="142B4B"/>
                </a:solidFill>
                <a:effectLst>
                  <a:outerShdw blurRad="60007" dist="310007" dir="7680000" sy="30000" kx="1300200" algn="ctr" rotWithShape="0">
                    <a:prstClr val="black">
                      <a:alpha val="32000"/>
                    </a:prstClr>
                  </a:outerShdw>
                </a:effectLst>
                <a:latin typeface="Montserrat ExtraBold" panose="00000900000000000000" pitchFamily="2" charset="0"/>
              </a:rPr>
              <a:t>Why we are doing this project</a:t>
            </a:r>
            <a:endParaRPr lang="en-US" sz="2800" b="1" dirty="0">
              <a:solidFill>
                <a:srgbClr val="142B4B"/>
              </a:solidFill>
              <a:effectLst>
                <a:outerShdw blurRad="60007" dist="310007" dir="7680000" sy="30000" kx="1300200" algn="ctr" rotWithShape="0">
                  <a:prstClr val="black">
                    <a:alpha val="32000"/>
                  </a:prstClr>
                </a:outerShdw>
              </a:effectLst>
              <a:latin typeface="Montserrat ExtraBold" panose="00000900000000000000" pitchFamily="2" charset="0"/>
            </a:endParaRPr>
          </a:p>
        </p:txBody>
      </p:sp>
      <p:grpSp>
        <p:nvGrpSpPr>
          <p:cNvPr id="20" name="Group 19">
            <a:extLst>
              <a:ext uri="{FF2B5EF4-FFF2-40B4-BE49-F238E27FC236}">
                <a16:creationId xmlns:a16="http://schemas.microsoft.com/office/drawing/2014/main" id="{69B90F7A-3DE2-4FEE-81DC-F6D54E636E86}"/>
              </a:ext>
            </a:extLst>
          </p:cNvPr>
          <p:cNvGrpSpPr/>
          <p:nvPr/>
        </p:nvGrpSpPr>
        <p:grpSpPr>
          <a:xfrm>
            <a:off x="6676466" y="3165044"/>
            <a:ext cx="2478215" cy="3208718"/>
            <a:chOff x="6270846" y="1584251"/>
            <a:chExt cx="2604977" cy="4862970"/>
          </a:xfrm>
        </p:grpSpPr>
        <p:grpSp>
          <p:nvGrpSpPr>
            <p:cNvPr id="21" name="Content 3">
              <a:extLst>
                <a:ext uri="{FF2B5EF4-FFF2-40B4-BE49-F238E27FC236}">
                  <a16:creationId xmlns:a16="http://schemas.microsoft.com/office/drawing/2014/main" id="{99AB639A-7853-C3F0-F346-B4FB798FE4E6}"/>
                </a:ext>
              </a:extLst>
            </p:cNvPr>
            <p:cNvGrpSpPr/>
            <p:nvPr/>
          </p:nvGrpSpPr>
          <p:grpSpPr>
            <a:xfrm>
              <a:off x="6325781" y="1584251"/>
              <a:ext cx="2474335" cy="4862970"/>
              <a:chOff x="6337987" y="1584251"/>
              <a:chExt cx="2474335" cy="4207283"/>
            </a:xfrm>
            <a:solidFill>
              <a:srgbClr val="ECE4D6"/>
            </a:solidFill>
          </p:grpSpPr>
          <p:sp>
            <p:nvSpPr>
              <p:cNvPr id="25" name="Rectangle Top">
                <a:extLst>
                  <a:ext uri="{FF2B5EF4-FFF2-40B4-BE49-F238E27FC236}">
                    <a16:creationId xmlns:a16="http://schemas.microsoft.com/office/drawing/2014/main" id="{A9B7D3AD-86A5-F954-754C-3251D1366D86}"/>
                  </a:ext>
                </a:extLst>
              </p:cNvPr>
              <p:cNvSpPr/>
              <p:nvPr/>
            </p:nvSpPr>
            <p:spPr>
              <a:xfrm rot="10800000">
                <a:off x="6337987" y="1584251"/>
                <a:ext cx="2474335" cy="4207283"/>
              </a:xfrm>
              <a:prstGeom prst="round2Same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42B4B"/>
                  </a:solidFill>
                </a:endParaRPr>
              </a:p>
            </p:txBody>
          </p:sp>
          <p:sp>
            <p:nvSpPr>
              <p:cNvPr id="26" name="TextBox 25">
                <a:extLst>
                  <a:ext uri="{FF2B5EF4-FFF2-40B4-BE49-F238E27FC236}">
                    <a16:creationId xmlns:a16="http://schemas.microsoft.com/office/drawing/2014/main" id="{765D33B9-16F5-843A-FF3E-918A8B494A24}"/>
                  </a:ext>
                </a:extLst>
              </p:cNvPr>
              <p:cNvSpPr txBox="1"/>
              <p:nvPr/>
            </p:nvSpPr>
            <p:spPr>
              <a:xfrm>
                <a:off x="6498493" y="2767749"/>
                <a:ext cx="2087673" cy="505928"/>
              </a:xfrm>
              <a:prstGeom prst="rect">
                <a:avLst/>
              </a:prstGeom>
              <a:noFill/>
            </p:spPr>
            <p:txBody>
              <a:bodyPr wrap="square" rtlCol="0">
                <a:spAutoFit/>
              </a:bodyPr>
              <a:lstStyle/>
              <a:p>
                <a:pPr algn="ctr"/>
                <a:r>
                  <a:rPr lang="en-US" sz="1600" b="1" i="1" dirty="0">
                    <a:solidFill>
                      <a:srgbClr val="142B4B"/>
                    </a:solidFill>
                    <a:latin typeface="Montserrat" panose="00000500000000000000" pitchFamily="2" charset="0"/>
                  </a:rPr>
                  <a:t>Support Growing Filing Volumes</a:t>
                </a:r>
              </a:p>
            </p:txBody>
          </p:sp>
          <p:sp>
            <p:nvSpPr>
              <p:cNvPr id="27" name="TextBox 26">
                <a:extLst>
                  <a:ext uri="{FF2B5EF4-FFF2-40B4-BE49-F238E27FC236}">
                    <a16:creationId xmlns:a16="http://schemas.microsoft.com/office/drawing/2014/main" id="{413EACAC-942A-5417-7913-67C5092CCF99}"/>
                  </a:ext>
                </a:extLst>
              </p:cNvPr>
              <p:cNvSpPr txBox="1"/>
              <p:nvPr/>
            </p:nvSpPr>
            <p:spPr>
              <a:xfrm>
                <a:off x="6344144" y="3729429"/>
                <a:ext cx="2468178" cy="1144996"/>
              </a:xfrm>
              <a:prstGeom prst="rect">
                <a:avLst/>
              </a:prstGeom>
              <a:noFill/>
            </p:spPr>
            <p:txBody>
              <a:bodyPr wrap="square" rtlCol="0">
                <a:spAutoFit/>
              </a:bodyPr>
              <a:lstStyle/>
              <a:p>
                <a:pPr marL="285750" indent="-285750">
                  <a:buFont typeface="Arial" panose="020B0604020202020204" pitchFamily="34" charset="0"/>
                  <a:buChar char="•"/>
                </a:pPr>
                <a:r>
                  <a:rPr lang="en-US" sz="1600" dirty="0">
                    <a:solidFill>
                      <a:srgbClr val="142B4B"/>
                    </a:solidFill>
                    <a:latin typeface="Montserrat ExtraLight" panose="00000300000000000000" pitchFamily="2" charset="0"/>
                  </a:rPr>
                  <a:t>Process increased volume</a:t>
                </a:r>
              </a:p>
              <a:p>
                <a:pPr marL="285750" indent="-285750">
                  <a:buFont typeface="Arial" panose="020B0604020202020204" pitchFamily="34" charset="0"/>
                  <a:buChar char="•"/>
                </a:pPr>
                <a:r>
                  <a:rPr lang="en-US" sz="1600" dirty="0">
                    <a:solidFill>
                      <a:srgbClr val="142B4B"/>
                    </a:solidFill>
                    <a:latin typeface="Montserrat ExtraLight" panose="00000300000000000000" pitchFamily="2" charset="0"/>
                  </a:rPr>
                  <a:t>Maintain review timelines</a:t>
                </a:r>
              </a:p>
              <a:p>
                <a:pPr marL="285750" indent="-285750">
                  <a:buFont typeface="Arial" panose="020B0604020202020204" pitchFamily="34" charset="0"/>
                  <a:buChar char="•"/>
                </a:pPr>
                <a:r>
                  <a:rPr lang="en-US" sz="1600" dirty="0">
                    <a:solidFill>
                      <a:srgbClr val="142B4B"/>
                    </a:solidFill>
                    <a:latin typeface="Montserrat ExtraLight" panose="00000300000000000000" pitchFamily="2" charset="0"/>
                  </a:rPr>
                  <a:t>Scale efficiently</a:t>
                </a:r>
              </a:p>
            </p:txBody>
          </p:sp>
        </p:grpSp>
        <p:grpSp>
          <p:nvGrpSpPr>
            <p:cNvPr id="22" name="Top 3">
              <a:extLst>
                <a:ext uri="{FF2B5EF4-FFF2-40B4-BE49-F238E27FC236}">
                  <a16:creationId xmlns:a16="http://schemas.microsoft.com/office/drawing/2014/main" id="{64C410E0-D581-7511-B419-817F6D654106}"/>
                </a:ext>
              </a:extLst>
            </p:cNvPr>
            <p:cNvGrpSpPr/>
            <p:nvPr/>
          </p:nvGrpSpPr>
          <p:grpSpPr>
            <a:xfrm>
              <a:off x="6270846" y="1584251"/>
              <a:ext cx="2604977" cy="1331070"/>
              <a:chOff x="6270846" y="1584252"/>
              <a:chExt cx="2604977" cy="1107740"/>
            </a:xfrm>
            <a:gradFill>
              <a:gsLst>
                <a:gs pos="0">
                  <a:srgbClr val="BD9065"/>
                </a:gs>
                <a:gs pos="87000">
                  <a:srgbClr val="ECE4D6"/>
                </a:gs>
              </a:gsLst>
              <a:lin ang="2700000" scaled="1"/>
            </a:gradFill>
          </p:grpSpPr>
          <p:sp>
            <p:nvSpPr>
              <p:cNvPr id="23" name="Flowchart: Document 22">
                <a:extLst>
                  <a:ext uri="{FF2B5EF4-FFF2-40B4-BE49-F238E27FC236}">
                    <a16:creationId xmlns:a16="http://schemas.microsoft.com/office/drawing/2014/main" id="{46E8BC87-BBEF-9F8C-48C7-08647A2E111F}"/>
                  </a:ext>
                </a:extLst>
              </p:cNvPr>
              <p:cNvSpPr/>
              <p:nvPr/>
            </p:nvSpPr>
            <p:spPr>
              <a:xfrm>
                <a:off x="6270846" y="1584252"/>
                <a:ext cx="2604977" cy="1107740"/>
              </a:xfrm>
              <a:prstGeom prst="flowChartDocument">
                <a:avLst/>
              </a:prstGeom>
              <a:grp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42B4B"/>
                  </a:solidFill>
                </a:endParaRPr>
              </a:p>
            </p:txBody>
          </p:sp>
          <p:sp>
            <p:nvSpPr>
              <p:cNvPr id="24" name="TextBox 23">
                <a:extLst>
                  <a:ext uri="{FF2B5EF4-FFF2-40B4-BE49-F238E27FC236}">
                    <a16:creationId xmlns:a16="http://schemas.microsoft.com/office/drawing/2014/main" id="{C90C272A-0FFA-4866-7D4A-9E555CBF5B3E}"/>
                  </a:ext>
                </a:extLst>
              </p:cNvPr>
              <p:cNvSpPr txBox="1"/>
              <p:nvPr/>
            </p:nvSpPr>
            <p:spPr>
              <a:xfrm>
                <a:off x="6282360" y="1664483"/>
                <a:ext cx="2572397" cy="589115"/>
              </a:xfrm>
              <a:prstGeom prst="rect">
                <a:avLst/>
              </a:prstGeom>
              <a:grpFill/>
            </p:spPr>
            <p:txBody>
              <a:bodyPr wrap="square" rtlCol="0">
                <a:spAutoFit/>
              </a:bodyPr>
              <a:lstStyle/>
              <a:p>
                <a:pPr algn="ctr"/>
                <a:r>
                  <a:rPr lang="en-US" sz="2000" b="1" dirty="0">
                    <a:solidFill>
                      <a:srgbClr val="142B4B"/>
                    </a:solidFill>
                    <a:latin typeface="Montserrat ExtraBold" panose="00000900000000000000" pitchFamily="2" charset="0"/>
                  </a:rPr>
                  <a:t>Increase Capacity</a:t>
                </a:r>
                <a:endParaRPr lang="en-US" sz="1600" b="1" dirty="0">
                  <a:solidFill>
                    <a:srgbClr val="142B4B"/>
                  </a:solidFill>
                  <a:latin typeface="Montserrat ExtraBold" panose="00000900000000000000" pitchFamily="2" charset="0"/>
                </a:endParaRPr>
              </a:p>
            </p:txBody>
          </p:sp>
        </p:grpSp>
      </p:grpSp>
      <p:grpSp>
        <p:nvGrpSpPr>
          <p:cNvPr id="28" name="Group 27">
            <a:extLst>
              <a:ext uri="{FF2B5EF4-FFF2-40B4-BE49-F238E27FC236}">
                <a16:creationId xmlns:a16="http://schemas.microsoft.com/office/drawing/2014/main" id="{409BAB23-B475-3743-2D94-6F9C893544A2}"/>
              </a:ext>
            </a:extLst>
          </p:cNvPr>
          <p:cNvGrpSpPr/>
          <p:nvPr/>
        </p:nvGrpSpPr>
        <p:grpSpPr>
          <a:xfrm>
            <a:off x="3779169" y="3165042"/>
            <a:ext cx="2519243" cy="3208718"/>
            <a:chOff x="3371451" y="1584249"/>
            <a:chExt cx="2648104" cy="4862970"/>
          </a:xfrm>
        </p:grpSpPr>
        <p:grpSp>
          <p:nvGrpSpPr>
            <p:cNvPr id="29" name="Content 2">
              <a:extLst>
                <a:ext uri="{FF2B5EF4-FFF2-40B4-BE49-F238E27FC236}">
                  <a16:creationId xmlns:a16="http://schemas.microsoft.com/office/drawing/2014/main" id="{D38AEB24-B5ED-4471-237D-734074BB70B3}"/>
                </a:ext>
              </a:extLst>
            </p:cNvPr>
            <p:cNvGrpSpPr/>
            <p:nvPr/>
          </p:nvGrpSpPr>
          <p:grpSpPr>
            <a:xfrm>
              <a:off x="3469514" y="1584249"/>
              <a:ext cx="2474336" cy="4862970"/>
              <a:chOff x="3381495" y="1584251"/>
              <a:chExt cx="2474336" cy="4207283"/>
            </a:xfrm>
            <a:solidFill>
              <a:srgbClr val="ECE4D6"/>
            </a:solidFill>
          </p:grpSpPr>
          <p:sp>
            <p:nvSpPr>
              <p:cNvPr id="33" name="Rectangle: Top Corners Rounded 32">
                <a:extLst>
                  <a:ext uri="{FF2B5EF4-FFF2-40B4-BE49-F238E27FC236}">
                    <a16:creationId xmlns:a16="http://schemas.microsoft.com/office/drawing/2014/main" id="{278D3D90-A8C0-64E0-80AE-09740AFF4019}"/>
                  </a:ext>
                </a:extLst>
              </p:cNvPr>
              <p:cNvSpPr/>
              <p:nvPr/>
            </p:nvSpPr>
            <p:spPr>
              <a:xfrm rot="10800000">
                <a:off x="3381496" y="1584251"/>
                <a:ext cx="2474335" cy="4207283"/>
              </a:xfrm>
              <a:prstGeom prst="round2Same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42B4B"/>
                  </a:solidFill>
                </a:endParaRPr>
              </a:p>
            </p:txBody>
          </p:sp>
          <p:sp>
            <p:nvSpPr>
              <p:cNvPr id="34" name="TextBox 33">
                <a:extLst>
                  <a:ext uri="{FF2B5EF4-FFF2-40B4-BE49-F238E27FC236}">
                    <a16:creationId xmlns:a16="http://schemas.microsoft.com/office/drawing/2014/main" id="{5650E05B-75BD-687A-86AF-3EFFD8039F0F}"/>
                  </a:ext>
                </a:extLst>
              </p:cNvPr>
              <p:cNvSpPr txBox="1"/>
              <p:nvPr/>
            </p:nvSpPr>
            <p:spPr>
              <a:xfrm>
                <a:off x="3404483" y="2926115"/>
                <a:ext cx="2428360" cy="505928"/>
              </a:xfrm>
              <a:prstGeom prst="rect">
                <a:avLst/>
              </a:prstGeom>
              <a:noFill/>
            </p:spPr>
            <p:txBody>
              <a:bodyPr wrap="square" rtlCol="0">
                <a:spAutoFit/>
              </a:bodyPr>
              <a:lstStyle/>
              <a:p>
                <a:pPr algn="ctr"/>
                <a:r>
                  <a:rPr lang="en-US" sz="1600" b="1" i="1" dirty="0">
                    <a:solidFill>
                      <a:srgbClr val="142B4B"/>
                    </a:solidFill>
                    <a:latin typeface="Montserrat" panose="00000500000000000000" pitchFamily="2" charset="0"/>
                  </a:rPr>
                  <a:t>Consistent Issue Identification </a:t>
                </a:r>
              </a:p>
            </p:txBody>
          </p:sp>
          <p:sp>
            <p:nvSpPr>
              <p:cNvPr id="35" name="TextBox 34">
                <a:extLst>
                  <a:ext uri="{FF2B5EF4-FFF2-40B4-BE49-F238E27FC236}">
                    <a16:creationId xmlns:a16="http://schemas.microsoft.com/office/drawing/2014/main" id="{1D7D8EF9-0CE6-79E1-C80C-E3F991DF2601}"/>
                  </a:ext>
                </a:extLst>
              </p:cNvPr>
              <p:cNvSpPr txBox="1"/>
              <p:nvPr/>
            </p:nvSpPr>
            <p:spPr>
              <a:xfrm>
                <a:off x="3381495" y="3720465"/>
                <a:ext cx="2419395" cy="1571042"/>
              </a:xfrm>
              <a:prstGeom prst="rect">
                <a:avLst/>
              </a:prstGeom>
              <a:noFill/>
            </p:spPr>
            <p:txBody>
              <a:bodyPr wrap="square" rtlCol="0">
                <a:spAutoFit/>
              </a:bodyPr>
              <a:lstStyle/>
              <a:p>
                <a:pPr marL="285750" indent="-285750">
                  <a:buFont typeface="Arial" panose="020B0604020202020204" pitchFamily="34" charset="0"/>
                  <a:buChar char="•"/>
                </a:pPr>
                <a:r>
                  <a:rPr lang="en-US" sz="1600" dirty="0">
                    <a:solidFill>
                      <a:srgbClr val="142B4B"/>
                    </a:solidFill>
                    <a:latin typeface="Montserrat ExtraLight" panose="00000300000000000000" pitchFamily="2" charset="0"/>
                  </a:rPr>
                  <a:t>Apply business rules</a:t>
                </a:r>
              </a:p>
              <a:p>
                <a:pPr marL="285750" indent="-285750">
                  <a:buFont typeface="Arial" panose="020B0604020202020204" pitchFamily="34" charset="0"/>
                  <a:buChar char="•"/>
                </a:pPr>
                <a:r>
                  <a:rPr lang="en-US" sz="1600" dirty="0">
                    <a:solidFill>
                      <a:srgbClr val="142B4B"/>
                    </a:solidFill>
                    <a:latin typeface="Montserrat ExtraLight" panose="00000300000000000000" pitchFamily="2" charset="0"/>
                  </a:rPr>
                  <a:t>Identify potential issues</a:t>
                </a:r>
              </a:p>
              <a:p>
                <a:pPr marL="285750" indent="-285750">
                  <a:buFont typeface="Arial" panose="020B0604020202020204" pitchFamily="34" charset="0"/>
                  <a:buChar char="•"/>
                </a:pPr>
                <a:r>
                  <a:rPr lang="en-US" sz="1600" dirty="0">
                    <a:solidFill>
                      <a:srgbClr val="142B4B"/>
                    </a:solidFill>
                    <a:latin typeface="Montserrat ExtraLight" panose="00000300000000000000" pitchFamily="2" charset="0"/>
                  </a:rPr>
                  <a:t>Improve consistency</a:t>
                </a:r>
              </a:p>
              <a:p>
                <a:pPr marL="285750" indent="-285750">
                  <a:buFont typeface="Arial" panose="020B0604020202020204" pitchFamily="34" charset="0"/>
                  <a:buChar char="•"/>
                </a:pPr>
                <a:endParaRPr lang="en-US" sz="1600" dirty="0">
                  <a:solidFill>
                    <a:srgbClr val="142B4B"/>
                  </a:solidFill>
                  <a:latin typeface="Montserrat ExtraLight" panose="00000300000000000000" pitchFamily="2" charset="0"/>
                </a:endParaRPr>
              </a:p>
            </p:txBody>
          </p:sp>
        </p:grpSp>
        <p:grpSp>
          <p:nvGrpSpPr>
            <p:cNvPr id="30" name="Top 2">
              <a:extLst>
                <a:ext uri="{FF2B5EF4-FFF2-40B4-BE49-F238E27FC236}">
                  <a16:creationId xmlns:a16="http://schemas.microsoft.com/office/drawing/2014/main" id="{285ACE69-8EFD-7834-B38E-A2DDC28CD8C4}"/>
                </a:ext>
              </a:extLst>
            </p:cNvPr>
            <p:cNvGrpSpPr/>
            <p:nvPr/>
          </p:nvGrpSpPr>
          <p:grpSpPr>
            <a:xfrm>
              <a:off x="3371451" y="1584249"/>
              <a:ext cx="2648104" cy="1331071"/>
              <a:chOff x="3273049" y="1584251"/>
              <a:chExt cx="2648104" cy="1107740"/>
            </a:xfrm>
            <a:gradFill>
              <a:gsLst>
                <a:gs pos="0">
                  <a:srgbClr val="BD9065"/>
                </a:gs>
                <a:gs pos="87000">
                  <a:srgbClr val="ECE4D6"/>
                </a:gs>
              </a:gsLst>
              <a:lin ang="2700000" scaled="1"/>
            </a:gradFill>
          </p:grpSpPr>
          <p:sp>
            <p:nvSpPr>
              <p:cNvPr id="31" name="Flowchart: Document 30">
                <a:extLst>
                  <a:ext uri="{FF2B5EF4-FFF2-40B4-BE49-F238E27FC236}">
                    <a16:creationId xmlns:a16="http://schemas.microsoft.com/office/drawing/2014/main" id="{245D60E6-9B25-2DCA-508A-7F4CD2B785E9}"/>
                  </a:ext>
                </a:extLst>
              </p:cNvPr>
              <p:cNvSpPr/>
              <p:nvPr/>
            </p:nvSpPr>
            <p:spPr>
              <a:xfrm>
                <a:off x="3316176" y="1584251"/>
                <a:ext cx="2604977" cy="1107740"/>
              </a:xfrm>
              <a:prstGeom prst="flowChartDocument">
                <a:avLst/>
              </a:prstGeom>
              <a:grp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42B4B"/>
                  </a:solidFill>
                </a:endParaRPr>
              </a:p>
            </p:txBody>
          </p:sp>
          <p:sp>
            <p:nvSpPr>
              <p:cNvPr id="32" name="TextBox 31">
                <a:extLst>
                  <a:ext uri="{FF2B5EF4-FFF2-40B4-BE49-F238E27FC236}">
                    <a16:creationId xmlns:a16="http://schemas.microsoft.com/office/drawing/2014/main" id="{839FF391-B563-AE95-F7EA-5834294E9FF2}"/>
                  </a:ext>
                </a:extLst>
              </p:cNvPr>
              <p:cNvSpPr txBox="1"/>
              <p:nvPr/>
            </p:nvSpPr>
            <p:spPr>
              <a:xfrm>
                <a:off x="3273049" y="1664484"/>
                <a:ext cx="2517459" cy="589115"/>
              </a:xfrm>
              <a:prstGeom prst="rect">
                <a:avLst/>
              </a:prstGeom>
              <a:noFill/>
            </p:spPr>
            <p:txBody>
              <a:bodyPr wrap="square" rtlCol="0">
                <a:spAutoFit/>
              </a:bodyPr>
              <a:lstStyle/>
              <a:p>
                <a:pPr algn="ctr"/>
                <a:r>
                  <a:rPr lang="en-US" sz="2000" b="1" dirty="0">
                    <a:solidFill>
                      <a:srgbClr val="142B4B"/>
                    </a:solidFill>
                    <a:latin typeface="Montserrat ExtraBold" panose="00000900000000000000" pitchFamily="2" charset="0"/>
                  </a:rPr>
                  <a:t>Improve Review Quality</a:t>
                </a:r>
                <a:endParaRPr lang="en-US" sz="1600" b="1" dirty="0">
                  <a:solidFill>
                    <a:srgbClr val="142B4B"/>
                  </a:solidFill>
                  <a:latin typeface="Montserrat ExtraBold" panose="00000900000000000000" pitchFamily="2" charset="0"/>
                </a:endParaRPr>
              </a:p>
            </p:txBody>
          </p:sp>
        </p:grpSp>
      </p:grpSp>
      <p:grpSp>
        <p:nvGrpSpPr>
          <p:cNvPr id="36" name="Group 35">
            <a:extLst>
              <a:ext uri="{FF2B5EF4-FFF2-40B4-BE49-F238E27FC236}">
                <a16:creationId xmlns:a16="http://schemas.microsoft.com/office/drawing/2014/main" id="{7B0ABBA3-3A27-6B84-4694-760D431EF329}"/>
              </a:ext>
            </a:extLst>
          </p:cNvPr>
          <p:cNvGrpSpPr/>
          <p:nvPr/>
        </p:nvGrpSpPr>
        <p:grpSpPr>
          <a:xfrm>
            <a:off x="1118979" y="3165041"/>
            <a:ext cx="2519243" cy="3208719"/>
            <a:chOff x="454086" y="1584248"/>
            <a:chExt cx="2648104" cy="4862971"/>
          </a:xfrm>
        </p:grpSpPr>
        <p:grpSp>
          <p:nvGrpSpPr>
            <p:cNvPr id="37" name="Content 2">
              <a:extLst>
                <a:ext uri="{FF2B5EF4-FFF2-40B4-BE49-F238E27FC236}">
                  <a16:creationId xmlns:a16="http://schemas.microsoft.com/office/drawing/2014/main" id="{484073F5-9354-2CC8-39EB-54CF4C5777B3}"/>
                </a:ext>
              </a:extLst>
            </p:cNvPr>
            <p:cNvGrpSpPr/>
            <p:nvPr/>
          </p:nvGrpSpPr>
          <p:grpSpPr>
            <a:xfrm>
              <a:off x="529160" y="1584249"/>
              <a:ext cx="2497325" cy="4862970"/>
              <a:chOff x="3358506" y="1584251"/>
              <a:chExt cx="2497325" cy="4207283"/>
            </a:xfrm>
            <a:solidFill>
              <a:srgbClr val="ECE4D6"/>
            </a:solidFill>
          </p:grpSpPr>
          <p:sp>
            <p:nvSpPr>
              <p:cNvPr id="41" name="Rectangle: Top Corners Rounded 40">
                <a:extLst>
                  <a:ext uri="{FF2B5EF4-FFF2-40B4-BE49-F238E27FC236}">
                    <a16:creationId xmlns:a16="http://schemas.microsoft.com/office/drawing/2014/main" id="{8EB5BB93-415C-1BA4-7566-46D5A01B0661}"/>
                  </a:ext>
                </a:extLst>
              </p:cNvPr>
              <p:cNvSpPr/>
              <p:nvPr/>
            </p:nvSpPr>
            <p:spPr>
              <a:xfrm rot="10800000">
                <a:off x="3381496" y="1584251"/>
                <a:ext cx="2474335" cy="4207283"/>
              </a:xfrm>
              <a:prstGeom prst="round2Same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42B4B"/>
                  </a:solidFill>
                </a:endParaRPr>
              </a:p>
            </p:txBody>
          </p:sp>
          <p:sp>
            <p:nvSpPr>
              <p:cNvPr id="42" name="TextBox 41">
                <a:extLst>
                  <a:ext uri="{FF2B5EF4-FFF2-40B4-BE49-F238E27FC236}">
                    <a16:creationId xmlns:a16="http://schemas.microsoft.com/office/drawing/2014/main" id="{2A692D77-662A-60FF-6373-3EC3036F2867}"/>
                  </a:ext>
                </a:extLst>
              </p:cNvPr>
              <p:cNvSpPr txBox="1"/>
              <p:nvPr/>
            </p:nvSpPr>
            <p:spPr>
              <a:xfrm>
                <a:off x="3358506" y="2947651"/>
                <a:ext cx="2456875" cy="505928"/>
              </a:xfrm>
              <a:prstGeom prst="rect">
                <a:avLst/>
              </a:prstGeom>
              <a:noFill/>
            </p:spPr>
            <p:txBody>
              <a:bodyPr wrap="square" rtlCol="0">
                <a:spAutoFit/>
              </a:bodyPr>
              <a:lstStyle/>
              <a:p>
                <a:pPr algn="ctr"/>
                <a:r>
                  <a:rPr lang="en-US" sz="1600" b="1" i="1" dirty="0">
                    <a:solidFill>
                      <a:srgbClr val="142B4B"/>
                    </a:solidFill>
                    <a:latin typeface="Montserrat" panose="00000500000000000000" pitchFamily="2" charset="0"/>
                  </a:rPr>
                  <a:t>Streamline First-Pass Review</a:t>
                </a:r>
              </a:p>
            </p:txBody>
          </p:sp>
          <p:sp>
            <p:nvSpPr>
              <p:cNvPr id="43" name="TextBox 42">
                <a:extLst>
                  <a:ext uri="{FF2B5EF4-FFF2-40B4-BE49-F238E27FC236}">
                    <a16:creationId xmlns:a16="http://schemas.microsoft.com/office/drawing/2014/main" id="{6463A977-CD2C-FEBC-6E6D-24DBBE589250}"/>
                  </a:ext>
                </a:extLst>
              </p:cNvPr>
              <p:cNvSpPr txBox="1"/>
              <p:nvPr/>
            </p:nvSpPr>
            <p:spPr>
              <a:xfrm>
                <a:off x="3381494" y="3729431"/>
                <a:ext cx="2456875" cy="1571042"/>
              </a:xfrm>
              <a:prstGeom prst="rect">
                <a:avLst/>
              </a:prstGeom>
              <a:noFill/>
            </p:spPr>
            <p:txBody>
              <a:bodyPr wrap="square" rtlCol="0">
                <a:spAutoFit/>
              </a:bodyPr>
              <a:lstStyle/>
              <a:p>
                <a:pPr marL="285750" indent="-285750">
                  <a:buFont typeface="Arial" panose="020B0604020202020204" pitchFamily="34" charset="0"/>
                  <a:buChar char="•"/>
                </a:pPr>
                <a:r>
                  <a:rPr lang="en-US" sz="1600" dirty="0">
                    <a:solidFill>
                      <a:srgbClr val="142B4B"/>
                    </a:solidFill>
                    <a:latin typeface="Montserrat ExtraLight" panose="00000300000000000000" pitchFamily="2" charset="0"/>
                  </a:rPr>
                  <a:t>Automate routine reviews</a:t>
                </a:r>
              </a:p>
              <a:p>
                <a:pPr marL="285750" indent="-285750">
                  <a:buFont typeface="Arial" panose="020B0604020202020204" pitchFamily="34" charset="0"/>
                  <a:buChar char="•"/>
                </a:pPr>
                <a:r>
                  <a:rPr lang="en-US" sz="1600" dirty="0">
                    <a:solidFill>
                      <a:srgbClr val="142B4B"/>
                    </a:solidFill>
                    <a:latin typeface="Montserrat ExtraLight" panose="00000300000000000000" pitchFamily="2" charset="0"/>
                  </a:rPr>
                  <a:t>Prioritize exceptions</a:t>
                </a:r>
              </a:p>
              <a:p>
                <a:pPr marL="285750" indent="-285750">
                  <a:buFont typeface="Arial" panose="020B0604020202020204" pitchFamily="34" charset="0"/>
                  <a:buChar char="•"/>
                </a:pPr>
                <a:r>
                  <a:rPr lang="en-US" sz="1600" dirty="0">
                    <a:solidFill>
                      <a:srgbClr val="142B4B"/>
                    </a:solidFill>
                    <a:latin typeface="Montserrat ExtraLight" panose="00000300000000000000" pitchFamily="2" charset="0"/>
                  </a:rPr>
                  <a:t>Focus staff on investigation</a:t>
                </a:r>
              </a:p>
              <a:p>
                <a:pPr marL="285750" indent="-285750">
                  <a:buFont typeface="Arial" panose="020B0604020202020204" pitchFamily="34" charset="0"/>
                  <a:buChar char="•"/>
                </a:pPr>
                <a:endParaRPr lang="en-US" sz="1600" dirty="0">
                  <a:solidFill>
                    <a:srgbClr val="142B4B"/>
                  </a:solidFill>
                  <a:latin typeface="Montserrat ExtraLight" panose="00000300000000000000" pitchFamily="2" charset="0"/>
                </a:endParaRPr>
              </a:p>
            </p:txBody>
          </p:sp>
        </p:grpSp>
        <p:grpSp>
          <p:nvGrpSpPr>
            <p:cNvPr id="38" name="Top 2">
              <a:extLst>
                <a:ext uri="{FF2B5EF4-FFF2-40B4-BE49-F238E27FC236}">
                  <a16:creationId xmlns:a16="http://schemas.microsoft.com/office/drawing/2014/main" id="{F9B51AFE-7801-3816-FC7F-EED0C69D428A}"/>
                </a:ext>
              </a:extLst>
            </p:cNvPr>
            <p:cNvGrpSpPr/>
            <p:nvPr/>
          </p:nvGrpSpPr>
          <p:grpSpPr>
            <a:xfrm>
              <a:off x="454086" y="1584248"/>
              <a:ext cx="2648104" cy="1331072"/>
              <a:chOff x="3273049" y="1584251"/>
              <a:chExt cx="2648104" cy="1107741"/>
            </a:xfrm>
            <a:gradFill>
              <a:gsLst>
                <a:gs pos="0">
                  <a:srgbClr val="BD9065"/>
                </a:gs>
                <a:gs pos="87000">
                  <a:srgbClr val="ECE4D6"/>
                </a:gs>
              </a:gsLst>
              <a:lin ang="2700000" scaled="1"/>
            </a:gradFill>
          </p:grpSpPr>
          <p:sp>
            <p:nvSpPr>
              <p:cNvPr id="39" name="Flowchart: Document 38">
                <a:extLst>
                  <a:ext uri="{FF2B5EF4-FFF2-40B4-BE49-F238E27FC236}">
                    <a16:creationId xmlns:a16="http://schemas.microsoft.com/office/drawing/2014/main" id="{3EF8B366-063C-EB1B-21F9-09C092159F8A}"/>
                  </a:ext>
                </a:extLst>
              </p:cNvPr>
              <p:cNvSpPr/>
              <p:nvPr/>
            </p:nvSpPr>
            <p:spPr>
              <a:xfrm>
                <a:off x="3316176" y="1584251"/>
                <a:ext cx="2604977" cy="1107741"/>
              </a:xfrm>
              <a:prstGeom prst="flowChartDocument">
                <a:avLst/>
              </a:prstGeom>
              <a:grp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42B4B"/>
                  </a:solidFill>
                </a:endParaRPr>
              </a:p>
            </p:txBody>
          </p:sp>
          <p:sp>
            <p:nvSpPr>
              <p:cNvPr id="40" name="TextBox 39">
                <a:extLst>
                  <a:ext uri="{FF2B5EF4-FFF2-40B4-BE49-F238E27FC236}">
                    <a16:creationId xmlns:a16="http://schemas.microsoft.com/office/drawing/2014/main" id="{47C3640C-5B2B-D072-5EE6-AC50C6BD734A}"/>
                  </a:ext>
                </a:extLst>
              </p:cNvPr>
              <p:cNvSpPr txBox="1"/>
              <p:nvPr/>
            </p:nvSpPr>
            <p:spPr>
              <a:xfrm>
                <a:off x="3273049" y="1664484"/>
                <a:ext cx="2517459" cy="589115"/>
              </a:xfrm>
              <a:prstGeom prst="rect">
                <a:avLst/>
              </a:prstGeom>
              <a:noFill/>
            </p:spPr>
            <p:txBody>
              <a:bodyPr wrap="square" rtlCol="0">
                <a:spAutoFit/>
              </a:bodyPr>
              <a:lstStyle/>
              <a:p>
                <a:pPr algn="ctr"/>
                <a:r>
                  <a:rPr lang="en-US" sz="2000" b="1" dirty="0">
                    <a:solidFill>
                      <a:srgbClr val="142B4B"/>
                    </a:solidFill>
                    <a:latin typeface="Montserrat ExtraBold" panose="00000900000000000000" pitchFamily="2" charset="0"/>
                  </a:rPr>
                  <a:t>Reduce Manual Review</a:t>
                </a:r>
                <a:endParaRPr lang="en-US" sz="1600" b="1" dirty="0">
                  <a:solidFill>
                    <a:srgbClr val="142B4B"/>
                  </a:solidFill>
                  <a:latin typeface="Montserrat ExtraBold" panose="00000900000000000000" pitchFamily="2" charset="0"/>
                </a:endParaRPr>
              </a:p>
            </p:txBody>
          </p:sp>
        </p:grpSp>
      </p:grpSp>
      <p:grpSp>
        <p:nvGrpSpPr>
          <p:cNvPr id="44" name="Group 43">
            <a:extLst>
              <a:ext uri="{FF2B5EF4-FFF2-40B4-BE49-F238E27FC236}">
                <a16:creationId xmlns:a16="http://schemas.microsoft.com/office/drawing/2014/main" id="{91248E4D-BF69-8EDB-1795-EB08E27DF63D}"/>
              </a:ext>
            </a:extLst>
          </p:cNvPr>
          <p:cNvGrpSpPr/>
          <p:nvPr/>
        </p:nvGrpSpPr>
        <p:grpSpPr>
          <a:xfrm>
            <a:off x="9525101" y="3165040"/>
            <a:ext cx="2479688" cy="3208719"/>
            <a:chOff x="6269297" y="1584250"/>
            <a:chExt cx="2606526" cy="4862971"/>
          </a:xfrm>
        </p:grpSpPr>
        <p:grpSp>
          <p:nvGrpSpPr>
            <p:cNvPr id="45" name="Content 3">
              <a:extLst>
                <a:ext uri="{FF2B5EF4-FFF2-40B4-BE49-F238E27FC236}">
                  <a16:creationId xmlns:a16="http://schemas.microsoft.com/office/drawing/2014/main" id="{B1DF0DF5-985D-B194-7CB1-A0AB7D2981F6}"/>
                </a:ext>
              </a:extLst>
            </p:cNvPr>
            <p:cNvGrpSpPr/>
            <p:nvPr/>
          </p:nvGrpSpPr>
          <p:grpSpPr>
            <a:xfrm>
              <a:off x="6325781" y="1584251"/>
              <a:ext cx="2474335" cy="4862970"/>
              <a:chOff x="6337987" y="1584251"/>
              <a:chExt cx="2474335" cy="4207283"/>
            </a:xfrm>
            <a:solidFill>
              <a:srgbClr val="ECE4D6"/>
            </a:solidFill>
          </p:grpSpPr>
          <p:sp>
            <p:nvSpPr>
              <p:cNvPr id="49" name="Rectangle Top">
                <a:extLst>
                  <a:ext uri="{FF2B5EF4-FFF2-40B4-BE49-F238E27FC236}">
                    <a16:creationId xmlns:a16="http://schemas.microsoft.com/office/drawing/2014/main" id="{17CB3F40-8DD2-A814-80F3-33AB04671C5D}"/>
                  </a:ext>
                </a:extLst>
              </p:cNvPr>
              <p:cNvSpPr/>
              <p:nvPr/>
            </p:nvSpPr>
            <p:spPr>
              <a:xfrm rot="10800000">
                <a:off x="6337987" y="1584251"/>
                <a:ext cx="2474335" cy="4207283"/>
              </a:xfrm>
              <a:prstGeom prst="round2Same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42B4B"/>
                  </a:solidFill>
                </a:endParaRPr>
              </a:p>
            </p:txBody>
          </p:sp>
          <p:sp>
            <p:nvSpPr>
              <p:cNvPr id="50" name="TextBox 49">
                <a:extLst>
                  <a:ext uri="{FF2B5EF4-FFF2-40B4-BE49-F238E27FC236}">
                    <a16:creationId xmlns:a16="http://schemas.microsoft.com/office/drawing/2014/main" id="{CBE8976C-CD1F-4414-A6C4-528EB0853855}"/>
                  </a:ext>
                </a:extLst>
              </p:cNvPr>
              <p:cNvSpPr txBox="1"/>
              <p:nvPr/>
            </p:nvSpPr>
            <p:spPr>
              <a:xfrm>
                <a:off x="6516823" y="2970537"/>
                <a:ext cx="2087673" cy="505928"/>
              </a:xfrm>
              <a:prstGeom prst="rect">
                <a:avLst/>
              </a:prstGeom>
              <a:noFill/>
            </p:spPr>
            <p:txBody>
              <a:bodyPr wrap="square" rtlCol="0">
                <a:spAutoFit/>
              </a:bodyPr>
              <a:lstStyle/>
              <a:p>
                <a:pPr algn="ctr"/>
                <a:r>
                  <a:rPr lang="en-US" sz="1600" b="1" i="1" dirty="0">
                    <a:solidFill>
                      <a:srgbClr val="142B4B"/>
                    </a:solidFill>
                    <a:latin typeface="Montserrat" panose="00000500000000000000" pitchFamily="2" charset="0"/>
                  </a:rPr>
                  <a:t>Support Trusted AI Review</a:t>
                </a:r>
              </a:p>
            </p:txBody>
          </p:sp>
          <p:sp>
            <p:nvSpPr>
              <p:cNvPr id="51" name="TextBox 50">
                <a:extLst>
                  <a:ext uri="{FF2B5EF4-FFF2-40B4-BE49-F238E27FC236}">
                    <a16:creationId xmlns:a16="http://schemas.microsoft.com/office/drawing/2014/main" id="{E75161F1-961D-635A-4A66-65A2F8E0CD96}"/>
                  </a:ext>
                </a:extLst>
              </p:cNvPr>
              <p:cNvSpPr txBox="1"/>
              <p:nvPr/>
            </p:nvSpPr>
            <p:spPr>
              <a:xfrm>
                <a:off x="6350302" y="3729429"/>
                <a:ext cx="2462020" cy="1358019"/>
              </a:xfrm>
              <a:prstGeom prst="rect">
                <a:avLst/>
              </a:prstGeom>
              <a:noFill/>
            </p:spPr>
            <p:txBody>
              <a:bodyPr wrap="square" rtlCol="0">
                <a:spAutoFit/>
              </a:bodyPr>
              <a:lstStyle/>
              <a:p>
                <a:pPr marL="285750" indent="-285750">
                  <a:buFont typeface="Arial" panose="020B0604020202020204" pitchFamily="34" charset="0"/>
                  <a:buChar char="•"/>
                </a:pPr>
                <a:r>
                  <a:rPr lang="en-US" sz="1600" dirty="0">
                    <a:solidFill>
                      <a:srgbClr val="142B4B"/>
                    </a:solidFill>
                    <a:latin typeface="Montserrat ExtraLight" panose="00000300000000000000" pitchFamily="2" charset="0"/>
                  </a:rPr>
                  <a:t>Staff retain final decisions</a:t>
                </a:r>
              </a:p>
              <a:p>
                <a:pPr marL="285750" indent="-285750">
                  <a:buFont typeface="Arial" panose="020B0604020202020204" pitchFamily="34" charset="0"/>
                  <a:buChar char="•"/>
                </a:pPr>
                <a:r>
                  <a:rPr lang="en-US" sz="1600" dirty="0">
                    <a:solidFill>
                      <a:srgbClr val="142B4B"/>
                    </a:solidFill>
                    <a:latin typeface="Montserrat ExtraLight" panose="00000300000000000000" pitchFamily="2" charset="0"/>
                  </a:rPr>
                  <a:t>Explain flagged findings</a:t>
                </a:r>
              </a:p>
              <a:p>
                <a:pPr marL="285750" indent="-285750">
                  <a:buFont typeface="Arial" panose="020B0604020202020204" pitchFamily="34" charset="0"/>
                  <a:buChar char="•"/>
                </a:pPr>
                <a:r>
                  <a:rPr lang="en-US" sz="1600" dirty="0">
                    <a:solidFill>
                      <a:srgbClr val="142B4B"/>
                    </a:solidFill>
                    <a:latin typeface="Montserrat ExtraLight" panose="00000300000000000000" pitchFamily="2" charset="0"/>
                  </a:rPr>
                  <a:t>Validate through sampling</a:t>
                </a:r>
              </a:p>
            </p:txBody>
          </p:sp>
        </p:grpSp>
        <p:grpSp>
          <p:nvGrpSpPr>
            <p:cNvPr id="46" name="Top 3">
              <a:extLst>
                <a:ext uri="{FF2B5EF4-FFF2-40B4-BE49-F238E27FC236}">
                  <a16:creationId xmlns:a16="http://schemas.microsoft.com/office/drawing/2014/main" id="{3EC784FA-427A-68CC-9744-BE011137B521}"/>
                </a:ext>
              </a:extLst>
            </p:cNvPr>
            <p:cNvGrpSpPr/>
            <p:nvPr/>
          </p:nvGrpSpPr>
          <p:grpSpPr>
            <a:xfrm>
              <a:off x="6269297" y="1584250"/>
              <a:ext cx="2606526" cy="1331070"/>
              <a:chOff x="6269297" y="1584252"/>
              <a:chExt cx="2606526" cy="1107740"/>
            </a:xfrm>
            <a:gradFill>
              <a:gsLst>
                <a:gs pos="0">
                  <a:srgbClr val="BD9065"/>
                </a:gs>
                <a:gs pos="87000">
                  <a:srgbClr val="ECE4D6"/>
                </a:gs>
              </a:gsLst>
              <a:lin ang="2700000" scaled="1"/>
            </a:gradFill>
          </p:grpSpPr>
          <p:sp>
            <p:nvSpPr>
              <p:cNvPr id="47" name="Flowchart: Document 46">
                <a:extLst>
                  <a:ext uri="{FF2B5EF4-FFF2-40B4-BE49-F238E27FC236}">
                    <a16:creationId xmlns:a16="http://schemas.microsoft.com/office/drawing/2014/main" id="{276C9F6C-C12C-322D-D661-35A686687538}"/>
                  </a:ext>
                </a:extLst>
              </p:cNvPr>
              <p:cNvSpPr/>
              <p:nvPr/>
            </p:nvSpPr>
            <p:spPr>
              <a:xfrm>
                <a:off x="6270846" y="1584252"/>
                <a:ext cx="2604977" cy="1107740"/>
              </a:xfrm>
              <a:prstGeom prst="flowChartDocument">
                <a:avLst/>
              </a:prstGeom>
              <a:grp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42B4B"/>
                  </a:solidFill>
                </a:endParaRPr>
              </a:p>
            </p:txBody>
          </p:sp>
          <p:sp>
            <p:nvSpPr>
              <p:cNvPr id="48" name="TextBox 47">
                <a:extLst>
                  <a:ext uri="{FF2B5EF4-FFF2-40B4-BE49-F238E27FC236}">
                    <a16:creationId xmlns:a16="http://schemas.microsoft.com/office/drawing/2014/main" id="{215C13D8-CF3E-F775-D990-57E1A972A2CA}"/>
                  </a:ext>
                </a:extLst>
              </p:cNvPr>
              <p:cNvSpPr txBox="1"/>
              <p:nvPr/>
            </p:nvSpPr>
            <p:spPr>
              <a:xfrm>
                <a:off x="6269297" y="1664483"/>
                <a:ext cx="2572397" cy="589115"/>
              </a:xfrm>
              <a:prstGeom prst="rect">
                <a:avLst/>
              </a:prstGeom>
              <a:grpFill/>
            </p:spPr>
            <p:txBody>
              <a:bodyPr wrap="square" rtlCol="0">
                <a:spAutoFit/>
              </a:bodyPr>
              <a:lstStyle/>
              <a:p>
                <a:pPr algn="ctr"/>
                <a:r>
                  <a:rPr lang="en-US" sz="2000" b="1" dirty="0">
                    <a:solidFill>
                      <a:srgbClr val="142B4B"/>
                    </a:solidFill>
                    <a:latin typeface="Montserrat ExtraBold" panose="00000900000000000000" pitchFamily="2" charset="0"/>
                  </a:rPr>
                  <a:t>Maintain Human Oversight</a:t>
                </a:r>
                <a:endParaRPr lang="en-US" sz="1600" b="1" dirty="0">
                  <a:solidFill>
                    <a:srgbClr val="142B4B"/>
                  </a:solidFill>
                  <a:latin typeface="Montserrat ExtraBold" panose="00000900000000000000" pitchFamily="2" charset="0"/>
                </a:endParaRPr>
              </a:p>
            </p:txBody>
          </p:sp>
        </p:grpSp>
      </p:grpSp>
      <p:cxnSp>
        <p:nvCxnSpPr>
          <p:cNvPr id="52" name="Straight Connector 51">
            <a:extLst>
              <a:ext uri="{FF2B5EF4-FFF2-40B4-BE49-F238E27FC236}">
                <a16:creationId xmlns:a16="http://schemas.microsoft.com/office/drawing/2014/main" id="{3C1BD1DB-AF88-595A-9457-95F73585A400}"/>
              </a:ext>
            </a:extLst>
          </p:cNvPr>
          <p:cNvCxnSpPr>
            <a:cxnSpLocks/>
          </p:cNvCxnSpPr>
          <p:nvPr/>
        </p:nvCxnSpPr>
        <p:spPr>
          <a:xfrm>
            <a:off x="1160007" y="3096934"/>
            <a:ext cx="2870791" cy="0"/>
          </a:xfrm>
          <a:prstGeom prst="line">
            <a:avLst/>
          </a:prstGeom>
          <a:ln w="635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06694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6EFD5CA-C577-5623-2C09-2F4AFAECB924}"/>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56E9B77A-B7C1-77E1-3BDB-D38DD1DC601C}"/>
              </a:ext>
            </a:extLst>
          </p:cNvPr>
          <p:cNvSpPr txBox="1"/>
          <p:nvPr/>
        </p:nvSpPr>
        <p:spPr>
          <a:xfrm rot="16200000">
            <a:off x="-1029267" y="1823985"/>
            <a:ext cx="3505200" cy="369332"/>
          </a:xfrm>
          <a:prstGeom prst="rect">
            <a:avLst/>
          </a:prstGeom>
          <a:noFill/>
        </p:spPr>
        <p:txBody>
          <a:bodyPr wrap="square">
            <a:spAutoFit/>
          </a:bodyPr>
          <a:lstStyle/>
          <a:p>
            <a:r>
              <a:rPr lang="en-US" sz="1800" b="1">
                <a:solidFill>
                  <a:srgbClr val="0070C0">
                    <a:alpha val="29000"/>
                  </a:srgbClr>
                </a:solidFill>
                <a:latin typeface="Montserrat" panose="00000500000000000000" pitchFamily="50" charset="0"/>
                <a:ea typeface="Calibri" panose="020F0502020204030204" pitchFamily="34" charset="0"/>
              </a:rPr>
              <a:t>Executive Director’s Report</a:t>
            </a:r>
          </a:p>
        </p:txBody>
      </p:sp>
      <p:pic>
        <p:nvPicPr>
          <p:cNvPr id="12" name="Picture 11">
            <a:extLst>
              <a:ext uri="{FF2B5EF4-FFF2-40B4-BE49-F238E27FC236}">
                <a16:creationId xmlns:a16="http://schemas.microsoft.com/office/drawing/2014/main" id="{5FE81903-A960-5B9B-7F7A-492FD28AFC1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417084" y="5773347"/>
            <a:ext cx="2014982" cy="805992"/>
          </a:xfrm>
          <a:prstGeom prst="rect">
            <a:avLst/>
          </a:prstGeom>
        </p:spPr>
      </p:pic>
      <p:sp>
        <p:nvSpPr>
          <p:cNvPr id="10" name="TextBox 9">
            <a:extLst>
              <a:ext uri="{FF2B5EF4-FFF2-40B4-BE49-F238E27FC236}">
                <a16:creationId xmlns:a16="http://schemas.microsoft.com/office/drawing/2014/main" id="{6D2A6D6D-2E8D-FF7F-3727-3F629DD26EF9}"/>
              </a:ext>
            </a:extLst>
          </p:cNvPr>
          <p:cNvSpPr txBox="1"/>
          <p:nvPr/>
        </p:nvSpPr>
        <p:spPr>
          <a:xfrm>
            <a:off x="0" y="216827"/>
            <a:ext cx="121920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b="1" dirty="0">
                <a:solidFill>
                  <a:schemeClr val="tx1">
                    <a:lumMod val="75000"/>
                    <a:lumOff val="25000"/>
                  </a:schemeClr>
                </a:solidFill>
                <a:latin typeface="Montserrat" panose="00000500000000000000" pitchFamily="50" charset="0"/>
                <a:ea typeface="+mn-lt"/>
                <a:cs typeface="+mn-lt"/>
              </a:rPr>
              <a:t>Guardian &amp; Political Subdivision Update</a:t>
            </a:r>
            <a:endParaRPr lang="en-US" sz="1600" dirty="0">
              <a:solidFill>
                <a:schemeClr val="tx1">
                  <a:lumMod val="75000"/>
                  <a:lumOff val="25000"/>
                </a:schemeClr>
              </a:solidFill>
              <a:latin typeface="Montserrat" panose="00000500000000000000" pitchFamily="50" charset="0"/>
            </a:endParaRPr>
          </a:p>
        </p:txBody>
      </p:sp>
      <p:pic>
        <p:nvPicPr>
          <p:cNvPr id="5" name="Picture 4">
            <a:extLst>
              <a:ext uri="{FF2B5EF4-FFF2-40B4-BE49-F238E27FC236}">
                <a16:creationId xmlns:a16="http://schemas.microsoft.com/office/drawing/2014/main" id="{AF2E3C58-78AE-C5A6-4882-1256473345D5}"/>
              </a:ext>
            </a:extLst>
          </p:cNvPr>
          <p:cNvPicPr>
            <a:picLocks noChangeAspect="1"/>
          </p:cNvPicPr>
          <p:nvPr/>
        </p:nvPicPr>
        <p:blipFill>
          <a:blip r:embed="rId4">
            <a:duotone>
              <a:prstClr val="black"/>
              <a:srgbClr val="0070C0">
                <a:tint val="45000"/>
                <a:satMod val="400000"/>
              </a:srgbClr>
            </a:duotone>
            <a:extLst>
              <a:ext uri="{28A0092B-C50C-407E-A947-70E740481C1C}">
                <a14:useLocalDpi xmlns:a14="http://schemas.microsoft.com/office/drawing/2010/main" val="0"/>
              </a:ext>
            </a:extLst>
          </a:blip>
          <a:stretch>
            <a:fillRect/>
          </a:stretch>
        </p:blipFill>
        <p:spPr>
          <a:xfrm rot="16200000">
            <a:off x="-280083" y="4788697"/>
            <a:ext cx="2319526" cy="845467"/>
          </a:xfrm>
          <a:prstGeom prst="rect">
            <a:avLst/>
          </a:prstGeom>
        </p:spPr>
      </p:pic>
      <p:sp>
        <p:nvSpPr>
          <p:cNvPr id="7" name="TextBox 6">
            <a:extLst>
              <a:ext uri="{FF2B5EF4-FFF2-40B4-BE49-F238E27FC236}">
                <a16:creationId xmlns:a16="http://schemas.microsoft.com/office/drawing/2014/main" id="{74C87BF7-B160-2716-5E9C-499C4F3424D4}"/>
              </a:ext>
            </a:extLst>
          </p:cNvPr>
          <p:cNvSpPr txBox="1"/>
          <p:nvPr/>
        </p:nvSpPr>
        <p:spPr>
          <a:xfrm>
            <a:off x="1054420" y="926443"/>
            <a:ext cx="1074031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dirty="0">
                <a:solidFill>
                  <a:srgbClr val="0066A6"/>
                </a:solidFill>
                <a:latin typeface="Montserrat" panose="00000500000000000000" pitchFamily="50" charset="0"/>
              </a:rPr>
              <a:t>Technology-Assisted Campaign Finance Report Review</a:t>
            </a:r>
            <a:endParaRPr lang="en-US" sz="2000" u="sng" dirty="0">
              <a:solidFill>
                <a:srgbClr val="0066A6"/>
              </a:solidFill>
              <a:hlinkClick r:id="rId5">
                <a:extLst>
                  <a:ext uri="{A12FA001-AC4F-418D-AE19-62706E023703}">
                    <ahyp:hlinkClr xmlns:ahyp="http://schemas.microsoft.com/office/drawing/2018/hyperlinkcolor" val="tx"/>
                  </a:ext>
                </a:extLst>
              </a:hlinkClick>
            </a:endParaRPr>
          </a:p>
        </p:txBody>
      </p:sp>
      <p:sp>
        <p:nvSpPr>
          <p:cNvPr id="2" name="TextBox 1">
            <a:extLst>
              <a:ext uri="{FF2B5EF4-FFF2-40B4-BE49-F238E27FC236}">
                <a16:creationId xmlns:a16="http://schemas.microsoft.com/office/drawing/2014/main" id="{268B7A25-30A0-9734-530F-4300F4411E82}"/>
              </a:ext>
            </a:extLst>
          </p:cNvPr>
          <p:cNvSpPr txBox="1"/>
          <p:nvPr/>
        </p:nvSpPr>
        <p:spPr>
          <a:xfrm>
            <a:off x="893786" y="1551296"/>
            <a:ext cx="7885871" cy="461665"/>
          </a:xfrm>
          <a:prstGeom prst="rect">
            <a:avLst/>
          </a:prstGeom>
          <a:noFill/>
        </p:spPr>
        <p:txBody>
          <a:bodyPr wrap="square" rtlCol="0">
            <a:spAutoFit/>
          </a:bodyPr>
          <a:lstStyle/>
          <a:p>
            <a:r>
              <a:rPr lang="en-US" sz="2400" b="1" dirty="0">
                <a:solidFill>
                  <a:srgbClr val="002060"/>
                </a:solidFill>
                <a:effectLst>
                  <a:outerShdw blurRad="60007" dist="310007" dir="7680000" sy="30000" kx="1300200" algn="ctr" rotWithShape="0">
                    <a:prstClr val="black">
                      <a:alpha val="32000"/>
                    </a:prstClr>
                  </a:outerShdw>
                </a:effectLst>
                <a:latin typeface="Montserrat ExtraBold" panose="00000900000000000000" pitchFamily="2" charset="0"/>
              </a:rPr>
              <a:t>Timeline: </a:t>
            </a:r>
            <a:r>
              <a:rPr lang="en-US" sz="2400" b="1" i="1" dirty="0">
                <a:solidFill>
                  <a:srgbClr val="002060"/>
                </a:solidFill>
                <a:effectLst>
                  <a:outerShdw blurRad="60007" dist="310007" dir="7680000" sy="30000" kx="1300200" algn="ctr" rotWithShape="0">
                    <a:prstClr val="black">
                      <a:alpha val="32000"/>
                    </a:prstClr>
                  </a:outerShdw>
                </a:effectLst>
                <a:latin typeface="Montserrat ExtraBold" panose="00000900000000000000" pitchFamily="2" charset="0"/>
              </a:rPr>
              <a:t>Build &amp; Test</a:t>
            </a:r>
          </a:p>
        </p:txBody>
      </p:sp>
      <p:cxnSp>
        <p:nvCxnSpPr>
          <p:cNvPr id="3" name="Straight Connector 2">
            <a:extLst>
              <a:ext uri="{FF2B5EF4-FFF2-40B4-BE49-F238E27FC236}">
                <a16:creationId xmlns:a16="http://schemas.microsoft.com/office/drawing/2014/main" id="{8CFB6B17-5E13-B1E4-CF9E-91131478240B}"/>
              </a:ext>
            </a:extLst>
          </p:cNvPr>
          <p:cNvCxnSpPr>
            <a:cxnSpLocks/>
          </p:cNvCxnSpPr>
          <p:nvPr/>
        </p:nvCxnSpPr>
        <p:spPr>
          <a:xfrm>
            <a:off x="963296" y="2012961"/>
            <a:ext cx="2870791" cy="0"/>
          </a:xfrm>
          <a:prstGeom prst="line">
            <a:avLst/>
          </a:prstGeom>
          <a:ln w="63500">
            <a:solidFill>
              <a:srgbClr val="002060"/>
            </a:solidFill>
          </a:ln>
        </p:spPr>
        <p:style>
          <a:lnRef idx="1">
            <a:schemeClr val="accent1"/>
          </a:lnRef>
          <a:fillRef idx="0">
            <a:schemeClr val="accent1"/>
          </a:fillRef>
          <a:effectRef idx="0">
            <a:schemeClr val="accent1"/>
          </a:effectRef>
          <a:fontRef idx="minor">
            <a:schemeClr val="tx1"/>
          </a:fontRef>
        </p:style>
      </p:cxnSp>
      <p:sp>
        <p:nvSpPr>
          <p:cNvPr id="18" name="Flowchart: Connector 17">
            <a:extLst>
              <a:ext uri="{FF2B5EF4-FFF2-40B4-BE49-F238E27FC236}">
                <a16:creationId xmlns:a16="http://schemas.microsoft.com/office/drawing/2014/main" id="{CD1DA84C-C96F-6DCA-79ED-2BE968FFAEA1}"/>
              </a:ext>
            </a:extLst>
          </p:cNvPr>
          <p:cNvSpPr/>
          <p:nvPr/>
        </p:nvSpPr>
        <p:spPr>
          <a:xfrm>
            <a:off x="1060799" y="3239115"/>
            <a:ext cx="1319724" cy="1319724"/>
          </a:xfrm>
          <a:prstGeom prst="flowChartConnector">
            <a:avLst/>
          </a:prstGeom>
          <a:solidFill>
            <a:schemeClr val="bg1">
              <a:lumMod val="95000"/>
            </a:schemeClr>
          </a:solidFill>
          <a:ln w="19050">
            <a:gradFill>
              <a:gsLst>
                <a:gs pos="0">
                  <a:srgbClr val="142B4B"/>
                </a:gs>
                <a:gs pos="100000">
                  <a:srgbClr val="3E799A"/>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srgbClr val="142B4B"/>
              </a:solidFill>
            </a:endParaRPr>
          </a:p>
        </p:txBody>
      </p:sp>
      <p:sp>
        <p:nvSpPr>
          <p:cNvPr id="19" name="Flowchart: Connector 18">
            <a:extLst>
              <a:ext uri="{FF2B5EF4-FFF2-40B4-BE49-F238E27FC236}">
                <a16:creationId xmlns:a16="http://schemas.microsoft.com/office/drawing/2014/main" id="{724C6004-BD23-2F57-0BB0-076F853DCFEA}"/>
              </a:ext>
            </a:extLst>
          </p:cNvPr>
          <p:cNvSpPr/>
          <p:nvPr/>
        </p:nvSpPr>
        <p:spPr>
          <a:xfrm>
            <a:off x="2669703" y="3188882"/>
            <a:ext cx="1319724" cy="1319724"/>
          </a:xfrm>
          <a:prstGeom prst="flowChartConnector">
            <a:avLst/>
          </a:prstGeom>
          <a:solidFill>
            <a:schemeClr val="bg1">
              <a:lumMod val="95000"/>
            </a:schemeClr>
          </a:solidFill>
          <a:ln w="19050">
            <a:gradFill>
              <a:gsLst>
                <a:gs pos="0">
                  <a:srgbClr val="142B4B"/>
                </a:gs>
                <a:gs pos="100000">
                  <a:srgbClr val="3E799A"/>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srgbClr val="142B4B"/>
              </a:solidFill>
            </a:endParaRPr>
          </a:p>
        </p:txBody>
      </p:sp>
      <p:sp>
        <p:nvSpPr>
          <p:cNvPr id="20" name="Flowchart: Connector 19">
            <a:extLst>
              <a:ext uri="{FF2B5EF4-FFF2-40B4-BE49-F238E27FC236}">
                <a16:creationId xmlns:a16="http://schemas.microsoft.com/office/drawing/2014/main" id="{CC00B309-17CA-6909-FFD5-EC720348E51E}"/>
              </a:ext>
            </a:extLst>
          </p:cNvPr>
          <p:cNvSpPr/>
          <p:nvPr/>
        </p:nvSpPr>
        <p:spPr>
          <a:xfrm>
            <a:off x="4277095" y="3196630"/>
            <a:ext cx="1319724" cy="1319724"/>
          </a:xfrm>
          <a:prstGeom prst="flowChartConnector">
            <a:avLst/>
          </a:prstGeom>
          <a:solidFill>
            <a:schemeClr val="bg1">
              <a:lumMod val="95000"/>
            </a:schemeClr>
          </a:solidFill>
          <a:ln w="19050">
            <a:gradFill>
              <a:gsLst>
                <a:gs pos="0">
                  <a:srgbClr val="142B4B"/>
                </a:gs>
                <a:gs pos="100000">
                  <a:srgbClr val="3E799A"/>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srgbClr val="142B4B"/>
              </a:solidFill>
            </a:endParaRPr>
          </a:p>
        </p:txBody>
      </p:sp>
      <p:cxnSp>
        <p:nvCxnSpPr>
          <p:cNvPr id="22" name="Straight Connector 21">
            <a:extLst>
              <a:ext uri="{FF2B5EF4-FFF2-40B4-BE49-F238E27FC236}">
                <a16:creationId xmlns:a16="http://schemas.microsoft.com/office/drawing/2014/main" id="{F6395441-E27E-5738-CF12-186E9BBC23FC}"/>
              </a:ext>
            </a:extLst>
          </p:cNvPr>
          <p:cNvCxnSpPr>
            <a:cxnSpLocks/>
          </p:cNvCxnSpPr>
          <p:nvPr/>
        </p:nvCxnSpPr>
        <p:spPr>
          <a:xfrm>
            <a:off x="2380523" y="3850025"/>
            <a:ext cx="274320" cy="0"/>
          </a:xfrm>
          <a:prstGeom prst="line">
            <a:avLst/>
          </a:prstGeom>
          <a:ln w="12700">
            <a:solidFill>
              <a:srgbClr val="3E799A"/>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9A5FBA4-ED39-51D2-F5F3-755D91D2896D}"/>
              </a:ext>
            </a:extLst>
          </p:cNvPr>
          <p:cNvCxnSpPr>
            <a:cxnSpLocks/>
          </p:cNvCxnSpPr>
          <p:nvPr/>
        </p:nvCxnSpPr>
        <p:spPr>
          <a:xfrm>
            <a:off x="3987970" y="3850025"/>
            <a:ext cx="274320" cy="0"/>
          </a:xfrm>
          <a:prstGeom prst="line">
            <a:avLst/>
          </a:prstGeom>
          <a:ln w="12700">
            <a:solidFill>
              <a:srgbClr val="3E799A"/>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FFB2AC9C-AD98-609C-F9F5-98410846CCCD}"/>
              </a:ext>
            </a:extLst>
          </p:cNvPr>
          <p:cNvSpPr txBox="1"/>
          <p:nvPr/>
        </p:nvSpPr>
        <p:spPr>
          <a:xfrm>
            <a:off x="2490733" y="4516354"/>
            <a:ext cx="1707135" cy="800219"/>
          </a:xfrm>
          <a:prstGeom prst="rect">
            <a:avLst/>
          </a:prstGeom>
          <a:noFill/>
        </p:spPr>
        <p:txBody>
          <a:bodyPr wrap="square" rtlCol="0">
            <a:spAutoFit/>
          </a:bodyPr>
          <a:lstStyle/>
          <a:p>
            <a:pPr algn="ctr"/>
            <a:r>
              <a:rPr lang="en-US" sz="1400" dirty="0">
                <a:solidFill>
                  <a:srgbClr val="142B4B"/>
                </a:solidFill>
                <a:latin typeface="Montserrat ExtraBold" panose="00000900000000000000" pitchFamily="2" charset="0"/>
              </a:rPr>
              <a:t>System Testing &amp; Refinement</a:t>
            </a:r>
          </a:p>
          <a:p>
            <a:pPr algn="ctr"/>
            <a:endParaRPr lang="en-US" sz="700" dirty="0">
              <a:solidFill>
                <a:srgbClr val="142B4B"/>
              </a:solidFill>
              <a:latin typeface="Montserrat ExtraBold" panose="00000900000000000000" pitchFamily="2" charset="0"/>
            </a:endParaRPr>
          </a:p>
          <a:p>
            <a:pPr algn="ctr"/>
            <a:r>
              <a:rPr lang="en-US" sz="1100" dirty="0">
                <a:solidFill>
                  <a:srgbClr val="142B4B"/>
                </a:solidFill>
                <a:latin typeface="Montserrat" panose="00000500000000000000" pitchFamily="2" charset="0"/>
              </a:rPr>
              <a:t>Target: 11/6</a:t>
            </a:r>
            <a:endParaRPr lang="en-US" sz="1100" dirty="0">
              <a:solidFill>
                <a:srgbClr val="142B4B"/>
              </a:solidFill>
              <a:latin typeface="Montserrat ExtraBold" panose="00000900000000000000" pitchFamily="2" charset="0"/>
            </a:endParaRPr>
          </a:p>
        </p:txBody>
      </p:sp>
      <p:sp>
        <p:nvSpPr>
          <p:cNvPr id="26" name="TextBox 25">
            <a:extLst>
              <a:ext uri="{FF2B5EF4-FFF2-40B4-BE49-F238E27FC236}">
                <a16:creationId xmlns:a16="http://schemas.microsoft.com/office/drawing/2014/main" id="{59D06D06-402E-AE64-5C29-A1A7A3F5954F}"/>
              </a:ext>
            </a:extLst>
          </p:cNvPr>
          <p:cNvSpPr txBox="1"/>
          <p:nvPr/>
        </p:nvSpPr>
        <p:spPr>
          <a:xfrm>
            <a:off x="963296" y="2396076"/>
            <a:ext cx="1514729" cy="815608"/>
          </a:xfrm>
          <a:prstGeom prst="rect">
            <a:avLst/>
          </a:prstGeom>
          <a:noFill/>
        </p:spPr>
        <p:txBody>
          <a:bodyPr wrap="square" rtlCol="0">
            <a:spAutoFit/>
          </a:bodyPr>
          <a:lstStyle/>
          <a:p>
            <a:pPr algn="ctr"/>
            <a:r>
              <a:rPr lang="en-US" sz="1400" dirty="0">
                <a:solidFill>
                  <a:srgbClr val="142B4B"/>
                </a:solidFill>
                <a:latin typeface="Montserrat ExtraBold" panose="00000900000000000000" pitchFamily="2" charset="0"/>
              </a:rPr>
              <a:t>Feature </a:t>
            </a:r>
          </a:p>
          <a:p>
            <a:pPr algn="ctr"/>
            <a:r>
              <a:rPr lang="en-US" sz="1400" dirty="0">
                <a:solidFill>
                  <a:srgbClr val="142B4B"/>
                </a:solidFill>
                <a:latin typeface="Montserrat ExtraBold" panose="00000900000000000000" pitchFamily="2" charset="0"/>
              </a:rPr>
              <a:t>Development</a:t>
            </a:r>
          </a:p>
          <a:p>
            <a:pPr algn="ctr"/>
            <a:endParaRPr lang="en-US" sz="700" dirty="0">
              <a:solidFill>
                <a:srgbClr val="142B4B"/>
              </a:solidFill>
              <a:latin typeface="Montserrat ExtraBold" panose="00000900000000000000" pitchFamily="2" charset="0"/>
            </a:endParaRPr>
          </a:p>
          <a:p>
            <a:pPr algn="ctr"/>
            <a:r>
              <a:rPr lang="en-US" sz="1100" dirty="0">
                <a:solidFill>
                  <a:srgbClr val="142B4B"/>
                </a:solidFill>
                <a:latin typeface="Montserrat" panose="00000500000000000000" pitchFamily="2" charset="0"/>
              </a:rPr>
              <a:t>Target: 10/9</a:t>
            </a:r>
          </a:p>
        </p:txBody>
      </p:sp>
      <p:sp>
        <p:nvSpPr>
          <p:cNvPr id="27" name="TextBox 26">
            <a:extLst>
              <a:ext uri="{FF2B5EF4-FFF2-40B4-BE49-F238E27FC236}">
                <a16:creationId xmlns:a16="http://schemas.microsoft.com/office/drawing/2014/main" id="{8E037F61-5857-3CD2-F7FE-BEEA688906A3}"/>
              </a:ext>
            </a:extLst>
          </p:cNvPr>
          <p:cNvSpPr txBox="1"/>
          <p:nvPr/>
        </p:nvSpPr>
        <p:spPr>
          <a:xfrm>
            <a:off x="4302330" y="2394281"/>
            <a:ext cx="1347758" cy="800219"/>
          </a:xfrm>
          <a:prstGeom prst="rect">
            <a:avLst/>
          </a:prstGeom>
          <a:noFill/>
        </p:spPr>
        <p:txBody>
          <a:bodyPr wrap="square" rtlCol="0">
            <a:spAutoFit/>
          </a:bodyPr>
          <a:lstStyle/>
          <a:p>
            <a:pPr algn="ctr"/>
            <a:r>
              <a:rPr lang="en-US" sz="1400" dirty="0">
                <a:solidFill>
                  <a:srgbClr val="142B4B"/>
                </a:solidFill>
                <a:latin typeface="Montserrat ExtraBold" panose="00000900000000000000" pitchFamily="2" charset="0"/>
              </a:rPr>
              <a:t>Execution Complete</a:t>
            </a:r>
            <a:endParaRPr lang="en-US" sz="1100" dirty="0">
              <a:solidFill>
                <a:srgbClr val="142B4B"/>
              </a:solidFill>
              <a:latin typeface="Montserrat ExtraBold" panose="00000900000000000000" pitchFamily="2" charset="0"/>
            </a:endParaRPr>
          </a:p>
          <a:p>
            <a:pPr algn="ctr"/>
            <a:endParaRPr lang="en-US" sz="700" dirty="0">
              <a:solidFill>
                <a:srgbClr val="142B4B"/>
              </a:solidFill>
              <a:latin typeface="Montserrat ExtraBold" panose="00000900000000000000" pitchFamily="2" charset="0"/>
            </a:endParaRPr>
          </a:p>
          <a:p>
            <a:pPr algn="ctr"/>
            <a:r>
              <a:rPr lang="en-US" sz="1100" dirty="0">
                <a:solidFill>
                  <a:srgbClr val="142B4B"/>
                </a:solidFill>
                <a:latin typeface="Montserrat" panose="00000500000000000000" pitchFamily="2" charset="0"/>
              </a:rPr>
              <a:t>Target: 11/6</a:t>
            </a:r>
            <a:endParaRPr lang="en-US" sz="1100" dirty="0">
              <a:solidFill>
                <a:srgbClr val="142B4B"/>
              </a:solidFill>
              <a:latin typeface="Montserrat ExtraBold" panose="00000900000000000000" pitchFamily="2" charset="0"/>
            </a:endParaRPr>
          </a:p>
        </p:txBody>
      </p:sp>
      <p:cxnSp>
        <p:nvCxnSpPr>
          <p:cNvPr id="28" name="Straight Connector 27">
            <a:extLst>
              <a:ext uri="{FF2B5EF4-FFF2-40B4-BE49-F238E27FC236}">
                <a16:creationId xmlns:a16="http://schemas.microsoft.com/office/drawing/2014/main" id="{A1383B29-A4B1-D972-89B1-48D82E2F85DC}"/>
              </a:ext>
            </a:extLst>
          </p:cNvPr>
          <p:cNvCxnSpPr>
            <a:cxnSpLocks/>
          </p:cNvCxnSpPr>
          <p:nvPr/>
        </p:nvCxnSpPr>
        <p:spPr>
          <a:xfrm>
            <a:off x="5596819" y="3850025"/>
            <a:ext cx="274320" cy="0"/>
          </a:xfrm>
          <a:prstGeom prst="line">
            <a:avLst/>
          </a:prstGeom>
          <a:ln w="12700">
            <a:solidFill>
              <a:srgbClr val="3E799A"/>
            </a:solidFill>
          </a:ln>
        </p:spPr>
        <p:style>
          <a:lnRef idx="1">
            <a:schemeClr val="accent1"/>
          </a:lnRef>
          <a:fillRef idx="0">
            <a:schemeClr val="accent1"/>
          </a:fillRef>
          <a:effectRef idx="0">
            <a:schemeClr val="accent1"/>
          </a:effectRef>
          <a:fontRef idx="minor">
            <a:schemeClr val="tx1"/>
          </a:fontRef>
        </p:style>
      </p:cxnSp>
      <p:pic>
        <p:nvPicPr>
          <p:cNvPr id="30" name="Graphic 29" descr="Excavator outline">
            <a:extLst>
              <a:ext uri="{FF2B5EF4-FFF2-40B4-BE49-F238E27FC236}">
                <a16:creationId xmlns:a16="http://schemas.microsoft.com/office/drawing/2014/main" id="{B46FF651-FF56-BBEB-D284-EFF7244A868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263461" y="3382419"/>
            <a:ext cx="914400" cy="914400"/>
          </a:xfrm>
          <a:prstGeom prst="rect">
            <a:avLst/>
          </a:prstGeom>
        </p:spPr>
      </p:pic>
      <p:pic>
        <p:nvPicPr>
          <p:cNvPr id="31" name="Graphic 30" descr="Clipboard Mixed outline">
            <a:extLst>
              <a:ext uri="{FF2B5EF4-FFF2-40B4-BE49-F238E27FC236}">
                <a16:creationId xmlns:a16="http://schemas.microsoft.com/office/drawing/2014/main" id="{12BD85CC-D1F0-4458-7422-5A90DDB1A52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872362" y="3391545"/>
            <a:ext cx="914400" cy="914400"/>
          </a:xfrm>
          <a:prstGeom prst="rect">
            <a:avLst/>
          </a:prstGeom>
        </p:spPr>
      </p:pic>
      <p:pic>
        <p:nvPicPr>
          <p:cNvPr id="32" name="Graphic 31" descr="Bullseye outline">
            <a:extLst>
              <a:ext uri="{FF2B5EF4-FFF2-40B4-BE49-F238E27FC236}">
                <a16:creationId xmlns:a16="http://schemas.microsoft.com/office/drawing/2014/main" id="{09458730-A202-BB64-BAD1-D200258C00EC}"/>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479757" y="3401908"/>
            <a:ext cx="914400" cy="914400"/>
          </a:xfrm>
          <a:prstGeom prst="rect">
            <a:avLst/>
          </a:prstGeom>
        </p:spPr>
      </p:pic>
      <p:sp>
        <p:nvSpPr>
          <p:cNvPr id="42" name="Flowchart: Connector 41">
            <a:extLst>
              <a:ext uri="{FF2B5EF4-FFF2-40B4-BE49-F238E27FC236}">
                <a16:creationId xmlns:a16="http://schemas.microsoft.com/office/drawing/2014/main" id="{2766F5A6-4462-5C51-3D27-9645B768E4F6}"/>
              </a:ext>
            </a:extLst>
          </p:cNvPr>
          <p:cNvSpPr/>
          <p:nvPr/>
        </p:nvSpPr>
        <p:spPr>
          <a:xfrm>
            <a:off x="5894012" y="3191490"/>
            <a:ext cx="1319724" cy="1319724"/>
          </a:xfrm>
          <a:prstGeom prst="flowChartConnector">
            <a:avLst/>
          </a:prstGeom>
          <a:solidFill>
            <a:schemeClr val="bg1">
              <a:lumMod val="95000"/>
            </a:schemeClr>
          </a:solidFill>
          <a:ln w="19050">
            <a:gradFill>
              <a:gsLst>
                <a:gs pos="0">
                  <a:srgbClr val="142B4B"/>
                </a:gs>
                <a:gs pos="100000">
                  <a:srgbClr val="3E799A"/>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srgbClr val="142B4B"/>
              </a:solidFill>
            </a:endParaRPr>
          </a:p>
        </p:txBody>
      </p:sp>
      <p:sp>
        <p:nvSpPr>
          <p:cNvPr id="43" name="Flowchart: Connector 42">
            <a:extLst>
              <a:ext uri="{FF2B5EF4-FFF2-40B4-BE49-F238E27FC236}">
                <a16:creationId xmlns:a16="http://schemas.microsoft.com/office/drawing/2014/main" id="{92036819-9606-E43C-ADB2-4A74CFE306FC}"/>
              </a:ext>
            </a:extLst>
          </p:cNvPr>
          <p:cNvSpPr/>
          <p:nvPr/>
        </p:nvSpPr>
        <p:spPr>
          <a:xfrm>
            <a:off x="7493391" y="3188882"/>
            <a:ext cx="1319724" cy="1319724"/>
          </a:xfrm>
          <a:prstGeom prst="flowChartConnector">
            <a:avLst/>
          </a:prstGeom>
          <a:solidFill>
            <a:schemeClr val="bg1">
              <a:lumMod val="95000"/>
            </a:schemeClr>
          </a:solidFill>
          <a:ln w="19050">
            <a:gradFill>
              <a:gsLst>
                <a:gs pos="0">
                  <a:srgbClr val="142B4B"/>
                </a:gs>
                <a:gs pos="100000">
                  <a:srgbClr val="3E799A"/>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srgbClr val="142B4B"/>
              </a:solidFill>
            </a:endParaRPr>
          </a:p>
        </p:txBody>
      </p:sp>
      <p:sp>
        <p:nvSpPr>
          <p:cNvPr id="44" name="Flowchart: Connector 43">
            <a:extLst>
              <a:ext uri="{FF2B5EF4-FFF2-40B4-BE49-F238E27FC236}">
                <a16:creationId xmlns:a16="http://schemas.microsoft.com/office/drawing/2014/main" id="{E74DFB0A-DF11-F39E-C2CC-D202946DC501}"/>
              </a:ext>
            </a:extLst>
          </p:cNvPr>
          <p:cNvSpPr/>
          <p:nvPr/>
        </p:nvSpPr>
        <p:spPr>
          <a:xfrm>
            <a:off x="9100783" y="3196630"/>
            <a:ext cx="1319724" cy="1319724"/>
          </a:xfrm>
          <a:prstGeom prst="flowChartConnector">
            <a:avLst/>
          </a:prstGeom>
          <a:solidFill>
            <a:schemeClr val="bg1">
              <a:lumMod val="95000"/>
            </a:schemeClr>
          </a:solidFill>
          <a:ln w="19050">
            <a:gradFill>
              <a:gsLst>
                <a:gs pos="0">
                  <a:srgbClr val="142B4B"/>
                </a:gs>
                <a:gs pos="100000">
                  <a:srgbClr val="3E799A"/>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srgbClr val="142B4B"/>
              </a:solidFill>
            </a:endParaRPr>
          </a:p>
        </p:txBody>
      </p:sp>
      <p:cxnSp>
        <p:nvCxnSpPr>
          <p:cNvPr id="45" name="Straight Connector 44">
            <a:extLst>
              <a:ext uri="{FF2B5EF4-FFF2-40B4-BE49-F238E27FC236}">
                <a16:creationId xmlns:a16="http://schemas.microsoft.com/office/drawing/2014/main" id="{E2C94286-04BD-7687-274F-47BD61BD0F58}"/>
              </a:ext>
            </a:extLst>
          </p:cNvPr>
          <p:cNvCxnSpPr>
            <a:cxnSpLocks/>
          </p:cNvCxnSpPr>
          <p:nvPr/>
        </p:nvCxnSpPr>
        <p:spPr>
          <a:xfrm>
            <a:off x="7213736" y="3850025"/>
            <a:ext cx="274320" cy="0"/>
          </a:xfrm>
          <a:prstGeom prst="line">
            <a:avLst/>
          </a:prstGeom>
          <a:ln w="12700">
            <a:solidFill>
              <a:srgbClr val="3E799A"/>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AA7BBAF7-4571-60EF-1FD4-2B496535FCD5}"/>
              </a:ext>
            </a:extLst>
          </p:cNvPr>
          <p:cNvCxnSpPr>
            <a:cxnSpLocks/>
          </p:cNvCxnSpPr>
          <p:nvPr/>
        </p:nvCxnSpPr>
        <p:spPr>
          <a:xfrm>
            <a:off x="8811658" y="3850025"/>
            <a:ext cx="274320" cy="0"/>
          </a:xfrm>
          <a:prstGeom prst="line">
            <a:avLst/>
          </a:prstGeom>
          <a:ln w="12700">
            <a:solidFill>
              <a:srgbClr val="3E799A"/>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3F0AB0A3-F3B5-1143-D608-6E6254A246AA}"/>
              </a:ext>
            </a:extLst>
          </p:cNvPr>
          <p:cNvCxnSpPr>
            <a:cxnSpLocks/>
          </p:cNvCxnSpPr>
          <p:nvPr/>
        </p:nvCxnSpPr>
        <p:spPr>
          <a:xfrm>
            <a:off x="10420507" y="3850025"/>
            <a:ext cx="274320" cy="0"/>
          </a:xfrm>
          <a:prstGeom prst="line">
            <a:avLst/>
          </a:prstGeom>
          <a:ln w="12700">
            <a:solidFill>
              <a:srgbClr val="3E799A"/>
            </a:solidFill>
          </a:ln>
        </p:spPr>
        <p:style>
          <a:lnRef idx="1">
            <a:schemeClr val="accent1"/>
          </a:lnRef>
          <a:fillRef idx="0">
            <a:schemeClr val="accent1"/>
          </a:fillRef>
          <a:effectRef idx="0">
            <a:schemeClr val="accent1"/>
          </a:effectRef>
          <a:fontRef idx="minor">
            <a:schemeClr val="tx1"/>
          </a:fontRef>
        </p:style>
      </p:cxnSp>
      <p:pic>
        <p:nvPicPr>
          <p:cNvPr id="58" name="Graphic 57" descr="USB outline">
            <a:extLst>
              <a:ext uri="{FF2B5EF4-FFF2-40B4-BE49-F238E27FC236}">
                <a16:creationId xmlns:a16="http://schemas.microsoft.com/office/drawing/2014/main" id="{B879BF4C-F83D-4E45-B879-187FDFBD1C18}"/>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096674" y="3391944"/>
            <a:ext cx="914400" cy="914400"/>
          </a:xfrm>
          <a:prstGeom prst="rect">
            <a:avLst/>
          </a:prstGeom>
        </p:spPr>
      </p:pic>
      <p:pic>
        <p:nvPicPr>
          <p:cNvPr id="60" name="Graphic 59" descr="Electrician male outline">
            <a:extLst>
              <a:ext uri="{FF2B5EF4-FFF2-40B4-BE49-F238E27FC236}">
                <a16:creationId xmlns:a16="http://schemas.microsoft.com/office/drawing/2014/main" id="{15C3B242-41E1-5B58-D97D-CC0E9BDA999F}"/>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9303445" y="3358107"/>
            <a:ext cx="914400" cy="914400"/>
          </a:xfrm>
          <a:prstGeom prst="rect">
            <a:avLst/>
          </a:prstGeom>
        </p:spPr>
      </p:pic>
      <p:pic>
        <p:nvPicPr>
          <p:cNvPr id="62" name="Graphic 61" descr="Truck outline">
            <a:extLst>
              <a:ext uri="{FF2B5EF4-FFF2-40B4-BE49-F238E27FC236}">
                <a16:creationId xmlns:a16="http://schemas.microsoft.com/office/drawing/2014/main" id="{3FAB73B6-D566-24E5-067F-D16CA3A90E4E}"/>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7696053" y="3366825"/>
            <a:ext cx="914400" cy="914400"/>
          </a:xfrm>
          <a:prstGeom prst="rect">
            <a:avLst/>
          </a:prstGeom>
        </p:spPr>
      </p:pic>
      <p:sp>
        <p:nvSpPr>
          <p:cNvPr id="66" name="TextBox 65">
            <a:extLst>
              <a:ext uri="{FF2B5EF4-FFF2-40B4-BE49-F238E27FC236}">
                <a16:creationId xmlns:a16="http://schemas.microsoft.com/office/drawing/2014/main" id="{D18FFDCC-E438-0A03-E536-171E4A83D76D}"/>
              </a:ext>
            </a:extLst>
          </p:cNvPr>
          <p:cNvSpPr txBox="1"/>
          <p:nvPr/>
        </p:nvSpPr>
        <p:spPr>
          <a:xfrm>
            <a:off x="5892673" y="4575659"/>
            <a:ext cx="1319724" cy="584775"/>
          </a:xfrm>
          <a:prstGeom prst="rect">
            <a:avLst/>
          </a:prstGeom>
          <a:noFill/>
        </p:spPr>
        <p:txBody>
          <a:bodyPr wrap="square" rtlCol="0">
            <a:spAutoFit/>
          </a:bodyPr>
          <a:lstStyle/>
          <a:p>
            <a:pPr algn="ctr"/>
            <a:r>
              <a:rPr lang="en-US" sz="1400" dirty="0">
                <a:solidFill>
                  <a:srgbClr val="142B4B"/>
                </a:solidFill>
                <a:latin typeface="Montserrat ExtraBold" panose="00000900000000000000" pitchFamily="2" charset="0"/>
              </a:rPr>
              <a:t>UAT</a:t>
            </a:r>
          </a:p>
          <a:p>
            <a:pPr algn="ctr"/>
            <a:endParaRPr lang="en-US" sz="700" dirty="0">
              <a:solidFill>
                <a:srgbClr val="142B4B"/>
              </a:solidFill>
              <a:latin typeface="Montserrat" panose="00000500000000000000" pitchFamily="2" charset="0"/>
            </a:endParaRPr>
          </a:p>
          <a:p>
            <a:pPr algn="ctr"/>
            <a:r>
              <a:rPr lang="en-US" sz="1100" dirty="0">
                <a:solidFill>
                  <a:srgbClr val="142B4B"/>
                </a:solidFill>
                <a:latin typeface="Montserrat" panose="00000500000000000000" pitchFamily="2" charset="0"/>
              </a:rPr>
              <a:t>Target: 11/9-11/20</a:t>
            </a:r>
            <a:endParaRPr lang="en-US" sz="1400" dirty="0">
              <a:solidFill>
                <a:srgbClr val="142B4B"/>
              </a:solidFill>
              <a:latin typeface="Montserrat ExtraBold" panose="00000900000000000000" pitchFamily="2" charset="0"/>
            </a:endParaRPr>
          </a:p>
        </p:txBody>
      </p:sp>
      <p:sp>
        <p:nvSpPr>
          <p:cNvPr id="68" name="TextBox 67">
            <a:extLst>
              <a:ext uri="{FF2B5EF4-FFF2-40B4-BE49-F238E27FC236}">
                <a16:creationId xmlns:a16="http://schemas.microsoft.com/office/drawing/2014/main" id="{39B5E025-0F03-2651-37BA-C7CE921BC528}"/>
              </a:ext>
            </a:extLst>
          </p:cNvPr>
          <p:cNvSpPr txBox="1"/>
          <p:nvPr/>
        </p:nvSpPr>
        <p:spPr>
          <a:xfrm>
            <a:off x="9070461" y="4575570"/>
            <a:ext cx="1443989" cy="800219"/>
          </a:xfrm>
          <a:prstGeom prst="rect">
            <a:avLst/>
          </a:prstGeom>
          <a:noFill/>
        </p:spPr>
        <p:txBody>
          <a:bodyPr wrap="square" rtlCol="0">
            <a:spAutoFit/>
          </a:bodyPr>
          <a:lstStyle/>
          <a:p>
            <a:pPr algn="ctr"/>
            <a:r>
              <a:rPr lang="en-US" sz="1400" dirty="0">
                <a:solidFill>
                  <a:srgbClr val="142B4B"/>
                </a:solidFill>
                <a:latin typeface="Montserrat ExtraBold" panose="00000900000000000000" pitchFamily="2" charset="0"/>
              </a:rPr>
              <a:t>Hypercare &amp; Transition</a:t>
            </a:r>
          </a:p>
          <a:p>
            <a:pPr algn="ctr"/>
            <a:endParaRPr lang="en-US" sz="700" dirty="0">
              <a:solidFill>
                <a:srgbClr val="142B4B"/>
              </a:solidFill>
              <a:latin typeface="Montserrat" panose="00000500000000000000" pitchFamily="2" charset="0"/>
            </a:endParaRPr>
          </a:p>
          <a:p>
            <a:pPr algn="ctr"/>
            <a:r>
              <a:rPr lang="en-US" sz="1100" dirty="0">
                <a:solidFill>
                  <a:srgbClr val="142B4B"/>
                </a:solidFill>
                <a:latin typeface="Montserrat" panose="00000500000000000000" pitchFamily="2" charset="0"/>
              </a:rPr>
              <a:t>Target: 12/4</a:t>
            </a:r>
          </a:p>
        </p:txBody>
      </p:sp>
      <p:sp>
        <p:nvSpPr>
          <p:cNvPr id="70" name="TextBox 69">
            <a:extLst>
              <a:ext uri="{FF2B5EF4-FFF2-40B4-BE49-F238E27FC236}">
                <a16:creationId xmlns:a16="http://schemas.microsoft.com/office/drawing/2014/main" id="{9CEDC30D-412B-7B50-14A8-CA8E306CF0DB}"/>
              </a:ext>
            </a:extLst>
          </p:cNvPr>
          <p:cNvSpPr txBox="1"/>
          <p:nvPr/>
        </p:nvSpPr>
        <p:spPr>
          <a:xfrm>
            <a:off x="7385847" y="2355619"/>
            <a:ext cx="1438275" cy="800219"/>
          </a:xfrm>
          <a:prstGeom prst="rect">
            <a:avLst/>
          </a:prstGeom>
          <a:noFill/>
        </p:spPr>
        <p:txBody>
          <a:bodyPr wrap="square" rtlCol="0">
            <a:spAutoFit/>
          </a:bodyPr>
          <a:lstStyle/>
          <a:p>
            <a:pPr algn="ctr"/>
            <a:r>
              <a:rPr lang="en-US" sz="1400" dirty="0">
                <a:solidFill>
                  <a:srgbClr val="142B4B"/>
                </a:solidFill>
                <a:latin typeface="Montserrat ExtraBold" panose="00000900000000000000" pitchFamily="2" charset="0"/>
              </a:rPr>
              <a:t>Product Deployment</a:t>
            </a:r>
          </a:p>
          <a:p>
            <a:pPr algn="ctr"/>
            <a:endParaRPr lang="en-US" sz="700" dirty="0">
              <a:solidFill>
                <a:srgbClr val="142B4B"/>
              </a:solidFill>
              <a:latin typeface="Montserrat ExtraBold" panose="00000900000000000000" pitchFamily="2" charset="0"/>
            </a:endParaRPr>
          </a:p>
          <a:p>
            <a:pPr algn="ctr"/>
            <a:r>
              <a:rPr lang="en-US" sz="1100" dirty="0">
                <a:solidFill>
                  <a:srgbClr val="142B4B"/>
                </a:solidFill>
                <a:latin typeface="Montserrat" panose="00000500000000000000" pitchFamily="2" charset="0"/>
              </a:rPr>
              <a:t>Target: 11/20</a:t>
            </a:r>
          </a:p>
        </p:txBody>
      </p:sp>
      <p:sp>
        <p:nvSpPr>
          <p:cNvPr id="72" name="TextBox 71">
            <a:extLst>
              <a:ext uri="{FF2B5EF4-FFF2-40B4-BE49-F238E27FC236}">
                <a16:creationId xmlns:a16="http://schemas.microsoft.com/office/drawing/2014/main" id="{A00CEB95-8EB8-EC86-867C-FBC925AE9AD9}"/>
              </a:ext>
            </a:extLst>
          </p:cNvPr>
          <p:cNvSpPr txBox="1"/>
          <p:nvPr/>
        </p:nvSpPr>
        <p:spPr>
          <a:xfrm>
            <a:off x="10756401" y="2355619"/>
            <a:ext cx="1198929" cy="800219"/>
          </a:xfrm>
          <a:prstGeom prst="rect">
            <a:avLst/>
          </a:prstGeom>
          <a:noFill/>
        </p:spPr>
        <p:txBody>
          <a:bodyPr wrap="square" rtlCol="0">
            <a:spAutoFit/>
          </a:bodyPr>
          <a:lstStyle/>
          <a:p>
            <a:pPr algn="ctr"/>
            <a:r>
              <a:rPr lang="en-US" sz="1400" dirty="0">
                <a:solidFill>
                  <a:srgbClr val="142B4B"/>
                </a:solidFill>
                <a:latin typeface="Montserrat ExtraBold" panose="00000900000000000000" pitchFamily="2" charset="0"/>
              </a:rPr>
              <a:t>Project Complete</a:t>
            </a:r>
          </a:p>
          <a:p>
            <a:pPr algn="ctr"/>
            <a:endParaRPr lang="en-US" sz="700" dirty="0">
              <a:solidFill>
                <a:srgbClr val="142B4B"/>
              </a:solidFill>
              <a:latin typeface="Montserrat ExtraBold" panose="00000900000000000000" pitchFamily="2" charset="0"/>
            </a:endParaRPr>
          </a:p>
          <a:p>
            <a:pPr algn="ctr"/>
            <a:r>
              <a:rPr lang="en-US" sz="1100" dirty="0">
                <a:solidFill>
                  <a:srgbClr val="142B4B"/>
                </a:solidFill>
                <a:latin typeface="Montserrat" panose="00000500000000000000" pitchFamily="2" charset="0"/>
              </a:rPr>
              <a:t>Target: 12/11</a:t>
            </a:r>
          </a:p>
        </p:txBody>
      </p:sp>
      <p:sp>
        <p:nvSpPr>
          <p:cNvPr id="73" name="Flowchart: Connector 72">
            <a:extLst>
              <a:ext uri="{FF2B5EF4-FFF2-40B4-BE49-F238E27FC236}">
                <a16:creationId xmlns:a16="http://schemas.microsoft.com/office/drawing/2014/main" id="{6E9D3023-74B5-932D-2394-CB1D9542D956}"/>
              </a:ext>
            </a:extLst>
          </p:cNvPr>
          <p:cNvSpPr/>
          <p:nvPr/>
        </p:nvSpPr>
        <p:spPr>
          <a:xfrm>
            <a:off x="10686645" y="3190163"/>
            <a:ext cx="1319724" cy="1319724"/>
          </a:xfrm>
          <a:prstGeom prst="flowChartConnector">
            <a:avLst/>
          </a:prstGeom>
          <a:solidFill>
            <a:schemeClr val="bg1">
              <a:lumMod val="95000"/>
            </a:schemeClr>
          </a:solidFill>
          <a:ln w="19050">
            <a:gradFill>
              <a:gsLst>
                <a:gs pos="0">
                  <a:srgbClr val="142B4B"/>
                </a:gs>
                <a:gs pos="100000">
                  <a:srgbClr val="3E799A"/>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srgbClr val="142B4B"/>
              </a:solidFill>
            </a:endParaRPr>
          </a:p>
        </p:txBody>
      </p:sp>
      <p:pic>
        <p:nvPicPr>
          <p:cNvPr id="64" name="Graphic 63" descr="Excellent outline">
            <a:extLst>
              <a:ext uri="{FF2B5EF4-FFF2-40B4-BE49-F238E27FC236}">
                <a16:creationId xmlns:a16="http://schemas.microsoft.com/office/drawing/2014/main" id="{D4997000-9D04-47AF-57CD-B85B6E6C0BF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0889307" y="3366825"/>
            <a:ext cx="914400" cy="914400"/>
          </a:xfrm>
          <a:prstGeom prst="rect">
            <a:avLst/>
          </a:prstGeom>
        </p:spPr>
      </p:pic>
    </p:spTree>
    <p:extLst>
      <p:ext uri="{BB962C8B-B14F-4D97-AF65-F5344CB8AC3E}">
        <p14:creationId xmlns:p14="http://schemas.microsoft.com/office/powerpoint/2010/main" val="21096971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3F0F1008-05C0-CB92-C124-125E97CA84FF}"/>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915308E-6CCA-5EF1-C531-C7B0DEB9B96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29761" y="5880100"/>
            <a:ext cx="810094" cy="711803"/>
          </a:xfrm>
          <a:prstGeom prst="rect">
            <a:avLst/>
          </a:prstGeom>
        </p:spPr>
      </p:pic>
      <p:sp>
        <p:nvSpPr>
          <p:cNvPr id="4" name="TextBox 3">
            <a:extLst>
              <a:ext uri="{FF2B5EF4-FFF2-40B4-BE49-F238E27FC236}">
                <a16:creationId xmlns:a16="http://schemas.microsoft.com/office/drawing/2014/main" id="{14345226-0DF7-D55B-45D3-4E7A37FE93E2}"/>
              </a:ext>
            </a:extLst>
          </p:cNvPr>
          <p:cNvSpPr txBox="1"/>
          <p:nvPr/>
        </p:nvSpPr>
        <p:spPr>
          <a:xfrm rot="16200000">
            <a:off x="-1117791" y="1972949"/>
            <a:ext cx="3505200" cy="369332"/>
          </a:xfrm>
          <a:prstGeom prst="rect">
            <a:avLst/>
          </a:prstGeom>
          <a:noFill/>
        </p:spPr>
        <p:txBody>
          <a:bodyPr wrap="square">
            <a:spAutoFit/>
          </a:bodyPr>
          <a:lstStyle/>
          <a:p>
            <a:r>
              <a:rPr lang="en-US" sz="1800" b="1">
                <a:solidFill>
                  <a:schemeClr val="bg1">
                    <a:alpha val="80000"/>
                  </a:schemeClr>
                </a:solidFill>
                <a:latin typeface="Montserrat" panose="00000500000000000000" pitchFamily="50" charset="0"/>
                <a:ea typeface="Calibri" panose="020F0502020204030204" pitchFamily="34" charset="0"/>
              </a:rPr>
              <a:t>Executive Director’s Report</a:t>
            </a:r>
          </a:p>
        </p:txBody>
      </p:sp>
      <p:sp>
        <p:nvSpPr>
          <p:cNvPr id="6" name="TextBox 5">
            <a:extLst>
              <a:ext uri="{FF2B5EF4-FFF2-40B4-BE49-F238E27FC236}">
                <a16:creationId xmlns:a16="http://schemas.microsoft.com/office/drawing/2014/main" id="{541041CD-FFBD-1817-8FCA-D1AA6DDC98D4}"/>
              </a:ext>
            </a:extLst>
          </p:cNvPr>
          <p:cNvSpPr txBox="1"/>
          <p:nvPr/>
        </p:nvSpPr>
        <p:spPr>
          <a:xfrm>
            <a:off x="1607572" y="142019"/>
            <a:ext cx="10584427" cy="6355586"/>
          </a:xfrm>
          <a:prstGeom prst="rect">
            <a:avLst/>
          </a:prstGeom>
          <a:noFill/>
        </p:spPr>
        <p:txBody>
          <a:bodyPr wrap="square" lIns="91440" tIns="45720" rIns="91440" bIns="45720" anchor="t">
            <a:spAutoFit/>
          </a:bodyPr>
          <a:lstStyle/>
          <a:p>
            <a:pPr algn="ctr"/>
            <a:r>
              <a:rPr lang="en-US" sz="3600" b="1" dirty="0">
                <a:solidFill>
                  <a:schemeClr val="tx1">
                    <a:lumMod val="75000"/>
                    <a:lumOff val="25000"/>
                  </a:schemeClr>
                </a:solidFill>
              </a:rPr>
              <a:t>AI Regulation &amp; the First Amendment</a:t>
            </a:r>
            <a:endParaRPr lang="en-US" sz="3600" dirty="0">
              <a:solidFill>
                <a:schemeClr val="tx1">
                  <a:lumMod val="75000"/>
                  <a:lumOff val="25000"/>
                </a:schemeClr>
              </a:solidFill>
            </a:endParaRPr>
          </a:p>
          <a:p>
            <a:pPr algn="ctr"/>
            <a:endParaRPr lang="en-US" sz="1000" b="1" dirty="0">
              <a:solidFill>
                <a:schemeClr val="tx1">
                  <a:lumMod val="75000"/>
                  <a:lumOff val="25000"/>
                </a:schemeClr>
              </a:solidFill>
            </a:endParaRPr>
          </a:p>
          <a:p>
            <a:pPr algn="ctr"/>
            <a:r>
              <a:rPr lang="en-US" sz="2100" b="1" dirty="0">
                <a:solidFill>
                  <a:schemeClr val="tx1">
                    <a:lumMod val="75000"/>
                    <a:lumOff val="25000"/>
                  </a:schemeClr>
                </a:solidFill>
              </a:rPr>
              <a:t>Political speech receives the highest level of First Amendment protection</a:t>
            </a:r>
            <a:endParaRPr lang="en-US" sz="2100" dirty="0">
              <a:solidFill>
                <a:schemeClr val="tx1">
                  <a:lumMod val="75000"/>
                  <a:lumOff val="25000"/>
                </a:schemeClr>
              </a:solidFill>
            </a:endParaRPr>
          </a:p>
          <a:p>
            <a:pPr algn="ctr"/>
            <a:endParaRPr lang="en-US" sz="1000" dirty="0">
              <a:solidFill>
                <a:schemeClr val="tx1">
                  <a:lumMod val="75000"/>
                  <a:lumOff val="25000"/>
                </a:schemeClr>
              </a:solidFill>
            </a:endParaRPr>
          </a:p>
          <a:p>
            <a:r>
              <a:rPr lang="en-US" sz="2200" dirty="0">
                <a:solidFill>
                  <a:schemeClr val="tx1">
                    <a:lumMod val="75000"/>
                    <a:lumOff val="25000"/>
                  </a:schemeClr>
                </a:solidFill>
              </a:rPr>
              <a:t>Efforts to regulate AI-generated political communications raises competing considerations:</a:t>
            </a:r>
          </a:p>
          <a:p>
            <a:endParaRPr lang="en-US" sz="1100" b="1" dirty="0">
              <a:solidFill>
                <a:schemeClr val="tx1">
                  <a:lumMod val="75000"/>
                  <a:lumOff val="25000"/>
                </a:schemeClr>
              </a:solidFill>
            </a:endParaRPr>
          </a:p>
          <a:p>
            <a:pPr marL="628650" indent="-342900">
              <a:buBlip>
                <a:blip r:embed="rId5"/>
              </a:buBlip>
            </a:pPr>
            <a:r>
              <a:rPr lang="en-US" sz="2400" b="1" dirty="0">
                <a:solidFill>
                  <a:schemeClr val="tx1">
                    <a:lumMod val="75000"/>
                    <a:lumOff val="25000"/>
                  </a:schemeClr>
                </a:solidFill>
              </a:rPr>
              <a:t>Election Integrity &amp; Voter Information</a:t>
            </a:r>
            <a:endParaRPr lang="en-US" sz="2400" dirty="0">
              <a:solidFill>
                <a:schemeClr val="tx1">
                  <a:lumMod val="75000"/>
                  <a:lumOff val="25000"/>
                </a:schemeClr>
              </a:solidFill>
            </a:endParaRPr>
          </a:p>
          <a:p>
            <a:pPr marL="1028700" lvl="1" indent="-285750">
              <a:buFont typeface="Arial"/>
              <a:buChar char="•"/>
            </a:pPr>
            <a:r>
              <a:rPr lang="en-US" sz="2000" dirty="0">
                <a:solidFill>
                  <a:srgbClr val="669B41"/>
                </a:solidFill>
              </a:rPr>
              <a:t>Protecting the integrity of elections </a:t>
            </a:r>
          </a:p>
          <a:p>
            <a:pPr marL="1028700" lvl="1" indent="-285750">
              <a:buFont typeface="Arial"/>
              <a:buChar char="•"/>
            </a:pPr>
            <a:r>
              <a:rPr lang="en-US" sz="2000" dirty="0">
                <a:solidFill>
                  <a:srgbClr val="669B41"/>
                </a:solidFill>
              </a:rPr>
              <a:t>Helping voters identify materially altered content </a:t>
            </a:r>
          </a:p>
          <a:p>
            <a:pPr marL="1028700" lvl="1" indent="-285750">
              <a:buFont typeface="Arial"/>
              <a:buChar char="•"/>
            </a:pPr>
            <a:r>
              <a:rPr lang="en-US" sz="2000" dirty="0">
                <a:solidFill>
                  <a:srgbClr val="669B41"/>
                </a:solidFill>
              </a:rPr>
              <a:t>Providing voters information about political communications </a:t>
            </a:r>
            <a:endParaRPr lang="en-US" sz="2000" b="1" dirty="0">
              <a:solidFill>
                <a:srgbClr val="669B41"/>
              </a:solidFill>
            </a:endParaRPr>
          </a:p>
          <a:p>
            <a:endParaRPr lang="en-US" sz="1200" b="1" dirty="0">
              <a:solidFill>
                <a:schemeClr val="tx1">
                  <a:lumMod val="75000"/>
                  <a:lumOff val="25000"/>
                </a:schemeClr>
              </a:solidFill>
            </a:endParaRPr>
          </a:p>
          <a:p>
            <a:pPr marL="628650" indent="-342900">
              <a:buBlip>
                <a:blip r:embed="rId5"/>
              </a:buBlip>
            </a:pPr>
            <a:r>
              <a:rPr lang="en-US" sz="2400" b="1" dirty="0">
                <a:solidFill>
                  <a:schemeClr val="tx1">
                    <a:lumMod val="75000"/>
                    <a:lumOff val="25000"/>
                  </a:schemeClr>
                </a:solidFill>
              </a:rPr>
              <a:t>Freedom of Political Speech</a:t>
            </a:r>
            <a:endParaRPr lang="en-US" sz="2400" dirty="0">
              <a:solidFill>
                <a:schemeClr val="tx1">
                  <a:lumMod val="75000"/>
                  <a:lumOff val="25000"/>
                </a:schemeClr>
              </a:solidFill>
            </a:endParaRPr>
          </a:p>
          <a:p>
            <a:pPr marL="1028700" lvl="1" indent="-285750">
              <a:buFont typeface="Arial"/>
              <a:buChar char="•"/>
            </a:pPr>
            <a:r>
              <a:rPr lang="en-US" sz="2000" dirty="0">
                <a:solidFill>
                  <a:schemeClr val="tx1">
                    <a:lumMod val="75000"/>
                    <a:lumOff val="25000"/>
                  </a:schemeClr>
                </a:solidFill>
              </a:rPr>
              <a:t>Avoiding government restrictions on protected political expression </a:t>
            </a:r>
          </a:p>
          <a:p>
            <a:pPr marL="1028700" lvl="1" indent="-285750">
              <a:buFont typeface="Arial"/>
              <a:buChar char="•"/>
            </a:pPr>
            <a:r>
              <a:rPr lang="en-US" sz="2000" dirty="0">
                <a:solidFill>
                  <a:schemeClr val="tx1">
                    <a:lumMod val="75000"/>
                    <a:lumOff val="25000"/>
                  </a:schemeClr>
                </a:solidFill>
              </a:rPr>
              <a:t>Avoiding compelled speech that unnecessarily burdens the speaker </a:t>
            </a:r>
          </a:p>
          <a:p>
            <a:pPr marL="1028700" lvl="1" indent="-285750">
              <a:buFont typeface="Arial"/>
              <a:buChar char="•"/>
            </a:pPr>
            <a:r>
              <a:rPr lang="en-US" sz="2000" dirty="0">
                <a:solidFill>
                  <a:schemeClr val="tx1">
                    <a:lumMod val="75000"/>
                    <a:lumOff val="25000"/>
                  </a:schemeClr>
                </a:solidFill>
              </a:rPr>
              <a:t>Protecting satire, parody and other traditional forms of political expression </a:t>
            </a:r>
          </a:p>
          <a:p>
            <a:endParaRPr lang="en-US" sz="1200" b="1" dirty="0">
              <a:solidFill>
                <a:schemeClr val="tx1">
                  <a:lumMod val="75000"/>
                  <a:lumOff val="25000"/>
                </a:schemeClr>
              </a:solidFill>
            </a:endParaRPr>
          </a:p>
          <a:p>
            <a:pPr marL="628650" indent="-342900">
              <a:buBlip>
                <a:blip r:embed="rId5"/>
              </a:buBlip>
            </a:pPr>
            <a:r>
              <a:rPr lang="en-US" sz="2400" b="1" dirty="0">
                <a:solidFill>
                  <a:schemeClr val="tx1">
                    <a:lumMod val="75000"/>
                    <a:lumOff val="25000"/>
                  </a:schemeClr>
                </a:solidFill>
              </a:rPr>
              <a:t>Key Question:</a:t>
            </a:r>
            <a:br>
              <a:rPr lang="en-US" sz="2000" b="1" dirty="0">
                <a:solidFill>
                  <a:schemeClr val="tx1">
                    <a:lumMod val="75000"/>
                    <a:lumOff val="25000"/>
                  </a:schemeClr>
                </a:solidFill>
                <a:ea typeface="+mn-lt"/>
                <a:cs typeface="+mn-lt"/>
              </a:rPr>
            </a:br>
            <a:r>
              <a:rPr lang="en-US" sz="2000" i="1" dirty="0">
                <a:solidFill>
                  <a:srgbClr val="669B41"/>
                </a:solidFill>
              </a:rPr>
              <a:t>Can transparency objectives be achieved without restricting the underlying political speech?</a:t>
            </a:r>
            <a:endParaRPr lang="en-US" sz="2000" dirty="0">
              <a:solidFill>
                <a:srgbClr val="669B41"/>
              </a:solidFill>
            </a:endParaRPr>
          </a:p>
        </p:txBody>
      </p:sp>
      <p:sp>
        <p:nvSpPr>
          <p:cNvPr id="7" name="TextBox 6">
            <a:extLst>
              <a:ext uri="{FF2B5EF4-FFF2-40B4-BE49-F238E27FC236}">
                <a16:creationId xmlns:a16="http://schemas.microsoft.com/office/drawing/2014/main" id="{B6F3A3D2-9001-8100-C30A-4C42767E69EF}"/>
              </a:ext>
            </a:extLst>
          </p:cNvPr>
          <p:cNvSpPr txBox="1"/>
          <p:nvPr/>
        </p:nvSpPr>
        <p:spPr>
          <a:xfrm rot="16200000">
            <a:off x="-2104823" y="3075055"/>
            <a:ext cx="6858001"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 algn="ctr"/>
            <a:r>
              <a:rPr lang="en-US" sz="2000" b="1" dirty="0">
                <a:solidFill>
                  <a:srgbClr val="F5F5F5"/>
                </a:solidFill>
                <a:latin typeface="Montserrat" panose="00000500000000000000" pitchFamily="50" charset="0"/>
              </a:rPr>
              <a:t>Emerging Issues: Artificial Intelligence -  Constitutional Considerations</a:t>
            </a:r>
            <a:endParaRPr lang="en-US" sz="1200" b="1" dirty="0">
              <a:solidFill>
                <a:srgbClr val="F5F5F5"/>
              </a:solidFill>
            </a:endParaRPr>
          </a:p>
        </p:txBody>
      </p:sp>
    </p:spTree>
    <p:extLst>
      <p:ext uri="{BB962C8B-B14F-4D97-AF65-F5344CB8AC3E}">
        <p14:creationId xmlns:p14="http://schemas.microsoft.com/office/powerpoint/2010/main" val="34103181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6BA697B5-DDFD-137C-9B90-423124076620}"/>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0C4C6439-8523-5F7E-3515-8D935346875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29761" y="5880100"/>
            <a:ext cx="810094" cy="711803"/>
          </a:xfrm>
          <a:prstGeom prst="rect">
            <a:avLst/>
          </a:prstGeom>
        </p:spPr>
      </p:pic>
      <p:sp>
        <p:nvSpPr>
          <p:cNvPr id="4" name="TextBox 3">
            <a:extLst>
              <a:ext uri="{FF2B5EF4-FFF2-40B4-BE49-F238E27FC236}">
                <a16:creationId xmlns:a16="http://schemas.microsoft.com/office/drawing/2014/main" id="{F1A1F5FC-53C3-0E5E-508B-7EDD67B6FA65}"/>
              </a:ext>
            </a:extLst>
          </p:cNvPr>
          <p:cNvSpPr txBox="1"/>
          <p:nvPr/>
        </p:nvSpPr>
        <p:spPr>
          <a:xfrm rot="16200000">
            <a:off x="-1117791" y="1972949"/>
            <a:ext cx="3505200" cy="369332"/>
          </a:xfrm>
          <a:prstGeom prst="rect">
            <a:avLst/>
          </a:prstGeom>
          <a:noFill/>
        </p:spPr>
        <p:txBody>
          <a:bodyPr wrap="square">
            <a:spAutoFit/>
          </a:bodyPr>
          <a:lstStyle/>
          <a:p>
            <a:r>
              <a:rPr lang="en-US" sz="1800" b="1">
                <a:solidFill>
                  <a:schemeClr val="bg1">
                    <a:alpha val="80000"/>
                  </a:schemeClr>
                </a:solidFill>
                <a:latin typeface="Montserrat" panose="00000500000000000000" pitchFamily="50" charset="0"/>
                <a:ea typeface="Calibri" panose="020F0502020204030204" pitchFamily="34" charset="0"/>
              </a:rPr>
              <a:t>Executive Director’s Report</a:t>
            </a:r>
          </a:p>
        </p:txBody>
      </p:sp>
      <p:sp>
        <p:nvSpPr>
          <p:cNvPr id="6" name="TextBox 5">
            <a:extLst>
              <a:ext uri="{FF2B5EF4-FFF2-40B4-BE49-F238E27FC236}">
                <a16:creationId xmlns:a16="http://schemas.microsoft.com/office/drawing/2014/main" id="{04516334-3443-2B6A-85BC-915FA91AFD1E}"/>
              </a:ext>
            </a:extLst>
          </p:cNvPr>
          <p:cNvSpPr txBox="1"/>
          <p:nvPr/>
        </p:nvSpPr>
        <p:spPr>
          <a:xfrm>
            <a:off x="1607572" y="107297"/>
            <a:ext cx="10584427" cy="7294305"/>
          </a:xfrm>
          <a:prstGeom prst="rect">
            <a:avLst/>
          </a:prstGeom>
          <a:noFill/>
        </p:spPr>
        <p:txBody>
          <a:bodyPr wrap="square" lIns="91440" tIns="45720" rIns="91440" bIns="45720" anchor="t">
            <a:spAutoFit/>
          </a:bodyPr>
          <a:lstStyle/>
          <a:p>
            <a:pPr algn="ctr"/>
            <a:r>
              <a:rPr lang="en-US" sz="3600" b="1" dirty="0">
                <a:solidFill>
                  <a:schemeClr val="tx1">
                    <a:lumMod val="75000"/>
                    <a:lumOff val="25000"/>
                  </a:schemeClr>
                </a:solidFill>
                <a:latin typeface="Montserrat"/>
              </a:rPr>
              <a:t>Disclosure Is Different From Prohibition</a:t>
            </a:r>
          </a:p>
          <a:p>
            <a:pPr algn="ctr"/>
            <a:endParaRPr lang="en-US" b="1" dirty="0">
              <a:solidFill>
                <a:schemeClr val="tx1">
                  <a:lumMod val="75000"/>
                  <a:lumOff val="25000"/>
                </a:schemeClr>
              </a:solidFill>
              <a:ea typeface="+mn-lt"/>
              <a:cs typeface="+mn-lt"/>
            </a:endParaRPr>
          </a:p>
          <a:p>
            <a:pPr algn="ctr"/>
            <a:r>
              <a:rPr lang="en-US" sz="3200" b="1" u="sng" dirty="0">
                <a:solidFill>
                  <a:schemeClr val="tx1">
                    <a:lumMod val="75000"/>
                    <a:lumOff val="25000"/>
                  </a:schemeClr>
                </a:solidFill>
                <a:ea typeface="+mn-lt"/>
                <a:cs typeface="+mn-lt"/>
              </a:rPr>
              <a:t>PROHIBITION</a:t>
            </a:r>
            <a:endParaRPr lang="en-US" sz="3200" u="sng" dirty="0">
              <a:solidFill>
                <a:schemeClr val="tx1">
                  <a:lumMod val="75000"/>
                  <a:lumOff val="25000"/>
                </a:schemeClr>
              </a:solidFill>
            </a:endParaRPr>
          </a:p>
          <a:p>
            <a:pPr algn="ctr"/>
            <a:r>
              <a:rPr lang="en-US" sz="2600" b="1" dirty="0">
                <a:solidFill>
                  <a:srgbClr val="D15420"/>
                </a:solidFill>
                <a:ea typeface="+mn-lt"/>
                <a:cs typeface="+mn-lt"/>
              </a:rPr>
              <a:t>“You may not distribute this communication.”</a:t>
            </a:r>
          </a:p>
          <a:p>
            <a:pPr algn="ctr"/>
            <a:endParaRPr lang="en-US" sz="400" dirty="0">
              <a:solidFill>
                <a:schemeClr val="accent2"/>
              </a:solidFill>
            </a:endParaRPr>
          </a:p>
          <a:p>
            <a:pPr marL="171450" algn="ctr">
              <a:tabLst>
                <a:tab pos="10401300" algn="l"/>
              </a:tabLst>
            </a:pPr>
            <a:r>
              <a:rPr lang="en-US" sz="2000" dirty="0">
                <a:solidFill>
                  <a:schemeClr val="tx1">
                    <a:lumMod val="75000"/>
                    <a:lumOff val="25000"/>
                  </a:schemeClr>
                </a:solidFill>
                <a:ea typeface="+mn-lt"/>
                <a:cs typeface="+mn-lt"/>
              </a:rPr>
              <a:t>*Greater First Amendment concern because government restricts the underlying political speech.</a:t>
            </a:r>
            <a:endParaRPr lang="en-US" sz="2000" dirty="0">
              <a:solidFill>
                <a:schemeClr val="tx1">
                  <a:lumMod val="75000"/>
                  <a:lumOff val="25000"/>
                </a:schemeClr>
              </a:solidFill>
            </a:endParaRPr>
          </a:p>
          <a:p>
            <a:pPr algn="ctr"/>
            <a:endParaRPr lang="en-US" sz="2400" b="1" dirty="0">
              <a:solidFill>
                <a:schemeClr val="tx1">
                  <a:lumMod val="75000"/>
                  <a:lumOff val="25000"/>
                </a:schemeClr>
              </a:solidFill>
              <a:ea typeface="+mn-lt"/>
              <a:cs typeface="+mn-lt"/>
            </a:endParaRPr>
          </a:p>
          <a:p>
            <a:pPr algn="ctr"/>
            <a:r>
              <a:rPr lang="en-US" sz="3200" b="1" u="sng" dirty="0">
                <a:solidFill>
                  <a:schemeClr val="tx1">
                    <a:lumMod val="75000"/>
                    <a:lumOff val="25000"/>
                  </a:schemeClr>
                </a:solidFill>
                <a:ea typeface="+mn-lt"/>
                <a:cs typeface="+mn-lt"/>
              </a:rPr>
              <a:t>DISCLOSURE</a:t>
            </a:r>
            <a:endParaRPr lang="en-US" sz="3200" u="sng" dirty="0">
              <a:solidFill>
                <a:schemeClr val="tx1">
                  <a:lumMod val="75000"/>
                  <a:lumOff val="25000"/>
                </a:schemeClr>
              </a:solidFill>
            </a:endParaRPr>
          </a:p>
          <a:p>
            <a:pPr algn="ctr"/>
            <a:r>
              <a:rPr lang="en-US" sz="2600" b="1" dirty="0">
                <a:solidFill>
                  <a:srgbClr val="D15420"/>
                </a:solidFill>
                <a:ea typeface="+mn-lt"/>
                <a:cs typeface="+mn-lt"/>
              </a:rPr>
              <a:t>“You may distribute this communication, but certain </a:t>
            </a:r>
          </a:p>
          <a:p>
            <a:pPr algn="ctr"/>
            <a:r>
              <a:rPr lang="en-US" sz="2600" b="1" dirty="0">
                <a:solidFill>
                  <a:srgbClr val="D15420"/>
                </a:solidFill>
                <a:ea typeface="+mn-lt"/>
                <a:cs typeface="+mn-lt"/>
              </a:rPr>
              <a:t>information must accompany it.”</a:t>
            </a:r>
          </a:p>
          <a:p>
            <a:pPr algn="ctr"/>
            <a:endParaRPr lang="en-US" sz="400" dirty="0">
              <a:solidFill>
                <a:schemeClr val="accent2"/>
              </a:solidFill>
            </a:endParaRPr>
          </a:p>
          <a:p>
            <a:pPr algn="ctr"/>
            <a:r>
              <a:rPr lang="en-US" sz="2000" dirty="0">
                <a:solidFill>
                  <a:schemeClr val="tx1">
                    <a:lumMod val="75000"/>
                    <a:lumOff val="25000"/>
                  </a:schemeClr>
                </a:solidFill>
                <a:ea typeface="+mn-lt"/>
                <a:cs typeface="+mn-lt"/>
              </a:rPr>
              <a:t>*Does not prevent the communication—but still raises First Amendment concerns because government is compelling the speaker to say something.</a:t>
            </a:r>
            <a:endParaRPr lang="en-US" sz="2000" dirty="0">
              <a:solidFill>
                <a:schemeClr val="tx1">
                  <a:lumMod val="75000"/>
                  <a:lumOff val="25000"/>
                </a:schemeClr>
              </a:solidFill>
            </a:endParaRPr>
          </a:p>
          <a:p>
            <a:pPr algn="ctr"/>
            <a:endParaRPr lang="en-US" sz="2400" b="1" dirty="0">
              <a:solidFill>
                <a:schemeClr val="tx1">
                  <a:lumMod val="75000"/>
                  <a:lumOff val="25000"/>
                </a:schemeClr>
              </a:solidFill>
              <a:ea typeface="+mn-lt"/>
              <a:cs typeface="+mn-lt"/>
            </a:endParaRPr>
          </a:p>
          <a:p>
            <a:pPr algn="ctr"/>
            <a:r>
              <a:rPr lang="en-US" sz="2400" b="1" dirty="0">
                <a:solidFill>
                  <a:schemeClr val="tx1">
                    <a:lumMod val="75000"/>
                    <a:lumOff val="25000"/>
                  </a:schemeClr>
                </a:solidFill>
                <a:ea typeface="+mn-lt"/>
                <a:cs typeface="+mn-lt"/>
              </a:rPr>
              <a:t>Supreme Court campaign-finance precedent generally provides greater constitutional latitude for disclosure and disclaimer requirements than for restrictions on political speech.</a:t>
            </a:r>
            <a:endParaRPr lang="en-US" sz="2400" dirty="0">
              <a:solidFill>
                <a:schemeClr val="tx1">
                  <a:lumMod val="75000"/>
                  <a:lumOff val="25000"/>
                </a:schemeClr>
              </a:solidFill>
            </a:endParaRPr>
          </a:p>
          <a:p>
            <a:pPr algn="ctr"/>
            <a:r>
              <a:rPr lang="en-US" sz="2400" dirty="0">
                <a:solidFill>
                  <a:schemeClr val="tx1">
                    <a:lumMod val="75000"/>
                    <a:lumOff val="25000"/>
                  </a:schemeClr>
                </a:solidFill>
                <a:ea typeface="+mn-lt"/>
                <a:cs typeface="+mn-lt"/>
              </a:rPr>
              <a:t> </a:t>
            </a:r>
            <a:r>
              <a:rPr lang="en-US" i="1" dirty="0">
                <a:solidFill>
                  <a:schemeClr val="tx1">
                    <a:lumMod val="75000"/>
                    <a:lumOff val="25000"/>
                  </a:schemeClr>
                </a:solidFill>
                <a:ea typeface="+mn-lt"/>
                <a:cs typeface="+mn-lt"/>
              </a:rPr>
              <a:t>Buckley v. Valeo and Citizens United v. FEC</a:t>
            </a:r>
            <a:endParaRPr lang="en-US" i="1" dirty="0">
              <a:solidFill>
                <a:schemeClr val="tx1">
                  <a:lumMod val="75000"/>
                  <a:lumOff val="25000"/>
                </a:schemeClr>
              </a:solidFill>
            </a:endParaRPr>
          </a:p>
          <a:p>
            <a:pPr algn="ctr"/>
            <a:endParaRPr lang="en-US" sz="4000" b="1" dirty="0">
              <a:solidFill>
                <a:schemeClr val="tx1">
                  <a:lumMod val="75000"/>
                  <a:lumOff val="25000"/>
                </a:schemeClr>
              </a:solidFill>
              <a:latin typeface="Montserrat"/>
            </a:endParaRPr>
          </a:p>
        </p:txBody>
      </p:sp>
      <p:sp>
        <p:nvSpPr>
          <p:cNvPr id="7" name="TextBox 6">
            <a:extLst>
              <a:ext uri="{FF2B5EF4-FFF2-40B4-BE49-F238E27FC236}">
                <a16:creationId xmlns:a16="http://schemas.microsoft.com/office/drawing/2014/main" id="{CFD0E712-FDAF-BC73-1C94-FAC344AB3B2B}"/>
              </a:ext>
            </a:extLst>
          </p:cNvPr>
          <p:cNvSpPr txBox="1"/>
          <p:nvPr/>
        </p:nvSpPr>
        <p:spPr>
          <a:xfrm rot="16200000">
            <a:off x="-2104823" y="3075055"/>
            <a:ext cx="6858001"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 algn="ctr"/>
            <a:r>
              <a:rPr lang="en-US" sz="2000" b="1" dirty="0">
                <a:solidFill>
                  <a:srgbClr val="F5F5F5"/>
                </a:solidFill>
                <a:latin typeface="Montserrat" panose="00000500000000000000" pitchFamily="50" charset="0"/>
              </a:rPr>
              <a:t>Emerging Issues: Artificial Intelligence -  Constitutional Considerations</a:t>
            </a:r>
            <a:endParaRPr lang="en-US" sz="1200" b="1" dirty="0">
              <a:solidFill>
                <a:srgbClr val="F5F5F5"/>
              </a:solidFill>
            </a:endParaRPr>
          </a:p>
        </p:txBody>
      </p:sp>
    </p:spTree>
    <p:extLst>
      <p:ext uri="{BB962C8B-B14F-4D97-AF65-F5344CB8AC3E}">
        <p14:creationId xmlns:p14="http://schemas.microsoft.com/office/powerpoint/2010/main" val="25651972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E19418B2-5724-6265-0939-B95A141F869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3ED8355B-0C7A-E3CC-CAFF-408BC053C51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29761" y="5880100"/>
            <a:ext cx="810094" cy="711803"/>
          </a:xfrm>
          <a:prstGeom prst="rect">
            <a:avLst/>
          </a:prstGeom>
        </p:spPr>
      </p:pic>
      <p:sp>
        <p:nvSpPr>
          <p:cNvPr id="4" name="TextBox 3">
            <a:extLst>
              <a:ext uri="{FF2B5EF4-FFF2-40B4-BE49-F238E27FC236}">
                <a16:creationId xmlns:a16="http://schemas.microsoft.com/office/drawing/2014/main" id="{4484E362-56AE-B016-A60F-487A8FEA61A1}"/>
              </a:ext>
            </a:extLst>
          </p:cNvPr>
          <p:cNvSpPr txBox="1"/>
          <p:nvPr/>
        </p:nvSpPr>
        <p:spPr>
          <a:xfrm rot="16200000">
            <a:off x="-1117791" y="1972949"/>
            <a:ext cx="3505200" cy="369332"/>
          </a:xfrm>
          <a:prstGeom prst="rect">
            <a:avLst/>
          </a:prstGeom>
          <a:noFill/>
        </p:spPr>
        <p:txBody>
          <a:bodyPr wrap="square">
            <a:spAutoFit/>
          </a:bodyPr>
          <a:lstStyle/>
          <a:p>
            <a:r>
              <a:rPr lang="en-US" sz="1800" b="1">
                <a:solidFill>
                  <a:schemeClr val="bg1">
                    <a:alpha val="80000"/>
                  </a:schemeClr>
                </a:solidFill>
                <a:latin typeface="Montserrat" panose="00000500000000000000" pitchFamily="50" charset="0"/>
                <a:ea typeface="Calibri" panose="020F0502020204030204" pitchFamily="34" charset="0"/>
              </a:rPr>
              <a:t>Executive Director’s Report</a:t>
            </a:r>
          </a:p>
        </p:txBody>
      </p:sp>
      <p:sp>
        <p:nvSpPr>
          <p:cNvPr id="6" name="TextBox 5">
            <a:extLst>
              <a:ext uri="{FF2B5EF4-FFF2-40B4-BE49-F238E27FC236}">
                <a16:creationId xmlns:a16="http://schemas.microsoft.com/office/drawing/2014/main" id="{CCAC29C1-A45F-00D3-7C95-70C862FEDE58}"/>
              </a:ext>
            </a:extLst>
          </p:cNvPr>
          <p:cNvSpPr txBox="1"/>
          <p:nvPr/>
        </p:nvSpPr>
        <p:spPr>
          <a:xfrm>
            <a:off x="1607572" y="2914"/>
            <a:ext cx="10584427" cy="6832640"/>
          </a:xfrm>
          <a:prstGeom prst="rect">
            <a:avLst/>
          </a:prstGeom>
          <a:noFill/>
        </p:spPr>
        <p:txBody>
          <a:bodyPr wrap="square" lIns="91440" tIns="45720" rIns="91440" bIns="45720" anchor="t">
            <a:spAutoFit/>
          </a:bodyPr>
          <a:lstStyle/>
          <a:p>
            <a:pPr algn="ctr"/>
            <a:r>
              <a:rPr lang="en-US" sz="2400" dirty="0">
                <a:solidFill>
                  <a:schemeClr val="tx1">
                    <a:lumMod val="75000"/>
                    <a:lumOff val="25000"/>
                  </a:schemeClr>
                </a:solidFill>
                <a:ea typeface="+mn-lt"/>
                <a:cs typeface="+mn-lt"/>
              </a:rPr>
              <a:t> </a:t>
            </a:r>
          </a:p>
          <a:p>
            <a:pPr marL="228600"/>
            <a:r>
              <a:rPr lang="en-US" sz="2400" b="1" i="1" dirty="0">
                <a:solidFill>
                  <a:schemeClr val="tx1">
                    <a:lumMod val="75000"/>
                    <a:lumOff val="25000"/>
                  </a:schemeClr>
                </a:solidFill>
                <a:ea typeface="+mn-lt"/>
                <a:cs typeface="+mn-lt"/>
              </a:rPr>
              <a:t>Buckley v. Valeo (1976)</a:t>
            </a:r>
            <a:r>
              <a:rPr lang="en-US" sz="2400" i="1" dirty="0">
                <a:solidFill>
                  <a:schemeClr val="tx1">
                    <a:lumMod val="75000"/>
                    <a:lumOff val="25000"/>
                  </a:schemeClr>
                </a:solidFill>
                <a:ea typeface="+mn-lt"/>
                <a:cs typeface="+mn-lt"/>
              </a:rPr>
              <a:t> </a:t>
            </a:r>
            <a:r>
              <a:rPr lang="en-US" sz="2400" dirty="0">
                <a:solidFill>
                  <a:schemeClr val="tx1">
                    <a:lumMod val="75000"/>
                    <a:lumOff val="25000"/>
                  </a:schemeClr>
                </a:solidFill>
                <a:ea typeface="+mn-lt"/>
                <a:cs typeface="+mn-lt"/>
              </a:rPr>
              <a:t>The Supreme Court struck down certain limits on political spending but upheld campaign-finance disclosure requirements, recognizing the government's interest in providing voters information about political activity.</a:t>
            </a:r>
          </a:p>
          <a:p>
            <a:pPr marL="228600"/>
            <a:endParaRPr lang="en-US" sz="400" dirty="0">
              <a:solidFill>
                <a:schemeClr val="tx1">
                  <a:lumMod val="75000"/>
                  <a:lumOff val="25000"/>
                </a:schemeClr>
              </a:solidFill>
            </a:endParaRPr>
          </a:p>
          <a:p>
            <a:pPr marL="1085850" indent="-342900">
              <a:buBlip>
                <a:blip r:embed="rId5"/>
              </a:buBlip>
            </a:pPr>
            <a:r>
              <a:rPr lang="en-US" sz="2400" i="1" dirty="0">
                <a:solidFill>
                  <a:schemeClr val="tx1">
                    <a:lumMod val="75000"/>
                    <a:lumOff val="25000"/>
                  </a:schemeClr>
                </a:solidFill>
                <a:ea typeface="+mn-lt"/>
                <a:cs typeface="+mn-lt"/>
              </a:rPr>
              <a:t>Government has legitimate interests that can support campaign-finance disclosure.</a:t>
            </a:r>
            <a:endParaRPr lang="en-US" dirty="0">
              <a:solidFill>
                <a:schemeClr val="tx1">
                  <a:lumMod val="75000"/>
                  <a:lumOff val="25000"/>
                </a:schemeClr>
              </a:solidFill>
            </a:endParaRPr>
          </a:p>
          <a:p>
            <a:pPr algn="ctr"/>
            <a:endParaRPr lang="en-US" sz="3200" i="1" dirty="0">
              <a:solidFill>
                <a:schemeClr val="tx1">
                  <a:lumMod val="75000"/>
                  <a:lumOff val="25000"/>
                </a:schemeClr>
              </a:solidFill>
              <a:ea typeface="+mn-lt"/>
              <a:cs typeface="+mn-lt"/>
            </a:endParaRPr>
          </a:p>
          <a:p>
            <a:pPr marL="228600"/>
            <a:r>
              <a:rPr lang="en-US" sz="2400" b="1" i="1" dirty="0">
                <a:solidFill>
                  <a:schemeClr val="tx1">
                    <a:lumMod val="75000"/>
                    <a:lumOff val="25000"/>
                  </a:schemeClr>
                </a:solidFill>
                <a:ea typeface="+mn-lt"/>
                <a:cs typeface="+mn-lt"/>
              </a:rPr>
              <a:t>Citizens United v. FEC (2010)</a:t>
            </a:r>
            <a:r>
              <a:rPr lang="en-US" sz="2400" i="1" dirty="0">
                <a:solidFill>
                  <a:schemeClr val="tx1">
                    <a:lumMod val="75000"/>
                    <a:lumOff val="25000"/>
                  </a:schemeClr>
                </a:solidFill>
                <a:ea typeface="+mn-lt"/>
                <a:cs typeface="+mn-lt"/>
              </a:rPr>
              <a:t> </a:t>
            </a:r>
            <a:r>
              <a:rPr lang="en-US" sz="2400" dirty="0">
                <a:solidFill>
                  <a:schemeClr val="tx1">
                    <a:lumMod val="75000"/>
                    <a:lumOff val="25000"/>
                  </a:schemeClr>
                </a:solidFill>
                <a:ea typeface="+mn-lt"/>
                <a:cs typeface="+mn-lt"/>
              </a:rPr>
              <a:t>The Supreme Court struck down restrictions on independent corporate political expenditures while upholding disclaimer and disclosure requirements as a less restrictive means of providing information to voters.</a:t>
            </a:r>
          </a:p>
          <a:p>
            <a:pPr marL="228600"/>
            <a:endParaRPr lang="en-US" sz="400" dirty="0">
              <a:solidFill>
                <a:schemeClr val="tx1">
                  <a:lumMod val="75000"/>
                  <a:lumOff val="25000"/>
                </a:schemeClr>
              </a:solidFill>
              <a:ea typeface="+mn-lt"/>
              <a:cs typeface="+mn-lt"/>
            </a:endParaRPr>
          </a:p>
          <a:p>
            <a:pPr marL="1085850" indent="-342900">
              <a:buBlip>
                <a:blip r:embed="rId5"/>
              </a:buBlip>
            </a:pPr>
            <a:r>
              <a:rPr lang="en-US" sz="2400" i="1" dirty="0">
                <a:solidFill>
                  <a:schemeClr val="tx1">
                    <a:lumMod val="75000"/>
                    <a:lumOff val="25000"/>
                  </a:schemeClr>
                </a:solidFill>
                <a:ea typeface="+mn-lt"/>
                <a:cs typeface="+mn-lt"/>
              </a:rPr>
              <a:t>Even when government cannot prohibit political speech, it may still be able to require disclosure.</a:t>
            </a:r>
            <a:endParaRPr lang="en-US" dirty="0">
              <a:solidFill>
                <a:schemeClr val="tx1">
                  <a:lumMod val="75000"/>
                  <a:lumOff val="25000"/>
                </a:schemeClr>
              </a:solidFill>
            </a:endParaRPr>
          </a:p>
          <a:p>
            <a:pPr algn="ctr"/>
            <a:endParaRPr lang="en-US" sz="2400" b="1" dirty="0">
              <a:solidFill>
                <a:schemeClr val="accent2"/>
              </a:solidFill>
              <a:ea typeface="+mn-lt"/>
              <a:cs typeface="+mn-lt"/>
            </a:endParaRPr>
          </a:p>
          <a:p>
            <a:pPr algn="ctr"/>
            <a:r>
              <a:rPr lang="en-US" sz="2400" b="1" dirty="0">
                <a:solidFill>
                  <a:srgbClr val="D15420"/>
                </a:solidFill>
                <a:ea typeface="+mn-lt"/>
                <a:cs typeface="+mn-lt"/>
              </a:rPr>
              <a:t>Neither case involved an A.I.-content label, but instead provides the constitutional foundation for considering </a:t>
            </a:r>
            <a:r>
              <a:rPr lang="en-US" sz="2400" b="1" i="1" dirty="0">
                <a:solidFill>
                  <a:srgbClr val="D15420"/>
                </a:solidFill>
                <a:ea typeface="+mn-lt"/>
                <a:cs typeface="+mn-lt"/>
              </a:rPr>
              <a:t>disclosure</a:t>
            </a:r>
            <a:r>
              <a:rPr lang="en-US" sz="2400" b="1" dirty="0">
                <a:solidFill>
                  <a:srgbClr val="D15420"/>
                </a:solidFill>
                <a:ea typeface="+mn-lt"/>
                <a:cs typeface="+mn-lt"/>
              </a:rPr>
              <a:t>.</a:t>
            </a:r>
            <a:endParaRPr lang="en-US" b="1" dirty="0">
              <a:solidFill>
                <a:srgbClr val="D15420"/>
              </a:solidFill>
            </a:endParaRPr>
          </a:p>
        </p:txBody>
      </p:sp>
      <p:sp>
        <p:nvSpPr>
          <p:cNvPr id="7" name="TextBox 6">
            <a:extLst>
              <a:ext uri="{FF2B5EF4-FFF2-40B4-BE49-F238E27FC236}">
                <a16:creationId xmlns:a16="http://schemas.microsoft.com/office/drawing/2014/main" id="{3D31D837-B04B-3393-C439-028D5D2D7B33}"/>
              </a:ext>
            </a:extLst>
          </p:cNvPr>
          <p:cNvSpPr txBox="1"/>
          <p:nvPr/>
        </p:nvSpPr>
        <p:spPr>
          <a:xfrm rot="16200000">
            <a:off x="-2104823" y="3075055"/>
            <a:ext cx="6858001"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 algn="ctr"/>
            <a:r>
              <a:rPr lang="en-US" sz="2000" b="1" dirty="0">
                <a:solidFill>
                  <a:srgbClr val="F5F5F5"/>
                </a:solidFill>
                <a:latin typeface="Montserrat" panose="00000500000000000000" pitchFamily="50" charset="0"/>
              </a:rPr>
              <a:t>Emerging Issues: Artificial Intelligence -  Constitutional Considerations</a:t>
            </a:r>
            <a:endParaRPr lang="en-US" sz="1200" b="1" dirty="0">
              <a:solidFill>
                <a:srgbClr val="F5F5F5"/>
              </a:solidFill>
            </a:endParaRPr>
          </a:p>
        </p:txBody>
      </p:sp>
    </p:spTree>
    <p:extLst>
      <p:ext uri="{BB962C8B-B14F-4D97-AF65-F5344CB8AC3E}">
        <p14:creationId xmlns:p14="http://schemas.microsoft.com/office/powerpoint/2010/main" val="4143383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F05C255-8B4A-DAAF-EE31-395AD0C035A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CC82FB29-4D5E-BA7C-9AB6-1C606E9AD60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29761" y="5880100"/>
            <a:ext cx="810094" cy="711803"/>
          </a:xfrm>
          <a:prstGeom prst="rect">
            <a:avLst/>
          </a:prstGeom>
        </p:spPr>
      </p:pic>
      <p:sp>
        <p:nvSpPr>
          <p:cNvPr id="4" name="TextBox 3">
            <a:extLst>
              <a:ext uri="{FF2B5EF4-FFF2-40B4-BE49-F238E27FC236}">
                <a16:creationId xmlns:a16="http://schemas.microsoft.com/office/drawing/2014/main" id="{212365E5-A769-B99C-C780-A8F13FB422A7}"/>
              </a:ext>
            </a:extLst>
          </p:cNvPr>
          <p:cNvSpPr txBox="1"/>
          <p:nvPr/>
        </p:nvSpPr>
        <p:spPr>
          <a:xfrm rot="16200000">
            <a:off x="-1117791" y="1972949"/>
            <a:ext cx="3505200" cy="369332"/>
          </a:xfrm>
          <a:prstGeom prst="rect">
            <a:avLst/>
          </a:prstGeom>
          <a:noFill/>
        </p:spPr>
        <p:txBody>
          <a:bodyPr wrap="square">
            <a:spAutoFit/>
          </a:bodyPr>
          <a:lstStyle/>
          <a:p>
            <a:r>
              <a:rPr lang="en-US" sz="1800" b="1">
                <a:solidFill>
                  <a:schemeClr val="bg1">
                    <a:alpha val="80000"/>
                  </a:schemeClr>
                </a:solidFill>
                <a:latin typeface="Montserrat" panose="00000500000000000000" pitchFamily="50" charset="0"/>
                <a:ea typeface="Calibri" panose="020F0502020204030204" pitchFamily="34" charset="0"/>
              </a:rPr>
              <a:t>Executive Director’s Report</a:t>
            </a:r>
          </a:p>
        </p:txBody>
      </p:sp>
      <p:sp>
        <p:nvSpPr>
          <p:cNvPr id="12" name="TextBox 11">
            <a:extLst>
              <a:ext uri="{FF2B5EF4-FFF2-40B4-BE49-F238E27FC236}">
                <a16:creationId xmlns:a16="http://schemas.microsoft.com/office/drawing/2014/main" id="{35680D66-8DA3-5C8B-400D-6054FDFF16C7}"/>
              </a:ext>
            </a:extLst>
          </p:cNvPr>
          <p:cNvSpPr txBox="1"/>
          <p:nvPr/>
        </p:nvSpPr>
        <p:spPr>
          <a:xfrm>
            <a:off x="1780328" y="1160741"/>
            <a:ext cx="7630436" cy="298543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solidFill>
                  <a:schemeClr val="tx1">
                    <a:lumMod val="75000"/>
                    <a:lumOff val="25000"/>
                  </a:schemeClr>
                </a:solidFill>
              </a:rPr>
              <a:t>In August 2025, a federal district court permanently enjoined enforcement of AB 2839 against the plaintiffs, concluding that the law violated the First Amendment. The court found problems including content-, viewpoint- and speaker-based discrimination and compelled speech; it concluded the law failed strict scrutiny.  </a:t>
            </a:r>
            <a:r>
              <a:rPr lang="en-US" i="1" dirty="0">
                <a:solidFill>
                  <a:schemeClr val="tx1">
                    <a:lumMod val="75000"/>
                    <a:lumOff val="25000"/>
                  </a:schemeClr>
                </a:solidFill>
              </a:rPr>
              <a:t>*</a:t>
            </a:r>
            <a:r>
              <a:rPr lang="en-US" i="1" dirty="0">
                <a:solidFill>
                  <a:schemeClr val="tx1">
                    <a:lumMod val="75000"/>
                    <a:lumOff val="25000"/>
                  </a:schemeClr>
                </a:solidFill>
                <a:ea typeface="+mn-lt"/>
                <a:cs typeface="+mn-lt"/>
              </a:rPr>
              <a:t> Constitutional questions surrounding A.I. regulation of political speech have not yet been resolved by the U.S. Supreme Court.</a:t>
            </a:r>
          </a:p>
          <a:p>
            <a:endParaRPr lang="en-US" sz="800" i="1" dirty="0">
              <a:solidFill>
                <a:schemeClr val="tx1">
                  <a:lumMod val="75000"/>
                  <a:lumOff val="25000"/>
                </a:schemeClr>
              </a:solidFill>
              <a:ea typeface="+mn-lt"/>
              <a:cs typeface="+mn-lt"/>
            </a:endParaRPr>
          </a:p>
          <a:p>
            <a:r>
              <a:rPr lang="en-US" b="1" dirty="0">
                <a:solidFill>
                  <a:schemeClr val="tx1">
                    <a:lumMod val="75000"/>
                    <a:lumOff val="25000"/>
                  </a:schemeClr>
                </a:solidFill>
              </a:rPr>
              <a:t>The court recognized:</a:t>
            </a:r>
          </a:p>
          <a:p>
            <a:r>
              <a:rPr lang="en-US" b="1" dirty="0">
                <a:solidFill>
                  <a:srgbClr val="00B050"/>
                </a:solidFill>
              </a:rPr>
              <a:t>✓</a:t>
            </a:r>
            <a:r>
              <a:rPr lang="en-US" dirty="0">
                <a:solidFill>
                  <a:schemeClr val="tx1">
                    <a:lumMod val="75000"/>
                    <a:lumOff val="25000"/>
                  </a:schemeClr>
                </a:solidFill>
              </a:rPr>
              <a:t> California has a legitimate interest in election integrity.</a:t>
            </a:r>
          </a:p>
        </p:txBody>
      </p:sp>
      <p:sp>
        <p:nvSpPr>
          <p:cNvPr id="13" name="TextBox 12">
            <a:extLst>
              <a:ext uri="{FF2B5EF4-FFF2-40B4-BE49-F238E27FC236}">
                <a16:creationId xmlns:a16="http://schemas.microsoft.com/office/drawing/2014/main" id="{B6EAA050-A257-F3D0-A31F-5E468DE1AE5B}"/>
              </a:ext>
            </a:extLst>
          </p:cNvPr>
          <p:cNvSpPr txBox="1"/>
          <p:nvPr/>
        </p:nvSpPr>
        <p:spPr>
          <a:xfrm>
            <a:off x="1598048" y="128816"/>
            <a:ext cx="1059395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b="1" dirty="0">
                <a:solidFill>
                  <a:schemeClr val="tx1">
                    <a:lumMod val="75000"/>
                    <a:lumOff val="25000"/>
                  </a:schemeClr>
                </a:solidFill>
              </a:rPr>
              <a:t>California:  </a:t>
            </a:r>
            <a:r>
              <a:rPr lang="en-US" sz="2800" b="1" dirty="0">
                <a:solidFill>
                  <a:schemeClr val="tx1">
                    <a:lumMod val="75000"/>
                    <a:lumOff val="25000"/>
                  </a:schemeClr>
                </a:solidFill>
              </a:rPr>
              <a:t>A Constitutional Warning</a:t>
            </a:r>
          </a:p>
        </p:txBody>
      </p:sp>
      <p:sp>
        <p:nvSpPr>
          <p:cNvPr id="14" name="TextBox 13">
            <a:extLst>
              <a:ext uri="{FF2B5EF4-FFF2-40B4-BE49-F238E27FC236}">
                <a16:creationId xmlns:a16="http://schemas.microsoft.com/office/drawing/2014/main" id="{39721DF4-F9DF-8353-98CE-CEC3F9E6D077}"/>
              </a:ext>
            </a:extLst>
          </p:cNvPr>
          <p:cNvSpPr txBox="1"/>
          <p:nvPr/>
        </p:nvSpPr>
        <p:spPr>
          <a:xfrm>
            <a:off x="9373643" y="1466350"/>
            <a:ext cx="2742157" cy="2893100"/>
          </a:xfrm>
          <a:prstGeom prst="rect">
            <a:avLst/>
          </a:prstGeom>
          <a:noFill/>
          <a:ln>
            <a:solidFill>
              <a:schemeClr val="tx1"/>
            </a:solidFill>
            <a:prstDash val="dash"/>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dirty="0">
                <a:ea typeface="+mn-lt"/>
                <a:cs typeface="+mn-lt"/>
              </a:rPr>
              <a:t>California AB 2839 (2024):</a:t>
            </a:r>
            <a:r>
              <a:rPr lang="en-US" sz="1400" dirty="0">
                <a:ea typeface="+mn-lt"/>
                <a:cs typeface="+mn-lt"/>
              </a:rPr>
              <a:t> Prohibited the knowing distribution, with malice, of certain materially deceptive election communications during the 120 days before an election. The law also imposed prescribed labeling requirements for certain manipulated content and satire/parody and authorized injunctive relief and damages. </a:t>
            </a:r>
            <a:endParaRPr lang="en-US" sz="1400" dirty="0"/>
          </a:p>
        </p:txBody>
      </p:sp>
      <p:sp>
        <p:nvSpPr>
          <p:cNvPr id="5" name="TextBox 4">
            <a:extLst>
              <a:ext uri="{FF2B5EF4-FFF2-40B4-BE49-F238E27FC236}">
                <a16:creationId xmlns:a16="http://schemas.microsoft.com/office/drawing/2014/main" id="{73F1B3DB-0664-45C2-C11A-C546723BAECE}"/>
              </a:ext>
            </a:extLst>
          </p:cNvPr>
          <p:cNvSpPr txBox="1"/>
          <p:nvPr/>
        </p:nvSpPr>
        <p:spPr>
          <a:xfrm rot="16200000">
            <a:off x="-2104823" y="3075055"/>
            <a:ext cx="6858001"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 algn="ctr"/>
            <a:r>
              <a:rPr lang="en-US" sz="2000" b="1" dirty="0">
                <a:solidFill>
                  <a:srgbClr val="F5F5F5"/>
                </a:solidFill>
                <a:latin typeface="Montserrat" panose="00000500000000000000" pitchFamily="50" charset="0"/>
              </a:rPr>
              <a:t>Emerging Issues: Artificial Intelligence -  Constitutional Considerations</a:t>
            </a:r>
            <a:endParaRPr lang="en-US" sz="1200" b="1" dirty="0">
              <a:solidFill>
                <a:srgbClr val="F5F5F5"/>
              </a:solidFill>
            </a:endParaRPr>
          </a:p>
        </p:txBody>
      </p:sp>
      <p:sp>
        <p:nvSpPr>
          <p:cNvPr id="8" name="TextBox 7">
            <a:extLst>
              <a:ext uri="{FF2B5EF4-FFF2-40B4-BE49-F238E27FC236}">
                <a16:creationId xmlns:a16="http://schemas.microsoft.com/office/drawing/2014/main" id="{14C16A4D-DD55-52E4-69EB-0A28EECCFAC3}"/>
              </a:ext>
            </a:extLst>
          </p:cNvPr>
          <p:cNvSpPr txBox="1"/>
          <p:nvPr/>
        </p:nvSpPr>
        <p:spPr>
          <a:xfrm>
            <a:off x="1620970" y="757806"/>
            <a:ext cx="10571030" cy="392415"/>
          </a:xfrm>
          <a:prstGeom prst="rect">
            <a:avLst/>
          </a:prstGeom>
          <a:noFill/>
        </p:spPr>
        <p:txBody>
          <a:bodyPr wrap="square">
            <a:spAutoFit/>
          </a:bodyPr>
          <a:lstStyle/>
          <a:p>
            <a:r>
              <a:rPr lang="en-US" sz="1950" b="1" dirty="0">
                <a:solidFill>
                  <a:schemeClr val="tx1">
                    <a:lumMod val="75000"/>
                    <a:lumOff val="25000"/>
                  </a:schemeClr>
                </a:solidFill>
              </a:rPr>
              <a:t>California attempted to regulate materially deceptive election communications</a:t>
            </a:r>
          </a:p>
        </p:txBody>
      </p:sp>
      <p:sp>
        <p:nvSpPr>
          <p:cNvPr id="10" name="TextBox 9">
            <a:extLst>
              <a:ext uri="{FF2B5EF4-FFF2-40B4-BE49-F238E27FC236}">
                <a16:creationId xmlns:a16="http://schemas.microsoft.com/office/drawing/2014/main" id="{2D259096-912C-803C-8956-7C6A0050EBD6}"/>
              </a:ext>
            </a:extLst>
          </p:cNvPr>
          <p:cNvSpPr txBox="1"/>
          <p:nvPr/>
        </p:nvSpPr>
        <p:spPr>
          <a:xfrm>
            <a:off x="1780328" y="4093075"/>
            <a:ext cx="10335472" cy="1969770"/>
          </a:xfrm>
          <a:prstGeom prst="rect">
            <a:avLst/>
          </a:prstGeom>
          <a:noFill/>
        </p:spPr>
        <p:txBody>
          <a:bodyPr wrap="square">
            <a:spAutoFit/>
          </a:bodyPr>
          <a:lstStyle/>
          <a:p>
            <a:r>
              <a:rPr lang="en-US" sz="1800" b="1" dirty="0">
                <a:solidFill>
                  <a:schemeClr val="tx1">
                    <a:lumMod val="75000"/>
                    <a:lumOff val="25000"/>
                  </a:schemeClr>
                </a:solidFill>
              </a:rPr>
              <a:t>But concluded:</a:t>
            </a:r>
          </a:p>
          <a:p>
            <a:r>
              <a:rPr lang="en-US" sz="1800" b="1" dirty="0">
                <a:solidFill>
                  <a:srgbClr val="C00000"/>
                </a:solidFill>
              </a:rPr>
              <a:t>✗</a:t>
            </a:r>
            <a:r>
              <a:rPr lang="en-US" sz="1800" dirty="0">
                <a:solidFill>
                  <a:schemeClr val="tx1">
                    <a:lumMod val="75000"/>
                    <a:lumOff val="25000"/>
                  </a:schemeClr>
                </a:solidFill>
              </a:rPr>
              <a:t> The law restricted too much protected political speech.</a:t>
            </a:r>
          </a:p>
          <a:p>
            <a:r>
              <a:rPr lang="en-US" b="1" dirty="0">
                <a:solidFill>
                  <a:srgbClr val="C00000"/>
                </a:solidFill>
              </a:rPr>
              <a:t>✗</a:t>
            </a:r>
            <a:r>
              <a:rPr lang="en-US" sz="1800" dirty="0">
                <a:solidFill>
                  <a:schemeClr val="tx1">
                    <a:lumMod val="75000"/>
                    <a:lumOff val="25000"/>
                  </a:schemeClr>
                </a:solidFill>
              </a:rPr>
              <a:t> Its treatment of satire and parody raised First Amendment concerns.</a:t>
            </a:r>
          </a:p>
          <a:p>
            <a:r>
              <a:rPr lang="en-US" b="1" dirty="0">
                <a:solidFill>
                  <a:srgbClr val="C00000"/>
                </a:solidFill>
              </a:rPr>
              <a:t>✗</a:t>
            </a:r>
            <a:r>
              <a:rPr lang="en-US" sz="1800" dirty="0">
                <a:solidFill>
                  <a:schemeClr val="tx1">
                    <a:lumMod val="75000"/>
                    <a:lumOff val="25000"/>
                  </a:schemeClr>
                </a:solidFill>
              </a:rPr>
              <a:t> Its compelled labeling provisions also presented constitutional problems.</a:t>
            </a:r>
          </a:p>
          <a:p>
            <a:endParaRPr lang="en-US" sz="600" dirty="0">
              <a:solidFill>
                <a:schemeClr val="tx1">
                  <a:lumMod val="75000"/>
                  <a:lumOff val="25000"/>
                </a:schemeClr>
              </a:solidFill>
            </a:endParaRPr>
          </a:p>
          <a:p>
            <a:r>
              <a:rPr lang="en-US" sz="1800" dirty="0">
                <a:solidFill>
                  <a:schemeClr val="tx1">
                    <a:lumMod val="75000"/>
                    <a:lumOff val="25000"/>
                  </a:schemeClr>
                </a:solidFill>
              </a:rPr>
              <a:t>The court emphasized counter-speech and fact-checking as alternatives to censorship.  </a:t>
            </a:r>
            <a:r>
              <a:rPr lang="en-US" sz="1600" i="1" dirty="0">
                <a:solidFill>
                  <a:schemeClr val="tx1">
                    <a:lumMod val="75000"/>
                    <a:lumOff val="25000"/>
                  </a:schemeClr>
                </a:solidFill>
                <a:ea typeface="+mn-lt"/>
                <a:cs typeface="+mn-lt"/>
              </a:rPr>
              <a:t>Kohls v. Bonta Aug. 2025</a:t>
            </a:r>
          </a:p>
          <a:p>
            <a:endParaRPr lang="en-US" sz="800" i="1" dirty="0">
              <a:solidFill>
                <a:schemeClr val="tx1">
                  <a:lumMod val="75000"/>
                  <a:lumOff val="25000"/>
                </a:schemeClr>
              </a:solidFill>
              <a:ea typeface="+mn-lt"/>
              <a:cs typeface="+mn-lt"/>
            </a:endParaRPr>
          </a:p>
        </p:txBody>
      </p:sp>
      <p:sp>
        <p:nvSpPr>
          <p:cNvPr id="15" name="TextBox 14">
            <a:extLst>
              <a:ext uri="{FF2B5EF4-FFF2-40B4-BE49-F238E27FC236}">
                <a16:creationId xmlns:a16="http://schemas.microsoft.com/office/drawing/2014/main" id="{44D2CC81-DF79-559B-4C51-24CA38BEAA3D}"/>
              </a:ext>
            </a:extLst>
          </p:cNvPr>
          <p:cNvSpPr txBox="1"/>
          <p:nvPr/>
        </p:nvSpPr>
        <p:spPr>
          <a:xfrm>
            <a:off x="1598048" y="5978374"/>
            <a:ext cx="10593952" cy="646331"/>
          </a:xfrm>
          <a:prstGeom prst="rect">
            <a:avLst/>
          </a:prstGeom>
          <a:noFill/>
        </p:spPr>
        <p:txBody>
          <a:bodyPr wrap="square">
            <a:spAutoFit/>
          </a:bodyPr>
          <a:lstStyle/>
          <a:p>
            <a:pPr marL="285750" indent="-285750">
              <a:buBlip>
                <a:blip r:embed="rId5"/>
              </a:buBlip>
            </a:pPr>
            <a:r>
              <a:rPr lang="en-US" sz="1800" b="1" dirty="0">
                <a:solidFill>
                  <a:schemeClr val="tx1">
                    <a:lumMod val="75000"/>
                    <a:lumOff val="25000"/>
                  </a:schemeClr>
                </a:solidFill>
              </a:rPr>
              <a:t>Oklahoma takeaway: A legitimate governmental objective does not eliminate the need for narrow drafting when political speech is involved.</a:t>
            </a:r>
            <a:endParaRPr lang="en-US" sz="1800" dirty="0">
              <a:solidFill>
                <a:schemeClr val="tx1">
                  <a:lumMod val="75000"/>
                  <a:lumOff val="25000"/>
                </a:schemeClr>
              </a:solidFill>
            </a:endParaRPr>
          </a:p>
        </p:txBody>
      </p:sp>
    </p:spTree>
    <p:extLst>
      <p:ext uri="{BB962C8B-B14F-4D97-AF65-F5344CB8AC3E}">
        <p14:creationId xmlns:p14="http://schemas.microsoft.com/office/powerpoint/2010/main" val="40089311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991E456-530C-997D-3B72-441B01263D5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E63C6DF8-9B60-1FBD-1334-522EF4022BC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29761" y="5880100"/>
            <a:ext cx="810094" cy="711803"/>
          </a:xfrm>
          <a:prstGeom prst="rect">
            <a:avLst/>
          </a:prstGeom>
        </p:spPr>
      </p:pic>
      <p:sp>
        <p:nvSpPr>
          <p:cNvPr id="4" name="TextBox 3">
            <a:extLst>
              <a:ext uri="{FF2B5EF4-FFF2-40B4-BE49-F238E27FC236}">
                <a16:creationId xmlns:a16="http://schemas.microsoft.com/office/drawing/2014/main" id="{49204680-B584-14E9-9269-EED3A5A2D146}"/>
              </a:ext>
            </a:extLst>
          </p:cNvPr>
          <p:cNvSpPr txBox="1"/>
          <p:nvPr/>
        </p:nvSpPr>
        <p:spPr>
          <a:xfrm rot="16200000">
            <a:off x="-1117791" y="1972949"/>
            <a:ext cx="3505200" cy="369332"/>
          </a:xfrm>
          <a:prstGeom prst="rect">
            <a:avLst/>
          </a:prstGeom>
          <a:noFill/>
        </p:spPr>
        <p:txBody>
          <a:bodyPr wrap="square">
            <a:spAutoFit/>
          </a:bodyPr>
          <a:lstStyle/>
          <a:p>
            <a:r>
              <a:rPr lang="en-US" sz="1800" b="1">
                <a:solidFill>
                  <a:schemeClr val="bg1">
                    <a:alpha val="80000"/>
                  </a:schemeClr>
                </a:solidFill>
                <a:latin typeface="Montserrat" panose="00000500000000000000" pitchFamily="50" charset="0"/>
                <a:ea typeface="Calibri" panose="020F0502020204030204" pitchFamily="34" charset="0"/>
              </a:rPr>
              <a:t>Executive Director’s Report</a:t>
            </a:r>
          </a:p>
        </p:txBody>
      </p:sp>
      <p:sp>
        <p:nvSpPr>
          <p:cNvPr id="12" name="TextBox 11">
            <a:extLst>
              <a:ext uri="{FF2B5EF4-FFF2-40B4-BE49-F238E27FC236}">
                <a16:creationId xmlns:a16="http://schemas.microsoft.com/office/drawing/2014/main" id="{F2F8234F-741E-BF04-FAAB-23CEBA41509A}"/>
              </a:ext>
            </a:extLst>
          </p:cNvPr>
          <p:cNvSpPr txBox="1"/>
          <p:nvPr/>
        </p:nvSpPr>
        <p:spPr>
          <a:xfrm>
            <a:off x="1582550" y="1627078"/>
            <a:ext cx="7322346" cy="45627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algn="just"/>
            <a:r>
              <a:rPr lang="en-US" dirty="0">
                <a:solidFill>
                  <a:schemeClr val="tx1">
                    <a:lumMod val="75000"/>
                    <a:lumOff val="25000"/>
                  </a:schemeClr>
                </a:solidFill>
                <a:ea typeface="+mn-lt"/>
                <a:cs typeface="+mn-lt"/>
              </a:rPr>
              <a:t>The plaintiffs sought a preliminary injunction blocking enforcement. The district court denied it. On appeal, the Eighth Circuit </a:t>
            </a:r>
            <a:r>
              <a:rPr lang="en-US" b="1" dirty="0">
                <a:solidFill>
                  <a:schemeClr val="tx1">
                    <a:lumMod val="75000"/>
                    <a:lumOff val="25000"/>
                  </a:schemeClr>
                </a:solidFill>
                <a:ea typeface="+mn-lt"/>
                <a:cs typeface="+mn-lt"/>
              </a:rPr>
              <a:t>affirmed that denial</a:t>
            </a:r>
            <a:r>
              <a:rPr lang="en-US" dirty="0">
                <a:solidFill>
                  <a:schemeClr val="tx1">
                    <a:lumMod val="75000"/>
                    <a:lumOff val="25000"/>
                  </a:schemeClr>
                </a:solidFill>
                <a:ea typeface="+mn-lt"/>
                <a:cs typeface="+mn-lt"/>
              </a:rPr>
              <a:t>, finding no abuse of discretion. It also held that Kohls himself lacked standing based on the labeled parody he had posted. The appellate court therefore did </a:t>
            </a:r>
            <a:r>
              <a:rPr lang="en-US" b="1" dirty="0">
                <a:solidFill>
                  <a:schemeClr val="tx1">
                    <a:lumMod val="75000"/>
                    <a:lumOff val="25000"/>
                  </a:schemeClr>
                </a:solidFill>
                <a:ea typeface="+mn-lt"/>
                <a:cs typeface="+mn-lt"/>
              </a:rPr>
              <a:t>not reach a final merits determination that Minnesota's law either does or does not violate the First Amendment.</a:t>
            </a:r>
            <a:endParaRPr lang="en-US" dirty="0">
              <a:solidFill>
                <a:schemeClr val="tx1">
                  <a:lumMod val="75000"/>
                  <a:lumOff val="25000"/>
                </a:schemeClr>
              </a:solidFill>
            </a:endParaRPr>
          </a:p>
          <a:p>
            <a:pPr marL="228600" algn="just"/>
            <a:endParaRPr lang="en-US" sz="1050" b="1" dirty="0">
              <a:solidFill>
                <a:schemeClr val="tx1">
                  <a:lumMod val="75000"/>
                  <a:lumOff val="25000"/>
                </a:schemeClr>
              </a:solidFill>
            </a:endParaRPr>
          </a:p>
          <a:p>
            <a:pPr marL="228600" algn="just"/>
            <a:r>
              <a:rPr lang="en-US" dirty="0">
                <a:solidFill>
                  <a:schemeClr val="tx1">
                    <a:lumMod val="75000"/>
                    <a:lumOff val="25000"/>
                  </a:schemeClr>
                </a:solidFill>
                <a:ea typeface="+mn-lt"/>
                <a:cs typeface="+mn-lt"/>
              </a:rPr>
              <a:t>A “deep fake” is defined here as audio, video, an image, photograph, or similar technological representation that is </a:t>
            </a:r>
            <a:r>
              <a:rPr lang="en-US" b="1" dirty="0">
                <a:solidFill>
                  <a:schemeClr val="tx1">
                    <a:lumMod val="75000"/>
                    <a:lumOff val="25000"/>
                  </a:schemeClr>
                </a:solidFill>
                <a:ea typeface="+mn-lt"/>
                <a:cs typeface="+mn-lt"/>
              </a:rPr>
              <a:t>so realistic that a reasonable person would believe the individual actually engaged in speech or conduct that did not occur</a:t>
            </a:r>
            <a:r>
              <a:rPr lang="en-US" dirty="0">
                <a:solidFill>
                  <a:schemeClr val="tx1">
                    <a:lumMod val="75000"/>
                    <a:lumOff val="25000"/>
                  </a:schemeClr>
                </a:solidFill>
                <a:ea typeface="+mn-lt"/>
                <a:cs typeface="+mn-lt"/>
              </a:rPr>
              <a:t>, and whose production substantially depended on technical means. </a:t>
            </a:r>
            <a:endParaRPr lang="en-US" dirty="0">
              <a:solidFill>
                <a:schemeClr val="tx1">
                  <a:lumMod val="75000"/>
                  <a:lumOff val="25000"/>
                </a:schemeClr>
              </a:solidFill>
            </a:endParaRPr>
          </a:p>
          <a:p>
            <a:pPr marL="228600"/>
            <a:endParaRPr lang="en-US" sz="1000" dirty="0">
              <a:solidFill>
                <a:schemeClr val="tx1">
                  <a:lumMod val="75000"/>
                  <a:lumOff val="25000"/>
                </a:schemeClr>
              </a:solidFill>
            </a:endParaRPr>
          </a:p>
          <a:p>
            <a:pPr marL="228600"/>
            <a:r>
              <a:rPr lang="en-US" dirty="0">
                <a:solidFill>
                  <a:schemeClr val="tx1">
                    <a:lumMod val="75000"/>
                    <a:lumOff val="25000"/>
                  </a:schemeClr>
                </a:solidFill>
                <a:ea typeface="+mn-lt"/>
                <a:cs typeface="+mn-lt"/>
              </a:rPr>
              <a:t>The constitutional challenge remains unresolved. (Feb 2026)</a:t>
            </a:r>
            <a:endParaRPr lang="en-US" dirty="0">
              <a:solidFill>
                <a:schemeClr val="tx1">
                  <a:lumMod val="75000"/>
                  <a:lumOff val="25000"/>
                </a:schemeClr>
              </a:solidFill>
            </a:endParaRPr>
          </a:p>
        </p:txBody>
      </p:sp>
      <p:sp>
        <p:nvSpPr>
          <p:cNvPr id="13" name="TextBox 12">
            <a:extLst>
              <a:ext uri="{FF2B5EF4-FFF2-40B4-BE49-F238E27FC236}">
                <a16:creationId xmlns:a16="http://schemas.microsoft.com/office/drawing/2014/main" id="{B7753959-4F68-D6D7-3852-6FCC13CA4B87}"/>
              </a:ext>
            </a:extLst>
          </p:cNvPr>
          <p:cNvSpPr txBox="1"/>
          <p:nvPr/>
        </p:nvSpPr>
        <p:spPr>
          <a:xfrm>
            <a:off x="1582550" y="221823"/>
            <a:ext cx="609600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b="1" dirty="0">
                <a:solidFill>
                  <a:schemeClr val="tx1">
                    <a:lumMod val="75000"/>
                    <a:lumOff val="25000"/>
                  </a:schemeClr>
                </a:solidFill>
              </a:rPr>
              <a:t>Minnesota: </a:t>
            </a:r>
            <a:endParaRPr lang="en-US" sz="3200" dirty="0">
              <a:solidFill>
                <a:schemeClr val="tx1">
                  <a:lumMod val="75000"/>
                  <a:lumOff val="25000"/>
                </a:schemeClr>
              </a:solidFill>
            </a:endParaRPr>
          </a:p>
        </p:txBody>
      </p:sp>
      <p:sp>
        <p:nvSpPr>
          <p:cNvPr id="3" name="TextBox 2">
            <a:extLst>
              <a:ext uri="{FF2B5EF4-FFF2-40B4-BE49-F238E27FC236}">
                <a16:creationId xmlns:a16="http://schemas.microsoft.com/office/drawing/2014/main" id="{99EA65DE-41B2-ED22-E23C-B7D590CB3ADB}"/>
              </a:ext>
            </a:extLst>
          </p:cNvPr>
          <p:cNvSpPr txBox="1"/>
          <p:nvPr/>
        </p:nvSpPr>
        <p:spPr>
          <a:xfrm>
            <a:off x="9149189" y="1627078"/>
            <a:ext cx="2928511" cy="4832092"/>
          </a:xfrm>
          <a:prstGeom prst="rect">
            <a:avLst/>
          </a:prstGeom>
          <a:noFill/>
          <a:ln>
            <a:solidFill>
              <a:schemeClr val="tx1"/>
            </a:solidFill>
            <a:prstDash val="dash"/>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dirty="0">
                <a:solidFill>
                  <a:schemeClr val="tx1">
                    <a:lumMod val="75000"/>
                    <a:lumOff val="25000"/>
                  </a:schemeClr>
                </a:solidFill>
                <a:ea typeface="+mn-lt"/>
                <a:cs typeface="+mn-lt"/>
              </a:rPr>
              <a:t>Minn. Stat. § 609.771</a:t>
            </a:r>
            <a:endParaRPr lang="en-US" sz="1400" b="1" dirty="0">
              <a:solidFill>
                <a:schemeClr val="tx1">
                  <a:lumMod val="75000"/>
                  <a:lumOff val="25000"/>
                </a:schemeClr>
              </a:solidFill>
            </a:endParaRPr>
          </a:p>
          <a:p>
            <a:r>
              <a:rPr lang="en-US" sz="1400" dirty="0">
                <a:solidFill>
                  <a:schemeClr val="tx1">
                    <a:lumMod val="75000"/>
                    <a:lumOff val="25000"/>
                  </a:schemeClr>
                </a:solidFill>
                <a:ea typeface="+mn-lt"/>
                <a:cs typeface="+mn-lt"/>
              </a:rPr>
              <a:t>Use of Deep Fake Technology to Influence Election</a:t>
            </a:r>
            <a:endParaRPr lang="en-US" sz="1400" dirty="0">
              <a:solidFill>
                <a:schemeClr val="tx1">
                  <a:lumMod val="75000"/>
                  <a:lumOff val="25000"/>
                </a:schemeClr>
              </a:solidFill>
            </a:endParaRPr>
          </a:p>
          <a:p>
            <a:r>
              <a:rPr lang="en-US" sz="1400" dirty="0">
                <a:solidFill>
                  <a:schemeClr val="tx1">
                    <a:lumMod val="75000"/>
                    <a:lumOff val="25000"/>
                  </a:schemeClr>
                </a:solidFill>
              </a:rPr>
              <a:t>The current law makes it a crime to disseminate a “deep fake” when the person </a:t>
            </a:r>
            <a:r>
              <a:rPr lang="en-US" sz="1400" b="1" dirty="0">
                <a:solidFill>
                  <a:schemeClr val="tx1">
                    <a:lumMod val="75000"/>
                    <a:lumOff val="25000"/>
                  </a:schemeClr>
                </a:solidFill>
              </a:rPr>
              <a:t>knows or acts with reckless disregard</a:t>
            </a:r>
            <a:r>
              <a:rPr lang="en-US" sz="1400" dirty="0">
                <a:solidFill>
                  <a:schemeClr val="tx1">
                    <a:lumMod val="75000"/>
                    <a:lumOff val="25000"/>
                  </a:schemeClr>
                </a:solidFill>
              </a:rPr>
              <a:t> as to whether it is a deepfake, and the dissemination:</a:t>
            </a:r>
          </a:p>
          <a:p>
            <a:pPr marL="171450" indent="-171450">
              <a:buFont typeface="Wingdings" panose="05000000000000000000" pitchFamily="2" charset="2"/>
              <a:buChar char="§"/>
            </a:pPr>
            <a:r>
              <a:rPr lang="en-US" sz="1400" dirty="0">
                <a:solidFill>
                  <a:schemeClr val="tx1">
                    <a:lumMod val="75000"/>
                    <a:lumOff val="25000"/>
                  </a:schemeClr>
                </a:solidFill>
              </a:rPr>
              <a:t>is </a:t>
            </a:r>
            <a:r>
              <a:rPr lang="en-US" sz="1400" b="1" dirty="0">
                <a:solidFill>
                  <a:schemeClr val="tx1">
                    <a:lumMod val="75000"/>
                    <a:lumOff val="25000"/>
                  </a:schemeClr>
                </a:solidFill>
              </a:rPr>
              <a:t>without the depicted person's consent</a:t>
            </a:r>
            <a:r>
              <a:rPr lang="en-US" sz="1400" dirty="0">
                <a:solidFill>
                  <a:schemeClr val="tx1">
                    <a:lumMod val="75000"/>
                    <a:lumOff val="25000"/>
                  </a:schemeClr>
                </a:solidFill>
              </a:rPr>
              <a:t>; </a:t>
            </a:r>
          </a:p>
          <a:p>
            <a:pPr marL="171450" indent="-171450">
              <a:buFont typeface="Wingdings" panose="05000000000000000000" pitchFamily="2" charset="2"/>
              <a:buChar char="§"/>
            </a:pPr>
            <a:r>
              <a:rPr lang="en-US" sz="1400" dirty="0">
                <a:solidFill>
                  <a:schemeClr val="tx1">
                    <a:lumMod val="75000"/>
                    <a:lumOff val="25000"/>
                  </a:schemeClr>
                </a:solidFill>
              </a:rPr>
              <a:t>is intended to </a:t>
            </a:r>
            <a:r>
              <a:rPr lang="en-US" sz="1400" b="1" dirty="0">
                <a:solidFill>
                  <a:schemeClr val="tx1">
                    <a:lumMod val="75000"/>
                    <a:lumOff val="25000"/>
                  </a:schemeClr>
                </a:solidFill>
              </a:rPr>
              <a:t>injure a candidate or influence an election</a:t>
            </a:r>
            <a:r>
              <a:rPr lang="en-US" sz="1400" dirty="0">
                <a:solidFill>
                  <a:schemeClr val="tx1">
                    <a:lumMod val="75000"/>
                    <a:lumOff val="25000"/>
                  </a:schemeClr>
                </a:solidFill>
              </a:rPr>
              <a:t>; and </a:t>
            </a:r>
          </a:p>
          <a:p>
            <a:pPr marL="171450" indent="-171450">
              <a:buFont typeface="Wingdings" panose="05000000000000000000" pitchFamily="2" charset="2"/>
              <a:buChar char="§"/>
            </a:pPr>
            <a:r>
              <a:rPr lang="en-US" sz="1400" dirty="0">
                <a:solidFill>
                  <a:schemeClr val="tx1">
                    <a:lumMod val="75000"/>
                    <a:lumOff val="25000"/>
                  </a:schemeClr>
                </a:solidFill>
              </a:rPr>
              <a:t>occurs during specified election periods—either within </a:t>
            </a:r>
            <a:r>
              <a:rPr lang="en-US" sz="1400" b="1" dirty="0">
                <a:solidFill>
                  <a:schemeClr val="tx1">
                    <a:lumMod val="75000"/>
                    <a:lumOff val="25000"/>
                  </a:schemeClr>
                </a:solidFill>
              </a:rPr>
              <a:t>90 days before a party nominating convention</a:t>
            </a:r>
            <a:r>
              <a:rPr lang="en-US" sz="1400" dirty="0">
                <a:solidFill>
                  <a:schemeClr val="tx1">
                    <a:lumMod val="75000"/>
                    <a:lumOff val="25000"/>
                  </a:schemeClr>
                </a:solidFill>
              </a:rPr>
              <a:t> or after absentee voting begins for covered elections. </a:t>
            </a:r>
          </a:p>
        </p:txBody>
      </p:sp>
      <p:sp>
        <p:nvSpPr>
          <p:cNvPr id="6" name="TextBox 5">
            <a:extLst>
              <a:ext uri="{FF2B5EF4-FFF2-40B4-BE49-F238E27FC236}">
                <a16:creationId xmlns:a16="http://schemas.microsoft.com/office/drawing/2014/main" id="{B6D8471E-49BD-85A0-D2ED-66171BC299A0}"/>
              </a:ext>
            </a:extLst>
          </p:cNvPr>
          <p:cNvSpPr txBox="1"/>
          <p:nvPr/>
        </p:nvSpPr>
        <p:spPr>
          <a:xfrm rot="16200000">
            <a:off x="-2104823" y="3075055"/>
            <a:ext cx="6858001"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 algn="ctr"/>
            <a:r>
              <a:rPr lang="en-US" sz="2000" b="1" dirty="0">
                <a:solidFill>
                  <a:srgbClr val="F5F5F5"/>
                </a:solidFill>
                <a:latin typeface="Montserrat" panose="00000500000000000000" pitchFamily="50" charset="0"/>
              </a:rPr>
              <a:t>Emerging Issues: Artificial Intelligence -  Constitutional Considerations</a:t>
            </a:r>
            <a:endParaRPr lang="en-US" sz="1200" b="1" dirty="0">
              <a:solidFill>
                <a:srgbClr val="F5F5F5"/>
              </a:solidFill>
            </a:endParaRPr>
          </a:p>
        </p:txBody>
      </p:sp>
      <p:sp>
        <p:nvSpPr>
          <p:cNvPr id="9" name="TextBox 8">
            <a:extLst>
              <a:ext uri="{FF2B5EF4-FFF2-40B4-BE49-F238E27FC236}">
                <a16:creationId xmlns:a16="http://schemas.microsoft.com/office/drawing/2014/main" id="{720E7516-36E1-E1E7-8E26-8E2323159E26}"/>
              </a:ext>
            </a:extLst>
          </p:cNvPr>
          <p:cNvSpPr txBox="1"/>
          <p:nvPr/>
        </p:nvSpPr>
        <p:spPr>
          <a:xfrm>
            <a:off x="5981700" y="80943"/>
            <a:ext cx="4857750" cy="954107"/>
          </a:xfrm>
          <a:prstGeom prst="rect">
            <a:avLst/>
          </a:prstGeom>
          <a:noFill/>
        </p:spPr>
        <p:txBody>
          <a:bodyPr wrap="square">
            <a:spAutoFit/>
          </a:bodyPr>
          <a:lstStyle/>
          <a:p>
            <a:pPr algn="ctr"/>
            <a:r>
              <a:rPr lang="en-US" sz="2800" b="1" dirty="0">
                <a:solidFill>
                  <a:schemeClr val="tx1">
                    <a:lumMod val="75000"/>
                    <a:lumOff val="25000"/>
                  </a:schemeClr>
                </a:solidFill>
                <a:ea typeface="+mn-lt"/>
                <a:cs typeface="+mn-lt"/>
              </a:rPr>
              <a:t>Constitutional Challenge Remains Unresolved</a:t>
            </a:r>
            <a:endParaRPr lang="en-US" dirty="0"/>
          </a:p>
        </p:txBody>
      </p:sp>
      <p:sp>
        <p:nvSpPr>
          <p:cNvPr id="11" name="TextBox 10">
            <a:extLst>
              <a:ext uri="{FF2B5EF4-FFF2-40B4-BE49-F238E27FC236}">
                <a16:creationId xmlns:a16="http://schemas.microsoft.com/office/drawing/2014/main" id="{7E95D4CA-CE4C-D111-5B8C-D903D761FD95}"/>
              </a:ext>
            </a:extLst>
          </p:cNvPr>
          <p:cNvSpPr txBox="1"/>
          <p:nvPr/>
        </p:nvSpPr>
        <p:spPr>
          <a:xfrm>
            <a:off x="1681306" y="1100231"/>
            <a:ext cx="10060552" cy="461665"/>
          </a:xfrm>
          <a:prstGeom prst="rect">
            <a:avLst/>
          </a:prstGeom>
          <a:noFill/>
        </p:spPr>
        <p:txBody>
          <a:bodyPr wrap="square">
            <a:spAutoFit/>
          </a:bodyPr>
          <a:lstStyle/>
          <a:p>
            <a:pPr algn="ctr"/>
            <a:r>
              <a:rPr lang="en-US" sz="2400" b="1" dirty="0">
                <a:solidFill>
                  <a:schemeClr val="tx1">
                    <a:lumMod val="75000"/>
                    <a:lumOff val="25000"/>
                  </a:schemeClr>
                </a:solidFill>
                <a:ea typeface="+mn-lt"/>
                <a:cs typeface="+mn-lt"/>
              </a:rPr>
              <a:t>Federal District Court → Eighth Circuit → back to District Court</a:t>
            </a:r>
            <a:endParaRPr lang="en-US" sz="2400" dirty="0">
              <a:solidFill>
                <a:schemeClr val="tx1">
                  <a:lumMod val="75000"/>
                  <a:lumOff val="25000"/>
                </a:schemeClr>
              </a:solidFill>
            </a:endParaRPr>
          </a:p>
        </p:txBody>
      </p:sp>
    </p:spTree>
    <p:extLst>
      <p:ext uri="{BB962C8B-B14F-4D97-AF65-F5344CB8AC3E}">
        <p14:creationId xmlns:p14="http://schemas.microsoft.com/office/powerpoint/2010/main" val="9979047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D59E452B-0C4D-41AA-739E-93B8CBEE8A70}"/>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3BF89C3-4733-837B-F32F-47CB7CA020A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29761" y="5880100"/>
            <a:ext cx="810094" cy="711803"/>
          </a:xfrm>
          <a:prstGeom prst="rect">
            <a:avLst/>
          </a:prstGeom>
        </p:spPr>
      </p:pic>
      <p:sp>
        <p:nvSpPr>
          <p:cNvPr id="4" name="TextBox 3">
            <a:extLst>
              <a:ext uri="{FF2B5EF4-FFF2-40B4-BE49-F238E27FC236}">
                <a16:creationId xmlns:a16="http://schemas.microsoft.com/office/drawing/2014/main" id="{D84E9624-7B3A-455F-72D7-E4E838A2AC77}"/>
              </a:ext>
            </a:extLst>
          </p:cNvPr>
          <p:cNvSpPr txBox="1"/>
          <p:nvPr/>
        </p:nvSpPr>
        <p:spPr>
          <a:xfrm rot="16200000">
            <a:off x="-1117791" y="1972949"/>
            <a:ext cx="3505200" cy="369332"/>
          </a:xfrm>
          <a:prstGeom prst="rect">
            <a:avLst/>
          </a:prstGeom>
          <a:noFill/>
        </p:spPr>
        <p:txBody>
          <a:bodyPr wrap="square">
            <a:spAutoFit/>
          </a:bodyPr>
          <a:lstStyle/>
          <a:p>
            <a:r>
              <a:rPr lang="en-US" sz="1800" b="1">
                <a:solidFill>
                  <a:schemeClr val="bg1">
                    <a:alpha val="80000"/>
                  </a:schemeClr>
                </a:solidFill>
                <a:latin typeface="Montserrat" panose="00000500000000000000" pitchFamily="50" charset="0"/>
                <a:ea typeface="Calibri" panose="020F0502020204030204" pitchFamily="34" charset="0"/>
              </a:rPr>
              <a:t>Executive Director’s Report</a:t>
            </a:r>
          </a:p>
        </p:txBody>
      </p:sp>
      <p:graphicFrame>
        <p:nvGraphicFramePr>
          <p:cNvPr id="10" name="Table 9">
            <a:extLst>
              <a:ext uri="{FF2B5EF4-FFF2-40B4-BE49-F238E27FC236}">
                <a16:creationId xmlns:a16="http://schemas.microsoft.com/office/drawing/2014/main" id="{B9802914-42F8-2F60-87E8-2D1A040060C8}"/>
              </a:ext>
            </a:extLst>
          </p:cNvPr>
          <p:cNvGraphicFramePr>
            <a:graphicFrameLocks noGrp="1"/>
          </p:cNvGraphicFramePr>
          <p:nvPr>
            <p:extLst>
              <p:ext uri="{D42A27DB-BD31-4B8C-83A1-F6EECF244321}">
                <p14:modId xmlns:p14="http://schemas.microsoft.com/office/powerpoint/2010/main" val="1653179774"/>
              </p:ext>
            </p:extLst>
          </p:nvPr>
        </p:nvGraphicFramePr>
        <p:xfrm>
          <a:off x="1701452" y="1732767"/>
          <a:ext cx="10488460" cy="3061767"/>
        </p:xfrm>
        <a:graphic>
          <a:graphicData uri="http://schemas.openxmlformats.org/drawingml/2006/table">
            <a:tbl>
              <a:tblPr bandRow="1">
                <a:tableStyleId>{5C22544A-7EE6-4342-B048-85BDC9FD1C3A}</a:tableStyleId>
              </a:tblPr>
              <a:tblGrid>
                <a:gridCol w="5244230">
                  <a:extLst>
                    <a:ext uri="{9D8B030D-6E8A-4147-A177-3AD203B41FA5}">
                      <a16:colId xmlns:a16="http://schemas.microsoft.com/office/drawing/2014/main" val="996950279"/>
                    </a:ext>
                  </a:extLst>
                </a:gridCol>
                <a:gridCol w="5244230">
                  <a:extLst>
                    <a:ext uri="{9D8B030D-6E8A-4147-A177-3AD203B41FA5}">
                      <a16:colId xmlns:a16="http://schemas.microsoft.com/office/drawing/2014/main" val="4159580925"/>
                    </a:ext>
                  </a:extLst>
                </a:gridCol>
              </a:tblGrid>
              <a:tr h="326789">
                <a:tc>
                  <a:txBody>
                    <a:bodyPr/>
                    <a:lstStyle/>
                    <a:p>
                      <a:pPr>
                        <a:buNone/>
                      </a:pPr>
                      <a:endParaRPr lang="en-US"/>
                    </a:p>
                  </a:txBody>
                  <a:tcPr anchor="ctr">
                    <a:lnL>
                      <a:noFill/>
                    </a:lnL>
                    <a:lnR>
                      <a:noFill/>
                    </a:lnR>
                    <a:lnT>
                      <a:noFill/>
                    </a:lnT>
                    <a:lnB>
                      <a:noFill/>
                    </a:lnB>
                    <a:noFill/>
                  </a:tcPr>
                </a:tc>
                <a:tc>
                  <a:txBody>
                    <a:bodyPr/>
                    <a:lstStyle/>
                    <a:p>
                      <a:pPr>
                        <a:buNone/>
                      </a:pPr>
                      <a:endParaRPr lang="en-US"/>
                    </a:p>
                  </a:txBody>
                  <a:tcPr anchor="ctr">
                    <a:lnL>
                      <a:noFill/>
                    </a:lnL>
                    <a:lnR>
                      <a:noFill/>
                    </a:lnR>
                    <a:lnT>
                      <a:noFill/>
                    </a:lnT>
                    <a:lnB>
                      <a:noFill/>
                    </a:lnB>
                    <a:noFill/>
                  </a:tcPr>
                </a:tc>
                <a:extLst>
                  <a:ext uri="{0D108BD9-81ED-4DB2-BD59-A6C34878D82A}">
                    <a16:rowId xmlns:a16="http://schemas.microsoft.com/office/drawing/2014/main" val="197391944"/>
                  </a:ext>
                </a:extLst>
              </a:tr>
              <a:tr h="816971">
                <a:tc>
                  <a:txBody>
                    <a:bodyPr/>
                    <a:lstStyle/>
                    <a:p>
                      <a:pPr>
                        <a:buNone/>
                      </a:pPr>
                      <a:endParaRPr lang="en-US" b="1"/>
                    </a:p>
                  </a:txBody>
                  <a:tcPr anchor="ctr">
                    <a:lnL>
                      <a:noFill/>
                    </a:lnL>
                    <a:lnR>
                      <a:noFill/>
                    </a:lnR>
                    <a:lnT>
                      <a:noFill/>
                    </a:lnT>
                    <a:lnB>
                      <a:noFill/>
                    </a:lnB>
                    <a:noFill/>
                  </a:tcPr>
                </a:tc>
                <a:tc>
                  <a:txBody>
                    <a:bodyPr/>
                    <a:lstStyle/>
                    <a:p>
                      <a:pPr>
                        <a:buNone/>
                      </a:pPr>
                      <a:endParaRPr lang="en-US"/>
                    </a:p>
                  </a:txBody>
                  <a:tcPr anchor="ctr">
                    <a:lnL>
                      <a:noFill/>
                    </a:lnL>
                    <a:lnR>
                      <a:noFill/>
                    </a:lnR>
                    <a:lnT>
                      <a:noFill/>
                    </a:lnT>
                    <a:lnB>
                      <a:noFill/>
                    </a:lnB>
                    <a:noFill/>
                  </a:tcPr>
                </a:tc>
                <a:extLst>
                  <a:ext uri="{0D108BD9-81ED-4DB2-BD59-A6C34878D82A}">
                    <a16:rowId xmlns:a16="http://schemas.microsoft.com/office/drawing/2014/main" val="3908727760"/>
                  </a:ext>
                </a:extLst>
              </a:tr>
              <a:tr h="816971">
                <a:tc>
                  <a:txBody>
                    <a:bodyPr/>
                    <a:lstStyle/>
                    <a:p>
                      <a:pPr>
                        <a:buNone/>
                      </a:pPr>
                      <a:endParaRPr lang="en-US" b="1"/>
                    </a:p>
                  </a:txBody>
                  <a:tcPr anchor="ctr">
                    <a:lnL>
                      <a:noFill/>
                    </a:lnL>
                    <a:lnR>
                      <a:noFill/>
                    </a:lnR>
                    <a:lnT>
                      <a:noFill/>
                    </a:lnT>
                    <a:lnB>
                      <a:noFill/>
                    </a:lnB>
                    <a:noFill/>
                  </a:tcPr>
                </a:tc>
                <a:tc>
                  <a:txBody>
                    <a:bodyPr/>
                    <a:lstStyle/>
                    <a:p>
                      <a:pPr>
                        <a:buNone/>
                      </a:pPr>
                      <a:endParaRPr lang="en-US"/>
                    </a:p>
                  </a:txBody>
                  <a:tcPr anchor="ctr">
                    <a:lnL>
                      <a:noFill/>
                    </a:lnL>
                    <a:lnR>
                      <a:noFill/>
                    </a:lnR>
                    <a:lnT>
                      <a:noFill/>
                    </a:lnT>
                    <a:lnB>
                      <a:noFill/>
                    </a:lnB>
                    <a:noFill/>
                  </a:tcPr>
                </a:tc>
                <a:extLst>
                  <a:ext uri="{0D108BD9-81ED-4DB2-BD59-A6C34878D82A}">
                    <a16:rowId xmlns:a16="http://schemas.microsoft.com/office/drawing/2014/main" val="2184177909"/>
                  </a:ext>
                </a:extLst>
              </a:tr>
              <a:tr h="1062065">
                <a:tc>
                  <a:txBody>
                    <a:bodyPr/>
                    <a:lstStyle/>
                    <a:p>
                      <a:pPr>
                        <a:buNone/>
                      </a:pPr>
                      <a:endParaRPr lang="en-US" b="1"/>
                    </a:p>
                  </a:txBody>
                  <a:tcPr anchor="ctr">
                    <a:lnL>
                      <a:noFill/>
                    </a:lnL>
                    <a:lnR>
                      <a:noFill/>
                    </a:lnR>
                    <a:lnT>
                      <a:noFill/>
                    </a:lnT>
                    <a:lnB>
                      <a:noFill/>
                    </a:lnB>
                    <a:noFill/>
                  </a:tcPr>
                </a:tc>
                <a:tc>
                  <a:txBody>
                    <a:bodyPr/>
                    <a:lstStyle/>
                    <a:p>
                      <a:pPr>
                        <a:buNone/>
                      </a:pPr>
                      <a:endParaRPr lang="en-US"/>
                    </a:p>
                  </a:txBody>
                  <a:tcPr anchor="ctr">
                    <a:lnL>
                      <a:noFill/>
                    </a:lnL>
                    <a:lnR>
                      <a:noFill/>
                    </a:lnR>
                    <a:lnT>
                      <a:noFill/>
                    </a:lnT>
                    <a:lnB>
                      <a:noFill/>
                    </a:lnB>
                    <a:noFill/>
                  </a:tcPr>
                </a:tc>
                <a:extLst>
                  <a:ext uri="{0D108BD9-81ED-4DB2-BD59-A6C34878D82A}">
                    <a16:rowId xmlns:a16="http://schemas.microsoft.com/office/drawing/2014/main" val="3575852423"/>
                  </a:ext>
                </a:extLst>
              </a:tr>
            </a:tbl>
          </a:graphicData>
        </a:graphic>
      </p:graphicFrame>
      <p:sp>
        <p:nvSpPr>
          <p:cNvPr id="3" name="TextBox 2">
            <a:extLst>
              <a:ext uri="{FF2B5EF4-FFF2-40B4-BE49-F238E27FC236}">
                <a16:creationId xmlns:a16="http://schemas.microsoft.com/office/drawing/2014/main" id="{FFF6D06C-09A4-035E-EDEB-8B5DF9B4D956}"/>
              </a:ext>
            </a:extLst>
          </p:cNvPr>
          <p:cNvSpPr txBox="1"/>
          <p:nvPr/>
        </p:nvSpPr>
        <p:spPr>
          <a:xfrm>
            <a:off x="1620970" y="230818"/>
            <a:ext cx="10571029" cy="63863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b="1" dirty="0">
                <a:solidFill>
                  <a:schemeClr val="tx1">
                    <a:lumMod val="75000"/>
                    <a:lumOff val="25000"/>
                  </a:schemeClr>
                </a:solidFill>
                <a:latin typeface="+mj-lt"/>
                <a:ea typeface="+mn-lt"/>
                <a:cs typeface="+mn-lt"/>
              </a:rPr>
              <a:t>Constitutional Questions for a Disclosure Model</a:t>
            </a:r>
          </a:p>
          <a:p>
            <a:endParaRPr lang="en-US" sz="2000" b="1" dirty="0">
              <a:solidFill>
                <a:schemeClr val="tx1">
                  <a:lumMod val="75000"/>
                  <a:lumOff val="25000"/>
                </a:schemeClr>
              </a:solidFill>
              <a:latin typeface="+mj-lt"/>
              <a:ea typeface="+mn-lt"/>
              <a:cs typeface="+mn-lt"/>
            </a:endParaRPr>
          </a:p>
          <a:p>
            <a:pPr marL="514350" indent="-342900">
              <a:spcAft>
                <a:spcPts val="600"/>
              </a:spcAft>
              <a:buBlip>
                <a:blip r:embed="rId5"/>
              </a:buBlip>
            </a:pPr>
            <a:r>
              <a:rPr lang="en-US" sz="2200" b="1" dirty="0">
                <a:solidFill>
                  <a:schemeClr val="tx1">
                    <a:lumMod val="75000"/>
                    <a:lumOff val="25000"/>
                  </a:schemeClr>
                </a:solidFill>
                <a:latin typeface="+mj-lt"/>
                <a:ea typeface="+mn-lt"/>
                <a:cs typeface="+mn-lt"/>
              </a:rPr>
              <a:t>What triggers disclosure?</a:t>
            </a:r>
            <a:br>
              <a:rPr lang="en-US" sz="2200" b="1" dirty="0">
                <a:solidFill>
                  <a:schemeClr val="tx1">
                    <a:lumMod val="75000"/>
                    <a:lumOff val="25000"/>
                  </a:schemeClr>
                </a:solidFill>
                <a:latin typeface="+mj-lt"/>
                <a:ea typeface="+mn-lt"/>
                <a:cs typeface="+mn-lt"/>
              </a:rPr>
            </a:br>
            <a:r>
              <a:rPr lang="en-US" sz="2000" dirty="0">
                <a:solidFill>
                  <a:schemeClr val="tx1">
                    <a:lumMod val="75000"/>
                    <a:lumOff val="25000"/>
                  </a:schemeClr>
                </a:solidFill>
                <a:latin typeface="+mj-lt"/>
                <a:ea typeface="+mn-lt"/>
                <a:cs typeface="+mn-lt"/>
              </a:rPr>
              <a:t>Any use of A.I. - or only content that has been </a:t>
            </a:r>
            <a:r>
              <a:rPr lang="en-US" sz="2000" i="1" dirty="0">
                <a:solidFill>
                  <a:schemeClr val="tx1">
                    <a:lumMod val="75000"/>
                    <a:lumOff val="25000"/>
                  </a:schemeClr>
                </a:solidFill>
                <a:latin typeface="+mj-lt"/>
                <a:ea typeface="+mn-lt"/>
                <a:cs typeface="+mn-lt"/>
              </a:rPr>
              <a:t>materially</a:t>
            </a:r>
            <a:r>
              <a:rPr lang="en-US" sz="2000" dirty="0">
                <a:solidFill>
                  <a:schemeClr val="tx1">
                    <a:lumMod val="75000"/>
                    <a:lumOff val="25000"/>
                  </a:schemeClr>
                </a:solidFill>
                <a:latin typeface="+mj-lt"/>
                <a:ea typeface="+mn-lt"/>
                <a:cs typeface="+mn-lt"/>
              </a:rPr>
              <a:t> generated or altered?</a:t>
            </a:r>
            <a:endParaRPr lang="en-US" sz="2000" dirty="0">
              <a:solidFill>
                <a:schemeClr val="tx1">
                  <a:lumMod val="75000"/>
                  <a:lumOff val="25000"/>
                </a:schemeClr>
              </a:solidFill>
              <a:latin typeface="+mj-lt"/>
            </a:endParaRPr>
          </a:p>
          <a:p>
            <a:pPr marL="514350" indent="-342900">
              <a:spcAft>
                <a:spcPts val="600"/>
              </a:spcAft>
              <a:buBlip>
                <a:blip r:embed="rId5"/>
              </a:buBlip>
            </a:pPr>
            <a:r>
              <a:rPr lang="en-US" sz="2200" b="1" dirty="0">
                <a:solidFill>
                  <a:schemeClr val="tx1">
                    <a:lumMod val="75000"/>
                    <a:lumOff val="25000"/>
                  </a:schemeClr>
                </a:solidFill>
                <a:latin typeface="+mj-lt"/>
                <a:ea typeface="+mn-lt"/>
                <a:cs typeface="+mn-lt"/>
              </a:rPr>
              <a:t>What must the speaker say?</a:t>
            </a:r>
            <a:br>
              <a:rPr lang="en-US" sz="2200" b="1" dirty="0">
                <a:solidFill>
                  <a:schemeClr val="tx1">
                    <a:lumMod val="75000"/>
                    <a:lumOff val="25000"/>
                  </a:schemeClr>
                </a:solidFill>
                <a:latin typeface="+mj-lt"/>
                <a:ea typeface="+mn-lt"/>
                <a:cs typeface="+mn-lt"/>
              </a:rPr>
            </a:br>
            <a:r>
              <a:rPr lang="en-US" sz="2000" dirty="0">
                <a:solidFill>
                  <a:schemeClr val="tx1">
                    <a:lumMod val="75000"/>
                    <a:lumOff val="25000"/>
                  </a:schemeClr>
                </a:solidFill>
                <a:latin typeface="+mj-lt"/>
                <a:ea typeface="+mn-lt"/>
                <a:cs typeface="+mn-lt"/>
              </a:rPr>
              <a:t>A factual statement about how the communication was created—or a characterization such as “false,” “deceptive” or “misleading”?</a:t>
            </a:r>
          </a:p>
          <a:p>
            <a:pPr marL="514350" indent="-342900">
              <a:spcAft>
                <a:spcPts val="600"/>
              </a:spcAft>
              <a:buBlip>
                <a:blip r:embed="rId5"/>
              </a:buBlip>
            </a:pPr>
            <a:r>
              <a:rPr lang="en-US" sz="2200" b="1" dirty="0">
                <a:solidFill>
                  <a:schemeClr val="tx1">
                    <a:lumMod val="75000"/>
                    <a:lumOff val="25000"/>
                  </a:schemeClr>
                </a:solidFill>
                <a:latin typeface="+mj-lt"/>
                <a:ea typeface="+mn-lt"/>
                <a:cs typeface="+mn-lt"/>
              </a:rPr>
              <a:t>How burdensome is the requirement?</a:t>
            </a:r>
            <a:br>
              <a:rPr lang="en-US" sz="2200" b="1" dirty="0">
                <a:solidFill>
                  <a:schemeClr val="tx1">
                    <a:lumMod val="75000"/>
                    <a:lumOff val="25000"/>
                  </a:schemeClr>
                </a:solidFill>
                <a:latin typeface="+mj-lt"/>
                <a:ea typeface="+mn-lt"/>
                <a:cs typeface="+mn-lt"/>
              </a:rPr>
            </a:br>
            <a:r>
              <a:rPr lang="en-US" sz="2000" dirty="0">
                <a:solidFill>
                  <a:schemeClr val="tx1">
                    <a:lumMod val="75000"/>
                    <a:lumOff val="25000"/>
                  </a:schemeClr>
                </a:solidFill>
                <a:latin typeface="+mj-lt"/>
                <a:ea typeface="+mn-lt"/>
                <a:cs typeface="+mn-lt"/>
              </a:rPr>
              <a:t>Size, duration, placement and requirements for different media matter.</a:t>
            </a:r>
            <a:endParaRPr lang="en-US" sz="2000" dirty="0">
              <a:solidFill>
                <a:schemeClr val="tx1">
                  <a:lumMod val="75000"/>
                  <a:lumOff val="25000"/>
                </a:schemeClr>
              </a:solidFill>
              <a:latin typeface="+mj-lt"/>
            </a:endParaRPr>
          </a:p>
          <a:p>
            <a:pPr marL="514350" indent="-342900">
              <a:spcAft>
                <a:spcPts val="600"/>
              </a:spcAft>
              <a:buBlip>
                <a:blip r:embed="rId5"/>
              </a:buBlip>
            </a:pPr>
            <a:r>
              <a:rPr lang="en-US" sz="2200" b="1" dirty="0">
                <a:solidFill>
                  <a:schemeClr val="tx1">
                    <a:lumMod val="75000"/>
                    <a:lumOff val="25000"/>
                  </a:schemeClr>
                </a:solidFill>
                <a:latin typeface="+mj-lt"/>
                <a:ea typeface="+mn-lt"/>
                <a:cs typeface="+mn-lt"/>
              </a:rPr>
              <a:t>Is the rule sufficiently clear?</a:t>
            </a:r>
            <a:br>
              <a:rPr lang="en-US" sz="2200" b="1" dirty="0">
                <a:solidFill>
                  <a:schemeClr val="tx1">
                    <a:lumMod val="75000"/>
                    <a:lumOff val="25000"/>
                  </a:schemeClr>
                </a:solidFill>
                <a:latin typeface="+mj-lt"/>
                <a:ea typeface="+mn-lt"/>
                <a:cs typeface="+mn-lt"/>
              </a:rPr>
            </a:br>
            <a:r>
              <a:rPr lang="en-US" sz="2000" dirty="0">
                <a:solidFill>
                  <a:schemeClr val="tx1">
                    <a:lumMod val="75000"/>
                    <a:lumOff val="25000"/>
                  </a:schemeClr>
                </a:solidFill>
                <a:latin typeface="+mj-lt"/>
                <a:ea typeface="+mn-lt"/>
                <a:cs typeface="+mn-lt"/>
              </a:rPr>
              <a:t>A speaker should be able to determine whether the requirement applies before distributing the communication.</a:t>
            </a:r>
            <a:endParaRPr lang="en-US" sz="2000" dirty="0">
              <a:solidFill>
                <a:schemeClr val="tx1">
                  <a:lumMod val="75000"/>
                  <a:lumOff val="25000"/>
                </a:schemeClr>
              </a:solidFill>
              <a:latin typeface="+mj-lt"/>
            </a:endParaRPr>
          </a:p>
          <a:p>
            <a:pPr marL="514350" indent="-342900">
              <a:spcAft>
                <a:spcPts val="600"/>
              </a:spcAft>
              <a:buBlip>
                <a:blip r:embed="rId5"/>
              </a:buBlip>
            </a:pPr>
            <a:r>
              <a:rPr lang="en-US" sz="2200" b="1" dirty="0">
                <a:solidFill>
                  <a:schemeClr val="tx1">
                    <a:lumMod val="75000"/>
                    <a:lumOff val="25000"/>
                  </a:schemeClr>
                </a:solidFill>
                <a:latin typeface="+mj-lt"/>
                <a:ea typeface="+mn-lt"/>
                <a:cs typeface="+mn-lt"/>
              </a:rPr>
              <a:t>How are satire and parody treated?</a:t>
            </a:r>
            <a:br>
              <a:rPr lang="en-US" sz="2200" b="1" dirty="0">
                <a:solidFill>
                  <a:schemeClr val="tx1">
                    <a:lumMod val="75000"/>
                    <a:lumOff val="25000"/>
                  </a:schemeClr>
                </a:solidFill>
                <a:latin typeface="+mj-lt"/>
                <a:ea typeface="+mn-lt"/>
                <a:cs typeface="+mn-lt"/>
              </a:rPr>
            </a:br>
            <a:r>
              <a:rPr lang="en-US" sz="2000" dirty="0">
                <a:solidFill>
                  <a:schemeClr val="tx1">
                    <a:lumMod val="75000"/>
                    <a:lumOff val="25000"/>
                  </a:schemeClr>
                </a:solidFill>
                <a:latin typeface="+mj-lt"/>
                <a:ea typeface="+mn-lt"/>
                <a:cs typeface="+mn-lt"/>
              </a:rPr>
              <a:t>Political satire and parody receive significant First Amendment protection.</a:t>
            </a:r>
            <a:endParaRPr lang="en-US" sz="2000" dirty="0">
              <a:solidFill>
                <a:schemeClr val="tx1">
                  <a:lumMod val="75000"/>
                  <a:lumOff val="25000"/>
                </a:schemeClr>
              </a:solidFill>
              <a:latin typeface="+mj-lt"/>
            </a:endParaRPr>
          </a:p>
          <a:p>
            <a:pPr marL="514350" indent="-342900">
              <a:spcAft>
                <a:spcPts val="600"/>
              </a:spcAft>
              <a:buBlip>
                <a:blip r:embed="rId5"/>
              </a:buBlip>
            </a:pPr>
            <a:r>
              <a:rPr lang="en-US" sz="2200" b="1" dirty="0">
                <a:solidFill>
                  <a:schemeClr val="tx1">
                    <a:lumMod val="75000"/>
                    <a:lumOff val="25000"/>
                  </a:schemeClr>
                </a:solidFill>
                <a:latin typeface="+mj-lt"/>
                <a:ea typeface="+mn-lt"/>
                <a:cs typeface="+mn-lt"/>
              </a:rPr>
              <a:t>Does the rule regulate technology—or its effect?</a:t>
            </a:r>
            <a:br>
              <a:rPr lang="en-US" sz="2200" b="1" dirty="0">
                <a:solidFill>
                  <a:schemeClr val="tx1">
                    <a:lumMod val="75000"/>
                    <a:lumOff val="25000"/>
                  </a:schemeClr>
                </a:solidFill>
                <a:latin typeface="+mj-lt"/>
                <a:ea typeface="+mn-lt"/>
                <a:cs typeface="+mn-lt"/>
              </a:rPr>
            </a:br>
            <a:r>
              <a:rPr lang="en-US" sz="2000" dirty="0">
                <a:solidFill>
                  <a:schemeClr val="tx1">
                    <a:lumMod val="75000"/>
                    <a:lumOff val="25000"/>
                  </a:schemeClr>
                </a:solidFill>
                <a:latin typeface="+mj-lt"/>
                <a:ea typeface="+mn-lt"/>
                <a:cs typeface="+mn-lt"/>
              </a:rPr>
              <a:t>Should routine AI editing trigger the same requirement as a realistic fabricated video showing a candidate doing something that never occurred?</a:t>
            </a:r>
            <a:endParaRPr lang="en-US" sz="2000" dirty="0">
              <a:solidFill>
                <a:schemeClr val="tx1">
                  <a:lumMod val="75000"/>
                  <a:lumOff val="25000"/>
                </a:schemeClr>
              </a:solidFill>
              <a:latin typeface="+mj-lt"/>
            </a:endParaRPr>
          </a:p>
        </p:txBody>
      </p:sp>
      <p:sp>
        <p:nvSpPr>
          <p:cNvPr id="6" name="TextBox 5">
            <a:extLst>
              <a:ext uri="{FF2B5EF4-FFF2-40B4-BE49-F238E27FC236}">
                <a16:creationId xmlns:a16="http://schemas.microsoft.com/office/drawing/2014/main" id="{AB0FB50D-E939-F536-802D-C77D75E0A510}"/>
              </a:ext>
            </a:extLst>
          </p:cNvPr>
          <p:cNvSpPr txBox="1"/>
          <p:nvPr/>
        </p:nvSpPr>
        <p:spPr>
          <a:xfrm rot="16200000">
            <a:off x="-2104823" y="3075055"/>
            <a:ext cx="6858001"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 algn="ctr"/>
            <a:r>
              <a:rPr lang="en-US" sz="2000" b="1" dirty="0">
                <a:solidFill>
                  <a:srgbClr val="F5F5F5"/>
                </a:solidFill>
                <a:latin typeface="Montserrat" panose="00000500000000000000" pitchFamily="50" charset="0"/>
              </a:rPr>
              <a:t>Emerging Issues: Artificial Intelligence -  Constitutional Considerations</a:t>
            </a:r>
            <a:endParaRPr lang="en-US" sz="1200" b="1" dirty="0">
              <a:solidFill>
                <a:srgbClr val="F5F5F5"/>
              </a:solidFill>
            </a:endParaRPr>
          </a:p>
        </p:txBody>
      </p:sp>
    </p:spTree>
    <p:extLst>
      <p:ext uri="{BB962C8B-B14F-4D97-AF65-F5344CB8AC3E}">
        <p14:creationId xmlns:p14="http://schemas.microsoft.com/office/powerpoint/2010/main" val="7027196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5E13115-A9E9-767A-D96F-59AB54F243C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5CA7F5A-34AB-831F-BC52-DFDC50BD6A8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29761" y="5880100"/>
            <a:ext cx="810094" cy="711803"/>
          </a:xfrm>
          <a:prstGeom prst="rect">
            <a:avLst/>
          </a:prstGeom>
        </p:spPr>
      </p:pic>
      <p:sp>
        <p:nvSpPr>
          <p:cNvPr id="4" name="TextBox 3">
            <a:extLst>
              <a:ext uri="{FF2B5EF4-FFF2-40B4-BE49-F238E27FC236}">
                <a16:creationId xmlns:a16="http://schemas.microsoft.com/office/drawing/2014/main" id="{7B0DE36D-251E-0820-F7C4-876A45F01B89}"/>
              </a:ext>
            </a:extLst>
          </p:cNvPr>
          <p:cNvSpPr txBox="1"/>
          <p:nvPr/>
        </p:nvSpPr>
        <p:spPr>
          <a:xfrm rot="16200000">
            <a:off x="-1117791" y="1972949"/>
            <a:ext cx="3505200" cy="369332"/>
          </a:xfrm>
          <a:prstGeom prst="rect">
            <a:avLst/>
          </a:prstGeom>
          <a:noFill/>
        </p:spPr>
        <p:txBody>
          <a:bodyPr wrap="square">
            <a:spAutoFit/>
          </a:bodyPr>
          <a:lstStyle/>
          <a:p>
            <a:r>
              <a:rPr lang="en-US" sz="1800" b="1">
                <a:solidFill>
                  <a:schemeClr val="bg1">
                    <a:alpha val="80000"/>
                  </a:schemeClr>
                </a:solidFill>
                <a:latin typeface="Montserrat" panose="00000500000000000000" pitchFamily="50" charset="0"/>
                <a:ea typeface="Calibri" panose="020F0502020204030204" pitchFamily="34" charset="0"/>
              </a:rPr>
              <a:t>Executive Director’s Report</a:t>
            </a:r>
          </a:p>
        </p:txBody>
      </p:sp>
      <p:graphicFrame>
        <p:nvGraphicFramePr>
          <p:cNvPr id="10" name="Table 9">
            <a:extLst>
              <a:ext uri="{FF2B5EF4-FFF2-40B4-BE49-F238E27FC236}">
                <a16:creationId xmlns:a16="http://schemas.microsoft.com/office/drawing/2014/main" id="{F135BF91-7898-50D4-3903-B9D6B414D2D6}"/>
              </a:ext>
            </a:extLst>
          </p:cNvPr>
          <p:cNvGraphicFramePr>
            <a:graphicFrameLocks noGrp="1"/>
          </p:cNvGraphicFramePr>
          <p:nvPr/>
        </p:nvGraphicFramePr>
        <p:xfrm>
          <a:off x="1701452" y="1732767"/>
          <a:ext cx="10488460" cy="3061767"/>
        </p:xfrm>
        <a:graphic>
          <a:graphicData uri="http://schemas.openxmlformats.org/drawingml/2006/table">
            <a:tbl>
              <a:tblPr bandRow="1">
                <a:tableStyleId>{5C22544A-7EE6-4342-B048-85BDC9FD1C3A}</a:tableStyleId>
              </a:tblPr>
              <a:tblGrid>
                <a:gridCol w="5244230">
                  <a:extLst>
                    <a:ext uri="{9D8B030D-6E8A-4147-A177-3AD203B41FA5}">
                      <a16:colId xmlns:a16="http://schemas.microsoft.com/office/drawing/2014/main" val="996950279"/>
                    </a:ext>
                  </a:extLst>
                </a:gridCol>
                <a:gridCol w="5244230">
                  <a:extLst>
                    <a:ext uri="{9D8B030D-6E8A-4147-A177-3AD203B41FA5}">
                      <a16:colId xmlns:a16="http://schemas.microsoft.com/office/drawing/2014/main" val="4159580925"/>
                    </a:ext>
                  </a:extLst>
                </a:gridCol>
              </a:tblGrid>
              <a:tr h="326789">
                <a:tc>
                  <a:txBody>
                    <a:bodyPr/>
                    <a:lstStyle/>
                    <a:p>
                      <a:pPr>
                        <a:buNone/>
                      </a:pPr>
                      <a:endParaRPr lang="en-US"/>
                    </a:p>
                  </a:txBody>
                  <a:tcPr anchor="ctr">
                    <a:lnL>
                      <a:noFill/>
                    </a:lnL>
                    <a:lnR>
                      <a:noFill/>
                    </a:lnR>
                    <a:lnT>
                      <a:noFill/>
                    </a:lnT>
                    <a:lnB>
                      <a:noFill/>
                    </a:lnB>
                    <a:noFill/>
                  </a:tcPr>
                </a:tc>
                <a:tc>
                  <a:txBody>
                    <a:bodyPr/>
                    <a:lstStyle/>
                    <a:p>
                      <a:pPr>
                        <a:buNone/>
                      </a:pPr>
                      <a:endParaRPr lang="en-US"/>
                    </a:p>
                  </a:txBody>
                  <a:tcPr anchor="ctr">
                    <a:lnL>
                      <a:noFill/>
                    </a:lnL>
                    <a:lnR>
                      <a:noFill/>
                    </a:lnR>
                    <a:lnT>
                      <a:noFill/>
                    </a:lnT>
                    <a:lnB>
                      <a:noFill/>
                    </a:lnB>
                    <a:noFill/>
                  </a:tcPr>
                </a:tc>
                <a:extLst>
                  <a:ext uri="{0D108BD9-81ED-4DB2-BD59-A6C34878D82A}">
                    <a16:rowId xmlns:a16="http://schemas.microsoft.com/office/drawing/2014/main" val="197391944"/>
                  </a:ext>
                </a:extLst>
              </a:tr>
              <a:tr h="816971">
                <a:tc>
                  <a:txBody>
                    <a:bodyPr/>
                    <a:lstStyle/>
                    <a:p>
                      <a:pPr>
                        <a:buNone/>
                      </a:pPr>
                      <a:endParaRPr lang="en-US" b="1"/>
                    </a:p>
                  </a:txBody>
                  <a:tcPr anchor="ctr">
                    <a:lnL>
                      <a:noFill/>
                    </a:lnL>
                    <a:lnR>
                      <a:noFill/>
                    </a:lnR>
                    <a:lnT>
                      <a:noFill/>
                    </a:lnT>
                    <a:lnB>
                      <a:noFill/>
                    </a:lnB>
                    <a:noFill/>
                  </a:tcPr>
                </a:tc>
                <a:tc>
                  <a:txBody>
                    <a:bodyPr/>
                    <a:lstStyle/>
                    <a:p>
                      <a:pPr>
                        <a:buNone/>
                      </a:pPr>
                      <a:endParaRPr lang="en-US"/>
                    </a:p>
                  </a:txBody>
                  <a:tcPr anchor="ctr">
                    <a:lnL>
                      <a:noFill/>
                    </a:lnL>
                    <a:lnR>
                      <a:noFill/>
                    </a:lnR>
                    <a:lnT>
                      <a:noFill/>
                    </a:lnT>
                    <a:lnB>
                      <a:noFill/>
                    </a:lnB>
                    <a:noFill/>
                  </a:tcPr>
                </a:tc>
                <a:extLst>
                  <a:ext uri="{0D108BD9-81ED-4DB2-BD59-A6C34878D82A}">
                    <a16:rowId xmlns:a16="http://schemas.microsoft.com/office/drawing/2014/main" val="3908727760"/>
                  </a:ext>
                </a:extLst>
              </a:tr>
              <a:tr h="816971">
                <a:tc>
                  <a:txBody>
                    <a:bodyPr/>
                    <a:lstStyle/>
                    <a:p>
                      <a:pPr>
                        <a:buNone/>
                      </a:pPr>
                      <a:endParaRPr lang="en-US" b="1"/>
                    </a:p>
                  </a:txBody>
                  <a:tcPr anchor="ctr">
                    <a:lnL>
                      <a:noFill/>
                    </a:lnL>
                    <a:lnR>
                      <a:noFill/>
                    </a:lnR>
                    <a:lnT>
                      <a:noFill/>
                    </a:lnT>
                    <a:lnB>
                      <a:noFill/>
                    </a:lnB>
                    <a:noFill/>
                  </a:tcPr>
                </a:tc>
                <a:tc>
                  <a:txBody>
                    <a:bodyPr/>
                    <a:lstStyle/>
                    <a:p>
                      <a:pPr>
                        <a:buNone/>
                      </a:pPr>
                      <a:endParaRPr lang="en-US"/>
                    </a:p>
                  </a:txBody>
                  <a:tcPr anchor="ctr">
                    <a:lnL>
                      <a:noFill/>
                    </a:lnL>
                    <a:lnR>
                      <a:noFill/>
                    </a:lnR>
                    <a:lnT>
                      <a:noFill/>
                    </a:lnT>
                    <a:lnB>
                      <a:noFill/>
                    </a:lnB>
                    <a:noFill/>
                  </a:tcPr>
                </a:tc>
                <a:extLst>
                  <a:ext uri="{0D108BD9-81ED-4DB2-BD59-A6C34878D82A}">
                    <a16:rowId xmlns:a16="http://schemas.microsoft.com/office/drawing/2014/main" val="2184177909"/>
                  </a:ext>
                </a:extLst>
              </a:tr>
              <a:tr h="1062065">
                <a:tc>
                  <a:txBody>
                    <a:bodyPr/>
                    <a:lstStyle/>
                    <a:p>
                      <a:pPr>
                        <a:buNone/>
                      </a:pPr>
                      <a:endParaRPr lang="en-US" b="1"/>
                    </a:p>
                  </a:txBody>
                  <a:tcPr anchor="ctr">
                    <a:lnL>
                      <a:noFill/>
                    </a:lnL>
                    <a:lnR>
                      <a:noFill/>
                    </a:lnR>
                    <a:lnT>
                      <a:noFill/>
                    </a:lnT>
                    <a:lnB>
                      <a:noFill/>
                    </a:lnB>
                    <a:noFill/>
                  </a:tcPr>
                </a:tc>
                <a:tc>
                  <a:txBody>
                    <a:bodyPr/>
                    <a:lstStyle/>
                    <a:p>
                      <a:pPr>
                        <a:buNone/>
                      </a:pPr>
                      <a:endParaRPr lang="en-US" dirty="0"/>
                    </a:p>
                  </a:txBody>
                  <a:tcPr anchor="ctr">
                    <a:lnL>
                      <a:noFill/>
                    </a:lnL>
                    <a:lnR>
                      <a:noFill/>
                    </a:lnR>
                    <a:lnT>
                      <a:noFill/>
                    </a:lnT>
                    <a:lnB>
                      <a:noFill/>
                    </a:lnB>
                    <a:noFill/>
                  </a:tcPr>
                </a:tc>
                <a:extLst>
                  <a:ext uri="{0D108BD9-81ED-4DB2-BD59-A6C34878D82A}">
                    <a16:rowId xmlns:a16="http://schemas.microsoft.com/office/drawing/2014/main" val="3575852423"/>
                  </a:ext>
                </a:extLst>
              </a:tr>
            </a:tbl>
          </a:graphicData>
        </a:graphic>
      </p:graphicFrame>
      <p:sp>
        <p:nvSpPr>
          <p:cNvPr id="3" name="TextBox 2">
            <a:extLst>
              <a:ext uri="{FF2B5EF4-FFF2-40B4-BE49-F238E27FC236}">
                <a16:creationId xmlns:a16="http://schemas.microsoft.com/office/drawing/2014/main" id="{6246790A-CFAD-41F5-1065-C9ED5C1909AC}"/>
              </a:ext>
            </a:extLst>
          </p:cNvPr>
          <p:cNvSpPr txBox="1"/>
          <p:nvPr/>
        </p:nvSpPr>
        <p:spPr>
          <a:xfrm>
            <a:off x="1598048" y="131523"/>
            <a:ext cx="10591864" cy="78713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b="1" dirty="0">
                <a:solidFill>
                  <a:schemeClr val="tx1">
                    <a:lumMod val="75000"/>
                    <a:lumOff val="25000"/>
                  </a:schemeClr>
                </a:solidFill>
                <a:ea typeface="+mn-lt"/>
                <a:cs typeface="+mn-lt"/>
              </a:rPr>
              <a:t> Where the Law Remains Unsettled</a:t>
            </a:r>
          </a:p>
          <a:p>
            <a:endParaRPr lang="en-US" sz="1050" b="1" dirty="0">
              <a:solidFill>
                <a:schemeClr val="tx1">
                  <a:lumMod val="75000"/>
                  <a:lumOff val="25000"/>
                </a:schemeClr>
              </a:solidFill>
              <a:ea typeface="+mn-lt"/>
              <a:cs typeface="+mn-lt"/>
            </a:endParaRPr>
          </a:p>
          <a:p>
            <a:pPr marL="171450"/>
            <a:r>
              <a:rPr lang="en-US" sz="2400" b="1" dirty="0">
                <a:solidFill>
                  <a:schemeClr val="tx1">
                    <a:lumMod val="75000"/>
                    <a:lumOff val="25000"/>
                  </a:schemeClr>
                </a:solidFill>
                <a:ea typeface="+mn-lt"/>
                <a:cs typeface="+mn-lt"/>
              </a:rPr>
              <a:t>There is not yet a definitive Supreme Court ruling on compelled AI disclosures in political advertising.</a:t>
            </a:r>
            <a:endParaRPr lang="en-US" sz="2400" dirty="0">
              <a:solidFill>
                <a:schemeClr val="tx1">
                  <a:lumMod val="75000"/>
                  <a:lumOff val="25000"/>
                </a:schemeClr>
              </a:solidFill>
            </a:endParaRPr>
          </a:p>
          <a:p>
            <a:endParaRPr lang="en-US" sz="1000" b="1" dirty="0">
              <a:solidFill>
                <a:schemeClr val="tx1">
                  <a:lumMod val="75000"/>
                  <a:lumOff val="25000"/>
                </a:schemeClr>
              </a:solidFill>
              <a:ea typeface="+mn-lt"/>
              <a:cs typeface="+mn-lt"/>
            </a:endParaRPr>
          </a:p>
          <a:p>
            <a:pPr marL="171450"/>
            <a:r>
              <a:rPr lang="en-US" sz="2200" dirty="0">
                <a:solidFill>
                  <a:schemeClr val="tx1">
                    <a:lumMod val="75000"/>
                    <a:lumOff val="25000"/>
                  </a:schemeClr>
                </a:solidFill>
                <a:ea typeface="+mn-lt"/>
                <a:cs typeface="+mn-lt"/>
              </a:rPr>
              <a:t>Existing cases provide guidance, but important questions remain:</a:t>
            </a:r>
            <a:endParaRPr lang="en-US" sz="2200" dirty="0">
              <a:solidFill>
                <a:schemeClr val="tx1">
                  <a:lumMod val="75000"/>
                  <a:lumOff val="25000"/>
                </a:schemeClr>
              </a:solidFill>
            </a:endParaRPr>
          </a:p>
          <a:p>
            <a:pPr marL="800100" indent="-342900">
              <a:spcBef>
                <a:spcPts val="300"/>
              </a:spcBef>
              <a:buBlip>
                <a:blip r:embed="rId5"/>
              </a:buBlip>
            </a:pPr>
            <a:r>
              <a:rPr lang="en-US" sz="2200" dirty="0">
                <a:solidFill>
                  <a:schemeClr val="tx1">
                    <a:lumMod val="75000"/>
                    <a:lumOff val="25000"/>
                  </a:schemeClr>
                </a:solidFill>
                <a:ea typeface="+mn-lt"/>
                <a:cs typeface="+mn-lt"/>
              </a:rPr>
              <a:t>Will courts treat A.I. labels like traditional campaign-ad disclaimers? </a:t>
            </a:r>
            <a:endParaRPr lang="en-US" sz="2200" dirty="0">
              <a:solidFill>
                <a:schemeClr val="tx1">
                  <a:lumMod val="75000"/>
                  <a:lumOff val="25000"/>
                </a:schemeClr>
              </a:solidFill>
            </a:endParaRPr>
          </a:p>
          <a:p>
            <a:pPr marL="800100" indent="-342900">
              <a:spcBef>
                <a:spcPts val="300"/>
              </a:spcBef>
              <a:buBlip>
                <a:blip r:embed="rId5"/>
              </a:buBlip>
            </a:pPr>
            <a:r>
              <a:rPr lang="en-US" sz="2200" dirty="0">
                <a:solidFill>
                  <a:schemeClr val="tx1">
                    <a:lumMod val="75000"/>
                    <a:lumOff val="25000"/>
                  </a:schemeClr>
                </a:solidFill>
                <a:ea typeface="+mn-lt"/>
                <a:cs typeface="+mn-lt"/>
              </a:rPr>
              <a:t>Or will they view them as compelled statements about the content of political speech? </a:t>
            </a:r>
            <a:endParaRPr lang="en-US" sz="2200" dirty="0">
              <a:solidFill>
                <a:schemeClr val="tx1">
                  <a:lumMod val="75000"/>
                  <a:lumOff val="25000"/>
                </a:schemeClr>
              </a:solidFill>
            </a:endParaRPr>
          </a:p>
          <a:p>
            <a:pPr marL="800100" indent="-342900">
              <a:spcBef>
                <a:spcPts val="300"/>
              </a:spcBef>
              <a:buBlip>
                <a:blip r:embed="rId5"/>
              </a:buBlip>
            </a:pPr>
            <a:r>
              <a:rPr lang="en-US" sz="2200" dirty="0">
                <a:solidFill>
                  <a:schemeClr val="tx1">
                    <a:lumMod val="75000"/>
                    <a:lumOff val="25000"/>
                  </a:schemeClr>
                </a:solidFill>
                <a:ea typeface="+mn-lt"/>
                <a:cs typeface="+mn-lt"/>
              </a:rPr>
              <a:t>What governmental interest is sufficient to justify the requirement? </a:t>
            </a:r>
            <a:endParaRPr lang="en-US" sz="2200" dirty="0">
              <a:solidFill>
                <a:schemeClr val="tx1">
                  <a:lumMod val="75000"/>
                  <a:lumOff val="25000"/>
                </a:schemeClr>
              </a:solidFill>
            </a:endParaRPr>
          </a:p>
          <a:p>
            <a:pPr marL="800100" indent="-342900">
              <a:spcBef>
                <a:spcPts val="300"/>
              </a:spcBef>
              <a:buBlip>
                <a:blip r:embed="rId5"/>
              </a:buBlip>
            </a:pPr>
            <a:r>
              <a:rPr lang="en-US" sz="2200" dirty="0">
                <a:solidFill>
                  <a:schemeClr val="tx1">
                    <a:lumMod val="75000"/>
                    <a:lumOff val="25000"/>
                  </a:schemeClr>
                </a:solidFill>
                <a:ea typeface="+mn-lt"/>
                <a:cs typeface="+mn-lt"/>
              </a:rPr>
              <a:t>What level of scrutiny will apply? </a:t>
            </a:r>
            <a:endParaRPr lang="en-US" sz="2200" dirty="0">
              <a:solidFill>
                <a:schemeClr val="tx1">
                  <a:lumMod val="75000"/>
                  <a:lumOff val="25000"/>
                </a:schemeClr>
              </a:solidFill>
            </a:endParaRPr>
          </a:p>
          <a:p>
            <a:pPr marL="800100" indent="-342900">
              <a:spcBef>
                <a:spcPts val="300"/>
              </a:spcBef>
              <a:buBlip>
                <a:blip r:embed="rId5"/>
              </a:buBlip>
            </a:pPr>
            <a:r>
              <a:rPr lang="en-US" sz="2200" dirty="0">
                <a:solidFill>
                  <a:schemeClr val="tx1">
                    <a:lumMod val="75000"/>
                    <a:lumOff val="25000"/>
                  </a:schemeClr>
                </a:solidFill>
                <a:ea typeface="+mn-lt"/>
                <a:cs typeface="+mn-lt"/>
              </a:rPr>
              <a:t>How narrowly must “AI-generated” or “materially altered” content be defined? </a:t>
            </a:r>
            <a:endParaRPr lang="en-US" sz="2200" dirty="0">
              <a:solidFill>
                <a:schemeClr val="tx1">
                  <a:lumMod val="75000"/>
                  <a:lumOff val="25000"/>
                </a:schemeClr>
              </a:solidFill>
            </a:endParaRPr>
          </a:p>
          <a:p>
            <a:pPr marL="800100" indent="-342900">
              <a:spcBef>
                <a:spcPts val="300"/>
              </a:spcBef>
              <a:buBlip>
                <a:blip r:embed="rId5"/>
              </a:buBlip>
            </a:pPr>
            <a:r>
              <a:rPr lang="en-US" sz="2200" dirty="0">
                <a:solidFill>
                  <a:schemeClr val="tx1">
                    <a:lumMod val="75000"/>
                    <a:lumOff val="25000"/>
                  </a:schemeClr>
                </a:solidFill>
                <a:ea typeface="+mn-lt"/>
                <a:cs typeface="+mn-lt"/>
              </a:rPr>
              <a:t>When does a disclosure become so burdensome that it interferes with the underlying message? </a:t>
            </a:r>
            <a:endParaRPr lang="en-US" sz="2200" dirty="0">
              <a:solidFill>
                <a:schemeClr val="tx1">
                  <a:lumMod val="75000"/>
                  <a:lumOff val="25000"/>
                </a:schemeClr>
              </a:solidFill>
            </a:endParaRPr>
          </a:p>
          <a:p>
            <a:pPr marL="285750" indent="-285750">
              <a:buFont typeface="Arial"/>
              <a:buChar char="•"/>
            </a:pPr>
            <a:endParaRPr lang="en-US" sz="600" dirty="0">
              <a:solidFill>
                <a:schemeClr val="tx1">
                  <a:lumMod val="75000"/>
                  <a:lumOff val="25000"/>
                </a:schemeClr>
              </a:solidFill>
              <a:ea typeface="+mn-lt"/>
              <a:cs typeface="+mn-lt"/>
            </a:endParaRPr>
          </a:p>
          <a:p>
            <a:pPr marL="171450"/>
            <a:r>
              <a:rPr lang="en-US" sz="2200" b="1" u="sng" dirty="0">
                <a:solidFill>
                  <a:schemeClr val="tx1">
                    <a:lumMod val="75000"/>
                    <a:lumOff val="25000"/>
                  </a:schemeClr>
                </a:solidFill>
                <a:ea typeface="+mn-lt"/>
                <a:cs typeface="+mn-lt"/>
              </a:rPr>
              <a:t>Current Landscape</a:t>
            </a:r>
            <a:endParaRPr lang="en-US" sz="2200" u="sng" dirty="0">
              <a:solidFill>
                <a:schemeClr val="tx1">
                  <a:lumMod val="75000"/>
                  <a:lumOff val="25000"/>
                </a:schemeClr>
              </a:solidFill>
            </a:endParaRPr>
          </a:p>
          <a:p>
            <a:pPr marL="171450"/>
            <a:r>
              <a:rPr lang="en-US" sz="2200" dirty="0">
                <a:solidFill>
                  <a:schemeClr val="tx1">
                    <a:lumMod val="75000"/>
                    <a:lumOff val="25000"/>
                  </a:schemeClr>
                </a:solidFill>
                <a:ea typeface="+mn-lt"/>
                <a:cs typeface="+mn-lt"/>
              </a:rPr>
              <a:t>Most states regulating political deepfakes have selected disclosure rather than prohibition, but many of these laws are relatively new and their constitutional boundaries remain largely untested</a:t>
            </a:r>
            <a:r>
              <a:rPr lang="en-US" sz="2000" dirty="0">
                <a:solidFill>
                  <a:schemeClr val="tx1">
                    <a:lumMod val="75000"/>
                    <a:lumOff val="25000"/>
                  </a:schemeClr>
                </a:solidFill>
                <a:ea typeface="+mn-lt"/>
                <a:cs typeface="+mn-lt"/>
              </a:rPr>
              <a:t>.</a:t>
            </a:r>
            <a:endParaRPr lang="en-US" sz="2000" dirty="0">
              <a:solidFill>
                <a:schemeClr val="tx1">
                  <a:lumMod val="75000"/>
                  <a:lumOff val="25000"/>
                </a:schemeClr>
              </a:solidFill>
            </a:endParaRPr>
          </a:p>
          <a:p>
            <a:endParaRPr lang="en-US" sz="3600" b="1" dirty="0">
              <a:solidFill>
                <a:schemeClr val="tx1">
                  <a:lumMod val="75000"/>
                  <a:lumOff val="25000"/>
                </a:schemeClr>
              </a:solidFill>
            </a:endParaRPr>
          </a:p>
          <a:p>
            <a:endParaRPr lang="en-US" sz="3600" b="1" dirty="0">
              <a:solidFill>
                <a:schemeClr val="tx1">
                  <a:lumMod val="75000"/>
                  <a:lumOff val="25000"/>
                </a:schemeClr>
              </a:solidFill>
            </a:endParaRPr>
          </a:p>
        </p:txBody>
      </p:sp>
      <p:sp>
        <p:nvSpPr>
          <p:cNvPr id="6" name="TextBox 5">
            <a:extLst>
              <a:ext uri="{FF2B5EF4-FFF2-40B4-BE49-F238E27FC236}">
                <a16:creationId xmlns:a16="http://schemas.microsoft.com/office/drawing/2014/main" id="{9AA873A1-6202-FE0C-9F2F-79FEF37AC80E}"/>
              </a:ext>
            </a:extLst>
          </p:cNvPr>
          <p:cNvSpPr txBox="1"/>
          <p:nvPr/>
        </p:nvSpPr>
        <p:spPr>
          <a:xfrm rot="16200000">
            <a:off x="-2104823" y="3075055"/>
            <a:ext cx="6858001"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 algn="ctr"/>
            <a:r>
              <a:rPr lang="en-US" sz="2000" b="1" dirty="0">
                <a:solidFill>
                  <a:srgbClr val="F5F5F5"/>
                </a:solidFill>
                <a:latin typeface="Montserrat" panose="00000500000000000000" pitchFamily="50" charset="0"/>
              </a:rPr>
              <a:t>Emerging Issues: Artificial Intelligence -  Constitutional Considerations</a:t>
            </a:r>
            <a:endParaRPr lang="en-US" sz="1200" b="1" dirty="0">
              <a:solidFill>
                <a:srgbClr val="F5F5F5"/>
              </a:solidFill>
            </a:endParaRPr>
          </a:p>
        </p:txBody>
      </p:sp>
    </p:spTree>
    <p:extLst>
      <p:ext uri="{BB962C8B-B14F-4D97-AF65-F5344CB8AC3E}">
        <p14:creationId xmlns:p14="http://schemas.microsoft.com/office/powerpoint/2010/main" val="27710594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D087211F-D3A4-114F-50D7-862618DEE52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D32CF53-5C0E-80E0-46EA-9710BBBCDC3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29761" y="5880100"/>
            <a:ext cx="810094" cy="711803"/>
          </a:xfrm>
          <a:prstGeom prst="rect">
            <a:avLst/>
          </a:prstGeom>
        </p:spPr>
      </p:pic>
      <p:sp>
        <p:nvSpPr>
          <p:cNvPr id="4" name="TextBox 3">
            <a:extLst>
              <a:ext uri="{FF2B5EF4-FFF2-40B4-BE49-F238E27FC236}">
                <a16:creationId xmlns:a16="http://schemas.microsoft.com/office/drawing/2014/main" id="{45B8B121-D0D1-8D51-6CFD-FBAC942026F8}"/>
              </a:ext>
            </a:extLst>
          </p:cNvPr>
          <p:cNvSpPr txBox="1"/>
          <p:nvPr/>
        </p:nvSpPr>
        <p:spPr>
          <a:xfrm rot="16200000">
            <a:off x="-1117791" y="1972949"/>
            <a:ext cx="3505200" cy="369332"/>
          </a:xfrm>
          <a:prstGeom prst="rect">
            <a:avLst/>
          </a:prstGeom>
          <a:noFill/>
        </p:spPr>
        <p:txBody>
          <a:bodyPr wrap="square">
            <a:spAutoFit/>
          </a:bodyPr>
          <a:lstStyle/>
          <a:p>
            <a:r>
              <a:rPr lang="en-US" sz="1800" b="1">
                <a:solidFill>
                  <a:schemeClr val="bg1">
                    <a:alpha val="80000"/>
                  </a:schemeClr>
                </a:solidFill>
                <a:latin typeface="Montserrat" panose="00000500000000000000" pitchFamily="50" charset="0"/>
                <a:ea typeface="Calibri" panose="020F0502020204030204" pitchFamily="34" charset="0"/>
              </a:rPr>
              <a:t>Executive Director’s Report</a:t>
            </a:r>
          </a:p>
        </p:txBody>
      </p:sp>
      <p:graphicFrame>
        <p:nvGraphicFramePr>
          <p:cNvPr id="10" name="Table 9">
            <a:extLst>
              <a:ext uri="{FF2B5EF4-FFF2-40B4-BE49-F238E27FC236}">
                <a16:creationId xmlns:a16="http://schemas.microsoft.com/office/drawing/2014/main" id="{87F4F0C0-84C6-5081-3EB3-472A319ABF87}"/>
              </a:ext>
            </a:extLst>
          </p:cNvPr>
          <p:cNvGraphicFramePr>
            <a:graphicFrameLocks noGrp="1"/>
          </p:cNvGraphicFramePr>
          <p:nvPr/>
        </p:nvGraphicFramePr>
        <p:xfrm>
          <a:off x="1701452" y="1732767"/>
          <a:ext cx="10488460" cy="3061767"/>
        </p:xfrm>
        <a:graphic>
          <a:graphicData uri="http://schemas.openxmlformats.org/drawingml/2006/table">
            <a:tbl>
              <a:tblPr bandRow="1">
                <a:tableStyleId>{5C22544A-7EE6-4342-B048-85BDC9FD1C3A}</a:tableStyleId>
              </a:tblPr>
              <a:tblGrid>
                <a:gridCol w="5244230">
                  <a:extLst>
                    <a:ext uri="{9D8B030D-6E8A-4147-A177-3AD203B41FA5}">
                      <a16:colId xmlns:a16="http://schemas.microsoft.com/office/drawing/2014/main" val="996950279"/>
                    </a:ext>
                  </a:extLst>
                </a:gridCol>
                <a:gridCol w="5244230">
                  <a:extLst>
                    <a:ext uri="{9D8B030D-6E8A-4147-A177-3AD203B41FA5}">
                      <a16:colId xmlns:a16="http://schemas.microsoft.com/office/drawing/2014/main" val="4159580925"/>
                    </a:ext>
                  </a:extLst>
                </a:gridCol>
              </a:tblGrid>
              <a:tr h="326789">
                <a:tc>
                  <a:txBody>
                    <a:bodyPr/>
                    <a:lstStyle/>
                    <a:p>
                      <a:pPr>
                        <a:buNone/>
                      </a:pPr>
                      <a:endParaRPr lang="en-US"/>
                    </a:p>
                  </a:txBody>
                  <a:tcPr anchor="ctr">
                    <a:lnL>
                      <a:noFill/>
                    </a:lnL>
                    <a:lnR>
                      <a:noFill/>
                    </a:lnR>
                    <a:lnT>
                      <a:noFill/>
                    </a:lnT>
                    <a:lnB>
                      <a:noFill/>
                    </a:lnB>
                    <a:noFill/>
                  </a:tcPr>
                </a:tc>
                <a:tc>
                  <a:txBody>
                    <a:bodyPr/>
                    <a:lstStyle/>
                    <a:p>
                      <a:pPr>
                        <a:buNone/>
                      </a:pPr>
                      <a:endParaRPr lang="en-US"/>
                    </a:p>
                  </a:txBody>
                  <a:tcPr anchor="ctr">
                    <a:lnL>
                      <a:noFill/>
                    </a:lnL>
                    <a:lnR>
                      <a:noFill/>
                    </a:lnR>
                    <a:lnT>
                      <a:noFill/>
                    </a:lnT>
                    <a:lnB>
                      <a:noFill/>
                    </a:lnB>
                    <a:noFill/>
                  </a:tcPr>
                </a:tc>
                <a:extLst>
                  <a:ext uri="{0D108BD9-81ED-4DB2-BD59-A6C34878D82A}">
                    <a16:rowId xmlns:a16="http://schemas.microsoft.com/office/drawing/2014/main" val="197391944"/>
                  </a:ext>
                </a:extLst>
              </a:tr>
              <a:tr h="816971">
                <a:tc>
                  <a:txBody>
                    <a:bodyPr/>
                    <a:lstStyle/>
                    <a:p>
                      <a:pPr>
                        <a:buNone/>
                      </a:pPr>
                      <a:endParaRPr lang="en-US" b="1"/>
                    </a:p>
                  </a:txBody>
                  <a:tcPr anchor="ctr">
                    <a:lnL>
                      <a:noFill/>
                    </a:lnL>
                    <a:lnR>
                      <a:noFill/>
                    </a:lnR>
                    <a:lnT>
                      <a:noFill/>
                    </a:lnT>
                    <a:lnB>
                      <a:noFill/>
                    </a:lnB>
                    <a:noFill/>
                  </a:tcPr>
                </a:tc>
                <a:tc>
                  <a:txBody>
                    <a:bodyPr/>
                    <a:lstStyle/>
                    <a:p>
                      <a:pPr>
                        <a:buNone/>
                      </a:pPr>
                      <a:endParaRPr lang="en-US"/>
                    </a:p>
                  </a:txBody>
                  <a:tcPr anchor="ctr">
                    <a:lnL>
                      <a:noFill/>
                    </a:lnL>
                    <a:lnR>
                      <a:noFill/>
                    </a:lnR>
                    <a:lnT>
                      <a:noFill/>
                    </a:lnT>
                    <a:lnB>
                      <a:noFill/>
                    </a:lnB>
                    <a:noFill/>
                  </a:tcPr>
                </a:tc>
                <a:extLst>
                  <a:ext uri="{0D108BD9-81ED-4DB2-BD59-A6C34878D82A}">
                    <a16:rowId xmlns:a16="http://schemas.microsoft.com/office/drawing/2014/main" val="3908727760"/>
                  </a:ext>
                </a:extLst>
              </a:tr>
              <a:tr h="816971">
                <a:tc>
                  <a:txBody>
                    <a:bodyPr/>
                    <a:lstStyle/>
                    <a:p>
                      <a:pPr>
                        <a:buNone/>
                      </a:pPr>
                      <a:endParaRPr lang="en-US" b="1"/>
                    </a:p>
                  </a:txBody>
                  <a:tcPr anchor="ctr">
                    <a:lnL>
                      <a:noFill/>
                    </a:lnL>
                    <a:lnR>
                      <a:noFill/>
                    </a:lnR>
                    <a:lnT>
                      <a:noFill/>
                    </a:lnT>
                    <a:lnB>
                      <a:noFill/>
                    </a:lnB>
                    <a:noFill/>
                  </a:tcPr>
                </a:tc>
                <a:tc>
                  <a:txBody>
                    <a:bodyPr/>
                    <a:lstStyle/>
                    <a:p>
                      <a:pPr>
                        <a:buNone/>
                      </a:pPr>
                      <a:endParaRPr lang="en-US"/>
                    </a:p>
                  </a:txBody>
                  <a:tcPr anchor="ctr">
                    <a:lnL>
                      <a:noFill/>
                    </a:lnL>
                    <a:lnR>
                      <a:noFill/>
                    </a:lnR>
                    <a:lnT>
                      <a:noFill/>
                    </a:lnT>
                    <a:lnB>
                      <a:noFill/>
                    </a:lnB>
                    <a:noFill/>
                  </a:tcPr>
                </a:tc>
                <a:extLst>
                  <a:ext uri="{0D108BD9-81ED-4DB2-BD59-A6C34878D82A}">
                    <a16:rowId xmlns:a16="http://schemas.microsoft.com/office/drawing/2014/main" val="2184177909"/>
                  </a:ext>
                </a:extLst>
              </a:tr>
              <a:tr h="1062065">
                <a:tc>
                  <a:txBody>
                    <a:bodyPr/>
                    <a:lstStyle/>
                    <a:p>
                      <a:pPr>
                        <a:buNone/>
                      </a:pPr>
                      <a:endParaRPr lang="en-US" b="1"/>
                    </a:p>
                  </a:txBody>
                  <a:tcPr anchor="ctr">
                    <a:lnL>
                      <a:noFill/>
                    </a:lnL>
                    <a:lnR>
                      <a:noFill/>
                    </a:lnR>
                    <a:lnT>
                      <a:noFill/>
                    </a:lnT>
                    <a:lnB>
                      <a:noFill/>
                    </a:lnB>
                    <a:noFill/>
                  </a:tcPr>
                </a:tc>
                <a:tc>
                  <a:txBody>
                    <a:bodyPr/>
                    <a:lstStyle/>
                    <a:p>
                      <a:pPr>
                        <a:buNone/>
                      </a:pPr>
                      <a:endParaRPr lang="en-US"/>
                    </a:p>
                  </a:txBody>
                  <a:tcPr anchor="ctr">
                    <a:lnL>
                      <a:noFill/>
                    </a:lnL>
                    <a:lnR>
                      <a:noFill/>
                    </a:lnR>
                    <a:lnT>
                      <a:noFill/>
                    </a:lnT>
                    <a:lnB>
                      <a:noFill/>
                    </a:lnB>
                    <a:noFill/>
                  </a:tcPr>
                </a:tc>
                <a:extLst>
                  <a:ext uri="{0D108BD9-81ED-4DB2-BD59-A6C34878D82A}">
                    <a16:rowId xmlns:a16="http://schemas.microsoft.com/office/drawing/2014/main" val="3575852423"/>
                  </a:ext>
                </a:extLst>
              </a:tr>
            </a:tbl>
          </a:graphicData>
        </a:graphic>
      </p:graphicFrame>
      <p:sp>
        <p:nvSpPr>
          <p:cNvPr id="3" name="TextBox 2">
            <a:extLst>
              <a:ext uri="{FF2B5EF4-FFF2-40B4-BE49-F238E27FC236}">
                <a16:creationId xmlns:a16="http://schemas.microsoft.com/office/drawing/2014/main" id="{096438BF-8466-69C6-CCB5-FDA166B46ECE}"/>
              </a:ext>
            </a:extLst>
          </p:cNvPr>
          <p:cNvSpPr txBox="1"/>
          <p:nvPr/>
        </p:nvSpPr>
        <p:spPr>
          <a:xfrm>
            <a:off x="1853851" y="292273"/>
            <a:ext cx="10087627" cy="607397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b="1" dirty="0">
                <a:solidFill>
                  <a:schemeClr val="tx1">
                    <a:lumMod val="75000"/>
                    <a:lumOff val="25000"/>
                  </a:schemeClr>
                </a:solidFill>
                <a:ea typeface="+mn-lt"/>
                <a:cs typeface="+mn-lt"/>
              </a:rPr>
              <a:t>What This Means for Oklahoma</a:t>
            </a:r>
          </a:p>
          <a:p>
            <a:endParaRPr lang="en-US" sz="1000" b="1" dirty="0">
              <a:solidFill>
                <a:schemeClr val="tx1">
                  <a:lumMod val="75000"/>
                  <a:lumOff val="25000"/>
                </a:schemeClr>
              </a:solidFill>
            </a:endParaRPr>
          </a:p>
          <a:p>
            <a:r>
              <a:rPr lang="en-US" sz="2800" b="1" dirty="0">
                <a:solidFill>
                  <a:schemeClr val="tx1">
                    <a:lumMod val="75000"/>
                    <a:lumOff val="25000"/>
                  </a:schemeClr>
                </a:solidFill>
                <a:ea typeface="+mn-lt"/>
                <a:cs typeface="+mn-lt"/>
              </a:rPr>
              <a:t>Considerations for Oklahoma</a:t>
            </a:r>
            <a:endParaRPr lang="en-US" sz="2800" dirty="0">
              <a:solidFill>
                <a:schemeClr val="tx1">
                  <a:lumMod val="75000"/>
                  <a:lumOff val="25000"/>
                </a:schemeClr>
              </a:solidFill>
            </a:endParaRPr>
          </a:p>
          <a:p>
            <a:endParaRPr lang="en-US" sz="1600" b="1" dirty="0">
              <a:solidFill>
                <a:schemeClr val="tx1">
                  <a:lumMod val="75000"/>
                  <a:lumOff val="25000"/>
                </a:schemeClr>
              </a:solidFill>
              <a:ea typeface="+mn-lt"/>
              <a:cs typeface="+mn-lt"/>
            </a:endParaRPr>
          </a:p>
          <a:p>
            <a:r>
              <a:rPr lang="en-US" sz="2400" dirty="0">
                <a:solidFill>
                  <a:schemeClr val="tx1">
                    <a:lumMod val="75000"/>
                    <a:lumOff val="25000"/>
                  </a:schemeClr>
                </a:solidFill>
                <a:ea typeface="+mn-lt"/>
                <a:cs typeface="+mn-lt"/>
              </a:rPr>
              <a:t>If Oklahoma were to consider a disclosure approach:</a:t>
            </a:r>
          </a:p>
          <a:p>
            <a:endParaRPr lang="en-US" sz="800" dirty="0">
              <a:solidFill>
                <a:schemeClr val="tx1">
                  <a:lumMod val="75000"/>
                  <a:lumOff val="25000"/>
                </a:schemeClr>
              </a:solidFill>
            </a:endParaRPr>
          </a:p>
          <a:p>
            <a:pPr marL="228600">
              <a:lnSpc>
                <a:spcPct val="110000"/>
              </a:lnSpc>
              <a:spcAft>
                <a:spcPts val="600"/>
              </a:spcAft>
            </a:pPr>
            <a:r>
              <a:rPr lang="en-US" sz="2400" b="1" dirty="0">
                <a:solidFill>
                  <a:schemeClr val="tx1">
                    <a:lumMod val="75000"/>
                    <a:lumOff val="25000"/>
                  </a:schemeClr>
                </a:solidFill>
                <a:ea typeface="+mn-lt"/>
                <a:cs typeface="+mn-lt"/>
              </a:rPr>
              <a:t>1.</a:t>
            </a:r>
            <a:r>
              <a:rPr lang="en-US" sz="2400" dirty="0">
                <a:solidFill>
                  <a:schemeClr val="tx1">
                    <a:lumMod val="75000"/>
                    <a:lumOff val="25000"/>
                  </a:schemeClr>
                </a:solidFill>
                <a:ea typeface="+mn-lt"/>
                <a:cs typeface="+mn-lt"/>
              </a:rPr>
              <a:t> What governmental interest would the rule seek to advance?</a:t>
            </a:r>
            <a:endParaRPr lang="en-US" sz="2400" dirty="0">
              <a:solidFill>
                <a:schemeClr val="tx1">
                  <a:lumMod val="75000"/>
                  <a:lumOff val="25000"/>
                </a:schemeClr>
              </a:solidFill>
            </a:endParaRPr>
          </a:p>
          <a:p>
            <a:pPr marL="228600">
              <a:lnSpc>
                <a:spcPct val="110000"/>
              </a:lnSpc>
              <a:spcAft>
                <a:spcPts val="600"/>
              </a:spcAft>
            </a:pPr>
            <a:r>
              <a:rPr lang="en-US" sz="2400" b="1" dirty="0">
                <a:solidFill>
                  <a:schemeClr val="tx1">
                    <a:lumMod val="75000"/>
                    <a:lumOff val="25000"/>
                  </a:schemeClr>
                </a:solidFill>
                <a:ea typeface="+mn-lt"/>
                <a:cs typeface="+mn-lt"/>
              </a:rPr>
              <a:t>2.</a:t>
            </a:r>
            <a:r>
              <a:rPr lang="en-US" sz="2400" dirty="0">
                <a:solidFill>
                  <a:schemeClr val="tx1">
                    <a:lumMod val="75000"/>
                    <a:lumOff val="25000"/>
                  </a:schemeClr>
                </a:solidFill>
                <a:ea typeface="+mn-lt"/>
                <a:cs typeface="+mn-lt"/>
              </a:rPr>
              <a:t> What type of AI use should trigger disclosure?</a:t>
            </a:r>
            <a:endParaRPr lang="en-US" sz="2400" dirty="0">
              <a:solidFill>
                <a:schemeClr val="tx1">
                  <a:lumMod val="75000"/>
                  <a:lumOff val="25000"/>
                </a:schemeClr>
              </a:solidFill>
            </a:endParaRPr>
          </a:p>
          <a:p>
            <a:pPr marL="228600">
              <a:lnSpc>
                <a:spcPct val="110000"/>
              </a:lnSpc>
              <a:spcAft>
                <a:spcPts val="600"/>
              </a:spcAft>
            </a:pPr>
            <a:r>
              <a:rPr lang="en-US" sz="2400" b="1" dirty="0">
                <a:solidFill>
                  <a:schemeClr val="tx1">
                    <a:lumMod val="75000"/>
                    <a:lumOff val="25000"/>
                  </a:schemeClr>
                </a:solidFill>
                <a:ea typeface="+mn-lt"/>
                <a:cs typeface="+mn-lt"/>
              </a:rPr>
              <a:t>3.</a:t>
            </a:r>
            <a:r>
              <a:rPr lang="en-US" sz="2400" dirty="0">
                <a:solidFill>
                  <a:schemeClr val="tx1">
                    <a:lumMod val="75000"/>
                    <a:lumOff val="25000"/>
                  </a:schemeClr>
                </a:solidFill>
                <a:ea typeface="+mn-lt"/>
                <a:cs typeface="+mn-lt"/>
              </a:rPr>
              <a:t> Could the required disclosure be factual and neutral?</a:t>
            </a:r>
            <a:endParaRPr lang="en-US" sz="2400" dirty="0">
              <a:solidFill>
                <a:schemeClr val="tx1">
                  <a:lumMod val="75000"/>
                  <a:lumOff val="25000"/>
                </a:schemeClr>
              </a:solidFill>
            </a:endParaRPr>
          </a:p>
          <a:p>
            <a:pPr marL="228600">
              <a:lnSpc>
                <a:spcPct val="110000"/>
              </a:lnSpc>
              <a:spcAft>
                <a:spcPts val="600"/>
              </a:spcAft>
            </a:pPr>
            <a:r>
              <a:rPr lang="en-US" sz="2400" b="1" dirty="0">
                <a:solidFill>
                  <a:schemeClr val="tx1">
                    <a:lumMod val="75000"/>
                    <a:lumOff val="25000"/>
                  </a:schemeClr>
                </a:solidFill>
                <a:ea typeface="+mn-lt"/>
                <a:cs typeface="+mn-lt"/>
              </a:rPr>
              <a:t>4.</a:t>
            </a:r>
            <a:r>
              <a:rPr lang="en-US" sz="2400" dirty="0">
                <a:solidFill>
                  <a:schemeClr val="tx1">
                    <a:lumMod val="75000"/>
                    <a:lumOff val="25000"/>
                  </a:schemeClr>
                </a:solidFill>
                <a:ea typeface="+mn-lt"/>
                <a:cs typeface="+mn-lt"/>
              </a:rPr>
              <a:t> How could the rule distinguish material synthetic content from routine technological editing?</a:t>
            </a:r>
            <a:endParaRPr lang="en-US" sz="2400" dirty="0">
              <a:solidFill>
                <a:schemeClr val="tx1">
                  <a:lumMod val="75000"/>
                  <a:lumOff val="25000"/>
                </a:schemeClr>
              </a:solidFill>
            </a:endParaRPr>
          </a:p>
          <a:p>
            <a:pPr marL="228600">
              <a:lnSpc>
                <a:spcPct val="110000"/>
              </a:lnSpc>
              <a:spcAft>
                <a:spcPts val="600"/>
              </a:spcAft>
            </a:pPr>
            <a:r>
              <a:rPr lang="en-US" sz="2400" b="1" dirty="0">
                <a:solidFill>
                  <a:schemeClr val="tx1">
                    <a:lumMod val="75000"/>
                    <a:lumOff val="25000"/>
                  </a:schemeClr>
                </a:solidFill>
                <a:ea typeface="+mn-lt"/>
                <a:cs typeface="+mn-lt"/>
              </a:rPr>
              <a:t>5.</a:t>
            </a:r>
            <a:r>
              <a:rPr lang="en-US" sz="2400" dirty="0">
                <a:solidFill>
                  <a:schemeClr val="tx1">
                    <a:lumMod val="75000"/>
                    <a:lumOff val="25000"/>
                  </a:schemeClr>
                </a:solidFill>
                <a:ea typeface="+mn-lt"/>
                <a:cs typeface="+mn-lt"/>
              </a:rPr>
              <a:t> How should satire and parody be addressed – if at all?</a:t>
            </a:r>
            <a:endParaRPr lang="en-US" sz="2400" dirty="0">
              <a:solidFill>
                <a:schemeClr val="tx1">
                  <a:lumMod val="75000"/>
                  <a:lumOff val="25000"/>
                </a:schemeClr>
              </a:solidFill>
            </a:endParaRPr>
          </a:p>
          <a:p>
            <a:pPr marL="228600">
              <a:lnSpc>
                <a:spcPct val="110000"/>
              </a:lnSpc>
              <a:spcAft>
                <a:spcPts val="600"/>
              </a:spcAft>
            </a:pPr>
            <a:r>
              <a:rPr lang="en-US" sz="2400" b="1" dirty="0">
                <a:solidFill>
                  <a:schemeClr val="tx1">
                    <a:lumMod val="75000"/>
                    <a:lumOff val="25000"/>
                  </a:schemeClr>
                </a:solidFill>
                <a:ea typeface="+mn-lt"/>
                <a:cs typeface="+mn-lt"/>
              </a:rPr>
              <a:t>6.</a:t>
            </a:r>
            <a:r>
              <a:rPr lang="en-US" sz="2400" dirty="0">
                <a:solidFill>
                  <a:schemeClr val="tx1">
                    <a:lumMod val="75000"/>
                    <a:lumOff val="25000"/>
                  </a:schemeClr>
                </a:solidFill>
                <a:ea typeface="+mn-lt"/>
                <a:cs typeface="+mn-lt"/>
              </a:rPr>
              <a:t> Can the objective be accomplished without requiring the Commission to determine whether political speech is true or false?</a:t>
            </a:r>
            <a:endParaRPr lang="en-US" sz="2400" dirty="0">
              <a:solidFill>
                <a:schemeClr val="tx1">
                  <a:lumMod val="75000"/>
                  <a:lumOff val="25000"/>
                </a:schemeClr>
              </a:solidFill>
            </a:endParaRPr>
          </a:p>
        </p:txBody>
      </p:sp>
      <p:sp>
        <p:nvSpPr>
          <p:cNvPr id="6" name="TextBox 5">
            <a:extLst>
              <a:ext uri="{FF2B5EF4-FFF2-40B4-BE49-F238E27FC236}">
                <a16:creationId xmlns:a16="http://schemas.microsoft.com/office/drawing/2014/main" id="{E2B429F0-255A-7748-1EDB-ECC1CED24597}"/>
              </a:ext>
            </a:extLst>
          </p:cNvPr>
          <p:cNvSpPr txBox="1"/>
          <p:nvPr/>
        </p:nvSpPr>
        <p:spPr>
          <a:xfrm rot="16200000">
            <a:off x="-2104823" y="3075055"/>
            <a:ext cx="6858001"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 algn="ctr"/>
            <a:r>
              <a:rPr lang="en-US" sz="2000" b="1" dirty="0">
                <a:solidFill>
                  <a:srgbClr val="F5F5F5"/>
                </a:solidFill>
                <a:latin typeface="Montserrat" panose="00000500000000000000" pitchFamily="50" charset="0"/>
              </a:rPr>
              <a:t>Emerging Issues: Artificial Intelligence -  Constitutional Considerations</a:t>
            </a:r>
            <a:endParaRPr lang="en-US" sz="1200" b="1" dirty="0">
              <a:solidFill>
                <a:srgbClr val="F5F5F5"/>
              </a:solidFill>
            </a:endParaRPr>
          </a:p>
        </p:txBody>
      </p:sp>
    </p:spTree>
    <p:extLst>
      <p:ext uri="{BB962C8B-B14F-4D97-AF65-F5344CB8AC3E}">
        <p14:creationId xmlns:p14="http://schemas.microsoft.com/office/powerpoint/2010/main" val="19548699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545849" y="699607"/>
            <a:ext cx="11115543" cy="1508105"/>
          </a:xfrm>
          <a:prstGeom prst="rect">
            <a:avLst/>
          </a:prstGeom>
          <a:noFill/>
        </p:spPr>
        <p:txBody>
          <a:bodyPr wrap="none">
            <a:spAutoFit/>
          </a:bodyPr>
          <a:lstStyle/>
          <a:p>
            <a:pPr algn="ctr"/>
            <a:r>
              <a:rPr sz="4800" b="1">
                <a:solidFill>
                  <a:schemeClr val="tx1">
                    <a:lumMod val="75000"/>
                    <a:lumOff val="25000"/>
                  </a:schemeClr>
                </a:solidFill>
                <a:latin typeface="Montserrat" panose="00000500000000000000" pitchFamily="50" charset="0"/>
              </a:rPr>
              <a:t>OKLAHOMA ETHICS COMMISSION</a:t>
            </a:r>
          </a:p>
          <a:p>
            <a:pPr algn="ctr"/>
            <a:r>
              <a:rPr lang="en-US" sz="4400" b="1">
                <a:solidFill>
                  <a:srgbClr val="002060"/>
                </a:solidFill>
                <a:latin typeface="Montserrat" panose="00000500000000000000" pitchFamily="50" charset="0"/>
              </a:rPr>
              <a:t>Strategic Plan </a:t>
            </a:r>
            <a:r>
              <a:rPr sz="4400" b="1">
                <a:solidFill>
                  <a:srgbClr val="002060"/>
                </a:solidFill>
                <a:latin typeface="Montserrat" panose="00000500000000000000" pitchFamily="50" charset="0"/>
              </a:rPr>
              <a:t>2027–20</a:t>
            </a:r>
            <a:r>
              <a:rPr lang="en-US" sz="4400" b="1">
                <a:solidFill>
                  <a:srgbClr val="002060"/>
                </a:solidFill>
                <a:latin typeface="Montserrat" panose="00000500000000000000" pitchFamily="50" charset="0"/>
              </a:rPr>
              <a:t>31</a:t>
            </a:r>
            <a:endParaRPr sz="4400" b="1">
              <a:solidFill>
                <a:srgbClr val="002060"/>
              </a:solidFill>
              <a:latin typeface="Montserrat" panose="00000500000000000000" pitchFamily="50" charset="0"/>
            </a:endParaRPr>
          </a:p>
        </p:txBody>
      </p:sp>
      <p:sp>
        <p:nvSpPr>
          <p:cNvPr id="3" name="Rectangle 2"/>
          <p:cNvSpPr/>
          <p:nvPr/>
        </p:nvSpPr>
        <p:spPr>
          <a:xfrm>
            <a:off x="3108960" y="3131820"/>
            <a:ext cx="5989320" cy="54864"/>
          </a:xfrm>
          <a:prstGeom prst="rect">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600"/>
          </a:p>
        </p:txBody>
      </p:sp>
      <p:sp>
        <p:nvSpPr>
          <p:cNvPr id="4" name="TextBox 3"/>
          <p:cNvSpPr txBox="1"/>
          <p:nvPr/>
        </p:nvSpPr>
        <p:spPr>
          <a:xfrm>
            <a:off x="1980918" y="3672840"/>
            <a:ext cx="8199681" cy="1169551"/>
          </a:xfrm>
          <a:prstGeom prst="rect">
            <a:avLst/>
          </a:prstGeom>
          <a:noFill/>
        </p:spPr>
        <p:txBody>
          <a:bodyPr wrap="none">
            <a:spAutoFit/>
          </a:bodyPr>
          <a:lstStyle/>
          <a:p>
            <a:pPr algn="ctr"/>
            <a:r>
              <a:rPr sz="4200" b="1">
                <a:solidFill>
                  <a:srgbClr val="002060"/>
                </a:solidFill>
                <a:latin typeface="Montserrat" panose="00000500000000000000" pitchFamily="50" charset="0"/>
              </a:rPr>
              <a:t>THE PEOPLE’S COMMISSION</a:t>
            </a:r>
          </a:p>
          <a:p>
            <a:pPr algn="ctr"/>
            <a:r>
              <a:rPr sz="2800">
                <a:solidFill>
                  <a:srgbClr val="002060"/>
                </a:solidFill>
                <a:latin typeface="Montserrat" panose="00000500000000000000" pitchFamily="50" charset="0"/>
              </a:rPr>
              <a:t>Transparent</a:t>
            </a:r>
            <a:r>
              <a:rPr lang="en-US" sz="2800">
                <a:solidFill>
                  <a:srgbClr val="002060"/>
                </a:solidFill>
                <a:latin typeface="Montserrat" panose="00000500000000000000" pitchFamily="50" charset="0"/>
              </a:rPr>
              <a:t> </a:t>
            </a:r>
            <a:r>
              <a:rPr sz="2800">
                <a:solidFill>
                  <a:srgbClr val="002060"/>
                </a:solidFill>
                <a:latin typeface="Montserrat" panose="00000500000000000000" pitchFamily="50" charset="0"/>
              </a:rPr>
              <a:t> </a:t>
            </a:r>
            <a:r>
              <a:rPr lang="en-US" sz="2800">
                <a:solidFill>
                  <a:srgbClr val="002060"/>
                </a:solidFill>
                <a:latin typeface="Montserrat" panose="00000500000000000000" pitchFamily="50" charset="0"/>
              </a:rPr>
              <a:t>|</a:t>
            </a:r>
            <a:r>
              <a:rPr sz="2800">
                <a:solidFill>
                  <a:srgbClr val="002060"/>
                </a:solidFill>
                <a:latin typeface="Montserrat" panose="00000500000000000000" pitchFamily="50" charset="0"/>
              </a:rPr>
              <a:t> </a:t>
            </a:r>
            <a:r>
              <a:rPr lang="en-US" sz="2800">
                <a:solidFill>
                  <a:srgbClr val="002060"/>
                </a:solidFill>
                <a:latin typeface="Montserrat" panose="00000500000000000000" pitchFamily="50" charset="0"/>
              </a:rPr>
              <a:t> </a:t>
            </a:r>
            <a:r>
              <a:rPr sz="2800">
                <a:solidFill>
                  <a:srgbClr val="002060"/>
                </a:solidFill>
                <a:latin typeface="Montserrat" panose="00000500000000000000" pitchFamily="50" charset="0"/>
              </a:rPr>
              <a:t>Accessible</a:t>
            </a:r>
            <a:r>
              <a:rPr lang="en-US" sz="2800">
                <a:solidFill>
                  <a:srgbClr val="002060"/>
                </a:solidFill>
                <a:latin typeface="Montserrat" panose="00000500000000000000" pitchFamily="50" charset="0"/>
              </a:rPr>
              <a:t> </a:t>
            </a:r>
            <a:r>
              <a:rPr sz="2800">
                <a:solidFill>
                  <a:srgbClr val="002060"/>
                </a:solidFill>
                <a:latin typeface="Montserrat" panose="00000500000000000000" pitchFamily="50" charset="0"/>
              </a:rPr>
              <a:t> </a:t>
            </a:r>
            <a:r>
              <a:rPr lang="en-US" sz="2800">
                <a:solidFill>
                  <a:srgbClr val="002060"/>
                </a:solidFill>
                <a:latin typeface="Montserrat" panose="00000500000000000000" pitchFamily="50" charset="0"/>
              </a:rPr>
              <a:t>|</a:t>
            </a:r>
            <a:r>
              <a:rPr sz="2800">
                <a:solidFill>
                  <a:srgbClr val="002060"/>
                </a:solidFill>
                <a:latin typeface="Montserrat" panose="00000500000000000000" pitchFamily="50" charset="0"/>
              </a:rPr>
              <a:t> </a:t>
            </a:r>
            <a:r>
              <a:rPr lang="en-US" sz="2800">
                <a:solidFill>
                  <a:srgbClr val="002060"/>
                </a:solidFill>
                <a:latin typeface="Montserrat" panose="00000500000000000000" pitchFamily="50" charset="0"/>
              </a:rPr>
              <a:t> </a:t>
            </a:r>
            <a:r>
              <a:rPr sz="2800">
                <a:solidFill>
                  <a:srgbClr val="002060"/>
                </a:solidFill>
                <a:latin typeface="Montserrat" panose="00000500000000000000" pitchFamily="50" charset="0"/>
              </a:rPr>
              <a:t>Fair</a:t>
            </a:r>
            <a:r>
              <a:rPr lang="en-US" sz="2800">
                <a:solidFill>
                  <a:srgbClr val="002060"/>
                </a:solidFill>
                <a:latin typeface="Montserrat" panose="00000500000000000000" pitchFamily="50" charset="0"/>
              </a:rPr>
              <a:t>  |</a:t>
            </a:r>
            <a:r>
              <a:rPr sz="2800">
                <a:solidFill>
                  <a:srgbClr val="002060"/>
                </a:solidFill>
                <a:latin typeface="Montserrat" panose="00000500000000000000" pitchFamily="50" charset="0"/>
              </a:rPr>
              <a:t> </a:t>
            </a:r>
            <a:r>
              <a:rPr lang="en-US" sz="2800">
                <a:solidFill>
                  <a:srgbClr val="002060"/>
                </a:solidFill>
                <a:latin typeface="Montserrat" panose="00000500000000000000" pitchFamily="50" charset="0"/>
              </a:rPr>
              <a:t> </a:t>
            </a:r>
            <a:r>
              <a:rPr sz="2800">
                <a:solidFill>
                  <a:srgbClr val="002060"/>
                </a:solidFill>
                <a:latin typeface="Montserrat" panose="00000500000000000000" pitchFamily="50" charset="0"/>
              </a:rPr>
              <a:t>Effective</a:t>
            </a:r>
          </a:p>
        </p:txBody>
      </p:sp>
      <p:pic>
        <p:nvPicPr>
          <p:cNvPr id="6" name="Picture 5">
            <a:extLst>
              <a:ext uri="{FF2B5EF4-FFF2-40B4-BE49-F238E27FC236}">
                <a16:creationId xmlns:a16="http://schemas.microsoft.com/office/drawing/2014/main" id="{FF230C1B-A42E-265D-EF81-295B9E53388F}"/>
              </a:ext>
            </a:extLst>
          </p:cNvPr>
          <p:cNvPicPr>
            <a:picLocks noChangeAspect="1"/>
          </p:cNvPicPr>
          <p:nvPr/>
        </p:nvPicPr>
        <p:blipFill>
          <a:blip r:embed="rId3"/>
          <a:stretch>
            <a:fillRect/>
          </a:stretch>
        </p:blipFill>
        <p:spPr>
          <a:xfrm>
            <a:off x="4623147" y="5121319"/>
            <a:ext cx="2915223" cy="1178733"/>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585216" y="241988"/>
            <a:ext cx="5923416" cy="646331"/>
          </a:xfrm>
          <a:prstGeom prst="rect">
            <a:avLst/>
          </a:prstGeom>
          <a:noFill/>
        </p:spPr>
        <p:txBody>
          <a:bodyPr wrap="none">
            <a:spAutoFit/>
          </a:bodyPr>
          <a:lstStyle/>
          <a:p>
            <a:r>
              <a:rPr sz="3600" b="1">
                <a:solidFill>
                  <a:srgbClr val="1B324A"/>
                </a:solidFill>
                <a:latin typeface="+mj-lt"/>
              </a:rPr>
              <a:t>WHERE WE ARE GOING</a:t>
            </a:r>
          </a:p>
        </p:txBody>
      </p:sp>
      <p:sp>
        <p:nvSpPr>
          <p:cNvPr id="3" name="TextBox 2"/>
          <p:cNvSpPr txBox="1"/>
          <p:nvPr/>
        </p:nvSpPr>
        <p:spPr>
          <a:xfrm>
            <a:off x="585216" y="890337"/>
            <a:ext cx="9166292" cy="400110"/>
          </a:xfrm>
          <a:prstGeom prst="rect">
            <a:avLst/>
          </a:prstGeom>
          <a:noFill/>
        </p:spPr>
        <p:txBody>
          <a:bodyPr wrap="none">
            <a:spAutoFit/>
          </a:bodyPr>
          <a:lstStyle/>
          <a:p>
            <a:r>
              <a:rPr sz="2000">
                <a:solidFill>
                  <a:srgbClr val="4E5C69"/>
                </a:solidFill>
                <a:latin typeface="+mj-lt"/>
              </a:rPr>
              <a:t>A practical five-year framework focused on measurable improvement.</a:t>
            </a:r>
          </a:p>
        </p:txBody>
      </p:sp>
      <p:sp>
        <p:nvSpPr>
          <p:cNvPr id="4" name="TextBox 3"/>
          <p:cNvSpPr txBox="1"/>
          <p:nvPr/>
        </p:nvSpPr>
        <p:spPr>
          <a:xfrm>
            <a:off x="585216" y="1333282"/>
            <a:ext cx="11301984" cy="646331"/>
          </a:xfrm>
          <a:prstGeom prst="rect">
            <a:avLst/>
          </a:prstGeom>
          <a:noFill/>
        </p:spPr>
        <p:txBody>
          <a:bodyPr wrap="square">
            <a:spAutoFit/>
          </a:bodyPr>
          <a:lstStyle/>
          <a:p>
            <a:r>
              <a:rPr>
                <a:solidFill>
                  <a:srgbClr val="252B30"/>
                </a:solidFill>
              </a:rPr>
              <a:t>The plan focuses Commission resources on five areas while allowing annual operating plans, numeric targets and reporting schedules to be refined as baseline data becomes available.</a:t>
            </a:r>
          </a:p>
        </p:txBody>
      </p:sp>
      <p:grpSp>
        <p:nvGrpSpPr>
          <p:cNvPr id="15" name="Group 14">
            <a:extLst>
              <a:ext uri="{FF2B5EF4-FFF2-40B4-BE49-F238E27FC236}">
                <a16:creationId xmlns:a16="http://schemas.microsoft.com/office/drawing/2014/main" id="{952B2E90-3C00-AD97-03B5-FF46FD3FDF3E}"/>
              </a:ext>
            </a:extLst>
          </p:cNvPr>
          <p:cNvGrpSpPr/>
          <p:nvPr/>
        </p:nvGrpSpPr>
        <p:grpSpPr>
          <a:xfrm>
            <a:off x="903732" y="2230374"/>
            <a:ext cx="8847776" cy="782265"/>
            <a:chOff x="713232" y="2020824"/>
            <a:chExt cx="8847776" cy="782265"/>
          </a:xfrm>
        </p:grpSpPr>
        <p:sp>
          <p:nvSpPr>
            <p:cNvPr id="5" name="Rounded Rectangle 4"/>
            <p:cNvSpPr/>
            <p:nvPr/>
          </p:nvSpPr>
          <p:spPr>
            <a:xfrm>
              <a:off x="713232" y="2183480"/>
              <a:ext cx="502920" cy="457200"/>
            </a:xfrm>
            <a:prstGeom prst="roundRect">
              <a:avLst/>
            </a:prstGeom>
            <a:solidFill>
              <a:srgbClr val="2D69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800" b="1">
                  <a:solidFill>
                    <a:srgbClr val="FFFFFF"/>
                  </a:solidFill>
                </a:rPr>
                <a:t>1</a:t>
              </a:r>
            </a:p>
          </p:txBody>
        </p:sp>
        <p:sp>
          <p:nvSpPr>
            <p:cNvPr id="6" name="TextBox 5"/>
            <p:cNvSpPr txBox="1"/>
            <p:nvPr/>
          </p:nvSpPr>
          <p:spPr>
            <a:xfrm>
              <a:off x="1417320" y="2020824"/>
              <a:ext cx="8143688" cy="782265"/>
            </a:xfrm>
            <a:prstGeom prst="rect">
              <a:avLst/>
            </a:prstGeom>
            <a:noFill/>
          </p:spPr>
          <p:txBody>
            <a:bodyPr wrap="square">
              <a:spAutoFit/>
            </a:bodyPr>
            <a:lstStyle/>
            <a:p>
              <a:r>
                <a:rPr sz="2800" b="1">
                  <a:solidFill>
                    <a:srgbClr val="1B324A"/>
                  </a:solidFill>
                </a:rPr>
                <a:t>Education &amp; Prevention</a:t>
              </a:r>
            </a:p>
            <a:p>
              <a:pPr>
                <a:spcBef>
                  <a:spcPts val="100"/>
                </a:spcBef>
                <a:defRPr sz="930">
                  <a:solidFill>
                    <a:srgbClr val="4E5C69"/>
                  </a:solidFill>
                </a:defRPr>
              </a:pPr>
              <a:r>
                <a:rPr sz="1600"/>
                <a:t>Make compliance easier through timely, practical education.</a:t>
              </a:r>
            </a:p>
          </p:txBody>
        </p:sp>
      </p:grpSp>
      <p:grpSp>
        <p:nvGrpSpPr>
          <p:cNvPr id="16" name="Group 15">
            <a:extLst>
              <a:ext uri="{FF2B5EF4-FFF2-40B4-BE49-F238E27FC236}">
                <a16:creationId xmlns:a16="http://schemas.microsoft.com/office/drawing/2014/main" id="{2E7A1C5C-8B72-422E-F27D-14AF2E449503}"/>
              </a:ext>
            </a:extLst>
          </p:cNvPr>
          <p:cNvGrpSpPr/>
          <p:nvPr/>
        </p:nvGrpSpPr>
        <p:grpSpPr>
          <a:xfrm>
            <a:off x="903732" y="3046476"/>
            <a:ext cx="8847776" cy="782265"/>
            <a:chOff x="713232" y="2779776"/>
            <a:chExt cx="8847776" cy="782265"/>
          </a:xfrm>
        </p:grpSpPr>
        <p:sp>
          <p:nvSpPr>
            <p:cNvPr id="7" name="Rounded Rectangle 6"/>
            <p:cNvSpPr/>
            <p:nvPr/>
          </p:nvSpPr>
          <p:spPr>
            <a:xfrm>
              <a:off x="713232" y="2944943"/>
              <a:ext cx="502920" cy="457200"/>
            </a:xfrm>
            <a:prstGeom prst="roundRect">
              <a:avLst/>
            </a:prstGeom>
            <a:solidFill>
              <a:srgbClr val="2D69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800" b="1">
                  <a:solidFill>
                    <a:srgbClr val="FFFFFF"/>
                  </a:solidFill>
                </a:rPr>
                <a:t>2</a:t>
              </a:r>
            </a:p>
          </p:txBody>
        </p:sp>
        <p:sp>
          <p:nvSpPr>
            <p:cNvPr id="8" name="TextBox 7"/>
            <p:cNvSpPr txBox="1"/>
            <p:nvPr/>
          </p:nvSpPr>
          <p:spPr>
            <a:xfrm>
              <a:off x="1417320" y="2779776"/>
              <a:ext cx="8143688" cy="782265"/>
            </a:xfrm>
            <a:prstGeom prst="rect">
              <a:avLst/>
            </a:prstGeom>
            <a:noFill/>
          </p:spPr>
          <p:txBody>
            <a:bodyPr wrap="square">
              <a:spAutoFit/>
            </a:bodyPr>
            <a:lstStyle/>
            <a:p>
              <a:r>
                <a:rPr sz="2800" b="1">
                  <a:solidFill>
                    <a:srgbClr val="1B324A"/>
                  </a:solidFill>
                </a:rPr>
                <a:t>Transparency &amp; Public Trust</a:t>
              </a:r>
            </a:p>
            <a:p>
              <a:pPr>
                <a:spcBef>
                  <a:spcPts val="100"/>
                </a:spcBef>
                <a:defRPr sz="930">
                  <a:solidFill>
                    <a:srgbClr val="4E5C69"/>
                  </a:solidFill>
                </a:defRPr>
              </a:pPr>
              <a:r>
                <a:rPr sz="1600"/>
                <a:t>Make ethics information easier to find, understand and use.</a:t>
              </a:r>
            </a:p>
          </p:txBody>
        </p:sp>
      </p:grpSp>
      <p:grpSp>
        <p:nvGrpSpPr>
          <p:cNvPr id="17" name="Group 16">
            <a:extLst>
              <a:ext uri="{FF2B5EF4-FFF2-40B4-BE49-F238E27FC236}">
                <a16:creationId xmlns:a16="http://schemas.microsoft.com/office/drawing/2014/main" id="{332D378F-2256-20A7-6272-0A7FA110112F}"/>
              </a:ext>
            </a:extLst>
          </p:cNvPr>
          <p:cNvGrpSpPr/>
          <p:nvPr/>
        </p:nvGrpSpPr>
        <p:grpSpPr>
          <a:xfrm>
            <a:off x="903732" y="3862578"/>
            <a:ext cx="8847776" cy="782265"/>
            <a:chOff x="713232" y="3538728"/>
            <a:chExt cx="8847776" cy="782265"/>
          </a:xfrm>
        </p:grpSpPr>
        <p:sp>
          <p:nvSpPr>
            <p:cNvPr id="9" name="Rounded Rectangle 8"/>
            <p:cNvSpPr/>
            <p:nvPr/>
          </p:nvSpPr>
          <p:spPr>
            <a:xfrm>
              <a:off x="713232" y="3701260"/>
              <a:ext cx="502920" cy="457200"/>
            </a:xfrm>
            <a:prstGeom prst="roundRect">
              <a:avLst/>
            </a:prstGeom>
            <a:solidFill>
              <a:srgbClr val="2D69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800" b="1">
                  <a:solidFill>
                    <a:srgbClr val="FFFFFF"/>
                  </a:solidFill>
                </a:rPr>
                <a:t>3</a:t>
              </a:r>
            </a:p>
          </p:txBody>
        </p:sp>
        <p:sp>
          <p:nvSpPr>
            <p:cNvPr id="10" name="TextBox 9"/>
            <p:cNvSpPr txBox="1"/>
            <p:nvPr/>
          </p:nvSpPr>
          <p:spPr>
            <a:xfrm>
              <a:off x="1417320" y="3538728"/>
              <a:ext cx="8143688" cy="782265"/>
            </a:xfrm>
            <a:prstGeom prst="rect">
              <a:avLst/>
            </a:prstGeom>
            <a:noFill/>
          </p:spPr>
          <p:txBody>
            <a:bodyPr wrap="square">
              <a:spAutoFit/>
            </a:bodyPr>
            <a:lstStyle/>
            <a:p>
              <a:r>
                <a:rPr sz="2800" b="1">
                  <a:solidFill>
                    <a:srgbClr val="1B324A"/>
                  </a:solidFill>
                </a:rPr>
                <a:t>Fair &amp; Preventive Compliance</a:t>
              </a:r>
            </a:p>
            <a:p>
              <a:pPr>
                <a:spcBef>
                  <a:spcPts val="100"/>
                </a:spcBef>
                <a:defRPr sz="930">
                  <a:solidFill>
                    <a:srgbClr val="4E5C69"/>
                  </a:solidFill>
                </a:defRPr>
              </a:pPr>
              <a:r>
                <a:rPr sz="1600"/>
                <a:t>Improve voluntary compliance while maintaining fair enforcement.</a:t>
              </a:r>
            </a:p>
          </p:txBody>
        </p:sp>
      </p:grpSp>
      <p:grpSp>
        <p:nvGrpSpPr>
          <p:cNvPr id="18" name="Group 17">
            <a:extLst>
              <a:ext uri="{FF2B5EF4-FFF2-40B4-BE49-F238E27FC236}">
                <a16:creationId xmlns:a16="http://schemas.microsoft.com/office/drawing/2014/main" id="{2B7F1018-1011-5739-DACC-E00F4D8C6113}"/>
              </a:ext>
            </a:extLst>
          </p:cNvPr>
          <p:cNvGrpSpPr/>
          <p:nvPr/>
        </p:nvGrpSpPr>
        <p:grpSpPr>
          <a:xfrm>
            <a:off x="903732" y="4678680"/>
            <a:ext cx="8847776" cy="782265"/>
            <a:chOff x="713232" y="4297680"/>
            <a:chExt cx="8847776" cy="782265"/>
          </a:xfrm>
        </p:grpSpPr>
        <p:sp>
          <p:nvSpPr>
            <p:cNvPr id="11" name="Rounded Rectangle 10"/>
            <p:cNvSpPr/>
            <p:nvPr/>
          </p:nvSpPr>
          <p:spPr>
            <a:xfrm>
              <a:off x="713232" y="4462724"/>
              <a:ext cx="502920" cy="457200"/>
            </a:xfrm>
            <a:prstGeom prst="roundRect">
              <a:avLst/>
            </a:prstGeom>
            <a:solidFill>
              <a:srgbClr val="2D69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800" b="1">
                  <a:solidFill>
                    <a:srgbClr val="FFFFFF"/>
                  </a:solidFill>
                </a:rPr>
                <a:t>4</a:t>
              </a:r>
            </a:p>
          </p:txBody>
        </p:sp>
        <p:sp>
          <p:nvSpPr>
            <p:cNvPr id="12" name="TextBox 11"/>
            <p:cNvSpPr txBox="1"/>
            <p:nvPr/>
          </p:nvSpPr>
          <p:spPr>
            <a:xfrm>
              <a:off x="1417320" y="4297680"/>
              <a:ext cx="8143688" cy="782265"/>
            </a:xfrm>
            <a:prstGeom prst="rect">
              <a:avLst/>
            </a:prstGeom>
            <a:noFill/>
          </p:spPr>
          <p:txBody>
            <a:bodyPr wrap="square">
              <a:spAutoFit/>
            </a:bodyPr>
            <a:lstStyle/>
            <a:p>
              <a:r>
                <a:rPr sz="2800" b="1">
                  <a:solidFill>
                    <a:srgbClr val="1B324A"/>
                  </a:solidFill>
                </a:rPr>
                <a:t>Modern &amp; Accessible Systems</a:t>
              </a:r>
            </a:p>
            <a:p>
              <a:pPr>
                <a:spcBef>
                  <a:spcPts val="100"/>
                </a:spcBef>
                <a:defRPr sz="930">
                  <a:solidFill>
                    <a:srgbClr val="4E5C69"/>
                  </a:solidFill>
                </a:defRPr>
              </a:pPr>
              <a:r>
                <a:rPr sz="1600"/>
                <a:t>Provide reliable filing, disclosure and review technology.</a:t>
              </a:r>
            </a:p>
          </p:txBody>
        </p:sp>
      </p:grpSp>
      <p:grpSp>
        <p:nvGrpSpPr>
          <p:cNvPr id="19" name="Group 18">
            <a:extLst>
              <a:ext uri="{FF2B5EF4-FFF2-40B4-BE49-F238E27FC236}">
                <a16:creationId xmlns:a16="http://schemas.microsoft.com/office/drawing/2014/main" id="{B8E69B4B-E789-5D7E-17EB-2A2BE3A44909}"/>
              </a:ext>
            </a:extLst>
          </p:cNvPr>
          <p:cNvGrpSpPr/>
          <p:nvPr/>
        </p:nvGrpSpPr>
        <p:grpSpPr>
          <a:xfrm>
            <a:off x="903732" y="5494782"/>
            <a:ext cx="8847776" cy="782265"/>
            <a:chOff x="713232" y="5056632"/>
            <a:chExt cx="8847776" cy="782265"/>
          </a:xfrm>
        </p:grpSpPr>
        <p:sp>
          <p:nvSpPr>
            <p:cNvPr id="13" name="Rounded Rectangle 12"/>
            <p:cNvSpPr/>
            <p:nvPr/>
          </p:nvSpPr>
          <p:spPr>
            <a:xfrm>
              <a:off x="713232" y="5219164"/>
              <a:ext cx="502920" cy="457200"/>
            </a:xfrm>
            <a:prstGeom prst="roundRect">
              <a:avLst/>
            </a:prstGeom>
            <a:solidFill>
              <a:srgbClr val="2D69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800" b="1">
                  <a:solidFill>
                    <a:srgbClr val="FFFFFF"/>
                  </a:solidFill>
                </a:rPr>
                <a:t>5</a:t>
              </a:r>
            </a:p>
          </p:txBody>
        </p:sp>
        <p:sp>
          <p:nvSpPr>
            <p:cNvPr id="14" name="TextBox 13"/>
            <p:cNvSpPr txBox="1"/>
            <p:nvPr/>
          </p:nvSpPr>
          <p:spPr>
            <a:xfrm>
              <a:off x="1417320" y="5056632"/>
              <a:ext cx="8143688" cy="782265"/>
            </a:xfrm>
            <a:prstGeom prst="rect">
              <a:avLst/>
            </a:prstGeom>
            <a:noFill/>
          </p:spPr>
          <p:txBody>
            <a:bodyPr wrap="square">
              <a:spAutoFit/>
            </a:bodyPr>
            <a:lstStyle/>
            <a:p>
              <a:r>
                <a:rPr sz="2800" b="1">
                  <a:solidFill>
                    <a:srgbClr val="1B324A"/>
                  </a:solidFill>
                </a:rPr>
                <a:t>Organizational Excellence</a:t>
              </a:r>
            </a:p>
            <a:p>
              <a:pPr>
                <a:spcBef>
                  <a:spcPts val="100"/>
                </a:spcBef>
                <a:defRPr sz="930">
                  <a:solidFill>
                    <a:srgbClr val="4E5C69"/>
                  </a:solidFill>
                </a:defRPr>
              </a:pPr>
              <a:r>
                <a:rPr sz="1600"/>
                <a:t>Build the people, processes and capacity to sustain the work.</a:t>
              </a:r>
            </a:p>
          </p:txBody>
        </p:sp>
      </p:grpSp>
      <p:pic>
        <p:nvPicPr>
          <p:cNvPr id="21" name="Picture 20">
            <a:extLst>
              <a:ext uri="{FF2B5EF4-FFF2-40B4-BE49-F238E27FC236}">
                <a16:creationId xmlns:a16="http://schemas.microsoft.com/office/drawing/2014/main" id="{FB9DC29B-B525-C495-0B16-AA272E3E87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6876" y="3113367"/>
            <a:ext cx="2595621" cy="2280686"/>
          </a:xfrm>
          <a:prstGeom prst="rect">
            <a:avLst/>
          </a:prstGeom>
        </p:spPr>
      </p:pic>
    </p:spTree>
    <p:extLst>
      <p:ext uri="{BB962C8B-B14F-4D97-AF65-F5344CB8AC3E}">
        <p14:creationId xmlns:p14="http://schemas.microsoft.com/office/powerpoint/2010/main" val="1298891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542419" y="394208"/>
            <a:ext cx="9736961" cy="646331"/>
          </a:xfrm>
          <a:prstGeom prst="rect">
            <a:avLst/>
          </a:prstGeom>
          <a:noFill/>
        </p:spPr>
        <p:txBody>
          <a:bodyPr wrap="none">
            <a:spAutoFit/>
          </a:bodyPr>
          <a:lstStyle/>
          <a:p>
            <a:r>
              <a:rPr sz="3600" b="1">
                <a:solidFill>
                  <a:srgbClr val="1B324A"/>
                </a:solidFill>
                <a:latin typeface="+mj-lt"/>
              </a:rPr>
              <a:t>FROM STRATEGY TO IMPLEMENTATION</a:t>
            </a:r>
          </a:p>
        </p:txBody>
      </p:sp>
      <p:sp>
        <p:nvSpPr>
          <p:cNvPr id="3" name="TextBox 2"/>
          <p:cNvSpPr txBox="1"/>
          <p:nvPr/>
        </p:nvSpPr>
        <p:spPr>
          <a:xfrm>
            <a:off x="246742" y="1258304"/>
            <a:ext cx="11698515" cy="1354217"/>
          </a:xfrm>
          <a:prstGeom prst="rect">
            <a:avLst/>
          </a:prstGeom>
          <a:noFill/>
        </p:spPr>
        <p:txBody>
          <a:bodyPr wrap="square">
            <a:spAutoFit/>
          </a:bodyPr>
          <a:lstStyle/>
          <a:p>
            <a:pPr algn="ctr"/>
            <a:r>
              <a:rPr lang="en-US" sz="3600" b="1">
                <a:solidFill>
                  <a:srgbClr val="1B324A"/>
                </a:solidFill>
              </a:rPr>
              <a:t>The five priorities set the direction.</a:t>
            </a:r>
          </a:p>
          <a:p>
            <a:pPr algn="ctr">
              <a:spcBef>
                <a:spcPts val="1200"/>
              </a:spcBef>
            </a:pPr>
            <a:r>
              <a:rPr lang="en-US">
                <a:solidFill>
                  <a:srgbClr val="4E5C69"/>
                </a:solidFill>
              </a:rPr>
              <a:t>Annual implementation planning will establish the specific targets, reporting cadence and near-term work needed to move them forward.</a:t>
            </a:r>
          </a:p>
        </p:txBody>
      </p:sp>
      <p:sp>
        <p:nvSpPr>
          <p:cNvPr id="6" name="Rounded Rectangle 3">
            <a:extLst>
              <a:ext uri="{FF2B5EF4-FFF2-40B4-BE49-F238E27FC236}">
                <a16:creationId xmlns:a16="http://schemas.microsoft.com/office/drawing/2014/main" id="{477E09D2-9EA8-3717-8204-D353257D6D55}"/>
              </a:ext>
            </a:extLst>
          </p:cNvPr>
          <p:cNvSpPr/>
          <p:nvPr/>
        </p:nvSpPr>
        <p:spPr>
          <a:xfrm>
            <a:off x="116114" y="2830286"/>
            <a:ext cx="2370624" cy="2278743"/>
          </a:xfrm>
          <a:prstGeom prst="roundRect">
            <a:avLst/>
          </a:prstGeom>
          <a:solidFill>
            <a:srgbClr val="1B32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a:solidFill>
                  <a:srgbClr val="FFFFFF"/>
                </a:solidFill>
                <a:latin typeface="Montserrat" panose="00000500000000000000" pitchFamily="50" charset="0"/>
              </a:rPr>
              <a:t>CLEAR OBLIGATIONS </a:t>
            </a:r>
          </a:p>
        </p:txBody>
      </p:sp>
      <p:sp>
        <p:nvSpPr>
          <p:cNvPr id="8" name="Rounded Rectangle 5">
            <a:extLst>
              <a:ext uri="{FF2B5EF4-FFF2-40B4-BE49-F238E27FC236}">
                <a16:creationId xmlns:a16="http://schemas.microsoft.com/office/drawing/2014/main" id="{054FED61-772E-3715-A641-99C7DD05D1EC}"/>
              </a:ext>
            </a:extLst>
          </p:cNvPr>
          <p:cNvSpPr/>
          <p:nvPr/>
        </p:nvSpPr>
        <p:spPr>
          <a:xfrm>
            <a:off x="2544519" y="2830286"/>
            <a:ext cx="2341593" cy="2278743"/>
          </a:xfrm>
          <a:prstGeom prst="roundRect">
            <a:avLst/>
          </a:prstGeom>
          <a:solidFill>
            <a:srgbClr val="2D69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a:solidFill>
                  <a:srgbClr val="FFFFFF"/>
                </a:solidFill>
                <a:latin typeface="Montserrat" panose="00000500000000000000" pitchFamily="50" charset="0"/>
              </a:rPr>
              <a:t>ACCESSIBLE INFORMATION</a:t>
            </a:r>
          </a:p>
        </p:txBody>
      </p:sp>
      <p:sp>
        <p:nvSpPr>
          <p:cNvPr id="10" name="Rounded Rectangle 7">
            <a:extLst>
              <a:ext uri="{FF2B5EF4-FFF2-40B4-BE49-F238E27FC236}">
                <a16:creationId xmlns:a16="http://schemas.microsoft.com/office/drawing/2014/main" id="{863C8847-6E6C-F714-170B-8F5BFEA9D156}"/>
              </a:ext>
            </a:extLst>
          </p:cNvPr>
          <p:cNvSpPr/>
          <p:nvPr/>
        </p:nvSpPr>
        <p:spPr>
          <a:xfrm>
            <a:off x="4958406" y="2830286"/>
            <a:ext cx="2341593" cy="2278743"/>
          </a:xfrm>
          <a:prstGeom prst="roundRect">
            <a:avLst/>
          </a:prstGeom>
          <a:solidFill>
            <a:srgbClr val="1B32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a:solidFill>
                  <a:srgbClr val="FFFFFF"/>
                </a:solidFill>
                <a:latin typeface="Montserrat" panose="00000500000000000000" pitchFamily="50" charset="0"/>
              </a:rPr>
              <a:t>HIGHER COMPLIANCE </a:t>
            </a:r>
          </a:p>
        </p:txBody>
      </p:sp>
      <p:sp>
        <p:nvSpPr>
          <p:cNvPr id="12" name="Rounded Rectangle 9">
            <a:extLst>
              <a:ext uri="{FF2B5EF4-FFF2-40B4-BE49-F238E27FC236}">
                <a16:creationId xmlns:a16="http://schemas.microsoft.com/office/drawing/2014/main" id="{A65FA133-3DFC-2991-8B15-4D2BCB0719E5}"/>
              </a:ext>
            </a:extLst>
          </p:cNvPr>
          <p:cNvSpPr/>
          <p:nvPr/>
        </p:nvSpPr>
        <p:spPr>
          <a:xfrm>
            <a:off x="7372294" y="2830286"/>
            <a:ext cx="2355831" cy="2278743"/>
          </a:xfrm>
          <a:prstGeom prst="roundRect">
            <a:avLst/>
          </a:prstGeom>
          <a:solidFill>
            <a:srgbClr val="2D69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a:solidFill>
                  <a:srgbClr val="FFFFFF"/>
                </a:solidFill>
                <a:latin typeface="Montserrat" panose="00000500000000000000" pitchFamily="50" charset="0"/>
              </a:rPr>
              <a:t>FAIR &amp; CONSISTENT ENFORCEMENT </a:t>
            </a:r>
          </a:p>
        </p:txBody>
      </p:sp>
      <p:sp>
        <p:nvSpPr>
          <p:cNvPr id="14" name="Rounded Rectangle 11">
            <a:extLst>
              <a:ext uri="{FF2B5EF4-FFF2-40B4-BE49-F238E27FC236}">
                <a16:creationId xmlns:a16="http://schemas.microsoft.com/office/drawing/2014/main" id="{D8005FAE-42D0-4374-4614-FED8E1DCA72B}"/>
              </a:ext>
            </a:extLst>
          </p:cNvPr>
          <p:cNvSpPr/>
          <p:nvPr/>
        </p:nvSpPr>
        <p:spPr>
          <a:xfrm>
            <a:off x="9786181" y="2830286"/>
            <a:ext cx="2355831" cy="2278743"/>
          </a:xfrm>
          <a:prstGeom prst="roundRect">
            <a:avLst/>
          </a:prstGeom>
          <a:solidFill>
            <a:srgbClr val="1B32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a:solidFill>
                  <a:srgbClr val="FFFFFF"/>
                </a:solidFill>
                <a:latin typeface="Montserrat" panose="00000500000000000000" pitchFamily="50" charset="0"/>
              </a:rPr>
              <a:t>STRONGER PUBLIC CONFIDENCE</a:t>
            </a:r>
          </a:p>
        </p:txBody>
      </p:sp>
      <p:pic>
        <p:nvPicPr>
          <p:cNvPr id="16" name="Picture 15">
            <a:extLst>
              <a:ext uri="{FF2B5EF4-FFF2-40B4-BE49-F238E27FC236}">
                <a16:creationId xmlns:a16="http://schemas.microsoft.com/office/drawing/2014/main" id="{F633D931-C67E-9E78-92F4-DE0769839A26}"/>
              </a:ext>
            </a:extLst>
          </p:cNvPr>
          <p:cNvPicPr>
            <a:picLocks noChangeAspect="1"/>
          </p:cNvPicPr>
          <p:nvPr/>
        </p:nvPicPr>
        <p:blipFill>
          <a:blip r:embed="rId3"/>
          <a:stretch>
            <a:fillRect/>
          </a:stretch>
        </p:blipFill>
        <p:spPr>
          <a:xfrm>
            <a:off x="4623147" y="5121319"/>
            <a:ext cx="2915223" cy="1178733"/>
          </a:xfrm>
          <a:prstGeom prst="rect">
            <a:avLst/>
          </a:prstGeom>
        </p:spPr>
      </p:pic>
    </p:spTree>
    <p:extLst>
      <p:ext uri="{BB962C8B-B14F-4D97-AF65-F5344CB8AC3E}">
        <p14:creationId xmlns:p14="http://schemas.microsoft.com/office/powerpoint/2010/main" val="11838204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566928" y="449491"/>
            <a:ext cx="5360763" cy="646331"/>
          </a:xfrm>
          <a:prstGeom prst="rect">
            <a:avLst/>
          </a:prstGeom>
          <a:noFill/>
        </p:spPr>
        <p:txBody>
          <a:bodyPr wrap="none">
            <a:spAutoFit/>
          </a:bodyPr>
          <a:lstStyle/>
          <a:p>
            <a:r>
              <a:rPr sz="3600" b="1">
                <a:solidFill>
                  <a:srgbClr val="1B324A"/>
                </a:solidFill>
                <a:latin typeface="+mj-lt"/>
              </a:rPr>
              <a:t>THE FIVE-YEAR PATH</a:t>
            </a:r>
          </a:p>
        </p:txBody>
      </p:sp>
      <p:sp>
        <p:nvSpPr>
          <p:cNvPr id="3" name="TextBox 2"/>
          <p:cNvSpPr txBox="1"/>
          <p:nvPr/>
        </p:nvSpPr>
        <p:spPr>
          <a:xfrm>
            <a:off x="566928" y="1095822"/>
            <a:ext cx="7814960" cy="400110"/>
          </a:xfrm>
          <a:prstGeom prst="rect">
            <a:avLst/>
          </a:prstGeom>
          <a:noFill/>
        </p:spPr>
        <p:txBody>
          <a:bodyPr wrap="none">
            <a:spAutoFit/>
          </a:bodyPr>
          <a:lstStyle/>
          <a:p>
            <a:r>
              <a:rPr sz="2000">
                <a:solidFill>
                  <a:srgbClr val="4E5C69"/>
                </a:solidFill>
                <a:latin typeface="+mj-lt"/>
              </a:rPr>
              <a:t>The priorities remain constant; the work matures over time.</a:t>
            </a:r>
          </a:p>
        </p:txBody>
      </p:sp>
      <p:sp>
        <p:nvSpPr>
          <p:cNvPr id="4" name="Rounded Rectangle 3"/>
          <p:cNvSpPr/>
          <p:nvPr/>
        </p:nvSpPr>
        <p:spPr>
          <a:xfrm>
            <a:off x="566928" y="1768928"/>
            <a:ext cx="2084831" cy="3320143"/>
          </a:xfrm>
          <a:prstGeom prst="roundRect">
            <a:avLst/>
          </a:prstGeom>
          <a:solidFill>
            <a:srgbClr val="F4F6F7"/>
          </a:solidFill>
          <a:ln>
            <a:solidFill>
              <a:srgbClr val="1B324A"/>
            </a:solidFill>
          </a:ln>
        </p:spPr>
        <p:style>
          <a:lnRef idx="1">
            <a:schemeClr val="accent1"/>
          </a:lnRef>
          <a:fillRef idx="3">
            <a:schemeClr val="accent1"/>
          </a:fillRef>
          <a:effectRef idx="2">
            <a:schemeClr val="accent1"/>
          </a:effectRef>
          <a:fontRef idx="minor">
            <a:schemeClr val="lt1"/>
          </a:fontRef>
        </p:style>
        <p:txBody>
          <a:bodyPr lIns="118872" tIns="201168" rtlCol="0" anchor="t"/>
          <a:lstStyle/>
          <a:p>
            <a:pPr algn="ctr"/>
            <a:r>
              <a:rPr sz="4000" b="1">
                <a:solidFill>
                  <a:srgbClr val="1B324A"/>
                </a:solidFill>
              </a:rPr>
              <a:t>2027</a:t>
            </a:r>
          </a:p>
          <a:p>
            <a:pPr algn="ctr">
              <a:spcBef>
                <a:spcPts val="800"/>
              </a:spcBef>
            </a:pPr>
            <a:r>
              <a:rPr sz="2000" b="1">
                <a:solidFill>
                  <a:srgbClr val="2D6970"/>
                </a:solidFill>
              </a:rPr>
              <a:t>BUILD &amp; DECIDE</a:t>
            </a:r>
          </a:p>
          <a:p>
            <a:pPr algn="ctr">
              <a:spcBef>
                <a:spcPts val="1800"/>
              </a:spcBef>
            </a:pPr>
            <a:r>
              <a:rPr sz="1600">
                <a:solidFill>
                  <a:srgbClr val="4E5C69"/>
                </a:solidFill>
              </a:rPr>
              <a:t>Establish baselines and make key decisions.</a:t>
            </a:r>
          </a:p>
        </p:txBody>
      </p:sp>
      <p:sp>
        <p:nvSpPr>
          <p:cNvPr id="5" name="Rounded Rectangle 4"/>
          <p:cNvSpPr/>
          <p:nvPr/>
        </p:nvSpPr>
        <p:spPr>
          <a:xfrm>
            <a:off x="2871216" y="1768928"/>
            <a:ext cx="2084831" cy="3320143"/>
          </a:xfrm>
          <a:prstGeom prst="roundRect">
            <a:avLst/>
          </a:prstGeom>
          <a:solidFill>
            <a:srgbClr val="F4F6F7"/>
          </a:solidFill>
          <a:ln>
            <a:solidFill>
              <a:srgbClr val="2D6970"/>
            </a:solidFill>
          </a:ln>
        </p:spPr>
        <p:style>
          <a:lnRef idx="1">
            <a:schemeClr val="accent1"/>
          </a:lnRef>
          <a:fillRef idx="3">
            <a:schemeClr val="accent1"/>
          </a:fillRef>
          <a:effectRef idx="2">
            <a:schemeClr val="accent1"/>
          </a:effectRef>
          <a:fontRef idx="minor">
            <a:schemeClr val="lt1"/>
          </a:fontRef>
        </p:style>
        <p:txBody>
          <a:bodyPr lIns="118872" tIns="201168" rtlCol="0" anchor="t"/>
          <a:lstStyle/>
          <a:p>
            <a:pPr algn="ctr"/>
            <a:r>
              <a:rPr sz="4000" b="1">
                <a:solidFill>
                  <a:srgbClr val="1B324A"/>
                </a:solidFill>
              </a:rPr>
              <a:t>2028</a:t>
            </a:r>
          </a:p>
          <a:p>
            <a:pPr algn="ctr">
              <a:spcBef>
                <a:spcPts val="800"/>
              </a:spcBef>
            </a:pPr>
            <a:r>
              <a:rPr sz="2000" b="1">
                <a:solidFill>
                  <a:srgbClr val="2D6970"/>
                </a:solidFill>
              </a:rPr>
              <a:t>IMPLEMENT &amp; EXPAND</a:t>
            </a:r>
          </a:p>
          <a:p>
            <a:pPr algn="ctr">
              <a:spcBef>
                <a:spcPts val="1800"/>
              </a:spcBef>
            </a:pPr>
            <a:r>
              <a:rPr sz="1600">
                <a:solidFill>
                  <a:srgbClr val="4E5C69"/>
                </a:solidFill>
              </a:rPr>
              <a:t>Implement priorities and expand what works.</a:t>
            </a:r>
          </a:p>
        </p:txBody>
      </p:sp>
      <p:sp>
        <p:nvSpPr>
          <p:cNvPr id="6" name="Rounded Rectangle 5"/>
          <p:cNvSpPr/>
          <p:nvPr/>
        </p:nvSpPr>
        <p:spPr>
          <a:xfrm>
            <a:off x="5175504" y="1768928"/>
            <a:ext cx="2084831" cy="3320143"/>
          </a:xfrm>
          <a:prstGeom prst="roundRect">
            <a:avLst/>
          </a:prstGeom>
          <a:solidFill>
            <a:srgbClr val="F4F6F7"/>
          </a:solidFill>
          <a:ln>
            <a:solidFill>
              <a:srgbClr val="AB843D"/>
            </a:solidFill>
          </a:ln>
        </p:spPr>
        <p:style>
          <a:lnRef idx="1">
            <a:schemeClr val="accent1"/>
          </a:lnRef>
          <a:fillRef idx="3">
            <a:schemeClr val="accent1"/>
          </a:fillRef>
          <a:effectRef idx="2">
            <a:schemeClr val="accent1"/>
          </a:effectRef>
          <a:fontRef idx="minor">
            <a:schemeClr val="lt1"/>
          </a:fontRef>
        </p:style>
        <p:txBody>
          <a:bodyPr lIns="118872" tIns="201168" rtlCol="0" anchor="t"/>
          <a:lstStyle/>
          <a:p>
            <a:pPr algn="ctr"/>
            <a:r>
              <a:rPr sz="4000" b="1">
                <a:solidFill>
                  <a:srgbClr val="1B324A"/>
                </a:solidFill>
              </a:rPr>
              <a:t>2029</a:t>
            </a:r>
          </a:p>
          <a:p>
            <a:pPr algn="ctr">
              <a:spcBef>
                <a:spcPts val="800"/>
              </a:spcBef>
            </a:pPr>
            <a:r>
              <a:rPr sz="2000" b="1">
                <a:solidFill>
                  <a:srgbClr val="2D6970"/>
                </a:solidFill>
              </a:rPr>
              <a:t>MIDPOINT REVIEW</a:t>
            </a:r>
          </a:p>
          <a:p>
            <a:pPr algn="ctr">
              <a:spcBef>
                <a:spcPts val="1800"/>
              </a:spcBef>
            </a:pPr>
            <a:r>
              <a:rPr sz="1600">
                <a:solidFill>
                  <a:srgbClr val="4E5C69"/>
                </a:solidFill>
              </a:rPr>
              <a:t>Measure progress and adjust where needed.</a:t>
            </a:r>
          </a:p>
        </p:txBody>
      </p:sp>
      <p:sp>
        <p:nvSpPr>
          <p:cNvPr id="7" name="Rounded Rectangle 6"/>
          <p:cNvSpPr/>
          <p:nvPr/>
        </p:nvSpPr>
        <p:spPr>
          <a:xfrm>
            <a:off x="7479792" y="1768928"/>
            <a:ext cx="2084831" cy="3320143"/>
          </a:xfrm>
          <a:prstGeom prst="roundRect">
            <a:avLst/>
          </a:prstGeom>
          <a:solidFill>
            <a:srgbClr val="F4F6F7"/>
          </a:solidFill>
          <a:ln>
            <a:solidFill>
              <a:srgbClr val="2D6970"/>
            </a:solidFill>
          </a:ln>
        </p:spPr>
        <p:style>
          <a:lnRef idx="1">
            <a:schemeClr val="accent1"/>
          </a:lnRef>
          <a:fillRef idx="3">
            <a:schemeClr val="accent1"/>
          </a:fillRef>
          <a:effectRef idx="2">
            <a:schemeClr val="accent1"/>
          </a:effectRef>
          <a:fontRef idx="minor">
            <a:schemeClr val="lt1"/>
          </a:fontRef>
        </p:style>
        <p:txBody>
          <a:bodyPr lIns="118872" tIns="201168" rtlCol="0" anchor="t"/>
          <a:lstStyle/>
          <a:p>
            <a:pPr algn="ctr"/>
            <a:r>
              <a:rPr sz="4000" b="1">
                <a:solidFill>
                  <a:srgbClr val="1B324A"/>
                </a:solidFill>
              </a:rPr>
              <a:t>2030</a:t>
            </a:r>
          </a:p>
          <a:p>
            <a:pPr algn="ctr">
              <a:spcBef>
                <a:spcPts val="800"/>
              </a:spcBef>
            </a:pPr>
            <a:r>
              <a:rPr sz="2000" b="1">
                <a:solidFill>
                  <a:srgbClr val="2D6970"/>
                </a:solidFill>
              </a:rPr>
              <a:t>ADVANCE &amp; IMPROVE</a:t>
            </a:r>
          </a:p>
          <a:p>
            <a:pPr algn="ctr">
              <a:spcBef>
                <a:spcPts val="1800"/>
              </a:spcBef>
            </a:pPr>
            <a:r>
              <a:rPr sz="1600">
                <a:solidFill>
                  <a:srgbClr val="4E5C69"/>
                </a:solidFill>
              </a:rPr>
              <a:t>Build on proven approaches and address emerging needs.</a:t>
            </a:r>
          </a:p>
        </p:txBody>
      </p:sp>
      <p:sp>
        <p:nvSpPr>
          <p:cNvPr id="8" name="Rounded Rectangle 7"/>
          <p:cNvSpPr/>
          <p:nvPr/>
        </p:nvSpPr>
        <p:spPr>
          <a:xfrm>
            <a:off x="9784080" y="1768928"/>
            <a:ext cx="2084831" cy="3320143"/>
          </a:xfrm>
          <a:prstGeom prst="roundRect">
            <a:avLst/>
          </a:prstGeom>
          <a:solidFill>
            <a:srgbClr val="F4F6F7"/>
          </a:solidFill>
          <a:ln>
            <a:solidFill>
              <a:srgbClr val="1B324A"/>
            </a:solidFill>
          </a:ln>
        </p:spPr>
        <p:style>
          <a:lnRef idx="1">
            <a:schemeClr val="accent1"/>
          </a:lnRef>
          <a:fillRef idx="3">
            <a:schemeClr val="accent1"/>
          </a:fillRef>
          <a:effectRef idx="2">
            <a:schemeClr val="accent1"/>
          </a:effectRef>
          <a:fontRef idx="minor">
            <a:schemeClr val="lt1"/>
          </a:fontRef>
        </p:style>
        <p:txBody>
          <a:bodyPr lIns="118872" tIns="201168" rtlCol="0" anchor="t"/>
          <a:lstStyle/>
          <a:p>
            <a:pPr algn="ctr"/>
            <a:r>
              <a:rPr sz="4000" b="1">
                <a:solidFill>
                  <a:srgbClr val="1B324A"/>
                </a:solidFill>
              </a:rPr>
              <a:t>2031</a:t>
            </a:r>
          </a:p>
          <a:p>
            <a:pPr algn="ctr">
              <a:spcBef>
                <a:spcPts val="800"/>
              </a:spcBef>
            </a:pPr>
            <a:r>
              <a:rPr sz="2000" b="1">
                <a:solidFill>
                  <a:srgbClr val="2D6970"/>
                </a:solidFill>
              </a:rPr>
              <a:t>EVALUATE &amp; RENEW</a:t>
            </a:r>
          </a:p>
          <a:p>
            <a:pPr algn="ctr">
              <a:spcBef>
                <a:spcPts val="1800"/>
              </a:spcBef>
            </a:pPr>
            <a:r>
              <a:rPr sz="1600">
                <a:solidFill>
                  <a:srgbClr val="4E5C69"/>
                </a:solidFill>
              </a:rPr>
              <a:t>Measure five-year change and set the next direction.</a:t>
            </a:r>
          </a:p>
        </p:txBody>
      </p:sp>
      <p:pic>
        <p:nvPicPr>
          <p:cNvPr id="10" name="Picture 9">
            <a:extLst>
              <a:ext uri="{FF2B5EF4-FFF2-40B4-BE49-F238E27FC236}">
                <a16:creationId xmlns:a16="http://schemas.microsoft.com/office/drawing/2014/main" id="{D64FAC89-B6F8-7BF0-7B64-38B64A3632DD}"/>
              </a:ext>
            </a:extLst>
          </p:cNvPr>
          <p:cNvPicPr>
            <a:picLocks noChangeAspect="1"/>
          </p:cNvPicPr>
          <p:nvPr/>
        </p:nvPicPr>
        <p:blipFill>
          <a:blip r:embed="rId3"/>
          <a:stretch>
            <a:fillRect/>
          </a:stretch>
        </p:blipFill>
        <p:spPr>
          <a:xfrm>
            <a:off x="4623147" y="5121319"/>
            <a:ext cx="2915223" cy="1178733"/>
          </a:xfrm>
          <a:prstGeom prst="rect">
            <a:avLst/>
          </a:prstGeom>
        </p:spPr>
      </p:pic>
    </p:spTree>
    <p:extLst>
      <p:ext uri="{BB962C8B-B14F-4D97-AF65-F5344CB8AC3E}">
        <p14:creationId xmlns:p14="http://schemas.microsoft.com/office/powerpoint/2010/main" val="35622094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479662" y="590580"/>
            <a:ext cx="11506996" cy="646331"/>
          </a:xfrm>
          <a:prstGeom prst="rect">
            <a:avLst/>
          </a:prstGeom>
          <a:noFill/>
        </p:spPr>
        <p:txBody>
          <a:bodyPr wrap="none">
            <a:spAutoFit/>
          </a:bodyPr>
          <a:lstStyle/>
          <a:p>
            <a:r>
              <a:rPr sz="3600" b="1">
                <a:solidFill>
                  <a:srgbClr val="1B324A"/>
                </a:solidFill>
                <a:latin typeface="Aptos Display"/>
              </a:rPr>
              <a:t>PRIORITIES 1–2 | PREVENTION, ACCESS &amp; PUBLIC TRUST</a:t>
            </a:r>
          </a:p>
        </p:txBody>
      </p:sp>
      <p:sp>
        <p:nvSpPr>
          <p:cNvPr id="3" name="Rounded Rectangle 2"/>
          <p:cNvSpPr/>
          <p:nvPr/>
        </p:nvSpPr>
        <p:spPr>
          <a:xfrm>
            <a:off x="655320" y="1343373"/>
            <a:ext cx="5440680" cy="3986349"/>
          </a:xfrm>
          <a:prstGeom prst="roundRect">
            <a:avLst/>
          </a:prstGeom>
          <a:solidFill>
            <a:srgbClr val="F4F6F7"/>
          </a:solidFill>
          <a:ln>
            <a:solidFill>
              <a:srgbClr val="DEE4E7"/>
            </a:solidFill>
          </a:ln>
        </p:spPr>
        <p:style>
          <a:lnRef idx="1">
            <a:schemeClr val="accent1"/>
          </a:lnRef>
          <a:fillRef idx="3">
            <a:schemeClr val="accent1"/>
          </a:fillRef>
          <a:effectRef idx="2">
            <a:schemeClr val="accent1"/>
          </a:effectRef>
          <a:fontRef idx="minor">
            <a:schemeClr val="lt1"/>
          </a:fontRef>
        </p:style>
        <p:txBody>
          <a:bodyPr lIns="164592" tIns="128016" rIns="128016" rtlCol="0" anchor="t"/>
          <a:lstStyle/>
          <a:p>
            <a:pPr algn="ctr"/>
            <a:r>
              <a:rPr sz="2400" b="1">
                <a:solidFill>
                  <a:srgbClr val="2D6970"/>
                </a:solidFill>
              </a:rPr>
              <a:t>EDUCATION &amp; PREVENTION</a:t>
            </a:r>
          </a:p>
          <a:p>
            <a:pPr>
              <a:spcBef>
                <a:spcPts val="800"/>
              </a:spcBef>
              <a:defRPr sz="1000">
                <a:solidFill>
                  <a:srgbClr val="252B30"/>
                </a:solidFill>
                <a:latin typeface="Aptos"/>
              </a:defRPr>
            </a:pPr>
            <a:r>
              <a:rPr sz="1600"/>
              <a:t>• Annual Ethics Education Plan beginning in 2027</a:t>
            </a:r>
          </a:p>
          <a:p>
            <a:pPr>
              <a:spcBef>
                <a:spcPts val="800"/>
              </a:spcBef>
              <a:defRPr sz="1000">
                <a:solidFill>
                  <a:srgbClr val="252B30"/>
                </a:solidFill>
                <a:latin typeface="Aptos"/>
              </a:defRPr>
            </a:pPr>
            <a:r>
              <a:rPr sz="1600"/>
              <a:t>• Regional education and statewide partnerships</a:t>
            </a:r>
          </a:p>
          <a:p>
            <a:pPr>
              <a:spcBef>
                <a:spcPts val="800"/>
              </a:spcBef>
              <a:defRPr sz="1000">
                <a:solidFill>
                  <a:srgbClr val="252B30"/>
                </a:solidFill>
                <a:latin typeface="Aptos"/>
              </a:defRPr>
            </a:pPr>
            <a:r>
              <a:rPr sz="1600"/>
              <a:t>• Plain-language checklists, guides, examples, FAQs and short videos</a:t>
            </a:r>
          </a:p>
          <a:p>
            <a:pPr>
              <a:spcBef>
                <a:spcPts val="800"/>
              </a:spcBef>
              <a:defRPr sz="1000">
                <a:solidFill>
                  <a:srgbClr val="252B30"/>
                </a:solidFill>
                <a:latin typeface="Aptos"/>
              </a:defRPr>
            </a:pPr>
            <a:r>
              <a:rPr sz="1600"/>
              <a:t>• Compliance/Legal/Education feedback loop based on recurring issues</a:t>
            </a:r>
          </a:p>
          <a:p>
            <a:pPr>
              <a:spcBef>
                <a:spcPts val="800"/>
              </a:spcBef>
              <a:defRPr sz="1000">
                <a:solidFill>
                  <a:srgbClr val="252B30"/>
                </a:solidFill>
                <a:latin typeface="Aptos"/>
              </a:defRPr>
            </a:pPr>
            <a:r>
              <a:rPr sz="1600"/>
              <a:t>• Measure whether targeted education improves later compliance</a:t>
            </a:r>
          </a:p>
        </p:txBody>
      </p:sp>
      <p:sp>
        <p:nvSpPr>
          <p:cNvPr id="4" name="Rounded Rectangle 3"/>
          <p:cNvSpPr/>
          <p:nvPr/>
        </p:nvSpPr>
        <p:spPr>
          <a:xfrm>
            <a:off x="6233160" y="1343373"/>
            <a:ext cx="5440680" cy="3986349"/>
          </a:xfrm>
          <a:prstGeom prst="roundRect">
            <a:avLst/>
          </a:prstGeom>
          <a:solidFill>
            <a:srgbClr val="F4F6F7"/>
          </a:solidFill>
          <a:ln>
            <a:solidFill>
              <a:srgbClr val="DEE4E7"/>
            </a:solidFill>
          </a:ln>
        </p:spPr>
        <p:style>
          <a:lnRef idx="1">
            <a:schemeClr val="accent1"/>
          </a:lnRef>
          <a:fillRef idx="3">
            <a:schemeClr val="accent1"/>
          </a:fillRef>
          <a:effectRef idx="2">
            <a:schemeClr val="accent1"/>
          </a:effectRef>
          <a:fontRef idx="minor">
            <a:schemeClr val="lt1"/>
          </a:fontRef>
        </p:style>
        <p:txBody>
          <a:bodyPr lIns="164592" tIns="128016" rIns="128016" rtlCol="0" anchor="t"/>
          <a:lstStyle/>
          <a:p>
            <a:pPr algn="ctr"/>
            <a:r>
              <a:rPr sz="2400" b="1">
                <a:solidFill>
                  <a:srgbClr val="AB843D"/>
                </a:solidFill>
              </a:rPr>
              <a:t>TRANSPARENCY &amp; PUBLIC TRUST</a:t>
            </a:r>
          </a:p>
          <a:p>
            <a:pPr>
              <a:spcBef>
                <a:spcPts val="800"/>
              </a:spcBef>
              <a:defRPr sz="1000">
                <a:solidFill>
                  <a:srgbClr val="252B30"/>
                </a:solidFill>
                <a:latin typeface="Aptos"/>
              </a:defRPr>
            </a:pPr>
            <a:r>
              <a:rPr sz="1600"/>
              <a:t>• Establish a 2027 public awareness and access baseline</a:t>
            </a:r>
          </a:p>
          <a:p>
            <a:pPr>
              <a:spcBef>
                <a:spcPts val="800"/>
              </a:spcBef>
              <a:defRPr sz="1000">
                <a:solidFill>
                  <a:srgbClr val="252B30"/>
                </a:solidFill>
                <a:latin typeface="Aptos"/>
              </a:defRPr>
            </a:pPr>
            <a:r>
              <a:rPr sz="1600"/>
              <a:t>• Improve high-use public information and navigation</a:t>
            </a:r>
          </a:p>
          <a:p>
            <a:pPr>
              <a:spcBef>
                <a:spcPts val="800"/>
              </a:spcBef>
              <a:defRPr sz="1000">
                <a:solidFill>
                  <a:srgbClr val="252B30"/>
                </a:solidFill>
                <a:latin typeface="Aptos"/>
              </a:defRPr>
            </a:pPr>
            <a:r>
              <a:rPr sz="1600"/>
              <a:t>• Expand regional Commission presence and stakeholder engagement</a:t>
            </a:r>
          </a:p>
          <a:p>
            <a:pPr>
              <a:spcBef>
                <a:spcPts val="800"/>
              </a:spcBef>
              <a:defRPr sz="1000">
                <a:solidFill>
                  <a:srgbClr val="252B30"/>
                </a:solidFill>
                <a:latin typeface="Aptos"/>
              </a:defRPr>
            </a:pPr>
            <a:r>
              <a:rPr sz="1600"/>
              <a:t>• Develop an Oklahoma Ethics &amp; Transparency Summit</a:t>
            </a:r>
          </a:p>
          <a:p>
            <a:pPr>
              <a:spcBef>
                <a:spcPts val="800"/>
              </a:spcBef>
              <a:defRPr sz="1000">
                <a:solidFill>
                  <a:srgbClr val="252B30"/>
                </a:solidFill>
                <a:latin typeface="Aptos"/>
              </a:defRPr>
            </a:pPr>
            <a:r>
              <a:rPr sz="1600"/>
              <a:t>• Publish a concise annual performance snapshot</a:t>
            </a:r>
          </a:p>
        </p:txBody>
      </p:sp>
      <p:sp>
        <p:nvSpPr>
          <p:cNvPr id="5" name="TextBox 4"/>
          <p:cNvSpPr txBox="1"/>
          <p:nvPr/>
        </p:nvSpPr>
        <p:spPr>
          <a:xfrm>
            <a:off x="479662" y="5572579"/>
            <a:ext cx="11269432" cy="307777"/>
          </a:xfrm>
          <a:prstGeom prst="rect">
            <a:avLst/>
          </a:prstGeom>
          <a:noFill/>
        </p:spPr>
        <p:txBody>
          <a:bodyPr wrap="none">
            <a:spAutoFit/>
          </a:bodyPr>
          <a:lstStyle/>
          <a:p>
            <a:pPr algn="ctr"/>
            <a:r>
              <a:rPr sz="1400" b="1">
                <a:solidFill>
                  <a:srgbClr val="4E5C69"/>
                </a:solidFill>
              </a:rPr>
              <a:t>2031 focus: broader statewide reach, easier public access, and evidence that education changes compliance behavior.</a:t>
            </a:r>
          </a:p>
        </p:txBody>
      </p:sp>
      <p:pic>
        <p:nvPicPr>
          <p:cNvPr id="7" name="Picture 6">
            <a:extLst>
              <a:ext uri="{FF2B5EF4-FFF2-40B4-BE49-F238E27FC236}">
                <a16:creationId xmlns:a16="http://schemas.microsoft.com/office/drawing/2014/main" id="{A7513392-B643-99AE-C259-CAE81BE863C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050419" y="5708173"/>
            <a:ext cx="2365481" cy="946192"/>
          </a:xfrm>
          <a:prstGeom prst="rect">
            <a:avLst/>
          </a:prstGeom>
        </p:spPr>
      </p:pic>
    </p:spTree>
    <p:extLst>
      <p:ext uri="{BB962C8B-B14F-4D97-AF65-F5344CB8AC3E}">
        <p14:creationId xmlns:p14="http://schemas.microsoft.com/office/powerpoint/2010/main" val="18089916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9F2E2BD-E9EB-EF32-96CF-FD8266B8E95A}"/>
              </a:ext>
            </a:extLst>
          </p:cNvPr>
          <p:cNvPicPr>
            <a:picLocks noChangeAspect="1"/>
          </p:cNvPicPr>
          <p:nvPr/>
        </p:nvPicPr>
        <p:blipFill>
          <a:blip r:embed="rId3"/>
          <a:stretch>
            <a:fillRect/>
          </a:stretch>
        </p:blipFill>
        <p:spPr>
          <a:xfrm>
            <a:off x="4638389" y="5312229"/>
            <a:ext cx="2915223" cy="1178733"/>
          </a:xfrm>
          <a:prstGeom prst="rect">
            <a:avLst/>
          </a:prstGeom>
        </p:spPr>
      </p:pic>
      <p:sp>
        <p:nvSpPr>
          <p:cNvPr id="2" name="TextBox 1"/>
          <p:cNvSpPr txBox="1"/>
          <p:nvPr/>
        </p:nvSpPr>
        <p:spPr>
          <a:xfrm>
            <a:off x="566928" y="292608"/>
            <a:ext cx="9542612" cy="646331"/>
          </a:xfrm>
          <a:prstGeom prst="rect">
            <a:avLst/>
          </a:prstGeom>
          <a:noFill/>
        </p:spPr>
        <p:txBody>
          <a:bodyPr wrap="none">
            <a:spAutoFit/>
          </a:bodyPr>
          <a:lstStyle/>
          <a:p>
            <a:r>
              <a:rPr sz="3600" b="1">
                <a:solidFill>
                  <a:srgbClr val="1B324A"/>
                </a:solidFill>
                <a:latin typeface="Aptos Display"/>
              </a:rPr>
              <a:t>PRIORITY 3 | FAIR &amp; PREVENTIVE COMPLIANCE</a:t>
            </a:r>
          </a:p>
        </p:txBody>
      </p:sp>
      <p:sp>
        <p:nvSpPr>
          <p:cNvPr id="3" name="TextBox 2"/>
          <p:cNvSpPr txBox="1"/>
          <p:nvPr/>
        </p:nvSpPr>
        <p:spPr>
          <a:xfrm>
            <a:off x="585216" y="942846"/>
            <a:ext cx="11383244" cy="353943"/>
          </a:xfrm>
          <a:prstGeom prst="rect">
            <a:avLst/>
          </a:prstGeom>
          <a:noFill/>
        </p:spPr>
        <p:txBody>
          <a:bodyPr wrap="none">
            <a:spAutoFit/>
          </a:bodyPr>
          <a:lstStyle/>
          <a:p>
            <a:r>
              <a:rPr sz="1700">
                <a:solidFill>
                  <a:srgbClr val="4E5C69"/>
                </a:solidFill>
                <a:latin typeface="+mj-lt"/>
              </a:rPr>
              <a:t>Use data and consistent review to prevent problems earlier while preserving meaningful enforcement.</a:t>
            </a:r>
          </a:p>
        </p:txBody>
      </p:sp>
      <p:sp>
        <p:nvSpPr>
          <p:cNvPr id="4" name="Rounded Rectangle 3"/>
          <p:cNvSpPr/>
          <p:nvPr/>
        </p:nvSpPr>
        <p:spPr>
          <a:xfrm>
            <a:off x="640080" y="1371600"/>
            <a:ext cx="6720840" cy="3940629"/>
          </a:xfrm>
          <a:prstGeom prst="roundRect">
            <a:avLst/>
          </a:prstGeom>
          <a:solidFill>
            <a:srgbClr val="F4F6F7"/>
          </a:solidFill>
          <a:ln>
            <a:solidFill>
              <a:srgbClr val="DEE4E7"/>
            </a:solidFill>
          </a:ln>
        </p:spPr>
        <p:style>
          <a:lnRef idx="1">
            <a:schemeClr val="accent1"/>
          </a:lnRef>
          <a:fillRef idx="3">
            <a:schemeClr val="accent1"/>
          </a:fillRef>
          <a:effectRef idx="2">
            <a:schemeClr val="accent1"/>
          </a:effectRef>
          <a:fontRef idx="minor">
            <a:schemeClr val="lt1"/>
          </a:fontRef>
        </p:style>
        <p:txBody>
          <a:bodyPr lIns="164592" tIns="128016" rIns="128016" rtlCol="0" anchor="t"/>
          <a:lstStyle/>
          <a:p>
            <a:pPr algn="ctr"/>
            <a:r>
              <a:rPr sz="2400" b="1">
                <a:solidFill>
                  <a:srgbClr val="2D6970"/>
                </a:solidFill>
                <a:latin typeface="Aptos"/>
              </a:rPr>
              <a:t>WHAT WE WILL DO</a:t>
            </a:r>
          </a:p>
          <a:p>
            <a:pPr>
              <a:spcBef>
                <a:spcPts val="800"/>
              </a:spcBef>
              <a:defRPr sz="1000">
                <a:solidFill>
                  <a:srgbClr val="252B30"/>
                </a:solidFill>
                <a:latin typeface="Aptos"/>
              </a:defRPr>
            </a:pPr>
            <a:r>
              <a:rPr sz="1600"/>
              <a:t>• Use documented risk-based review standards to focus staff attention</a:t>
            </a:r>
          </a:p>
          <a:p>
            <a:pPr>
              <a:spcBef>
                <a:spcPts val="800"/>
              </a:spcBef>
              <a:defRPr sz="1000">
                <a:solidFill>
                  <a:srgbClr val="252B30"/>
                </a:solidFill>
                <a:latin typeface="Aptos"/>
              </a:defRPr>
            </a:pPr>
            <a:r>
              <a:rPr sz="1600"/>
              <a:t>• Establish baselines for timely filing, recurring errors, repeat violations and resolution time</a:t>
            </a:r>
          </a:p>
          <a:p>
            <a:pPr>
              <a:spcBef>
                <a:spcPts val="800"/>
              </a:spcBef>
              <a:defRPr sz="1000">
                <a:solidFill>
                  <a:srgbClr val="252B30"/>
                </a:solidFill>
                <a:latin typeface="Aptos"/>
              </a:defRPr>
            </a:pPr>
            <a:r>
              <a:rPr sz="1600"/>
              <a:t>• Track diversion outcomes and subsequent compliance</a:t>
            </a:r>
          </a:p>
          <a:p>
            <a:pPr>
              <a:spcBef>
                <a:spcPts val="800"/>
              </a:spcBef>
              <a:defRPr sz="1000">
                <a:solidFill>
                  <a:srgbClr val="252B30"/>
                </a:solidFill>
                <a:latin typeface="Aptos"/>
              </a:defRPr>
            </a:pPr>
            <a:r>
              <a:rPr sz="1600"/>
              <a:t>• Use recurring PFD and conflict issues for proactive reminders, guidance or targeted review</a:t>
            </a:r>
          </a:p>
          <a:p>
            <a:pPr>
              <a:spcBef>
                <a:spcPts val="800"/>
              </a:spcBef>
              <a:defRPr sz="1000">
                <a:solidFill>
                  <a:srgbClr val="252B30"/>
                </a:solidFill>
                <a:latin typeface="Aptos"/>
              </a:defRPr>
            </a:pPr>
            <a:r>
              <a:rPr sz="1600"/>
              <a:t>• Review trends regularly to inform education, guidance, rule clarification and enforcement priorities</a:t>
            </a:r>
          </a:p>
        </p:txBody>
      </p:sp>
      <p:sp>
        <p:nvSpPr>
          <p:cNvPr id="5" name="Rounded Rectangle 4"/>
          <p:cNvSpPr/>
          <p:nvPr/>
        </p:nvSpPr>
        <p:spPr>
          <a:xfrm>
            <a:off x="7589520" y="1371600"/>
            <a:ext cx="3977639" cy="3940629"/>
          </a:xfrm>
          <a:prstGeom prst="roundRect">
            <a:avLst/>
          </a:prstGeom>
          <a:solidFill>
            <a:srgbClr val="1B324A"/>
          </a:solidFill>
          <a:ln>
            <a:noFill/>
          </a:ln>
        </p:spPr>
        <p:style>
          <a:lnRef idx="1">
            <a:schemeClr val="accent1"/>
          </a:lnRef>
          <a:fillRef idx="3">
            <a:schemeClr val="accent1"/>
          </a:fillRef>
          <a:effectRef idx="2">
            <a:schemeClr val="accent1"/>
          </a:effectRef>
          <a:fontRef idx="minor">
            <a:schemeClr val="lt1"/>
          </a:fontRef>
        </p:style>
        <p:txBody>
          <a:bodyPr lIns="182880" tIns="201168" rtlCol="0" anchor="t"/>
          <a:lstStyle/>
          <a:p>
            <a:pPr algn="ctr"/>
            <a:r>
              <a:rPr sz="2400" b="1">
                <a:solidFill>
                  <a:srgbClr val="FFFFFF"/>
                </a:solidFill>
              </a:rPr>
              <a:t>BY 2031, WE WANT TO SEE</a:t>
            </a:r>
          </a:p>
          <a:p>
            <a:pPr>
              <a:spcBef>
                <a:spcPts val="1400"/>
              </a:spcBef>
              <a:defRPr sz="1030">
                <a:solidFill>
                  <a:srgbClr val="FFFFFF"/>
                </a:solidFill>
              </a:defRPr>
            </a:pPr>
            <a:r>
              <a:rPr sz="1600"/>
              <a:t>• Higher timely filing rates</a:t>
            </a:r>
          </a:p>
          <a:p>
            <a:pPr>
              <a:spcBef>
                <a:spcPts val="1400"/>
              </a:spcBef>
              <a:defRPr sz="1030">
                <a:solidFill>
                  <a:srgbClr val="FFFFFF"/>
                </a:solidFill>
              </a:defRPr>
            </a:pPr>
            <a:r>
              <a:rPr sz="1600"/>
              <a:t>• Fewer repeat and recurring violations</a:t>
            </a:r>
          </a:p>
          <a:p>
            <a:pPr>
              <a:spcBef>
                <a:spcPts val="1400"/>
              </a:spcBef>
              <a:defRPr sz="1030">
                <a:solidFill>
                  <a:srgbClr val="FFFFFF"/>
                </a:solidFill>
              </a:defRPr>
            </a:pPr>
            <a:r>
              <a:rPr sz="1600"/>
              <a:t>• Effective diversion</a:t>
            </a:r>
          </a:p>
          <a:p>
            <a:pPr>
              <a:spcBef>
                <a:spcPts val="1400"/>
              </a:spcBef>
              <a:defRPr sz="1030">
                <a:solidFill>
                  <a:srgbClr val="FFFFFF"/>
                </a:solidFill>
              </a:defRPr>
            </a:pPr>
            <a:r>
              <a:rPr sz="1600"/>
              <a:t>• More issues resolved through prevention and early correction</a:t>
            </a:r>
          </a:p>
        </p:txBody>
      </p:sp>
    </p:spTree>
    <p:extLst>
      <p:ext uri="{BB962C8B-B14F-4D97-AF65-F5344CB8AC3E}">
        <p14:creationId xmlns:p14="http://schemas.microsoft.com/office/powerpoint/2010/main" val="32927583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566928" y="292608"/>
            <a:ext cx="9591344" cy="646331"/>
          </a:xfrm>
          <a:prstGeom prst="rect">
            <a:avLst/>
          </a:prstGeom>
          <a:noFill/>
        </p:spPr>
        <p:txBody>
          <a:bodyPr wrap="none">
            <a:spAutoFit/>
          </a:bodyPr>
          <a:lstStyle/>
          <a:p>
            <a:r>
              <a:rPr sz="3600" b="1">
                <a:solidFill>
                  <a:srgbClr val="1B324A"/>
                </a:solidFill>
                <a:latin typeface="Aptos Display"/>
              </a:rPr>
              <a:t>PRIORITY 4 | MODERN &amp; ACCESSIBLE SYSTEMS</a:t>
            </a:r>
          </a:p>
        </p:txBody>
      </p:sp>
      <p:sp>
        <p:nvSpPr>
          <p:cNvPr id="3" name="TextBox 2"/>
          <p:cNvSpPr txBox="1"/>
          <p:nvPr/>
        </p:nvSpPr>
        <p:spPr>
          <a:xfrm>
            <a:off x="585216" y="841248"/>
            <a:ext cx="11657550" cy="369332"/>
          </a:xfrm>
          <a:prstGeom prst="rect">
            <a:avLst/>
          </a:prstGeom>
          <a:noFill/>
        </p:spPr>
        <p:txBody>
          <a:bodyPr wrap="none">
            <a:spAutoFit/>
          </a:bodyPr>
          <a:lstStyle/>
          <a:p>
            <a:r>
              <a:rPr>
                <a:solidFill>
                  <a:srgbClr val="4E5C69"/>
                </a:solidFill>
                <a:latin typeface="Aptos"/>
              </a:rPr>
              <a:t>The first major strategic decision comes early: determine the Commission’s long-term filing and disclosure platform.</a:t>
            </a:r>
          </a:p>
        </p:txBody>
      </p:sp>
      <p:pic>
        <p:nvPicPr>
          <p:cNvPr id="8" name="Picture 7">
            <a:extLst>
              <a:ext uri="{FF2B5EF4-FFF2-40B4-BE49-F238E27FC236}">
                <a16:creationId xmlns:a16="http://schemas.microsoft.com/office/drawing/2014/main" id="{52032544-11CD-1724-510D-2CB2C6C1D69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623147" y="5417924"/>
            <a:ext cx="2915223" cy="1166089"/>
          </a:xfrm>
          <a:prstGeom prst="rect">
            <a:avLst/>
          </a:prstGeom>
        </p:spPr>
      </p:pic>
      <p:sp>
        <p:nvSpPr>
          <p:cNvPr id="4" name="Rounded Rectangle 3"/>
          <p:cNvSpPr/>
          <p:nvPr/>
        </p:nvSpPr>
        <p:spPr>
          <a:xfrm>
            <a:off x="640080" y="1280160"/>
            <a:ext cx="10927080" cy="841248"/>
          </a:xfrm>
          <a:prstGeom prst="roundRect">
            <a:avLst/>
          </a:prstGeom>
          <a:solidFill>
            <a:srgbClr val="1B32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400" b="1">
                <a:solidFill>
                  <a:srgbClr val="FFFFFF"/>
                </a:solidFill>
              </a:rPr>
              <a:t>EARLY 2027: COMPLETE TECHNOLOGY ROADMAP + RETAIN / ENHANCE / REPLACE DECISION</a:t>
            </a:r>
          </a:p>
        </p:txBody>
      </p:sp>
      <p:sp>
        <p:nvSpPr>
          <p:cNvPr id="5" name="Rounded Rectangle 4"/>
          <p:cNvSpPr/>
          <p:nvPr/>
        </p:nvSpPr>
        <p:spPr>
          <a:xfrm>
            <a:off x="640080" y="2359152"/>
            <a:ext cx="5303520" cy="3063240"/>
          </a:xfrm>
          <a:prstGeom prst="roundRect">
            <a:avLst/>
          </a:prstGeom>
          <a:solidFill>
            <a:srgbClr val="F4F6F7"/>
          </a:solidFill>
          <a:ln>
            <a:solidFill>
              <a:srgbClr val="DEE4E7"/>
            </a:solidFill>
          </a:ln>
        </p:spPr>
        <p:style>
          <a:lnRef idx="1">
            <a:schemeClr val="accent1"/>
          </a:lnRef>
          <a:fillRef idx="3">
            <a:schemeClr val="accent1"/>
          </a:fillRef>
          <a:effectRef idx="2">
            <a:schemeClr val="accent1"/>
          </a:effectRef>
          <a:fontRef idx="minor">
            <a:schemeClr val="lt1"/>
          </a:fontRef>
        </p:style>
        <p:txBody>
          <a:bodyPr lIns="164592" tIns="128016" rIns="128016" rtlCol="0" anchor="ctr"/>
          <a:lstStyle/>
          <a:p>
            <a:pPr algn="ctr"/>
            <a:r>
              <a:rPr sz="2400" b="1">
                <a:solidFill>
                  <a:srgbClr val="2D6970"/>
                </a:solidFill>
                <a:latin typeface="Aptos"/>
              </a:rPr>
              <a:t>SYSTEM MODERNIZATION</a:t>
            </a:r>
          </a:p>
          <a:p>
            <a:pPr>
              <a:spcBef>
                <a:spcPts val="800"/>
              </a:spcBef>
              <a:defRPr sz="1000">
                <a:solidFill>
                  <a:srgbClr val="252B30"/>
                </a:solidFill>
                <a:latin typeface="Aptos"/>
              </a:defRPr>
            </a:pPr>
            <a:r>
              <a:rPr sz="1600"/>
              <a:t>• Use documented performance, filer/public needs, local filing requirements and lifecycle cost</a:t>
            </a:r>
          </a:p>
          <a:p>
            <a:pPr>
              <a:spcBef>
                <a:spcPts val="800"/>
              </a:spcBef>
              <a:defRPr sz="1000">
                <a:solidFill>
                  <a:srgbClr val="252B30"/>
                </a:solidFill>
                <a:latin typeface="Aptos"/>
              </a:defRPr>
            </a:pPr>
            <a:r>
              <a:rPr sz="1600"/>
              <a:t>• Address data portability, vendor dependence, procurement timing and implementation risk</a:t>
            </a:r>
          </a:p>
          <a:p>
            <a:pPr>
              <a:spcBef>
                <a:spcPts val="800"/>
              </a:spcBef>
              <a:defRPr sz="1000">
                <a:solidFill>
                  <a:srgbClr val="252B30"/>
                </a:solidFill>
                <a:latin typeface="Aptos"/>
              </a:defRPr>
            </a:pPr>
            <a:r>
              <a:rPr sz="1600"/>
              <a:t>• Maintain filing continuity and public access during any transition</a:t>
            </a:r>
          </a:p>
          <a:p>
            <a:pPr>
              <a:spcBef>
                <a:spcPts val="800"/>
              </a:spcBef>
              <a:defRPr sz="1000">
                <a:solidFill>
                  <a:srgbClr val="252B30"/>
                </a:solidFill>
                <a:latin typeface="Aptos"/>
              </a:defRPr>
            </a:pPr>
            <a:r>
              <a:rPr sz="1600"/>
              <a:t>• Implement, stabilize and improve the selected strategy through 2031</a:t>
            </a:r>
          </a:p>
        </p:txBody>
      </p:sp>
      <p:sp>
        <p:nvSpPr>
          <p:cNvPr id="6" name="Rounded Rectangle 5"/>
          <p:cNvSpPr/>
          <p:nvPr/>
        </p:nvSpPr>
        <p:spPr>
          <a:xfrm>
            <a:off x="6126480" y="2359152"/>
            <a:ext cx="5440680" cy="3063240"/>
          </a:xfrm>
          <a:prstGeom prst="roundRect">
            <a:avLst/>
          </a:prstGeom>
          <a:solidFill>
            <a:srgbClr val="F4F6F7"/>
          </a:solidFill>
          <a:ln>
            <a:solidFill>
              <a:srgbClr val="DEE4E7"/>
            </a:solidFill>
          </a:ln>
        </p:spPr>
        <p:style>
          <a:lnRef idx="1">
            <a:schemeClr val="accent1"/>
          </a:lnRef>
          <a:fillRef idx="3">
            <a:schemeClr val="accent1"/>
          </a:fillRef>
          <a:effectRef idx="2">
            <a:schemeClr val="accent1"/>
          </a:effectRef>
          <a:fontRef idx="minor">
            <a:schemeClr val="lt1"/>
          </a:fontRef>
        </p:style>
        <p:txBody>
          <a:bodyPr lIns="164592" tIns="128016" rIns="128016" rtlCol="0" anchor="ctr"/>
          <a:lstStyle/>
          <a:p>
            <a:pPr algn="ctr"/>
            <a:r>
              <a:rPr sz="2400" b="1">
                <a:solidFill>
                  <a:srgbClr val="AB843D"/>
                </a:solidFill>
                <a:latin typeface="Aptos"/>
              </a:rPr>
              <a:t>TECHNOLOGY-ASSISTED COMPLIANCE REVIEW</a:t>
            </a:r>
          </a:p>
          <a:p>
            <a:pPr>
              <a:spcBef>
                <a:spcPts val="800"/>
              </a:spcBef>
              <a:defRPr sz="1000">
                <a:solidFill>
                  <a:srgbClr val="252B30"/>
                </a:solidFill>
                <a:latin typeface="Aptos"/>
              </a:defRPr>
            </a:pPr>
            <a:r>
              <a:rPr sz="1600"/>
              <a:t>• Build on the process implemented in 2026</a:t>
            </a:r>
          </a:p>
          <a:p>
            <a:pPr>
              <a:spcBef>
                <a:spcPts val="800"/>
              </a:spcBef>
              <a:defRPr sz="1000">
                <a:solidFill>
                  <a:srgbClr val="252B30"/>
                </a:solidFill>
                <a:latin typeface="Aptos"/>
              </a:defRPr>
            </a:pPr>
            <a:r>
              <a:rPr sz="1600"/>
              <a:t>• Validate accuracy and strengthen quality controls and human review</a:t>
            </a:r>
          </a:p>
          <a:p>
            <a:pPr>
              <a:spcBef>
                <a:spcPts val="800"/>
              </a:spcBef>
              <a:defRPr sz="1000">
                <a:solidFill>
                  <a:srgbClr val="252B30"/>
                </a:solidFill>
                <a:latin typeface="Aptos"/>
              </a:defRPr>
            </a:pPr>
            <a:r>
              <a:rPr sz="1600"/>
              <a:t>• Refine review criteria and expand appropriate uses</a:t>
            </a:r>
          </a:p>
          <a:p>
            <a:pPr>
              <a:spcBef>
                <a:spcPts val="800"/>
              </a:spcBef>
              <a:defRPr sz="1000">
                <a:solidFill>
                  <a:srgbClr val="252B30"/>
                </a:solidFill>
                <a:latin typeface="Aptos"/>
              </a:defRPr>
            </a:pPr>
            <a:r>
              <a:rPr sz="1600"/>
              <a:t>• Use technology to increase meaningful review coverage without sacrificing accuracy</a:t>
            </a:r>
          </a:p>
        </p:txBody>
      </p:sp>
    </p:spTree>
    <p:extLst>
      <p:ext uri="{BB962C8B-B14F-4D97-AF65-F5344CB8AC3E}">
        <p14:creationId xmlns:p14="http://schemas.microsoft.com/office/powerpoint/2010/main" val="214731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566928" y="292608"/>
            <a:ext cx="8723414" cy="1138773"/>
          </a:xfrm>
          <a:prstGeom prst="rect">
            <a:avLst/>
          </a:prstGeom>
          <a:noFill/>
        </p:spPr>
        <p:txBody>
          <a:bodyPr wrap="none">
            <a:spAutoFit/>
          </a:bodyPr>
          <a:lstStyle/>
          <a:p>
            <a:r>
              <a:rPr sz="3400" b="1">
                <a:solidFill>
                  <a:srgbClr val="1B324A"/>
                </a:solidFill>
                <a:latin typeface="Aptos Display"/>
              </a:rPr>
              <a:t>PRIORITY 5 | ORGANIZATIONAL EXCELLENCE </a:t>
            </a:r>
            <a:endParaRPr lang="en-US" sz="3400" b="1">
              <a:solidFill>
                <a:srgbClr val="1B324A"/>
              </a:solidFill>
              <a:latin typeface="Aptos Display"/>
            </a:endParaRPr>
          </a:p>
          <a:p>
            <a:r>
              <a:rPr lang="en-US" sz="3400" b="1">
                <a:solidFill>
                  <a:srgbClr val="1B324A"/>
                </a:solidFill>
                <a:latin typeface="Aptos Display"/>
              </a:rPr>
              <a:t>				</a:t>
            </a:r>
            <a:r>
              <a:rPr sz="3400" b="1">
                <a:solidFill>
                  <a:srgbClr val="1B324A"/>
                </a:solidFill>
                <a:latin typeface="Aptos Display"/>
              </a:rPr>
              <a:t>&amp; STEWARDSHIP</a:t>
            </a:r>
          </a:p>
        </p:txBody>
      </p:sp>
      <p:sp>
        <p:nvSpPr>
          <p:cNvPr id="3" name="TextBox 2"/>
          <p:cNvSpPr txBox="1"/>
          <p:nvPr/>
        </p:nvSpPr>
        <p:spPr>
          <a:xfrm>
            <a:off x="566928" y="1344024"/>
            <a:ext cx="8037585" cy="369332"/>
          </a:xfrm>
          <a:prstGeom prst="rect">
            <a:avLst/>
          </a:prstGeom>
          <a:noFill/>
        </p:spPr>
        <p:txBody>
          <a:bodyPr wrap="none">
            <a:spAutoFit/>
          </a:bodyPr>
          <a:lstStyle/>
          <a:p>
            <a:r>
              <a:rPr>
                <a:solidFill>
                  <a:srgbClr val="4E5C69"/>
                </a:solidFill>
                <a:latin typeface="Aptos"/>
              </a:rPr>
              <a:t>Build durable internal capacity while staying ready for changing responsibilities.</a:t>
            </a:r>
          </a:p>
        </p:txBody>
      </p:sp>
      <p:sp>
        <p:nvSpPr>
          <p:cNvPr id="4" name="Rounded Rectangle 3"/>
          <p:cNvSpPr/>
          <p:nvPr/>
        </p:nvSpPr>
        <p:spPr>
          <a:xfrm>
            <a:off x="640080" y="1722120"/>
            <a:ext cx="6629400" cy="4343400"/>
          </a:xfrm>
          <a:prstGeom prst="roundRect">
            <a:avLst/>
          </a:prstGeom>
          <a:solidFill>
            <a:srgbClr val="F4F6F7"/>
          </a:solidFill>
          <a:ln>
            <a:solidFill>
              <a:srgbClr val="DEE4E7"/>
            </a:solidFill>
          </a:ln>
        </p:spPr>
        <p:style>
          <a:lnRef idx="1">
            <a:schemeClr val="accent1"/>
          </a:lnRef>
          <a:fillRef idx="3">
            <a:schemeClr val="accent1"/>
          </a:fillRef>
          <a:effectRef idx="2">
            <a:schemeClr val="accent1"/>
          </a:effectRef>
          <a:fontRef idx="minor">
            <a:schemeClr val="lt1"/>
          </a:fontRef>
        </p:style>
        <p:txBody>
          <a:bodyPr lIns="164592" tIns="128016" rIns="128016" rtlCol="0" anchor="t"/>
          <a:lstStyle/>
          <a:p>
            <a:pPr algn="ctr"/>
            <a:r>
              <a:rPr sz="2400" b="1">
                <a:solidFill>
                  <a:srgbClr val="2D6970"/>
                </a:solidFill>
                <a:latin typeface="+mj-lt"/>
              </a:rPr>
              <a:t>WHAT WE WILL DO</a:t>
            </a:r>
          </a:p>
          <a:p>
            <a:pPr>
              <a:spcBef>
                <a:spcPts val="800"/>
              </a:spcBef>
              <a:defRPr sz="1000">
                <a:solidFill>
                  <a:srgbClr val="252B30"/>
                </a:solidFill>
                <a:latin typeface="Aptos"/>
              </a:defRPr>
            </a:pPr>
            <a:r>
              <a:rPr sz="1600">
                <a:latin typeface="+mj-lt"/>
              </a:rPr>
              <a:t>• Document critical processes, ownership, backup responsibility and key controls</a:t>
            </a:r>
          </a:p>
          <a:p>
            <a:pPr>
              <a:spcBef>
                <a:spcPts val="800"/>
              </a:spcBef>
              <a:defRPr sz="1000">
                <a:solidFill>
                  <a:srgbClr val="252B30"/>
                </a:solidFill>
                <a:latin typeface="Aptos"/>
              </a:defRPr>
            </a:pPr>
            <a:r>
              <a:rPr sz="1600">
                <a:latin typeface="+mj-lt"/>
              </a:rPr>
              <a:t>• Expand cross-training and succession coverage</a:t>
            </a:r>
          </a:p>
          <a:p>
            <a:pPr>
              <a:spcBef>
                <a:spcPts val="800"/>
              </a:spcBef>
              <a:defRPr sz="1000">
                <a:solidFill>
                  <a:srgbClr val="252B30"/>
                </a:solidFill>
                <a:latin typeface="Aptos"/>
              </a:defRPr>
            </a:pPr>
            <a:r>
              <a:rPr sz="1600">
                <a:latin typeface="+mj-lt"/>
              </a:rPr>
              <a:t>• Use Gemba / Voice of Customer work to identify friction and service improvements</a:t>
            </a:r>
          </a:p>
          <a:p>
            <a:pPr>
              <a:spcBef>
                <a:spcPts val="800"/>
              </a:spcBef>
              <a:defRPr sz="1000">
                <a:solidFill>
                  <a:srgbClr val="252B30"/>
                </a:solidFill>
                <a:latin typeface="Aptos"/>
              </a:defRPr>
            </a:pPr>
            <a:r>
              <a:rPr sz="1600">
                <a:latin typeface="+mj-lt"/>
              </a:rPr>
              <a:t>• Conduct targeted internal reviews of selected processes</a:t>
            </a:r>
          </a:p>
          <a:p>
            <a:pPr>
              <a:spcBef>
                <a:spcPts val="800"/>
              </a:spcBef>
              <a:defRPr sz="1000">
                <a:solidFill>
                  <a:srgbClr val="252B30"/>
                </a:solidFill>
                <a:latin typeface="Aptos"/>
              </a:defRPr>
            </a:pPr>
            <a:r>
              <a:rPr sz="1600">
                <a:latin typeface="+mj-lt"/>
              </a:rPr>
              <a:t>• Connect staffing, budget and technology decisions to workload</a:t>
            </a:r>
          </a:p>
          <a:p>
            <a:pPr>
              <a:spcBef>
                <a:spcPts val="800"/>
              </a:spcBef>
              <a:defRPr sz="1000">
                <a:solidFill>
                  <a:srgbClr val="252B30"/>
                </a:solidFill>
                <a:latin typeface="Aptos"/>
              </a:defRPr>
            </a:pPr>
            <a:r>
              <a:rPr sz="1600">
                <a:latin typeface="+mj-lt"/>
              </a:rPr>
              <a:t>• Regularly assess emerging legal, technological and operational responsibilities</a:t>
            </a:r>
          </a:p>
        </p:txBody>
      </p:sp>
      <p:sp>
        <p:nvSpPr>
          <p:cNvPr id="5" name="Rounded Rectangle 4"/>
          <p:cNvSpPr/>
          <p:nvPr/>
        </p:nvSpPr>
        <p:spPr>
          <a:xfrm>
            <a:off x="7528560" y="2272474"/>
            <a:ext cx="4023360" cy="3242692"/>
          </a:xfrm>
          <a:prstGeom prst="roundRect">
            <a:avLst/>
          </a:prstGeom>
          <a:solidFill>
            <a:srgbClr val="F4F6F7"/>
          </a:solidFill>
          <a:ln>
            <a:solidFill>
              <a:srgbClr val="AB843D"/>
            </a:solidFill>
          </a:ln>
        </p:spPr>
        <p:style>
          <a:lnRef idx="1">
            <a:schemeClr val="accent1"/>
          </a:lnRef>
          <a:fillRef idx="3">
            <a:schemeClr val="accent1"/>
          </a:fillRef>
          <a:effectRef idx="2">
            <a:schemeClr val="accent1"/>
          </a:effectRef>
          <a:fontRef idx="minor">
            <a:schemeClr val="lt1"/>
          </a:fontRef>
        </p:style>
        <p:txBody>
          <a:bodyPr lIns="182880" tIns="201168" rtlCol="0" anchor="t"/>
          <a:lstStyle/>
          <a:p>
            <a:pPr algn="ctr"/>
            <a:r>
              <a:rPr sz="2400" b="1">
                <a:solidFill>
                  <a:srgbClr val="AB843D"/>
                </a:solidFill>
                <a:latin typeface="+mj-lt"/>
              </a:rPr>
              <a:t>BY 2031</a:t>
            </a:r>
          </a:p>
          <a:p>
            <a:pPr>
              <a:spcBef>
                <a:spcPts val="1500"/>
              </a:spcBef>
              <a:defRPr sz="1050">
                <a:solidFill>
                  <a:srgbClr val="252B30"/>
                </a:solidFill>
              </a:defRPr>
            </a:pPr>
            <a:r>
              <a:rPr sz="1600">
                <a:latin typeface="+mj-lt"/>
              </a:rPr>
              <a:t>• Stronger continuity</a:t>
            </a:r>
          </a:p>
          <a:p>
            <a:pPr>
              <a:spcBef>
                <a:spcPts val="1500"/>
              </a:spcBef>
              <a:defRPr sz="1050">
                <a:solidFill>
                  <a:srgbClr val="252B30"/>
                </a:solidFill>
              </a:defRPr>
            </a:pPr>
            <a:r>
              <a:rPr sz="1600">
                <a:latin typeface="+mj-lt"/>
              </a:rPr>
              <a:t>• Better documented processes</a:t>
            </a:r>
          </a:p>
          <a:p>
            <a:pPr>
              <a:spcBef>
                <a:spcPts val="1500"/>
              </a:spcBef>
              <a:defRPr sz="1050">
                <a:solidFill>
                  <a:srgbClr val="252B30"/>
                </a:solidFill>
              </a:defRPr>
            </a:pPr>
            <a:r>
              <a:rPr sz="1600">
                <a:latin typeface="+mj-lt"/>
              </a:rPr>
              <a:t>• Improved service delivery</a:t>
            </a:r>
          </a:p>
          <a:p>
            <a:pPr>
              <a:spcBef>
                <a:spcPts val="1500"/>
              </a:spcBef>
              <a:defRPr sz="1050">
                <a:solidFill>
                  <a:srgbClr val="252B30"/>
                </a:solidFill>
              </a:defRPr>
            </a:pPr>
            <a:r>
              <a:rPr sz="1600">
                <a:latin typeface="+mj-lt"/>
              </a:rPr>
              <a:t>• Workforce and resources able to adapt</a:t>
            </a:r>
          </a:p>
        </p:txBody>
      </p:sp>
      <p:pic>
        <p:nvPicPr>
          <p:cNvPr id="7" name="Picture 6">
            <a:extLst>
              <a:ext uri="{FF2B5EF4-FFF2-40B4-BE49-F238E27FC236}">
                <a16:creationId xmlns:a16="http://schemas.microsoft.com/office/drawing/2014/main" id="{6AE00B3D-7536-92B2-0AD5-A976DC289D0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082628" y="5438933"/>
            <a:ext cx="2915223" cy="1166089"/>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502920" y="256032"/>
            <a:ext cx="4698722" cy="523220"/>
          </a:xfrm>
          <a:prstGeom prst="rect">
            <a:avLst/>
          </a:prstGeom>
          <a:noFill/>
        </p:spPr>
        <p:txBody>
          <a:bodyPr wrap="none">
            <a:spAutoFit/>
          </a:bodyPr>
          <a:lstStyle/>
          <a:p>
            <a:r>
              <a:rPr sz="2800" b="1">
                <a:solidFill>
                  <a:srgbClr val="1B324A"/>
                </a:solidFill>
                <a:latin typeface="Montserrat" panose="00000500000000000000" pitchFamily="50" charset="0"/>
              </a:rPr>
              <a:t>SIGNATURE INITIATIVES</a:t>
            </a:r>
          </a:p>
        </p:txBody>
      </p:sp>
      <p:sp>
        <p:nvSpPr>
          <p:cNvPr id="4" name="Rounded Rectangle 3"/>
          <p:cNvSpPr/>
          <p:nvPr/>
        </p:nvSpPr>
        <p:spPr>
          <a:xfrm>
            <a:off x="613572" y="877717"/>
            <a:ext cx="594360" cy="530352"/>
          </a:xfrm>
          <a:prstGeom prst="roundRect">
            <a:avLst/>
          </a:prstGeom>
          <a:solidFill>
            <a:srgbClr val="2D69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latin typeface="Montserrat" panose="00000500000000000000" pitchFamily="50" charset="0"/>
            </a:endParaRPr>
          </a:p>
        </p:txBody>
      </p:sp>
      <p:sp>
        <p:nvSpPr>
          <p:cNvPr id="5" name="TextBox 4"/>
          <p:cNvSpPr txBox="1"/>
          <p:nvPr/>
        </p:nvSpPr>
        <p:spPr>
          <a:xfrm>
            <a:off x="1353312" y="1280160"/>
            <a:ext cx="184731" cy="461665"/>
          </a:xfrm>
          <a:prstGeom prst="rect">
            <a:avLst/>
          </a:prstGeom>
          <a:noFill/>
        </p:spPr>
        <p:txBody>
          <a:bodyPr wrap="none">
            <a:spAutoFit/>
          </a:bodyPr>
          <a:lstStyle/>
          <a:p>
            <a:endParaRPr sz="2400">
              <a:latin typeface="Montserrat" panose="00000500000000000000" pitchFamily="50" charset="0"/>
            </a:endParaRPr>
          </a:p>
        </p:txBody>
      </p:sp>
      <p:sp>
        <p:nvSpPr>
          <p:cNvPr id="9" name="TextBox 8"/>
          <p:cNvSpPr txBox="1"/>
          <p:nvPr/>
        </p:nvSpPr>
        <p:spPr>
          <a:xfrm>
            <a:off x="1353312" y="3218688"/>
            <a:ext cx="184731" cy="461665"/>
          </a:xfrm>
          <a:prstGeom prst="rect">
            <a:avLst/>
          </a:prstGeom>
          <a:noFill/>
        </p:spPr>
        <p:txBody>
          <a:bodyPr wrap="none">
            <a:spAutoFit/>
          </a:bodyPr>
          <a:lstStyle/>
          <a:p>
            <a:endParaRPr sz="2400">
              <a:latin typeface="Montserrat" panose="00000500000000000000" pitchFamily="50" charset="0"/>
            </a:endParaRPr>
          </a:p>
        </p:txBody>
      </p:sp>
      <p:sp>
        <p:nvSpPr>
          <p:cNvPr id="14" name="Rounded Rectangle 13"/>
          <p:cNvSpPr/>
          <p:nvPr/>
        </p:nvSpPr>
        <p:spPr>
          <a:xfrm>
            <a:off x="594360" y="893605"/>
            <a:ext cx="530352" cy="420624"/>
          </a:xfrm>
          <a:prstGeom prst="roundRect">
            <a:avLst/>
          </a:prstGeom>
          <a:solidFill>
            <a:srgbClr val="2D69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b="1">
                <a:solidFill>
                  <a:srgbClr val="FFFFFF"/>
                </a:solidFill>
                <a:latin typeface="Montserrat" panose="00000500000000000000" pitchFamily="50" charset="0"/>
              </a:rPr>
              <a:t>1</a:t>
            </a:r>
            <a:endParaRPr sz="1050" b="1">
              <a:solidFill>
                <a:srgbClr val="FFFFFF"/>
              </a:solidFill>
              <a:latin typeface="Montserrat" panose="00000500000000000000" pitchFamily="50" charset="0"/>
            </a:endParaRPr>
          </a:p>
        </p:txBody>
      </p:sp>
      <p:sp>
        <p:nvSpPr>
          <p:cNvPr id="15" name="TextBox 14"/>
          <p:cNvSpPr txBox="1"/>
          <p:nvPr/>
        </p:nvSpPr>
        <p:spPr>
          <a:xfrm>
            <a:off x="1280161" y="809773"/>
            <a:ext cx="9864090" cy="905376"/>
          </a:xfrm>
          <a:prstGeom prst="rect">
            <a:avLst/>
          </a:prstGeom>
          <a:noFill/>
        </p:spPr>
        <p:txBody>
          <a:bodyPr wrap="square">
            <a:spAutoFit/>
          </a:bodyPr>
          <a:lstStyle/>
          <a:p>
            <a:r>
              <a:rPr sz="2000" b="1">
                <a:solidFill>
                  <a:srgbClr val="1B324A"/>
                </a:solidFill>
                <a:latin typeface="Montserrat" panose="00000500000000000000" pitchFamily="50" charset="0"/>
              </a:rPr>
              <a:t>The People’s Commission</a:t>
            </a:r>
          </a:p>
          <a:p>
            <a:pPr>
              <a:spcBef>
                <a:spcPts val="100"/>
              </a:spcBef>
              <a:defRPr sz="840">
                <a:solidFill>
                  <a:srgbClr val="4E5C69"/>
                </a:solidFill>
                <a:latin typeface="Aptos"/>
              </a:defRPr>
            </a:pPr>
            <a:r>
              <a:rPr sz="1600">
                <a:latin typeface="Montserrat" panose="00000500000000000000" pitchFamily="50" charset="0"/>
              </a:rPr>
              <a:t>Statewide accessibility, regional engagement, understandable public information and direct connection with the people the Commission serves.</a:t>
            </a:r>
          </a:p>
        </p:txBody>
      </p:sp>
      <p:sp>
        <p:nvSpPr>
          <p:cNvPr id="17" name="TextBox 16"/>
          <p:cNvSpPr txBox="1"/>
          <p:nvPr/>
        </p:nvSpPr>
        <p:spPr>
          <a:xfrm>
            <a:off x="1316842" y="1785198"/>
            <a:ext cx="9827410" cy="905376"/>
          </a:xfrm>
          <a:prstGeom prst="rect">
            <a:avLst/>
          </a:prstGeom>
          <a:noFill/>
        </p:spPr>
        <p:txBody>
          <a:bodyPr wrap="square">
            <a:spAutoFit/>
          </a:bodyPr>
          <a:lstStyle/>
          <a:p>
            <a:r>
              <a:rPr sz="2000" b="1">
                <a:solidFill>
                  <a:srgbClr val="1B324A"/>
                </a:solidFill>
                <a:latin typeface="Montserrat" panose="00000500000000000000" pitchFamily="50" charset="0"/>
              </a:rPr>
              <a:t>Annual Ethics Education Plan</a:t>
            </a:r>
          </a:p>
          <a:p>
            <a:pPr>
              <a:spcBef>
                <a:spcPts val="100"/>
              </a:spcBef>
              <a:defRPr sz="840">
                <a:solidFill>
                  <a:srgbClr val="4E5C69"/>
                </a:solidFill>
                <a:latin typeface="Aptos"/>
              </a:defRPr>
            </a:pPr>
            <a:r>
              <a:rPr sz="1600">
                <a:latin typeface="Montserrat" panose="00000500000000000000" pitchFamily="50" charset="0"/>
              </a:rPr>
              <a:t>A recurring, data-informed education program built around filing cycles, elections, compliance trends and stakeholder needs.</a:t>
            </a:r>
          </a:p>
        </p:txBody>
      </p:sp>
      <p:sp>
        <p:nvSpPr>
          <p:cNvPr id="19" name="TextBox 18"/>
          <p:cNvSpPr txBox="1"/>
          <p:nvPr/>
        </p:nvSpPr>
        <p:spPr>
          <a:xfrm>
            <a:off x="1280161" y="2688336"/>
            <a:ext cx="9864092" cy="1151597"/>
          </a:xfrm>
          <a:prstGeom prst="rect">
            <a:avLst/>
          </a:prstGeom>
          <a:noFill/>
        </p:spPr>
        <p:txBody>
          <a:bodyPr wrap="square">
            <a:spAutoFit/>
          </a:bodyPr>
          <a:lstStyle/>
          <a:p>
            <a:r>
              <a:rPr sz="2000" b="1">
                <a:solidFill>
                  <a:srgbClr val="1B324A"/>
                </a:solidFill>
                <a:latin typeface="Montserrat" panose="00000500000000000000" pitchFamily="50" charset="0"/>
              </a:rPr>
              <a:t>Early-2027 Technology Roadmap &amp; Platform Decision</a:t>
            </a:r>
          </a:p>
          <a:p>
            <a:pPr>
              <a:spcBef>
                <a:spcPts val="100"/>
              </a:spcBef>
              <a:defRPr sz="840">
                <a:solidFill>
                  <a:srgbClr val="4E5C69"/>
                </a:solidFill>
                <a:latin typeface="Aptos"/>
              </a:defRPr>
            </a:pPr>
            <a:r>
              <a:rPr sz="1600">
                <a:latin typeface="Montserrat" panose="00000500000000000000" pitchFamily="50" charset="0"/>
              </a:rPr>
              <a:t>A retain / enhance / replace decision based on documented system performance, public-access needs, compliance-review capability, lifecycle cost, data portability and implementation risk.</a:t>
            </a:r>
          </a:p>
        </p:txBody>
      </p:sp>
      <p:sp>
        <p:nvSpPr>
          <p:cNvPr id="21" name="TextBox 20"/>
          <p:cNvSpPr txBox="1"/>
          <p:nvPr/>
        </p:nvSpPr>
        <p:spPr>
          <a:xfrm>
            <a:off x="1280160" y="3817620"/>
            <a:ext cx="9526967" cy="659155"/>
          </a:xfrm>
          <a:prstGeom prst="rect">
            <a:avLst/>
          </a:prstGeom>
          <a:noFill/>
        </p:spPr>
        <p:txBody>
          <a:bodyPr wrap="none">
            <a:spAutoFit/>
          </a:bodyPr>
          <a:lstStyle/>
          <a:p>
            <a:r>
              <a:rPr sz="2000" b="1">
                <a:solidFill>
                  <a:srgbClr val="1B324A"/>
                </a:solidFill>
                <a:latin typeface="Montserrat" panose="00000500000000000000" pitchFamily="50" charset="0"/>
              </a:rPr>
              <a:t>Compliance → Education Feedback Loop</a:t>
            </a:r>
          </a:p>
          <a:p>
            <a:pPr>
              <a:spcBef>
                <a:spcPts val="100"/>
              </a:spcBef>
              <a:defRPr sz="840">
                <a:solidFill>
                  <a:srgbClr val="4E5C69"/>
                </a:solidFill>
                <a:latin typeface="Aptos"/>
              </a:defRPr>
            </a:pPr>
            <a:r>
              <a:rPr sz="1600">
                <a:latin typeface="Montserrat" panose="00000500000000000000" pitchFamily="50" charset="0"/>
              </a:rPr>
              <a:t>Identify recurring issue → educate → measure subsequent behavior → improve the response.</a:t>
            </a:r>
          </a:p>
        </p:txBody>
      </p:sp>
      <p:sp>
        <p:nvSpPr>
          <p:cNvPr id="23" name="TextBox 22"/>
          <p:cNvSpPr txBox="1"/>
          <p:nvPr/>
        </p:nvSpPr>
        <p:spPr>
          <a:xfrm>
            <a:off x="1280160" y="4632578"/>
            <a:ext cx="9493304" cy="659155"/>
          </a:xfrm>
          <a:prstGeom prst="rect">
            <a:avLst/>
          </a:prstGeom>
          <a:noFill/>
        </p:spPr>
        <p:txBody>
          <a:bodyPr wrap="none">
            <a:spAutoFit/>
          </a:bodyPr>
          <a:lstStyle/>
          <a:p>
            <a:r>
              <a:rPr sz="2000" b="1">
                <a:solidFill>
                  <a:srgbClr val="1B324A"/>
                </a:solidFill>
                <a:latin typeface="Montserrat" panose="00000500000000000000" pitchFamily="50" charset="0"/>
              </a:rPr>
              <a:t>Oklahoma Ethics &amp; Transparency Summit</a:t>
            </a:r>
          </a:p>
          <a:p>
            <a:pPr>
              <a:spcBef>
                <a:spcPts val="100"/>
              </a:spcBef>
              <a:defRPr sz="840">
                <a:solidFill>
                  <a:srgbClr val="4E5C69"/>
                </a:solidFill>
                <a:latin typeface="Aptos"/>
              </a:defRPr>
            </a:pPr>
            <a:r>
              <a:rPr sz="1600">
                <a:latin typeface="Montserrat" panose="00000500000000000000" pitchFamily="50" charset="0"/>
              </a:rPr>
              <a:t>A statewide forum for education, dialogue, emerging issues and stakeholder engagement.</a:t>
            </a:r>
          </a:p>
        </p:txBody>
      </p:sp>
      <p:sp>
        <p:nvSpPr>
          <p:cNvPr id="25" name="TextBox 24"/>
          <p:cNvSpPr txBox="1"/>
          <p:nvPr/>
        </p:nvSpPr>
        <p:spPr>
          <a:xfrm>
            <a:off x="1280160" y="5418963"/>
            <a:ext cx="9864091" cy="905376"/>
          </a:xfrm>
          <a:prstGeom prst="rect">
            <a:avLst/>
          </a:prstGeom>
          <a:noFill/>
        </p:spPr>
        <p:txBody>
          <a:bodyPr wrap="square" lIns="91440" tIns="45720" rIns="91440" bIns="45720" anchor="t">
            <a:spAutoFit/>
          </a:bodyPr>
          <a:lstStyle/>
          <a:p>
            <a:r>
              <a:rPr lang="en-US" sz="2000" b="1">
                <a:solidFill>
                  <a:srgbClr val="1B324A"/>
                </a:solidFill>
                <a:latin typeface="Montserrat"/>
              </a:rPr>
              <a:t>2031</a:t>
            </a:r>
            <a:r>
              <a:rPr sz="2000" b="1">
                <a:solidFill>
                  <a:srgbClr val="1B324A"/>
                </a:solidFill>
                <a:latin typeface="Montserrat"/>
              </a:rPr>
              <a:t> State of Ethics &amp; Transparency Report</a:t>
            </a:r>
          </a:p>
          <a:p>
            <a:pPr>
              <a:spcBef>
                <a:spcPts val="100"/>
              </a:spcBef>
              <a:defRPr sz="840">
                <a:solidFill>
                  <a:srgbClr val="4E5C69"/>
                </a:solidFill>
                <a:latin typeface="Aptos"/>
              </a:defRPr>
            </a:pPr>
            <a:r>
              <a:rPr sz="1600">
                <a:latin typeface="Montserrat"/>
              </a:rPr>
              <a:t>A public </a:t>
            </a:r>
            <a:r>
              <a:rPr lang="en-US" sz="1600">
                <a:latin typeface="Montserrat"/>
              </a:rPr>
              <a:t>five-year</a:t>
            </a:r>
            <a:r>
              <a:rPr sz="1600">
                <a:latin typeface="Montserrat"/>
              </a:rPr>
              <a:t> assessment of compliance, education, transparency, accessibility, technology and Commission performance.</a:t>
            </a:r>
          </a:p>
        </p:txBody>
      </p:sp>
      <p:sp>
        <p:nvSpPr>
          <p:cNvPr id="29" name="Rounded Rectangle 3">
            <a:extLst>
              <a:ext uri="{FF2B5EF4-FFF2-40B4-BE49-F238E27FC236}">
                <a16:creationId xmlns:a16="http://schemas.microsoft.com/office/drawing/2014/main" id="{E111E7F1-396A-BECB-B4A8-D9C3630232E2}"/>
              </a:ext>
            </a:extLst>
          </p:cNvPr>
          <p:cNvSpPr/>
          <p:nvPr/>
        </p:nvSpPr>
        <p:spPr>
          <a:xfrm>
            <a:off x="613572" y="1869286"/>
            <a:ext cx="594360" cy="530352"/>
          </a:xfrm>
          <a:prstGeom prst="roundRect">
            <a:avLst/>
          </a:prstGeom>
          <a:solidFill>
            <a:srgbClr val="2D69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latin typeface="Montserrat" panose="00000500000000000000" pitchFamily="50" charset="0"/>
            </a:endParaRPr>
          </a:p>
        </p:txBody>
      </p:sp>
      <p:sp>
        <p:nvSpPr>
          <p:cNvPr id="31" name="Rounded Rectangle 13">
            <a:extLst>
              <a:ext uri="{FF2B5EF4-FFF2-40B4-BE49-F238E27FC236}">
                <a16:creationId xmlns:a16="http://schemas.microsoft.com/office/drawing/2014/main" id="{F5852324-8DE8-4431-F131-723794F57B70}"/>
              </a:ext>
            </a:extLst>
          </p:cNvPr>
          <p:cNvSpPr/>
          <p:nvPr/>
        </p:nvSpPr>
        <p:spPr>
          <a:xfrm>
            <a:off x="594360" y="1885174"/>
            <a:ext cx="530352" cy="420624"/>
          </a:xfrm>
          <a:prstGeom prst="roundRect">
            <a:avLst/>
          </a:prstGeom>
          <a:solidFill>
            <a:srgbClr val="2D69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a:solidFill>
                  <a:srgbClr val="FFFFFF"/>
                </a:solidFill>
                <a:latin typeface="Montserrat" panose="00000500000000000000" pitchFamily="50" charset="0"/>
              </a:rPr>
              <a:t>2</a:t>
            </a:r>
            <a:endParaRPr sz="1050" b="1">
              <a:solidFill>
                <a:srgbClr val="FFFFFF"/>
              </a:solidFill>
              <a:latin typeface="Montserrat" panose="00000500000000000000" pitchFamily="50" charset="0"/>
            </a:endParaRPr>
          </a:p>
        </p:txBody>
      </p:sp>
      <p:sp>
        <p:nvSpPr>
          <p:cNvPr id="33" name="Rounded Rectangle 3">
            <a:extLst>
              <a:ext uri="{FF2B5EF4-FFF2-40B4-BE49-F238E27FC236}">
                <a16:creationId xmlns:a16="http://schemas.microsoft.com/office/drawing/2014/main" id="{60DE6C9F-DA17-EEA8-2C0F-93B945E64644}"/>
              </a:ext>
            </a:extLst>
          </p:cNvPr>
          <p:cNvSpPr/>
          <p:nvPr/>
        </p:nvSpPr>
        <p:spPr>
          <a:xfrm>
            <a:off x="613572" y="2763279"/>
            <a:ext cx="594360" cy="530352"/>
          </a:xfrm>
          <a:prstGeom prst="roundRect">
            <a:avLst/>
          </a:prstGeom>
          <a:solidFill>
            <a:srgbClr val="2D69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latin typeface="Montserrat" panose="00000500000000000000" pitchFamily="50" charset="0"/>
            </a:endParaRPr>
          </a:p>
        </p:txBody>
      </p:sp>
      <p:sp>
        <p:nvSpPr>
          <p:cNvPr id="35" name="Rounded Rectangle 13">
            <a:extLst>
              <a:ext uri="{FF2B5EF4-FFF2-40B4-BE49-F238E27FC236}">
                <a16:creationId xmlns:a16="http://schemas.microsoft.com/office/drawing/2014/main" id="{F5519E12-A743-E6D5-01DB-D3EE8B71BD57}"/>
              </a:ext>
            </a:extLst>
          </p:cNvPr>
          <p:cNvSpPr/>
          <p:nvPr/>
        </p:nvSpPr>
        <p:spPr>
          <a:xfrm>
            <a:off x="594360" y="2779167"/>
            <a:ext cx="530352" cy="420624"/>
          </a:xfrm>
          <a:prstGeom prst="roundRect">
            <a:avLst/>
          </a:prstGeom>
          <a:solidFill>
            <a:srgbClr val="2D69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a:solidFill>
                  <a:srgbClr val="FFFFFF"/>
                </a:solidFill>
                <a:latin typeface="Montserrat" panose="00000500000000000000" pitchFamily="50" charset="0"/>
              </a:rPr>
              <a:t>3</a:t>
            </a:r>
            <a:endParaRPr sz="1050" b="1">
              <a:solidFill>
                <a:srgbClr val="FFFFFF"/>
              </a:solidFill>
              <a:latin typeface="Montserrat" panose="00000500000000000000" pitchFamily="50" charset="0"/>
            </a:endParaRPr>
          </a:p>
        </p:txBody>
      </p:sp>
      <p:sp>
        <p:nvSpPr>
          <p:cNvPr id="37" name="Rounded Rectangle 3">
            <a:extLst>
              <a:ext uri="{FF2B5EF4-FFF2-40B4-BE49-F238E27FC236}">
                <a16:creationId xmlns:a16="http://schemas.microsoft.com/office/drawing/2014/main" id="{7980A431-191E-2413-993E-746DDADC6B26}"/>
              </a:ext>
            </a:extLst>
          </p:cNvPr>
          <p:cNvSpPr/>
          <p:nvPr/>
        </p:nvSpPr>
        <p:spPr>
          <a:xfrm>
            <a:off x="613572" y="3895141"/>
            <a:ext cx="594360" cy="530352"/>
          </a:xfrm>
          <a:prstGeom prst="roundRect">
            <a:avLst/>
          </a:prstGeom>
          <a:solidFill>
            <a:srgbClr val="2D69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latin typeface="Montserrat" panose="00000500000000000000" pitchFamily="50" charset="0"/>
            </a:endParaRPr>
          </a:p>
        </p:txBody>
      </p:sp>
      <p:sp>
        <p:nvSpPr>
          <p:cNvPr id="39" name="Rounded Rectangle 13">
            <a:extLst>
              <a:ext uri="{FF2B5EF4-FFF2-40B4-BE49-F238E27FC236}">
                <a16:creationId xmlns:a16="http://schemas.microsoft.com/office/drawing/2014/main" id="{B94EDF80-BBC3-7887-6036-B4AA8A5138DA}"/>
              </a:ext>
            </a:extLst>
          </p:cNvPr>
          <p:cNvSpPr/>
          <p:nvPr/>
        </p:nvSpPr>
        <p:spPr>
          <a:xfrm>
            <a:off x="594360" y="3911029"/>
            <a:ext cx="530352" cy="420624"/>
          </a:xfrm>
          <a:prstGeom prst="roundRect">
            <a:avLst/>
          </a:prstGeom>
          <a:solidFill>
            <a:srgbClr val="2D69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a:solidFill>
                  <a:srgbClr val="FFFFFF"/>
                </a:solidFill>
                <a:latin typeface="Montserrat" panose="00000500000000000000" pitchFamily="50" charset="0"/>
              </a:rPr>
              <a:t>4</a:t>
            </a:r>
            <a:endParaRPr sz="1050" b="1">
              <a:solidFill>
                <a:srgbClr val="FFFFFF"/>
              </a:solidFill>
              <a:latin typeface="Montserrat" panose="00000500000000000000" pitchFamily="50" charset="0"/>
            </a:endParaRPr>
          </a:p>
        </p:txBody>
      </p:sp>
      <p:sp>
        <p:nvSpPr>
          <p:cNvPr id="41" name="Rounded Rectangle 3">
            <a:extLst>
              <a:ext uri="{FF2B5EF4-FFF2-40B4-BE49-F238E27FC236}">
                <a16:creationId xmlns:a16="http://schemas.microsoft.com/office/drawing/2014/main" id="{ED6A5796-4468-CBDC-E67B-58A8921706C6}"/>
              </a:ext>
            </a:extLst>
          </p:cNvPr>
          <p:cNvSpPr/>
          <p:nvPr/>
        </p:nvSpPr>
        <p:spPr>
          <a:xfrm>
            <a:off x="613572" y="4683875"/>
            <a:ext cx="594360" cy="530352"/>
          </a:xfrm>
          <a:prstGeom prst="roundRect">
            <a:avLst/>
          </a:prstGeom>
          <a:solidFill>
            <a:srgbClr val="2D69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latin typeface="Montserrat" panose="00000500000000000000" pitchFamily="50" charset="0"/>
            </a:endParaRPr>
          </a:p>
        </p:txBody>
      </p:sp>
      <p:sp>
        <p:nvSpPr>
          <p:cNvPr id="43" name="Rounded Rectangle 13">
            <a:extLst>
              <a:ext uri="{FF2B5EF4-FFF2-40B4-BE49-F238E27FC236}">
                <a16:creationId xmlns:a16="http://schemas.microsoft.com/office/drawing/2014/main" id="{CA976D8F-0922-FA39-FE0C-E03D5338E1BE}"/>
              </a:ext>
            </a:extLst>
          </p:cNvPr>
          <p:cNvSpPr/>
          <p:nvPr/>
        </p:nvSpPr>
        <p:spPr>
          <a:xfrm>
            <a:off x="594360" y="4699763"/>
            <a:ext cx="530352" cy="420624"/>
          </a:xfrm>
          <a:prstGeom prst="roundRect">
            <a:avLst/>
          </a:prstGeom>
          <a:solidFill>
            <a:srgbClr val="2D69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a:solidFill>
                  <a:srgbClr val="FFFFFF"/>
                </a:solidFill>
                <a:latin typeface="Montserrat" panose="00000500000000000000" pitchFamily="50" charset="0"/>
              </a:rPr>
              <a:t>5</a:t>
            </a:r>
            <a:endParaRPr sz="1050" b="1">
              <a:solidFill>
                <a:srgbClr val="FFFFFF"/>
              </a:solidFill>
              <a:latin typeface="Montserrat" panose="00000500000000000000" pitchFamily="50" charset="0"/>
            </a:endParaRPr>
          </a:p>
        </p:txBody>
      </p:sp>
      <p:sp>
        <p:nvSpPr>
          <p:cNvPr id="45" name="Rounded Rectangle 3">
            <a:extLst>
              <a:ext uri="{FF2B5EF4-FFF2-40B4-BE49-F238E27FC236}">
                <a16:creationId xmlns:a16="http://schemas.microsoft.com/office/drawing/2014/main" id="{852EC22C-259F-C96F-02EE-724D466B05C3}"/>
              </a:ext>
            </a:extLst>
          </p:cNvPr>
          <p:cNvSpPr/>
          <p:nvPr/>
        </p:nvSpPr>
        <p:spPr>
          <a:xfrm>
            <a:off x="613572" y="5488497"/>
            <a:ext cx="594360" cy="530352"/>
          </a:xfrm>
          <a:prstGeom prst="roundRect">
            <a:avLst/>
          </a:prstGeom>
          <a:solidFill>
            <a:srgbClr val="2D69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latin typeface="Montserrat" panose="00000500000000000000" pitchFamily="50" charset="0"/>
            </a:endParaRPr>
          </a:p>
        </p:txBody>
      </p:sp>
      <p:sp>
        <p:nvSpPr>
          <p:cNvPr id="47" name="Rounded Rectangle 13">
            <a:extLst>
              <a:ext uri="{FF2B5EF4-FFF2-40B4-BE49-F238E27FC236}">
                <a16:creationId xmlns:a16="http://schemas.microsoft.com/office/drawing/2014/main" id="{1FC51A03-6140-BC9D-0FA0-F597C9AE452E}"/>
              </a:ext>
            </a:extLst>
          </p:cNvPr>
          <p:cNvSpPr/>
          <p:nvPr/>
        </p:nvSpPr>
        <p:spPr>
          <a:xfrm>
            <a:off x="594360" y="5504385"/>
            <a:ext cx="530352" cy="420624"/>
          </a:xfrm>
          <a:prstGeom prst="roundRect">
            <a:avLst/>
          </a:prstGeom>
          <a:solidFill>
            <a:srgbClr val="2D69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a:solidFill>
                  <a:srgbClr val="FFFFFF"/>
                </a:solidFill>
                <a:latin typeface="Montserrat" panose="00000500000000000000" pitchFamily="50" charset="0"/>
              </a:rPr>
              <a:t>6</a:t>
            </a:r>
            <a:endParaRPr sz="1050" b="1">
              <a:solidFill>
                <a:srgbClr val="FFFFFF"/>
              </a:solidFill>
              <a:latin typeface="Montserrat" panose="00000500000000000000" pitchFamily="50" charset="0"/>
            </a:endParaRPr>
          </a:p>
        </p:txBody>
      </p:sp>
      <p:pic>
        <p:nvPicPr>
          <p:cNvPr id="49" name="Picture 48">
            <a:extLst>
              <a:ext uri="{FF2B5EF4-FFF2-40B4-BE49-F238E27FC236}">
                <a16:creationId xmlns:a16="http://schemas.microsoft.com/office/drawing/2014/main" id="{9F9D388D-DF41-28DB-DD0E-C0445F3530B4}"/>
              </a:ext>
            </a:extLst>
          </p:cNvPr>
          <p:cNvPicPr>
            <a:picLocks noChangeAspect="1"/>
          </p:cNvPicPr>
          <p:nvPr/>
        </p:nvPicPr>
        <p:blipFill>
          <a:blip r:embed="rId3"/>
          <a:srcRect/>
          <a:stretch/>
        </p:blipFill>
        <p:spPr>
          <a:xfrm>
            <a:off x="9936335" y="0"/>
            <a:ext cx="2257137" cy="902854"/>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502920" y="322707"/>
            <a:ext cx="7436651" cy="523220"/>
          </a:xfrm>
          <a:prstGeom prst="rect">
            <a:avLst/>
          </a:prstGeom>
          <a:noFill/>
        </p:spPr>
        <p:txBody>
          <a:bodyPr wrap="none">
            <a:spAutoFit/>
          </a:bodyPr>
          <a:lstStyle/>
          <a:p>
            <a:r>
              <a:rPr sz="2800" b="1">
                <a:solidFill>
                  <a:srgbClr val="1B324A"/>
                </a:solidFill>
                <a:latin typeface="Montserrat" panose="00000500000000000000" pitchFamily="50" charset="0"/>
              </a:rPr>
              <a:t>HEADLINE PERFORMANCE MEASURES</a:t>
            </a:r>
          </a:p>
        </p:txBody>
      </p:sp>
      <p:sp>
        <p:nvSpPr>
          <p:cNvPr id="3" name="TextBox 2"/>
          <p:cNvSpPr txBox="1"/>
          <p:nvPr/>
        </p:nvSpPr>
        <p:spPr>
          <a:xfrm>
            <a:off x="521207" y="843915"/>
            <a:ext cx="11293476" cy="338554"/>
          </a:xfrm>
          <a:prstGeom prst="rect">
            <a:avLst/>
          </a:prstGeom>
          <a:noFill/>
        </p:spPr>
        <p:txBody>
          <a:bodyPr wrap="none">
            <a:spAutoFit/>
          </a:bodyPr>
          <a:lstStyle/>
          <a:p>
            <a:r>
              <a:rPr sz="1600">
                <a:solidFill>
                  <a:srgbClr val="4E5C69"/>
                </a:solidFill>
                <a:latin typeface="Montserrat" panose="00000500000000000000" pitchFamily="50" charset="0"/>
              </a:rPr>
              <a:t>Keep the scorecard limited enough to matter: reach, performance and outcomes—not activity counts alone.</a:t>
            </a:r>
          </a:p>
        </p:txBody>
      </p:sp>
      <p:sp>
        <p:nvSpPr>
          <p:cNvPr id="4" name="Rounded Rectangle 3"/>
          <p:cNvSpPr/>
          <p:nvPr/>
        </p:nvSpPr>
        <p:spPr>
          <a:xfrm>
            <a:off x="594360" y="1417320"/>
            <a:ext cx="2996565" cy="4251960"/>
          </a:xfrm>
          <a:prstGeom prst="roundRect">
            <a:avLst/>
          </a:prstGeom>
          <a:solidFill>
            <a:srgbClr val="F4F6F7"/>
          </a:solidFill>
          <a:ln>
            <a:solidFill>
              <a:srgbClr val="2D6970"/>
            </a:solidFill>
          </a:ln>
        </p:spPr>
        <p:style>
          <a:lnRef idx="1">
            <a:schemeClr val="accent1"/>
          </a:lnRef>
          <a:fillRef idx="3">
            <a:schemeClr val="accent1"/>
          </a:fillRef>
          <a:effectRef idx="2">
            <a:schemeClr val="accent1"/>
          </a:effectRef>
          <a:fontRef idx="minor">
            <a:schemeClr val="lt1"/>
          </a:fontRef>
        </p:style>
        <p:txBody>
          <a:bodyPr lIns="164592" tIns="164592" rtlCol="0" anchor="t"/>
          <a:lstStyle/>
          <a:p>
            <a:pPr algn="ctr"/>
            <a:r>
              <a:rPr sz="2600" b="1">
                <a:solidFill>
                  <a:srgbClr val="1B324A"/>
                </a:solidFill>
                <a:latin typeface="Montserrat" panose="00000500000000000000" pitchFamily="50" charset="0"/>
              </a:rPr>
              <a:t>REACH</a:t>
            </a:r>
          </a:p>
          <a:p>
            <a:pPr algn="ctr">
              <a:spcBef>
                <a:spcPts val="800"/>
              </a:spcBef>
              <a:defRPr sz="950" i="1">
                <a:solidFill>
                  <a:srgbClr val="4E5C69"/>
                </a:solidFill>
              </a:defRPr>
            </a:pPr>
            <a:r>
              <a:rPr sz="1600">
                <a:latin typeface="Montserrat" panose="00000500000000000000" pitchFamily="50" charset="0"/>
              </a:rPr>
              <a:t>Are we reaching the people we serve?</a:t>
            </a:r>
          </a:p>
          <a:p>
            <a:pPr marL="171450" indent="-171450">
              <a:spcBef>
                <a:spcPts val="1300"/>
              </a:spcBef>
              <a:buBlip>
                <a:blip r:embed="rId3"/>
              </a:buBlip>
              <a:defRPr sz="1000">
                <a:solidFill>
                  <a:srgbClr val="252B30"/>
                </a:solidFill>
              </a:defRPr>
            </a:pPr>
            <a:r>
              <a:rPr sz="1600">
                <a:latin typeface="Montserrat" panose="00000500000000000000" pitchFamily="50" charset="0"/>
              </a:rPr>
              <a:t>Education reach &amp; geographic coverage</a:t>
            </a:r>
          </a:p>
          <a:p>
            <a:pPr marL="171450" indent="-171450">
              <a:spcBef>
                <a:spcPts val="1300"/>
              </a:spcBef>
              <a:buBlip>
                <a:blip r:embed="rId3"/>
              </a:buBlip>
              <a:defRPr sz="1000">
                <a:solidFill>
                  <a:srgbClr val="252B30"/>
                </a:solidFill>
              </a:defRPr>
            </a:pPr>
            <a:r>
              <a:rPr sz="1600">
                <a:latin typeface="Montserrat" panose="00000500000000000000" pitchFamily="50" charset="0"/>
              </a:rPr>
              <a:t>Public/stakeholder participation</a:t>
            </a:r>
          </a:p>
          <a:p>
            <a:pPr marL="171450" indent="-171450">
              <a:spcBef>
                <a:spcPts val="1300"/>
              </a:spcBef>
              <a:buBlip>
                <a:blip r:embed="rId3"/>
              </a:buBlip>
              <a:defRPr sz="1000">
                <a:solidFill>
                  <a:srgbClr val="252B30"/>
                </a:solidFill>
              </a:defRPr>
            </a:pPr>
            <a:r>
              <a:rPr sz="1600">
                <a:latin typeface="Montserrat" panose="00000500000000000000" pitchFamily="50" charset="0"/>
              </a:rPr>
              <a:t>Use of public resources</a:t>
            </a:r>
          </a:p>
        </p:txBody>
      </p:sp>
      <p:sp>
        <p:nvSpPr>
          <p:cNvPr id="5" name="Rounded Rectangle 4"/>
          <p:cNvSpPr/>
          <p:nvPr/>
        </p:nvSpPr>
        <p:spPr>
          <a:xfrm>
            <a:off x="4127182" y="1443990"/>
            <a:ext cx="3520440" cy="4251960"/>
          </a:xfrm>
          <a:prstGeom prst="roundRect">
            <a:avLst/>
          </a:prstGeom>
          <a:solidFill>
            <a:srgbClr val="F4F6F7"/>
          </a:solidFill>
          <a:ln>
            <a:solidFill>
              <a:srgbClr val="1B324A"/>
            </a:solidFill>
          </a:ln>
        </p:spPr>
        <p:style>
          <a:lnRef idx="1">
            <a:schemeClr val="accent1"/>
          </a:lnRef>
          <a:fillRef idx="3">
            <a:schemeClr val="accent1"/>
          </a:fillRef>
          <a:effectRef idx="2">
            <a:schemeClr val="accent1"/>
          </a:effectRef>
          <a:fontRef idx="minor">
            <a:schemeClr val="lt1"/>
          </a:fontRef>
        </p:style>
        <p:txBody>
          <a:bodyPr lIns="164592" tIns="164592" rtlCol="0" anchor="t"/>
          <a:lstStyle/>
          <a:p>
            <a:pPr algn="ctr"/>
            <a:r>
              <a:rPr sz="2600" b="1">
                <a:solidFill>
                  <a:srgbClr val="1B324A"/>
                </a:solidFill>
                <a:latin typeface="Montserrat" panose="00000500000000000000" pitchFamily="50" charset="0"/>
              </a:rPr>
              <a:t>PERFORMANCE</a:t>
            </a:r>
          </a:p>
          <a:p>
            <a:pPr algn="ctr">
              <a:spcBef>
                <a:spcPts val="800"/>
              </a:spcBef>
              <a:defRPr sz="950" i="1">
                <a:solidFill>
                  <a:srgbClr val="4E5C69"/>
                </a:solidFill>
              </a:defRPr>
            </a:pPr>
            <a:r>
              <a:rPr sz="1600">
                <a:latin typeface="Montserrat" panose="00000500000000000000" pitchFamily="50" charset="0"/>
              </a:rPr>
              <a:t>Are we doing our work effectively?</a:t>
            </a:r>
          </a:p>
          <a:p>
            <a:pPr marL="171450" indent="-171450">
              <a:spcBef>
                <a:spcPts val="1300"/>
              </a:spcBef>
              <a:buBlip>
                <a:blip r:embed="rId3"/>
              </a:buBlip>
              <a:defRPr sz="1000">
                <a:solidFill>
                  <a:srgbClr val="252B30"/>
                </a:solidFill>
              </a:defRPr>
            </a:pPr>
            <a:r>
              <a:rPr sz="1600">
                <a:solidFill>
                  <a:srgbClr val="252B30"/>
                </a:solidFill>
                <a:latin typeface="Montserrat" panose="00000500000000000000" pitchFamily="50" charset="0"/>
              </a:rPr>
              <a:t>Timely filing compliance</a:t>
            </a:r>
          </a:p>
          <a:p>
            <a:pPr marL="171450" indent="-171450">
              <a:spcBef>
                <a:spcPts val="1300"/>
              </a:spcBef>
              <a:buBlip>
                <a:blip r:embed="rId3"/>
              </a:buBlip>
              <a:defRPr sz="1000">
                <a:solidFill>
                  <a:srgbClr val="252B30"/>
                </a:solidFill>
              </a:defRPr>
            </a:pPr>
            <a:r>
              <a:rPr sz="1600">
                <a:solidFill>
                  <a:srgbClr val="252B30"/>
                </a:solidFill>
                <a:latin typeface="Montserrat" panose="00000500000000000000" pitchFamily="50" charset="0"/>
              </a:rPr>
              <a:t>System reliability, user experience &amp; modernization readiness</a:t>
            </a:r>
          </a:p>
          <a:p>
            <a:pPr marL="171450" indent="-171450">
              <a:spcBef>
                <a:spcPts val="1300"/>
              </a:spcBef>
              <a:buBlip>
                <a:blip r:embed="rId3"/>
              </a:buBlip>
              <a:defRPr sz="1000">
                <a:solidFill>
                  <a:srgbClr val="252B30"/>
                </a:solidFill>
              </a:defRPr>
            </a:pPr>
            <a:r>
              <a:rPr sz="1600">
                <a:solidFill>
                  <a:srgbClr val="252B30"/>
                </a:solidFill>
                <a:latin typeface="Montserrat" panose="00000500000000000000" pitchFamily="50" charset="0"/>
              </a:rPr>
              <a:t>Compliance review timeliness, coverage &amp; assisted-review accuracy</a:t>
            </a:r>
          </a:p>
          <a:p>
            <a:pPr marL="171450" indent="-171450">
              <a:spcBef>
                <a:spcPts val="1300"/>
              </a:spcBef>
              <a:buBlip>
                <a:blip r:embed="rId3"/>
              </a:buBlip>
              <a:defRPr sz="1000">
                <a:solidFill>
                  <a:srgbClr val="252B30"/>
                </a:solidFill>
              </a:defRPr>
            </a:pPr>
            <a:r>
              <a:rPr sz="1600">
                <a:solidFill>
                  <a:srgbClr val="252B30"/>
                </a:solidFill>
                <a:latin typeface="Montserrat" panose="00000500000000000000" pitchFamily="50" charset="0"/>
              </a:rPr>
              <a:t>Organizational capacity</a:t>
            </a:r>
          </a:p>
        </p:txBody>
      </p:sp>
      <p:sp>
        <p:nvSpPr>
          <p:cNvPr id="6" name="Rounded Rectangle 5"/>
          <p:cNvSpPr/>
          <p:nvPr/>
        </p:nvSpPr>
        <p:spPr>
          <a:xfrm>
            <a:off x="8183880" y="1417320"/>
            <a:ext cx="3520440" cy="4251960"/>
          </a:xfrm>
          <a:prstGeom prst="roundRect">
            <a:avLst/>
          </a:prstGeom>
          <a:solidFill>
            <a:srgbClr val="F4F6F7"/>
          </a:solidFill>
          <a:ln>
            <a:solidFill>
              <a:srgbClr val="AB843D"/>
            </a:solidFill>
          </a:ln>
        </p:spPr>
        <p:style>
          <a:lnRef idx="1">
            <a:schemeClr val="accent1"/>
          </a:lnRef>
          <a:fillRef idx="3">
            <a:schemeClr val="accent1"/>
          </a:fillRef>
          <a:effectRef idx="2">
            <a:schemeClr val="accent1"/>
          </a:effectRef>
          <a:fontRef idx="minor">
            <a:schemeClr val="lt1"/>
          </a:fontRef>
        </p:style>
        <p:txBody>
          <a:bodyPr lIns="164592" tIns="164592" rtlCol="0" anchor="t"/>
          <a:lstStyle/>
          <a:p>
            <a:pPr algn="ctr"/>
            <a:r>
              <a:rPr sz="2800" b="1">
                <a:solidFill>
                  <a:srgbClr val="AB843D"/>
                </a:solidFill>
                <a:latin typeface="Montserrat" panose="00000500000000000000" pitchFamily="50" charset="0"/>
              </a:rPr>
              <a:t>OUTCOMES</a:t>
            </a:r>
          </a:p>
          <a:p>
            <a:pPr algn="ctr">
              <a:spcBef>
                <a:spcPts val="800"/>
              </a:spcBef>
              <a:defRPr sz="950" i="1">
                <a:solidFill>
                  <a:srgbClr val="4E5C69"/>
                </a:solidFill>
              </a:defRPr>
            </a:pPr>
            <a:r>
              <a:rPr sz="1600">
                <a:latin typeface="Montserrat" panose="00000500000000000000" pitchFamily="50" charset="0"/>
              </a:rPr>
              <a:t>Is our work making a difference?</a:t>
            </a:r>
          </a:p>
          <a:p>
            <a:pPr marL="171450" indent="-171450">
              <a:spcBef>
                <a:spcPts val="1300"/>
              </a:spcBef>
              <a:buBlip>
                <a:blip r:embed="rId3"/>
              </a:buBlip>
              <a:defRPr sz="1000">
                <a:solidFill>
                  <a:srgbClr val="252B30"/>
                </a:solidFill>
              </a:defRPr>
            </a:pPr>
            <a:r>
              <a:rPr sz="1600">
                <a:solidFill>
                  <a:srgbClr val="252B30"/>
                </a:solidFill>
                <a:latin typeface="Montserrat" panose="00000500000000000000" pitchFamily="50" charset="0"/>
              </a:rPr>
              <a:t>Repeat violations</a:t>
            </a:r>
          </a:p>
          <a:p>
            <a:pPr marL="171450" indent="-171450">
              <a:spcBef>
                <a:spcPts val="1300"/>
              </a:spcBef>
              <a:buBlip>
                <a:blip r:embed="rId3"/>
              </a:buBlip>
              <a:defRPr sz="1000">
                <a:solidFill>
                  <a:srgbClr val="252B30"/>
                </a:solidFill>
              </a:defRPr>
            </a:pPr>
            <a:r>
              <a:rPr sz="1600">
                <a:solidFill>
                  <a:srgbClr val="252B30"/>
                </a:solidFill>
                <a:latin typeface="Montserrat" panose="00000500000000000000" pitchFamily="50" charset="0"/>
              </a:rPr>
              <a:t>Recurring filing errors</a:t>
            </a:r>
          </a:p>
          <a:p>
            <a:pPr marL="171450" indent="-171450">
              <a:spcBef>
                <a:spcPts val="1300"/>
              </a:spcBef>
              <a:buBlip>
                <a:blip r:embed="rId3"/>
              </a:buBlip>
              <a:defRPr sz="1000">
                <a:solidFill>
                  <a:srgbClr val="252B30"/>
                </a:solidFill>
              </a:defRPr>
            </a:pPr>
            <a:r>
              <a:rPr sz="1600">
                <a:solidFill>
                  <a:srgbClr val="252B30"/>
                </a:solidFill>
                <a:latin typeface="Montserrat" panose="00000500000000000000" pitchFamily="50" charset="0"/>
              </a:rPr>
              <a:t>Post-education compliance improvement</a:t>
            </a:r>
          </a:p>
          <a:p>
            <a:pPr marL="171450" indent="-171450">
              <a:spcBef>
                <a:spcPts val="1300"/>
              </a:spcBef>
              <a:buBlip>
                <a:blip r:embed="rId3"/>
              </a:buBlip>
              <a:defRPr sz="1000">
                <a:solidFill>
                  <a:srgbClr val="252B30"/>
                </a:solidFill>
              </a:defRPr>
            </a:pPr>
            <a:r>
              <a:rPr sz="1600">
                <a:solidFill>
                  <a:srgbClr val="252B30"/>
                </a:solidFill>
                <a:latin typeface="Montserrat" panose="00000500000000000000" pitchFamily="50" charset="0"/>
              </a:rPr>
              <a:t>Public awareness &amp; accessibility</a:t>
            </a:r>
          </a:p>
        </p:txBody>
      </p:sp>
      <p:pic>
        <p:nvPicPr>
          <p:cNvPr id="9" name="Picture 8">
            <a:extLst>
              <a:ext uri="{FF2B5EF4-FFF2-40B4-BE49-F238E27FC236}">
                <a16:creationId xmlns:a16="http://schemas.microsoft.com/office/drawing/2014/main" id="{54F4C3EE-98A3-F6DE-F31E-30B941403736}"/>
              </a:ext>
            </a:extLst>
          </p:cNvPr>
          <p:cNvPicPr>
            <a:picLocks noChangeAspect="1"/>
          </p:cNvPicPr>
          <p:nvPr/>
        </p:nvPicPr>
        <p:blipFill>
          <a:blip r:embed="rId4"/>
          <a:srcRect/>
          <a:stretch/>
        </p:blipFill>
        <p:spPr>
          <a:xfrm>
            <a:off x="10245340" y="0"/>
            <a:ext cx="1948132" cy="779252"/>
          </a:xfrm>
          <a:prstGeom prst="rect">
            <a:avLst/>
          </a:prstGeom>
        </p:spPr>
      </p:pic>
      <p:pic>
        <p:nvPicPr>
          <p:cNvPr id="8" name="Picture 7" descr="Text&#10;&#10;AI-generated content may be incorrect.">
            <a:extLst>
              <a:ext uri="{FF2B5EF4-FFF2-40B4-BE49-F238E27FC236}">
                <a16:creationId xmlns:a16="http://schemas.microsoft.com/office/drawing/2014/main" id="{C35078FA-3579-EE45-AC36-47806B1C1564}"/>
              </a:ext>
            </a:extLst>
          </p:cNvPr>
          <p:cNvPicPr>
            <a:picLocks noChangeAspect="1"/>
          </p:cNvPicPr>
          <p:nvPr/>
        </p:nvPicPr>
        <p:blipFill>
          <a:blip r:embed="rId5"/>
          <a:stretch>
            <a:fillRect/>
          </a:stretch>
        </p:blipFill>
        <p:spPr>
          <a:xfrm>
            <a:off x="73068" y="5976388"/>
            <a:ext cx="12192000" cy="500185"/>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433A9-CC78-A233-DB18-B98F69AA40E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A1AA34A-EB7F-889C-2F9F-7D9EB8C3C2F2}"/>
              </a:ext>
            </a:extLst>
          </p:cNvPr>
          <p:cNvSpPr>
            <a:spLocks noGrp="1"/>
          </p:cNvSpPr>
          <p:nvPr>
            <p:ph type="ctrTitle"/>
          </p:nvPr>
        </p:nvSpPr>
        <p:spPr/>
        <p:txBody>
          <a:bodyPr/>
          <a:lstStyle/>
          <a:p>
            <a:endParaRPr lang="en-US"/>
          </a:p>
        </p:txBody>
      </p:sp>
      <p:sp>
        <p:nvSpPr>
          <p:cNvPr id="5" name="Subtitle 4">
            <a:extLst>
              <a:ext uri="{FF2B5EF4-FFF2-40B4-BE49-F238E27FC236}">
                <a16:creationId xmlns:a16="http://schemas.microsoft.com/office/drawing/2014/main" id="{C34F3C59-048D-6927-76A2-569481BB3B0E}"/>
              </a:ext>
            </a:extLst>
          </p:cNvPr>
          <p:cNvSpPr>
            <a:spLocks noGrp="1"/>
          </p:cNvSpPr>
          <p:nvPr>
            <p:ph type="subTitle" idx="1"/>
          </p:nvPr>
        </p:nvSpPr>
        <p:spPr/>
        <p:txBody>
          <a:bodyPr/>
          <a:lstStyle/>
          <a:p>
            <a:endParaRPr lang="en-US"/>
          </a:p>
        </p:txBody>
      </p:sp>
      <p:pic>
        <p:nvPicPr>
          <p:cNvPr id="3" name="Picture 2">
            <a:extLst>
              <a:ext uri="{FF2B5EF4-FFF2-40B4-BE49-F238E27FC236}">
                <a16:creationId xmlns:a16="http://schemas.microsoft.com/office/drawing/2014/main" id="{B663008C-10AC-B50D-2586-F5DD00A3FBFC}"/>
              </a:ext>
            </a:extLst>
          </p:cNvPr>
          <p:cNvPicPr>
            <a:picLocks noChangeAspect="1"/>
          </p:cNvPicPr>
          <p:nvPr/>
        </p:nvPicPr>
        <p:blipFill>
          <a:blip r:embed="rId3"/>
          <a:stretch>
            <a:fill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08CA2F26-360E-E571-7D08-071EAE1B5F30}"/>
              </a:ext>
            </a:extLst>
          </p:cNvPr>
          <p:cNvPicPr>
            <a:picLocks noChangeAspect="1"/>
          </p:cNvPicPr>
          <p:nvPr/>
        </p:nvPicPr>
        <p:blipFill>
          <a:blip r:embed="rId4"/>
          <a:stretch>
            <a:fillRect/>
          </a:stretch>
        </p:blipFill>
        <p:spPr>
          <a:xfrm>
            <a:off x="1567485" y="90678"/>
            <a:ext cx="9057031" cy="3662097"/>
          </a:xfrm>
          <a:prstGeom prst="rect">
            <a:avLst/>
          </a:prstGeom>
        </p:spPr>
      </p:pic>
      <p:grpSp>
        <p:nvGrpSpPr>
          <p:cNvPr id="14" name="Group 13">
            <a:extLst>
              <a:ext uri="{FF2B5EF4-FFF2-40B4-BE49-F238E27FC236}">
                <a16:creationId xmlns:a16="http://schemas.microsoft.com/office/drawing/2014/main" id="{EC41A691-2984-883B-4624-0FA5A0367B86}"/>
              </a:ext>
            </a:extLst>
          </p:cNvPr>
          <p:cNvGrpSpPr/>
          <p:nvPr/>
        </p:nvGrpSpPr>
        <p:grpSpPr>
          <a:xfrm>
            <a:off x="3172509" y="4621160"/>
            <a:ext cx="6447741" cy="1114477"/>
            <a:chOff x="3499957" y="4653667"/>
            <a:chExt cx="6990339" cy="1114477"/>
          </a:xfrm>
        </p:grpSpPr>
        <p:pic>
          <p:nvPicPr>
            <p:cNvPr id="2" name="Picture 1">
              <a:extLst>
                <a:ext uri="{FF2B5EF4-FFF2-40B4-BE49-F238E27FC236}">
                  <a16:creationId xmlns:a16="http://schemas.microsoft.com/office/drawing/2014/main" id="{7FA6F626-7CE0-9993-8A0F-E505A188A80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499957" y="4653667"/>
              <a:ext cx="1083779" cy="1114477"/>
            </a:xfrm>
            <a:prstGeom prst="rect">
              <a:avLst/>
            </a:prstGeom>
          </p:spPr>
        </p:pic>
        <p:sp>
          <p:nvSpPr>
            <p:cNvPr id="6" name="TextBox 5">
              <a:extLst>
                <a:ext uri="{FF2B5EF4-FFF2-40B4-BE49-F238E27FC236}">
                  <a16:creationId xmlns:a16="http://schemas.microsoft.com/office/drawing/2014/main" id="{635BDF25-D791-7AC4-4A5B-70492FE41A4E}"/>
                </a:ext>
              </a:extLst>
            </p:cNvPr>
            <p:cNvSpPr txBox="1"/>
            <p:nvPr/>
          </p:nvSpPr>
          <p:spPr>
            <a:xfrm>
              <a:off x="4583736" y="4807463"/>
              <a:ext cx="5906560" cy="769441"/>
            </a:xfrm>
            <a:prstGeom prst="rect">
              <a:avLst/>
            </a:prstGeom>
            <a:noFill/>
          </p:spPr>
          <p:txBody>
            <a:bodyPr wrap="square" rtlCol="0">
              <a:spAutoFit/>
            </a:bodyPr>
            <a:lstStyle/>
            <a:p>
              <a:r>
                <a:rPr lang="en-US" sz="4400">
                  <a:solidFill>
                    <a:schemeClr val="tx1">
                      <a:lumMod val="75000"/>
                      <a:lumOff val="25000"/>
                    </a:schemeClr>
                  </a:solidFill>
                  <a:latin typeface="Montserrat SemiBold" panose="00000700000000000000" pitchFamily="50" charset="0"/>
                </a:rPr>
                <a:t>Executive Session</a:t>
              </a:r>
            </a:p>
          </p:txBody>
        </p:sp>
      </p:grpSp>
      <p:grpSp>
        <p:nvGrpSpPr>
          <p:cNvPr id="8" name="Group 7">
            <a:extLst>
              <a:ext uri="{FF2B5EF4-FFF2-40B4-BE49-F238E27FC236}">
                <a16:creationId xmlns:a16="http://schemas.microsoft.com/office/drawing/2014/main" id="{5BF5B560-FE4F-36C5-DC93-69BF46D0C213}"/>
              </a:ext>
            </a:extLst>
          </p:cNvPr>
          <p:cNvGrpSpPr/>
          <p:nvPr/>
        </p:nvGrpSpPr>
        <p:grpSpPr>
          <a:xfrm>
            <a:off x="5139906" y="2711998"/>
            <a:ext cx="5571573" cy="1200329"/>
            <a:chOff x="2978690" y="4866140"/>
            <a:chExt cx="4774685" cy="768560"/>
          </a:xfrm>
        </p:grpSpPr>
        <p:pic>
          <p:nvPicPr>
            <p:cNvPr id="11" name="Picture 10">
              <a:extLst>
                <a:ext uri="{FF2B5EF4-FFF2-40B4-BE49-F238E27FC236}">
                  <a16:creationId xmlns:a16="http://schemas.microsoft.com/office/drawing/2014/main" id="{E38783A9-6C82-FB26-CA6E-649E1440CF60}"/>
                </a:ext>
              </a:extLst>
            </p:cNvPr>
            <p:cNvPicPr>
              <a:picLocks noChangeAspect="1"/>
            </p:cNvPicPr>
            <p:nvPr/>
          </p:nvPicPr>
          <p:blipFill>
            <a:blip r:embed="rId6"/>
            <a:stretch>
              <a:fillRect/>
            </a:stretch>
          </p:blipFill>
          <p:spPr>
            <a:xfrm>
              <a:off x="2978690" y="4970367"/>
              <a:ext cx="544678" cy="560106"/>
            </a:xfrm>
            <a:prstGeom prst="rect">
              <a:avLst/>
            </a:prstGeom>
          </p:spPr>
        </p:pic>
        <p:sp>
          <p:nvSpPr>
            <p:cNvPr id="13" name="TextBox 12">
              <a:extLst>
                <a:ext uri="{FF2B5EF4-FFF2-40B4-BE49-F238E27FC236}">
                  <a16:creationId xmlns:a16="http://schemas.microsoft.com/office/drawing/2014/main" id="{99B0D9E3-F1D0-0344-43AE-3C1DEA0F5C6C}"/>
                </a:ext>
              </a:extLst>
            </p:cNvPr>
            <p:cNvSpPr txBox="1"/>
            <p:nvPr/>
          </p:nvSpPr>
          <p:spPr>
            <a:xfrm>
              <a:off x="3523367" y="4866140"/>
              <a:ext cx="4230008" cy="768560"/>
            </a:xfrm>
            <a:prstGeom prst="rect">
              <a:avLst/>
            </a:prstGeom>
            <a:noFill/>
          </p:spPr>
          <p:txBody>
            <a:bodyPr wrap="square" lIns="91440" tIns="45720" rIns="91440" bIns="45720" rtlCol="0" anchor="t">
              <a:spAutoFit/>
            </a:bodyPr>
            <a:lstStyle/>
            <a:p>
              <a:r>
                <a:rPr lang="en-US" sz="2400">
                  <a:solidFill>
                    <a:schemeClr val="tx1">
                      <a:lumMod val="75000"/>
                      <a:lumOff val="25000"/>
                    </a:schemeClr>
                  </a:solidFill>
                  <a:latin typeface="Montserrat SemiBold"/>
                </a:rPr>
                <a:t>Regular Commission Meeting</a:t>
              </a:r>
            </a:p>
            <a:p>
              <a:r>
                <a:rPr lang="en-US" sz="2400">
                  <a:solidFill>
                    <a:schemeClr val="tx1">
                      <a:lumMod val="75000"/>
                      <a:lumOff val="25000"/>
                    </a:schemeClr>
                  </a:solidFill>
                  <a:latin typeface="Montserrat SemiBold"/>
                </a:rPr>
                <a:t>September 10, 2026  10:00 AM</a:t>
              </a:r>
            </a:p>
            <a:p>
              <a:r>
                <a:rPr lang="en-US" sz="2400">
                  <a:solidFill>
                    <a:schemeClr val="tx1">
                      <a:lumMod val="75000"/>
                      <a:lumOff val="25000"/>
                    </a:schemeClr>
                  </a:solidFill>
                  <a:latin typeface="Montserrat SemiBold" panose="00000700000000000000" pitchFamily="50" charset="0"/>
                </a:rPr>
                <a:t>OK State Capitol, Rm. G-3</a:t>
              </a:r>
            </a:p>
          </p:txBody>
        </p:sp>
      </p:grpSp>
    </p:spTree>
    <p:extLst>
      <p:ext uri="{BB962C8B-B14F-4D97-AF65-F5344CB8AC3E}">
        <p14:creationId xmlns:p14="http://schemas.microsoft.com/office/powerpoint/2010/main" val="428050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C5B998-A167-15D4-7F23-F6C9BD54462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F2E99C3-8830-744C-156C-E4E4A4BC64AC}"/>
              </a:ext>
            </a:extLst>
          </p:cNvPr>
          <p:cNvSpPr>
            <a:spLocks noGrp="1"/>
          </p:cNvSpPr>
          <p:nvPr>
            <p:ph type="ctrTitle"/>
          </p:nvPr>
        </p:nvSpPr>
        <p:spPr/>
        <p:txBody>
          <a:bodyPr/>
          <a:lstStyle/>
          <a:p>
            <a:endParaRPr lang="en-US"/>
          </a:p>
        </p:txBody>
      </p:sp>
      <p:sp>
        <p:nvSpPr>
          <p:cNvPr id="5" name="Subtitle 4">
            <a:extLst>
              <a:ext uri="{FF2B5EF4-FFF2-40B4-BE49-F238E27FC236}">
                <a16:creationId xmlns:a16="http://schemas.microsoft.com/office/drawing/2014/main" id="{925F61C8-EC4F-A689-E5EA-7598CBBAA71F}"/>
              </a:ext>
            </a:extLst>
          </p:cNvPr>
          <p:cNvSpPr>
            <a:spLocks noGrp="1"/>
          </p:cNvSpPr>
          <p:nvPr>
            <p:ph type="subTitle" idx="1"/>
          </p:nvPr>
        </p:nvSpPr>
        <p:spPr/>
        <p:txBody>
          <a:bodyPr/>
          <a:lstStyle/>
          <a:p>
            <a:endParaRPr lang="en-US"/>
          </a:p>
        </p:txBody>
      </p:sp>
      <p:pic>
        <p:nvPicPr>
          <p:cNvPr id="3" name="Picture 2">
            <a:extLst>
              <a:ext uri="{FF2B5EF4-FFF2-40B4-BE49-F238E27FC236}">
                <a16:creationId xmlns:a16="http://schemas.microsoft.com/office/drawing/2014/main" id="{A8DC7C0C-DF1D-CC43-1DE7-323A6C5B771E}"/>
              </a:ext>
            </a:extLst>
          </p:cNvPr>
          <p:cNvPicPr>
            <a:picLocks noChangeAspect="1"/>
          </p:cNvPicPr>
          <p:nvPr/>
        </p:nvPicPr>
        <p:blipFill>
          <a:blip r:embed="rId3"/>
          <a:stretch>
            <a:fill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F2855466-DE56-6948-15D3-0D3F6948B51A}"/>
              </a:ext>
            </a:extLst>
          </p:cNvPr>
          <p:cNvPicPr>
            <a:picLocks noChangeAspect="1"/>
          </p:cNvPicPr>
          <p:nvPr/>
        </p:nvPicPr>
        <p:blipFill>
          <a:blip r:embed="rId4"/>
          <a:stretch>
            <a:fillRect/>
          </a:stretch>
        </p:blipFill>
        <p:spPr>
          <a:xfrm>
            <a:off x="1567485" y="90678"/>
            <a:ext cx="9057031" cy="3662097"/>
          </a:xfrm>
          <a:prstGeom prst="rect">
            <a:avLst/>
          </a:prstGeom>
        </p:spPr>
      </p:pic>
      <p:grpSp>
        <p:nvGrpSpPr>
          <p:cNvPr id="14" name="Group 13">
            <a:extLst>
              <a:ext uri="{FF2B5EF4-FFF2-40B4-BE49-F238E27FC236}">
                <a16:creationId xmlns:a16="http://schemas.microsoft.com/office/drawing/2014/main" id="{45B5C138-359F-3EC1-0A48-BD2F35ADB90E}"/>
              </a:ext>
            </a:extLst>
          </p:cNvPr>
          <p:cNvGrpSpPr/>
          <p:nvPr/>
        </p:nvGrpSpPr>
        <p:grpSpPr>
          <a:xfrm>
            <a:off x="3172509" y="4513867"/>
            <a:ext cx="6981141" cy="1323439"/>
            <a:chOff x="3499957" y="4546374"/>
            <a:chExt cx="7568626" cy="1323439"/>
          </a:xfrm>
        </p:grpSpPr>
        <p:pic>
          <p:nvPicPr>
            <p:cNvPr id="2" name="Picture 1">
              <a:extLst>
                <a:ext uri="{FF2B5EF4-FFF2-40B4-BE49-F238E27FC236}">
                  <a16:creationId xmlns:a16="http://schemas.microsoft.com/office/drawing/2014/main" id="{A115B69B-8B23-50E7-5484-237CBDEFBF9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499957" y="4653667"/>
              <a:ext cx="1083779" cy="1114477"/>
            </a:xfrm>
            <a:prstGeom prst="rect">
              <a:avLst/>
            </a:prstGeom>
          </p:spPr>
        </p:pic>
        <p:sp>
          <p:nvSpPr>
            <p:cNvPr id="6" name="TextBox 5">
              <a:extLst>
                <a:ext uri="{FF2B5EF4-FFF2-40B4-BE49-F238E27FC236}">
                  <a16:creationId xmlns:a16="http://schemas.microsoft.com/office/drawing/2014/main" id="{561DBBCD-8948-6E43-20F8-182DDBE6A25F}"/>
                </a:ext>
              </a:extLst>
            </p:cNvPr>
            <p:cNvSpPr txBox="1"/>
            <p:nvPr/>
          </p:nvSpPr>
          <p:spPr>
            <a:xfrm>
              <a:off x="4583736" y="4546374"/>
              <a:ext cx="6484847" cy="1323439"/>
            </a:xfrm>
            <a:prstGeom prst="rect">
              <a:avLst/>
            </a:prstGeom>
            <a:noFill/>
          </p:spPr>
          <p:txBody>
            <a:bodyPr wrap="square" rtlCol="0">
              <a:spAutoFit/>
            </a:bodyPr>
            <a:lstStyle/>
            <a:p>
              <a:pPr algn="ctr"/>
              <a:r>
                <a:rPr lang="en-US" sz="4000">
                  <a:solidFill>
                    <a:schemeClr val="tx1">
                      <a:lumMod val="75000"/>
                      <a:lumOff val="25000"/>
                    </a:schemeClr>
                  </a:solidFill>
                  <a:latin typeface="Montserrat SemiBold" panose="00000700000000000000" pitchFamily="50" charset="0"/>
                </a:rPr>
                <a:t>Returning Soon From Executive Session</a:t>
              </a:r>
              <a:endParaRPr lang="en-US" sz="3600">
                <a:solidFill>
                  <a:schemeClr val="tx1">
                    <a:lumMod val="75000"/>
                    <a:lumOff val="25000"/>
                  </a:schemeClr>
                </a:solidFill>
                <a:latin typeface="Montserrat SemiBold" panose="00000700000000000000" pitchFamily="50" charset="0"/>
              </a:endParaRPr>
            </a:p>
          </p:txBody>
        </p:sp>
      </p:grpSp>
      <p:grpSp>
        <p:nvGrpSpPr>
          <p:cNvPr id="8" name="Group 7">
            <a:extLst>
              <a:ext uri="{FF2B5EF4-FFF2-40B4-BE49-F238E27FC236}">
                <a16:creationId xmlns:a16="http://schemas.microsoft.com/office/drawing/2014/main" id="{6D329901-ED2C-CCC5-9F01-20B268AC336E}"/>
              </a:ext>
            </a:extLst>
          </p:cNvPr>
          <p:cNvGrpSpPr/>
          <p:nvPr/>
        </p:nvGrpSpPr>
        <p:grpSpPr>
          <a:xfrm>
            <a:off x="5139906" y="2711998"/>
            <a:ext cx="5571573" cy="1200329"/>
            <a:chOff x="2978690" y="4866140"/>
            <a:chExt cx="4774685" cy="768560"/>
          </a:xfrm>
        </p:grpSpPr>
        <p:pic>
          <p:nvPicPr>
            <p:cNvPr id="11" name="Picture 10">
              <a:extLst>
                <a:ext uri="{FF2B5EF4-FFF2-40B4-BE49-F238E27FC236}">
                  <a16:creationId xmlns:a16="http://schemas.microsoft.com/office/drawing/2014/main" id="{2669ACAA-0C20-4E9C-7E62-8F89125E7D68}"/>
                </a:ext>
              </a:extLst>
            </p:cNvPr>
            <p:cNvPicPr>
              <a:picLocks noChangeAspect="1"/>
            </p:cNvPicPr>
            <p:nvPr/>
          </p:nvPicPr>
          <p:blipFill>
            <a:blip r:embed="rId6"/>
            <a:stretch>
              <a:fillRect/>
            </a:stretch>
          </p:blipFill>
          <p:spPr>
            <a:xfrm>
              <a:off x="2978690" y="4970367"/>
              <a:ext cx="544678" cy="560106"/>
            </a:xfrm>
            <a:prstGeom prst="rect">
              <a:avLst/>
            </a:prstGeom>
          </p:spPr>
        </p:pic>
        <p:sp>
          <p:nvSpPr>
            <p:cNvPr id="13" name="TextBox 12">
              <a:extLst>
                <a:ext uri="{FF2B5EF4-FFF2-40B4-BE49-F238E27FC236}">
                  <a16:creationId xmlns:a16="http://schemas.microsoft.com/office/drawing/2014/main" id="{894622D6-6ECA-798F-0D22-17ED0F29638D}"/>
                </a:ext>
              </a:extLst>
            </p:cNvPr>
            <p:cNvSpPr txBox="1"/>
            <p:nvPr/>
          </p:nvSpPr>
          <p:spPr>
            <a:xfrm>
              <a:off x="3523367" y="4866140"/>
              <a:ext cx="4230008" cy="768560"/>
            </a:xfrm>
            <a:prstGeom prst="rect">
              <a:avLst/>
            </a:prstGeom>
            <a:noFill/>
          </p:spPr>
          <p:txBody>
            <a:bodyPr wrap="square" lIns="91440" tIns="45720" rIns="91440" bIns="45720" rtlCol="0" anchor="t">
              <a:spAutoFit/>
            </a:bodyPr>
            <a:lstStyle/>
            <a:p>
              <a:r>
                <a:rPr lang="en-US" sz="2400">
                  <a:solidFill>
                    <a:schemeClr val="tx1">
                      <a:lumMod val="75000"/>
                      <a:lumOff val="25000"/>
                    </a:schemeClr>
                  </a:solidFill>
                  <a:latin typeface="Montserrat SemiBold"/>
                </a:rPr>
                <a:t>Regular Commission Meeting</a:t>
              </a:r>
            </a:p>
            <a:p>
              <a:r>
                <a:rPr lang="en-US" sz="2400">
                  <a:solidFill>
                    <a:schemeClr val="tx1">
                      <a:lumMod val="75000"/>
                      <a:lumOff val="25000"/>
                    </a:schemeClr>
                  </a:solidFill>
                  <a:latin typeface="Montserrat SemiBold"/>
                </a:rPr>
                <a:t>September 10, 2026  10:00 AM</a:t>
              </a:r>
            </a:p>
            <a:p>
              <a:r>
                <a:rPr lang="en-US" sz="2400">
                  <a:solidFill>
                    <a:schemeClr val="tx1">
                      <a:lumMod val="75000"/>
                      <a:lumOff val="25000"/>
                    </a:schemeClr>
                  </a:solidFill>
                  <a:latin typeface="Montserrat SemiBold" panose="00000700000000000000" pitchFamily="50" charset="0"/>
                </a:rPr>
                <a:t>OK State Capitol, Rm. G-3</a:t>
              </a:r>
            </a:p>
          </p:txBody>
        </p:sp>
      </p:grpSp>
    </p:spTree>
    <p:extLst>
      <p:ext uri="{BB962C8B-B14F-4D97-AF65-F5344CB8AC3E}">
        <p14:creationId xmlns:p14="http://schemas.microsoft.com/office/powerpoint/2010/main" val="31668079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636B4D-A4BF-5D08-D82E-F3ED265A193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9E698EC-D199-4184-EBF1-C3C86912EAD7}"/>
              </a:ext>
            </a:extLst>
          </p:cNvPr>
          <p:cNvSpPr>
            <a:spLocks noGrp="1"/>
          </p:cNvSpPr>
          <p:nvPr>
            <p:ph type="ctrTitle"/>
          </p:nvPr>
        </p:nvSpPr>
        <p:spPr/>
        <p:txBody>
          <a:bodyPr/>
          <a:lstStyle/>
          <a:p>
            <a:endParaRPr lang="en-US"/>
          </a:p>
        </p:txBody>
      </p:sp>
      <p:sp>
        <p:nvSpPr>
          <p:cNvPr id="5" name="Subtitle 4">
            <a:extLst>
              <a:ext uri="{FF2B5EF4-FFF2-40B4-BE49-F238E27FC236}">
                <a16:creationId xmlns:a16="http://schemas.microsoft.com/office/drawing/2014/main" id="{E56145EC-65C8-C926-206D-EC0D54D7F4E2}"/>
              </a:ext>
            </a:extLst>
          </p:cNvPr>
          <p:cNvSpPr>
            <a:spLocks noGrp="1"/>
          </p:cNvSpPr>
          <p:nvPr>
            <p:ph type="subTitle" idx="1"/>
          </p:nvPr>
        </p:nvSpPr>
        <p:spPr/>
        <p:txBody>
          <a:bodyPr/>
          <a:lstStyle/>
          <a:p>
            <a:endParaRPr lang="en-US"/>
          </a:p>
        </p:txBody>
      </p:sp>
      <p:pic>
        <p:nvPicPr>
          <p:cNvPr id="3" name="Picture 2">
            <a:extLst>
              <a:ext uri="{FF2B5EF4-FFF2-40B4-BE49-F238E27FC236}">
                <a16:creationId xmlns:a16="http://schemas.microsoft.com/office/drawing/2014/main" id="{59B59601-DDF1-747B-D795-92D3E42E372B}"/>
              </a:ext>
            </a:extLst>
          </p:cNvPr>
          <p:cNvPicPr>
            <a:picLocks noChangeAspect="1"/>
          </p:cNvPicPr>
          <p:nvPr/>
        </p:nvPicPr>
        <p:blipFill>
          <a:blip r:embed="rId3"/>
          <a:stretch>
            <a:fillRect/>
          </a:stretch>
        </p:blipFill>
        <p:spPr>
          <a:xfrm>
            <a:off x="0" y="-9525"/>
            <a:ext cx="12192000" cy="6858000"/>
          </a:xfrm>
          <a:prstGeom prst="rect">
            <a:avLst/>
          </a:prstGeom>
        </p:spPr>
      </p:pic>
      <p:pic>
        <p:nvPicPr>
          <p:cNvPr id="9" name="Picture 8">
            <a:extLst>
              <a:ext uri="{FF2B5EF4-FFF2-40B4-BE49-F238E27FC236}">
                <a16:creationId xmlns:a16="http://schemas.microsoft.com/office/drawing/2014/main" id="{4F37954E-900B-0330-0A25-764AA6B82A87}"/>
              </a:ext>
            </a:extLst>
          </p:cNvPr>
          <p:cNvPicPr>
            <a:picLocks noChangeAspect="1"/>
          </p:cNvPicPr>
          <p:nvPr/>
        </p:nvPicPr>
        <p:blipFill>
          <a:blip r:embed="rId4"/>
          <a:stretch>
            <a:fillRect/>
          </a:stretch>
        </p:blipFill>
        <p:spPr>
          <a:xfrm>
            <a:off x="1567485" y="90678"/>
            <a:ext cx="9057031" cy="3662097"/>
          </a:xfrm>
          <a:prstGeom prst="rect">
            <a:avLst/>
          </a:prstGeom>
        </p:spPr>
      </p:pic>
      <p:grpSp>
        <p:nvGrpSpPr>
          <p:cNvPr id="12" name="Group 11">
            <a:extLst>
              <a:ext uri="{FF2B5EF4-FFF2-40B4-BE49-F238E27FC236}">
                <a16:creationId xmlns:a16="http://schemas.microsoft.com/office/drawing/2014/main" id="{2E8728D2-A800-80C3-38D6-E967923D7F21}"/>
              </a:ext>
            </a:extLst>
          </p:cNvPr>
          <p:cNvGrpSpPr/>
          <p:nvPr/>
        </p:nvGrpSpPr>
        <p:grpSpPr>
          <a:xfrm>
            <a:off x="2571639" y="3852490"/>
            <a:ext cx="8334659" cy="1948942"/>
            <a:chOff x="2272586" y="4492081"/>
            <a:chExt cx="7142570" cy="1247890"/>
          </a:xfrm>
        </p:grpSpPr>
        <p:pic>
          <p:nvPicPr>
            <p:cNvPr id="7" name="Picture 6">
              <a:extLst>
                <a:ext uri="{FF2B5EF4-FFF2-40B4-BE49-F238E27FC236}">
                  <a16:creationId xmlns:a16="http://schemas.microsoft.com/office/drawing/2014/main" id="{D8E88771-749F-DDD4-3261-24C56AB25006}"/>
                </a:ext>
              </a:extLst>
            </p:cNvPr>
            <p:cNvPicPr>
              <a:picLocks noChangeAspect="1"/>
            </p:cNvPicPr>
            <p:nvPr/>
          </p:nvPicPr>
          <p:blipFill>
            <a:blip r:embed="rId5"/>
            <a:stretch>
              <a:fillRect/>
            </a:stretch>
          </p:blipFill>
          <p:spPr>
            <a:xfrm>
              <a:off x="2272586" y="4492081"/>
              <a:ext cx="1213517" cy="1247890"/>
            </a:xfrm>
            <a:prstGeom prst="rect">
              <a:avLst/>
            </a:prstGeom>
          </p:spPr>
        </p:pic>
        <p:sp>
          <p:nvSpPr>
            <p:cNvPr id="10" name="TextBox 9">
              <a:extLst>
                <a:ext uri="{FF2B5EF4-FFF2-40B4-BE49-F238E27FC236}">
                  <a16:creationId xmlns:a16="http://schemas.microsoft.com/office/drawing/2014/main" id="{C210A65E-B69D-BB8E-69B9-3A4E652AA8A9}"/>
                </a:ext>
              </a:extLst>
            </p:cNvPr>
            <p:cNvSpPr txBox="1"/>
            <p:nvPr/>
          </p:nvSpPr>
          <p:spPr>
            <a:xfrm>
              <a:off x="3647502" y="4560892"/>
              <a:ext cx="5767654" cy="1005039"/>
            </a:xfrm>
            <a:prstGeom prst="rect">
              <a:avLst/>
            </a:prstGeom>
            <a:noFill/>
          </p:spPr>
          <p:txBody>
            <a:bodyPr wrap="square" lIns="91440" tIns="45720" rIns="91440" bIns="45720" rtlCol="0" anchor="t">
              <a:spAutoFit/>
            </a:bodyPr>
            <a:lstStyle/>
            <a:p>
              <a:r>
                <a:rPr lang="en-US" sz="3200">
                  <a:solidFill>
                    <a:schemeClr val="tx1">
                      <a:lumMod val="75000"/>
                      <a:lumOff val="25000"/>
                    </a:schemeClr>
                  </a:solidFill>
                  <a:latin typeface="Montserrat SemiBold"/>
                </a:rPr>
                <a:t>Regular Commission Meeting</a:t>
              </a:r>
            </a:p>
            <a:p>
              <a:r>
                <a:rPr lang="de-DE" sz="3200">
                  <a:solidFill>
                    <a:schemeClr val="tx1">
                      <a:lumMod val="75000"/>
                      <a:lumOff val="25000"/>
                    </a:schemeClr>
                  </a:solidFill>
                  <a:latin typeface="Montserrat SemiBold"/>
                </a:rPr>
                <a:t>September 10, 2026  10:00 AM</a:t>
              </a:r>
            </a:p>
            <a:p>
              <a:r>
                <a:rPr lang="en-US" sz="3200">
                  <a:solidFill>
                    <a:schemeClr val="tx1">
                      <a:lumMod val="75000"/>
                      <a:lumOff val="25000"/>
                    </a:schemeClr>
                  </a:solidFill>
                  <a:latin typeface="Montserrat SemiBold" panose="00000700000000000000" pitchFamily="50" charset="0"/>
                </a:rPr>
                <a:t>OK State Capitol, Rm. G-3</a:t>
              </a:r>
            </a:p>
          </p:txBody>
        </p:sp>
      </p:grpSp>
    </p:spTree>
    <p:extLst>
      <p:ext uri="{BB962C8B-B14F-4D97-AF65-F5344CB8AC3E}">
        <p14:creationId xmlns:p14="http://schemas.microsoft.com/office/powerpoint/2010/main" val="18532525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1134EC-A5A7-E224-1729-6DFAF562F0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6A9451-88B0-92B0-E6D6-5AEC41A16BB1}"/>
              </a:ext>
            </a:extLst>
          </p:cNvPr>
          <p:cNvSpPr>
            <a:spLocks noGrp="1"/>
          </p:cNvSpPr>
          <p:nvPr>
            <p:ph type="title"/>
          </p:nvPr>
        </p:nvSpPr>
        <p:spPr>
          <a:xfrm>
            <a:off x="838200" y="591671"/>
            <a:ext cx="10515600" cy="5459505"/>
          </a:xfrm>
        </p:spPr>
        <p:txBody>
          <a:bodyPr>
            <a:normAutofit/>
          </a:bodyPr>
          <a:lstStyle/>
          <a:p>
            <a:pPr algn="ctr"/>
            <a:r>
              <a:rPr lang="en-US" sz="4800" b="1">
                <a:solidFill>
                  <a:schemeClr val="bg2">
                    <a:lumMod val="50000"/>
                  </a:schemeClr>
                </a:solidFill>
                <a:latin typeface="Montserrat" panose="00000500000000000000" pitchFamily="50" charset="0"/>
              </a:rPr>
              <a:t>Possible Action Following Executive Session</a:t>
            </a:r>
            <a:br>
              <a:rPr lang="en-US" sz="4800" b="1">
                <a:solidFill>
                  <a:schemeClr val="bg2">
                    <a:lumMod val="50000"/>
                  </a:schemeClr>
                </a:solidFill>
                <a:latin typeface="Montserrat" panose="00000500000000000000" pitchFamily="50" charset="0"/>
              </a:rPr>
            </a:br>
            <a:endParaRPr lang="en-US" sz="4800" b="1">
              <a:solidFill>
                <a:schemeClr val="bg2">
                  <a:lumMod val="50000"/>
                </a:schemeClr>
              </a:solidFill>
              <a:latin typeface="Montserrat" panose="00000500000000000000" pitchFamily="50" charset="0"/>
            </a:endParaRPr>
          </a:p>
        </p:txBody>
      </p:sp>
      <p:pic>
        <p:nvPicPr>
          <p:cNvPr id="3" name="Picture 2">
            <a:extLst>
              <a:ext uri="{FF2B5EF4-FFF2-40B4-BE49-F238E27FC236}">
                <a16:creationId xmlns:a16="http://schemas.microsoft.com/office/drawing/2014/main" id="{FE9D067D-92B7-33A5-2AFC-AB1E04F83FAB}"/>
              </a:ext>
            </a:extLst>
          </p:cNvPr>
          <p:cNvPicPr>
            <a:picLocks noChangeAspect="1"/>
          </p:cNvPicPr>
          <p:nvPr/>
        </p:nvPicPr>
        <p:blipFill>
          <a:blip r:embed="rId2"/>
          <a:stretch>
            <a:fillRect/>
          </a:stretch>
        </p:blipFill>
        <p:spPr>
          <a:xfrm>
            <a:off x="9515475" y="5775781"/>
            <a:ext cx="2676525" cy="1082219"/>
          </a:xfrm>
          <a:prstGeom prst="rect">
            <a:avLst/>
          </a:prstGeom>
        </p:spPr>
      </p:pic>
    </p:spTree>
    <p:extLst>
      <p:ext uri="{BB962C8B-B14F-4D97-AF65-F5344CB8AC3E}">
        <p14:creationId xmlns:p14="http://schemas.microsoft.com/office/powerpoint/2010/main" val="15396273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FB88D2-1B43-F0EF-0CEB-EEE21E58B2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E75447-BDEC-419B-F9E7-B358C017A6B6}"/>
              </a:ext>
            </a:extLst>
          </p:cNvPr>
          <p:cNvSpPr>
            <a:spLocks noGrp="1"/>
          </p:cNvSpPr>
          <p:nvPr>
            <p:ph type="title"/>
          </p:nvPr>
        </p:nvSpPr>
        <p:spPr>
          <a:xfrm>
            <a:off x="838200" y="591671"/>
            <a:ext cx="10515600" cy="5459505"/>
          </a:xfrm>
        </p:spPr>
        <p:txBody>
          <a:bodyPr>
            <a:normAutofit/>
          </a:bodyPr>
          <a:lstStyle/>
          <a:p>
            <a:pPr algn="ctr"/>
            <a:r>
              <a:rPr lang="en-US" sz="4800" b="1">
                <a:solidFill>
                  <a:schemeClr val="bg2">
                    <a:lumMod val="50000"/>
                  </a:schemeClr>
                </a:solidFill>
                <a:latin typeface="Montserrat" panose="00000500000000000000" pitchFamily="50" charset="0"/>
              </a:rPr>
              <a:t>Case No. CJ-2026-558, State of Oklahoma ex rel. Oklahoma Ethics Commission v. RFD &amp; Associates, Inc., Oklahoma County District Court.</a:t>
            </a:r>
          </a:p>
        </p:txBody>
      </p:sp>
      <p:pic>
        <p:nvPicPr>
          <p:cNvPr id="3" name="Picture 2">
            <a:extLst>
              <a:ext uri="{FF2B5EF4-FFF2-40B4-BE49-F238E27FC236}">
                <a16:creationId xmlns:a16="http://schemas.microsoft.com/office/drawing/2014/main" id="{D92D730C-9A57-E06B-4900-17229072C769}"/>
              </a:ext>
            </a:extLst>
          </p:cNvPr>
          <p:cNvPicPr>
            <a:picLocks noChangeAspect="1"/>
          </p:cNvPicPr>
          <p:nvPr/>
        </p:nvPicPr>
        <p:blipFill>
          <a:blip r:embed="rId2"/>
          <a:stretch>
            <a:fillRect/>
          </a:stretch>
        </p:blipFill>
        <p:spPr>
          <a:xfrm>
            <a:off x="9515475" y="5775781"/>
            <a:ext cx="2676525" cy="1082219"/>
          </a:xfrm>
          <a:prstGeom prst="rect">
            <a:avLst/>
          </a:prstGeom>
        </p:spPr>
      </p:pic>
    </p:spTree>
    <p:extLst>
      <p:ext uri="{BB962C8B-B14F-4D97-AF65-F5344CB8AC3E}">
        <p14:creationId xmlns:p14="http://schemas.microsoft.com/office/powerpoint/2010/main" val="11816900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FAA0DE-8781-6D91-889E-0C0717C711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27D9BF-2E69-556F-AB85-89C2BD9EBC51}"/>
              </a:ext>
            </a:extLst>
          </p:cNvPr>
          <p:cNvSpPr>
            <a:spLocks noGrp="1"/>
          </p:cNvSpPr>
          <p:nvPr>
            <p:ph type="title"/>
          </p:nvPr>
        </p:nvSpPr>
        <p:spPr>
          <a:xfrm>
            <a:off x="838200" y="591671"/>
            <a:ext cx="10515600" cy="5459505"/>
          </a:xfrm>
        </p:spPr>
        <p:txBody>
          <a:bodyPr>
            <a:normAutofit/>
          </a:bodyPr>
          <a:lstStyle/>
          <a:p>
            <a:pPr algn="ctr"/>
            <a:r>
              <a:rPr lang="en-US" sz="4800" b="1">
                <a:solidFill>
                  <a:schemeClr val="bg2">
                    <a:lumMod val="50000"/>
                  </a:schemeClr>
                </a:solidFill>
                <a:latin typeface="Montserrat" panose="00000500000000000000" pitchFamily="50" charset="0"/>
              </a:rPr>
              <a:t>Case No. 2026-14, </a:t>
            </a:r>
            <a:br>
              <a:rPr lang="en-US" sz="4800" b="1">
                <a:solidFill>
                  <a:schemeClr val="bg2">
                    <a:lumMod val="50000"/>
                  </a:schemeClr>
                </a:solidFill>
                <a:latin typeface="Montserrat" panose="00000500000000000000" pitchFamily="50" charset="0"/>
              </a:rPr>
            </a:br>
            <a:r>
              <a:rPr lang="en-US" sz="4800" b="1">
                <a:solidFill>
                  <a:schemeClr val="bg2">
                    <a:lumMod val="50000"/>
                  </a:schemeClr>
                </a:solidFill>
                <a:latin typeface="Montserrat" panose="00000500000000000000" pitchFamily="50" charset="0"/>
              </a:rPr>
              <a:t>alleging violations of Conflicts of Interest Rule 4.</a:t>
            </a:r>
          </a:p>
        </p:txBody>
      </p:sp>
      <p:pic>
        <p:nvPicPr>
          <p:cNvPr id="3" name="Picture 2">
            <a:extLst>
              <a:ext uri="{FF2B5EF4-FFF2-40B4-BE49-F238E27FC236}">
                <a16:creationId xmlns:a16="http://schemas.microsoft.com/office/drawing/2014/main" id="{FDCDA198-62E7-0B47-E670-2BAEC6E2995F}"/>
              </a:ext>
            </a:extLst>
          </p:cNvPr>
          <p:cNvPicPr>
            <a:picLocks noChangeAspect="1"/>
          </p:cNvPicPr>
          <p:nvPr/>
        </p:nvPicPr>
        <p:blipFill>
          <a:blip r:embed="rId2"/>
          <a:stretch>
            <a:fillRect/>
          </a:stretch>
        </p:blipFill>
        <p:spPr>
          <a:xfrm>
            <a:off x="9515475" y="5775781"/>
            <a:ext cx="2676525" cy="1082219"/>
          </a:xfrm>
          <a:prstGeom prst="rect">
            <a:avLst/>
          </a:prstGeom>
        </p:spPr>
      </p:pic>
    </p:spTree>
    <p:extLst>
      <p:ext uri="{BB962C8B-B14F-4D97-AF65-F5344CB8AC3E}">
        <p14:creationId xmlns:p14="http://schemas.microsoft.com/office/powerpoint/2010/main" val="5791433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4FB85-5D60-668F-4A69-1D672B3120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57A4CB-3CD2-8E86-53A5-2343D8109FE2}"/>
              </a:ext>
            </a:extLst>
          </p:cNvPr>
          <p:cNvSpPr>
            <a:spLocks noGrp="1"/>
          </p:cNvSpPr>
          <p:nvPr>
            <p:ph type="title"/>
          </p:nvPr>
        </p:nvSpPr>
        <p:spPr>
          <a:xfrm>
            <a:off x="838200" y="591671"/>
            <a:ext cx="10515600" cy="5459505"/>
          </a:xfrm>
        </p:spPr>
        <p:txBody>
          <a:bodyPr>
            <a:normAutofit/>
          </a:bodyPr>
          <a:lstStyle/>
          <a:p>
            <a:pPr algn="ctr"/>
            <a:r>
              <a:rPr lang="en-US" sz="4800" b="1">
                <a:solidFill>
                  <a:schemeClr val="bg2">
                    <a:lumMod val="50000"/>
                  </a:schemeClr>
                </a:solidFill>
                <a:latin typeface="Montserrat" panose="00000500000000000000" pitchFamily="50" charset="0"/>
              </a:rPr>
              <a:t>C-26-16 </a:t>
            </a:r>
          </a:p>
        </p:txBody>
      </p:sp>
      <p:pic>
        <p:nvPicPr>
          <p:cNvPr id="3" name="Picture 2">
            <a:extLst>
              <a:ext uri="{FF2B5EF4-FFF2-40B4-BE49-F238E27FC236}">
                <a16:creationId xmlns:a16="http://schemas.microsoft.com/office/drawing/2014/main" id="{B33331D7-68D3-BDCC-27D0-3CAF04F3321A}"/>
              </a:ext>
            </a:extLst>
          </p:cNvPr>
          <p:cNvPicPr>
            <a:picLocks noChangeAspect="1"/>
          </p:cNvPicPr>
          <p:nvPr/>
        </p:nvPicPr>
        <p:blipFill>
          <a:blip r:embed="rId2"/>
          <a:stretch>
            <a:fillRect/>
          </a:stretch>
        </p:blipFill>
        <p:spPr>
          <a:xfrm>
            <a:off x="9515475" y="5775781"/>
            <a:ext cx="2676525" cy="1082219"/>
          </a:xfrm>
          <a:prstGeom prst="rect">
            <a:avLst/>
          </a:prstGeom>
        </p:spPr>
      </p:pic>
    </p:spTree>
    <p:extLst>
      <p:ext uri="{BB962C8B-B14F-4D97-AF65-F5344CB8AC3E}">
        <p14:creationId xmlns:p14="http://schemas.microsoft.com/office/powerpoint/2010/main" val="39849944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1508C5-C91A-C223-3415-3874140B8E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6B8C1E-4B71-A5E4-FC06-F5DF1C16ED54}"/>
              </a:ext>
            </a:extLst>
          </p:cNvPr>
          <p:cNvSpPr>
            <a:spLocks noGrp="1"/>
          </p:cNvSpPr>
          <p:nvPr>
            <p:ph type="title"/>
          </p:nvPr>
        </p:nvSpPr>
        <p:spPr>
          <a:xfrm>
            <a:off x="838200" y="591671"/>
            <a:ext cx="10515600" cy="5459505"/>
          </a:xfrm>
        </p:spPr>
        <p:txBody>
          <a:bodyPr>
            <a:normAutofit/>
          </a:bodyPr>
          <a:lstStyle/>
          <a:p>
            <a:pPr algn="ctr"/>
            <a:r>
              <a:rPr lang="en-US" sz="4800" b="1">
                <a:solidFill>
                  <a:schemeClr val="bg2">
                    <a:lumMod val="50000"/>
                  </a:schemeClr>
                </a:solidFill>
                <a:latin typeface="Montserrat" panose="00000500000000000000" pitchFamily="50" charset="0"/>
              </a:rPr>
              <a:t>C-26-17 </a:t>
            </a:r>
          </a:p>
        </p:txBody>
      </p:sp>
      <p:pic>
        <p:nvPicPr>
          <p:cNvPr id="3" name="Picture 2">
            <a:extLst>
              <a:ext uri="{FF2B5EF4-FFF2-40B4-BE49-F238E27FC236}">
                <a16:creationId xmlns:a16="http://schemas.microsoft.com/office/drawing/2014/main" id="{19CEA0CA-D8A7-953B-8EDE-7107638E836D}"/>
              </a:ext>
            </a:extLst>
          </p:cNvPr>
          <p:cNvPicPr>
            <a:picLocks noChangeAspect="1"/>
          </p:cNvPicPr>
          <p:nvPr/>
        </p:nvPicPr>
        <p:blipFill>
          <a:blip r:embed="rId2"/>
          <a:stretch>
            <a:fillRect/>
          </a:stretch>
        </p:blipFill>
        <p:spPr>
          <a:xfrm>
            <a:off x="9515475" y="5775781"/>
            <a:ext cx="2676525" cy="1082219"/>
          </a:xfrm>
          <a:prstGeom prst="rect">
            <a:avLst/>
          </a:prstGeom>
        </p:spPr>
      </p:pic>
    </p:spTree>
    <p:extLst>
      <p:ext uri="{BB962C8B-B14F-4D97-AF65-F5344CB8AC3E}">
        <p14:creationId xmlns:p14="http://schemas.microsoft.com/office/powerpoint/2010/main" val="809842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821CA5-4728-0474-FBEE-7B947AAF0E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01552A-8DB3-D198-ECDB-1E5B825CA478}"/>
              </a:ext>
            </a:extLst>
          </p:cNvPr>
          <p:cNvSpPr>
            <a:spLocks noGrp="1"/>
          </p:cNvSpPr>
          <p:nvPr>
            <p:ph type="title"/>
          </p:nvPr>
        </p:nvSpPr>
        <p:spPr>
          <a:xfrm>
            <a:off x="838200" y="591671"/>
            <a:ext cx="10515600" cy="5459505"/>
          </a:xfrm>
        </p:spPr>
        <p:txBody>
          <a:bodyPr>
            <a:normAutofit/>
          </a:bodyPr>
          <a:lstStyle/>
          <a:p>
            <a:pPr algn="ctr"/>
            <a:r>
              <a:rPr lang="en-US" sz="4800" b="1">
                <a:solidFill>
                  <a:schemeClr val="bg2">
                    <a:lumMod val="50000"/>
                  </a:schemeClr>
                </a:solidFill>
                <a:latin typeface="Montserrat" panose="00000500000000000000" pitchFamily="50" charset="0"/>
              </a:rPr>
              <a:t>C-26-18</a:t>
            </a:r>
          </a:p>
        </p:txBody>
      </p:sp>
      <p:pic>
        <p:nvPicPr>
          <p:cNvPr id="3" name="Picture 2">
            <a:extLst>
              <a:ext uri="{FF2B5EF4-FFF2-40B4-BE49-F238E27FC236}">
                <a16:creationId xmlns:a16="http://schemas.microsoft.com/office/drawing/2014/main" id="{5C1CF553-8F53-78D4-4172-02DEC2EADB5A}"/>
              </a:ext>
            </a:extLst>
          </p:cNvPr>
          <p:cNvPicPr>
            <a:picLocks noChangeAspect="1"/>
          </p:cNvPicPr>
          <p:nvPr/>
        </p:nvPicPr>
        <p:blipFill>
          <a:blip r:embed="rId2"/>
          <a:stretch>
            <a:fillRect/>
          </a:stretch>
        </p:blipFill>
        <p:spPr>
          <a:xfrm>
            <a:off x="9515475" y="5775781"/>
            <a:ext cx="2676525" cy="1082219"/>
          </a:xfrm>
          <a:prstGeom prst="rect">
            <a:avLst/>
          </a:prstGeom>
        </p:spPr>
      </p:pic>
    </p:spTree>
    <p:extLst>
      <p:ext uri="{BB962C8B-B14F-4D97-AF65-F5344CB8AC3E}">
        <p14:creationId xmlns:p14="http://schemas.microsoft.com/office/powerpoint/2010/main" val="30003189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E4FC39-E1DA-F33C-0B08-19D0ED2AEA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E102AE-9FAD-C2EB-17A5-0C42DD014EC6}"/>
              </a:ext>
            </a:extLst>
          </p:cNvPr>
          <p:cNvSpPr>
            <a:spLocks noGrp="1"/>
          </p:cNvSpPr>
          <p:nvPr>
            <p:ph type="title"/>
          </p:nvPr>
        </p:nvSpPr>
        <p:spPr>
          <a:xfrm>
            <a:off x="838200" y="591671"/>
            <a:ext cx="10515600" cy="5459505"/>
          </a:xfrm>
        </p:spPr>
        <p:txBody>
          <a:bodyPr>
            <a:normAutofit/>
          </a:bodyPr>
          <a:lstStyle/>
          <a:p>
            <a:pPr algn="ctr"/>
            <a:r>
              <a:rPr lang="en-US" sz="4800" b="1">
                <a:solidFill>
                  <a:schemeClr val="bg2">
                    <a:lumMod val="50000"/>
                  </a:schemeClr>
                </a:solidFill>
                <a:latin typeface="Montserrat" panose="00000500000000000000" pitchFamily="50" charset="0"/>
              </a:rPr>
              <a:t>C-26-22 </a:t>
            </a:r>
          </a:p>
        </p:txBody>
      </p:sp>
      <p:pic>
        <p:nvPicPr>
          <p:cNvPr id="3" name="Picture 2">
            <a:extLst>
              <a:ext uri="{FF2B5EF4-FFF2-40B4-BE49-F238E27FC236}">
                <a16:creationId xmlns:a16="http://schemas.microsoft.com/office/drawing/2014/main" id="{91F2D784-D7DF-1545-4CD8-078ACA9FD19C}"/>
              </a:ext>
            </a:extLst>
          </p:cNvPr>
          <p:cNvPicPr>
            <a:picLocks noChangeAspect="1"/>
          </p:cNvPicPr>
          <p:nvPr/>
        </p:nvPicPr>
        <p:blipFill>
          <a:blip r:embed="rId2"/>
          <a:stretch>
            <a:fillRect/>
          </a:stretch>
        </p:blipFill>
        <p:spPr>
          <a:xfrm>
            <a:off x="9515475" y="5775781"/>
            <a:ext cx="2676525" cy="1082219"/>
          </a:xfrm>
          <a:prstGeom prst="rect">
            <a:avLst/>
          </a:prstGeom>
        </p:spPr>
      </p:pic>
    </p:spTree>
    <p:extLst>
      <p:ext uri="{BB962C8B-B14F-4D97-AF65-F5344CB8AC3E}">
        <p14:creationId xmlns:p14="http://schemas.microsoft.com/office/powerpoint/2010/main" val="36112328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C31DB-1761-F558-F2F4-0FA2F36275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442802-433D-A90D-7AA6-4B447C941910}"/>
              </a:ext>
            </a:extLst>
          </p:cNvPr>
          <p:cNvSpPr>
            <a:spLocks noGrp="1"/>
          </p:cNvSpPr>
          <p:nvPr>
            <p:ph type="title"/>
          </p:nvPr>
        </p:nvSpPr>
        <p:spPr>
          <a:xfrm>
            <a:off x="838200" y="591671"/>
            <a:ext cx="10515600" cy="5459505"/>
          </a:xfrm>
        </p:spPr>
        <p:txBody>
          <a:bodyPr>
            <a:normAutofit/>
          </a:bodyPr>
          <a:lstStyle/>
          <a:p>
            <a:pPr algn="ctr"/>
            <a:r>
              <a:rPr lang="en-US" sz="4800" b="1">
                <a:solidFill>
                  <a:schemeClr val="bg2">
                    <a:lumMod val="50000"/>
                  </a:schemeClr>
                </a:solidFill>
                <a:latin typeface="Montserrat" panose="00000500000000000000" pitchFamily="50" charset="0"/>
              </a:rPr>
              <a:t>C-26-23 </a:t>
            </a:r>
          </a:p>
        </p:txBody>
      </p:sp>
      <p:pic>
        <p:nvPicPr>
          <p:cNvPr id="3" name="Picture 2">
            <a:extLst>
              <a:ext uri="{FF2B5EF4-FFF2-40B4-BE49-F238E27FC236}">
                <a16:creationId xmlns:a16="http://schemas.microsoft.com/office/drawing/2014/main" id="{796D3793-9E9C-8C6D-B2A5-C412F998BDF1}"/>
              </a:ext>
            </a:extLst>
          </p:cNvPr>
          <p:cNvPicPr>
            <a:picLocks noChangeAspect="1"/>
          </p:cNvPicPr>
          <p:nvPr/>
        </p:nvPicPr>
        <p:blipFill>
          <a:blip r:embed="rId2"/>
          <a:stretch>
            <a:fillRect/>
          </a:stretch>
        </p:blipFill>
        <p:spPr>
          <a:xfrm>
            <a:off x="9515475" y="5775781"/>
            <a:ext cx="2676525" cy="1082219"/>
          </a:xfrm>
          <a:prstGeom prst="rect">
            <a:avLst/>
          </a:prstGeom>
        </p:spPr>
      </p:pic>
    </p:spTree>
    <p:extLst>
      <p:ext uri="{BB962C8B-B14F-4D97-AF65-F5344CB8AC3E}">
        <p14:creationId xmlns:p14="http://schemas.microsoft.com/office/powerpoint/2010/main" val="30459675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78E12B-5895-BCDD-52BF-F7C3A29A3F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28E769-3FE7-AB99-569E-B4590ACDF511}"/>
              </a:ext>
            </a:extLst>
          </p:cNvPr>
          <p:cNvSpPr>
            <a:spLocks noGrp="1"/>
          </p:cNvSpPr>
          <p:nvPr>
            <p:ph type="title"/>
          </p:nvPr>
        </p:nvSpPr>
        <p:spPr>
          <a:xfrm>
            <a:off x="838200" y="591671"/>
            <a:ext cx="10515600" cy="5459505"/>
          </a:xfrm>
        </p:spPr>
        <p:txBody>
          <a:bodyPr>
            <a:normAutofit/>
          </a:bodyPr>
          <a:lstStyle/>
          <a:p>
            <a:pPr algn="ctr"/>
            <a:r>
              <a:rPr lang="en-US" sz="4800" b="1">
                <a:solidFill>
                  <a:schemeClr val="bg2">
                    <a:lumMod val="50000"/>
                  </a:schemeClr>
                </a:solidFill>
                <a:latin typeface="Montserrat" panose="00000500000000000000" pitchFamily="50" charset="0"/>
              </a:rPr>
              <a:t>C-26-24 </a:t>
            </a:r>
          </a:p>
        </p:txBody>
      </p:sp>
      <p:pic>
        <p:nvPicPr>
          <p:cNvPr id="3" name="Picture 2">
            <a:extLst>
              <a:ext uri="{FF2B5EF4-FFF2-40B4-BE49-F238E27FC236}">
                <a16:creationId xmlns:a16="http://schemas.microsoft.com/office/drawing/2014/main" id="{E489E766-B1EB-6D3A-37A2-8D25238879CC}"/>
              </a:ext>
            </a:extLst>
          </p:cNvPr>
          <p:cNvPicPr>
            <a:picLocks noChangeAspect="1"/>
          </p:cNvPicPr>
          <p:nvPr/>
        </p:nvPicPr>
        <p:blipFill>
          <a:blip r:embed="rId2"/>
          <a:stretch>
            <a:fillRect/>
          </a:stretch>
        </p:blipFill>
        <p:spPr>
          <a:xfrm>
            <a:off x="9515475" y="5775781"/>
            <a:ext cx="2676525" cy="1082219"/>
          </a:xfrm>
          <a:prstGeom prst="rect">
            <a:avLst/>
          </a:prstGeom>
        </p:spPr>
      </p:pic>
    </p:spTree>
    <p:extLst>
      <p:ext uri="{BB962C8B-B14F-4D97-AF65-F5344CB8AC3E}">
        <p14:creationId xmlns:p14="http://schemas.microsoft.com/office/powerpoint/2010/main" val="7774822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275D83-0A89-AB28-93AC-B687E4F162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B3F4D9-08F0-E789-4DF8-D150268BA1D0}"/>
              </a:ext>
            </a:extLst>
          </p:cNvPr>
          <p:cNvSpPr>
            <a:spLocks noGrp="1"/>
          </p:cNvSpPr>
          <p:nvPr>
            <p:ph type="title"/>
          </p:nvPr>
        </p:nvSpPr>
        <p:spPr>
          <a:xfrm>
            <a:off x="336884" y="591671"/>
            <a:ext cx="11582400" cy="5459505"/>
          </a:xfrm>
        </p:spPr>
        <p:txBody>
          <a:bodyPr>
            <a:normAutofit/>
          </a:bodyPr>
          <a:lstStyle/>
          <a:p>
            <a:pPr algn="ctr"/>
            <a:r>
              <a:rPr lang="en-US" sz="6600" b="1" dirty="0">
                <a:solidFill>
                  <a:schemeClr val="bg2">
                    <a:lumMod val="25000"/>
                  </a:schemeClr>
                </a:solidFill>
                <a:latin typeface="Montserrat"/>
              </a:rPr>
              <a:t>No Action On: </a:t>
            </a:r>
            <a:br>
              <a:rPr lang="en-US" sz="4000" b="1" dirty="0">
                <a:solidFill>
                  <a:schemeClr val="bg2">
                    <a:lumMod val="25000"/>
                  </a:schemeClr>
                </a:solidFill>
                <a:latin typeface="Montserrat"/>
              </a:rPr>
            </a:br>
            <a:r>
              <a:rPr lang="en-US" sz="4000" b="1" dirty="0">
                <a:solidFill>
                  <a:schemeClr val="bg2">
                    <a:lumMod val="25000"/>
                  </a:schemeClr>
                </a:solidFill>
                <a:latin typeface="Montserrat"/>
              </a:rPr>
              <a:t>    </a:t>
            </a:r>
            <a:br>
              <a:rPr lang="en-US" sz="4000" b="1" dirty="0">
                <a:solidFill>
                  <a:schemeClr val="bg2">
                    <a:lumMod val="25000"/>
                  </a:schemeClr>
                </a:solidFill>
                <a:latin typeface="Montserrat"/>
              </a:rPr>
            </a:br>
            <a:r>
              <a:rPr lang="en-US" sz="2700" b="1" dirty="0">
                <a:solidFill>
                  <a:schemeClr val="bg2">
                    <a:lumMod val="25000"/>
                  </a:schemeClr>
                </a:solidFill>
                <a:latin typeface="Montserrat"/>
              </a:rPr>
              <a:t>Case No. CJ-2026-558, State of Oklahoma ex rel. Oklahoma Ethics Commission v. RFD &amp; Associates, Inc., Oklahoma County District Court.</a:t>
            </a:r>
            <a:br>
              <a:rPr lang="en-US" sz="2700" b="1" dirty="0">
                <a:solidFill>
                  <a:schemeClr val="bg2">
                    <a:lumMod val="25000"/>
                  </a:schemeClr>
                </a:solidFill>
                <a:latin typeface="Montserrat"/>
              </a:rPr>
            </a:br>
            <a:r>
              <a:rPr lang="en-US" sz="2700" b="1" dirty="0">
                <a:solidFill>
                  <a:schemeClr val="bg2">
                    <a:lumMod val="25000"/>
                  </a:schemeClr>
                </a:solidFill>
                <a:latin typeface="Montserrat"/>
              </a:rPr>
              <a:t>	</a:t>
            </a:r>
            <a:br>
              <a:rPr lang="en-US" sz="2700" b="1" dirty="0">
                <a:solidFill>
                  <a:schemeClr val="bg2">
                    <a:lumMod val="25000"/>
                  </a:schemeClr>
                </a:solidFill>
                <a:latin typeface="Montserrat"/>
              </a:rPr>
            </a:br>
            <a:r>
              <a:rPr lang="en-US" sz="2700" b="1" dirty="0">
                <a:solidFill>
                  <a:schemeClr val="bg2">
                    <a:lumMod val="25000"/>
                  </a:schemeClr>
                </a:solidFill>
                <a:latin typeface="Montserrat"/>
              </a:rPr>
              <a:t>Case No. 2026-14, alleging violations of Conflicts of Interest Rule 4. </a:t>
            </a:r>
            <a:br>
              <a:rPr lang="en-US" sz="2700" b="1" dirty="0">
                <a:solidFill>
                  <a:schemeClr val="bg2">
                    <a:lumMod val="25000"/>
                  </a:schemeClr>
                </a:solidFill>
                <a:latin typeface="Montserrat"/>
              </a:rPr>
            </a:br>
            <a:br>
              <a:rPr lang="en-US" sz="2700" b="1" dirty="0">
                <a:solidFill>
                  <a:schemeClr val="bg2">
                    <a:lumMod val="25000"/>
                  </a:schemeClr>
                </a:solidFill>
                <a:latin typeface="Montserrat"/>
              </a:rPr>
            </a:br>
            <a:r>
              <a:rPr lang="en-US" sz="3600" b="1">
                <a:solidFill>
                  <a:schemeClr val="bg2">
                    <a:lumMod val="25000"/>
                  </a:schemeClr>
                </a:solidFill>
                <a:latin typeface="Montserrat"/>
              </a:rPr>
              <a:t>C-26-18</a:t>
            </a:r>
            <a:br>
              <a:rPr lang="en-US" sz="2700" b="1" dirty="0">
                <a:solidFill>
                  <a:schemeClr val="bg2">
                    <a:lumMod val="25000"/>
                  </a:schemeClr>
                </a:solidFill>
                <a:latin typeface="Montserrat"/>
              </a:rPr>
            </a:br>
            <a:br>
              <a:rPr lang="en-US" sz="2800" b="1" dirty="0">
                <a:solidFill>
                  <a:schemeClr val="bg2">
                    <a:lumMod val="25000"/>
                  </a:schemeClr>
                </a:solidFill>
                <a:latin typeface="Montserrat"/>
              </a:rPr>
            </a:br>
            <a:endParaRPr lang="en-US" sz="3000" b="1" dirty="0">
              <a:solidFill>
                <a:schemeClr val="bg2">
                  <a:lumMod val="25000"/>
                </a:schemeClr>
              </a:solidFill>
              <a:latin typeface="Montserrat"/>
            </a:endParaRPr>
          </a:p>
        </p:txBody>
      </p:sp>
      <p:pic>
        <p:nvPicPr>
          <p:cNvPr id="3" name="Picture 2">
            <a:extLst>
              <a:ext uri="{FF2B5EF4-FFF2-40B4-BE49-F238E27FC236}">
                <a16:creationId xmlns:a16="http://schemas.microsoft.com/office/drawing/2014/main" id="{39BF52E9-67CF-CF8E-1183-78794A83CB69}"/>
              </a:ext>
            </a:extLst>
          </p:cNvPr>
          <p:cNvPicPr>
            <a:picLocks noChangeAspect="1"/>
          </p:cNvPicPr>
          <p:nvPr/>
        </p:nvPicPr>
        <p:blipFill>
          <a:blip r:embed="rId2"/>
          <a:stretch>
            <a:fillRect/>
          </a:stretch>
        </p:blipFill>
        <p:spPr>
          <a:xfrm>
            <a:off x="9515475" y="5775781"/>
            <a:ext cx="2676525" cy="1082219"/>
          </a:xfrm>
          <a:prstGeom prst="rect">
            <a:avLst/>
          </a:prstGeom>
        </p:spPr>
      </p:pic>
    </p:spTree>
    <p:extLst>
      <p:ext uri="{BB962C8B-B14F-4D97-AF65-F5344CB8AC3E}">
        <p14:creationId xmlns:p14="http://schemas.microsoft.com/office/powerpoint/2010/main" val="35664670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6439AF-28AB-7E7B-A9ED-9CA3095DC3A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5E0D951-5CF5-BE84-ADDD-8CD3013B5E12}"/>
              </a:ext>
            </a:extLst>
          </p:cNvPr>
          <p:cNvSpPr>
            <a:spLocks noGrp="1"/>
          </p:cNvSpPr>
          <p:nvPr>
            <p:ph type="ctrTitle"/>
          </p:nvPr>
        </p:nvSpPr>
        <p:spPr/>
        <p:txBody>
          <a:bodyPr/>
          <a:lstStyle/>
          <a:p>
            <a:endParaRPr lang="en-US"/>
          </a:p>
        </p:txBody>
      </p:sp>
      <p:sp>
        <p:nvSpPr>
          <p:cNvPr id="5" name="Subtitle 4">
            <a:extLst>
              <a:ext uri="{FF2B5EF4-FFF2-40B4-BE49-F238E27FC236}">
                <a16:creationId xmlns:a16="http://schemas.microsoft.com/office/drawing/2014/main" id="{108CE1AD-F4EB-3769-E69E-27E192FB9273}"/>
              </a:ext>
            </a:extLst>
          </p:cNvPr>
          <p:cNvSpPr>
            <a:spLocks noGrp="1"/>
          </p:cNvSpPr>
          <p:nvPr>
            <p:ph type="subTitle" idx="1"/>
          </p:nvPr>
        </p:nvSpPr>
        <p:spPr/>
        <p:txBody>
          <a:bodyPr/>
          <a:lstStyle/>
          <a:p>
            <a:endParaRPr lang="en-US"/>
          </a:p>
        </p:txBody>
      </p:sp>
      <p:pic>
        <p:nvPicPr>
          <p:cNvPr id="3" name="Picture 2">
            <a:extLst>
              <a:ext uri="{FF2B5EF4-FFF2-40B4-BE49-F238E27FC236}">
                <a16:creationId xmlns:a16="http://schemas.microsoft.com/office/drawing/2014/main" id="{E633760F-6055-F748-E0E6-45943658EE3F}"/>
              </a:ext>
            </a:extLst>
          </p:cNvPr>
          <p:cNvPicPr>
            <a:picLocks noChangeAspect="1"/>
          </p:cNvPicPr>
          <p:nvPr/>
        </p:nvPicPr>
        <p:blipFill>
          <a:blip r:embed="rId3"/>
          <a:stretch>
            <a:fill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875779CE-2665-9CB6-2301-D0B2C82DD42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24554" y="1796015"/>
            <a:ext cx="3238811" cy="2845836"/>
          </a:xfrm>
          <a:prstGeom prst="rect">
            <a:avLst/>
          </a:prstGeom>
        </p:spPr>
      </p:pic>
      <p:grpSp>
        <p:nvGrpSpPr>
          <p:cNvPr id="6" name="Group 5">
            <a:extLst>
              <a:ext uri="{FF2B5EF4-FFF2-40B4-BE49-F238E27FC236}">
                <a16:creationId xmlns:a16="http://schemas.microsoft.com/office/drawing/2014/main" id="{19B335E1-E1F3-19D3-E5B7-5D7705A16198}"/>
              </a:ext>
            </a:extLst>
          </p:cNvPr>
          <p:cNvGrpSpPr/>
          <p:nvPr/>
        </p:nvGrpSpPr>
        <p:grpSpPr>
          <a:xfrm>
            <a:off x="5464306" y="1687744"/>
            <a:ext cx="7427140" cy="3062377"/>
            <a:chOff x="1662637" y="2822221"/>
            <a:chExt cx="6582677" cy="3724439"/>
          </a:xfrm>
        </p:grpSpPr>
        <p:grpSp>
          <p:nvGrpSpPr>
            <p:cNvPr id="7" name="Group 6">
              <a:extLst>
                <a:ext uri="{FF2B5EF4-FFF2-40B4-BE49-F238E27FC236}">
                  <a16:creationId xmlns:a16="http://schemas.microsoft.com/office/drawing/2014/main" id="{0CD7FE7C-34B7-C7E7-ABA9-EDC289DAA9D3}"/>
                </a:ext>
              </a:extLst>
            </p:cNvPr>
            <p:cNvGrpSpPr/>
            <p:nvPr/>
          </p:nvGrpSpPr>
          <p:grpSpPr>
            <a:xfrm>
              <a:off x="1662637" y="2822221"/>
              <a:ext cx="6582677" cy="3724439"/>
              <a:chOff x="3224409" y="5130918"/>
              <a:chExt cx="4028934" cy="2384726"/>
            </a:xfrm>
          </p:grpSpPr>
          <p:pic>
            <p:nvPicPr>
              <p:cNvPr id="10" name="Picture 9">
                <a:extLst>
                  <a:ext uri="{FF2B5EF4-FFF2-40B4-BE49-F238E27FC236}">
                    <a16:creationId xmlns:a16="http://schemas.microsoft.com/office/drawing/2014/main" id="{4FA3D961-87F1-9D72-90A7-A5ADDBCCEE8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224409" y="5238432"/>
                <a:ext cx="344209" cy="646830"/>
              </a:xfrm>
              <a:prstGeom prst="rect">
                <a:avLst/>
              </a:prstGeom>
            </p:spPr>
          </p:pic>
          <p:sp>
            <p:nvSpPr>
              <p:cNvPr id="11" name="TextBox 10">
                <a:extLst>
                  <a:ext uri="{FF2B5EF4-FFF2-40B4-BE49-F238E27FC236}">
                    <a16:creationId xmlns:a16="http://schemas.microsoft.com/office/drawing/2014/main" id="{5D95A8E0-AC22-A712-C041-CCE3BCA2A1CB}"/>
                  </a:ext>
                </a:extLst>
              </p:cNvPr>
              <p:cNvSpPr txBox="1"/>
              <p:nvPr/>
            </p:nvSpPr>
            <p:spPr>
              <a:xfrm>
                <a:off x="3595254" y="5130918"/>
                <a:ext cx="3658089" cy="2384726"/>
              </a:xfrm>
              <a:prstGeom prst="rect">
                <a:avLst/>
              </a:prstGeom>
              <a:noFill/>
            </p:spPr>
            <p:txBody>
              <a:bodyPr wrap="square" rtlCol="0">
                <a:spAutoFit/>
              </a:bodyPr>
              <a:lstStyle/>
              <a:p>
                <a:endParaRPr lang="en-US" sz="1700" b="0">
                  <a:solidFill>
                    <a:srgbClr val="914115"/>
                  </a:solidFill>
                  <a:effectLst/>
                  <a:latin typeface="Montserrat SemiBold" panose="00000700000000000000" pitchFamily="50" charset="0"/>
                  <a:ea typeface="Times New Roman" panose="02020603050405020304" pitchFamily="18" charset="0"/>
                </a:endParaRPr>
              </a:p>
              <a:p>
                <a:r>
                  <a:rPr lang="en-US" sz="2800" b="0">
                    <a:solidFill>
                      <a:srgbClr val="914115"/>
                    </a:solidFill>
                    <a:effectLst/>
                    <a:latin typeface="Montserrat SemiBold" panose="00000700000000000000" pitchFamily="50" charset="0"/>
                    <a:ea typeface="Times New Roman" panose="02020603050405020304" pitchFamily="18" charset="0"/>
                  </a:rPr>
                  <a:t>New Business</a:t>
                </a:r>
              </a:p>
              <a:p>
                <a:endParaRPr lang="en-US" sz="2800">
                  <a:solidFill>
                    <a:srgbClr val="914115"/>
                  </a:solidFill>
                  <a:latin typeface="Montserrat SemiBold" panose="00000700000000000000" pitchFamily="50" charset="0"/>
                  <a:ea typeface="Times New Roman" panose="02020603050405020304" pitchFamily="18" charset="0"/>
                </a:endParaRPr>
              </a:p>
              <a:p>
                <a:endParaRPr lang="en-US" sz="2800" b="0">
                  <a:solidFill>
                    <a:srgbClr val="914115"/>
                  </a:solidFill>
                  <a:effectLst/>
                  <a:latin typeface="Montserrat SemiBold" panose="00000700000000000000" pitchFamily="50" charset="0"/>
                  <a:ea typeface="Times New Roman" panose="02020603050405020304" pitchFamily="18" charset="0"/>
                </a:endParaRPr>
              </a:p>
              <a:p>
                <a:r>
                  <a:rPr lang="en-US" sz="3200" b="0">
                    <a:effectLst/>
                    <a:latin typeface="Calibri" panose="020F0502020204030204" pitchFamily="34" charset="0"/>
                    <a:ea typeface="Times New Roman" panose="02020603050405020304" pitchFamily="18" charset="0"/>
                  </a:rPr>
                  <a:t> </a:t>
                </a:r>
              </a:p>
              <a:p>
                <a:r>
                  <a:rPr lang="en-US" sz="2800" b="1">
                    <a:solidFill>
                      <a:srgbClr val="A96728"/>
                    </a:solidFill>
                    <a:effectLst/>
                    <a:latin typeface="Montserrat SemiBold" panose="00000700000000000000" pitchFamily="50" charset="0"/>
                    <a:ea typeface="Times New Roman" panose="02020603050405020304" pitchFamily="18" charset="0"/>
                  </a:rPr>
                  <a:t>Adjournment</a:t>
                </a:r>
              </a:p>
              <a:p>
                <a:endParaRPr lang="en-US" sz="3200" b="1">
                  <a:solidFill>
                    <a:srgbClr val="326820"/>
                  </a:solidFill>
                  <a:effectLst/>
                  <a:latin typeface="Montserrat SemiBold" panose="00000700000000000000" pitchFamily="50" charset="0"/>
                  <a:ea typeface="Calibri" panose="020F0502020204030204" pitchFamily="34" charset="0"/>
                </a:endParaRPr>
              </a:p>
            </p:txBody>
          </p:sp>
        </p:grpSp>
        <p:pic>
          <p:nvPicPr>
            <p:cNvPr id="8" name="Picture 7">
              <a:extLst>
                <a:ext uri="{FF2B5EF4-FFF2-40B4-BE49-F238E27FC236}">
                  <a16:creationId xmlns:a16="http://schemas.microsoft.com/office/drawing/2014/main" id="{EFA2D2FD-97E5-CD33-CF3B-FBAE2D4424C6}"/>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662637" y="5127136"/>
              <a:ext cx="562386" cy="1010213"/>
            </a:xfrm>
            <a:prstGeom prst="rect">
              <a:avLst/>
            </a:prstGeom>
          </p:spPr>
        </p:pic>
      </p:grpSp>
    </p:spTree>
    <p:extLst>
      <p:ext uri="{BB962C8B-B14F-4D97-AF65-F5344CB8AC3E}">
        <p14:creationId xmlns:p14="http://schemas.microsoft.com/office/powerpoint/2010/main" val="42275647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1CDE87-BDF4-B2EC-1416-B16CACBEC1E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2098874-2975-6A70-7F36-D9C99656AF0B}"/>
              </a:ext>
            </a:extLst>
          </p:cNvPr>
          <p:cNvSpPr>
            <a:spLocks noGrp="1"/>
          </p:cNvSpPr>
          <p:nvPr>
            <p:ph type="ctrTitle"/>
          </p:nvPr>
        </p:nvSpPr>
        <p:spPr/>
        <p:txBody>
          <a:bodyPr/>
          <a:lstStyle/>
          <a:p>
            <a:endParaRPr lang="en-US"/>
          </a:p>
        </p:txBody>
      </p:sp>
      <p:sp>
        <p:nvSpPr>
          <p:cNvPr id="5" name="Subtitle 4">
            <a:extLst>
              <a:ext uri="{FF2B5EF4-FFF2-40B4-BE49-F238E27FC236}">
                <a16:creationId xmlns:a16="http://schemas.microsoft.com/office/drawing/2014/main" id="{AC54A936-3A3D-9973-3144-6E63F64D9661}"/>
              </a:ext>
            </a:extLst>
          </p:cNvPr>
          <p:cNvSpPr>
            <a:spLocks noGrp="1"/>
          </p:cNvSpPr>
          <p:nvPr>
            <p:ph type="subTitle" idx="1"/>
          </p:nvPr>
        </p:nvSpPr>
        <p:spPr/>
        <p:txBody>
          <a:bodyPr/>
          <a:lstStyle/>
          <a:p>
            <a:endParaRPr lang="en-US"/>
          </a:p>
        </p:txBody>
      </p:sp>
      <p:pic>
        <p:nvPicPr>
          <p:cNvPr id="3" name="Picture 2">
            <a:extLst>
              <a:ext uri="{FF2B5EF4-FFF2-40B4-BE49-F238E27FC236}">
                <a16:creationId xmlns:a16="http://schemas.microsoft.com/office/drawing/2014/main" id="{0429E5AD-DAD0-2C25-9831-AA17FE40B522}"/>
              </a:ext>
            </a:extLst>
          </p:cNvPr>
          <p:cNvPicPr>
            <a:picLocks noChangeAspect="1"/>
          </p:cNvPicPr>
          <p:nvPr/>
        </p:nvPicPr>
        <p:blipFill>
          <a:blip r:embed="rId3"/>
          <a:stretch>
            <a:fillRect/>
          </a:stretch>
        </p:blipFill>
        <p:spPr>
          <a:xfrm>
            <a:off x="0" y="-9525"/>
            <a:ext cx="12192000" cy="6858000"/>
          </a:xfrm>
          <a:prstGeom prst="rect">
            <a:avLst/>
          </a:prstGeom>
        </p:spPr>
      </p:pic>
      <p:sp>
        <p:nvSpPr>
          <p:cNvPr id="2" name="Title 1">
            <a:extLst>
              <a:ext uri="{FF2B5EF4-FFF2-40B4-BE49-F238E27FC236}">
                <a16:creationId xmlns:a16="http://schemas.microsoft.com/office/drawing/2014/main" id="{39EA322C-E635-F790-398B-4EDB505571E1}"/>
              </a:ext>
            </a:extLst>
          </p:cNvPr>
          <p:cNvSpPr txBox="1">
            <a:spLocks/>
          </p:cNvSpPr>
          <p:nvPr/>
        </p:nvSpPr>
        <p:spPr>
          <a:xfrm>
            <a:off x="766482" y="0"/>
            <a:ext cx="10659036" cy="214749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endParaRPr lang="en-US" sz="2800" b="1">
              <a:solidFill>
                <a:srgbClr val="464646"/>
              </a:solidFill>
              <a:latin typeface="Montserrat" panose="00000500000000000000" pitchFamily="50" charset="0"/>
            </a:endParaRPr>
          </a:p>
        </p:txBody>
      </p:sp>
      <p:sp>
        <p:nvSpPr>
          <p:cNvPr id="7" name="TextBox 6">
            <a:extLst>
              <a:ext uri="{FF2B5EF4-FFF2-40B4-BE49-F238E27FC236}">
                <a16:creationId xmlns:a16="http://schemas.microsoft.com/office/drawing/2014/main" id="{62284C8A-913E-9A6A-7AD4-F1FAB5EEAE23}"/>
              </a:ext>
            </a:extLst>
          </p:cNvPr>
          <p:cNvSpPr txBox="1"/>
          <p:nvPr/>
        </p:nvSpPr>
        <p:spPr>
          <a:xfrm>
            <a:off x="524436" y="2455660"/>
            <a:ext cx="11048439" cy="800219"/>
          </a:xfrm>
          <a:prstGeom prst="rect">
            <a:avLst/>
          </a:prstGeom>
          <a:noFill/>
        </p:spPr>
        <p:txBody>
          <a:bodyPr wrap="square">
            <a:spAutoFit/>
          </a:bodyPr>
          <a:lstStyle/>
          <a:p>
            <a:pPr algn="ctr"/>
            <a:r>
              <a:rPr lang="en-US" sz="2800" b="1" u="sng">
                <a:solidFill>
                  <a:schemeClr val="bg2">
                    <a:lumMod val="25000"/>
                  </a:schemeClr>
                </a:solidFill>
              </a:rPr>
              <a:t>2026 Regularly scheduled Ethics Commission Meetings</a:t>
            </a:r>
          </a:p>
          <a:p>
            <a:pPr algn="ctr"/>
            <a:r>
              <a:rPr lang="en-US">
                <a:solidFill>
                  <a:schemeClr val="bg2">
                    <a:lumMod val="25000"/>
                  </a:schemeClr>
                </a:solidFill>
              </a:rPr>
              <a:t>Start Time: 10:00am			Location: Oklahoma State Capitol, Rm. G-3</a:t>
            </a:r>
          </a:p>
        </p:txBody>
      </p:sp>
      <p:graphicFrame>
        <p:nvGraphicFramePr>
          <p:cNvPr id="8" name="Table 7">
            <a:extLst>
              <a:ext uri="{FF2B5EF4-FFF2-40B4-BE49-F238E27FC236}">
                <a16:creationId xmlns:a16="http://schemas.microsoft.com/office/drawing/2014/main" id="{CDE759CC-DFC5-D51D-C206-276434DB9219}"/>
              </a:ext>
            </a:extLst>
          </p:cNvPr>
          <p:cNvGraphicFramePr>
            <a:graphicFrameLocks noGrp="1"/>
          </p:cNvGraphicFramePr>
          <p:nvPr>
            <p:extLst>
              <p:ext uri="{D42A27DB-BD31-4B8C-83A1-F6EECF244321}">
                <p14:modId xmlns:p14="http://schemas.microsoft.com/office/powerpoint/2010/main" val="2700089531"/>
              </p:ext>
            </p:extLst>
          </p:nvPr>
        </p:nvGraphicFramePr>
        <p:xfrm>
          <a:off x="524437" y="3288967"/>
          <a:ext cx="10810314" cy="2468880"/>
        </p:xfrm>
        <a:graphic>
          <a:graphicData uri="http://schemas.openxmlformats.org/drawingml/2006/table">
            <a:tbl>
              <a:tblPr firstRow="1" bandRow="1">
                <a:tableStyleId>{5C22544A-7EE6-4342-B048-85BDC9FD1C3A}</a:tableStyleId>
              </a:tblPr>
              <a:tblGrid>
                <a:gridCol w="5200088">
                  <a:extLst>
                    <a:ext uri="{9D8B030D-6E8A-4147-A177-3AD203B41FA5}">
                      <a16:colId xmlns:a16="http://schemas.microsoft.com/office/drawing/2014/main" val="3327315131"/>
                    </a:ext>
                  </a:extLst>
                </a:gridCol>
                <a:gridCol w="5610226">
                  <a:extLst>
                    <a:ext uri="{9D8B030D-6E8A-4147-A177-3AD203B41FA5}">
                      <a16:colId xmlns:a16="http://schemas.microsoft.com/office/drawing/2014/main" val="3462274246"/>
                    </a:ext>
                  </a:extLst>
                </a:gridCol>
              </a:tblGrid>
              <a:tr h="370840">
                <a:tc>
                  <a:txBody>
                    <a:bodyPr/>
                    <a:lstStyle/>
                    <a:p>
                      <a:r>
                        <a:rPr lang="en-US" sz="2600" strike="sngStrike"/>
                        <a:t>Thursday, January 15, 2026      Thursday, February 12, 2026     Thursday, March 12, 2026     Thursday, April 9, 2026     Thursday, May 14, 2026     Thursday, June 5, 2026 </a:t>
                      </a:r>
                    </a:p>
                  </a:txBody>
                  <a:tcPr/>
                </a:tc>
                <a:tc>
                  <a:txBody>
                    <a:bodyPr/>
                    <a:lstStyle/>
                    <a:p>
                      <a:r>
                        <a:rPr lang="en-US" sz="2600" strike="sngStrike"/>
                        <a:t>Thursday, July 9, 2026     </a:t>
                      </a:r>
                    </a:p>
                    <a:p>
                      <a:r>
                        <a:rPr lang="en-US" sz="2600" strike="sngStrike"/>
                        <a:t>Thursday, August 13, 2026     Thursday, September 10, 2026    </a:t>
                      </a:r>
                      <a:r>
                        <a:rPr lang="en-US" sz="2600"/>
                        <a:t> Thursday, October 8, 2026     Thursday, November 12, 2026     Thursday, December 3, 2026 </a:t>
                      </a:r>
                    </a:p>
                  </a:txBody>
                  <a:tcPr/>
                </a:tc>
                <a:extLst>
                  <a:ext uri="{0D108BD9-81ED-4DB2-BD59-A6C34878D82A}">
                    <a16:rowId xmlns:a16="http://schemas.microsoft.com/office/drawing/2014/main" val="2863456402"/>
                  </a:ext>
                </a:extLst>
              </a:tr>
            </a:tbl>
          </a:graphicData>
        </a:graphic>
      </p:graphicFrame>
      <p:pic>
        <p:nvPicPr>
          <p:cNvPr id="10" name="Picture 9">
            <a:extLst>
              <a:ext uri="{FF2B5EF4-FFF2-40B4-BE49-F238E27FC236}">
                <a16:creationId xmlns:a16="http://schemas.microsoft.com/office/drawing/2014/main" id="{D6667F5D-82C7-BC3F-8A7A-CADCD25A84B4}"/>
              </a:ext>
            </a:extLst>
          </p:cNvPr>
          <p:cNvPicPr>
            <a:picLocks noChangeAspect="1"/>
          </p:cNvPicPr>
          <p:nvPr/>
        </p:nvPicPr>
        <p:blipFill>
          <a:blip r:embed="rId4"/>
          <a:stretch>
            <a:fillRect/>
          </a:stretch>
        </p:blipFill>
        <p:spPr>
          <a:xfrm>
            <a:off x="4719918" y="5754491"/>
            <a:ext cx="1819835" cy="735827"/>
          </a:xfrm>
          <a:prstGeom prst="rect">
            <a:avLst/>
          </a:prstGeom>
        </p:spPr>
      </p:pic>
      <p:grpSp>
        <p:nvGrpSpPr>
          <p:cNvPr id="6" name="Group 5">
            <a:extLst>
              <a:ext uri="{FF2B5EF4-FFF2-40B4-BE49-F238E27FC236}">
                <a16:creationId xmlns:a16="http://schemas.microsoft.com/office/drawing/2014/main" id="{DD5EB85F-17A5-7D33-016B-516D21ACEED9}"/>
              </a:ext>
            </a:extLst>
          </p:cNvPr>
          <p:cNvGrpSpPr/>
          <p:nvPr/>
        </p:nvGrpSpPr>
        <p:grpSpPr>
          <a:xfrm>
            <a:off x="2371379" y="276196"/>
            <a:ext cx="7933336" cy="1938992"/>
            <a:chOff x="2351571" y="4696741"/>
            <a:chExt cx="6875142" cy="1241520"/>
          </a:xfrm>
        </p:grpSpPr>
        <p:pic>
          <p:nvPicPr>
            <p:cNvPr id="9" name="Picture 8">
              <a:extLst>
                <a:ext uri="{FF2B5EF4-FFF2-40B4-BE49-F238E27FC236}">
                  <a16:creationId xmlns:a16="http://schemas.microsoft.com/office/drawing/2014/main" id="{A7D1E6D6-E9CC-4859-DF68-DB9DCD64553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351571" y="4769926"/>
              <a:ext cx="1077338" cy="1093720"/>
            </a:xfrm>
            <a:prstGeom prst="rect">
              <a:avLst/>
            </a:prstGeom>
          </p:spPr>
        </p:pic>
        <p:sp>
          <p:nvSpPr>
            <p:cNvPr id="11" name="TextBox 10">
              <a:extLst>
                <a:ext uri="{FF2B5EF4-FFF2-40B4-BE49-F238E27FC236}">
                  <a16:creationId xmlns:a16="http://schemas.microsoft.com/office/drawing/2014/main" id="{1CF7543F-AB30-587D-FF94-960C0737E667}"/>
                </a:ext>
              </a:extLst>
            </p:cNvPr>
            <p:cNvSpPr txBox="1"/>
            <p:nvPr/>
          </p:nvSpPr>
          <p:spPr>
            <a:xfrm>
              <a:off x="3613310" y="4696741"/>
              <a:ext cx="5613403" cy="1241520"/>
            </a:xfrm>
            <a:prstGeom prst="rect">
              <a:avLst/>
            </a:prstGeom>
            <a:noFill/>
          </p:spPr>
          <p:txBody>
            <a:bodyPr wrap="square" rtlCol="0">
              <a:spAutoFit/>
            </a:bodyPr>
            <a:lstStyle/>
            <a:p>
              <a:r>
                <a:rPr lang="en-US" sz="3000">
                  <a:solidFill>
                    <a:schemeClr val="tx1">
                      <a:lumMod val="75000"/>
                      <a:lumOff val="25000"/>
                    </a:schemeClr>
                  </a:solidFill>
                  <a:latin typeface="Montserrat SemiBold" panose="00000700000000000000" pitchFamily="50" charset="0"/>
                </a:rPr>
                <a:t>Next Regularly Scheduled Commission Meeting</a:t>
              </a:r>
            </a:p>
            <a:p>
              <a:r>
                <a:rPr lang="en-US" sz="3000">
                  <a:solidFill>
                    <a:schemeClr val="tx1">
                      <a:lumMod val="75000"/>
                      <a:lumOff val="25000"/>
                    </a:schemeClr>
                  </a:solidFill>
                  <a:latin typeface="Montserrat SemiBold" panose="00000700000000000000" pitchFamily="50" charset="0"/>
                </a:rPr>
                <a:t>October 8, 2026 @10:00 a.m.</a:t>
              </a:r>
            </a:p>
            <a:p>
              <a:r>
                <a:rPr lang="it-IT" sz="3000">
                  <a:solidFill>
                    <a:schemeClr val="tx1">
                      <a:lumMod val="75000"/>
                      <a:lumOff val="25000"/>
                    </a:schemeClr>
                  </a:solidFill>
                  <a:latin typeface="Montserrat SemiBold" panose="00000700000000000000" pitchFamily="50" charset="0"/>
                </a:rPr>
                <a:t>OK State Capitol, Rm. G-3</a:t>
              </a:r>
              <a:endParaRPr lang="en-US" sz="3000">
                <a:solidFill>
                  <a:schemeClr val="tx1">
                    <a:lumMod val="75000"/>
                    <a:lumOff val="25000"/>
                  </a:schemeClr>
                </a:solidFill>
                <a:latin typeface="Montserrat SemiBold" panose="00000700000000000000" pitchFamily="50" charset="0"/>
              </a:endParaRPr>
            </a:p>
          </p:txBody>
        </p:sp>
      </p:grpSp>
    </p:spTree>
    <p:extLst>
      <p:ext uri="{BB962C8B-B14F-4D97-AF65-F5344CB8AC3E}">
        <p14:creationId xmlns:p14="http://schemas.microsoft.com/office/powerpoint/2010/main" val="4174975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ntserrat">
      <a:majorFont>
        <a:latin typeface="Montserrat"/>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D5A3B719483BC41AF31179F8FC43029" ma:contentTypeVersion="12" ma:contentTypeDescription="Create a new document." ma:contentTypeScope="" ma:versionID="ddf5c1aa76eac1b7e781d1a828d71d87">
  <xsd:schema xmlns:xsd="http://www.w3.org/2001/XMLSchema" xmlns:xs="http://www.w3.org/2001/XMLSchema" xmlns:p="http://schemas.microsoft.com/office/2006/metadata/properties" xmlns:ns2="4103e375-c229-44b0-92ee-6e4e461ca6fc" xmlns:ns3="20ca01ac-c073-4c8e-8dfb-4d2df16f098f" targetNamespace="http://schemas.microsoft.com/office/2006/metadata/properties" ma:root="true" ma:fieldsID="6e2a8cb41d436ab0454885d8cec408c9" ns2:_="" ns3:_="">
    <xsd:import namespace="4103e375-c229-44b0-92ee-6e4e461ca6fc"/>
    <xsd:import namespace="20ca01ac-c073-4c8e-8dfb-4d2df16f098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BillingMetadata"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103e375-c229-44b0-92ee-6e4e461ca6f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BillingMetadata" ma:index="15" nillable="true" ma:displayName="MediaServiceBillingMetadata" ma:hidden="true" ma:internalName="MediaServiceBillingMetadata" ma:readOnly="true">
      <xsd:simpleType>
        <xsd:restriction base="dms:Note"/>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d309bf2f-0431-460d-a93a-990d633b9c5f"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0ca01ac-c073-4c8e-8dfb-4d2df16f098f"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cc406f9c-9cc3-45ac-aa5c-be9816896e5b}" ma:internalName="TaxCatchAll" ma:showField="CatchAllData" ma:web="20ca01ac-c073-4c8e-8dfb-4d2df16f098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20ca01ac-c073-4c8e-8dfb-4d2df16f098f" xsi:nil="true"/>
    <lcf76f155ced4ddcb4097134ff3c332f xmlns="4103e375-c229-44b0-92ee-6e4e461ca6fc">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B8271CB-D876-4E8A-A9AB-A44442DD55C4}">
  <ds:schemaRefs>
    <ds:schemaRef ds:uri="20ca01ac-c073-4c8e-8dfb-4d2df16f098f"/>
    <ds:schemaRef ds:uri="4103e375-c229-44b0-92ee-6e4e461ca6f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FA94CAB-CB7B-4397-B0E8-E96EE575FDB9}">
  <ds:schemaRefs>
    <ds:schemaRef ds:uri="20ca01ac-c073-4c8e-8dfb-4d2df16f098f"/>
    <ds:schemaRef ds:uri="4103e375-c229-44b0-92ee-6e4e461ca6f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A5E95CE7-AB0C-4DAC-9A7B-94F0E2DA8D5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3086</Words>
  <Application>Microsoft Office PowerPoint</Application>
  <PresentationFormat>Widescreen</PresentationFormat>
  <Paragraphs>420</Paragraphs>
  <Slides>47</Slides>
  <Notes>20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47</vt:i4>
      </vt:variant>
    </vt:vector>
  </HeadingPairs>
  <TitlesOfParts>
    <vt:vector size="58" baseType="lpstr">
      <vt:lpstr>Aptos</vt:lpstr>
      <vt:lpstr>Aptos Display</vt:lpstr>
      <vt:lpstr>Arial</vt:lpstr>
      <vt:lpstr>Calibri</vt:lpstr>
      <vt:lpstr>Montserrat</vt:lpstr>
      <vt:lpstr>Montserrat ExtraBold</vt:lpstr>
      <vt:lpstr>Montserrat ExtraLight</vt:lpstr>
      <vt:lpstr>Montserrat SemiBold</vt:lpstr>
      <vt:lpstr>Times New Roman</vt:lpstr>
      <vt:lpstr>Wingdings</vt:lpstr>
      <vt:lpstr>Office Theme</vt:lpstr>
      <vt:lpstr>PowerPoint Presentation</vt:lpstr>
      <vt:lpstr>PowerPoint Presentation</vt:lpstr>
      <vt:lpstr>PowerPoint Presentation</vt:lpstr>
      <vt:lpstr>Executive Director’s Report</vt:lpstr>
      <vt:lpstr> Budget   As of September 2, 2026</vt:lpstr>
      <vt:lpstr>                        Budget   As of September 2, 2026</vt:lpstr>
      <vt:lpstr>                        Budget   As of September 2, 2026</vt:lpstr>
      <vt:lpstr>Compliance Report</vt:lpstr>
      <vt:lpstr>Compliance Report</vt:lpstr>
      <vt:lpstr>Compliance Report</vt:lpstr>
      <vt:lpstr>Education Report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Possible Action Following Executive Session </vt:lpstr>
      <vt:lpstr>Case No. CJ-2026-558, State of Oklahoma ex rel. Oklahoma Ethics Commission v. RFD &amp; Associates, Inc., Oklahoma County District Court.</vt:lpstr>
      <vt:lpstr>Case No. 2026-14,  alleging violations of Conflicts of Interest Rule 4.</vt:lpstr>
      <vt:lpstr>C-26-16 </vt:lpstr>
      <vt:lpstr>C-26-17 </vt:lpstr>
      <vt:lpstr>C-26-18</vt:lpstr>
      <vt:lpstr>C-26-22 </vt:lpstr>
      <vt:lpstr>C-26-23 </vt:lpstr>
      <vt:lpstr>C-26-24 </vt:lpstr>
      <vt:lpstr>No Action On:       Case No. CJ-2026-558, State of Oklahoma ex rel. Oklahoma Ethics Commission v. RFD &amp; Associates, Inc., Oklahoma County District Court.   Case No. 2026-14, alleging violations of Conflicts of Interest Rule 4.   C-26-18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Jeremy Rogers</dc:creator>
  <cp:lastModifiedBy>Jeremy Rogers</cp:lastModifiedBy>
  <cp:revision>1</cp:revision>
  <cp:lastPrinted>2025-03-12T19:53:17Z</cp:lastPrinted>
  <dcterms:created xsi:type="dcterms:W3CDTF">2025-03-12T17:42:49Z</dcterms:created>
  <dcterms:modified xsi:type="dcterms:W3CDTF">2026-09-10T17:34:48Z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0x0101002D5A3B719483BC41AF31179F8FC43029</vt:lpwstr>
  </property>
  <property fmtid="{D5CDD505-2E9C-101B-9397-08002B2CF9AE}" pid="3" name="MediaServiceImageTags">
    <vt:lpwstr/>
  </property>
</Properties>
</file>