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5" r:id="rId3"/>
    <p:sldId id="275" r:id="rId4"/>
    <p:sldId id="269" r:id="rId5"/>
    <p:sldId id="277" r:id="rId6"/>
    <p:sldId id="278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BDBD9-A225-495C-918D-EEC491C9408B}" v="15" dt="2025-10-27T16:29:59.26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8" autoAdjust="0"/>
    <p:restoredTop sz="95294" autoAdjust="0"/>
  </p:normalViewPr>
  <p:slideViewPr>
    <p:cSldViewPr snapToGrid="0">
      <p:cViewPr varScale="1">
        <p:scale>
          <a:sx n="89" d="100"/>
          <a:sy n="89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zie Chan" userId="432cc8c6-f54c-4527-b3ae-64e3da18d5ae" providerId="ADAL" clId="{7D7B6EBB-EBB2-4780-8BE5-CE5A252C26B4}"/>
    <pc:docChg chg="undo custSel addSld delSld modSld sldOrd">
      <pc:chgData name="Lynzie Chan" userId="432cc8c6-f54c-4527-b3ae-64e3da18d5ae" providerId="ADAL" clId="{7D7B6EBB-EBB2-4780-8BE5-CE5A252C26B4}" dt="2025-10-27T16:31:48.802" v="2545" actId="20577"/>
      <pc:docMkLst>
        <pc:docMk/>
      </pc:docMkLst>
      <pc:sldChg chg="modSp mod">
        <pc:chgData name="Lynzie Chan" userId="432cc8c6-f54c-4527-b3ae-64e3da18d5ae" providerId="ADAL" clId="{7D7B6EBB-EBB2-4780-8BE5-CE5A252C26B4}" dt="2025-09-29T14:27:29.875" v="19" actId="20577"/>
        <pc:sldMkLst>
          <pc:docMk/>
          <pc:sldMk cId="4261546900" sldId="258"/>
        </pc:sldMkLst>
        <pc:spChg chg="mod">
          <ac:chgData name="Lynzie Chan" userId="432cc8c6-f54c-4527-b3ae-64e3da18d5ae" providerId="ADAL" clId="{7D7B6EBB-EBB2-4780-8BE5-CE5A252C26B4}" dt="2025-09-29T14:27:29.875" v="19" actId="20577"/>
          <ac:spMkLst>
            <pc:docMk/>
            <pc:sldMk cId="4261546900" sldId="258"/>
            <ac:spMk id="2" creationId="{00000000-0000-0000-0000-000000000000}"/>
          </ac:spMkLst>
        </pc:spChg>
      </pc:sldChg>
      <pc:sldChg chg="addSp delSp modSp mod ord">
        <pc:chgData name="Lynzie Chan" userId="432cc8c6-f54c-4527-b3ae-64e3da18d5ae" providerId="ADAL" clId="{7D7B6EBB-EBB2-4780-8BE5-CE5A252C26B4}" dt="2025-10-27T15:47:18.768" v="1678" actId="478"/>
        <pc:sldMkLst>
          <pc:docMk/>
          <pc:sldMk cId="3752628919" sldId="269"/>
        </pc:sldMkLst>
        <pc:spChg chg="add del mod">
          <ac:chgData name="Lynzie Chan" userId="432cc8c6-f54c-4527-b3ae-64e3da18d5ae" providerId="ADAL" clId="{7D7B6EBB-EBB2-4780-8BE5-CE5A252C26B4}" dt="2025-10-27T15:47:15.357" v="1677" actId="478"/>
          <ac:spMkLst>
            <pc:docMk/>
            <pc:sldMk cId="3752628919" sldId="269"/>
            <ac:spMk id="3" creationId="{2451FA53-2C1E-5F5B-10E9-A03A74574E1A}"/>
          </ac:spMkLst>
        </pc:spChg>
        <pc:spChg chg="add del mod">
          <ac:chgData name="Lynzie Chan" userId="432cc8c6-f54c-4527-b3ae-64e3da18d5ae" providerId="ADAL" clId="{7D7B6EBB-EBB2-4780-8BE5-CE5A252C26B4}" dt="2025-10-27T15:47:15.357" v="1677" actId="478"/>
          <ac:spMkLst>
            <pc:docMk/>
            <pc:sldMk cId="3752628919" sldId="269"/>
            <ac:spMk id="4" creationId="{00000000-0000-0000-0000-000000000000}"/>
          </ac:spMkLst>
        </pc:spChg>
        <pc:spChg chg="del">
          <ac:chgData name="Lynzie Chan" userId="432cc8c6-f54c-4527-b3ae-64e3da18d5ae" providerId="ADAL" clId="{7D7B6EBB-EBB2-4780-8BE5-CE5A252C26B4}" dt="2025-10-27T15:47:18.768" v="1678" actId="478"/>
          <ac:spMkLst>
            <pc:docMk/>
            <pc:sldMk cId="3752628919" sldId="269"/>
            <ac:spMk id="5" creationId="{00000000-0000-0000-0000-000000000000}"/>
          </ac:spMkLst>
        </pc:spChg>
      </pc:sldChg>
      <pc:sldChg chg="modSp mod">
        <pc:chgData name="Lynzie Chan" userId="432cc8c6-f54c-4527-b3ae-64e3da18d5ae" providerId="ADAL" clId="{7D7B6EBB-EBB2-4780-8BE5-CE5A252C26B4}" dt="2025-10-27T16:11:35.673" v="1785" actId="20577"/>
        <pc:sldMkLst>
          <pc:docMk/>
          <pc:sldMk cId="1627619141" sldId="275"/>
        </pc:sldMkLst>
        <pc:spChg chg="mod">
          <ac:chgData name="Lynzie Chan" userId="432cc8c6-f54c-4527-b3ae-64e3da18d5ae" providerId="ADAL" clId="{7D7B6EBB-EBB2-4780-8BE5-CE5A252C26B4}" dt="2025-09-29T14:27:41.063" v="23" actId="20577"/>
          <ac:spMkLst>
            <pc:docMk/>
            <pc:sldMk cId="1627619141" sldId="275"/>
            <ac:spMk id="2" creationId="{00000000-0000-0000-0000-000000000000}"/>
          </ac:spMkLst>
        </pc:spChg>
        <pc:spChg chg="mod">
          <ac:chgData name="Lynzie Chan" userId="432cc8c6-f54c-4527-b3ae-64e3da18d5ae" providerId="ADAL" clId="{7D7B6EBB-EBB2-4780-8BE5-CE5A252C26B4}" dt="2025-10-27T16:11:35.673" v="1785" actId="20577"/>
          <ac:spMkLst>
            <pc:docMk/>
            <pc:sldMk cId="1627619141" sldId="275"/>
            <ac:spMk id="3" creationId="{00000000-0000-0000-0000-000000000000}"/>
          </ac:spMkLst>
        </pc:spChg>
      </pc:sldChg>
      <pc:sldChg chg="del">
        <pc:chgData name="Lynzie Chan" userId="432cc8c6-f54c-4527-b3ae-64e3da18d5ae" providerId="ADAL" clId="{7D7B6EBB-EBB2-4780-8BE5-CE5A252C26B4}" dt="2025-09-29T14:34:52.297" v="231" actId="2696"/>
        <pc:sldMkLst>
          <pc:docMk/>
          <pc:sldMk cId="2632695608" sldId="276"/>
        </pc:sldMkLst>
      </pc:sldChg>
      <pc:sldChg chg="addSp delSp modSp mod">
        <pc:chgData name="Lynzie Chan" userId="432cc8c6-f54c-4527-b3ae-64e3da18d5ae" providerId="ADAL" clId="{7D7B6EBB-EBB2-4780-8BE5-CE5A252C26B4}" dt="2025-10-27T15:39:25.105" v="1407" actId="20577"/>
        <pc:sldMkLst>
          <pc:docMk/>
          <pc:sldMk cId="4015598340" sldId="277"/>
        </pc:sldMkLst>
        <pc:spChg chg="mod">
          <ac:chgData name="Lynzie Chan" userId="432cc8c6-f54c-4527-b3ae-64e3da18d5ae" providerId="ADAL" clId="{7D7B6EBB-EBB2-4780-8BE5-CE5A252C26B4}" dt="2025-10-27T15:22:34.132" v="392" actId="26606"/>
          <ac:spMkLst>
            <pc:docMk/>
            <pc:sldMk cId="4015598340" sldId="277"/>
            <ac:spMk id="2" creationId="{00000000-0000-0000-0000-000000000000}"/>
          </ac:spMkLst>
        </pc:spChg>
        <pc:spChg chg="mod">
          <ac:chgData name="Lynzie Chan" userId="432cc8c6-f54c-4527-b3ae-64e3da18d5ae" providerId="ADAL" clId="{7D7B6EBB-EBB2-4780-8BE5-CE5A252C26B4}" dt="2025-10-27T15:39:25.105" v="1407" actId="20577"/>
          <ac:spMkLst>
            <pc:docMk/>
            <pc:sldMk cId="4015598340" sldId="277"/>
            <ac:spMk id="3" creationId="{00000000-0000-0000-0000-000000000000}"/>
          </ac:spMkLst>
        </pc:spChg>
        <pc:spChg chg="mod">
          <ac:chgData name="Lynzie Chan" userId="432cc8c6-f54c-4527-b3ae-64e3da18d5ae" providerId="ADAL" clId="{7D7B6EBB-EBB2-4780-8BE5-CE5A252C26B4}" dt="2025-10-27T15:22:34.132" v="392" actId="26606"/>
          <ac:spMkLst>
            <pc:docMk/>
            <pc:sldMk cId="4015598340" sldId="277"/>
            <ac:spMk id="5" creationId="{00000000-0000-0000-0000-000000000000}"/>
          </ac:spMkLst>
        </pc:spChg>
        <pc:spChg chg="mod">
          <ac:chgData name="Lynzie Chan" userId="432cc8c6-f54c-4527-b3ae-64e3da18d5ae" providerId="ADAL" clId="{7D7B6EBB-EBB2-4780-8BE5-CE5A252C26B4}" dt="2025-10-27T15:22:34.132" v="392" actId="26606"/>
          <ac:spMkLst>
            <pc:docMk/>
            <pc:sldMk cId="4015598340" sldId="277"/>
            <ac:spMk id="6" creationId="{00000000-0000-0000-0000-000000000000}"/>
          </ac:spMkLst>
        </pc:spChg>
        <pc:spChg chg="mod">
          <ac:chgData name="Lynzie Chan" userId="432cc8c6-f54c-4527-b3ae-64e3da18d5ae" providerId="ADAL" clId="{7D7B6EBB-EBB2-4780-8BE5-CE5A252C26B4}" dt="2025-10-27T15:22:34.132" v="392" actId="26606"/>
          <ac:spMkLst>
            <pc:docMk/>
            <pc:sldMk cId="4015598340" sldId="277"/>
            <ac:spMk id="7" creationId="{00000000-0000-0000-0000-000000000000}"/>
          </ac:spMkLst>
        </pc:spChg>
        <pc:picChg chg="add mod ord">
          <ac:chgData name="Lynzie Chan" userId="432cc8c6-f54c-4527-b3ae-64e3da18d5ae" providerId="ADAL" clId="{7D7B6EBB-EBB2-4780-8BE5-CE5A252C26B4}" dt="2025-10-27T15:28:32.400" v="650" actId="1076"/>
          <ac:picMkLst>
            <pc:docMk/>
            <pc:sldMk cId="4015598340" sldId="277"/>
            <ac:picMk id="4" creationId="{42899F2B-C210-3BBA-7A0F-FC6399A6C9A0}"/>
          </ac:picMkLst>
        </pc:picChg>
      </pc:sldChg>
      <pc:sldChg chg="addSp delSp modSp mod">
        <pc:chgData name="Lynzie Chan" userId="432cc8c6-f54c-4527-b3ae-64e3da18d5ae" providerId="ADAL" clId="{7D7B6EBB-EBB2-4780-8BE5-CE5A252C26B4}" dt="2025-10-27T16:12:19.248" v="1791" actId="20577"/>
        <pc:sldMkLst>
          <pc:docMk/>
          <pc:sldMk cId="129071968" sldId="278"/>
        </pc:sldMkLst>
        <pc:spChg chg="mod">
          <ac:chgData name="Lynzie Chan" userId="432cc8c6-f54c-4527-b3ae-64e3da18d5ae" providerId="ADAL" clId="{7D7B6EBB-EBB2-4780-8BE5-CE5A252C26B4}" dt="2025-10-27T15:28:56.595" v="696" actId="20577"/>
          <ac:spMkLst>
            <pc:docMk/>
            <pc:sldMk cId="129071968" sldId="278"/>
            <ac:spMk id="2" creationId="{00000000-0000-0000-0000-000000000000}"/>
          </ac:spMkLst>
        </pc:spChg>
        <pc:spChg chg="mod">
          <ac:chgData name="Lynzie Chan" userId="432cc8c6-f54c-4527-b3ae-64e3da18d5ae" providerId="ADAL" clId="{7D7B6EBB-EBB2-4780-8BE5-CE5A252C26B4}" dt="2025-10-27T16:12:19.248" v="1791" actId="20577"/>
          <ac:spMkLst>
            <pc:docMk/>
            <pc:sldMk cId="129071968" sldId="278"/>
            <ac:spMk id="3" creationId="{00000000-0000-0000-0000-000000000000}"/>
          </ac:spMkLst>
        </pc:spChg>
        <pc:spChg chg="add del mod">
          <ac:chgData name="Lynzie Chan" userId="432cc8c6-f54c-4527-b3ae-64e3da18d5ae" providerId="ADAL" clId="{7D7B6EBB-EBB2-4780-8BE5-CE5A252C26B4}" dt="2025-10-27T15:29:21.983" v="703" actId="478"/>
          <ac:spMkLst>
            <pc:docMk/>
            <pc:sldMk cId="129071968" sldId="278"/>
            <ac:spMk id="9" creationId="{E2832D9F-D98A-5E6D-292E-8500F996717E}"/>
          </ac:spMkLst>
        </pc:spChg>
        <pc:graphicFrameChg chg="del mod">
          <ac:chgData name="Lynzie Chan" userId="432cc8c6-f54c-4527-b3ae-64e3da18d5ae" providerId="ADAL" clId="{7D7B6EBB-EBB2-4780-8BE5-CE5A252C26B4}" dt="2025-10-27T15:29:20.491" v="702" actId="478"/>
          <ac:graphicFrameMkLst>
            <pc:docMk/>
            <pc:sldMk cId="129071968" sldId="278"/>
            <ac:graphicFrameMk id="8" creationId="{00000000-0000-0000-0000-000000000000}"/>
          </ac:graphicFrameMkLst>
        </pc:graphicFrameChg>
        <pc:picChg chg="add mod">
          <ac:chgData name="Lynzie Chan" userId="432cc8c6-f54c-4527-b3ae-64e3da18d5ae" providerId="ADAL" clId="{7D7B6EBB-EBB2-4780-8BE5-CE5A252C26B4}" dt="2025-10-27T15:32:19.075" v="842" actId="1076"/>
          <ac:picMkLst>
            <pc:docMk/>
            <pc:sldMk cId="129071968" sldId="278"/>
            <ac:picMk id="10" creationId="{66460636-A7B7-7CED-1E98-94F3356489B7}"/>
          </ac:picMkLst>
        </pc:picChg>
      </pc:sldChg>
      <pc:sldChg chg="del">
        <pc:chgData name="Lynzie Chan" userId="432cc8c6-f54c-4527-b3ae-64e3da18d5ae" providerId="ADAL" clId="{7D7B6EBB-EBB2-4780-8BE5-CE5A252C26B4}" dt="2025-10-27T15:47:39.238" v="1700" actId="47"/>
        <pc:sldMkLst>
          <pc:docMk/>
          <pc:sldMk cId="2788333131" sldId="279"/>
        </pc:sldMkLst>
      </pc:sldChg>
      <pc:sldChg chg="del">
        <pc:chgData name="Lynzie Chan" userId="432cc8c6-f54c-4527-b3ae-64e3da18d5ae" providerId="ADAL" clId="{7D7B6EBB-EBB2-4780-8BE5-CE5A252C26B4}" dt="2025-09-29T14:32:32.430" v="197" actId="2696"/>
        <pc:sldMkLst>
          <pc:docMk/>
          <pc:sldMk cId="1332294091" sldId="280"/>
        </pc:sldMkLst>
      </pc:sldChg>
      <pc:sldChg chg="del">
        <pc:chgData name="Lynzie Chan" userId="432cc8c6-f54c-4527-b3ae-64e3da18d5ae" providerId="ADAL" clId="{7D7B6EBB-EBB2-4780-8BE5-CE5A252C26B4}" dt="2025-09-29T14:32:28.686" v="196" actId="2696"/>
        <pc:sldMkLst>
          <pc:docMk/>
          <pc:sldMk cId="109062006" sldId="281"/>
        </pc:sldMkLst>
      </pc:sldChg>
      <pc:sldChg chg="del">
        <pc:chgData name="Lynzie Chan" userId="432cc8c6-f54c-4527-b3ae-64e3da18d5ae" providerId="ADAL" clId="{7D7B6EBB-EBB2-4780-8BE5-CE5A252C26B4}" dt="2025-09-29T14:32:20.954" v="193" actId="2696"/>
        <pc:sldMkLst>
          <pc:docMk/>
          <pc:sldMk cId="3971194441" sldId="282"/>
        </pc:sldMkLst>
      </pc:sldChg>
      <pc:sldChg chg="del">
        <pc:chgData name="Lynzie Chan" userId="432cc8c6-f54c-4527-b3ae-64e3da18d5ae" providerId="ADAL" clId="{7D7B6EBB-EBB2-4780-8BE5-CE5A252C26B4}" dt="2025-09-29T14:32:18.615" v="192" actId="2696"/>
        <pc:sldMkLst>
          <pc:docMk/>
          <pc:sldMk cId="1445667631" sldId="283"/>
        </pc:sldMkLst>
      </pc:sldChg>
      <pc:sldChg chg="add">
        <pc:chgData name="Lynzie Chan" userId="432cc8c6-f54c-4527-b3ae-64e3da18d5ae" providerId="ADAL" clId="{7D7B6EBB-EBB2-4780-8BE5-CE5A252C26B4}" dt="2025-09-29T14:32:07.390" v="191"/>
        <pc:sldMkLst>
          <pc:docMk/>
          <pc:sldMk cId="1589091691" sldId="284"/>
        </pc:sldMkLst>
      </pc:sldChg>
      <pc:sldChg chg="add del">
        <pc:chgData name="Lynzie Chan" userId="432cc8c6-f54c-4527-b3ae-64e3da18d5ae" providerId="ADAL" clId="{7D7B6EBB-EBB2-4780-8BE5-CE5A252C26B4}" dt="2025-09-29T14:32:26.427" v="195" actId="2890"/>
        <pc:sldMkLst>
          <pc:docMk/>
          <pc:sldMk cId="786817134" sldId="285"/>
        </pc:sldMkLst>
      </pc:sldChg>
      <pc:sldChg chg="add">
        <pc:chgData name="Lynzie Chan" userId="432cc8c6-f54c-4527-b3ae-64e3da18d5ae" providerId="ADAL" clId="{7D7B6EBB-EBB2-4780-8BE5-CE5A252C26B4}" dt="2025-09-30T20:20:23.625" v="234"/>
        <pc:sldMkLst>
          <pc:docMk/>
          <pc:sldMk cId="1941489746" sldId="285"/>
        </pc:sldMkLst>
      </pc:sldChg>
      <pc:sldChg chg="addSp modSp add mod ord modClrScheme chgLayout">
        <pc:chgData name="Lynzie Chan" userId="432cc8c6-f54c-4527-b3ae-64e3da18d5ae" providerId="ADAL" clId="{7D7B6EBB-EBB2-4780-8BE5-CE5A252C26B4}" dt="2025-10-27T15:39:38.534" v="1409" actId="20577"/>
        <pc:sldMkLst>
          <pc:docMk/>
          <pc:sldMk cId="726165342" sldId="286"/>
        </pc:sldMkLst>
        <pc:spChg chg="mod">
          <ac:chgData name="Lynzie Chan" userId="432cc8c6-f54c-4527-b3ae-64e3da18d5ae" providerId="ADAL" clId="{7D7B6EBB-EBB2-4780-8BE5-CE5A252C26B4}" dt="2025-10-27T15:33:14.354" v="879" actId="26606"/>
          <ac:spMkLst>
            <pc:docMk/>
            <pc:sldMk cId="726165342" sldId="286"/>
            <ac:spMk id="2" creationId="{DA429675-D738-4F41-70D7-66F486D86425}"/>
          </ac:spMkLst>
        </pc:spChg>
        <pc:spChg chg="mod">
          <ac:chgData name="Lynzie Chan" userId="432cc8c6-f54c-4527-b3ae-64e3da18d5ae" providerId="ADAL" clId="{7D7B6EBB-EBB2-4780-8BE5-CE5A252C26B4}" dt="2025-10-27T15:39:38.534" v="1409" actId="20577"/>
          <ac:spMkLst>
            <pc:docMk/>
            <pc:sldMk cId="726165342" sldId="286"/>
            <ac:spMk id="3" creationId="{6C37AB8D-103B-887E-628F-2353DCADF4FC}"/>
          </ac:spMkLst>
        </pc:spChg>
        <pc:spChg chg="mod">
          <ac:chgData name="Lynzie Chan" userId="432cc8c6-f54c-4527-b3ae-64e3da18d5ae" providerId="ADAL" clId="{7D7B6EBB-EBB2-4780-8BE5-CE5A252C26B4}" dt="2025-10-27T15:33:14.354" v="879" actId="26606"/>
          <ac:spMkLst>
            <pc:docMk/>
            <pc:sldMk cId="726165342" sldId="286"/>
            <ac:spMk id="4" creationId="{7C795D08-3E0E-0AC6-7C1E-0B685001E87A}"/>
          </ac:spMkLst>
        </pc:spChg>
        <pc:spChg chg="mod">
          <ac:chgData name="Lynzie Chan" userId="432cc8c6-f54c-4527-b3ae-64e3da18d5ae" providerId="ADAL" clId="{7D7B6EBB-EBB2-4780-8BE5-CE5A252C26B4}" dt="2025-10-27T15:33:14.354" v="879" actId="26606"/>
          <ac:spMkLst>
            <pc:docMk/>
            <pc:sldMk cId="726165342" sldId="286"/>
            <ac:spMk id="5" creationId="{C2263F39-5682-E6D5-B9C3-16292A0FD259}"/>
          </ac:spMkLst>
        </pc:spChg>
        <pc:spChg chg="mod">
          <ac:chgData name="Lynzie Chan" userId="432cc8c6-f54c-4527-b3ae-64e3da18d5ae" providerId="ADAL" clId="{7D7B6EBB-EBB2-4780-8BE5-CE5A252C26B4}" dt="2025-10-27T15:33:14.354" v="879" actId="26606"/>
          <ac:spMkLst>
            <pc:docMk/>
            <pc:sldMk cId="726165342" sldId="286"/>
            <ac:spMk id="6" creationId="{E1B6B880-F694-66A7-A228-3BA86508FFA3}"/>
          </ac:spMkLst>
        </pc:spChg>
        <pc:picChg chg="add mod ord">
          <ac:chgData name="Lynzie Chan" userId="432cc8c6-f54c-4527-b3ae-64e3da18d5ae" providerId="ADAL" clId="{7D7B6EBB-EBB2-4780-8BE5-CE5A252C26B4}" dt="2025-10-27T15:36:17.672" v="1165" actId="1076"/>
          <ac:picMkLst>
            <pc:docMk/>
            <pc:sldMk cId="726165342" sldId="286"/>
            <ac:picMk id="7" creationId="{3E4A4844-DBE7-C6F9-DB82-2BB9267C4FEA}"/>
          </ac:picMkLst>
        </pc:picChg>
      </pc:sldChg>
      <pc:sldChg chg="addSp delSp modSp add mod ord">
        <pc:chgData name="Lynzie Chan" userId="432cc8c6-f54c-4527-b3ae-64e3da18d5ae" providerId="ADAL" clId="{7D7B6EBB-EBB2-4780-8BE5-CE5A252C26B4}" dt="2025-10-27T15:40:01.058" v="1426" actId="313"/>
        <pc:sldMkLst>
          <pc:docMk/>
          <pc:sldMk cId="2978203974" sldId="287"/>
        </pc:sldMkLst>
        <pc:spChg chg="mod">
          <ac:chgData name="Lynzie Chan" userId="432cc8c6-f54c-4527-b3ae-64e3da18d5ae" providerId="ADAL" clId="{7D7B6EBB-EBB2-4780-8BE5-CE5A252C26B4}" dt="2025-10-27T15:36:40.331" v="1175" actId="20577"/>
          <ac:spMkLst>
            <pc:docMk/>
            <pc:sldMk cId="2978203974" sldId="287"/>
            <ac:spMk id="2" creationId="{FF645F5A-CCBC-7995-1B0F-9F2DB436B40B}"/>
          </ac:spMkLst>
        </pc:spChg>
        <pc:spChg chg="mod">
          <ac:chgData name="Lynzie Chan" userId="432cc8c6-f54c-4527-b3ae-64e3da18d5ae" providerId="ADAL" clId="{7D7B6EBB-EBB2-4780-8BE5-CE5A252C26B4}" dt="2025-10-27T15:40:01.058" v="1426" actId="313"/>
          <ac:spMkLst>
            <pc:docMk/>
            <pc:sldMk cId="2978203974" sldId="287"/>
            <ac:spMk id="3" creationId="{0B801A22-C4D5-CDF3-4EEF-EDDB8C75A009}"/>
          </ac:spMkLst>
        </pc:spChg>
        <pc:picChg chg="del">
          <ac:chgData name="Lynzie Chan" userId="432cc8c6-f54c-4527-b3ae-64e3da18d5ae" providerId="ADAL" clId="{7D7B6EBB-EBB2-4780-8BE5-CE5A252C26B4}" dt="2025-10-27T15:36:43.033" v="1176" actId="478"/>
          <ac:picMkLst>
            <pc:docMk/>
            <pc:sldMk cId="2978203974" sldId="287"/>
            <ac:picMk id="4" creationId="{9D2EA830-72BB-E2D8-8FCD-9DD4F8526531}"/>
          </ac:picMkLst>
        </pc:picChg>
        <pc:picChg chg="add mod">
          <ac:chgData name="Lynzie Chan" userId="432cc8c6-f54c-4527-b3ae-64e3da18d5ae" providerId="ADAL" clId="{7D7B6EBB-EBB2-4780-8BE5-CE5A252C26B4}" dt="2025-10-27T15:37:36.859" v="1182" actId="1076"/>
          <ac:picMkLst>
            <pc:docMk/>
            <pc:sldMk cId="2978203974" sldId="287"/>
            <ac:picMk id="8" creationId="{D36CB6BB-A6E8-B78C-6216-ABA3516A9190}"/>
          </ac:picMkLst>
        </pc:picChg>
      </pc:sldChg>
      <pc:sldChg chg="addSp delSp modSp add mod">
        <pc:chgData name="Lynzie Chan" userId="432cc8c6-f54c-4527-b3ae-64e3da18d5ae" providerId="ADAL" clId="{7D7B6EBB-EBB2-4780-8BE5-CE5A252C26B4}" dt="2025-10-27T16:14:08.132" v="1830" actId="1076"/>
        <pc:sldMkLst>
          <pc:docMk/>
          <pc:sldMk cId="3725024218" sldId="288"/>
        </pc:sldMkLst>
        <pc:spChg chg="mod">
          <ac:chgData name="Lynzie Chan" userId="432cc8c6-f54c-4527-b3ae-64e3da18d5ae" providerId="ADAL" clId="{7D7B6EBB-EBB2-4780-8BE5-CE5A252C26B4}" dt="2025-10-27T16:13:36.278" v="1828" actId="27636"/>
          <ac:spMkLst>
            <pc:docMk/>
            <pc:sldMk cId="3725024218" sldId="288"/>
            <ac:spMk id="3" creationId="{28190F86-2EF6-84A7-DF20-4D48694BDD1E}"/>
          </ac:spMkLst>
        </pc:spChg>
        <pc:picChg chg="add mod">
          <ac:chgData name="Lynzie Chan" userId="432cc8c6-f54c-4527-b3ae-64e3da18d5ae" providerId="ADAL" clId="{7D7B6EBB-EBB2-4780-8BE5-CE5A252C26B4}" dt="2025-10-27T16:14:04.014" v="1829" actId="1076"/>
          <ac:picMkLst>
            <pc:docMk/>
            <pc:sldMk cId="3725024218" sldId="288"/>
            <ac:picMk id="4" creationId="{5D4F4032-1466-4D04-C8E5-3C316E402ECC}"/>
          </ac:picMkLst>
        </pc:picChg>
        <pc:picChg chg="del">
          <ac:chgData name="Lynzie Chan" userId="432cc8c6-f54c-4527-b3ae-64e3da18d5ae" providerId="ADAL" clId="{7D7B6EBB-EBB2-4780-8BE5-CE5A252C26B4}" dt="2025-10-27T15:40:26.635" v="1428" actId="478"/>
          <ac:picMkLst>
            <pc:docMk/>
            <pc:sldMk cId="3725024218" sldId="288"/>
            <ac:picMk id="8" creationId="{F8631900-9A66-03C4-C260-3DD880A8364B}"/>
          </ac:picMkLst>
        </pc:picChg>
        <pc:picChg chg="add mod">
          <ac:chgData name="Lynzie Chan" userId="432cc8c6-f54c-4527-b3ae-64e3da18d5ae" providerId="ADAL" clId="{7D7B6EBB-EBB2-4780-8BE5-CE5A252C26B4}" dt="2025-10-27T16:14:08.132" v="1830" actId="1076"/>
          <ac:picMkLst>
            <pc:docMk/>
            <pc:sldMk cId="3725024218" sldId="288"/>
            <ac:picMk id="9" creationId="{F07FBBB3-5A10-60C3-170E-EC36B2F3CAE3}"/>
          </ac:picMkLst>
        </pc:picChg>
      </pc:sldChg>
      <pc:sldChg chg="delSp modSp add mod">
        <pc:chgData name="Lynzie Chan" userId="432cc8c6-f54c-4527-b3ae-64e3da18d5ae" providerId="ADAL" clId="{7D7B6EBB-EBB2-4780-8BE5-CE5A252C26B4}" dt="2025-10-27T16:14:45.717" v="1845" actId="20577"/>
        <pc:sldMkLst>
          <pc:docMk/>
          <pc:sldMk cId="949513709" sldId="289"/>
        </pc:sldMkLst>
        <pc:spChg chg="mod">
          <ac:chgData name="Lynzie Chan" userId="432cc8c6-f54c-4527-b3ae-64e3da18d5ae" providerId="ADAL" clId="{7D7B6EBB-EBB2-4780-8BE5-CE5A252C26B4}" dt="2025-10-27T16:14:45.717" v="1845" actId="20577"/>
          <ac:spMkLst>
            <pc:docMk/>
            <pc:sldMk cId="949513709" sldId="289"/>
            <ac:spMk id="4" creationId="{503F1DE0-B1A1-6CC4-4F5C-9D7AF38BE732}"/>
          </ac:spMkLst>
        </pc:spChg>
        <pc:spChg chg="del">
          <ac:chgData name="Lynzie Chan" userId="432cc8c6-f54c-4527-b3ae-64e3da18d5ae" providerId="ADAL" clId="{7D7B6EBB-EBB2-4780-8BE5-CE5A252C26B4}" dt="2025-10-27T15:47:27.969" v="1679" actId="478"/>
          <ac:spMkLst>
            <pc:docMk/>
            <pc:sldMk cId="949513709" sldId="289"/>
            <ac:spMk id="5" creationId="{B88D7C11-A41D-85FD-FEE9-8CE30C1B84F9}"/>
          </ac:spMkLst>
        </pc:spChg>
      </pc:sldChg>
      <pc:sldChg chg="addSp delSp modSp add del mod ord">
        <pc:chgData name="Lynzie Chan" userId="432cc8c6-f54c-4527-b3ae-64e3da18d5ae" providerId="ADAL" clId="{7D7B6EBB-EBB2-4780-8BE5-CE5A252C26B4}" dt="2025-10-27T15:46:55.422" v="1649" actId="2696"/>
        <pc:sldMkLst>
          <pc:docMk/>
          <pc:sldMk cId="3917179969" sldId="289"/>
        </pc:sldMkLst>
        <pc:spChg chg="mod">
          <ac:chgData name="Lynzie Chan" userId="432cc8c6-f54c-4527-b3ae-64e3da18d5ae" providerId="ADAL" clId="{7D7B6EBB-EBB2-4780-8BE5-CE5A252C26B4}" dt="2025-10-27T15:46:19.641" v="1646" actId="20577"/>
          <ac:spMkLst>
            <pc:docMk/>
            <pc:sldMk cId="3917179969" sldId="289"/>
            <ac:spMk id="2" creationId="{7FB1C219-9E7B-D91F-B3B6-263DF19B3E19}"/>
          </ac:spMkLst>
        </pc:spChg>
        <pc:spChg chg="del">
          <ac:chgData name="Lynzie Chan" userId="432cc8c6-f54c-4527-b3ae-64e3da18d5ae" providerId="ADAL" clId="{7D7B6EBB-EBB2-4780-8BE5-CE5A252C26B4}" dt="2025-10-27T15:46:25.956" v="1647" actId="478"/>
          <ac:spMkLst>
            <pc:docMk/>
            <pc:sldMk cId="3917179969" sldId="289"/>
            <ac:spMk id="3" creationId="{4F3422B4-D21A-7BCD-A9A3-A3ADBB4D9C28}"/>
          </ac:spMkLst>
        </pc:spChg>
        <pc:spChg chg="add del mod">
          <ac:chgData name="Lynzie Chan" userId="432cc8c6-f54c-4527-b3ae-64e3da18d5ae" providerId="ADAL" clId="{7D7B6EBB-EBB2-4780-8BE5-CE5A252C26B4}" dt="2025-10-27T15:46:31.005" v="1648" actId="478"/>
          <ac:spMkLst>
            <pc:docMk/>
            <pc:sldMk cId="3917179969" sldId="289"/>
            <ac:spMk id="5" creationId="{0C8695FD-F586-7772-E007-7331E5DEEFC1}"/>
          </ac:spMkLst>
        </pc:spChg>
      </pc:sldChg>
      <pc:sldChg chg="addSp delSp modSp add mod ord">
        <pc:chgData name="Lynzie Chan" userId="432cc8c6-f54c-4527-b3ae-64e3da18d5ae" providerId="ADAL" clId="{7D7B6EBB-EBB2-4780-8BE5-CE5A252C26B4}" dt="2025-10-27T16:22:17.216" v="2270" actId="20577"/>
        <pc:sldMkLst>
          <pc:docMk/>
          <pc:sldMk cId="832792239" sldId="290"/>
        </pc:sldMkLst>
        <pc:spChg chg="mod">
          <ac:chgData name="Lynzie Chan" userId="432cc8c6-f54c-4527-b3ae-64e3da18d5ae" providerId="ADAL" clId="{7D7B6EBB-EBB2-4780-8BE5-CE5A252C26B4}" dt="2025-10-27T16:15:07.911" v="1905" actId="20577"/>
          <ac:spMkLst>
            <pc:docMk/>
            <pc:sldMk cId="832792239" sldId="290"/>
            <ac:spMk id="2" creationId="{75601260-F348-5B50-A295-13DA21E3805A}"/>
          </ac:spMkLst>
        </pc:spChg>
        <pc:spChg chg="mod">
          <ac:chgData name="Lynzie Chan" userId="432cc8c6-f54c-4527-b3ae-64e3da18d5ae" providerId="ADAL" clId="{7D7B6EBB-EBB2-4780-8BE5-CE5A252C26B4}" dt="2025-10-27T16:22:17.216" v="2270" actId="20577"/>
          <ac:spMkLst>
            <pc:docMk/>
            <pc:sldMk cId="832792239" sldId="290"/>
            <ac:spMk id="3" creationId="{E426760A-A321-8521-B007-C0EC2CF805BF}"/>
          </ac:spMkLst>
        </pc:spChg>
        <pc:picChg chg="del">
          <ac:chgData name="Lynzie Chan" userId="432cc8c6-f54c-4527-b3ae-64e3da18d5ae" providerId="ADAL" clId="{7D7B6EBB-EBB2-4780-8BE5-CE5A252C26B4}" dt="2025-10-27T16:15:13.157" v="1906" actId="478"/>
          <ac:picMkLst>
            <pc:docMk/>
            <pc:sldMk cId="832792239" sldId="290"/>
            <ac:picMk id="4" creationId="{4467B14F-A490-046A-A4B8-E0DC63698A51}"/>
          </ac:picMkLst>
        </pc:picChg>
        <pc:picChg chg="del">
          <ac:chgData name="Lynzie Chan" userId="432cc8c6-f54c-4527-b3ae-64e3da18d5ae" providerId="ADAL" clId="{7D7B6EBB-EBB2-4780-8BE5-CE5A252C26B4}" dt="2025-10-27T16:15:13.788" v="1907" actId="478"/>
          <ac:picMkLst>
            <pc:docMk/>
            <pc:sldMk cId="832792239" sldId="290"/>
            <ac:picMk id="9" creationId="{70CF49B9-971D-F720-F7D8-AC6A2F62D655}"/>
          </ac:picMkLst>
        </pc:picChg>
        <pc:picChg chg="add mod">
          <ac:chgData name="Lynzie Chan" userId="432cc8c6-f54c-4527-b3ae-64e3da18d5ae" providerId="ADAL" clId="{7D7B6EBB-EBB2-4780-8BE5-CE5A252C26B4}" dt="2025-10-27T16:21:51.239" v="2194" actId="1076"/>
          <ac:picMkLst>
            <pc:docMk/>
            <pc:sldMk cId="832792239" sldId="290"/>
            <ac:picMk id="10" creationId="{AAA63FA4-27F3-B278-A338-3761BD371C96}"/>
          </ac:picMkLst>
        </pc:picChg>
      </pc:sldChg>
      <pc:sldChg chg="addSp delSp modSp add mod">
        <pc:chgData name="Lynzie Chan" userId="432cc8c6-f54c-4527-b3ae-64e3da18d5ae" providerId="ADAL" clId="{7D7B6EBB-EBB2-4780-8BE5-CE5A252C26B4}" dt="2025-10-27T16:28:43.820" v="2430" actId="1076"/>
        <pc:sldMkLst>
          <pc:docMk/>
          <pc:sldMk cId="2926189214" sldId="291"/>
        </pc:sldMkLst>
        <pc:spChg chg="mod">
          <ac:chgData name="Lynzie Chan" userId="432cc8c6-f54c-4527-b3ae-64e3da18d5ae" providerId="ADAL" clId="{7D7B6EBB-EBB2-4780-8BE5-CE5A252C26B4}" dt="2025-10-27T16:23:11.446" v="2278" actId="20577"/>
          <ac:spMkLst>
            <pc:docMk/>
            <pc:sldMk cId="2926189214" sldId="291"/>
            <ac:spMk id="2" creationId="{0661A561-72A8-AD58-EC2D-8969AF2D3A8D}"/>
          </ac:spMkLst>
        </pc:spChg>
        <pc:spChg chg="mod">
          <ac:chgData name="Lynzie Chan" userId="432cc8c6-f54c-4527-b3ae-64e3da18d5ae" providerId="ADAL" clId="{7D7B6EBB-EBB2-4780-8BE5-CE5A252C26B4}" dt="2025-10-27T16:24:29.561" v="2413" actId="20577"/>
          <ac:spMkLst>
            <pc:docMk/>
            <pc:sldMk cId="2926189214" sldId="291"/>
            <ac:spMk id="3" creationId="{5B5E8142-93D7-DC2C-C615-FA71A88FFD72}"/>
          </ac:spMkLst>
        </pc:spChg>
        <pc:picChg chg="add mod">
          <ac:chgData name="Lynzie Chan" userId="432cc8c6-f54c-4527-b3ae-64e3da18d5ae" providerId="ADAL" clId="{7D7B6EBB-EBB2-4780-8BE5-CE5A252C26B4}" dt="2025-10-27T16:28:06.207" v="2421" actId="1076"/>
          <ac:picMkLst>
            <pc:docMk/>
            <pc:sldMk cId="2926189214" sldId="291"/>
            <ac:picMk id="8" creationId="{44180821-B977-992D-A2E9-A5691886D859}"/>
          </ac:picMkLst>
        </pc:picChg>
        <pc:picChg chg="del">
          <ac:chgData name="Lynzie Chan" userId="432cc8c6-f54c-4527-b3ae-64e3da18d5ae" providerId="ADAL" clId="{7D7B6EBB-EBB2-4780-8BE5-CE5A252C26B4}" dt="2025-10-27T16:25:25.744" v="2414" actId="478"/>
          <ac:picMkLst>
            <pc:docMk/>
            <pc:sldMk cId="2926189214" sldId="291"/>
            <ac:picMk id="10" creationId="{2A7A6884-4C17-2C5D-7609-1BF7276450DD}"/>
          </ac:picMkLst>
        </pc:picChg>
        <pc:picChg chg="add mod">
          <ac:chgData name="Lynzie Chan" userId="432cc8c6-f54c-4527-b3ae-64e3da18d5ae" providerId="ADAL" clId="{7D7B6EBB-EBB2-4780-8BE5-CE5A252C26B4}" dt="2025-10-27T16:28:43.820" v="2430" actId="1076"/>
          <ac:picMkLst>
            <pc:docMk/>
            <pc:sldMk cId="2926189214" sldId="291"/>
            <ac:picMk id="11" creationId="{859085F8-E510-1BB7-5D81-87E3CCFBBA91}"/>
          </ac:picMkLst>
        </pc:picChg>
      </pc:sldChg>
      <pc:sldChg chg="addSp delSp modSp add mod ord">
        <pc:chgData name="Lynzie Chan" userId="432cc8c6-f54c-4527-b3ae-64e3da18d5ae" providerId="ADAL" clId="{7D7B6EBB-EBB2-4780-8BE5-CE5A252C26B4}" dt="2025-10-27T16:31:48.802" v="2545" actId="20577"/>
        <pc:sldMkLst>
          <pc:docMk/>
          <pc:sldMk cId="2058725674" sldId="292"/>
        </pc:sldMkLst>
        <pc:spChg chg="mod">
          <ac:chgData name="Lynzie Chan" userId="432cc8c6-f54c-4527-b3ae-64e3da18d5ae" providerId="ADAL" clId="{7D7B6EBB-EBB2-4780-8BE5-CE5A252C26B4}" dt="2025-10-27T16:29:50.215" v="2440" actId="20577"/>
          <ac:spMkLst>
            <pc:docMk/>
            <pc:sldMk cId="2058725674" sldId="292"/>
            <ac:spMk id="2" creationId="{ED97939F-A9AC-33AD-72A0-91AEAF4183B2}"/>
          </ac:spMkLst>
        </pc:spChg>
        <pc:spChg chg="mod">
          <ac:chgData name="Lynzie Chan" userId="432cc8c6-f54c-4527-b3ae-64e3da18d5ae" providerId="ADAL" clId="{7D7B6EBB-EBB2-4780-8BE5-CE5A252C26B4}" dt="2025-10-27T16:31:48.802" v="2545" actId="20577"/>
          <ac:spMkLst>
            <pc:docMk/>
            <pc:sldMk cId="2058725674" sldId="292"/>
            <ac:spMk id="3" creationId="{24256648-6424-2AF1-7C15-257167AD039F}"/>
          </ac:spMkLst>
        </pc:spChg>
        <pc:picChg chg="add del mod">
          <ac:chgData name="Lynzie Chan" userId="432cc8c6-f54c-4527-b3ae-64e3da18d5ae" providerId="ADAL" clId="{7D7B6EBB-EBB2-4780-8BE5-CE5A252C26B4}" dt="2025-10-27T16:31:09.364" v="2449" actId="21"/>
          <ac:picMkLst>
            <pc:docMk/>
            <pc:sldMk cId="2058725674" sldId="292"/>
            <ac:picMk id="4" creationId="{B10FB096-B148-DC17-33D4-1B975E4EF776}"/>
          </ac:picMkLst>
        </pc:picChg>
        <pc:picChg chg="add mod">
          <ac:chgData name="Lynzie Chan" userId="432cc8c6-f54c-4527-b3ae-64e3da18d5ae" providerId="ADAL" clId="{7D7B6EBB-EBB2-4780-8BE5-CE5A252C26B4}" dt="2025-10-27T16:31:26.180" v="2450" actId="1076"/>
          <ac:picMkLst>
            <pc:docMk/>
            <pc:sldMk cId="2058725674" sldId="292"/>
            <ac:picMk id="9" creationId="{129E2791-6061-50F9-78E4-77C44FAC7827}"/>
          </ac:picMkLst>
        </pc:picChg>
        <pc:picChg chg="del">
          <ac:chgData name="Lynzie Chan" userId="432cc8c6-f54c-4527-b3ae-64e3da18d5ae" providerId="ADAL" clId="{7D7B6EBB-EBB2-4780-8BE5-CE5A252C26B4}" dt="2025-10-27T16:29:53.026" v="2441" actId="478"/>
          <ac:picMkLst>
            <pc:docMk/>
            <pc:sldMk cId="2058725674" sldId="292"/>
            <ac:picMk id="10" creationId="{AF25CE14-EF92-FE5F-80FB-45F0C317FD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10/27/2025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10/27/2025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oklahoma.gov/deq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deq/divisions/water-quality/wastewater-stormwater/wastewater-engineering-enforcement.html" TargetMode="External"/><Relationship Id="rId2" Type="http://schemas.openxmlformats.org/officeDocument/2006/relationships/hyperlink" Target="https://applications.deq.ok.gov/nviro/nfor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635749"/>
            <a:ext cx="4846320" cy="2387600"/>
          </a:xfrm>
        </p:spPr>
        <p:txBody>
          <a:bodyPr>
            <a:normAutofit/>
          </a:bodyPr>
          <a:lstStyle/>
          <a:p>
            <a:r>
              <a:rPr lang="en-US" dirty="0" err="1"/>
              <a:t>nFORM</a:t>
            </a:r>
            <a:r>
              <a:rPr lang="en-US" dirty="0"/>
              <a:t> Preparer &amp; Signatory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https://applications.deq.ok.gov/nviro/nform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9B078-C029-CFB9-0C9F-FD72CE833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3F1DE0-B1A1-6CC4-4F5C-9D7AF38B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Options</a:t>
            </a:r>
          </a:p>
        </p:txBody>
      </p:sp>
    </p:spTree>
    <p:extLst>
      <p:ext uri="{BB962C8B-B14F-4D97-AF65-F5344CB8AC3E}">
        <p14:creationId xmlns:p14="http://schemas.microsoft.com/office/powerpoint/2010/main" val="94951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21646-0BA1-19F6-D735-BAD6CEE39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1260-F348-5B50-A295-13DA21E3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Signing and Submitting the </a:t>
            </a:r>
            <a:r>
              <a:rPr lang="en-US" dirty="0" err="1"/>
              <a:t>nFORM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760A-A321-8521-B007-C0EC2CF80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10111739" cy="885167"/>
          </a:xfrm>
        </p:spPr>
        <p:txBody>
          <a:bodyPr>
            <a:normAutofit/>
          </a:bodyPr>
          <a:lstStyle/>
          <a:p>
            <a:r>
              <a:rPr lang="en-US" dirty="0"/>
              <a:t>Once the form is complete, the “Signing” page will ask who will sign the form</a:t>
            </a:r>
          </a:p>
          <a:p>
            <a:r>
              <a:rPr lang="en-US" dirty="0"/>
              <a:t>If you are the signatory, click “No” and follow the prompts to submit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16197-4CA9-7835-C8EE-4D1848CF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A44228-2396-5BF2-6488-E0B7CF27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10/27/2025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9CBDF1-37D9-21E7-5E38-48D87A34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A63FA4-27F3-B278-A338-3761BD37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01" y="2534397"/>
            <a:ext cx="7763256" cy="37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9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950EA-5EE8-1ABB-EC9C-C48D773B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A561-72A8-AD58-EC2D-8969AF2D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Signing and Submitting the </a:t>
            </a:r>
            <a:r>
              <a:rPr lang="en-US" dirty="0" err="1"/>
              <a:t>nFORM</a:t>
            </a:r>
            <a:r>
              <a:rPr lang="en-US" dirty="0"/>
              <a:t>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8142-93D7-DC2C-C615-FA71A88FF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10111739" cy="885167"/>
          </a:xfrm>
        </p:spPr>
        <p:txBody>
          <a:bodyPr>
            <a:normAutofit/>
          </a:bodyPr>
          <a:lstStyle/>
          <a:p>
            <a:r>
              <a:rPr lang="en-US" dirty="0"/>
              <a:t>If you are the preparer, click “Yes” and invite a signer by entering their e-mail address and a comment or signing instructions (optional)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6A1C4-4F05-CBE9-6F94-05E33BB1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1961F0-3167-0180-7ECA-2B797135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10/27/2025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4B0DF8-852E-9C81-AA67-887466EA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80821-B977-992D-A2E9-A5691886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7295"/>
            <a:ext cx="6279717" cy="4293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9085F8-E510-1BB7-5D81-87E3CCFBB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845" y="2484247"/>
            <a:ext cx="5733169" cy="37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7E757-1D07-C266-F251-4CA1807FA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939F-A9AC-33AD-72A0-91AEAF41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Signing and Submitting the </a:t>
            </a:r>
            <a:r>
              <a:rPr lang="en-US" dirty="0" err="1"/>
              <a:t>nFORM</a:t>
            </a:r>
            <a:r>
              <a:rPr lang="en-US" dirty="0"/>
              <a:t>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6648-6424-2AF1-7C15-257167AD0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10111739" cy="885167"/>
          </a:xfrm>
        </p:spPr>
        <p:txBody>
          <a:bodyPr>
            <a:normAutofit/>
          </a:bodyPr>
          <a:lstStyle/>
          <a:p>
            <a:r>
              <a:rPr lang="en-US" dirty="0"/>
              <a:t>The signatory will receive an e-mail inviting them to sign </a:t>
            </a:r>
            <a:r>
              <a:rPr lang="en-US"/>
              <a:t>the final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D3F48-71E6-529B-0A7D-03EC1B9F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2046FF-7F80-3D34-7D61-76281FBC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10/27/2025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B8A58F-70C7-15A3-28FF-745CC46B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9E2791-6061-50F9-78E4-77C44FAC7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61" y="2236319"/>
            <a:ext cx="8532015" cy="39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2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24185" y="2083981"/>
            <a:ext cx="7190205" cy="38489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u="sng" dirty="0"/>
              <a:t>Call</a:t>
            </a:r>
            <a:r>
              <a:rPr lang="en-US" dirty="0"/>
              <a:t>: 405-702-8100 </a:t>
            </a:r>
          </a:p>
          <a:p>
            <a:endParaRPr lang="en-US" dirty="0"/>
          </a:p>
          <a:p>
            <a:r>
              <a:rPr lang="en-US" u="sng" dirty="0"/>
              <a:t>Visit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https://oklahoma.gov/deq.html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Staff</a:t>
            </a:r>
            <a:r>
              <a:rPr lang="en-US" dirty="0"/>
              <a:t>:</a:t>
            </a:r>
          </a:p>
          <a:p>
            <a:r>
              <a:rPr lang="en-US" dirty="0"/>
              <a:t>Charles Garcia (Biosolids)   405-702-8220</a:t>
            </a:r>
          </a:p>
          <a:p>
            <a:r>
              <a:rPr lang="en-US" dirty="0"/>
              <a:t>Toby Harden (Biosolids)   405-702-8109</a:t>
            </a:r>
          </a:p>
          <a:p>
            <a:r>
              <a:rPr lang="en-US" dirty="0"/>
              <a:t>Lynzie Chan (</a:t>
            </a:r>
            <a:r>
              <a:rPr lang="en-US" dirty="0" err="1"/>
              <a:t>nFORM</a:t>
            </a:r>
            <a:r>
              <a:rPr lang="en-US" dirty="0"/>
              <a:t>)  405-702-8163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051CA-FA1B-1473-17DC-2F61C4A42531}"/>
              </a:ext>
            </a:extLst>
          </p:cNvPr>
          <p:cNvSpPr txBox="1"/>
          <p:nvPr/>
        </p:nvSpPr>
        <p:spPr>
          <a:xfrm>
            <a:off x="1624185" y="263313"/>
            <a:ext cx="8234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Need assistance or have questions? Contact us!</a:t>
            </a:r>
          </a:p>
        </p:txBody>
      </p:sp>
    </p:spTree>
    <p:extLst>
      <p:ext uri="{BB962C8B-B14F-4D97-AF65-F5344CB8AC3E}">
        <p14:creationId xmlns:p14="http://schemas.microsoft.com/office/powerpoint/2010/main" val="15890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8A6B93-F932-578C-3123-87A8E17E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Accessing </a:t>
            </a:r>
            <a:r>
              <a:rPr lang="en-US" dirty="0" err="1"/>
              <a:t>nForm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DF7545-DB89-9178-033C-E77DA7C15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nForm</a:t>
            </a:r>
            <a:r>
              <a:rPr lang="en-US" sz="1900" dirty="0"/>
              <a:t> can be accessed by clicking this link: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>
                <a:hlinkClick r:id="rId2"/>
              </a:rPr>
              <a:t>https://applications.deq.ok.gov/nviro/nform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nForm</a:t>
            </a:r>
            <a:r>
              <a:rPr lang="en-US" sz="1900" dirty="0"/>
              <a:t> can also be accessed from the DEQ website: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>
                <a:hlinkClick r:id="rId3"/>
              </a:rPr>
              <a:t>https://oklahoma.gov/deq/divisions/water-quality/wastewater-stormwater/wastewater-engineering-enforcement.html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endParaRPr lang="en-US" sz="1900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DCB08-A752-F5CC-E2F8-74A320DA1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845" y="798749"/>
            <a:ext cx="4609775" cy="526050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DD1B487-36FD-4CED-B07A-1A81FC6540B1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9414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Preparer &amp; Signatory </a:t>
            </a:r>
            <a:r>
              <a:rPr lang="fr-FR" dirty="0" err="1"/>
              <a:t>Responsibilities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preparer</a:t>
            </a:r>
            <a:r>
              <a:rPr lang="en-US" dirty="0"/>
              <a:t> enters data into the form</a:t>
            </a:r>
          </a:p>
          <a:p>
            <a:pPr marL="521208" lvl="2" indent="0">
              <a:buNone/>
            </a:pPr>
            <a:r>
              <a:rPr lang="en-US" dirty="0"/>
              <a:t>	*There can be multiple preparers or “collaborators” for  the same form</a:t>
            </a:r>
            <a:endParaRPr lang="en-US" u="sng" dirty="0"/>
          </a:p>
          <a:p>
            <a:pPr marL="521208" lvl="2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i="1" dirty="0"/>
              <a:t>signatory</a:t>
            </a:r>
            <a:r>
              <a:rPr lang="en-US" dirty="0"/>
              <a:t> reviews, signs and submits the form</a:t>
            </a:r>
          </a:p>
          <a:p>
            <a:pPr marL="521208" lvl="2" indent="0">
              <a:buNone/>
            </a:pPr>
            <a:r>
              <a:rPr lang="en-US" dirty="0"/>
              <a:t>	*The signatory can also prepare/enter data into the form</a:t>
            </a:r>
            <a:endParaRPr lang="en-US" u="sng" dirty="0"/>
          </a:p>
          <a:p>
            <a:pPr marL="521208" lvl="2" indent="0">
              <a:buNone/>
            </a:pPr>
            <a:r>
              <a:rPr lang="en-US" dirty="0"/>
              <a:t>	*Signatory accounts require the user to </a:t>
            </a:r>
            <a:r>
              <a:rPr lang="en-US" u="sng" dirty="0"/>
              <a:t>enable electronic signatures </a:t>
            </a:r>
            <a:r>
              <a:rPr lang="en-US" dirty="0"/>
              <a:t>and </a:t>
            </a:r>
          </a:p>
          <a:p>
            <a:pPr marL="521208" lvl="2" indent="0">
              <a:buNone/>
            </a:pPr>
            <a:r>
              <a:rPr lang="en-US" dirty="0"/>
              <a:t>            complete </a:t>
            </a:r>
            <a:r>
              <a:rPr lang="en-US" u="sng" dirty="0"/>
              <a:t>digital identity verification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Preparer Access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Sharing Preparer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9371949" cy="1488671"/>
          </a:xfrm>
        </p:spPr>
        <p:txBody>
          <a:bodyPr>
            <a:normAutofit/>
          </a:bodyPr>
          <a:lstStyle/>
          <a:p>
            <a:r>
              <a:rPr lang="en-US" dirty="0"/>
              <a:t>After creating a new form, the user will click the blue arrow (“View Submission Overview”) next to the draft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99F2B-C210-3BBA-7A0F-FC6399A6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80" y="2547504"/>
            <a:ext cx="10179988" cy="346119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10/27/2025</a:t>
            </a:fld>
            <a:endParaRPr lang="en-US" sz="10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Preparer Access,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9371949" cy="3860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user must scroll to the bottom right of the page and click “Share With…”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" name="Picture 9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66460636-A7B7-7CED-1E98-94F33564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65" y="2121272"/>
            <a:ext cx="8652068" cy="41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18F0F-1ECC-D968-0A8D-549FA5031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9675-D738-4F41-70D7-66F486D8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fr-FR" dirty="0"/>
              <a:t>Sharing Preparer Access, </a:t>
            </a:r>
            <a:r>
              <a:rPr lang="fr-FR" dirty="0" err="1"/>
              <a:t>cont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AB8D-103B-887E-628F-2353DCADF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>
            <a:normAutofit/>
          </a:bodyPr>
          <a:lstStyle/>
          <a:p>
            <a:r>
              <a:rPr lang="en-US" dirty="0"/>
              <a:t>Click “Add User Access”, the form originator will appear as the owner of the form</a:t>
            </a:r>
            <a:endParaRPr lang="en-US" sz="2200" u="sng" dirty="0"/>
          </a:p>
          <a:p>
            <a:pPr marL="521208" lvl="2" indent="0">
              <a:buNone/>
            </a:pPr>
            <a:endParaRPr lang="en-US" sz="2200" dirty="0"/>
          </a:p>
          <a:p>
            <a:r>
              <a:rPr lang="en-US" dirty="0"/>
              <a:t>Options include:</a:t>
            </a:r>
          </a:p>
          <a:p>
            <a:pPr lvl="1"/>
            <a:r>
              <a:rPr lang="en-US" u="sng" dirty="0"/>
              <a:t>Viewer</a:t>
            </a:r>
            <a:r>
              <a:rPr lang="en-US" dirty="0"/>
              <a:t> – View only access</a:t>
            </a:r>
          </a:p>
          <a:p>
            <a:pPr lvl="1"/>
            <a:r>
              <a:rPr lang="en-US" u="sng" dirty="0"/>
              <a:t>Contributor</a:t>
            </a:r>
            <a:r>
              <a:rPr lang="en-US" dirty="0"/>
              <a:t> – Edit submission data</a:t>
            </a:r>
          </a:p>
          <a:p>
            <a:pPr lvl="1"/>
            <a:r>
              <a:rPr lang="en-US" u="sng" dirty="0"/>
              <a:t>Editor</a:t>
            </a:r>
            <a:r>
              <a:rPr lang="en-US" dirty="0"/>
              <a:t> – Edit submission data and share with others</a:t>
            </a:r>
            <a:endParaRPr lang="en-US" u="sng" dirty="0"/>
          </a:p>
          <a:p>
            <a:pPr lvl="1"/>
            <a:endParaRPr lang="en-US" u="sng" dirty="0"/>
          </a:p>
        </p:txBody>
      </p:sp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E4A4844-DBE7-C6F9-DB82-2BB9267C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177" y="2453114"/>
            <a:ext cx="6282257" cy="282701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95D08-3E0E-0AC6-7C1E-0B685001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63F39-5682-E6D5-B9C3-16292A0F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10/27/2025</a:t>
            </a:fld>
            <a:endParaRPr lang="en-US" sz="10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6B880-F694-66A7-A228-3BA86508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616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B15B5-B3A6-9BA7-735E-FF5A3A647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F5A-CCBC-7995-1B0F-9F2DB436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Sharing Preparer Access,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1A22-C4D5-CDF3-4EEF-EDDB8C75A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4085844" cy="4872608"/>
          </a:xfrm>
        </p:spPr>
        <p:txBody>
          <a:bodyPr>
            <a:normAutofit/>
          </a:bodyPr>
          <a:lstStyle/>
          <a:p>
            <a:r>
              <a:rPr lang="en-US" dirty="0"/>
              <a:t>Enter secondary preparer’s e-mail address</a:t>
            </a:r>
          </a:p>
          <a:p>
            <a:r>
              <a:rPr lang="en-US" dirty="0"/>
              <a:t>Select access level</a:t>
            </a:r>
          </a:p>
          <a:p>
            <a:r>
              <a:rPr lang="en-US" dirty="0"/>
              <a:t>Check the box to acknowledge and agree to the secondary preparer’s access level rights</a:t>
            </a:r>
          </a:p>
          <a:p>
            <a:r>
              <a:rPr lang="en-US" dirty="0"/>
              <a:t>Click “Submit”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FA7C0-CFC7-1FB6-3D24-BD2D9B50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271947-14D0-9EFD-8438-62D3CDC4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10/27/2025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40687C-E70C-B0B0-B628-ED9CF5EC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CB6BB-A6E8-B78C-6216-ABA3516A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79" y="1556281"/>
            <a:ext cx="6189103" cy="48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0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EC72-2D7B-9066-54A2-4666BC632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44E3-8F4D-239A-AF08-83A82865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Sharing Preparer Access,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0F86-2EF6-84A7-DF20-4D48694BD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10111739" cy="885167"/>
          </a:xfrm>
        </p:spPr>
        <p:txBody>
          <a:bodyPr>
            <a:normAutofit fontScale="92500"/>
          </a:bodyPr>
          <a:lstStyle/>
          <a:p>
            <a:r>
              <a:rPr lang="en-US" dirty="0"/>
              <a:t>“Manage Submission Access” screen confirms user access changes</a:t>
            </a:r>
          </a:p>
          <a:p>
            <a:r>
              <a:rPr lang="en-US" dirty="0"/>
              <a:t>The secondary preparer is sent a confirmation e-mail, including a link to the submission/form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4E73D-DB41-20D1-5356-EE02280E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DE9CB3-DC6B-69A5-4C96-E3DF02D0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10/27/2025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BD84A5-A239-EE93-ED3C-50A6380F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D4F4032-1466-4D04-C8E5-3C316E40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6" y="2787334"/>
            <a:ext cx="5249721" cy="2860271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F07FBBB3-5A10-60C3-170E-EC36B2F3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3" y="3195373"/>
            <a:ext cx="6786047" cy="20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2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126</TotalTime>
  <Words>490</Words>
  <Application>Microsoft Office PowerPoint</Application>
  <PresentationFormat>Widescreen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Ecology 16x9</vt:lpstr>
      <vt:lpstr>nFORM Preparer &amp; Signatory Functions</vt:lpstr>
      <vt:lpstr>Accessing nForm</vt:lpstr>
      <vt:lpstr>Preparer &amp; Signatory Responsibilities </vt:lpstr>
      <vt:lpstr>Sharing Preparer Access</vt:lpstr>
      <vt:lpstr>Sharing Preparer Access</vt:lpstr>
      <vt:lpstr>Sharing Preparer Access, cont.</vt:lpstr>
      <vt:lpstr>Sharing Preparer Access, cont.</vt:lpstr>
      <vt:lpstr>Sharing Preparer Access, cont.</vt:lpstr>
      <vt:lpstr>Sharing Preparer Access, cont.</vt:lpstr>
      <vt:lpstr>Signing Options</vt:lpstr>
      <vt:lpstr>Signing and Submitting the nFORM</vt:lpstr>
      <vt:lpstr>Signing and Submitting the nFORM, cont.</vt:lpstr>
      <vt:lpstr>Signing and Submitting the nFORM, cont.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Lynzie Chan</dc:creator>
  <cp:lastModifiedBy>Lynzie Chan</cp:lastModifiedBy>
  <cp:revision>1</cp:revision>
  <dcterms:created xsi:type="dcterms:W3CDTF">2025-09-29T14:21:55Z</dcterms:created>
  <dcterms:modified xsi:type="dcterms:W3CDTF">2025-10-27T16:31:52Z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