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7" r:id="rId5"/>
    <p:sldId id="268" r:id="rId6"/>
    <p:sldId id="270" r:id="rId7"/>
    <p:sldId id="275" r:id="rId8"/>
    <p:sldId id="273" r:id="rId9"/>
    <p:sldId id="269" r:id="rId10"/>
    <p:sldId id="272" r:id="rId11"/>
    <p:sldId id="258" r:id="rId12"/>
    <p:sldId id="271" r:id="rId13"/>
    <p:sldId id="262" r:id="rId14"/>
    <p:sldId id="260" r:id="rId15"/>
    <p:sldId id="261" r:id="rId16"/>
    <p:sldId id="259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DF192-DC28-4226-B55A-CE59A0B5F598}" v="48" dt="2025-08-22T19:38:12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9" autoAdjust="0"/>
    <p:restoredTop sz="94660"/>
  </p:normalViewPr>
  <p:slideViewPr>
    <p:cSldViewPr snapToGrid="0">
      <p:cViewPr varScale="1">
        <p:scale>
          <a:sx n="50" d="100"/>
          <a:sy n="50" d="100"/>
        </p:scale>
        <p:origin x="4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haw" userId="aefaa9fd-b832-499e-b843-e3f6b93b2f7d" providerId="ADAL" clId="{2BADF192-DC28-4226-B55A-CE59A0B5F598}"/>
    <pc:docChg chg="undo custSel addSld delSld modSld sldOrd">
      <pc:chgData name="Andrew Shaw" userId="aefaa9fd-b832-499e-b843-e3f6b93b2f7d" providerId="ADAL" clId="{2BADF192-DC28-4226-B55A-CE59A0B5F598}" dt="2025-08-22T19:38:12.414" v="5125"/>
      <pc:docMkLst>
        <pc:docMk/>
      </pc:docMkLst>
      <pc:sldChg chg="modSp mod">
        <pc:chgData name="Andrew Shaw" userId="aefaa9fd-b832-499e-b843-e3f6b93b2f7d" providerId="ADAL" clId="{2BADF192-DC28-4226-B55A-CE59A0B5F598}" dt="2025-08-14T18:20:28.787" v="298" actId="122"/>
        <pc:sldMkLst>
          <pc:docMk/>
          <pc:sldMk cId="428831527" sldId="256"/>
        </pc:sldMkLst>
        <pc:spChg chg="mod">
          <ac:chgData name="Andrew Shaw" userId="aefaa9fd-b832-499e-b843-e3f6b93b2f7d" providerId="ADAL" clId="{2BADF192-DC28-4226-B55A-CE59A0B5F598}" dt="2025-08-14T18:20:28.787" v="298" actId="122"/>
          <ac:spMkLst>
            <pc:docMk/>
            <pc:sldMk cId="428831527" sldId="256"/>
            <ac:spMk id="2" creationId="{D088E3CB-062B-2EF8-A126-745D6B9FA411}"/>
          </ac:spMkLst>
        </pc:spChg>
        <pc:spChg chg="mod">
          <ac:chgData name="Andrew Shaw" userId="aefaa9fd-b832-499e-b843-e3f6b93b2f7d" providerId="ADAL" clId="{2BADF192-DC28-4226-B55A-CE59A0B5F598}" dt="2025-08-14T18:20:25.095" v="297" actId="1076"/>
          <ac:spMkLst>
            <pc:docMk/>
            <pc:sldMk cId="428831527" sldId="256"/>
            <ac:spMk id="3" creationId="{EDA85965-BE41-E411-158B-72C0C949E95A}"/>
          </ac:spMkLst>
        </pc:spChg>
      </pc:sldChg>
      <pc:sldChg chg="addSp modSp new mod">
        <pc:chgData name="Andrew Shaw" userId="aefaa9fd-b832-499e-b843-e3f6b93b2f7d" providerId="ADAL" clId="{2BADF192-DC28-4226-B55A-CE59A0B5F598}" dt="2025-08-22T14:48:21.639" v="4840" actId="20577"/>
        <pc:sldMkLst>
          <pc:docMk/>
          <pc:sldMk cId="3804200875" sldId="257"/>
        </pc:sldMkLst>
        <pc:spChg chg="mod">
          <ac:chgData name="Andrew Shaw" userId="aefaa9fd-b832-499e-b843-e3f6b93b2f7d" providerId="ADAL" clId="{2BADF192-DC28-4226-B55A-CE59A0B5F598}" dt="2025-08-14T18:29:13.969" v="824" actId="122"/>
          <ac:spMkLst>
            <pc:docMk/>
            <pc:sldMk cId="3804200875" sldId="257"/>
            <ac:spMk id="2" creationId="{01C583B8-656C-E58D-A805-78506D6FB114}"/>
          </ac:spMkLst>
        </pc:spChg>
        <pc:spChg chg="mod">
          <ac:chgData name="Andrew Shaw" userId="aefaa9fd-b832-499e-b843-e3f6b93b2f7d" providerId="ADAL" clId="{2BADF192-DC28-4226-B55A-CE59A0B5F598}" dt="2025-08-15T12:19:30.489" v="4749" actId="20577"/>
          <ac:spMkLst>
            <pc:docMk/>
            <pc:sldMk cId="3804200875" sldId="257"/>
            <ac:spMk id="3" creationId="{C518EA7D-8039-6993-4896-86CA9DC4FEF2}"/>
          </ac:spMkLst>
        </pc:spChg>
        <pc:spChg chg="add mod">
          <ac:chgData name="Andrew Shaw" userId="aefaa9fd-b832-499e-b843-e3f6b93b2f7d" providerId="ADAL" clId="{2BADF192-DC28-4226-B55A-CE59A0B5F598}" dt="2025-08-22T14:48:21.639" v="4840" actId="20577"/>
          <ac:spMkLst>
            <pc:docMk/>
            <pc:sldMk cId="3804200875" sldId="257"/>
            <ac:spMk id="4" creationId="{85D13653-CC78-6F4E-A05C-1271A76C8D45}"/>
          </ac:spMkLst>
        </pc:spChg>
        <pc:spChg chg="add mod">
          <ac:chgData name="Andrew Shaw" userId="aefaa9fd-b832-499e-b843-e3f6b93b2f7d" providerId="ADAL" clId="{2BADF192-DC28-4226-B55A-CE59A0B5F598}" dt="2025-08-15T12:19:14.157" v="4718" actId="20577"/>
          <ac:spMkLst>
            <pc:docMk/>
            <pc:sldMk cId="3804200875" sldId="257"/>
            <ac:spMk id="5" creationId="{D0432510-F265-70E9-16BB-F31EA18057D8}"/>
          </ac:spMkLst>
        </pc:spChg>
      </pc:sldChg>
      <pc:sldChg chg="addSp delSp modSp new mod ord">
        <pc:chgData name="Andrew Shaw" userId="aefaa9fd-b832-499e-b843-e3f6b93b2f7d" providerId="ADAL" clId="{2BADF192-DC28-4226-B55A-CE59A0B5F598}" dt="2025-08-22T18:58:30.925" v="5123" actId="1076"/>
        <pc:sldMkLst>
          <pc:docMk/>
          <pc:sldMk cId="1991239368" sldId="258"/>
        </pc:sldMkLst>
        <pc:spChg chg="mod">
          <ac:chgData name="Andrew Shaw" userId="aefaa9fd-b832-499e-b843-e3f6b93b2f7d" providerId="ADAL" clId="{2BADF192-DC28-4226-B55A-CE59A0B5F598}" dt="2025-08-15T12:16:52.440" v="4499" actId="20577"/>
          <ac:spMkLst>
            <pc:docMk/>
            <pc:sldMk cId="1991239368" sldId="258"/>
            <ac:spMk id="3" creationId="{48EE32F7-ECBA-2ABF-C9A5-9B585D165936}"/>
          </ac:spMkLst>
        </pc:spChg>
        <pc:spChg chg="add mod">
          <ac:chgData name="Andrew Shaw" userId="aefaa9fd-b832-499e-b843-e3f6b93b2f7d" providerId="ADAL" clId="{2BADF192-DC28-4226-B55A-CE59A0B5F598}" dt="2025-08-14T18:27:12.726" v="699" actId="20577"/>
          <ac:spMkLst>
            <pc:docMk/>
            <pc:sldMk cId="1991239368" sldId="258"/>
            <ac:spMk id="4" creationId="{6AAB116A-64C4-86BA-F54F-0F4BB21FA2EA}"/>
          </ac:spMkLst>
        </pc:spChg>
        <pc:picChg chg="add mod">
          <ac:chgData name="Andrew Shaw" userId="aefaa9fd-b832-499e-b843-e3f6b93b2f7d" providerId="ADAL" clId="{2BADF192-DC28-4226-B55A-CE59A0B5F598}" dt="2025-08-22T18:58:30.925" v="5123" actId="1076"/>
          <ac:picMkLst>
            <pc:docMk/>
            <pc:sldMk cId="1991239368" sldId="258"/>
            <ac:picMk id="6" creationId="{4C3967E8-D87F-ED06-D0D5-DFD04D9EA6EC}"/>
          </ac:picMkLst>
        </pc:picChg>
      </pc:sldChg>
      <pc:sldChg chg="addSp delSp modSp new mod">
        <pc:chgData name="Andrew Shaw" userId="aefaa9fd-b832-499e-b843-e3f6b93b2f7d" providerId="ADAL" clId="{2BADF192-DC28-4226-B55A-CE59A0B5F598}" dt="2025-08-22T18:39:40.339" v="5006" actId="20577"/>
        <pc:sldMkLst>
          <pc:docMk/>
          <pc:sldMk cId="2335785818" sldId="259"/>
        </pc:sldMkLst>
        <pc:spChg chg="mod">
          <ac:chgData name="Andrew Shaw" userId="aefaa9fd-b832-499e-b843-e3f6b93b2f7d" providerId="ADAL" clId="{2BADF192-DC28-4226-B55A-CE59A0B5F598}" dt="2025-08-22T18:39:40.339" v="5006" actId="20577"/>
          <ac:spMkLst>
            <pc:docMk/>
            <pc:sldMk cId="2335785818" sldId="259"/>
            <ac:spMk id="3" creationId="{B2D9E88C-4756-DB14-53E2-B2DA3637B892}"/>
          </ac:spMkLst>
        </pc:spChg>
        <pc:spChg chg="add mod">
          <ac:chgData name="Andrew Shaw" userId="aefaa9fd-b832-499e-b843-e3f6b93b2f7d" providerId="ADAL" clId="{2BADF192-DC28-4226-B55A-CE59A0B5F598}" dt="2025-08-14T18:27:25.643" v="721" actId="20577"/>
          <ac:spMkLst>
            <pc:docMk/>
            <pc:sldMk cId="2335785818" sldId="259"/>
            <ac:spMk id="4" creationId="{62EB5D1D-356C-DA9F-298B-8A1083197915}"/>
          </ac:spMkLst>
        </pc:spChg>
        <pc:picChg chg="add mod">
          <ac:chgData name="Andrew Shaw" userId="aefaa9fd-b832-499e-b843-e3f6b93b2f7d" providerId="ADAL" clId="{2BADF192-DC28-4226-B55A-CE59A0B5F598}" dt="2025-08-14T18:46:31.704" v="925" actId="1076"/>
          <ac:picMkLst>
            <pc:docMk/>
            <pc:sldMk cId="2335785818" sldId="259"/>
            <ac:picMk id="6" creationId="{44B7CF10-ED4A-F6C5-DA15-F39D26573701}"/>
          </ac:picMkLst>
        </pc:picChg>
      </pc:sldChg>
      <pc:sldChg chg="addSp delSp modSp new mod ord">
        <pc:chgData name="Andrew Shaw" userId="aefaa9fd-b832-499e-b843-e3f6b93b2f7d" providerId="ADAL" clId="{2BADF192-DC28-4226-B55A-CE59A0B5F598}" dt="2025-08-15T12:13:35.228" v="3968" actId="20577"/>
        <pc:sldMkLst>
          <pc:docMk/>
          <pc:sldMk cId="1995792292" sldId="260"/>
        </pc:sldMkLst>
        <pc:spChg chg="add del mod">
          <ac:chgData name="Andrew Shaw" userId="aefaa9fd-b832-499e-b843-e3f6b93b2f7d" providerId="ADAL" clId="{2BADF192-DC28-4226-B55A-CE59A0B5F598}" dt="2025-08-15T12:13:35.228" v="3968" actId="20577"/>
          <ac:spMkLst>
            <pc:docMk/>
            <pc:sldMk cId="1995792292" sldId="260"/>
            <ac:spMk id="3" creationId="{0FA4EEE2-C76C-7F80-86D8-ABD04F593738}"/>
          </ac:spMkLst>
        </pc:spChg>
        <pc:spChg chg="add mod">
          <ac:chgData name="Andrew Shaw" userId="aefaa9fd-b832-499e-b843-e3f6b93b2f7d" providerId="ADAL" clId="{2BADF192-DC28-4226-B55A-CE59A0B5F598}" dt="2025-08-14T18:27:31.606" v="731" actId="20577"/>
          <ac:spMkLst>
            <pc:docMk/>
            <pc:sldMk cId="1995792292" sldId="260"/>
            <ac:spMk id="4" creationId="{6AEA244B-B60E-FBCA-D4C3-618BCA2A4CCD}"/>
          </ac:spMkLst>
        </pc:spChg>
        <pc:picChg chg="add mod">
          <ac:chgData name="Andrew Shaw" userId="aefaa9fd-b832-499e-b843-e3f6b93b2f7d" providerId="ADAL" clId="{2BADF192-DC28-4226-B55A-CE59A0B5F598}" dt="2025-08-14T18:45:05.506" v="922" actId="1076"/>
          <ac:picMkLst>
            <pc:docMk/>
            <pc:sldMk cId="1995792292" sldId="260"/>
            <ac:picMk id="10" creationId="{A46FA0BE-04F9-8230-BA8F-B57EE6B62015}"/>
          </ac:picMkLst>
        </pc:picChg>
      </pc:sldChg>
      <pc:sldChg chg="addSp delSp modSp new mod ord">
        <pc:chgData name="Andrew Shaw" userId="aefaa9fd-b832-499e-b843-e3f6b93b2f7d" providerId="ADAL" clId="{2BADF192-DC28-4226-B55A-CE59A0B5F598}" dt="2025-08-15T12:10:05.362" v="3371" actId="20577"/>
        <pc:sldMkLst>
          <pc:docMk/>
          <pc:sldMk cId="3230410711" sldId="261"/>
        </pc:sldMkLst>
        <pc:spChg chg="add del mod">
          <ac:chgData name="Andrew Shaw" userId="aefaa9fd-b832-499e-b843-e3f6b93b2f7d" providerId="ADAL" clId="{2BADF192-DC28-4226-B55A-CE59A0B5F598}" dt="2025-08-15T12:10:05.362" v="3371" actId="20577"/>
          <ac:spMkLst>
            <pc:docMk/>
            <pc:sldMk cId="3230410711" sldId="261"/>
            <ac:spMk id="3" creationId="{1B3995C4-718C-D3FE-1950-20BBD52ECA92}"/>
          </ac:spMkLst>
        </pc:spChg>
        <pc:spChg chg="add mod">
          <ac:chgData name="Andrew Shaw" userId="aefaa9fd-b832-499e-b843-e3f6b93b2f7d" providerId="ADAL" clId="{2BADF192-DC28-4226-B55A-CE59A0B5F598}" dt="2025-08-14T18:27:54.953" v="771" actId="20577"/>
          <ac:spMkLst>
            <pc:docMk/>
            <pc:sldMk cId="3230410711" sldId="261"/>
            <ac:spMk id="4" creationId="{4A89B262-8316-9830-F59B-7367C72453A6}"/>
          </ac:spMkLst>
        </pc:spChg>
        <pc:picChg chg="add mod">
          <ac:chgData name="Andrew Shaw" userId="aefaa9fd-b832-499e-b843-e3f6b93b2f7d" providerId="ADAL" clId="{2BADF192-DC28-4226-B55A-CE59A0B5F598}" dt="2025-08-14T18:43:02.746" v="905" actId="1076"/>
          <ac:picMkLst>
            <pc:docMk/>
            <pc:sldMk cId="3230410711" sldId="261"/>
            <ac:picMk id="10" creationId="{36751422-4ED3-59AE-2544-227271575227}"/>
          </ac:picMkLst>
        </pc:picChg>
      </pc:sldChg>
      <pc:sldChg chg="addSp delSp modSp new mod ord">
        <pc:chgData name="Andrew Shaw" userId="aefaa9fd-b832-499e-b843-e3f6b93b2f7d" providerId="ADAL" clId="{2BADF192-DC28-4226-B55A-CE59A0B5F598}" dt="2025-08-22T18:53:19.912" v="5109" actId="27636"/>
        <pc:sldMkLst>
          <pc:docMk/>
          <pc:sldMk cId="4105857432" sldId="262"/>
        </pc:sldMkLst>
        <pc:spChg chg="mod">
          <ac:chgData name="Andrew Shaw" userId="aefaa9fd-b832-499e-b843-e3f6b93b2f7d" providerId="ADAL" clId="{2BADF192-DC28-4226-B55A-CE59A0B5F598}" dt="2025-08-22T18:53:19.912" v="5109" actId="27636"/>
          <ac:spMkLst>
            <pc:docMk/>
            <pc:sldMk cId="4105857432" sldId="262"/>
            <ac:spMk id="3" creationId="{7B305034-8CCF-230B-51DA-881B4FA1E35C}"/>
          </ac:spMkLst>
        </pc:spChg>
        <pc:spChg chg="add mod">
          <ac:chgData name="Andrew Shaw" userId="aefaa9fd-b832-499e-b843-e3f6b93b2f7d" providerId="ADAL" clId="{2BADF192-DC28-4226-B55A-CE59A0B5F598}" dt="2025-08-14T18:28:14.590" v="799" actId="20577"/>
          <ac:spMkLst>
            <pc:docMk/>
            <pc:sldMk cId="4105857432" sldId="262"/>
            <ac:spMk id="4" creationId="{7D86E5C3-C87B-FCF5-AE20-1A207AA82F24}"/>
          </ac:spMkLst>
        </pc:spChg>
        <pc:picChg chg="add mod">
          <ac:chgData name="Andrew Shaw" userId="aefaa9fd-b832-499e-b843-e3f6b93b2f7d" providerId="ADAL" clId="{2BADF192-DC28-4226-B55A-CE59A0B5F598}" dt="2025-08-15T12:20:40.638" v="4763" actId="1076"/>
          <ac:picMkLst>
            <pc:docMk/>
            <pc:sldMk cId="4105857432" sldId="262"/>
            <ac:picMk id="8" creationId="{39488100-61EE-040A-AD14-D3B4E5A00AEF}"/>
          </ac:picMkLst>
        </pc:picChg>
      </pc:sldChg>
      <pc:sldChg chg="addSp delSp modSp new mod setBg">
        <pc:chgData name="Andrew Shaw" userId="aefaa9fd-b832-499e-b843-e3f6b93b2f7d" providerId="ADAL" clId="{2BADF192-DC28-4226-B55A-CE59A0B5F598}" dt="2025-08-15T12:41:47.568" v="4809" actId="27636"/>
        <pc:sldMkLst>
          <pc:docMk/>
          <pc:sldMk cId="2326573168" sldId="263"/>
        </pc:sldMkLst>
        <pc:spChg chg="mod ord">
          <ac:chgData name="Andrew Shaw" userId="aefaa9fd-b832-499e-b843-e3f6b93b2f7d" providerId="ADAL" clId="{2BADF192-DC28-4226-B55A-CE59A0B5F598}" dt="2025-08-15T12:41:47.568" v="4809" actId="27636"/>
          <ac:spMkLst>
            <pc:docMk/>
            <pc:sldMk cId="2326573168" sldId="263"/>
            <ac:spMk id="3" creationId="{075825F9-5B69-5DE2-B988-313DEE077D0A}"/>
          </ac:spMkLst>
        </pc:spChg>
        <pc:spChg chg="add mod">
          <ac:chgData name="Andrew Shaw" userId="aefaa9fd-b832-499e-b843-e3f6b93b2f7d" providerId="ADAL" clId="{2BADF192-DC28-4226-B55A-CE59A0B5F598}" dt="2025-08-14T18:39:06.043" v="880" actId="403"/>
          <ac:spMkLst>
            <pc:docMk/>
            <pc:sldMk cId="2326573168" sldId="263"/>
            <ac:spMk id="4" creationId="{0C25610F-129E-B29B-9CF1-EEA75DFD3E4C}"/>
          </ac:spMkLst>
        </pc:spChg>
        <pc:picChg chg="add mod">
          <ac:chgData name="Andrew Shaw" userId="aefaa9fd-b832-499e-b843-e3f6b93b2f7d" providerId="ADAL" clId="{2BADF192-DC28-4226-B55A-CE59A0B5F598}" dt="2025-08-14T18:39:09.257" v="881" actId="1076"/>
          <ac:picMkLst>
            <pc:docMk/>
            <pc:sldMk cId="2326573168" sldId="263"/>
            <ac:picMk id="6" creationId="{049A6893-5D71-D4FD-D570-D74CEAEF5855}"/>
          </ac:picMkLst>
        </pc:picChg>
      </pc:sldChg>
      <pc:sldChg chg="addSp delSp modSp new mod">
        <pc:chgData name="Andrew Shaw" userId="aefaa9fd-b832-499e-b843-e3f6b93b2f7d" providerId="ADAL" clId="{2BADF192-DC28-4226-B55A-CE59A0B5F598}" dt="2025-08-22T14:48:27.299" v="4843" actId="20577"/>
        <pc:sldMkLst>
          <pc:docMk/>
          <pc:sldMk cId="3189152850" sldId="264"/>
        </pc:sldMkLst>
        <pc:spChg chg="mod">
          <ac:chgData name="Andrew Shaw" userId="aefaa9fd-b832-499e-b843-e3f6b93b2f7d" providerId="ADAL" clId="{2BADF192-DC28-4226-B55A-CE59A0B5F598}" dt="2025-08-14T18:29:25.781" v="842" actId="20577"/>
          <ac:spMkLst>
            <pc:docMk/>
            <pc:sldMk cId="3189152850" sldId="264"/>
            <ac:spMk id="2" creationId="{0F3B3BD2-CEFE-0F6D-240A-5CE9ADD72BB1}"/>
          </ac:spMkLst>
        </pc:spChg>
        <pc:spChg chg="add mod">
          <ac:chgData name="Andrew Shaw" userId="aefaa9fd-b832-499e-b843-e3f6b93b2f7d" providerId="ADAL" clId="{2BADF192-DC28-4226-B55A-CE59A0B5F598}" dt="2025-08-15T12:19:44.522" v="4752"/>
          <ac:spMkLst>
            <pc:docMk/>
            <pc:sldMk cId="3189152850" sldId="264"/>
            <ac:spMk id="13" creationId="{A1E9D7D1-FD5F-AFCD-1114-82B5F3B09D84}"/>
          </ac:spMkLst>
        </pc:spChg>
        <pc:spChg chg="add mod">
          <ac:chgData name="Andrew Shaw" userId="aefaa9fd-b832-499e-b843-e3f6b93b2f7d" providerId="ADAL" clId="{2BADF192-DC28-4226-B55A-CE59A0B5F598}" dt="2025-08-22T14:48:27.299" v="4843" actId="20577"/>
          <ac:spMkLst>
            <pc:docMk/>
            <pc:sldMk cId="3189152850" sldId="264"/>
            <ac:spMk id="14" creationId="{CCA64307-98C2-0660-480E-99DC3FED1103}"/>
          </ac:spMkLst>
        </pc:spChg>
        <pc:spChg chg="add mod">
          <ac:chgData name="Andrew Shaw" userId="aefaa9fd-b832-499e-b843-e3f6b93b2f7d" providerId="ADAL" clId="{2BADF192-DC28-4226-B55A-CE59A0B5F598}" dt="2025-08-15T12:20:11.071" v="4756"/>
          <ac:spMkLst>
            <pc:docMk/>
            <pc:sldMk cId="3189152850" sldId="264"/>
            <ac:spMk id="15" creationId="{D0BFCC2A-0A25-9401-5FFE-D8A17D252539}"/>
          </ac:spMkLst>
        </pc:spChg>
      </pc:sldChg>
      <pc:sldChg chg="addSp delSp modSp new mod">
        <pc:chgData name="Andrew Shaw" userId="aefaa9fd-b832-499e-b843-e3f6b93b2f7d" providerId="ADAL" clId="{2BADF192-DC28-4226-B55A-CE59A0B5F598}" dt="2025-08-14T18:37:50.633" v="868" actId="1076"/>
        <pc:sldMkLst>
          <pc:docMk/>
          <pc:sldMk cId="3021928709" sldId="265"/>
        </pc:sldMkLst>
        <pc:picChg chg="add mod">
          <ac:chgData name="Andrew Shaw" userId="aefaa9fd-b832-499e-b843-e3f6b93b2f7d" providerId="ADAL" clId="{2BADF192-DC28-4226-B55A-CE59A0B5F598}" dt="2025-08-14T18:37:50.633" v="868" actId="1076"/>
          <ac:picMkLst>
            <pc:docMk/>
            <pc:sldMk cId="3021928709" sldId="265"/>
            <ac:picMk id="7" creationId="{E83F3559-A043-F5EA-C037-21FE69458F6C}"/>
          </ac:picMkLst>
        </pc:picChg>
      </pc:sldChg>
      <pc:sldChg chg="addSp delSp modSp new mod">
        <pc:chgData name="Andrew Shaw" userId="aefaa9fd-b832-499e-b843-e3f6b93b2f7d" providerId="ADAL" clId="{2BADF192-DC28-4226-B55A-CE59A0B5F598}" dt="2025-08-14T19:19:50.946" v="1230" actId="20577"/>
        <pc:sldMkLst>
          <pc:docMk/>
          <pc:sldMk cId="372849923" sldId="266"/>
        </pc:sldMkLst>
        <pc:spChg chg="mod">
          <ac:chgData name="Andrew Shaw" userId="aefaa9fd-b832-499e-b843-e3f6b93b2f7d" providerId="ADAL" clId="{2BADF192-DC28-4226-B55A-CE59A0B5F598}" dt="2025-08-14T18:24:57.081" v="496" actId="403"/>
          <ac:spMkLst>
            <pc:docMk/>
            <pc:sldMk cId="372849923" sldId="266"/>
            <ac:spMk id="2" creationId="{2AF8BA73-4A15-9B0D-159A-64D779E9D76D}"/>
          </ac:spMkLst>
        </pc:spChg>
        <pc:spChg chg="add del mod">
          <ac:chgData name="Andrew Shaw" userId="aefaa9fd-b832-499e-b843-e3f6b93b2f7d" providerId="ADAL" clId="{2BADF192-DC28-4226-B55A-CE59A0B5F598}" dt="2025-08-14T19:19:50.946" v="1230" actId="20577"/>
          <ac:spMkLst>
            <pc:docMk/>
            <pc:sldMk cId="372849923" sldId="266"/>
            <ac:spMk id="3" creationId="{4E39A4E2-09C5-1C4E-DB6D-4BD98C94312E}"/>
          </ac:spMkLst>
        </pc:spChg>
        <pc:picChg chg="add mod">
          <ac:chgData name="Andrew Shaw" userId="aefaa9fd-b832-499e-b843-e3f6b93b2f7d" providerId="ADAL" clId="{2BADF192-DC28-4226-B55A-CE59A0B5F598}" dt="2025-08-14T18:59:08.508" v="959" actId="1076"/>
          <ac:picMkLst>
            <pc:docMk/>
            <pc:sldMk cId="372849923" sldId="266"/>
            <ac:picMk id="7" creationId="{377D884F-436A-FA9B-229B-5323251A46C7}"/>
          </ac:picMkLst>
        </pc:picChg>
      </pc:sldChg>
      <pc:sldChg chg="addSp modSp new mod">
        <pc:chgData name="Andrew Shaw" userId="aefaa9fd-b832-499e-b843-e3f6b93b2f7d" providerId="ADAL" clId="{2BADF192-DC28-4226-B55A-CE59A0B5F598}" dt="2025-08-15T12:01:42.900" v="3207" actId="20577"/>
        <pc:sldMkLst>
          <pc:docMk/>
          <pc:sldMk cId="2425983580" sldId="267"/>
        </pc:sldMkLst>
        <pc:spChg chg="mod">
          <ac:chgData name="Andrew Shaw" userId="aefaa9fd-b832-499e-b843-e3f6b93b2f7d" providerId="ADAL" clId="{2BADF192-DC28-4226-B55A-CE59A0B5F598}" dt="2025-08-14T18:25:12.091" v="527" actId="403"/>
          <ac:spMkLst>
            <pc:docMk/>
            <pc:sldMk cId="2425983580" sldId="267"/>
            <ac:spMk id="2" creationId="{FE0C2377-AACB-36DB-A623-2742024CD465}"/>
          </ac:spMkLst>
        </pc:spChg>
        <pc:spChg chg="mod">
          <ac:chgData name="Andrew Shaw" userId="aefaa9fd-b832-499e-b843-e3f6b93b2f7d" providerId="ADAL" clId="{2BADF192-DC28-4226-B55A-CE59A0B5F598}" dt="2025-08-15T12:01:42.900" v="3207" actId="20577"/>
          <ac:spMkLst>
            <pc:docMk/>
            <pc:sldMk cId="2425983580" sldId="267"/>
            <ac:spMk id="3" creationId="{8499557A-C8D1-EAA2-2535-A0D3811E6F0A}"/>
          </ac:spMkLst>
        </pc:spChg>
        <pc:spChg chg="add mod">
          <ac:chgData name="Andrew Shaw" userId="aefaa9fd-b832-499e-b843-e3f6b93b2f7d" providerId="ADAL" clId="{2BADF192-DC28-4226-B55A-CE59A0B5F598}" dt="2025-08-15T12:01:38.393" v="3194" actId="20577"/>
          <ac:spMkLst>
            <pc:docMk/>
            <pc:sldMk cId="2425983580" sldId="267"/>
            <ac:spMk id="6" creationId="{06B626FA-8078-C8BA-3B37-8418BB2F5381}"/>
          </ac:spMkLst>
        </pc:spChg>
        <pc:picChg chg="add mod">
          <ac:chgData name="Andrew Shaw" userId="aefaa9fd-b832-499e-b843-e3f6b93b2f7d" providerId="ADAL" clId="{2BADF192-DC28-4226-B55A-CE59A0B5F598}" dt="2025-08-15T11:58:46.068" v="2849" actId="1076"/>
          <ac:picMkLst>
            <pc:docMk/>
            <pc:sldMk cId="2425983580" sldId="267"/>
            <ac:picMk id="5" creationId="{2E74231D-8C28-442D-E444-45DCA28101CE}"/>
          </ac:picMkLst>
        </pc:picChg>
      </pc:sldChg>
      <pc:sldChg chg="addSp delSp modSp new mod">
        <pc:chgData name="Andrew Shaw" userId="aefaa9fd-b832-499e-b843-e3f6b93b2f7d" providerId="ADAL" clId="{2BADF192-DC28-4226-B55A-CE59A0B5F598}" dt="2025-08-14T19:24:25.204" v="1716" actId="20577"/>
        <pc:sldMkLst>
          <pc:docMk/>
          <pc:sldMk cId="22997890" sldId="268"/>
        </pc:sldMkLst>
        <pc:spChg chg="mod">
          <ac:chgData name="Andrew Shaw" userId="aefaa9fd-b832-499e-b843-e3f6b93b2f7d" providerId="ADAL" clId="{2BADF192-DC28-4226-B55A-CE59A0B5F598}" dt="2025-08-14T19:24:25.204" v="1716" actId="20577"/>
          <ac:spMkLst>
            <pc:docMk/>
            <pc:sldMk cId="22997890" sldId="268"/>
            <ac:spMk id="3" creationId="{9E266FCE-4D2E-9AFD-3BD5-E1EAC577781C}"/>
          </ac:spMkLst>
        </pc:spChg>
        <pc:spChg chg="add mod">
          <ac:chgData name="Andrew Shaw" userId="aefaa9fd-b832-499e-b843-e3f6b93b2f7d" providerId="ADAL" clId="{2BADF192-DC28-4226-B55A-CE59A0B5F598}" dt="2025-08-14T18:25:26.023" v="547" actId="20577"/>
          <ac:spMkLst>
            <pc:docMk/>
            <pc:sldMk cId="22997890" sldId="268"/>
            <ac:spMk id="4" creationId="{B56324B1-BACD-2671-998E-9D160744901E}"/>
          </ac:spMkLst>
        </pc:spChg>
        <pc:picChg chg="add mod">
          <ac:chgData name="Andrew Shaw" userId="aefaa9fd-b832-499e-b843-e3f6b93b2f7d" providerId="ADAL" clId="{2BADF192-DC28-4226-B55A-CE59A0B5F598}" dt="2025-08-14T19:02:03.610" v="970" actId="1076"/>
          <ac:picMkLst>
            <pc:docMk/>
            <pc:sldMk cId="22997890" sldId="268"/>
            <ac:picMk id="8" creationId="{B0216D76-E29C-E1B5-4C40-11954B29C744}"/>
          </ac:picMkLst>
        </pc:picChg>
      </pc:sldChg>
      <pc:sldChg chg="addSp delSp modSp new mod">
        <pc:chgData name="Andrew Shaw" userId="aefaa9fd-b832-499e-b843-e3f6b93b2f7d" providerId="ADAL" clId="{2BADF192-DC28-4226-B55A-CE59A0B5F598}" dt="2025-08-15T12:18:44.301" v="4695" actId="20577"/>
        <pc:sldMkLst>
          <pc:docMk/>
          <pc:sldMk cId="1769405266" sldId="269"/>
        </pc:sldMkLst>
        <pc:spChg chg="mod">
          <ac:chgData name="Andrew Shaw" userId="aefaa9fd-b832-499e-b843-e3f6b93b2f7d" providerId="ADAL" clId="{2BADF192-DC28-4226-B55A-CE59A0B5F598}" dt="2025-08-15T12:18:44.301" v="4695" actId="20577"/>
          <ac:spMkLst>
            <pc:docMk/>
            <pc:sldMk cId="1769405266" sldId="269"/>
            <ac:spMk id="3" creationId="{6A33F92F-D615-FC6A-99AE-3557B021AB82}"/>
          </ac:spMkLst>
        </pc:spChg>
        <pc:spChg chg="add mod">
          <ac:chgData name="Andrew Shaw" userId="aefaa9fd-b832-499e-b843-e3f6b93b2f7d" providerId="ADAL" clId="{2BADF192-DC28-4226-B55A-CE59A0B5F598}" dt="2025-08-14T18:25:34.250" v="558" actId="20577"/>
          <ac:spMkLst>
            <pc:docMk/>
            <pc:sldMk cId="1769405266" sldId="269"/>
            <ac:spMk id="4" creationId="{6A8A09E4-BE3A-8504-C88F-D4B22BB9DEFD}"/>
          </ac:spMkLst>
        </pc:spChg>
        <pc:picChg chg="add mod">
          <ac:chgData name="Andrew Shaw" userId="aefaa9fd-b832-499e-b843-e3f6b93b2f7d" providerId="ADAL" clId="{2BADF192-DC28-4226-B55A-CE59A0B5F598}" dt="2025-08-14T18:51:17.845" v="947" actId="1076"/>
          <ac:picMkLst>
            <pc:docMk/>
            <pc:sldMk cId="1769405266" sldId="269"/>
            <ac:picMk id="6" creationId="{ED59B180-C148-A0BC-3254-8619EB1A5BA8}"/>
          </ac:picMkLst>
        </pc:picChg>
      </pc:sldChg>
      <pc:sldChg chg="addSp delSp modSp new mod ord">
        <pc:chgData name="Andrew Shaw" userId="aefaa9fd-b832-499e-b843-e3f6b93b2f7d" providerId="ADAL" clId="{2BADF192-DC28-4226-B55A-CE59A0B5F598}" dt="2025-08-22T19:38:12.414" v="5125"/>
        <pc:sldMkLst>
          <pc:docMk/>
          <pc:sldMk cId="2483275067" sldId="270"/>
        </pc:sldMkLst>
        <pc:spChg chg="mod">
          <ac:chgData name="Andrew Shaw" userId="aefaa9fd-b832-499e-b843-e3f6b93b2f7d" providerId="ADAL" clId="{2BADF192-DC28-4226-B55A-CE59A0B5F598}" dt="2025-08-22T19:38:12.414" v="5125"/>
          <ac:spMkLst>
            <pc:docMk/>
            <pc:sldMk cId="2483275067" sldId="270"/>
            <ac:spMk id="3" creationId="{13E2D2C5-EA2D-5A15-4BB6-67FC77AE1DBB}"/>
          </ac:spMkLst>
        </pc:spChg>
        <pc:spChg chg="add mod">
          <ac:chgData name="Andrew Shaw" userId="aefaa9fd-b832-499e-b843-e3f6b93b2f7d" providerId="ADAL" clId="{2BADF192-DC28-4226-B55A-CE59A0B5F598}" dt="2025-08-15T12:19:03.248" v="4706" actId="20577"/>
          <ac:spMkLst>
            <pc:docMk/>
            <pc:sldMk cId="2483275067" sldId="270"/>
            <ac:spMk id="4" creationId="{A3F94983-865C-6CD1-868B-43025A80B0C0}"/>
          </ac:spMkLst>
        </pc:spChg>
        <pc:picChg chg="add mod">
          <ac:chgData name="Andrew Shaw" userId="aefaa9fd-b832-499e-b843-e3f6b93b2f7d" providerId="ADAL" clId="{2BADF192-DC28-4226-B55A-CE59A0B5F598}" dt="2025-08-15T11:46:52.235" v="1954" actId="1076"/>
          <ac:picMkLst>
            <pc:docMk/>
            <pc:sldMk cId="2483275067" sldId="270"/>
            <ac:picMk id="8" creationId="{0F8A2026-B8AE-5516-8AF9-EF1D7F295290}"/>
          </ac:picMkLst>
        </pc:picChg>
      </pc:sldChg>
      <pc:sldChg chg="addSp delSp modSp new mod">
        <pc:chgData name="Andrew Shaw" userId="aefaa9fd-b832-499e-b843-e3f6b93b2f7d" providerId="ADAL" clId="{2BADF192-DC28-4226-B55A-CE59A0B5F598}" dt="2025-08-22T18:53:29.007" v="5122" actId="20577"/>
        <pc:sldMkLst>
          <pc:docMk/>
          <pc:sldMk cId="1203650426" sldId="271"/>
        </pc:sldMkLst>
        <pc:spChg chg="mod">
          <ac:chgData name="Andrew Shaw" userId="aefaa9fd-b832-499e-b843-e3f6b93b2f7d" providerId="ADAL" clId="{2BADF192-DC28-4226-B55A-CE59A0B5F598}" dt="2025-08-22T18:53:29.007" v="5122" actId="20577"/>
          <ac:spMkLst>
            <pc:docMk/>
            <pc:sldMk cId="1203650426" sldId="271"/>
            <ac:spMk id="3" creationId="{55065500-4FF4-4AA0-DEDF-071791196231}"/>
          </ac:spMkLst>
        </pc:spChg>
        <pc:spChg chg="add mod">
          <ac:chgData name="Andrew Shaw" userId="aefaa9fd-b832-499e-b843-e3f6b93b2f7d" providerId="ADAL" clId="{2BADF192-DC28-4226-B55A-CE59A0B5F598}" dt="2025-08-14T18:26:31.939" v="610" actId="20577"/>
          <ac:spMkLst>
            <pc:docMk/>
            <pc:sldMk cId="1203650426" sldId="271"/>
            <ac:spMk id="6" creationId="{68328251-4245-3DF0-F431-1D3CF1C99A4E}"/>
          </ac:spMkLst>
        </pc:spChg>
        <pc:picChg chg="add mod">
          <ac:chgData name="Andrew Shaw" userId="aefaa9fd-b832-499e-b843-e3f6b93b2f7d" providerId="ADAL" clId="{2BADF192-DC28-4226-B55A-CE59A0B5F598}" dt="2025-08-14T19:03:19.088" v="979" actId="1076"/>
          <ac:picMkLst>
            <pc:docMk/>
            <pc:sldMk cId="1203650426" sldId="271"/>
            <ac:picMk id="8" creationId="{93589ED3-B98F-A21A-B73A-236F51DC4D04}"/>
          </ac:picMkLst>
        </pc:picChg>
      </pc:sldChg>
      <pc:sldChg chg="addSp delSp modSp new mod ord">
        <pc:chgData name="Andrew Shaw" userId="aefaa9fd-b832-499e-b843-e3f6b93b2f7d" providerId="ADAL" clId="{2BADF192-DC28-4226-B55A-CE59A0B5F598}" dt="2025-08-22T15:37:51.241" v="4930" actId="20577"/>
        <pc:sldMkLst>
          <pc:docMk/>
          <pc:sldMk cId="2205604378" sldId="272"/>
        </pc:sldMkLst>
        <pc:spChg chg="mod">
          <ac:chgData name="Andrew Shaw" userId="aefaa9fd-b832-499e-b843-e3f6b93b2f7d" providerId="ADAL" clId="{2BADF192-DC28-4226-B55A-CE59A0B5F598}" dt="2025-08-22T15:37:46.658" v="4926" actId="20577"/>
          <ac:spMkLst>
            <pc:docMk/>
            <pc:sldMk cId="2205604378" sldId="272"/>
            <ac:spMk id="3" creationId="{A352FC29-C65D-96BD-9B43-736A066D1D8C}"/>
          </ac:spMkLst>
        </pc:spChg>
        <pc:spChg chg="add mod">
          <ac:chgData name="Andrew Shaw" userId="aefaa9fd-b832-499e-b843-e3f6b93b2f7d" providerId="ADAL" clId="{2BADF192-DC28-4226-B55A-CE59A0B5F598}" dt="2025-08-22T14:48:12.334" v="4822" actId="20577"/>
          <ac:spMkLst>
            <pc:docMk/>
            <pc:sldMk cId="2205604378" sldId="272"/>
            <ac:spMk id="4" creationId="{06CF5D2B-30BE-4109-7E8C-59ACA3B718DB}"/>
          </ac:spMkLst>
        </pc:spChg>
        <pc:spChg chg="add mod">
          <ac:chgData name="Andrew Shaw" userId="aefaa9fd-b832-499e-b843-e3f6b93b2f7d" providerId="ADAL" clId="{2BADF192-DC28-4226-B55A-CE59A0B5F598}" dt="2025-08-22T15:32:02.674" v="4914" actId="1076"/>
          <ac:spMkLst>
            <pc:docMk/>
            <pc:sldMk cId="2205604378" sldId="272"/>
            <ac:spMk id="7" creationId="{CD91CB82-8D80-E371-15E3-80479D480499}"/>
          </ac:spMkLst>
        </pc:spChg>
        <pc:spChg chg="add mod">
          <ac:chgData name="Andrew Shaw" userId="aefaa9fd-b832-499e-b843-e3f6b93b2f7d" providerId="ADAL" clId="{2BADF192-DC28-4226-B55A-CE59A0B5F598}" dt="2025-08-22T15:37:51.241" v="4930" actId="20577"/>
          <ac:spMkLst>
            <pc:docMk/>
            <pc:sldMk cId="2205604378" sldId="272"/>
            <ac:spMk id="8" creationId="{687BCD0C-BA0B-A070-F54C-A4ACD65B53A2}"/>
          </ac:spMkLst>
        </pc:spChg>
        <pc:picChg chg="add mod">
          <ac:chgData name="Andrew Shaw" userId="aefaa9fd-b832-499e-b843-e3f6b93b2f7d" providerId="ADAL" clId="{2BADF192-DC28-4226-B55A-CE59A0B5F598}" dt="2025-08-14T19:04:15.307" v="981" actId="1076"/>
          <ac:picMkLst>
            <pc:docMk/>
            <pc:sldMk cId="2205604378" sldId="272"/>
            <ac:picMk id="6" creationId="{7F142BAA-56C5-D302-0615-B4831179BD28}"/>
          </ac:picMkLst>
        </pc:picChg>
      </pc:sldChg>
      <pc:sldChg chg="addSp delSp modSp new mod ord">
        <pc:chgData name="Andrew Shaw" userId="aefaa9fd-b832-499e-b843-e3f6b93b2f7d" providerId="ADAL" clId="{2BADF192-DC28-4226-B55A-CE59A0B5F598}" dt="2025-08-22T19:27:58.359" v="5124" actId="20577"/>
        <pc:sldMkLst>
          <pc:docMk/>
          <pc:sldMk cId="274195097" sldId="273"/>
        </pc:sldMkLst>
        <pc:spChg chg="add del mod">
          <ac:chgData name="Andrew Shaw" userId="aefaa9fd-b832-499e-b843-e3f6b93b2f7d" providerId="ADAL" clId="{2BADF192-DC28-4226-B55A-CE59A0B5F598}" dt="2025-08-22T19:27:58.359" v="5124" actId="20577"/>
          <ac:spMkLst>
            <pc:docMk/>
            <pc:sldMk cId="274195097" sldId="273"/>
            <ac:spMk id="3" creationId="{ECD5FF2A-50B4-18B7-0162-AB11E7880FFD}"/>
          </ac:spMkLst>
        </pc:spChg>
        <pc:spChg chg="add mod">
          <ac:chgData name="Andrew Shaw" userId="aefaa9fd-b832-499e-b843-e3f6b93b2f7d" providerId="ADAL" clId="{2BADF192-DC28-4226-B55A-CE59A0B5F598}" dt="2025-08-14T18:26:48.662" v="634" actId="20577"/>
          <ac:spMkLst>
            <pc:docMk/>
            <pc:sldMk cId="274195097" sldId="273"/>
            <ac:spMk id="4" creationId="{519CE5A9-FA00-402F-590E-A0D4925D1392}"/>
          </ac:spMkLst>
        </pc:spChg>
        <pc:picChg chg="add mod">
          <ac:chgData name="Andrew Shaw" userId="aefaa9fd-b832-499e-b843-e3f6b93b2f7d" providerId="ADAL" clId="{2BADF192-DC28-4226-B55A-CE59A0B5F598}" dt="2025-08-14T18:49:19.995" v="943" actId="1076"/>
          <ac:picMkLst>
            <pc:docMk/>
            <pc:sldMk cId="274195097" sldId="273"/>
            <ac:picMk id="8" creationId="{B0F1C5B8-2C52-9C22-A594-86AE2C7C5A38}"/>
          </ac:picMkLst>
        </pc:picChg>
      </pc:sldChg>
      <pc:sldChg chg="addSp delSp modSp new del mod ord">
        <pc:chgData name="Andrew Shaw" userId="aefaa9fd-b832-499e-b843-e3f6b93b2f7d" providerId="ADAL" clId="{2BADF192-DC28-4226-B55A-CE59A0B5F598}" dt="2025-08-15T11:53:03.783" v="2370" actId="2696"/>
        <pc:sldMkLst>
          <pc:docMk/>
          <pc:sldMk cId="3557899267" sldId="274"/>
        </pc:sldMkLst>
      </pc:sldChg>
      <pc:sldChg chg="addSp modSp new mod ord">
        <pc:chgData name="Andrew Shaw" userId="aefaa9fd-b832-499e-b843-e3f6b93b2f7d" providerId="ADAL" clId="{2BADF192-DC28-4226-B55A-CE59A0B5F598}" dt="2025-08-15T11:52:43.563" v="2361"/>
        <pc:sldMkLst>
          <pc:docMk/>
          <pc:sldMk cId="1287961402" sldId="275"/>
        </pc:sldMkLst>
        <pc:spChg chg="mod">
          <ac:chgData name="Andrew Shaw" userId="aefaa9fd-b832-499e-b843-e3f6b93b2f7d" providerId="ADAL" clId="{2BADF192-DC28-4226-B55A-CE59A0B5F598}" dt="2025-08-14T19:26:10.076" v="1911" actId="255"/>
          <ac:spMkLst>
            <pc:docMk/>
            <pc:sldMk cId="1287961402" sldId="275"/>
            <ac:spMk id="2" creationId="{A18E9C6E-5751-5492-3AA5-806B3108CA49}"/>
          </ac:spMkLst>
        </pc:spChg>
        <pc:spChg chg="mod">
          <ac:chgData name="Andrew Shaw" userId="aefaa9fd-b832-499e-b843-e3f6b93b2f7d" providerId="ADAL" clId="{2BADF192-DC28-4226-B55A-CE59A0B5F598}" dt="2025-08-15T11:47:45.092" v="2100" actId="20577"/>
          <ac:spMkLst>
            <pc:docMk/>
            <pc:sldMk cId="1287961402" sldId="275"/>
            <ac:spMk id="3" creationId="{8CF01344-AC54-BB93-A929-B8345865C68A}"/>
          </ac:spMkLst>
        </pc:spChg>
        <pc:picChg chg="add mod">
          <ac:chgData name="Andrew Shaw" userId="aefaa9fd-b832-499e-b843-e3f6b93b2f7d" providerId="ADAL" clId="{2BADF192-DC28-4226-B55A-CE59A0B5F598}" dt="2025-08-15T11:48:56.561" v="2102" actId="1076"/>
          <ac:picMkLst>
            <pc:docMk/>
            <pc:sldMk cId="1287961402" sldId="275"/>
            <ac:picMk id="5" creationId="{063295E3-AF89-6141-7504-E1B60ABB64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7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8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9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0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6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9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3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401F-3C33-44B0-86BB-FF66C90C906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E681E71-771E-49C0-99DA-1239751EF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E3CB-062B-2EF8-A126-745D6B9FA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Sanitary Survey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85965-BE41-E411-158B-72C0C949E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4372" y="5414869"/>
            <a:ext cx="4851700" cy="501300"/>
          </a:xfrm>
        </p:spPr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2883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FC29-C65D-96BD-9B43-736A066D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159750" cy="3450613"/>
          </a:xfrm>
        </p:spPr>
        <p:txBody>
          <a:bodyPr>
            <a:normAutofit/>
          </a:bodyPr>
          <a:lstStyle/>
          <a:p>
            <a:r>
              <a:rPr lang="en-US" dirty="0"/>
              <a:t>Chlorine Room</a:t>
            </a:r>
          </a:p>
          <a:p>
            <a:pPr lvl="1"/>
            <a:r>
              <a:rPr lang="en-US" dirty="0"/>
              <a:t>SCBA</a:t>
            </a:r>
          </a:p>
          <a:p>
            <a:pPr lvl="1"/>
            <a:r>
              <a:rPr lang="en-US" dirty="0"/>
              <a:t>Vents</a:t>
            </a:r>
          </a:p>
          <a:p>
            <a:pPr lvl="1"/>
            <a:r>
              <a:rPr lang="en-US" dirty="0"/>
              <a:t>Scales &amp; Chained</a:t>
            </a:r>
          </a:p>
          <a:p>
            <a:pPr lvl="1"/>
            <a:r>
              <a:rPr lang="en-US" dirty="0"/>
              <a:t>Window &amp; Crash Bar</a:t>
            </a:r>
          </a:p>
          <a:p>
            <a:pPr lvl="1"/>
            <a:r>
              <a:rPr lang="en-US" dirty="0"/>
              <a:t>Labeled Lines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CF5D2B-30BE-4109-7E8C-59ACA3B7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Chlorine gas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42BAA-56C5-D302-0615-B4831179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757" y="2072113"/>
            <a:ext cx="3848433" cy="333784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91CB82-8D80-E371-15E3-80479D480499}"/>
              </a:ext>
            </a:extLst>
          </p:cNvPr>
          <p:cNvSpPr txBox="1">
            <a:spLocks/>
          </p:cNvSpPr>
          <p:nvPr/>
        </p:nvSpPr>
        <p:spPr>
          <a:xfrm>
            <a:off x="1430807" y="4613193"/>
            <a:ext cx="5934873" cy="921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Contact Time (CT) : Baffling, pH, Temperature, Chlorine Residual, Volume in gallons, Flow Through Rate in GPM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7BCD0C-BA0B-A070-F54C-A4ACD65B53A2}"/>
              </a:ext>
            </a:extLst>
          </p:cNvPr>
          <p:cNvSpPr txBox="1">
            <a:spLocks/>
          </p:cNvSpPr>
          <p:nvPr/>
        </p:nvSpPr>
        <p:spPr>
          <a:xfrm>
            <a:off x="4205930" y="2449503"/>
            <a:ext cx="3374742" cy="2095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Fan &amp; Light Switch</a:t>
            </a:r>
          </a:p>
          <a:p>
            <a:pPr lvl="1"/>
            <a:r>
              <a:rPr lang="en-US" dirty="0"/>
              <a:t>Ammonia</a:t>
            </a:r>
          </a:p>
          <a:p>
            <a:pPr lvl="1"/>
            <a:r>
              <a:rPr lang="en-US" dirty="0"/>
              <a:t>Tank Storage </a:t>
            </a:r>
          </a:p>
          <a:p>
            <a:pPr lvl="1"/>
            <a:r>
              <a:rPr lang="en-US" dirty="0"/>
              <a:t>Alarm</a:t>
            </a:r>
          </a:p>
          <a:p>
            <a:pPr lvl="1"/>
            <a:r>
              <a:rPr lang="en-US" dirty="0"/>
              <a:t>Emergency Response Plan</a:t>
            </a:r>
          </a:p>
        </p:txBody>
      </p:sp>
    </p:spTree>
    <p:extLst>
      <p:ext uri="{BB962C8B-B14F-4D97-AF65-F5344CB8AC3E}">
        <p14:creationId xmlns:p14="http://schemas.microsoft.com/office/powerpoint/2010/main" val="220560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32F7-ECBA-2ABF-C9A5-9B585D16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246104" cy="3450613"/>
          </a:xfrm>
        </p:spPr>
        <p:txBody>
          <a:bodyPr/>
          <a:lstStyle/>
          <a:p>
            <a:r>
              <a:rPr lang="en-US" dirty="0"/>
              <a:t>No vegetation or erosion</a:t>
            </a:r>
          </a:p>
          <a:p>
            <a:r>
              <a:rPr lang="en-US" dirty="0"/>
              <a:t>Cleaning frequency</a:t>
            </a:r>
          </a:p>
          <a:p>
            <a:r>
              <a:rPr lang="en-US" dirty="0"/>
              <a:t>Discharge permit</a:t>
            </a:r>
          </a:p>
          <a:p>
            <a:r>
              <a:rPr lang="en-US" dirty="0"/>
              <a:t>3 feet of freeboard</a:t>
            </a:r>
          </a:p>
          <a:p>
            <a:r>
              <a:rPr lang="en-US" dirty="0"/>
              <a:t>Sludge or decant valves</a:t>
            </a:r>
          </a:p>
          <a:p>
            <a:r>
              <a:rPr lang="en-US" dirty="0"/>
              <a:t>Residual Management Plan</a:t>
            </a:r>
          </a:p>
          <a:p>
            <a:r>
              <a:rPr lang="en-US" dirty="0"/>
              <a:t>&lt;10% recycled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AB116A-64C4-86BA-F54F-0F4BB21F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Residuals &amp; recycling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967E8-D87F-ED06-D0D5-DFD04D9E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59" y="2194879"/>
            <a:ext cx="5011095" cy="30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65500-4FF4-4AA0-DEDF-071791196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984847" cy="3450613"/>
          </a:xfrm>
        </p:spPr>
        <p:txBody>
          <a:bodyPr/>
          <a:lstStyle/>
          <a:p>
            <a:r>
              <a:rPr lang="en-US" dirty="0"/>
              <a:t>Frequency?</a:t>
            </a:r>
          </a:p>
          <a:p>
            <a:r>
              <a:rPr lang="en-US" dirty="0"/>
              <a:t>Turbidimeters</a:t>
            </a:r>
          </a:p>
          <a:p>
            <a:r>
              <a:rPr lang="en-US" dirty="0"/>
              <a:t>Chlorine analyzer</a:t>
            </a:r>
          </a:p>
          <a:p>
            <a:r>
              <a:rPr lang="en-US" dirty="0"/>
              <a:t>Lab equipment:</a:t>
            </a:r>
          </a:p>
          <a:p>
            <a:pPr lvl="1"/>
            <a:r>
              <a:rPr lang="en-US" dirty="0"/>
              <a:t>Pocket colorimeters</a:t>
            </a:r>
          </a:p>
          <a:p>
            <a:pPr lvl="1"/>
            <a:r>
              <a:rPr lang="en-US" dirty="0"/>
              <a:t>Turbidimeter</a:t>
            </a:r>
          </a:p>
          <a:p>
            <a:pPr lvl="1"/>
            <a:r>
              <a:rPr lang="en-US" dirty="0"/>
              <a:t>pH, alkalinity, phosphate, </a:t>
            </a:r>
            <a:r>
              <a:rPr lang="en-US" dirty="0" err="1"/>
              <a:t>nirate</a:t>
            </a:r>
            <a:r>
              <a:rPr lang="en-US" dirty="0"/>
              <a:t>, etc.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328251-4245-3DF0-F431-1D3CF1C99A4E}"/>
              </a:ext>
            </a:extLst>
          </p:cNvPr>
          <p:cNvSpPr txBox="1">
            <a:spLocks/>
          </p:cNvSpPr>
          <p:nvPr/>
        </p:nvSpPr>
        <p:spPr>
          <a:xfrm>
            <a:off x="1451579" y="86703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calibrations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89ED3-B98F-A21A-B73A-236F51DC4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46" y="2094926"/>
            <a:ext cx="4079097" cy="31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5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5034-8CCF-230B-51DA-881B4FA1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272815" cy="3450613"/>
          </a:xfrm>
        </p:spPr>
        <p:txBody>
          <a:bodyPr>
            <a:normAutofit/>
          </a:bodyPr>
          <a:lstStyle/>
          <a:p>
            <a:r>
              <a:rPr lang="en-US" dirty="0"/>
              <a:t>Data verification</a:t>
            </a:r>
          </a:p>
          <a:p>
            <a:r>
              <a:rPr lang="en-US" dirty="0"/>
              <a:t>Types of testing done in the lab</a:t>
            </a:r>
          </a:p>
          <a:p>
            <a:r>
              <a:rPr lang="en-US" dirty="0"/>
              <a:t>Frequency of process control tests</a:t>
            </a:r>
          </a:p>
          <a:p>
            <a:r>
              <a:rPr lang="en-US" dirty="0"/>
              <a:t>Bound volume of daily lab testing results</a:t>
            </a:r>
          </a:p>
          <a:p>
            <a:r>
              <a:rPr lang="en-US" dirty="0"/>
              <a:t>MOR review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86E5C3-C87B-FCF5-AE20-1A207AA8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Lab &amp; SCADA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88100-61EE-040A-AD14-D3B4E5A00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68" y="2203912"/>
            <a:ext cx="5090686" cy="3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5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EEE2-C76C-7F80-86D8-ABD04F59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400483" cy="3450613"/>
          </a:xfrm>
        </p:spPr>
        <p:txBody>
          <a:bodyPr/>
          <a:lstStyle/>
          <a:p>
            <a:r>
              <a:rPr lang="en-US" dirty="0"/>
              <a:t>Capacity</a:t>
            </a:r>
          </a:p>
          <a:p>
            <a:r>
              <a:rPr lang="en-US" dirty="0"/>
              <a:t>Last inspected – Screened vent and hatch</a:t>
            </a:r>
          </a:p>
          <a:p>
            <a:r>
              <a:rPr lang="en-US" dirty="0"/>
              <a:t>Separate inlet and outlet</a:t>
            </a:r>
          </a:p>
          <a:p>
            <a:r>
              <a:rPr lang="en-US" dirty="0"/>
              <a:t>Can it be bypassed?</a:t>
            </a:r>
          </a:p>
          <a:p>
            <a:r>
              <a:rPr lang="en-US" dirty="0"/>
              <a:t>Fence, barbed wire and No Trespassing Signs</a:t>
            </a:r>
          </a:p>
          <a:p>
            <a:r>
              <a:rPr lang="en-US" dirty="0"/>
              <a:t>Overflow 12-24 inches with flex gate</a:t>
            </a:r>
          </a:p>
          <a:p>
            <a:r>
              <a:rPr lang="en-US" dirty="0"/>
              <a:t>Protected from corrosion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EA244B-B60E-FBCA-D4C3-618BCA2A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storage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FA0BE-04F9-8230-BA8F-B57EE6B6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470" y="2015732"/>
            <a:ext cx="2886478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95C4-718C-D3FE-1950-20BBD52E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459860" cy="3450613"/>
          </a:xfrm>
        </p:spPr>
        <p:txBody>
          <a:bodyPr/>
          <a:lstStyle/>
          <a:p>
            <a:r>
              <a:rPr lang="en-US" dirty="0"/>
              <a:t>Security</a:t>
            </a:r>
          </a:p>
          <a:p>
            <a:r>
              <a:rPr lang="en-US" dirty="0"/>
              <a:t>Backup power</a:t>
            </a:r>
          </a:p>
          <a:p>
            <a:r>
              <a:rPr lang="en-US" dirty="0"/>
              <a:t>Surface drainage diverted</a:t>
            </a:r>
          </a:p>
          <a:p>
            <a:r>
              <a:rPr lang="en-US" dirty="0"/>
              <a:t>No incompatible store</a:t>
            </a:r>
          </a:p>
          <a:p>
            <a:r>
              <a:rPr lang="en-US" dirty="0"/>
              <a:t>Redundant pumps</a:t>
            </a:r>
          </a:p>
          <a:p>
            <a:r>
              <a:rPr lang="en-US" dirty="0"/>
              <a:t>Isolation valves</a:t>
            </a:r>
          </a:p>
          <a:p>
            <a:r>
              <a:rPr lang="en-US" dirty="0"/>
              <a:t>Pressure gauges and flow meters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89B262-8316-9830-F59B-7367C724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Pump stations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751422-4ED3-59AE-2544-22727157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20" y="2015732"/>
            <a:ext cx="4301293" cy="34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E88C-4756-DB14-53E2-B2DA3637B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76733" cy="3781953"/>
          </a:xfrm>
        </p:spPr>
        <p:txBody>
          <a:bodyPr/>
          <a:lstStyle/>
          <a:p>
            <a:r>
              <a:rPr lang="en-US" dirty="0"/>
              <a:t>Adequate RTCR, LCR and DBP sites</a:t>
            </a:r>
          </a:p>
          <a:p>
            <a:r>
              <a:rPr lang="en-US" dirty="0"/>
              <a:t>Pipe materials</a:t>
            </a:r>
          </a:p>
          <a:p>
            <a:r>
              <a:rPr lang="en-US" dirty="0"/>
              <a:t>Number of dead ends in the system</a:t>
            </a:r>
          </a:p>
          <a:p>
            <a:r>
              <a:rPr lang="en-US" dirty="0"/>
              <a:t>Up to date system maps (MPP?)</a:t>
            </a:r>
          </a:p>
          <a:p>
            <a:r>
              <a:rPr lang="en-US" dirty="0"/>
              <a:t>Valve exercise program, isolation valves</a:t>
            </a:r>
          </a:p>
          <a:p>
            <a:r>
              <a:rPr lang="en-US" dirty="0"/>
              <a:t>Flushing Log? Who conducts it? Frequency? What is being recorded?</a:t>
            </a:r>
          </a:p>
          <a:p>
            <a:r>
              <a:rPr lang="en-US" dirty="0"/>
              <a:t>Disinfect lines and towers before installed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EB5D1D-356C-DA9F-298B-8A108319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7CF10-ED4A-F6C5-DA15-F39D2657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43" y="2015732"/>
            <a:ext cx="3658111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8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25610F-129E-B29B-9CF1-EEA75DFD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financial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25F9-5B69-5DE2-B988-313DEE07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16" y="2015732"/>
            <a:ext cx="6791380" cy="34506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Annual budget</a:t>
            </a:r>
          </a:p>
          <a:p>
            <a:r>
              <a:rPr lang="en-US" dirty="0"/>
              <a:t>Emergency fund</a:t>
            </a:r>
          </a:p>
          <a:p>
            <a:r>
              <a:rPr lang="en-US" dirty="0"/>
              <a:t>How system bills for water</a:t>
            </a:r>
          </a:p>
          <a:p>
            <a:r>
              <a:rPr lang="en-US" dirty="0"/>
              <a:t>Long range capital improvement plan</a:t>
            </a:r>
          </a:p>
          <a:p>
            <a:r>
              <a:rPr lang="en-US" dirty="0"/>
              <a:t>Asset management plan</a:t>
            </a:r>
          </a:p>
          <a:p>
            <a:r>
              <a:rPr lang="en-US" dirty="0"/>
              <a:t>Funding Agency Coordinating Team</a:t>
            </a:r>
          </a:p>
          <a:p>
            <a:pPr lvl="1"/>
            <a:r>
              <a:rPr lang="en-US" dirty="0"/>
              <a:t>https://oklahoma.gov/owrb/financing/forms-and-guidance.html</a:t>
            </a:r>
          </a:p>
          <a:p>
            <a:pPr lvl="1"/>
            <a:r>
              <a:rPr lang="en-US" dirty="0"/>
              <a:t>https://oklahoma.gov/content/dam/ok/en/owrb/documents/financing/loans-and-grants-resource-guide.pdf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A6893-5D71-D4FD-D570-D74CEAEF5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640" y="2360287"/>
            <a:ext cx="4348827" cy="27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3BD2-CEFE-0F6D-240A-5CE9ADD7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conclusion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E9D7D1-FD5F-AFCD-1114-82B5F3B0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31704" cy="3450613"/>
          </a:xfrm>
        </p:spPr>
        <p:txBody>
          <a:bodyPr>
            <a:normAutofit/>
          </a:bodyPr>
          <a:lstStyle/>
          <a:p>
            <a:r>
              <a:rPr lang="en-US" sz="2400" dirty="0"/>
              <a:t>Operations</a:t>
            </a:r>
          </a:p>
          <a:p>
            <a:r>
              <a:rPr lang="en-US" sz="2400" dirty="0"/>
              <a:t>Ground Water – Wells</a:t>
            </a:r>
          </a:p>
          <a:p>
            <a:r>
              <a:rPr lang="en-US" sz="2400" dirty="0"/>
              <a:t>Surface Water – Intakes </a:t>
            </a:r>
          </a:p>
          <a:p>
            <a:r>
              <a:rPr lang="en-US" sz="2400" dirty="0"/>
              <a:t>Clarifiers</a:t>
            </a:r>
          </a:p>
          <a:p>
            <a:r>
              <a:rPr lang="en-US" sz="2400" dirty="0"/>
              <a:t>Filters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A64307-98C2-0660-480E-99DC3FED1103}"/>
              </a:ext>
            </a:extLst>
          </p:cNvPr>
          <p:cNvSpPr txBox="1">
            <a:spLocks/>
          </p:cNvSpPr>
          <p:nvPr/>
        </p:nvSpPr>
        <p:spPr>
          <a:xfrm>
            <a:off x="4776133" y="1997709"/>
            <a:ext cx="3642935" cy="3564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Membranes</a:t>
            </a:r>
          </a:p>
          <a:p>
            <a:r>
              <a:rPr lang="en-US" sz="2400" dirty="0"/>
              <a:t>Chemicals</a:t>
            </a:r>
          </a:p>
          <a:p>
            <a:r>
              <a:rPr lang="en-US" sz="2400" dirty="0"/>
              <a:t>Chlorine Gas</a:t>
            </a:r>
          </a:p>
          <a:p>
            <a:r>
              <a:rPr lang="en-US" sz="2400" dirty="0"/>
              <a:t>Residuals &amp; Recycling</a:t>
            </a:r>
          </a:p>
          <a:p>
            <a:r>
              <a:rPr lang="en-US" sz="2400" dirty="0"/>
              <a:t>Calibrations</a:t>
            </a:r>
          </a:p>
          <a:p>
            <a:endParaRPr lang="en-US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BFCC2A-0A25-9401-5FFE-D8A17D252539}"/>
              </a:ext>
            </a:extLst>
          </p:cNvPr>
          <p:cNvSpPr txBox="1">
            <a:spLocks/>
          </p:cNvSpPr>
          <p:nvPr/>
        </p:nvSpPr>
        <p:spPr>
          <a:xfrm>
            <a:off x="7827553" y="1982760"/>
            <a:ext cx="364293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Lab &amp; SCADA</a:t>
            </a:r>
          </a:p>
          <a:p>
            <a:r>
              <a:rPr lang="en-US" sz="2400" dirty="0"/>
              <a:t>Storage</a:t>
            </a:r>
          </a:p>
          <a:p>
            <a:r>
              <a:rPr lang="en-US" sz="2400" dirty="0"/>
              <a:t>Pump Stations</a:t>
            </a:r>
          </a:p>
          <a:p>
            <a:r>
              <a:rPr lang="en-US" sz="2400" dirty="0"/>
              <a:t>Distribution</a:t>
            </a:r>
          </a:p>
          <a:p>
            <a:r>
              <a:rPr lang="en-US" sz="2400" dirty="0"/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318915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3F3559-A043-F5EA-C037-21FE6945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267" y="122123"/>
            <a:ext cx="7861465" cy="57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83B8-656C-E58D-A805-78506D6F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8EA7D-8039-6993-4896-86CA9DC4F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31704" cy="3450613"/>
          </a:xfrm>
        </p:spPr>
        <p:txBody>
          <a:bodyPr>
            <a:normAutofit/>
          </a:bodyPr>
          <a:lstStyle/>
          <a:p>
            <a:r>
              <a:rPr lang="en-US" sz="2400" dirty="0"/>
              <a:t>Operations</a:t>
            </a:r>
          </a:p>
          <a:p>
            <a:r>
              <a:rPr lang="en-US" sz="2400" dirty="0"/>
              <a:t>Ground Water – Wells</a:t>
            </a:r>
          </a:p>
          <a:p>
            <a:r>
              <a:rPr lang="en-US" sz="2400" dirty="0"/>
              <a:t>Surface Water – Intakes </a:t>
            </a:r>
          </a:p>
          <a:p>
            <a:r>
              <a:rPr lang="en-US" sz="2400" dirty="0"/>
              <a:t>Clarifiers</a:t>
            </a:r>
          </a:p>
          <a:p>
            <a:r>
              <a:rPr lang="en-US" sz="2400" dirty="0"/>
              <a:t>Filters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D13653-CC78-6F4E-A05C-1271A76C8D45}"/>
              </a:ext>
            </a:extLst>
          </p:cNvPr>
          <p:cNvSpPr txBox="1">
            <a:spLocks/>
          </p:cNvSpPr>
          <p:nvPr/>
        </p:nvSpPr>
        <p:spPr>
          <a:xfrm>
            <a:off x="4776133" y="1997709"/>
            <a:ext cx="3642935" cy="3564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Membranes</a:t>
            </a:r>
          </a:p>
          <a:p>
            <a:r>
              <a:rPr lang="en-US" sz="2400" dirty="0"/>
              <a:t>Chemicals</a:t>
            </a:r>
          </a:p>
          <a:p>
            <a:r>
              <a:rPr lang="en-US" sz="2400" dirty="0"/>
              <a:t>Chlorine Gas</a:t>
            </a:r>
          </a:p>
          <a:p>
            <a:r>
              <a:rPr lang="en-US" sz="2400" dirty="0"/>
              <a:t>Residuals &amp; Recycling</a:t>
            </a:r>
          </a:p>
          <a:p>
            <a:r>
              <a:rPr lang="en-US" sz="2400" dirty="0"/>
              <a:t>Calibrations</a:t>
            </a:r>
          </a:p>
          <a:p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432510-F265-70E9-16BB-F31EA18057D8}"/>
              </a:ext>
            </a:extLst>
          </p:cNvPr>
          <p:cNvSpPr txBox="1">
            <a:spLocks/>
          </p:cNvSpPr>
          <p:nvPr/>
        </p:nvSpPr>
        <p:spPr>
          <a:xfrm>
            <a:off x="7827553" y="1982760"/>
            <a:ext cx="364293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Lab &amp; SCADA</a:t>
            </a:r>
          </a:p>
          <a:p>
            <a:r>
              <a:rPr lang="en-US" sz="2400" dirty="0"/>
              <a:t>Storage</a:t>
            </a:r>
          </a:p>
          <a:p>
            <a:r>
              <a:rPr lang="en-US" sz="2400" dirty="0"/>
              <a:t>Pump Stations</a:t>
            </a:r>
          </a:p>
          <a:p>
            <a:r>
              <a:rPr lang="en-US" sz="2400" dirty="0"/>
              <a:t>Distribution</a:t>
            </a:r>
          </a:p>
          <a:p>
            <a:r>
              <a:rPr lang="en-US" sz="2400" dirty="0"/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380420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BA73-4A15-9B0D-159A-64D779E9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A4E2-09C5-1C4E-DB6D-4BD98C94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637990" cy="3450613"/>
          </a:xfrm>
        </p:spPr>
        <p:txBody>
          <a:bodyPr/>
          <a:lstStyle/>
          <a:p>
            <a:r>
              <a:rPr lang="en-US" dirty="0"/>
              <a:t>Population, Number of Customers</a:t>
            </a:r>
          </a:p>
          <a:p>
            <a:r>
              <a:rPr lang="en-US" dirty="0"/>
              <a:t>Average &amp; Max Day Demand</a:t>
            </a:r>
          </a:p>
          <a:p>
            <a:r>
              <a:rPr lang="en-US" dirty="0"/>
              <a:t>Backup Power</a:t>
            </a:r>
          </a:p>
          <a:p>
            <a:r>
              <a:rPr lang="en-US" dirty="0"/>
              <a:t>Emergency Connections</a:t>
            </a:r>
          </a:p>
          <a:p>
            <a:r>
              <a:rPr lang="en-US" dirty="0"/>
              <a:t>Purchase or Sell Water to</a:t>
            </a:r>
          </a:p>
          <a:p>
            <a:r>
              <a:rPr lang="en-US" dirty="0"/>
              <a:t>Operator Names &amp; Certification Numbers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7D884F-436A-FA9B-229B-5323251A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063" y="2290169"/>
            <a:ext cx="4782807" cy="29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2377-AACB-36DB-A623-2742024C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Ground water – wells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557A-C8D1-EAA2-2535-A0D3811E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63" y="2015731"/>
            <a:ext cx="3220629" cy="3450613"/>
          </a:xfrm>
        </p:spPr>
        <p:txBody>
          <a:bodyPr/>
          <a:lstStyle/>
          <a:p>
            <a:r>
              <a:rPr lang="en-US" dirty="0"/>
              <a:t>Security</a:t>
            </a:r>
          </a:p>
          <a:p>
            <a:r>
              <a:rPr lang="en-US" dirty="0"/>
              <a:t>Protected from surface draining and flooding</a:t>
            </a:r>
          </a:p>
          <a:p>
            <a:r>
              <a:rPr lang="en-US" dirty="0"/>
              <a:t>Well slab, sanitary seal</a:t>
            </a:r>
          </a:p>
          <a:p>
            <a:r>
              <a:rPr lang="en-US" dirty="0"/>
              <a:t>Vent</a:t>
            </a:r>
          </a:p>
          <a:p>
            <a:r>
              <a:rPr lang="en-US" dirty="0"/>
              <a:t>Drawdown</a:t>
            </a:r>
          </a:p>
          <a:p>
            <a:r>
              <a:rPr lang="en-US" dirty="0"/>
              <a:t>Depth of 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4231D-8C28-442D-E444-45DCA281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51" y="2015730"/>
            <a:ext cx="4051794" cy="34506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B626FA-8078-C8BA-3B37-8418BB2F5381}"/>
              </a:ext>
            </a:extLst>
          </p:cNvPr>
          <p:cNvSpPr txBox="1">
            <a:spLocks/>
          </p:cNvSpPr>
          <p:nvPr/>
        </p:nvSpPr>
        <p:spPr>
          <a:xfrm>
            <a:off x="8180143" y="2015730"/>
            <a:ext cx="367509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Smooth-nosed sample tap</a:t>
            </a:r>
          </a:p>
          <a:p>
            <a:r>
              <a:rPr lang="en-US" dirty="0"/>
              <a:t>Pressure gauge</a:t>
            </a:r>
          </a:p>
          <a:p>
            <a:r>
              <a:rPr lang="en-US" dirty="0"/>
              <a:t>Flow meter</a:t>
            </a:r>
          </a:p>
          <a:p>
            <a:r>
              <a:rPr lang="en-US" dirty="0"/>
              <a:t>Shutoff valve</a:t>
            </a:r>
          </a:p>
          <a:p>
            <a:r>
              <a:rPr lang="en-US" dirty="0"/>
              <a:t>Pump to waste with splash pad</a:t>
            </a:r>
          </a:p>
          <a:p>
            <a:r>
              <a:rPr lang="en-US" dirty="0"/>
              <a:t>Check valve</a:t>
            </a:r>
          </a:p>
          <a:p>
            <a:r>
              <a:rPr lang="en-US" dirty="0"/>
              <a:t>Screened air relief valve</a:t>
            </a:r>
          </a:p>
        </p:txBody>
      </p:sp>
    </p:spTree>
    <p:extLst>
      <p:ext uri="{BB962C8B-B14F-4D97-AF65-F5344CB8AC3E}">
        <p14:creationId xmlns:p14="http://schemas.microsoft.com/office/powerpoint/2010/main" val="24259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66FCE-4D2E-9AFD-3BD5-E1EAC577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66738" cy="3450613"/>
          </a:xfrm>
        </p:spPr>
        <p:txBody>
          <a:bodyPr/>
          <a:lstStyle/>
          <a:p>
            <a:r>
              <a:rPr lang="en-US" dirty="0"/>
              <a:t>Pollution sources within 300 feet</a:t>
            </a:r>
          </a:p>
          <a:p>
            <a:r>
              <a:rPr lang="en-US" dirty="0"/>
              <a:t>No Trespassing signs</a:t>
            </a:r>
          </a:p>
          <a:p>
            <a:r>
              <a:rPr lang="en-US" dirty="0"/>
              <a:t>Intake levels</a:t>
            </a:r>
          </a:p>
          <a:p>
            <a:r>
              <a:rPr lang="en-US" dirty="0"/>
              <a:t>Intake depths</a:t>
            </a:r>
          </a:p>
          <a:p>
            <a:r>
              <a:rPr lang="en-US" dirty="0"/>
              <a:t>Trash screen or rack</a:t>
            </a:r>
          </a:p>
          <a:p>
            <a:r>
              <a:rPr lang="en-US" dirty="0"/>
              <a:t>Drought or Harmful Algal Blooms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6324B1-BACD-2671-998E-9D160744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surface water – intakes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16D76-E29C-E1B5-4C40-11954B29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675" y="1992292"/>
            <a:ext cx="2334826" cy="37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D2C5-EA2D-5A15-4BB6-67FC77AE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/>
          <a:lstStyle/>
          <a:p>
            <a:r>
              <a:rPr lang="en-US" dirty="0"/>
              <a:t>Dimensions of flocculation and sedimentation basins, rapid mix, filters</a:t>
            </a:r>
          </a:p>
          <a:p>
            <a:r>
              <a:rPr lang="en-US" dirty="0"/>
              <a:t>Weirs level</a:t>
            </a:r>
          </a:p>
          <a:p>
            <a:r>
              <a:rPr lang="en-US" dirty="0"/>
              <a:t>Last inspected</a:t>
            </a:r>
          </a:p>
          <a:p>
            <a:r>
              <a:rPr lang="en-US" dirty="0"/>
              <a:t>Chemicals added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F94983-865C-6CD1-868B-43025A80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CLARIFIERS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A2026-B8AE-5516-8AF9-EF1D7F29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78" y="2045850"/>
            <a:ext cx="4343776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9C6E-5751-5492-3AA5-806B3108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01344-AC54-BB93-A929-B8345865C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/>
          <a:lstStyle/>
          <a:p>
            <a:r>
              <a:rPr lang="en-US" dirty="0"/>
              <a:t>Number of layers and type of media</a:t>
            </a:r>
          </a:p>
          <a:p>
            <a:r>
              <a:rPr lang="en-US" dirty="0"/>
              <a:t>Head loss gauges</a:t>
            </a:r>
          </a:p>
          <a:p>
            <a:r>
              <a:rPr lang="en-US" dirty="0"/>
              <a:t>Rate of flow controllers</a:t>
            </a:r>
          </a:p>
          <a:p>
            <a:r>
              <a:rPr lang="en-US" dirty="0"/>
              <a:t>Turbidimeters (IFE and CFE)</a:t>
            </a:r>
          </a:p>
          <a:p>
            <a:r>
              <a:rPr lang="en-US" dirty="0"/>
              <a:t>Flow meters</a:t>
            </a:r>
          </a:p>
          <a:p>
            <a:r>
              <a:rPr lang="en-US" dirty="0"/>
              <a:t>Filter to waste</a:t>
            </a:r>
          </a:p>
          <a:p>
            <a:r>
              <a:rPr lang="en-US" dirty="0"/>
              <a:t>Backwash flow meter and frequency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295E3-AF89-6141-7504-E1B60ABB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836" y="2216906"/>
            <a:ext cx="435901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6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FF2A-50B4-18B7-0162-AB11E788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424234" cy="38965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Treatment objective</a:t>
            </a:r>
          </a:p>
          <a:p>
            <a:r>
              <a:rPr lang="en-US" dirty="0"/>
              <a:t>Finished water quality goals</a:t>
            </a:r>
          </a:p>
          <a:p>
            <a:r>
              <a:rPr lang="en-US" dirty="0"/>
              <a:t>Pre-treatment or anti-</a:t>
            </a:r>
            <a:r>
              <a:rPr lang="en-US" dirty="0" err="1"/>
              <a:t>scalant</a:t>
            </a:r>
            <a:endParaRPr lang="en-US" dirty="0"/>
          </a:p>
          <a:p>
            <a:r>
              <a:rPr lang="en-US" dirty="0"/>
              <a:t>Pressure gauges, flow meters, sample taps, turbidimeters, alarms</a:t>
            </a:r>
          </a:p>
          <a:p>
            <a:r>
              <a:rPr lang="en-US" dirty="0"/>
              <a:t>Backwash, direct integrity testing and clean-in-place frequency</a:t>
            </a:r>
          </a:p>
          <a:p>
            <a:r>
              <a:rPr lang="en-US" dirty="0"/>
              <a:t>How you prevent membrane fouling</a:t>
            </a:r>
          </a:p>
          <a:p>
            <a:r>
              <a:rPr lang="en-US" dirty="0"/>
              <a:t>Where does the wastewater flow to?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9CE5A9-FA00-402F-590E-A0D4925D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membrane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1C5B8-2C52-9C22-A594-86AE2C7C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222" y="2236317"/>
            <a:ext cx="4036027" cy="30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F92F-D615-FC6A-99AE-3557B021A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127351" cy="3450613"/>
          </a:xfrm>
        </p:spPr>
        <p:txBody>
          <a:bodyPr/>
          <a:lstStyle/>
          <a:p>
            <a:r>
              <a:rPr lang="en-US" dirty="0"/>
              <a:t>ANSI or NSF certified</a:t>
            </a:r>
          </a:p>
          <a:p>
            <a:r>
              <a:rPr lang="en-US" dirty="0"/>
              <a:t>Properly labeled</a:t>
            </a:r>
          </a:p>
          <a:p>
            <a:r>
              <a:rPr lang="en-US" dirty="0"/>
              <a:t>Reported on MOR</a:t>
            </a:r>
          </a:p>
          <a:p>
            <a:r>
              <a:rPr lang="en-US" dirty="0"/>
              <a:t>Spill containment</a:t>
            </a:r>
          </a:p>
          <a:p>
            <a:r>
              <a:rPr lang="en-US" dirty="0"/>
              <a:t>Manually or automatically controlled</a:t>
            </a:r>
          </a:p>
          <a:p>
            <a:r>
              <a:rPr lang="en-US" dirty="0"/>
              <a:t>Backup pumps</a:t>
            </a:r>
          </a:p>
          <a:p>
            <a:r>
              <a:rPr lang="en-US" dirty="0"/>
              <a:t>Frequency of checking the feed rate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8A09E4-BE3A-8504-C88F-D4B22BB9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chemicals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9B180-C148-A0BC-3254-8619EB1A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794" y="2088220"/>
            <a:ext cx="3915321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526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D69538A08A4CA9E62AA7E0505D5D" ma:contentTypeVersion="14" ma:contentTypeDescription="Create a new document." ma:contentTypeScope="" ma:versionID="4e7664db8c6f5b232287a0e1f44d7f6a">
  <xsd:schema xmlns:xsd="http://www.w3.org/2001/XMLSchema" xmlns:xs="http://www.w3.org/2001/XMLSchema" xmlns:p="http://schemas.microsoft.com/office/2006/metadata/properties" xmlns:ns2="147db386-3956-4f45-8587-7e22e5b21f4e" xmlns:ns3="abc36753-4dc0-4d56-b073-d82b7bede056" targetNamespace="http://schemas.microsoft.com/office/2006/metadata/properties" ma:root="true" ma:fieldsID="b28f20297cfb93ea91f5f6aa610970e6" ns2:_="" ns3:_="">
    <xsd:import namespace="147db386-3956-4f45-8587-7e22e5b21f4e"/>
    <xsd:import namespace="abc36753-4dc0-4d56-b073-d82b7bede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db386-3956-4f45-8587-7e22e5b21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36753-4dc0-4d56-b073-d82b7bede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61b03e4-9f6c-4cae-a87b-84d90219ca1e}" ma:internalName="TaxCatchAll" ma:showField="CatchAllData" ma:web="abc36753-4dc0-4d56-b073-d82b7bede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c36753-4dc0-4d56-b073-d82b7bede056" xsi:nil="true"/>
    <lcf76f155ced4ddcb4097134ff3c332f xmlns="147db386-3956-4f45-8587-7e22e5b21f4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488AC9-922F-4A62-8A35-7D122655F73F}"/>
</file>

<file path=customXml/itemProps2.xml><?xml version="1.0" encoding="utf-8"?>
<ds:datastoreItem xmlns:ds="http://schemas.openxmlformats.org/officeDocument/2006/customXml" ds:itemID="{B0CF4F01-3024-414E-8322-DA1429546EEE}"/>
</file>

<file path=customXml/itemProps3.xml><?xml version="1.0" encoding="utf-8"?>
<ds:datastoreItem xmlns:ds="http://schemas.openxmlformats.org/officeDocument/2006/customXml" ds:itemID="{530FF84E-92B0-4E38-B1A6-9C8EE20641CC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1602</TotalTime>
  <Words>558</Words>
  <Application>Microsoft Office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Gallery</vt:lpstr>
      <vt:lpstr>Sanitary Survey Preparation</vt:lpstr>
      <vt:lpstr>Overview</vt:lpstr>
      <vt:lpstr>operations</vt:lpstr>
      <vt:lpstr>Ground water – wells</vt:lpstr>
      <vt:lpstr>surface water – intakes</vt:lpstr>
      <vt:lpstr>CLARIFIERS</vt:lpstr>
      <vt:lpstr>FILTERS</vt:lpstr>
      <vt:lpstr>membrane</vt:lpstr>
      <vt:lpstr>chemicals</vt:lpstr>
      <vt:lpstr>Chlorine gas</vt:lpstr>
      <vt:lpstr>Residuals &amp; recycling</vt:lpstr>
      <vt:lpstr>PowerPoint Presentation</vt:lpstr>
      <vt:lpstr>Lab &amp; SCADA</vt:lpstr>
      <vt:lpstr>storage</vt:lpstr>
      <vt:lpstr>Pump stations</vt:lpstr>
      <vt:lpstr>distribution</vt:lpstr>
      <vt:lpstr>financial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Shaw</dc:creator>
  <cp:lastModifiedBy>Andrew Shaw</cp:lastModifiedBy>
  <cp:revision>1</cp:revision>
  <dcterms:created xsi:type="dcterms:W3CDTF">2025-08-14T15:23:38Z</dcterms:created>
  <dcterms:modified xsi:type="dcterms:W3CDTF">2025-08-22T19:38:21Z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0x0101001DD3D69538A08A4CA9E62AA7E0505D5D</vt:lpwstr>
  </property>
</Properties>
</file>