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8" r:id="rId7"/>
    <p:sldId id="260" r:id="rId8"/>
    <p:sldId id="261" r:id="rId9"/>
    <p:sldId id="262" r:id="rId10"/>
    <p:sldId id="263" r:id="rId11"/>
    <p:sldId id="265" r:id="rId12"/>
    <p:sldId id="264" r:id="rId13"/>
    <p:sldId id="267" r:id="rId14"/>
    <p:sldId id="268"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39" autoAdjust="0"/>
  </p:normalViewPr>
  <p:slideViewPr>
    <p:cSldViewPr snapToGrid="0">
      <p:cViewPr varScale="1">
        <p:scale>
          <a:sx n="78" d="100"/>
          <a:sy n="78" d="100"/>
        </p:scale>
        <p:origin x="8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ac Sparks" userId="15c649be-b4a4-4352-9360-77ab0e205716" providerId="ADAL" clId="{D189C3D0-1FAD-4E1B-A7A3-D03614321C6C}"/>
    <pc:docChg chg="undo redo custSel addSld delSld modSld">
      <pc:chgData name="Isaac Sparks" userId="15c649be-b4a4-4352-9360-77ab0e205716" providerId="ADAL" clId="{D189C3D0-1FAD-4E1B-A7A3-D03614321C6C}" dt="2025-12-05T21:38:29.056" v="11378" actId="403"/>
      <pc:docMkLst>
        <pc:docMk/>
      </pc:docMkLst>
      <pc:sldChg chg="addSp delSp modSp new mod setBg addAnim delDesignElem modNotesTx">
        <pc:chgData name="Isaac Sparks" userId="15c649be-b4a4-4352-9360-77ab0e205716" providerId="ADAL" clId="{D189C3D0-1FAD-4E1B-A7A3-D03614321C6C}" dt="2025-12-05T21:13:49.590" v="11180"/>
        <pc:sldMkLst>
          <pc:docMk/>
          <pc:sldMk cId="1784222342" sldId="256"/>
        </pc:sldMkLst>
        <pc:spChg chg="mod">
          <ac:chgData name="Isaac Sparks" userId="15c649be-b4a4-4352-9360-77ab0e205716" providerId="ADAL" clId="{D189C3D0-1FAD-4E1B-A7A3-D03614321C6C}" dt="2025-12-05T21:09:30.607" v="11128" actId="26606"/>
          <ac:spMkLst>
            <pc:docMk/>
            <pc:sldMk cId="1784222342" sldId="256"/>
            <ac:spMk id="2" creationId="{250CCB54-3D39-C9BF-A09D-97F216CCC433}"/>
          </ac:spMkLst>
        </pc:spChg>
        <pc:spChg chg="mod">
          <ac:chgData name="Isaac Sparks" userId="15c649be-b4a4-4352-9360-77ab0e205716" providerId="ADAL" clId="{D189C3D0-1FAD-4E1B-A7A3-D03614321C6C}" dt="2025-12-05T21:09:59.636" v="11138" actId="404"/>
          <ac:spMkLst>
            <pc:docMk/>
            <pc:sldMk cId="1784222342" sldId="256"/>
            <ac:spMk id="3" creationId="{7DCD705A-CA1E-980F-5064-0039758E4500}"/>
          </ac:spMkLst>
        </pc:spChg>
        <pc:spChg chg="add del">
          <ac:chgData name="Isaac Sparks" userId="15c649be-b4a4-4352-9360-77ab0e205716" providerId="ADAL" clId="{D189C3D0-1FAD-4E1B-A7A3-D03614321C6C}" dt="2025-12-05T21:13:49.590" v="11180"/>
          <ac:spMkLst>
            <pc:docMk/>
            <pc:sldMk cId="1784222342" sldId="256"/>
            <ac:spMk id="10" creationId="{A3363022-C969-41E9-8EB2-E4C94908C1FA}"/>
          </ac:spMkLst>
        </pc:spChg>
        <pc:spChg chg="add del">
          <ac:chgData name="Isaac Sparks" userId="15c649be-b4a4-4352-9360-77ab0e205716" providerId="ADAL" clId="{D189C3D0-1FAD-4E1B-A7A3-D03614321C6C}" dt="2025-12-05T21:13:49.590" v="11180"/>
          <ac:spMkLst>
            <pc:docMk/>
            <pc:sldMk cId="1784222342" sldId="256"/>
            <ac:spMk id="12" creationId="{8D1AD6B3-BE88-4CEB-BA17-790657CC4729}"/>
          </ac:spMkLst>
        </pc:spChg>
        <pc:grpChg chg="add del">
          <ac:chgData name="Isaac Sparks" userId="15c649be-b4a4-4352-9360-77ab0e205716" providerId="ADAL" clId="{D189C3D0-1FAD-4E1B-A7A3-D03614321C6C}" dt="2025-12-05T21:13:49.590" v="11180"/>
          <ac:grpSpMkLst>
            <pc:docMk/>
            <pc:sldMk cId="1784222342" sldId="256"/>
            <ac:grpSpMk id="14" creationId="{89D1390B-7E13-4B4F-9CB2-391063412E54}"/>
          </ac:grpSpMkLst>
        </pc:grpChg>
        <pc:picChg chg="add">
          <ac:chgData name="Isaac Sparks" userId="15c649be-b4a4-4352-9360-77ab0e205716" providerId="ADAL" clId="{D189C3D0-1FAD-4E1B-A7A3-D03614321C6C}" dt="2025-12-05T21:09:30.607" v="11128" actId="26606"/>
          <ac:picMkLst>
            <pc:docMk/>
            <pc:sldMk cId="1784222342" sldId="256"/>
            <ac:picMk id="7" creationId="{5E1EF8C6-B828-A9F3-9A14-C5B1AE0F707C}"/>
          </ac:picMkLst>
        </pc:picChg>
      </pc:sldChg>
      <pc:sldChg chg="addSp delSp modSp new mod setBg delDesignElem modNotesTx">
        <pc:chgData name="Isaac Sparks" userId="15c649be-b4a4-4352-9360-77ab0e205716" providerId="ADAL" clId="{D189C3D0-1FAD-4E1B-A7A3-D03614321C6C}" dt="2025-12-05T21:13:49.590" v="11180"/>
        <pc:sldMkLst>
          <pc:docMk/>
          <pc:sldMk cId="3488065833" sldId="257"/>
        </pc:sldMkLst>
        <pc:spChg chg="mod">
          <ac:chgData name="Isaac Sparks" userId="15c649be-b4a4-4352-9360-77ab0e205716" providerId="ADAL" clId="{D189C3D0-1FAD-4E1B-A7A3-D03614321C6C}" dt="2025-12-05T21:10:23.521" v="11147" actId="113"/>
          <ac:spMkLst>
            <pc:docMk/>
            <pc:sldMk cId="3488065833" sldId="257"/>
            <ac:spMk id="2" creationId="{E50A56EC-4971-AB94-6AB4-D24F5653BD87}"/>
          </ac:spMkLst>
        </pc:spChg>
        <pc:spChg chg="add del">
          <ac:chgData name="Isaac Sparks" userId="15c649be-b4a4-4352-9360-77ab0e205716" providerId="ADAL" clId="{D189C3D0-1FAD-4E1B-A7A3-D03614321C6C}" dt="2025-12-05T21:13:49.590" v="11180"/>
          <ac:spMkLst>
            <pc:docMk/>
            <pc:sldMk cId="3488065833" sldId="257"/>
            <ac:spMk id="8" creationId="{18873D23-2DCF-4B31-A009-95721C06E8E1}"/>
          </ac:spMkLst>
        </pc:spChg>
        <pc:spChg chg="add del">
          <ac:chgData name="Isaac Sparks" userId="15c649be-b4a4-4352-9360-77ab0e205716" providerId="ADAL" clId="{D189C3D0-1FAD-4E1B-A7A3-D03614321C6C}" dt="2025-12-05T21:13:49.590" v="11180"/>
          <ac:spMkLst>
            <pc:docMk/>
            <pc:sldMk cId="3488065833" sldId="257"/>
            <ac:spMk id="17" creationId="{C13EF075-D4EF-4929-ADBC-91B27DA19955}"/>
          </ac:spMkLst>
        </pc:spChg>
        <pc:spChg chg="add mod">
          <ac:chgData name="Isaac Sparks" userId="15c649be-b4a4-4352-9360-77ab0e205716" providerId="ADAL" clId="{D189C3D0-1FAD-4E1B-A7A3-D03614321C6C}" dt="2025-12-05T21:10:19.649" v="11145" actId="404"/>
          <ac:spMkLst>
            <pc:docMk/>
            <pc:sldMk cId="3488065833" sldId="257"/>
            <ac:spMk id="18" creationId="{ECC5DEF2-E8A0-574E-C12F-55AAE7A11E4F}"/>
          </ac:spMkLst>
        </pc:spChg>
        <pc:grpChg chg="add del">
          <ac:chgData name="Isaac Sparks" userId="15c649be-b4a4-4352-9360-77ab0e205716" providerId="ADAL" clId="{D189C3D0-1FAD-4E1B-A7A3-D03614321C6C}" dt="2025-12-05T21:13:49.590" v="11180"/>
          <ac:grpSpMkLst>
            <pc:docMk/>
            <pc:sldMk cId="3488065833" sldId="257"/>
            <ac:grpSpMk id="12" creationId="{DAA26DFA-AAB2-4973-9C17-16D587C7B198}"/>
          </ac:grpSpMkLst>
        </pc:grpChg>
      </pc:sldChg>
      <pc:sldChg chg="addSp delSp modSp new mod setBg modClrScheme delDesignElem chgLayout modNotesTx">
        <pc:chgData name="Isaac Sparks" userId="15c649be-b4a4-4352-9360-77ab0e205716" providerId="ADAL" clId="{D189C3D0-1FAD-4E1B-A7A3-D03614321C6C}" dt="2025-12-05T21:14:15.238" v="11188"/>
        <pc:sldMkLst>
          <pc:docMk/>
          <pc:sldMk cId="1394575088" sldId="258"/>
        </pc:sldMkLst>
        <pc:spChg chg="mod ord">
          <ac:chgData name="Isaac Sparks" userId="15c649be-b4a4-4352-9360-77ab0e205716" providerId="ADAL" clId="{D189C3D0-1FAD-4E1B-A7A3-D03614321C6C}" dt="2025-12-05T21:12:49.995" v="11173" actId="26606"/>
          <ac:spMkLst>
            <pc:docMk/>
            <pc:sldMk cId="1394575088" sldId="258"/>
            <ac:spMk id="2" creationId="{B760C2E4-8839-32A9-2DC7-D3D4972A4152}"/>
          </ac:spMkLst>
        </pc:spChg>
        <pc:spChg chg="add mod ord">
          <ac:chgData name="Isaac Sparks" userId="15c649be-b4a4-4352-9360-77ab0e205716" providerId="ADAL" clId="{D189C3D0-1FAD-4E1B-A7A3-D03614321C6C}" dt="2025-12-05T21:12:49.995" v="11173" actId="26606"/>
          <ac:spMkLst>
            <pc:docMk/>
            <pc:sldMk cId="1394575088" sldId="258"/>
            <ac:spMk id="4" creationId="{0EAB99BC-DEA2-8FA5-2031-89350257CAC8}"/>
          </ac:spMkLst>
        </pc:spChg>
        <pc:spChg chg="add del">
          <ac:chgData name="Isaac Sparks" userId="15c649be-b4a4-4352-9360-77ab0e205716" providerId="ADAL" clId="{D189C3D0-1FAD-4E1B-A7A3-D03614321C6C}" dt="2025-12-05T21:13:49.590" v="11180"/>
          <ac:spMkLst>
            <pc:docMk/>
            <pc:sldMk cId="1394575088" sldId="258"/>
            <ac:spMk id="35" creationId="{F13C74B1-5B17-4795-BED0-7140497B445A}"/>
          </ac:spMkLst>
        </pc:spChg>
        <pc:spChg chg="add del">
          <ac:chgData name="Isaac Sparks" userId="15c649be-b4a4-4352-9360-77ab0e205716" providerId="ADAL" clId="{D189C3D0-1FAD-4E1B-A7A3-D03614321C6C}" dt="2025-12-05T21:13:49.590" v="11180"/>
          <ac:spMkLst>
            <pc:docMk/>
            <pc:sldMk cId="1394575088" sldId="258"/>
            <ac:spMk id="37" creationId="{D4974D33-8DC5-464E-8C6D-BE58F0669C17}"/>
          </ac:spMkLst>
        </pc:spChg>
        <pc:picChg chg="add mod">
          <ac:chgData name="Isaac Sparks" userId="15c649be-b4a4-4352-9360-77ab0e205716" providerId="ADAL" clId="{D189C3D0-1FAD-4E1B-A7A3-D03614321C6C}" dt="2025-12-05T21:12:49.995" v="11173" actId="26606"/>
          <ac:picMkLst>
            <pc:docMk/>
            <pc:sldMk cId="1394575088" sldId="258"/>
            <ac:picMk id="7" creationId="{B4535EB5-B9B2-FB15-4A48-F88820E9D452}"/>
          </ac:picMkLst>
        </pc:picChg>
      </pc:sldChg>
      <pc:sldChg chg="addSp delSp modSp add mod setBg modNotesTx">
        <pc:chgData name="Isaac Sparks" userId="15c649be-b4a4-4352-9360-77ab0e205716" providerId="ADAL" clId="{D189C3D0-1FAD-4E1B-A7A3-D03614321C6C}" dt="2025-12-05T21:17:38.360" v="11210" actId="1076"/>
        <pc:sldMkLst>
          <pc:docMk/>
          <pc:sldMk cId="3319106937" sldId="260"/>
        </pc:sldMkLst>
        <pc:spChg chg="mod">
          <ac:chgData name="Isaac Sparks" userId="15c649be-b4a4-4352-9360-77ab0e205716" providerId="ADAL" clId="{D189C3D0-1FAD-4E1B-A7A3-D03614321C6C}" dt="2025-12-05T21:17:06.963" v="11202" actId="1076"/>
          <ac:spMkLst>
            <pc:docMk/>
            <pc:sldMk cId="3319106937" sldId="260"/>
            <ac:spMk id="2" creationId="{3EC77CF2-A69A-B660-14C1-9C7D298388FA}"/>
          </ac:spMkLst>
        </pc:spChg>
        <pc:spChg chg="mod">
          <ac:chgData name="Isaac Sparks" userId="15c649be-b4a4-4352-9360-77ab0e205716" providerId="ADAL" clId="{D189C3D0-1FAD-4E1B-A7A3-D03614321C6C}" dt="2025-12-05T21:17:12.589" v="11203" actId="1076"/>
          <ac:spMkLst>
            <pc:docMk/>
            <pc:sldMk cId="3319106937" sldId="260"/>
            <ac:spMk id="4" creationId="{E99A3903-94AF-96D3-7B01-761BD31091A2}"/>
          </ac:spMkLst>
        </pc:spChg>
        <pc:spChg chg="mod">
          <ac:chgData name="Isaac Sparks" userId="15c649be-b4a4-4352-9360-77ab0e205716" providerId="ADAL" clId="{D189C3D0-1FAD-4E1B-A7A3-D03614321C6C}" dt="2025-12-05T21:17:21.178" v="11204" actId="1076"/>
          <ac:spMkLst>
            <pc:docMk/>
            <pc:sldMk cId="3319106937" sldId="260"/>
            <ac:spMk id="5" creationId="{AE514A80-37F0-00D7-5868-D6B98686BD64}"/>
          </ac:spMkLst>
        </pc:spChg>
        <pc:spChg chg="add">
          <ac:chgData name="Isaac Sparks" userId="15c649be-b4a4-4352-9360-77ab0e205716" providerId="ADAL" clId="{D189C3D0-1FAD-4E1B-A7A3-D03614321C6C}" dt="2025-12-05T21:16:35.092" v="11199" actId="26606"/>
          <ac:spMkLst>
            <pc:docMk/>
            <pc:sldMk cId="3319106937" sldId="260"/>
            <ac:spMk id="11" creationId="{21739CA5-F0F5-48E1-8E8C-F24B71827E46}"/>
          </ac:spMkLst>
        </pc:spChg>
        <pc:spChg chg="add">
          <ac:chgData name="Isaac Sparks" userId="15c649be-b4a4-4352-9360-77ab0e205716" providerId="ADAL" clId="{D189C3D0-1FAD-4E1B-A7A3-D03614321C6C}" dt="2025-12-05T21:16:35.092" v="11199" actId="26606"/>
          <ac:spMkLst>
            <pc:docMk/>
            <pc:sldMk cId="3319106937" sldId="260"/>
            <ac:spMk id="12" creationId="{3EAD2937-F230-41D4-B9C5-975B129BFC20}"/>
          </ac:spMkLst>
        </pc:spChg>
        <pc:spChg chg="add">
          <ac:chgData name="Isaac Sparks" userId="15c649be-b4a4-4352-9360-77ab0e205716" providerId="ADAL" clId="{D189C3D0-1FAD-4E1B-A7A3-D03614321C6C}" dt="2025-12-05T21:16:35.092" v="11199" actId="26606"/>
          <ac:spMkLst>
            <pc:docMk/>
            <pc:sldMk cId="3319106937" sldId="260"/>
            <ac:spMk id="14" creationId="{CCD444A3-C338-4886-B7F1-4BA2AF46EB64}"/>
          </ac:spMkLst>
        </pc:spChg>
        <pc:picChg chg="add mod">
          <ac:chgData name="Isaac Sparks" userId="15c649be-b4a4-4352-9360-77ab0e205716" providerId="ADAL" clId="{D189C3D0-1FAD-4E1B-A7A3-D03614321C6C}" dt="2025-12-05T21:17:38.360" v="11210" actId="1076"/>
          <ac:picMkLst>
            <pc:docMk/>
            <pc:sldMk cId="3319106937" sldId="260"/>
            <ac:picMk id="13" creationId="{8D27FA53-8887-FAD7-D735-29B4EB83BF6A}"/>
          </ac:picMkLst>
        </pc:picChg>
      </pc:sldChg>
      <pc:sldChg chg="addSp delSp modSp new mod setBg modClrScheme chgLayout modNotesTx">
        <pc:chgData name="Isaac Sparks" userId="15c649be-b4a4-4352-9360-77ab0e205716" providerId="ADAL" clId="{D189C3D0-1FAD-4E1B-A7A3-D03614321C6C}" dt="2025-12-05T21:20:19.548" v="11253" actId="20577"/>
        <pc:sldMkLst>
          <pc:docMk/>
          <pc:sldMk cId="2977075765" sldId="261"/>
        </pc:sldMkLst>
        <pc:spChg chg="mod ord">
          <ac:chgData name="Isaac Sparks" userId="15c649be-b4a4-4352-9360-77ab0e205716" providerId="ADAL" clId="{D189C3D0-1FAD-4E1B-A7A3-D03614321C6C}" dt="2025-12-05T21:20:06.471" v="11246" actId="26606"/>
          <ac:spMkLst>
            <pc:docMk/>
            <pc:sldMk cId="2977075765" sldId="261"/>
            <ac:spMk id="2" creationId="{E518B475-6022-978A-A937-D833BCBE585D}"/>
          </ac:spMkLst>
        </pc:spChg>
        <pc:spChg chg="add del mod ord">
          <ac:chgData name="Isaac Sparks" userId="15c649be-b4a4-4352-9360-77ab0e205716" providerId="ADAL" clId="{D189C3D0-1FAD-4E1B-A7A3-D03614321C6C}" dt="2025-12-05T21:20:19.548" v="11253" actId="20577"/>
          <ac:spMkLst>
            <pc:docMk/>
            <pc:sldMk cId="2977075765" sldId="261"/>
            <ac:spMk id="5" creationId="{C2A08B0F-1D91-65C7-7E40-4B9DAEAF0C7A}"/>
          </ac:spMkLst>
        </pc:spChg>
        <pc:spChg chg="add mod">
          <ac:chgData name="Isaac Sparks" userId="15c649be-b4a4-4352-9360-77ab0e205716" providerId="ADAL" clId="{D189C3D0-1FAD-4E1B-A7A3-D03614321C6C}" dt="2025-12-05T21:20:06.471" v="11246" actId="26606"/>
          <ac:spMkLst>
            <pc:docMk/>
            <pc:sldMk cId="2977075765" sldId="261"/>
            <ac:spMk id="6" creationId="{211492D2-1545-F5FE-BFD0-A9254B1E7BAA}"/>
          </ac:spMkLst>
        </pc:spChg>
        <pc:spChg chg="add">
          <ac:chgData name="Isaac Sparks" userId="15c649be-b4a4-4352-9360-77ab0e205716" providerId="ADAL" clId="{D189C3D0-1FAD-4E1B-A7A3-D03614321C6C}" dt="2025-12-05T21:20:06.471" v="11246" actId="26606"/>
          <ac:spMkLst>
            <pc:docMk/>
            <pc:sldMk cId="2977075765" sldId="261"/>
            <ac:spMk id="31" creationId="{8CA06CD6-90CA-4C45-856C-6771339E1E22}"/>
          </ac:spMkLst>
        </pc:spChg>
        <pc:cxnChg chg="add">
          <ac:chgData name="Isaac Sparks" userId="15c649be-b4a4-4352-9360-77ab0e205716" providerId="ADAL" clId="{D189C3D0-1FAD-4E1B-A7A3-D03614321C6C}" dt="2025-12-05T21:20:06.471" v="11246" actId="26606"/>
          <ac:cxnSpMkLst>
            <pc:docMk/>
            <pc:sldMk cId="2977075765" sldId="261"/>
            <ac:cxnSpMk id="30" creationId="{5021601D-2758-4B15-A31C-FDA184C51B3A}"/>
          </ac:cxnSpMkLst>
        </pc:cxnChg>
      </pc:sldChg>
      <pc:sldChg chg="addSp delSp modSp new mod setBg">
        <pc:chgData name="Isaac Sparks" userId="15c649be-b4a4-4352-9360-77ab0e205716" providerId="ADAL" clId="{D189C3D0-1FAD-4E1B-A7A3-D03614321C6C}" dt="2025-12-05T21:21:53.242" v="11267" actId="27636"/>
        <pc:sldMkLst>
          <pc:docMk/>
          <pc:sldMk cId="3553709669" sldId="262"/>
        </pc:sldMkLst>
        <pc:spChg chg="mod">
          <ac:chgData name="Isaac Sparks" userId="15c649be-b4a4-4352-9360-77ab0e205716" providerId="ADAL" clId="{D189C3D0-1FAD-4E1B-A7A3-D03614321C6C}" dt="2025-12-05T21:21:42.922" v="11263" actId="26606"/>
          <ac:spMkLst>
            <pc:docMk/>
            <pc:sldMk cId="3553709669" sldId="262"/>
            <ac:spMk id="2" creationId="{DA07FDAC-D187-66F2-C0A5-66ACD20851FE}"/>
          </ac:spMkLst>
        </pc:spChg>
        <pc:spChg chg="mod">
          <ac:chgData name="Isaac Sparks" userId="15c649be-b4a4-4352-9360-77ab0e205716" providerId="ADAL" clId="{D189C3D0-1FAD-4E1B-A7A3-D03614321C6C}" dt="2025-12-05T21:21:53.242" v="11267" actId="27636"/>
          <ac:spMkLst>
            <pc:docMk/>
            <pc:sldMk cId="3553709669" sldId="262"/>
            <ac:spMk id="3" creationId="{8B285F10-51C2-EB70-FA91-5F0F6C1B261B}"/>
          </ac:spMkLst>
        </pc:spChg>
        <pc:spChg chg="add del">
          <ac:chgData name="Isaac Sparks" userId="15c649be-b4a4-4352-9360-77ab0e205716" providerId="ADAL" clId="{D189C3D0-1FAD-4E1B-A7A3-D03614321C6C}" dt="2025-12-05T21:21:42.922" v="11263" actId="26606"/>
          <ac:spMkLst>
            <pc:docMk/>
            <pc:sldMk cId="3553709669" sldId="262"/>
            <ac:spMk id="15" creationId="{E6995CE5-F890-4ABA-82A2-26507CE8D2A3}"/>
          </ac:spMkLst>
        </pc:spChg>
        <pc:spChg chg="add del">
          <ac:chgData name="Isaac Sparks" userId="15c649be-b4a4-4352-9360-77ab0e205716" providerId="ADAL" clId="{D189C3D0-1FAD-4E1B-A7A3-D03614321C6C}" dt="2025-12-05T21:21:42.922" v="11263" actId="26606"/>
          <ac:spMkLst>
            <pc:docMk/>
            <pc:sldMk cId="3553709669" sldId="262"/>
            <ac:spMk id="29" creationId="{058A14AF-9FB5-4CC7-BA35-E8E85D3EDF0E}"/>
          </ac:spMkLst>
        </pc:spChg>
        <pc:spChg chg="add del">
          <ac:chgData name="Isaac Sparks" userId="15c649be-b4a4-4352-9360-77ab0e205716" providerId="ADAL" clId="{D189C3D0-1FAD-4E1B-A7A3-D03614321C6C}" dt="2025-12-05T21:21:42.922" v="11263" actId="26606"/>
          <ac:spMkLst>
            <pc:docMk/>
            <pc:sldMk cId="3553709669" sldId="262"/>
            <ac:spMk id="30" creationId="{3A9A4357-BD1D-4622-A4FE-766E6AB8DE84}"/>
          </ac:spMkLst>
        </pc:spChg>
        <pc:spChg chg="add del">
          <ac:chgData name="Isaac Sparks" userId="15c649be-b4a4-4352-9360-77ab0e205716" providerId="ADAL" clId="{D189C3D0-1FAD-4E1B-A7A3-D03614321C6C}" dt="2025-12-05T21:21:42.922" v="11263" actId="26606"/>
          <ac:spMkLst>
            <pc:docMk/>
            <pc:sldMk cId="3553709669" sldId="262"/>
            <ac:spMk id="31" creationId="{E659831F-0D9A-4C63-9EBB-8435B85A440F}"/>
          </ac:spMkLst>
        </pc:spChg>
        <pc:picChg chg="add mod modCrop">
          <ac:chgData name="Isaac Sparks" userId="15c649be-b4a4-4352-9360-77ab0e205716" providerId="ADAL" clId="{D189C3D0-1FAD-4E1B-A7A3-D03614321C6C}" dt="2025-12-05T21:21:42.922" v="11263" actId="26606"/>
          <ac:picMkLst>
            <pc:docMk/>
            <pc:sldMk cId="3553709669" sldId="262"/>
            <ac:picMk id="4" creationId="{4AB6A08A-AACD-9078-6940-9B1725051619}"/>
          </ac:picMkLst>
        </pc:picChg>
      </pc:sldChg>
      <pc:sldChg chg="addSp delSp modSp new mod setBg modClrScheme setClrOvrMap chgLayout">
        <pc:chgData name="Isaac Sparks" userId="15c649be-b4a4-4352-9360-77ab0e205716" providerId="ADAL" clId="{D189C3D0-1FAD-4E1B-A7A3-D03614321C6C}" dt="2025-12-05T21:27:19.052" v="11309" actId="26606"/>
        <pc:sldMkLst>
          <pc:docMk/>
          <pc:sldMk cId="969315000" sldId="263"/>
        </pc:sldMkLst>
        <pc:spChg chg="add mod ord">
          <ac:chgData name="Isaac Sparks" userId="15c649be-b4a4-4352-9360-77ab0e205716" providerId="ADAL" clId="{D189C3D0-1FAD-4E1B-A7A3-D03614321C6C}" dt="2025-12-05T21:27:19.052" v="11309" actId="26606"/>
          <ac:spMkLst>
            <pc:docMk/>
            <pc:sldMk cId="969315000" sldId="263"/>
            <ac:spMk id="4" creationId="{D84588DE-0BF5-4AE1-459E-2156B898EBF6}"/>
          </ac:spMkLst>
        </pc:spChg>
        <pc:spChg chg="add mod ord">
          <ac:chgData name="Isaac Sparks" userId="15c649be-b4a4-4352-9360-77ab0e205716" providerId="ADAL" clId="{D189C3D0-1FAD-4E1B-A7A3-D03614321C6C}" dt="2025-12-05T21:27:19.052" v="11309" actId="26606"/>
          <ac:spMkLst>
            <pc:docMk/>
            <pc:sldMk cId="969315000" sldId="263"/>
            <ac:spMk id="5" creationId="{1BA598F3-C6D7-BC83-F40A-3B2E9B14D267}"/>
          </ac:spMkLst>
        </pc:spChg>
        <pc:spChg chg="add mod ord">
          <ac:chgData name="Isaac Sparks" userId="15c649be-b4a4-4352-9360-77ab0e205716" providerId="ADAL" clId="{D189C3D0-1FAD-4E1B-A7A3-D03614321C6C}" dt="2025-12-05T21:27:19.052" v="11309" actId="26606"/>
          <ac:spMkLst>
            <pc:docMk/>
            <pc:sldMk cId="969315000" sldId="263"/>
            <ac:spMk id="6" creationId="{E27E6EEA-AA14-11C2-4A3D-A1FC2BC7BCC4}"/>
          </ac:spMkLst>
        </pc:spChg>
        <pc:spChg chg="add">
          <ac:chgData name="Isaac Sparks" userId="15c649be-b4a4-4352-9360-77ab0e205716" providerId="ADAL" clId="{D189C3D0-1FAD-4E1B-A7A3-D03614321C6C}" dt="2025-12-05T21:27:19.052" v="11309" actId="26606"/>
          <ac:spMkLst>
            <pc:docMk/>
            <pc:sldMk cId="969315000" sldId="263"/>
            <ac:spMk id="24" creationId="{8CA06CD6-90CA-4C45-856C-6771339E1E22}"/>
          </ac:spMkLst>
        </pc:spChg>
        <pc:cxnChg chg="add">
          <ac:chgData name="Isaac Sparks" userId="15c649be-b4a4-4352-9360-77ab0e205716" providerId="ADAL" clId="{D189C3D0-1FAD-4E1B-A7A3-D03614321C6C}" dt="2025-12-05T21:27:19.052" v="11309" actId="26606"/>
          <ac:cxnSpMkLst>
            <pc:docMk/>
            <pc:sldMk cId="969315000" sldId="263"/>
            <ac:cxnSpMk id="25" creationId="{5021601D-2758-4B15-A31C-FDA184C51B3A}"/>
          </ac:cxnSpMkLst>
        </pc:cxnChg>
      </pc:sldChg>
      <pc:sldChg chg="addSp delSp modSp new mod setBg">
        <pc:chgData name="Isaac Sparks" userId="15c649be-b4a4-4352-9360-77ab0e205716" providerId="ADAL" clId="{D189C3D0-1FAD-4E1B-A7A3-D03614321C6C}" dt="2025-12-05T21:33:24.804" v="11353" actId="208"/>
        <pc:sldMkLst>
          <pc:docMk/>
          <pc:sldMk cId="3118853606" sldId="264"/>
        </pc:sldMkLst>
        <pc:spChg chg="mod">
          <ac:chgData name="Isaac Sparks" userId="15c649be-b4a4-4352-9360-77ab0e205716" providerId="ADAL" clId="{D189C3D0-1FAD-4E1B-A7A3-D03614321C6C}" dt="2025-12-05T21:26:22.505" v="11297" actId="26606"/>
          <ac:spMkLst>
            <pc:docMk/>
            <pc:sldMk cId="3118853606" sldId="264"/>
            <ac:spMk id="2" creationId="{C896925E-F8B1-0025-B6CB-93E4B02DE255}"/>
          </ac:spMkLst>
        </pc:spChg>
        <pc:spChg chg="mod">
          <ac:chgData name="Isaac Sparks" userId="15c649be-b4a4-4352-9360-77ab0e205716" providerId="ADAL" clId="{D189C3D0-1FAD-4E1B-A7A3-D03614321C6C}" dt="2025-12-05T21:26:25.999" v="11298" actId="113"/>
          <ac:spMkLst>
            <pc:docMk/>
            <pc:sldMk cId="3118853606" sldId="264"/>
            <ac:spMk id="3" creationId="{629629E6-D013-950E-DE0E-3D0A5A7D9D3B}"/>
          </ac:spMkLst>
        </pc:spChg>
        <pc:spChg chg="mod">
          <ac:chgData name="Isaac Sparks" userId="15c649be-b4a4-4352-9360-77ab0e205716" providerId="ADAL" clId="{D189C3D0-1FAD-4E1B-A7A3-D03614321C6C}" dt="2025-12-05T21:26:28.262" v="11299" actId="113"/>
          <ac:spMkLst>
            <pc:docMk/>
            <pc:sldMk cId="3118853606" sldId="264"/>
            <ac:spMk id="4" creationId="{8D1415DE-6287-5877-C174-C76951F227CF}"/>
          </ac:spMkLst>
        </pc:spChg>
        <pc:spChg chg="add">
          <ac:chgData name="Isaac Sparks" userId="15c649be-b4a4-4352-9360-77ab0e205716" providerId="ADAL" clId="{D189C3D0-1FAD-4E1B-A7A3-D03614321C6C}" dt="2025-12-05T21:26:22.505" v="11297" actId="26606"/>
          <ac:spMkLst>
            <pc:docMk/>
            <pc:sldMk cId="3118853606" sldId="264"/>
            <ac:spMk id="9" creationId="{8CA06CD6-90CA-4C45-856C-6771339E1E22}"/>
          </ac:spMkLst>
        </pc:spChg>
        <pc:picChg chg="add mod">
          <ac:chgData name="Isaac Sparks" userId="15c649be-b4a4-4352-9360-77ab0e205716" providerId="ADAL" clId="{D189C3D0-1FAD-4E1B-A7A3-D03614321C6C}" dt="2025-12-05T21:33:24.804" v="11353" actId="208"/>
          <ac:picMkLst>
            <pc:docMk/>
            <pc:sldMk cId="3118853606" sldId="264"/>
            <ac:picMk id="8" creationId="{2551AE5E-A407-53AA-E58E-6235BA89AB7E}"/>
          </ac:picMkLst>
        </pc:picChg>
        <pc:cxnChg chg="add">
          <ac:chgData name="Isaac Sparks" userId="15c649be-b4a4-4352-9360-77ab0e205716" providerId="ADAL" clId="{D189C3D0-1FAD-4E1B-A7A3-D03614321C6C}" dt="2025-12-05T21:26:22.505" v="11297" actId="26606"/>
          <ac:cxnSpMkLst>
            <pc:docMk/>
            <pc:sldMk cId="3118853606" sldId="264"/>
            <ac:cxnSpMk id="11" creationId="{5021601D-2758-4B15-A31C-FDA184C51B3A}"/>
          </ac:cxnSpMkLst>
        </pc:cxnChg>
      </pc:sldChg>
      <pc:sldChg chg="addSp modSp add mod setBg">
        <pc:chgData name="Isaac Sparks" userId="15c649be-b4a4-4352-9360-77ab0e205716" providerId="ADAL" clId="{D189C3D0-1FAD-4E1B-A7A3-D03614321C6C}" dt="2025-12-05T21:27:48.573" v="11310" actId="11530"/>
        <pc:sldMkLst>
          <pc:docMk/>
          <pc:sldMk cId="1623819088" sldId="265"/>
        </pc:sldMkLst>
        <pc:spChg chg="mod">
          <ac:chgData name="Isaac Sparks" userId="15c649be-b4a4-4352-9360-77ab0e205716" providerId="ADAL" clId="{D189C3D0-1FAD-4E1B-A7A3-D03614321C6C}" dt="2025-12-05T21:24:27.564" v="11278" actId="26606"/>
          <ac:spMkLst>
            <pc:docMk/>
            <pc:sldMk cId="1623819088" sldId="265"/>
            <ac:spMk id="2" creationId="{EA638E3E-6F66-4A34-3982-8295AB9C95E5}"/>
          </ac:spMkLst>
        </pc:spChg>
        <pc:spChg chg="mod">
          <ac:chgData name="Isaac Sparks" userId="15c649be-b4a4-4352-9360-77ab0e205716" providerId="ADAL" clId="{D189C3D0-1FAD-4E1B-A7A3-D03614321C6C}" dt="2025-12-05T21:25:02.197" v="11290" actId="14100"/>
          <ac:spMkLst>
            <pc:docMk/>
            <pc:sldMk cId="1623819088" sldId="265"/>
            <ac:spMk id="3" creationId="{40C87F75-2D23-6D18-A6E8-2920AFF6B9CD}"/>
          </ac:spMkLst>
        </pc:spChg>
        <pc:spChg chg="add">
          <ac:chgData name="Isaac Sparks" userId="15c649be-b4a4-4352-9360-77ab0e205716" providerId="ADAL" clId="{D189C3D0-1FAD-4E1B-A7A3-D03614321C6C}" dt="2025-12-05T21:24:27.564" v="11278" actId="26606"/>
          <ac:spMkLst>
            <pc:docMk/>
            <pc:sldMk cId="1623819088" sldId="265"/>
            <ac:spMk id="9" creationId="{117AB3D3-3C9C-4DED-809A-78734805B895}"/>
          </ac:spMkLst>
        </pc:spChg>
        <pc:spChg chg="add">
          <ac:chgData name="Isaac Sparks" userId="15c649be-b4a4-4352-9360-77ab0e205716" providerId="ADAL" clId="{D189C3D0-1FAD-4E1B-A7A3-D03614321C6C}" dt="2025-12-05T21:24:27.564" v="11278" actId="26606"/>
          <ac:spMkLst>
            <pc:docMk/>
            <pc:sldMk cId="1623819088" sldId="265"/>
            <ac:spMk id="11" creationId="{3A9A4357-BD1D-4622-A4FE-766E6AB8DE84}"/>
          </ac:spMkLst>
        </pc:spChg>
        <pc:spChg chg="add">
          <ac:chgData name="Isaac Sparks" userId="15c649be-b4a4-4352-9360-77ab0e205716" providerId="ADAL" clId="{D189C3D0-1FAD-4E1B-A7A3-D03614321C6C}" dt="2025-12-05T21:24:27.564" v="11278" actId="26606"/>
          <ac:spMkLst>
            <pc:docMk/>
            <pc:sldMk cId="1623819088" sldId="265"/>
            <ac:spMk id="13" creationId="{E659831F-0D9A-4C63-9EBB-8435B85A440F}"/>
          </ac:spMkLst>
        </pc:spChg>
        <pc:spChg chg="add">
          <ac:chgData name="Isaac Sparks" userId="15c649be-b4a4-4352-9360-77ab0e205716" providerId="ADAL" clId="{D189C3D0-1FAD-4E1B-A7A3-D03614321C6C}" dt="2025-12-05T21:24:27.564" v="11278" actId="26606"/>
          <ac:spMkLst>
            <pc:docMk/>
            <pc:sldMk cId="1623819088" sldId="265"/>
            <ac:spMk id="15" creationId="{E6995CE5-F890-4ABA-82A2-26507CE8D2A3}"/>
          </ac:spMkLst>
        </pc:spChg>
        <pc:picChg chg="add mod">
          <ac:chgData name="Isaac Sparks" userId="15c649be-b4a4-4352-9360-77ab0e205716" providerId="ADAL" clId="{D189C3D0-1FAD-4E1B-A7A3-D03614321C6C}" dt="2025-12-05T21:27:48.573" v="11310" actId="11530"/>
          <ac:picMkLst>
            <pc:docMk/>
            <pc:sldMk cId="1623819088" sldId="265"/>
            <ac:picMk id="4" creationId="{65145CFE-25C8-0682-7A8C-717F62246037}"/>
          </ac:picMkLst>
        </pc:picChg>
      </pc:sldChg>
      <pc:sldChg chg="addSp modSp add mod setBg">
        <pc:chgData name="Isaac Sparks" userId="15c649be-b4a4-4352-9360-77ab0e205716" providerId="ADAL" clId="{D189C3D0-1FAD-4E1B-A7A3-D03614321C6C}" dt="2025-12-05T21:31:20.193" v="11336" actId="1076"/>
        <pc:sldMkLst>
          <pc:docMk/>
          <pc:sldMk cId="1408543495" sldId="267"/>
        </pc:sldMkLst>
        <pc:spChg chg="mod">
          <ac:chgData name="Isaac Sparks" userId="15c649be-b4a4-4352-9360-77ab0e205716" providerId="ADAL" clId="{D189C3D0-1FAD-4E1B-A7A3-D03614321C6C}" dt="2025-12-05T21:31:20.193" v="11336" actId="1076"/>
          <ac:spMkLst>
            <pc:docMk/>
            <pc:sldMk cId="1408543495" sldId="267"/>
            <ac:spMk id="2" creationId="{267305E8-09AC-0255-32C0-DD76A610EF09}"/>
          </ac:spMkLst>
        </pc:spChg>
        <pc:spChg chg="mod">
          <ac:chgData name="Isaac Sparks" userId="15c649be-b4a4-4352-9360-77ab0e205716" providerId="ADAL" clId="{D189C3D0-1FAD-4E1B-A7A3-D03614321C6C}" dt="2025-12-05T21:31:11.778" v="11335" actId="27636"/>
          <ac:spMkLst>
            <pc:docMk/>
            <pc:sldMk cId="1408543495" sldId="267"/>
            <ac:spMk id="3" creationId="{E1C89819-AFBB-367F-DC6F-83F885A3E1B5}"/>
          </ac:spMkLst>
        </pc:spChg>
        <pc:spChg chg="add">
          <ac:chgData name="Isaac Sparks" userId="15c649be-b4a4-4352-9360-77ab0e205716" providerId="ADAL" clId="{D189C3D0-1FAD-4E1B-A7A3-D03614321C6C}" dt="2025-12-05T21:30:00.618" v="11313" actId="26606"/>
          <ac:spMkLst>
            <pc:docMk/>
            <pc:sldMk cId="1408543495" sldId="267"/>
            <ac:spMk id="10" creationId="{B6FACB3C-9069-4791-BC5C-0DB7CD19B853}"/>
          </ac:spMkLst>
        </pc:spChg>
        <pc:spChg chg="add">
          <ac:chgData name="Isaac Sparks" userId="15c649be-b4a4-4352-9360-77ab0e205716" providerId="ADAL" clId="{D189C3D0-1FAD-4E1B-A7A3-D03614321C6C}" dt="2025-12-05T21:30:00.618" v="11313" actId="26606"/>
          <ac:spMkLst>
            <pc:docMk/>
            <pc:sldMk cId="1408543495" sldId="267"/>
            <ac:spMk id="12" creationId="{71F2038E-D777-4B76-81DD-DD13EE91B9DD}"/>
          </ac:spMkLst>
        </pc:spChg>
        <pc:grpChg chg="add">
          <ac:chgData name="Isaac Sparks" userId="15c649be-b4a4-4352-9360-77ab0e205716" providerId="ADAL" clId="{D189C3D0-1FAD-4E1B-A7A3-D03614321C6C}" dt="2025-12-05T21:30:00.618" v="11313" actId="26606"/>
          <ac:grpSpMkLst>
            <pc:docMk/>
            <pc:sldMk cId="1408543495" sldId="267"/>
            <ac:grpSpMk id="14" creationId="{DD354807-230F-4402-B1B9-F733A8F1F190}"/>
          </ac:grpSpMkLst>
        </pc:grpChg>
        <pc:picChg chg="add mod modCrop">
          <ac:chgData name="Isaac Sparks" userId="15c649be-b4a4-4352-9360-77ab0e205716" providerId="ADAL" clId="{D189C3D0-1FAD-4E1B-A7A3-D03614321C6C}" dt="2025-12-05T21:30:59.678" v="11332" actId="11530"/>
          <ac:picMkLst>
            <pc:docMk/>
            <pc:sldMk cId="1408543495" sldId="267"/>
            <ac:picMk id="5" creationId="{6475F55D-8246-24AB-5165-4E53E6172933}"/>
          </ac:picMkLst>
        </pc:picChg>
      </pc:sldChg>
      <pc:sldChg chg="addSp modSp add mod setBg">
        <pc:chgData name="Isaac Sparks" userId="15c649be-b4a4-4352-9360-77ab0e205716" providerId="ADAL" clId="{D189C3D0-1FAD-4E1B-A7A3-D03614321C6C}" dt="2025-12-05T21:33:16.136" v="11352" actId="208"/>
        <pc:sldMkLst>
          <pc:docMk/>
          <pc:sldMk cId="3867898678" sldId="268"/>
        </pc:sldMkLst>
        <pc:spChg chg="mod">
          <ac:chgData name="Isaac Sparks" userId="15c649be-b4a4-4352-9360-77ab0e205716" providerId="ADAL" clId="{D189C3D0-1FAD-4E1B-A7A3-D03614321C6C}" dt="2025-12-05T21:32:11.524" v="11343" actId="113"/>
          <ac:spMkLst>
            <pc:docMk/>
            <pc:sldMk cId="3867898678" sldId="268"/>
            <ac:spMk id="2" creationId="{4CEEF5FB-8F91-E986-B064-E7F4BB147607}"/>
          </ac:spMkLst>
        </pc:spChg>
        <pc:spChg chg="mod">
          <ac:chgData name="Isaac Sparks" userId="15c649be-b4a4-4352-9360-77ab0e205716" providerId="ADAL" clId="{D189C3D0-1FAD-4E1B-A7A3-D03614321C6C}" dt="2025-12-05T21:32:17.749" v="11344" actId="1076"/>
          <ac:spMkLst>
            <pc:docMk/>
            <pc:sldMk cId="3867898678" sldId="268"/>
            <ac:spMk id="3" creationId="{4071E3F5-63B0-197E-AD8D-D9E6713ED687}"/>
          </ac:spMkLst>
        </pc:spChg>
        <pc:spChg chg="mod">
          <ac:chgData name="Isaac Sparks" userId="15c649be-b4a4-4352-9360-77ab0e205716" providerId="ADAL" clId="{D189C3D0-1FAD-4E1B-A7A3-D03614321C6C}" dt="2025-12-05T21:32:22.925" v="11345" actId="1076"/>
          <ac:spMkLst>
            <pc:docMk/>
            <pc:sldMk cId="3867898678" sldId="268"/>
            <ac:spMk id="4" creationId="{1EFE6FEC-138B-6665-7E1A-2CC036A8BAF2}"/>
          </ac:spMkLst>
        </pc:spChg>
        <pc:spChg chg="add">
          <ac:chgData name="Isaac Sparks" userId="15c649be-b4a4-4352-9360-77ab0e205716" providerId="ADAL" clId="{D189C3D0-1FAD-4E1B-A7A3-D03614321C6C}" dt="2025-12-05T21:31:47.051" v="11337" actId="26606"/>
          <ac:spMkLst>
            <pc:docMk/>
            <pc:sldMk cId="3867898678" sldId="268"/>
            <ac:spMk id="9" creationId="{21739CA5-F0F5-48E1-8E8C-F24B71827E46}"/>
          </ac:spMkLst>
        </pc:spChg>
        <pc:spChg chg="add">
          <ac:chgData name="Isaac Sparks" userId="15c649be-b4a4-4352-9360-77ab0e205716" providerId="ADAL" clId="{D189C3D0-1FAD-4E1B-A7A3-D03614321C6C}" dt="2025-12-05T21:31:47.051" v="11337" actId="26606"/>
          <ac:spMkLst>
            <pc:docMk/>
            <pc:sldMk cId="3867898678" sldId="268"/>
            <ac:spMk id="11" creationId="{3EAD2937-F230-41D4-B9C5-975B129BFC20}"/>
          </ac:spMkLst>
        </pc:spChg>
        <pc:spChg chg="add">
          <ac:chgData name="Isaac Sparks" userId="15c649be-b4a4-4352-9360-77ab0e205716" providerId="ADAL" clId="{D189C3D0-1FAD-4E1B-A7A3-D03614321C6C}" dt="2025-12-05T21:31:47.051" v="11337" actId="26606"/>
          <ac:spMkLst>
            <pc:docMk/>
            <pc:sldMk cId="3867898678" sldId="268"/>
            <ac:spMk id="13" creationId="{CCD444A3-C338-4886-B7F1-4BA2AF46EB64}"/>
          </ac:spMkLst>
        </pc:spChg>
        <pc:picChg chg="add mod">
          <ac:chgData name="Isaac Sparks" userId="15c649be-b4a4-4352-9360-77ab0e205716" providerId="ADAL" clId="{D189C3D0-1FAD-4E1B-A7A3-D03614321C6C}" dt="2025-12-05T21:33:16.136" v="11352" actId="208"/>
          <ac:picMkLst>
            <pc:docMk/>
            <pc:sldMk cId="3867898678" sldId="268"/>
            <ac:picMk id="6" creationId="{A58030CD-3317-9248-A7C6-D93C9DD0B97E}"/>
          </ac:picMkLst>
        </pc:picChg>
      </pc:sldChg>
      <pc:sldChg chg="addSp modSp add mod setBg">
        <pc:chgData name="Isaac Sparks" userId="15c649be-b4a4-4352-9360-77ab0e205716" providerId="ADAL" clId="{D189C3D0-1FAD-4E1B-A7A3-D03614321C6C}" dt="2025-12-05T21:36:34.201" v="11366" actId="1076"/>
        <pc:sldMkLst>
          <pc:docMk/>
          <pc:sldMk cId="1827747908" sldId="270"/>
        </pc:sldMkLst>
        <pc:spChg chg="mod">
          <ac:chgData name="Isaac Sparks" userId="15c649be-b4a4-4352-9360-77ab0e205716" providerId="ADAL" clId="{D189C3D0-1FAD-4E1B-A7A3-D03614321C6C}" dt="2025-12-05T21:36:23.551" v="11364" actId="1076"/>
          <ac:spMkLst>
            <pc:docMk/>
            <pc:sldMk cId="1827747908" sldId="270"/>
            <ac:spMk id="2" creationId="{E0C481DC-29F1-BAEE-F402-B8E5A811549B}"/>
          </ac:spMkLst>
        </pc:spChg>
        <pc:spChg chg="mod">
          <ac:chgData name="Isaac Sparks" userId="15c649be-b4a4-4352-9360-77ab0e205716" providerId="ADAL" clId="{D189C3D0-1FAD-4E1B-A7A3-D03614321C6C}" dt="2025-12-05T21:36:28.969" v="11365" actId="1076"/>
          <ac:spMkLst>
            <pc:docMk/>
            <pc:sldMk cId="1827747908" sldId="270"/>
            <ac:spMk id="3" creationId="{1C9F10D8-60AE-6017-7E8A-E88ECC6723B5}"/>
          </ac:spMkLst>
        </pc:spChg>
        <pc:spChg chg="add">
          <ac:chgData name="Isaac Sparks" userId="15c649be-b4a4-4352-9360-77ab0e205716" providerId="ADAL" clId="{D189C3D0-1FAD-4E1B-A7A3-D03614321C6C}" dt="2025-12-05T21:35:45.868" v="11355" actId="26606"/>
          <ac:spMkLst>
            <pc:docMk/>
            <pc:sldMk cId="1827747908" sldId="270"/>
            <ac:spMk id="9" creationId="{7FF47CB7-972F-479F-A36D-9E72D26EC8DA}"/>
          </ac:spMkLst>
        </pc:spChg>
        <pc:spChg chg="add">
          <ac:chgData name="Isaac Sparks" userId="15c649be-b4a4-4352-9360-77ab0e205716" providerId="ADAL" clId="{D189C3D0-1FAD-4E1B-A7A3-D03614321C6C}" dt="2025-12-05T21:35:45.868" v="11355" actId="26606"/>
          <ac:spMkLst>
            <pc:docMk/>
            <pc:sldMk cId="1827747908" sldId="270"/>
            <ac:spMk id="11" creationId="{0D153B68-5844-490D-8E67-F616D6D721CA}"/>
          </ac:spMkLst>
        </pc:spChg>
        <pc:spChg chg="add">
          <ac:chgData name="Isaac Sparks" userId="15c649be-b4a4-4352-9360-77ab0e205716" providerId="ADAL" clId="{D189C3D0-1FAD-4E1B-A7A3-D03614321C6C}" dt="2025-12-05T21:35:45.868" v="11355" actId="26606"/>
          <ac:spMkLst>
            <pc:docMk/>
            <pc:sldMk cId="1827747908" sldId="270"/>
            <ac:spMk id="13" creationId="{9A0D773F-7A7D-4DBB-9DEA-86BB8B8F4BC8}"/>
          </ac:spMkLst>
        </pc:spChg>
        <pc:picChg chg="add mod">
          <ac:chgData name="Isaac Sparks" userId="15c649be-b4a4-4352-9360-77ab0e205716" providerId="ADAL" clId="{D189C3D0-1FAD-4E1B-A7A3-D03614321C6C}" dt="2025-12-05T21:36:34.201" v="11366" actId="1076"/>
          <ac:picMkLst>
            <pc:docMk/>
            <pc:sldMk cId="1827747908" sldId="270"/>
            <ac:picMk id="4" creationId="{143EF5F7-5DC9-3668-BBB2-E568C98134D3}"/>
          </ac:picMkLst>
        </pc:picChg>
      </pc:sldChg>
      <pc:sldChg chg="addSp modSp add mod setBg">
        <pc:chgData name="Isaac Sparks" userId="15c649be-b4a4-4352-9360-77ab0e205716" providerId="ADAL" clId="{D189C3D0-1FAD-4E1B-A7A3-D03614321C6C}" dt="2025-12-05T21:37:45.284" v="11375" actId="208"/>
        <pc:sldMkLst>
          <pc:docMk/>
          <pc:sldMk cId="853766608" sldId="271"/>
        </pc:sldMkLst>
        <pc:spChg chg="mod">
          <ac:chgData name="Isaac Sparks" userId="15c649be-b4a4-4352-9360-77ab0e205716" providerId="ADAL" clId="{D189C3D0-1FAD-4E1B-A7A3-D03614321C6C}" dt="2025-12-05T21:37:12.608" v="11367" actId="26606"/>
          <ac:spMkLst>
            <pc:docMk/>
            <pc:sldMk cId="853766608" sldId="271"/>
            <ac:spMk id="2" creationId="{067F88B3-C01D-028A-9076-B9B72125FFB2}"/>
          </ac:spMkLst>
        </pc:spChg>
        <pc:spChg chg="mod">
          <ac:chgData name="Isaac Sparks" userId="15c649be-b4a4-4352-9360-77ab0e205716" providerId="ADAL" clId="{D189C3D0-1FAD-4E1B-A7A3-D03614321C6C}" dt="2025-12-05T21:37:16.161" v="11368" actId="113"/>
          <ac:spMkLst>
            <pc:docMk/>
            <pc:sldMk cId="853766608" sldId="271"/>
            <ac:spMk id="3" creationId="{14C7C8C8-9B20-AB80-D33B-1B0B9ACB8411}"/>
          </ac:spMkLst>
        </pc:spChg>
        <pc:spChg chg="mod">
          <ac:chgData name="Isaac Sparks" userId="15c649be-b4a4-4352-9360-77ab0e205716" providerId="ADAL" clId="{D189C3D0-1FAD-4E1B-A7A3-D03614321C6C}" dt="2025-12-05T21:37:25.117" v="11370" actId="20577"/>
          <ac:spMkLst>
            <pc:docMk/>
            <pc:sldMk cId="853766608" sldId="271"/>
            <ac:spMk id="4" creationId="{5271E6A3-C898-03F1-8A7D-4259F495E3CB}"/>
          </ac:spMkLst>
        </pc:spChg>
        <pc:spChg chg="add">
          <ac:chgData name="Isaac Sparks" userId="15c649be-b4a4-4352-9360-77ab0e205716" providerId="ADAL" clId="{D189C3D0-1FAD-4E1B-A7A3-D03614321C6C}" dt="2025-12-05T21:37:12.608" v="11367" actId="26606"/>
          <ac:spMkLst>
            <pc:docMk/>
            <pc:sldMk cId="853766608" sldId="271"/>
            <ac:spMk id="9" creationId="{B36F400F-DF28-43BC-8D8E-4929793B392A}"/>
          </ac:spMkLst>
        </pc:spChg>
        <pc:picChg chg="add mod">
          <ac:chgData name="Isaac Sparks" userId="15c649be-b4a4-4352-9360-77ab0e205716" providerId="ADAL" clId="{D189C3D0-1FAD-4E1B-A7A3-D03614321C6C}" dt="2025-12-05T21:37:45.284" v="11375" actId="208"/>
          <ac:picMkLst>
            <pc:docMk/>
            <pc:sldMk cId="853766608" sldId="271"/>
            <ac:picMk id="6" creationId="{8DC4DE73-3A28-E772-5726-33A400057BB6}"/>
          </ac:picMkLst>
        </pc:picChg>
      </pc:sldChg>
      <pc:sldChg chg="addSp delSp modSp new mod setBg modClrScheme chgLayout">
        <pc:chgData name="Isaac Sparks" userId="15c649be-b4a4-4352-9360-77ab0e205716" providerId="ADAL" clId="{D189C3D0-1FAD-4E1B-A7A3-D03614321C6C}" dt="2025-12-05T21:38:29.056" v="11378" actId="403"/>
        <pc:sldMkLst>
          <pc:docMk/>
          <pc:sldMk cId="3373904989" sldId="272"/>
        </pc:sldMkLst>
        <pc:spChg chg="add mod ord">
          <ac:chgData name="Isaac Sparks" userId="15c649be-b4a4-4352-9360-77ab0e205716" providerId="ADAL" clId="{D189C3D0-1FAD-4E1B-A7A3-D03614321C6C}" dt="2025-12-05T21:37:54.117" v="11376" actId="26606"/>
          <ac:spMkLst>
            <pc:docMk/>
            <pc:sldMk cId="3373904989" sldId="272"/>
            <ac:spMk id="5" creationId="{49CD9C25-BDDF-0EF7-107A-63C9633D8B9B}"/>
          </ac:spMkLst>
        </pc:spChg>
        <pc:spChg chg="add">
          <ac:chgData name="Isaac Sparks" userId="15c649be-b4a4-4352-9360-77ab0e205716" providerId="ADAL" clId="{D189C3D0-1FAD-4E1B-A7A3-D03614321C6C}" dt="2025-12-05T21:37:54.117" v="11376" actId="26606"/>
          <ac:spMkLst>
            <pc:docMk/>
            <pc:sldMk cId="3373904989" sldId="272"/>
            <ac:spMk id="12" creationId="{35DB3719-6FDC-4E5D-891D-FF40B7300F64}"/>
          </ac:spMkLst>
        </pc:spChg>
        <pc:spChg chg="add">
          <ac:chgData name="Isaac Sparks" userId="15c649be-b4a4-4352-9360-77ab0e205716" providerId="ADAL" clId="{D189C3D0-1FAD-4E1B-A7A3-D03614321C6C}" dt="2025-12-05T21:37:54.117" v="11376" actId="26606"/>
          <ac:spMkLst>
            <pc:docMk/>
            <pc:sldMk cId="3373904989" sldId="272"/>
            <ac:spMk id="14" creationId="{E0CBAC23-2E3F-4A90-BA59-F8299F6A5439}"/>
          </ac:spMkLst>
        </pc:spChg>
        <pc:graphicFrameChg chg="add modGraphic">
          <ac:chgData name="Isaac Sparks" userId="15c649be-b4a4-4352-9360-77ab0e205716" providerId="ADAL" clId="{D189C3D0-1FAD-4E1B-A7A3-D03614321C6C}" dt="2025-12-05T21:38:29.056" v="11378" actId="403"/>
          <ac:graphicFrameMkLst>
            <pc:docMk/>
            <pc:sldMk cId="3373904989" sldId="272"/>
            <ac:graphicFrameMk id="8" creationId="{8F2DCA0A-D523-6E88-6F9C-2861BA1EAF14}"/>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C826FC2A-A6FE-4954-8614-2417243F648B}"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72B25CA-288B-4A93-8445-937781EA422A}">
      <dgm:prSet custT="1"/>
      <dgm:spPr/>
      <dgm:t>
        <a:bodyPr/>
        <a:lstStyle/>
        <a:p>
          <a:pPr>
            <a:defRPr cap="all"/>
          </a:pPr>
          <a:r>
            <a:rPr lang="en-US" sz="1600" dirty="0" err="1"/>
            <a:t>Ozofractionation</a:t>
          </a:r>
          <a:r>
            <a:rPr lang="en-US" sz="1600" dirty="0"/>
            <a:t>: Ozone bubbles pass through columns of water to oxidize PFAS and create concentrated foam</a:t>
          </a:r>
        </a:p>
      </dgm:t>
    </dgm:pt>
    <dgm:pt modelId="{6D1A2A14-F86C-41B3-B62D-00BF750E0CDF}" type="parTrans" cxnId="{4E6DC74D-76DD-4F9C-90DF-B66F8ECA95C6}">
      <dgm:prSet/>
      <dgm:spPr/>
      <dgm:t>
        <a:bodyPr/>
        <a:lstStyle/>
        <a:p>
          <a:endParaRPr lang="en-US"/>
        </a:p>
      </dgm:t>
    </dgm:pt>
    <dgm:pt modelId="{B9EF5E82-C5E1-4822-AE54-7803F10BD914}" type="sibTrans" cxnId="{4E6DC74D-76DD-4F9C-90DF-B66F8ECA95C6}">
      <dgm:prSet/>
      <dgm:spPr/>
      <dgm:t>
        <a:bodyPr/>
        <a:lstStyle/>
        <a:p>
          <a:endParaRPr lang="en-US"/>
        </a:p>
      </dgm:t>
    </dgm:pt>
    <dgm:pt modelId="{B261E72B-8664-46CE-B9A3-E2C9160B986B}">
      <dgm:prSet/>
      <dgm:spPr/>
      <dgm:t>
        <a:bodyPr/>
        <a:lstStyle/>
        <a:p>
          <a:pPr>
            <a:defRPr cap="all"/>
          </a:pPr>
          <a:r>
            <a:rPr lang="en-US" dirty="0"/>
            <a:t>Advanced Oxidation Process: Persulfate, with activation, has been shown to degrade PFAS</a:t>
          </a:r>
        </a:p>
      </dgm:t>
    </dgm:pt>
    <dgm:pt modelId="{B9FFC868-EB8E-4423-8AA8-CC55108A3EC2}" type="parTrans" cxnId="{4BD0E6B1-1365-46B4-9618-6EA68FDEBD95}">
      <dgm:prSet/>
      <dgm:spPr/>
      <dgm:t>
        <a:bodyPr/>
        <a:lstStyle/>
        <a:p>
          <a:endParaRPr lang="en-US"/>
        </a:p>
      </dgm:t>
    </dgm:pt>
    <dgm:pt modelId="{5EAFFC50-AD0A-435B-A830-27F68DD80F31}" type="sibTrans" cxnId="{4BD0E6B1-1365-46B4-9618-6EA68FDEBD95}">
      <dgm:prSet/>
      <dgm:spPr/>
      <dgm:t>
        <a:bodyPr/>
        <a:lstStyle/>
        <a:p>
          <a:endParaRPr lang="en-US"/>
        </a:p>
      </dgm:t>
    </dgm:pt>
    <dgm:pt modelId="{E1579FE6-1F43-45FA-B98F-C9FDD4E34A05}">
      <dgm:prSet/>
      <dgm:spPr/>
      <dgm:t>
        <a:bodyPr/>
        <a:lstStyle/>
        <a:p>
          <a:pPr>
            <a:defRPr cap="all"/>
          </a:pPr>
          <a:r>
            <a:rPr lang="en-US"/>
            <a:t>Sonolysis: Uses sound waves to degrade PFAS. High energy use. Have not been able to replicate at large-scale</a:t>
          </a:r>
        </a:p>
      </dgm:t>
    </dgm:pt>
    <dgm:pt modelId="{90B19D92-B715-47A0-A19B-E68ED1F66D93}" type="parTrans" cxnId="{602EFCF6-9899-48FD-B5F0-2B256D8A644B}">
      <dgm:prSet/>
      <dgm:spPr/>
      <dgm:t>
        <a:bodyPr/>
        <a:lstStyle/>
        <a:p>
          <a:endParaRPr lang="en-US"/>
        </a:p>
      </dgm:t>
    </dgm:pt>
    <dgm:pt modelId="{046C0BF5-7C55-438F-B11A-C6019DB26A25}" type="sibTrans" cxnId="{602EFCF6-9899-48FD-B5F0-2B256D8A644B}">
      <dgm:prSet/>
      <dgm:spPr/>
      <dgm:t>
        <a:bodyPr/>
        <a:lstStyle/>
        <a:p>
          <a:endParaRPr lang="en-US"/>
        </a:p>
      </dgm:t>
    </dgm:pt>
    <dgm:pt modelId="{230850F0-1645-4A27-9703-B57D4D273AD3}" type="pres">
      <dgm:prSet presAssocID="{C826FC2A-A6FE-4954-8614-2417243F648B}" presName="root" presStyleCnt="0">
        <dgm:presLayoutVars>
          <dgm:dir/>
          <dgm:resizeHandles val="exact"/>
        </dgm:presLayoutVars>
      </dgm:prSet>
      <dgm:spPr/>
    </dgm:pt>
    <dgm:pt modelId="{CE832C6B-888A-4D93-830B-E42FFF6B5EDB}" type="pres">
      <dgm:prSet presAssocID="{E72B25CA-288B-4A93-8445-937781EA422A}" presName="compNode" presStyleCnt="0"/>
      <dgm:spPr/>
    </dgm:pt>
    <dgm:pt modelId="{186283B8-ED6E-4E9E-9B27-4FFAF41A567A}" type="pres">
      <dgm:prSet presAssocID="{E72B25CA-288B-4A93-8445-937781EA422A}" presName="iconBgRect" presStyleLbl="bgShp" presStyleIdx="0" presStyleCnt="3"/>
      <dgm:spPr>
        <a:prstGeom prst="round2DiagRect">
          <a:avLst>
            <a:gd name="adj1" fmla="val 29727"/>
            <a:gd name="adj2" fmla="val 0"/>
          </a:avLst>
        </a:prstGeom>
      </dgm:spPr>
    </dgm:pt>
    <dgm:pt modelId="{9A900954-67E9-4C76-87CB-D30ED0BCB513}" type="pres">
      <dgm:prSet presAssocID="{E72B25CA-288B-4A93-8445-937781EA422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aker"/>
        </a:ext>
      </dgm:extLst>
    </dgm:pt>
    <dgm:pt modelId="{45DF7DF9-C4E2-4F2D-B1FD-ACC160A91A5B}" type="pres">
      <dgm:prSet presAssocID="{E72B25CA-288B-4A93-8445-937781EA422A}" presName="spaceRect" presStyleCnt="0"/>
      <dgm:spPr/>
    </dgm:pt>
    <dgm:pt modelId="{7B1ED777-14DA-46D6-B70D-EE5990AEDFB8}" type="pres">
      <dgm:prSet presAssocID="{E72B25CA-288B-4A93-8445-937781EA422A}" presName="textRect" presStyleLbl="revTx" presStyleIdx="0" presStyleCnt="3">
        <dgm:presLayoutVars>
          <dgm:chMax val="1"/>
          <dgm:chPref val="1"/>
        </dgm:presLayoutVars>
      </dgm:prSet>
      <dgm:spPr/>
    </dgm:pt>
    <dgm:pt modelId="{5BFC15A4-FBD4-4835-98E6-116400D0EC61}" type="pres">
      <dgm:prSet presAssocID="{B9EF5E82-C5E1-4822-AE54-7803F10BD914}" presName="sibTrans" presStyleCnt="0"/>
      <dgm:spPr/>
    </dgm:pt>
    <dgm:pt modelId="{BC39FA43-43E9-4487-ABB0-674D069E14E5}" type="pres">
      <dgm:prSet presAssocID="{B261E72B-8664-46CE-B9A3-E2C9160B986B}" presName="compNode" presStyleCnt="0"/>
      <dgm:spPr/>
    </dgm:pt>
    <dgm:pt modelId="{A52BE69F-AF44-441C-A1D1-D51FD74F1F40}" type="pres">
      <dgm:prSet presAssocID="{B261E72B-8664-46CE-B9A3-E2C9160B986B}" presName="iconBgRect" presStyleLbl="bgShp" presStyleIdx="1" presStyleCnt="3"/>
      <dgm:spPr>
        <a:prstGeom prst="round2DiagRect">
          <a:avLst>
            <a:gd name="adj1" fmla="val 29727"/>
            <a:gd name="adj2" fmla="val 0"/>
          </a:avLst>
        </a:prstGeom>
      </dgm:spPr>
    </dgm:pt>
    <dgm:pt modelId="{B170710A-3F43-48B2-8F22-98CB2A5295BB}" type="pres">
      <dgm:prSet presAssocID="{B261E72B-8664-46CE-B9A3-E2C9160B986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peat"/>
        </a:ext>
      </dgm:extLst>
    </dgm:pt>
    <dgm:pt modelId="{F257794A-A71A-4FDA-AC4A-A7EBAA9BCB1D}" type="pres">
      <dgm:prSet presAssocID="{B261E72B-8664-46CE-B9A3-E2C9160B986B}" presName="spaceRect" presStyleCnt="0"/>
      <dgm:spPr/>
    </dgm:pt>
    <dgm:pt modelId="{6FC80EB7-ED88-4866-97C4-858362C14BC0}" type="pres">
      <dgm:prSet presAssocID="{B261E72B-8664-46CE-B9A3-E2C9160B986B}" presName="textRect" presStyleLbl="revTx" presStyleIdx="1" presStyleCnt="3">
        <dgm:presLayoutVars>
          <dgm:chMax val="1"/>
          <dgm:chPref val="1"/>
        </dgm:presLayoutVars>
      </dgm:prSet>
      <dgm:spPr/>
    </dgm:pt>
    <dgm:pt modelId="{8912BF2A-CBB7-4ED2-A7CD-57BA9BF41444}" type="pres">
      <dgm:prSet presAssocID="{5EAFFC50-AD0A-435B-A830-27F68DD80F31}" presName="sibTrans" presStyleCnt="0"/>
      <dgm:spPr/>
    </dgm:pt>
    <dgm:pt modelId="{FEF87824-BD18-4BA2-AA79-1B2BE63EF4C9}" type="pres">
      <dgm:prSet presAssocID="{E1579FE6-1F43-45FA-B98F-C9FDD4E34A05}" presName="compNode" presStyleCnt="0"/>
      <dgm:spPr/>
    </dgm:pt>
    <dgm:pt modelId="{3EE699E5-0A54-4871-93E0-9E22A54AFF6E}" type="pres">
      <dgm:prSet presAssocID="{E1579FE6-1F43-45FA-B98F-C9FDD4E34A05}" presName="iconBgRect" presStyleLbl="bgShp" presStyleIdx="2" presStyleCnt="3"/>
      <dgm:spPr>
        <a:prstGeom prst="round2DiagRect">
          <a:avLst>
            <a:gd name="adj1" fmla="val 29727"/>
            <a:gd name="adj2" fmla="val 0"/>
          </a:avLst>
        </a:prstGeom>
      </dgm:spPr>
    </dgm:pt>
    <dgm:pt modelId="{8BE485BE-FC85-4CB2-848E-6853B3CE5A96}" type="pres">
      <dgm:prSet presAssocID="{E1579FE6-1F43-45FA-B98F-C9FDD4E34A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oice"/>
        </a:ext>
      </dgm:extLst>
    </dgm:pt>
    <dgm:pt modelId="{A123D2D9-A144-44C8-9CCF-443D4C504960}" type="pres">
      <dgm:prSet presAssocID="{E1579FE6-1F43-45FA-B98F-C9FDD4E34A05}" presName="spaceRect" presStyleCnt="0"/>
      <dgm:spPr/>
    </dgm:pt>
    <dgm:pt modelId="{CC7A8DF8-0D5C-478F-932A-27ED64AE8D4F}" type="pres">
      <dgm:prSet presAssocID="{E1579FE6-1F43-45FA-B98F-C9FDD4E34A05}" presName="textRect" presStyleLbl="revTx" presStyleIdx="2" presStyleCnt="3">
        <dgm:presLayoutVars>
          <dgm:chMax val="1"/>
          <dgm:chPref val="1"/>
        </dgm:presLayoutVars>
      </dgm:prSet>
      <dgm:spPr/>
    </dgm:pt>
  </dgm:ptLst>
  <dgm:cxnLst>
    <dgm:cxn modelId="{6911F82F-DF11-4C46-A8A5-5568F07C4C5B}" type="presOf" srcId="{B261E72B-8664-46CE-B9A3-E2C9160B986B}" destId="{6FC80EB7-ED88-4866-97C4-858362C14BC0}" srcOrd="0" destOrd="0" presId="urn:microsoft.com/office/officeart/2018/5/layout/IconLeafLabelList"/>
    <dgm:cxn modelId="{DE6C8E37-6FE9-442E-987F-C2BCFD072CD8}" type="presOf" srcId="{E1579FE6-1F43-45FA-B98F-C9FDD4E34A05}" destId="{CC7A8DF8-0D5C-478F-932A-27ED64AE8D4F}" srcOrd="0" destOrd="0" presId="urn:microsoft.com/office/officeart/2018/5/layout/IconLeafLabelList"/>
    <dgm:cxn modelId="{4E6DC74D-76DD-4F9C-90DF-B66F8ECA95C6}" srcId="{C826FC2A-A6FE-4954-8614-2417243F648B}" destId="{E72B25CA-288B-4A93-8445-937781EA422A}" srcOrd="0" destOrd="0" parTransId="{6D1A2A14-F86C-41B3-B62D-00BF750E0CDF}" sibTransId="{B9EF5E82-C5E1-4822-AE54-7803F10BD914}"/>
    <dgm:cxn modelId="{2D6E85A6-B856-4640-B8E8-A9FB1D66856A}" type="presOf" srcId="{C826FC2A-A6FE-4954-8614-2417243F648B}" destId="{230850F0-1645-4A27-9703-B57D4D273AD3}" srcOrd="0" destOrd="0" presId="urn:microsoft.com/office/officeart/2018/5/layout/IconLeafLabelList"/>
    <dgm:cxn modelId="{4BD0E6B1-1365-46B4-9618-6EA68FDEBD95}" srcId="{C826FC2A-A6FE-4954-8614-2417243F648B}" destId="{B261E72B-8664-46CE-B9A3-E2C9160B986B}" srcOrd="1" destOrd="0" parTransId="{B9FFC868-EB8E-4423-8AA8-CC55108A3EC2}" sibTransId="{5EAFFC50-AD0A-435B-A830-27F68DD80F31}"/>
    <dgm:cxn modelId="{6D57C5DD-D51B-48BE-ABC4-D4A959CE3E6B}" type="presOf" srcId="{E72B25CA-288B-4A93-8445-937781EA422A}" destId="{7B1ED777-14DA-46D6-B70D-EE5990AEDFB8}" srcOrd="0" destOrd="0" presId="urn:microsoft.com/office/officeart/2018/5/layout/IconLeafLabelList"/>
    <dgm:cxn modelId="{602EFCF6-9899-48FD-B5F0-2B256D8A644B}" srcId="{C826FC2A-A6FE-4954-8614-2417243F648B}" destId="{E1579FE6-1F43-45FA-B98F-C9FDD4E34A05}" srcOrd="2" destOrd="0" parTransId="{90B19D92-B715-47A0-A19B-E68ED1F66D93}" sibTransId="{046C0BF5-7C55-438F-B11A-C6019DB26A25}"/>
    <dgm:cxn modelId="{92A347C4-42AB-41B1-820E-998A024E477A}" type="presParOf" srcId="{230850F0-1645-4A27-9703-B57D4D273AD3}" destId="{CE832C6B-888A-4D93-830B-E42FFF6B5EDB}" srcOrd="0" destOrd="0" presId="urn:microsoft.com/office/officeart/2018/5/layout/IconLeafLabelList"/>
    <dgm:cxn modelId="{CC147F66-15A3-434F-977E-87C7DAAAED9D}" type="presParOf" srcId="{CE832C6B-888A-4D93-830B-E42FFF6B5EDB}" destId="{186283B8-ED6E-4E9E-9B27-4FFAF41A567A}" srcOrd="0" destOrd="0" presId="urn:microsoft.com/office/officeart/2018/5/layout/IconLeafLabelList"/>
    <dgm:cxn modelId="{7F8FD5F5-D361-48EB-850C-5541F2E4DC2E}" type="presParOf" srcId="{CE832C6B-888A-4D93-830B-E42FFF6B5EDB}" destId="{9A900954-67E9-4C76-87CB-D30ED0BCB513}" srcOrd="1" destOrd="0" presId="urn:microsoft.com/office/officeart/2018/5/layout/IconLeafLabelList"/>
    <dgm:cxn modelId="{D07B2F08-A5CD-4F2F-BE3D-BFF6A7E6492D}" type="presParOf" srcId="{CE832C6B-888A-4D93-830B-E42FFF6B5EDB}" destId="{45DF7DF9-C4E2-4F2D-B1FD-ACC160A91A5B}" srcOrd="2" destOrd="0" presId="urn:microsoft.com/office/officeart/2018/5/layout/IconLeafLabelList"/>
    <dgm:cxn modelId="{C99956EB-CE6D-43A4-9477-C666372977D3}" type="presParOf" srcId="{CE832C6B-888A-4D93-830B-E42FFF6B5EDB}" destId="{7B1ED777-14DA-46D6-B70D-EE5990AEDFB8}" srcOrd="3" destOrd="0" presId="urn:microsoft.com/office/officeart/2018/5/layout/IconLeafLabelList"/>
    <dgm:cxn modelId="{3DCECAF7-44E0-41EE-B045-BF59186DDA79}" type="presParOf" srcId="{230850F0-1645-4A27-9703-B57D4D273AD3}" destId="{5BFC15A4-FBD4-4835-98E6-116400D0EC61}" srcOrd="1" destOrd="0" presId="urn:microsoft.com/office/officeart/2018/5/layout/IconLeafLabelList"/>
    <dgm:cxn modelId="{58CE9765-8253-4E44-8942-A98A93B6B37D}" type="presParOf" srcId="{230850F0-1645-4A27-9703-B57D4D273AD3}" destId="{BC39FA43-43E9-4487-ABB0-674D069E14E5}" srcOrd="2" destOrd="0" presId="urn:microsoft.com/office/officeart/2018/5/layout/IconLeafLabelList"/>
    <dgm:cxn modelId="{03BB3921-F969-41C4-9360-B0B355FB6C60}" type="presParOf" srcId="{BC39FA43-43E9-4487-ABB0-674D069E14E5}" destId="{A52BE69F-AF44-441C-A1D1-D51FD74F1F40}" srcOrd="0" destOrd="0" presId="urn:microsoft.com/office/officeart/2018/5/layout/IconLeafLabelList"/>
    <dgm:cxn modelId="{D27AAE03-5F0C-4575-BC53-35838558160C}" type="presParOf" srcId="{BC39FA43-43E9-4487-ABB0-674D069E14E5}" destId="{B170710A-3F43-48B2-8F22-98CB2A5295BB}" srcOrd="1" destOrd="0" presId="urn:microsoft.com/office/officeart/2018/5/layout/IconLeafLabelList"/>
    <dgm:cxn modelId="{7E6B5C1B-8E35-41E7-AD7C-D2AA4183EA45}" type="presParOf" srcId="{BC39FA43-43E9-4487-ABB0-674D069E14E5}" destId="{F257794A-A71A-4FDA-AC4A-A7EBAA9BCB1D}" srcOrd="2" destOrd="0" presId="urn:microsoft.com/office/officeart/2018/5/layout/IconLeafLabelList"/>
    <dgm:cxn modelId="{A054D9FB-D86E-47E0-A10B-21E5A32D4DC9}" type="presParOf" srcId="{BC39FA43-43E9-4487-ABB0-674D069E14E5}" destId="{6FC80EB7-ED88-4866-97C4-858362C14BC0}" srcOrd="3" destOrd="0" presId="urn:microsoft.com/office/officeart/2018/5/layout/IconLeafLabelList"/>
    <dgm:cxn modelId="{3C6C2F91-D7B3-4C55-AB67-E264B32A6FFD}" type="presParOf" srcId="{230850F0-1645-4A27-9703-B57D4D273AD3}" destId="{8912BF2A-CBB7-4ED2-A7CD-57BA9BF41444}" srcOrd="3" destOrd="0" presId="urn:microsoft.com/office/officeart/2018/5/layout/IconLeafLabelList"/>
    <dgm:cxn modelId="{8FE93B81-7E65-48CF-B81F-FE8F4BA08045}" type="presParOf" srcId="{230850F0-1645-4A27-9703-B57D4D273AD3}" destId="{FEF87824-BD18-4BA2-AA79-1B2BE63EF4C9}" srcOrd="4" destOrd="0" presId="urn:microsoft.com/office/officeart/2018/5/layout/IconLeafLabelList"/>
    <dgm:cxn modelId="{BA91AAE3-2DEB-441B-B8D7-DF800E6B3B9F}" type="presParOf" srcId="{FEF87824-BD18-4BA2-AA79-1B2BE63EF4C9}" destId="{3EE699E5-0A54-4871-93E0-9E22A54AFF6E}" srcOrd="0" destOrd="0" presId="urn:microsoft.com/office/officeart/2018/5/layout/IconLeafLabelList"/>
    <dgm:cxn modelId="{DACC8DDB-E218-4579-B339-288AB22BBF42}" type="presParOf" srcId="{FEF87824-BD18-4BA2-AA79-1B2BE63EF4C9}" destId="{8BE485BE-FC85-4CB2-848E-6853B3CE5A96}" srcOrd="1" destOrd="0" presId="urn:microsoft.com/office/officeart/2018/5/layout/IconLeafLabelList"/>
    <dgm:cxn modelId="{C081115A-1299-4E17-AD1F-AA7F9B72D494}" type="presParOf" srcId="{FEF87824-BD18-4BA2-AA79-1B2BE63EF4C9}" destId="{A123D2D9-A144-44C8-9CCF-443D4C504960}" srcOrd="2" destOrd="0" presId="urn:microsoft.com/office/officeart/2018/5/layout/IconLeafLabelList"/>
    <dgm:cxn modelId="{D6B7C860-6369-455F-90D0-E15F222A8C9A}" type="presParOf" srcId="{FEF87824-BD18-4BA2-AA79-1B2BE63EF4C9}" destId="{CC7A8DF8-0D5C-478F-932A-27ED64AE8D4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283B8-ED6E-4E9E-9B27-4FFAF41A567A}">
      <dsp:nvSpPr>
        <dsp:cNvPr id="0" name=""/>
        <dsp:cNvSpPr/>
      </dsp:nvSpPr>
      <dsp:spPr>
        <a:xfrm>
          <a:off x="679050" y="174437"/>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900954-67E9-4C76-87CB-D30ED0BCB513}">
      <dsp:nvSpPr>
        <dsp:cNvPr id="0" name=""/>
        <dsp:cNvSpPr/>
      </dsp:nvSpPr>
      <dsp:spPr>
        <a:xfrm>
          <a:off x="1081237" y="5766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1ED777-14DA-46D6-B70D-EE5990AEDFB8}">
      <dsp:nvSpPr>
        <dsp:cNvPr id="0" name=""/>
        <dsp:cNvSpPr/>
      </dsp:nvSpPr>
      <dsp:spPr>
        <a:xfrm>
          <a:off x="75768" y="2649438"/>
          <a:ext cx="309375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err="1"/>
            <a:t>Ozofractionation</a:t>
          </a:r>
          <a:r>
            <a:rPr lang="en-US" sz="1600" kern="1200" dirty="0"/>
            <a:t>: Ozone bubbles pass through columns of water to oxidize PFAS and create concentrated foam</a:t>
          </a:r>
        </a:p>
      </dsp:txBody>
      <dsp:txXfrm>
        <a:off x="75768" y="2649438"/>
        <a:ext cx="3093750" cy="1125000"/>
      </dsp:txXfrm>
    </dsp:sp>
    <dsp:sp modelId="{A52BE69F-AF44-441C-A1D1-D51FD74F1F40}">
      <dsp:nvSpPr>
        <dsp:cNvPr id="0" name=""/>
        <dsp:cNvSpPr/>
      </dsp:nvSpPr>
      <dsp:spPr>
        <a:xfrm>
          <a:off x="4314206" y="174437"/>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0710A-3F43-48B2-8F22-98CB2A5295BB}">
      <dsp:nvSpPr>
        <dsp:cNvPr id="0" name=""/>
        <dsp:cNvSpPr/>
      </dsp:nvSpPr>
      <dsp:spPr>
        <a:xfrm>
          <a:off x="4716393" y="5766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C80EB7-ED88-4866-97C4-858362C14BC0}">
      <dsp:nvSpPr>
        <dsp:cNvPr id="0" name=""/>
        <dsp:cNvSpPr/>
      </dsp:nvSpPr>
      <dsp:spPr>
        <a:xfrm>
          <a:off x="3710925" y="2649438"/>
          <a:ext cx="309375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Advanced Oxidation Process: Persulfate, with activation, has been shown to degrade PFAS</a:t>
          </a:r>
        </a:p>
      </dsp:txBody>
      <dsp:txXfrm>
        <a:off x="3710925" y="2649438"/>
        <a:ext cx="3093750" cy="1125000"/>
      </dsp:txXfrm>
    </dsp:sp>
    <dsp:sp modelId="{3EE699E5-0A54-4871-93E0-9E22A54AFF6E}">
      <dsp:nvSpPr>
        <dsp:cNvPr id="0" name=""/>
        <dsp:cNvSpPr/>
      </dsp:nvSpPr>
      <dsp:spPr>
        <a:xfrm>
          <a:off x="7949362" y="174437"/>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485BE-FC85-4CB2-848E-6853B3CE5A96}">
      <dsp:nvSpPr>
        <dsp:cNvPr id="0" name=""/>
        <dsp:cNvSpPr/>
      </dsp:nvSpPr>
      <dsp:spPr>
        <a:xfrm>
          <a:off x="8351550" y="5766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7A8DF8-0D5C-478F-932A-27ED64AE8D4F}">
      <dsp:nvSpPr>
        <dsp:cNvPr id="0" name=""/>
        <dsp:cNvSpPr/>
      </dsp:nvSpPr>
      <dsp:spPr>
        <a:xfrm>
          <a:off x="7346081" y="2649438"/>
          <a:ext cx="309375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Sonolysis: Uses sound waves to degrade PFAS. High energy use. Have not been able to replicate at large-scale</a:t>
          </a:r>
        </a:p>
      </dsp:txBody>
      <dsp:txXfrm>
        <a:off x="7346081" y="2649438"/>
        <a:ext cx="3093750" cy="1125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960FC-BDB1-42FF-8A4E-566D75956438}" type="datetimeFigureOut">
              <a:rPr lang="en-US" smtClean="0"/>
              <a:t>12/30/2025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147F3-C7C4-44D8-8290-2F5C4D4E0F6A}" type="slidenum">
              <a:rPr lang="en-US" smtClean="0"/>
              <a:t>‹#›</a:t>
            </a:fld>
            <a:endParaRPr lang="en-US"/>
          </a:p>
        </p:txBody>
      </p:sp>
    </p:spTree>
    <p:extLst>
      <p:ext uri="{BB962C8B-B14F-4D97-AF65-F5344CB8AC3E}">
        <p14:creationId xmlns:p14="http://schemas.microsoft.com/office/powerpoint/2010/main" val="318362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today we are going to going through the current treatment options for PFAS removal. </a:t>
            </a:r>
          </a:p>
        </p:txBody>
      </p:sp>
      <p:sp>
        <p:nvSpPr>
          <p:cNvPr id="4" name="Slide Number Placeholder 3"/>
          <p:cNvSpPr>
            <a:spLocks noGrp="1"/>
          </p:cNvSpPr>
          <p:nvPr>
            <p:ph type="sldNum" sz="quarter" idx="5"/>
          </p:nvPr>
        </p:nvSpPr>
        <p:spPr/>
        <p:txBody>
          <a:bodyPr/>
          <a:lstStyle/>
          <a:p>
            <a:fld id="{4B4147F3-C7C4-44D8-8290-2F5C4D4E0F6A}" type="slidenum">
              <a:rPr lang="en-US" smtClean="0"/>
              <a:t>1</a:t>
            </a:fld>
            <a:endParaRPr lang="en-US"/>
          </a:p>
        </p:txBody>
      </p:sp>
    </p:spTree>
    <p:extLst>
      <p:ext uri="{BB962C8B-B14F-4D97-AF65-F5344CB8AC3E}">
        <p14:creationId xmlns:p14="http://schemas.microsoft.com/office/powerpoint/2010/main" val="392450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147F3-C7C4-44D8-8290-2F5C4D4E0F6A}" type="slidenum">
              <a:rPr lang="en-US" smtClean="0"/>
              <a:t>13</a:t>
            </a:fld>
            <a:endParaRPr lang="en-US"/>
          </a:p>
        </p:txBody>
      </p:sp>
    </p:spTree>
    <p:extLst>
      <p:ext uri="{BB962C8B-B14F-4D97-AF65-F5344CB8AC3E}">
        <p14:creationId xmlns:p14="http://schemas.microsoft.com/office/powerpoint/2010/main" val="32295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147F3-C7C4-44D8-8290-2F5C4D4E0F6A}" type="slidenum">
              <a:rPr lang="en-US" smtClean="0"/>
              <a:t>14</a:t>
            </a:fld>
            <a:endParaRPr lang="en-US"/>
          </a:p>
        </p:txBody>
      </p:sp>
    </p:spTree>
    <p:extLst>
      <p:ext uri="{BB962C8B-B14F-4D97-AF65-F5344CB8AC3E}">
        <p14:creationId xmlns:p14="http://schemas.microsoft.com/office/powerpoint/2010/main" val="243526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aims to summarize the treatment options currently available. Most of the information presented here today comes from AWWA’s “Drinking Water Treatment for PFAS Selection Guide”. It is a 50 page pdf that can easily be found online. It is something I would recommend reading, but especially so for those who know they will be affected by the final rule. It goes further into the science behind the treatments than we have time to, but I will do my best to summarize it.</a:t>
            </a:r>
          </a:p>
          <a:p>
            <a:endParaRPr lang="en-US" dirty="0"/>
          </a:p>
          <a:p>
            <a:r>
              <a:rPr lang="en-US" dirty="0"/>
              <a:t>Because we have already had a presentation today focused on the importance of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B4147F3-C7C4-44D8-8290-2F5C4D4E0F6A}" type="slidenum">
              <a:rPr lang="en-US" smtClean="0"/>
              <a:t>2</a:t>
            </a:fld>
            <a:endParaRPr lang="en-US"/>
          </a:p>
        </p:txBody>
      </p:sp>
    </p:spTree>
    <p:extLst>
      <p:ext uri="{BB962C8B-B14F-4D97-AF65-F5344CB8AC3E}">
        <p14:creationId xmlns:p14="http://schemas.microsoft.com/office/powerpoint/2010/main" val="374048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147F3-C7C4-44D8-8290-2F5C4D4E0F6A}" type="slidenum">
              <a:rPr lang="en-US" smtClean="0"/>
              <a:t>3</a:t>
            </a:fld>
            <a:endParaRPr lang="en-US"/>
          </a:p>
        </p:txBody>
      </p:sp>
    </p:spTree>
    <p:extLst>
      <p:ext uri="{BB962C8B-B14F-4D97-AF65-F5344CB8AC3E}">
        <p14:creationId xmlns:p14="http://schemas.microsoft.com/office/powerpoint/2010/main" val="259346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dive a little deeper into chemistry here to try and understand the distinction between the compounds. </a:t>
            </a:r>
          </a:p>
          <a:p>
            <a:endParaRPr lang="en-US" dirty="0"/>
          </a:p>
          <a:p>
            <a:r>
              <a:rPr lang="en-US" dirty="0"/>
              <a:t>Non-polymer PFAS can be divided into two groups, Perfluoroalkyl acids or PFAAs and Polyfluoroalkyl substances</a:t>
            </a:r>
          </a:p>
          <a:p>
            <a:r>
              <a:rPr lang="en-US" dirty="0"/>
              <a:t>PFAAs have a functional group at the head with fully fluorinated carbon chains or tails. The bond between the carbon and fluorine bond is one of the strongest, thus the term “forever chemicals”</a:t>
            </a:r>
          </a:p>
          <a:p>
            <a:r>
              <a:rPr lang="en-US" dirty="0"/>
              <a:t>PFAAs have been shown to have a higher biotoxicity. These include PFOA and PFOS, the two compounds that are currently regulated.</a:t>
            </a:r>
          </a:p>
          <a:p>
            <a:endParaRPr lang="en-US" dirty="0"/>
          </a:p>
          <a:p>
            <a:r>
              <a:rPr lang="en-US" dirty="0"/>
              <a:t>Polyfluoroalkyl substance have a very similar structure to PFAAs, with a fluorinated carbon chain tail. The difference is there is a carbon in the chain that is bonded to an element that is not a fluoride.</a:t>
            </a:r>
          </a:p>
          <a:p>
            <a:r>
              <a:rPr lang="en-US" dirty="0"/>
              <a:t>This group is a lot larger, including thousands of compounds. This makes the group much more difficult to regulate.</a:t>
            </a:r>
          </a:p>
          <a:p>
            <a:r>
              <a:rPr lang="en-US" dirty="0"/>
              <a:t>They are considered precursors to PFAAs, as the bond at the non-</a:t>
            </a:r>
            <a:r>
              <a:rPr lang="en-US" dirty="0" err="1"/>
              <a:t>fluororinated</a:t>
            </a:r>
            <a:r>
              <a:rPr lang="en-US" dirty="0"/>
              <a:t> carbon can break and form a PFAA. One of the common groups is fluorotelomers or FTs.</a:t>
            </a:r>
          </a:p>
        </p:txBody>
      </p:sp>
      <p:sp>
        <p:nvSpPr>
          <p:cNvPr id="4" name="Slide Number Placeholder 3"/>
          <p:cNvSpPr>
            <a:spLocks noGrp="1"/>
          </p:cNvSpPr>
          <p:nvPr>
            <p:ph type="sldNum" sz="quarter" idx="5"/>
          </p:nvPr>
        </p:nvSpPr>
        <p:spPr/>
        <p:txBody>
          <a:bodyPr/>
          <a:lstStyle/>
          <a:p>
            <a:fld id="{4B4147F3-C7C4-44D8-8290-2F5C4D4E0F6A}" type="slidenum">
              <a:rPr lang="en-US" smtClean="0"/>
              <a:t>4</a:t>
            </a:fld>
            <a:endParaRPr lang="en-US"/>
          </a:p>
        </p:txBody>
      </p:sp>
    </p:spTree>
    <p:extLst>
      <p:ext uri="{BB962C8B-B14F-4D97-AF65-F5344CB8AC3E}">
        <p14:creationId xmlns:p14="http://schemas.microsoft.com/office/powerpoint/2010/main" val="2036526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handful of common technologies that have been studied and proven to be effective at the removal of PFAS from drinking water at full scale. Unfortunately, effective destruction of PFAS is not readily available at large scale, meaning that highly concentrated waste streams are being generated without a clear means of disposal at this time.</a:t>
            </a:r>
          </a:p>
          <a:p>
            <a:endParaRPr lang="en-US" dirty="0"/>
          </a:p>
          <a:p>
            <a:r>
              <a:rPr lang="en-US" dirty="0"/>
              <a:t>Read through common technologies</a:t>
            </a:r>
          </a:p>
          <a:p>
            <a:endParaRPr lang="en-US" dirty="0"/>
          </a:p>
          <a:p>
            <a:r>
              <a:rPr lang="en-US" dirty="0"/>
              <a:t>There are some novel approaches available, but we will touch on those towards the end of the presentation.</a:t>
            </a:r>
          </a:p>
          <a:p>
            <a:endParaRPr lang="en-US" dirty="0"/>
          </a:p>
          <a:p>
            <a:r>
              <a:rPr lang="en-US" dirty="0"/>
              <a:t>There are also a few factors that will affect the efficacy of treatment, such as:</a:t>
            </a:r>
          </a:p>
          <a:p>
            <a:r>
              <a:rPr lang="en-US" dirty="0"/>
              <a:t>Target PFAS</a:t>
            </a:r>
          </a:p>
          <a:p>
            <a:r>
              <a:rPr lang="en-US" dirty="0"/>
              <a:t>PFAS concentration</a:t>
            </a:r>
          </a:p>
          <a:p>
            <a:r>
              <a:rPr lang="en-US" dirty="0"/>
              <a:t>TOC</a:t>
            </a:r>
          </a:p>
          <a:p>
            <a:r>
              <a:rPr lang="en-US" dirty="0"/>
              <a:t>Nitrates</a:t>
            </a:r>
          </a:p>
          <a:p>
            <a:r>
              <a:rPr lang="en-US" dirty="0"/>
              <a:t>And Sulfates</a:t>
            </a:r>
          </a:p>
        </p:txBody>
      </p:sp>
      <p:sp>
        <p:nvSpPr>
          <p:cNvPr id="4" name="Slide Number Placeholder 3"/>
          <p:cNvSpPr>
            <a:spLocks noGrp="1"/>
          </p:cNvSpPr>
          <p:nvPr>
            <p:ph type="sldNum" sz="quarter" idx="5"/>
          </p:nvPr>
        </p:nvSpPr>
        <p:spPr/>
        <p:txBody>
          <a:bodyPr/>
          <a:lstStyle/>
          <a:p>
            <a:fld id="{4B4147F3-C7C4-44D8-8290-2F5C4D4E0F6A}" type="slidenum">
              <a:rPr lang="en-US" smtClean="0"/>
              <a:t>5</a:t>
            </a:fld>
            <a:endParaRPr lang="en-US"/>
          </a:p>
        </p:txBody>
      </p:sp>
    </p:spTree>
    <p:extLst>
      <p:ext uri="{BB962C8B-B14F-4D97-AF65-F5344CB8AC3E}">
        <p14:creationId xmlns:p14="http://schemas.microsoft.com/office/powerpoint/2010/main" val="22358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147F3-C7C4-44D8-8290-2F5C4D4E0F6A}" type="slidenum">
              <a:rPr lang="en-US" smtClean="0"/>
              <a:t>7</a:t>
            </a:fld>
            <a:endParaRPr lang="en-US"/>
          </a:p>
        </p:txBody>
      </p:sp>
    </p:spTree>
    <p:extLst>
      <p:ext uri="{BB962C8B-B14F-4D97-AF65-F5344CB8AC3E}">
        <p14:creationId xmlns:p14="http://schemas.microsoft.com/office/powerpoint/2010/main" val="790975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147F3-C7C4-44D8-8290-2F5C4D4E0F6A}" type="slidenum">
              <a:rPr lang="en-US" smtClean="0"/>
              <a:t>9</a:t>
            </a:fld>
            <a:endParaRPr lang="en-US"/>
          </a:p>
        </p:txBody>
      </p:sp>
    </p:spTree>
    <p:extLst>
      <p:ext uri="{BB962C8B-B14F-4D97-AF65-F5344CB8AC3E}">
        <p14:creationId xmlns:p14="http://schemas.microsoft.com/office/powerpoint/2010/main" val="58873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147F3-C7C4-44D8-8290-2F5C4D4E0F6A}" type="slidenum">
              <a:rPr lang="en-US" smtClean="0"/>
              <a:t>10</a:t>
            </a:fld>
            <a:endParaRPr lang="en-US"/>
          </a:p>
        </p:txBody>
      </p:sp>
    </p:spTree>
    <p:extLst>
      <p:ext uri="{BB962C8B-B14F-4D97-AF65-F5344CB8AC3E}">
        <p14:creationId xmlns:p14="http://schemas.microsoft.com/office/powerpoint/2010/main" val="78370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1CA26-E5D4-5A6C-061E-D86590A12F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EF093-FCEF-CC11-6437-B065DD9BB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1A02E-FFA3-D9AF-B812-F6AC04DB24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DC9FD9-914E-A06F-64DF-EA10A86A940E}"/>
              </a:ext>
            </a:extLst>
          </p:cNvPr>
          <p:cNvSpPr>
            <a:spLocks noGrp="1"/>
          </p:cNvSpPr>
          <p:nvPr>
            <p:ph type="sldNum" sz="quarter" idx="5"/>
          </p:nvPr>
        </p:nvSpPr>
        <p:spPr/>
        <p:txBody>
          <a:bodyPr/>
          <a:lstStyle/>
          <a:p>
            <a:fld id="{4B4147F3-C7C4-44D8-8290-2F5C4D4E0F6A}" type="slidenum">
              <a:rPr lang="en-US" smtClean="0"/>
              <a:t>12</a:t>
            </a:fld>
            <a:endParaRPr lang="en-US"/>
          </a:p>
        </p:txBody>
      </p:sp>
    </p:spTree>
    <p:extLst>
      <p:ext uri="{BB962C8B-B14F-4D97-AF65-F5344CB8AC3E}">
        <p14:creationId xmlns:p14="http://schemas.microsoft.com/office/powerpoint/2010/main" val="39920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FD81-8716-823C-40AE-2D26D6EF24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064750-62B7-FC47-D322-F32852688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ABF7A6-D336-9F0C-4B3C-EDF4890FB85B}"/>
              </a:ext>
            </a:extLst>
          </p:cNvPr>
          <p:cNvSpPr>
            <a:spLocks noGrp="1"/>
          </p:cNvSpPr>
          <p:nvPr>
            <p:ph type="dt" sz="half" idx="10"/>
          </p:nvPr>
        </p:nvSpPr>
        <p:spPr/>
        <p:txBody>
          <a:bodyPr/>
          <a:lstStyle/>
          <a:p>
            <a:fld id="{47A3C045-BE13-4CF7-BF1E-410E37C83A6F}" type="datetimeFigureOut">
              <a:rPr lang="en-US" smtClean="0"/>
              <a:t>12/30/2025</a:t>
            </a:fld>
            <a:endParaRPr lang="en-US"/>
          </a:p>
        </p:txBody>
      </p:sp>
      <p:sp>
        <p:nvSpPr>
          <p:cNvPr id="5" name="Footer Placeholder 4">
            <a:extLst>
              <a:ext uri="{FF2B5EF4-FFF2-40B4-BE49-F238E27FC236}">
                <a16:creationId xmlns:a16="http://schemas.microsoft.com/office/drawing/2014/main" id="{62C6659E-E765-62BA-AF28-F94C2FB5F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33CB2-48C0-BC5E-D17E-584B05E4A89F}"/>
              </a:ext>
            </a:extLst>
          </p:cNvPr>
          <p:cNvSpPr>
            <a:spLocks noGrp="1"/>
          </p:cNvSpPr>
          <p:nvPr>
            <p:ph type="sldNum" sz="quarter" idx="12"/>
          </p:nvPr>
        </p:nvSpPr>
        <p:spPr/>
        <p:txBody>
          <a:bodyPr/>
          <a:lstStyle/>
          <a:p>
            <a:fld id="{D9C165C3-08CE-4B11-8ADE-2964CBBC1F78}" type="slidenum">
              <a:rPr lang="en-US" smtClean="0"/>
              <a:t>‹#›</a:t>
            </a:fld>
            <a:endParaRPr lang="en-US"/>
          </a:p>
        </p:txBody>
      </p:sp>
    </p:spTree>
    <p:extLst>
      <p:ext uri="{BB962C8B-B14F-4D97-AF65-F5344CB8AC3E}">
        <p14:creationId xmlns:p14="http://schemas.microsoft.com/office/powerpoint/2010/main" val="351422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0775-645A-9900-6A7C-6B15DC66F5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35C2D4-BF9C-9DA0-AEA3-940DFCAD0C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7FD3F-26D7-1224-0CB2-4FB7C44D11D1}"/>
              </a:ext>
            </a:extLst>
          </p:cNvPr>
          <p:cNvSpPr>
            <a:spLocks noGrp="1"/>
          </p:cNvSpPr>
          <p:nvPr>
            <p:ph type="dt" sz="half" idx="10"/>
          </p:nvPr>
        </p:nvSpPr>
        <p:spPr/>
        <p:txBody>
          <a:bodyPr/>
          <a:lstStyle/>
          <a:p>
            <a:fld id="{47A3C045-BE13-4CF7-BF1E-410E37C83A6F}" type="datetimeFigureOut">
              <a:rPr lang="en-US" smtClean="0"/>
              <a:t>12/30/2025</a:t>
            </a:fld>
            <a:endParaRPr lang="en-US"/>
          </a:p>
        </p:txBody>
      </p:sp>
      <p:sp>
        <p:nvSpPr>
          <p:cNvPr id="5" name="Footer Placeholder 4">
            <a:extLst>
              <a:ext uri="{FF2B5EF4-FFF2-40B4-BE49-F238E27FC236}">
                <a16:creationId xmlns:a16="http://schemas.microsoft.com/office/drawing/2014/main" id="{F91C06E1-EDE0-743B-FA9B-5F87A00C0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BEE20-5D1A-E1F9-13CA-1715388DE0CD}"/>
              </a:ext>
            </a:extLst>
          </p:cNvPr>
          <p:cNvSpPr>
            <a:spLocks noGrp="1"/>
          </p:cNvSpPr>
          <p:nvPr>
            <p:ph type="sldNum" sz="quarter" idx="12"/>
          </p:nvPr>
        </p:nvSpPr>
        <p:spPr/>
        <p:txBody>
          <a:bodyPr/>
          <a:lstStyle/>
          <a:p>
            <a:fld id="{D9C165C3-08CE-4B11-8ADE-2964CBBC1F78}" type="slidenum">
              <a:rPr lang="en-US" smtClean="0"/>
              <a:t>‹#›</a:t>
            </a:fld>
            <a:endParaRPr lang="en-US"/>
          </a:p>
        </p:txBody>
      </p:sp>
    </p:spTree>
    <p:extLst>
      <p:ext uri="{BB962C8B-B14F-4D97-AF65-F5344CB8AC3E}">
        <p14:creationId xmlns:p14="http://schemas.microsoft.com/office/powerpoint/2010/main" val="304359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3E72-ACD5-8B71-DA13-99F0A8E07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42638C-2490-F3C5-EB78-B6C4C7820B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AAAE2-4BBE-8A03-747A-B363D7787A21}"/>
              </a:ext>
            </a:extLst>
          </p:cNvPr>
          <p:cNvSpPr>
            <a:spLocks noGrp="1"/>
          </p:cNvSpPr>
          <p:nvPr>
            <p:ph type="dt" sz="half" idx="10"/>
          </p:nvPr>
        </p:nvSpPr>
        <p:spPr/>
        <p:txBody>
          <a:bodyPr/>
          <a:lstStyle/>
          <a:p>
            <a:fld id="{47A3C045-BE13-4CF7-BF1E-410E37C83A6F}" type="datetimeFigureOut">
              <a:rPr lang="en-US" smtClean="0"/>
              <a:t>12/30/2025</a:t>
            </a:fld>
            <a:endParaRPr lang="en-US"/>
          </a:p>
        </p:txBody>
      </p:sp>
      <p:sp>
        <p:nvSpPr>
          <p:cNvPr id="5" name="Footer Placeholder 4">
            <a:extLst>
              <a:ext uri="{FF2B5EF4-FFF2-40B4-BE49-F238E27FC236}">
                <a16:creationId xmlns:a16="http://schemas.microsoft.com/office/drawing/2014/main" id="{36C70D74-0D6F-EB2B-88FC-E62B102BA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3AA28-FFA3-AB39-0234-0177206E2D55}"/>
              </a:ext>
            </a:extLst>
          </p:cNvPr>
          <p:cNvSpPr>
            <a:spLocks noGrp="1"/>
          </p:cNvSpPr>
          <p:nvPr>
            <p:ph type="sldNum" sz="quarter" idx="12"/>
          </p:nvPr>
        </p:nvSpPr>
        <p:spPr/>
        <p:txBody>
          <a:bodyPr/>
          <a:lstStyle/>
          <a:p>
            <a:fld id="{D9C165C3-08CE-4B11-8ADE-2964CBBC1F78}" type="slidenum">
              <a:rPr lang="en-US" smtClean="0"/>
              <a:t>‹#›</a:t>
            </a:fld>
            <a:endParaRPr lang="en-US"/>
          </a:p>
        </p:txBody>
      </p:sp>
    </p:spTree>
    <p:extLst>
      <p:ext uri="{BB962C8B-B14F-4D97-AF65-F5344CB8AC3E}">
        <p14:creationId xmlns:p14="http://schemas.microsoft.com/office/powerpoint/2010/main" val="228370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EBBD-1F7C-639B-CCA8-B9E034EBF1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5DBA1B-05C5-47C7-A530-DB2125F63B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C8BC0-DA59-6A30-DF03-0FD3345917CD}"/>
              </a:ext>
            </a:extLst>
          </p:cNvPr>
          <p:cNvSpPr>
            <a:spLocks noGrp="1"/>
          </p:cNvSpPr>
          <p:nvPr>
            <p:ph type="dt" sz="half" idx="10"/>
          </p:nvPr>
        </p:nvSpPr>
        <p:spPr/>
        <p:txBody>
          <a:bodyPr/>
          <a:lstStyle/>
          <a:p>
            <a:fld id="{47A3C045-BE13-4CF7-BF1E-410E37C83A6F}" type="datetimeFigureOut">
              <a:rPr lang="en-US" smtClean="0"/>
              <a:t>12/30/2025</a:t>
            </a:fld>
            <a:endParaRPr lang="en-US"/>
          </a:p>
        </p:txBody>
      </p:sp>
      <p:sp>
        <p:nvSpPr>
          <p:cNvPr id="5" name="Footer Placeholder 4">
            <a:extLst>
              <a:ext uri="{FF2B5EF4-FFF2-40B4-BE49-F238E27FC236}">
                <a16:creationId xmlns:a16="http://schemas.microsoft.com/office/drawing/2014/main" id="{9F777EA8-8972-8D03-ECE2-0C427C2CF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9CCC8-C0BC-7E01-9CBD-20EBF08441A9}"/>
              </a:ext>
            </a:extLst>
          </p:cNvPr>
          <p:cNvSpPr>
            <a:spLocks noGrp="1"/>
          </p:cNvSpPr>
          <p:nvPr>
            <p:ph type="sldNum" sz="quarter" idx="12"/>
          </p:nvPr>
        </p:nvSpPr>
        <p:spPr/>
        <p:txBody>
          <a:bodyPr/>
          <a:lstStyle/>
          <a:p>
            <a:fld id="{D9C165C3-08CE-4B11-8ADE-2964CBBC1F78}" type="slidenum">
              <a:rPr lang="en-US" smtClean="0"/>
              <a:t>‹#›</a:t>
            </a:fld>
            <a:endParaRPr lang="en-US"/>
          </a:p>
        </p:txBody>
      </p:sp>
    </p:spTree>
    <p:extLst>
      <p:ext uri="{BB962C8B-B14F-4D97-AF65-F5344CB8AC3E}">
        <p14:creationId xmlns:p14="http://schemas.microsoft.com/office/powerpoint/2010/main" val="194890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5EFE-B181-0D67-33D3-A56788699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A34546-D1FF-6584-68C8-9F7D23FD80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20F610-1544-F910-6F35-37A8E142F6EF}"/>
              </a:ext>
            </a:extLst>
          </p:cNvPr>
          <p:cNvSpPr>
            <a:spLocks noGrp="1"/>
          </p:cNvSpPr>
          <p:nvPr>
            <p:ph type="dt" sz="half" idx="10"/>
          </p:nvPr>
        </p:nvSpPr>
        <p:spPr/>
        <p:txBody>
          <a:bodyPr/>
          <a:lstStyle/>
          <a:p>
            <a:fld id="{47A3C045-BE13-4CF7-BF1E-410E37C83A6F}" type="datetimeFigureOut">
              <a:rPr lang="en-US" smtClean="0"/>
              <a:t>12/30/2025</a:t>
            </a:fld>
            <a:endParaRPr lang="en-US"/>
          </a:p>
        </p:txBody>
      </p:sp>
      <p:sp>
        <p:nvSpPr>
          <p:cNvPr id="5" name="Footer Placeholder 4">
            <a:extLst>
              <a:ext uri="{FF2B5EF4-FFF2-40B4-BE49-F238E27FC236}">
                <a16:creationId xmlns:a16="http://schemas.microsoft.com/office/drawing/2014/main" id="{19A198CB-A345-A9BD-E881-C5B580A83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6CD2C-F4A1-1DEA-BFB8-36E47842E87F}"/>
              </a:ext>
            </a:extLst>
          </p:cNvPr>
          <p:cNvSpPr>
            <a:spLocks noGrp="1"/>
          </p:cNvSpPr>
          <p:nvPr>
            <p:ph type="sldNum" sz="quarter" idx="12"/>
          </p:nvPr>
        </p:nvSpPr>
        <p:spPr/>
        <p:txBody>
          <a:bodyPr/>
          <a:lstStyle/>
          <a:p>
            <a:fld id="{D9C165C3-08CE-4B11-8ADE-2964CBBC1F78}" type="slidenum">
              <a:rPr lang="en-US" smtClean="0"/>
              <a:t>‹#›</a:t>
            </a:fld>
            <a:endParaRPr lang="en-US"/>
          </a:p>
        </p:txBody>
      </p:sp>
    </p:spTree>
    <p:extLst>
      <p:ext uri="{BB962C8B-B14F-4D97-AF65-F5344CB8AC3E}">
        <p14:creationId xmlns:p14="http://schemas.microsoft.com/office/powerpoint/2010/main" val="326298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231F-F7F4-52E9-7E60-31E8738EB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1C752-6C75-EE75-365E-D98F0E570B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EB70BC-1838-C299-574A-B2D667B99B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7A3506-63AB-896A-02D2-ED8DFFF970F9}"/>
              </a:ext>
            </a:extLst>
          </p:cNvPr>
          <p:cNvSpPr>
            <a:spLocks noGrp="1"/>
          </p:cNvSpPr>
          <p:nvPr>
            <p:ph type="dt" sz="half" idx="10"/>
          </p:nvPr>
        </p:nvSpPr>
        <p:spPr/>
        <p:txBody>
          <a:bodyPr/>
          <a:lstStyle/>
          <a:p>
            <a:fld id="{47A3C045-BE13-4CF7-BF1E-410E37C83A6F}" type="datetimeFigureOut">
              <a:rPr lang="en-US" smtClean="0"/>
              <a:t>12/30/2025</a:t>
            </a:fld>
            <a:endParaRPr lang="en-US"/>
          </a:p>
        </p:txBody>
      </p:sp>
      <p:sp>
        <p:nvSpPr>
          <p:cNvPr id="6" name="Footer Placeholder 5">
            <a:extLst>
              <a:ext uri="{FF2B5EF4-FFF2-40B4-BE49-F238E27FC236}">
                <a16:creationId xmlns:a16="http://schemas.microsoft.com/office/drawing/2014/main" id="{BDC78082-D77A-7EA7-1824-771A607F3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D74F5-C94A-C0FB-B7FC-04EA87B9F41A}"/>
              </a:ext>
            </a:extLst>
          </p:cNvPr>
          <p:cNvSpPr>
            <a:spLocks noGrp="1"/>
          </p:cNvSpPr>
          <p:nvPr>
            <p:ph type="sldNum" sz="quarter" idx="12"/>
          </p:nvPr>
        </p:nvSpPr>
        <p:spPr/>
        <p:txBody>
          <a:bodyPr/>
          <a:lstStyle/>
          <a:p>
            <a:fld id="{D9C165C3-08CE-4B11-8ADE-2964CBBC1F78}" type="slidenum">
              <a:rPr lang="en-US" smtClean="0"/>
              <a:t>‹#›</a:t>
            </a:fld>
            <a:endParaRPr lang="en-US"/>
          </a:p>
        </p:txBody>
      </p:sp>
    </p:spTree>
    <p:extLst>
      <p:ext uri="{BB962C8B-B14F-4D97-AF65-F5344CB8AC3E}">
        <p14:creationId xmlns:p14="http://schemas.microsoft.com/office/powerpoint/2010/main" val="357947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DC375-B72A-000A-9D04-67CD69B16B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03BFBC-A5A1-4398-A059-C3B1617135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F226D2-994A-825D-1B6E-2914E14A67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CDA8B9-1000-7EEF-B7FC-E376888469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6F34EC-2EF6-8EDF-C562-6D78DECF20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0F470A-65A4-764D-B5FB-D2ECB0F4F902}"/>
              </a:ext>
            </a:extLst>
          </p:cNvPr>
          <p:cNvSpPr>
            <a:spLocks noGrp="1"/>
          </p:cNvSpPr>
          <p:nvPr>
            <p:ph type="dt" sz="half" idx="10"/>
          </p:nvPr>
        </p:nvSpPr>
        <p:spPr/>
        <p:txBody>
          <a:bodyPr/>
          <a:lstStyle/>
          <a:p>
            <a:fld id="{47A3C045-BE13-4CF7-BF1E-410E37C83A6F}" type="datetimeFigureOut">
              <a:rPr lang="en-US" smtClean="0"/>
              <a:t>12/30/2025</a:t>
            </a:fld>
            <a:endParaRPr lang="en-US"/>
          </a:p>
        </p:txBody>
      </p:sp>
      <p:sp>
        <p:nvSpPr>
          <p:cNvPr id="8" name="Footer Placeholder 7">
            <a:extLst>
              <a:ext uri="{FF2B5EF4-FFF2-40B4-BE49-F238E27FC236}">
                <a16:creationId xmlns:a16="http://schemas.microsoft.com/office/drawing/2014/main" id="{02BEF60B-C803-1319-3D2C-8DE2B5784E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C2956E-98EC-CF04-ACE4-44B7BFBD4516}"/>
              </a:ext>
            </a:extLst>
          </p:cNvPr>
          <p:cNvSpPr>
            <a:spLocks noGrp="1"/>
          </p:cNvSpPr>
          <p:nvPr>
            <p:ph type="sldNum" sz="quarter" idx="12"/>
          </p:nvPr>
        </p:nvSpPr>
        <p:spPr/>
        <p:txBody>
          <a:bodyPr/>
          <a:lstStyle/>
          <a:p>
            <a:fld id="{D9C165C3-08CE-4B11-8ADE-2964CBBC1F78}" type="slidenum">
              <a:rPr lang="en-US" smtClean="0"/>
              <a:t>‹#›</a:t>
            </a:fld>
            <a:endParaRPr lang="en-US"/>
          </a:p>
        </p:txBody>
      </p:sp>
    </p:spTree>
    <p:extLst>
      <p:ext uri="{BB962C8B-B14F-4D97-AF65-F5344CB8AC3E}">
        <p14:creationId xmlns:p14="http://schemas.microsoft.com/office/powerpoint/2010/main" val="294403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6311-B424-08AB-B0B7-9372A7E10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0B2E36-E2AE-0FDE-7645-6B410B4E4400}"/>
              </a:ext>
            </a:extLst>
          </p:cNvPr>
          <p:cNvSpPr>
            <a:spLocks noGrp="1"/>
          </p:cNvSpPr>
          <p:nvPr>
            <p:ph type="dt" sz="half" idx="10"/>
          </p:nvPr>
        </p:nvSpPr>
        <p:spPr/>
        <p:txBody>
          <a:bodyPr/>
          <a:lstStyle/>
          <a:p>
            <a:fld id="{47A3C045-BE13-4CF7-BF1E-410E37C83A6F}" type="datetimeFigureOut">
              <a:rPr lang="en-US" smtClean="0"/>
              <a:t>12/30/2025</a:t>
            </a:fld>
            <a:endParaRPr lang="en-US"/>
          </a:p>
        </p:txBody>
      </p:sp>
      <p:sp>
        <p:nvSpPr>
          <p:cNvPr id="4" name="Footer Placeholder 3">
            <a:extLst>
              <a:ext uri="{FF2B5EF4-FFF2-40B4-BE49-F238E27FC236}">
                <a16:creationId xmlns:a16="http://schemas.microsoft.com/office/drawing/2014/main" id="{9A99B4DE-BBB6-6704-AB18-BC757CF57D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24A155-05CB-C2E2-4A54-566CEEB83796}"/>
              </a:ext>
            </a:extLst>
          </p:cNvPr>
          <p:cNvSpPr>
            <a:spLocks noGrp="1"/>
          </p:cNvSpPr>
          <p:nvPr>
            <p:ph type="sldNum" sz="quarter" idx="12"/>
          </p:nvPr>
        </p:nvSpPr>
        <p:spPr/>
        <p:txBody>
          <a:bodyPr/>
          <a:lstStyle/>
          <a:p>
            <a:fld id="{D9C165C3-08CE-4B11-8ADE-2964CBBC1F78}" type="slidenum">
              <a:rPr lang="en-US" smtClean="0"/>
              <a:t>‹#›</a:t>
            </a:fld>
            <a:endParaRPr lang="en-US"/>
          </a:p>
        </p:txBody>
      </p:sp>
    </p:spTree>
    <p:extLst>
      <p:ext uri="{BB962C8B-B14F-4D97-AF65-F5344CB8AC3E}">
        <p14:creationId xmlns:p14="http://schemas.microsoft.com/office/powerpoint/2010/main" val="227903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F80492-01F0-CE9E-C1A0-C2A323FBC4EF}"/>
              </a:ext>
            </a:extLst>
          </p:cNvPr>
          <p:cNvSpPr>
            <a:spLocks noGrp="1"/>
          </p:cNvSpPr>
          <p:nvPr>
            <p:ph type="dt" sz="half" idx="10"/>
          </p:nvPr>
        </p:nvSpPr>
        <p:spPr/>
        <p:txBody>
          <a:bodyPr/>
          <a:lstStyle/>
          <a:p>
            <a:fld id="{47A3C045-BE13-4CF7-BF1E-410E37C83A6F}" type="datetimeFigureOut">
              <a:rPr lang="en-US" smtClean="0"/>
              <a:t>12/30/2025</a:t>
            </a:fld>
            <a:endParaRPr lang="en-US"/>
          </a:p>
        </p:txBody>
      </p:sp>
      <p:sp>
        <p:nvSpPr>
          <p:cNvPr id="3" name="Footer Placeholder 2">
            <a:extLst>
              <a:ext uri="{FF2B5EF4-FFF2-40B4-BE49-F238E27FC236}">
                <a16:creationId xmlns:a16="http://schemas.microsoft.com/office/drawing/2014/main" id="{6E6352F2-8C4D-3675-C836-B02259B35A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C2D525-D230-24B1-887E-86762C690DB6}"/>
              </a:ext>
            </a:extLst>
          </p:cNvPr>
          <p:cNvSpPr>
            <a:spLocks noGrp="1"/>
          </p:cNvSpPr>
          <p:nvPr>
            <p:ph type="sldNum" sz="quarter" idx="12"/>
          </p:nvPr>
        </p:nvSpPr>
        <p:spPr/>
        <p:txBody>
          <a:bodyPr/>
          <a:lstStyle/>
          <a:p>
            <a:fld id="{D9C165C3-08CE-4B11-8ADE-2964CBBC1F78}" type="slidenum">
              <a:rPr lang="en-US" smtClean="0"/>
              <a:t>‹#›</a:t>
            </a:fld>
            <a:endParaRPr lang="en-US"/>
          </a:p>
        </p:txBody>
      </p:sp>
    </p:spTree>
    <p:extLst>
      <p:ext uri="{BB962C8B-B14F-4D97-AF65-F5344CB8AC3E}">
        <p14:creationId xmlns:p14="http://schemas.microsoft.com/office/powerpoint/2010/main" val="322339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B9D1-36C7-436C-5C5D-75BB3B2CE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676442-48E8-BD7F-1DA6-0FC8236098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3A4577-DE29-2D65-CCE8-B3C9937DE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3B025-3A7C-52B5-92A6-43A273A714F2}"/>
              </a:ext>
            </a:extLst>
          </p:cNvPr>
          <p:cNvSpPr>
            <a:spLocks noGrp="1"/>
          </p:cNvSpPr>
          <p:nvPr>
            <p:ph type="dt" sz="half" idx="10"/>
          </p:nvPr>
        </p:nvSpPr>
        <p:spPr/>
        <p:txBody>
          <a:bodyPr/>
          <a:lstStyle/>
          <a:p>
            <a:fld id="{47A3C045-BE13-4CF7-BF1E-410E37C83A6F}" type="datetimeFigureOut">
              <a:rPr lang="en-US" smtClean="0"/>
              <a:t>12/30/2025</a:t>
            </a:fld>
            <a:endParaRPr lang="en-US"/>
          </a:p>
        </p:txBody>
      </p:sp>
      <p:sp>
        <p:nvSpPr>
          <p:cNvPr id="6" name="Footer Placeholder 5">
            <a:extLst>
              <a:ext uri="{FF2B5EF4-FFF2-40B4-BE49-F238E27FC236}">
                <a16:creationId xmlns:a16="http://schemas.microsoft.com/office/drawing/2014/main" id="{8BDDA2DE-3CE9-9F8E-E783-081B27D67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F9549-7CE8-CD86-33EB-C0355E14E6F5}"/>
              </a:ext>
            </a:extLst>
          </p:cNvPr>
          <p:cNvSpPr>
            <a:spLocks noGrp="1"/>
          </p:cNvSpPr>
          <p:nvPr>
            <p:ph type="sldNum" sz="quarter" idx="12"/>
          </p:nvPr>
        </p:nvSpPr>
        <p:spPr/>
        <p:txBody>
          <a:bodyPr/>
          <a:lstStyle/>
          <a:p>
            <a:fld id="{D9C165C3-08CE-4B11-8ADE-2964CBBC1F78}" type="slidenum">
              <a:rPr lang="en-US" smtClean="0"/>
              <a:t>‹#›</a:t>
            </a:fld>
            <a:endParaRPr lang="en-US"/>
          </a:p>
        </p:txBody>
      </p:sp>
    </p:spTree>
    <p:extLst>
      <p:ext uri="{BB962C8B-B14F-4D97-AF65-F5344CB8AC3E}">
        <p14:creationId xmlns:p14="http://schemas.microsoft.com/office/powerpoint/2010/main" val="128851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924D-41A1-3AAA-A2AD-FE9735528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02C3E9-418E-1284-BE6E-B17E3F8EB2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CC2206-DACA-172A-F77B-7067373D3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3A8E6-D1DC-18DE-ADB0-E191796D82EB}"/>
              </a:ext>
            </a:extLst>
          </p:cNvPr>
          <p:cNvSpPr>
            <a:spLocks noGrp="1"/>
          </p:cNvSpPr>
          <p:nvPr>
            <p:ph type="dt" sz="half" idx="10"/>
          </p:nvPr>
        </p:nvSpPr>
        <p:spPr/>
        <p:txBody>
          <a:bodyPr/>
          <a:lstStyle/>
          <a:p>
            <a:fld id="{47A3C045-BE13-4CF7-BF1E-410E37C83A6F}" type="datetimeFigureOut">
              <a:rPr lang="en-US" smtClean="0"/>
              <a:t>12/30/2025</a:t>
            </a:fld>
            <a:endParaRPr lang="en-US"/>
          </a:p>
        </p:txBody>
      </p:sp>
      <p:sp>
        <p:nvSpPr>
          <p:cNvPr id="6" name="Footer Placeholder 5">
            <a:extLst>
              <a:ext uri="{FF2B5EF4-FFF2-40B4-BE49-F238E27FC236}">
                <a16:creationId xmlns:a16="http://schemas.microsoft.com/office/drawing/2014/main" id="{724523B4-4B4E-EC31-A377-04DD339AE1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DC6343-74BB-3D14-6962-1EDBC967F661}"/>
              </a:ext>
            </a:extLst>
          </p:cNvPr>
          <p:cNvSpPr>
            <a:spLocks noGrp="1"/>
          </p:cNvSpPr>
          <p:nvPr>
            <p:ph type="sldNum" sz="quarter" idx="12"/>
          </p:nvPr>
        </p:nvSpPr>
        <p:spPr/>
        <p:txBody>
          <a:bodyPr/>
          <a:lstStyle/>
          <a:p>
            <a:fld id="{D9C165C3-08CE-4B11-8ADE-2964CBBC1F78}" type="slidenum">
              <a:rPr lang="en-US" smtClean="0"/>
              <a:t>‹#›</a:t>
            </a:fld>
            <a:endParaRPr lang="en-US"/>
          </a:p>
        </p:txBody>
      </p:sp>
    </p:spTree>
    <p:extLst>
      <p:ext uri="{BB962C8B-B14F-4D97-AF65-F5344CB8AC3E}">
        <p14:creationId xmlns:p14="http://schemas.microsoft.com/office/powerpoint/2010/main" val="38708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B90541-11A8-E9E5-5674-C14D46E13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BF77CC-B216-E1E9-B77B-A21E5B310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6BF30-0BBD-90ED-FEC4-F3B05A0862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A3C045-BE13-4CF7-BF1E-410E37C83A6F}" type="datetimeFigureOut">
              <a:rPr lang="en-US" smtClean="0"/>
              <a:t>12/30/2025</a:t>
            </a:fld>
            <a:endParaRPr lang="en-US"/>
          </a:p>
        </p:txBody>
      </p:sp>
      <p:sp>
        <p:nvSpPr>
          <p:cNvPr id="5" name="Footer Placeholder 4">
            <a:extLst>
              <a:ext uri="{FF2B5EF4-FFF2-40B4-BE49-F238E27FC236}">
                <a16:creationId xmlns:a16="http://schemas.microsoft.com/office/drawing/2014/main" id="{5F8CF1B5-1AA6-D1A3-9164-9580F1C22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2C26F4-CAD6-E852-F70F-DF4DB428E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C165C3-08CE-4B11-8ADE-2964CBBC1F78}" type="slidenum">
              <a:rPr lang="en-US" smtClean="0"/>
              <a:t>‹#›</a:t>
            </a:fld>
            <a:endParaRPr lang="en-US"/>
          </a:p>
        </p:txBody>
      </p:sp>
    </p:spTree>
    <p:extLst>
      <p:ext uri="{BB962C8B-B14F-4D97-AF65-F5344CB8AC3E}">
        <p14:creationId xmlns:p14="http://schemas.microsoft.com/office/powerpoint/2010/main" val="1882051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CCB54-3D39-C9BF-A09D-97F216CCC433}"/>
              </a:ext>
            </a:extLst>
          </p:cNvPr>
          <p:cNvSpPr>
            <a:spLocks noGrp="1"/>
          </p:cNvSpPr>
          <p:nvPr>
            <p:ph type="ctrTitle"/>
          </p:nvPr>
        </p:nvSpPr>
        <p:spPr>
          <a:xfrm>
            <a:off x="6590662" y="4267832"/>
            <a:ext cx="4805996" cy="1297115"/>
          </a:xfrm>
        </p:spPr>
        <p:txBody>
          <a:bodyPr anchor="t">
            <a:normAutofit/>
          </a:bodyPr>
          <a:lstStyle/>
          <a:p>
            <a:pPr algn="l"/>
            <a:r>
              <a:rPr lang="en-US" sz="4000">
                <a:solidFill>
                  <a:schemeClr val="tx2"/>
                </a:solidFill>
              </a:rPr>
              <a:t>PFAS Treatment Options</a:t>
            </a:r>
          </a:p>
        </p:txBody>
      </p:sp>
      <p:sp>
        <p:nvSpPr>
          <p:cNvPr id="3" name="Subtitle 2">
            <a:extLst>
              <a:ext uri="{FF2B5EF4-FFF2-40B4-BE49-F238E27FC236}">
                <a16:creationId xmlns:a16="http://schemas.microsoft.com/office/drawing/2014/main" id="{7DCD705A-CA1E-980F-5064-0039758E4500}"/>
              </a:ext>
            </a:extLst>
          </p:cNvPr>
          <p:cNvSpPr>
            <a:spLocks noGrp="1"/>
          </p:cNvSpPr>
          <p:nvPr>
            <p:ph type="subTitle" idx="1"/>
          </p:nvPr>
        </p:nvSpPr>
        <p:spPr>
          <a:xfrm>
            <a:off x="6590966" y="3428999"/>
            <a:ext cx="4805691" cy="838831"/>
          </a:xfrm>
        </p:spPr>
        <p:txBody>
          <a:bodyPr anchor="b">
            <a:noAutofit/>
          </a:bodyPr>
          <a:lstStyle/>
          <a:p>
            <a:pPr algn="l"/>
            <a:r>
              <a:rPr lang="en-US" sz="1400" dirty="0">
                <a:solidFill>
                  <a:schemeClr val="tx2"/>
                </a:solidFill>
              </a:rPr>
              <a:t>PWSES Presentation</a:t>
            </a:r>
          </a:p>
          <a:p>
            <a:pPr algn="l"/>
            <a:r>
              <a:rPr lang="en-US" sz="1400" dirty="0">
                <a:solidFill>
                  <a:schemeClr val="tx2"/>
                </a:solidFill>
              </a:rPr>
              <a:t>Operator Renewal Treatment</a:t>
            </a:r>
          </a:p>
          <a:p>
            <a:pPr algn="l"/>
            <a:r>
              <a:rPr lang="en-US" sz="1400" dirty="0">
                <a:solidFill>
                  <a:schemeClr val="tx2"/>
                </a:solidFill>
              </a:rPr>
              <a:t>2026</a:t>
            </a:r>
          </a:p>
        </p:txBody>
      </p:sp>
      <p:pic>
        <p:nvPicPr>
          <p:cNvPr id="7" name="Graphic 6" descr="Medicine">
            <a:extLst>
              <a:ext uri="{FF2B5EF4-FFF2-40B4-BE49-F238E27FC236}">
                <a16:creationId xmlns:a16="http://schemas.microsoft.com/office/drawing/2014/main" id="{5E1EF8C6-B828-A9F3-9A14-C5B1AE0F70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8422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par>
                                <p:cTn id="21" presetID="10" presetClass="entr" presetSubtype="0" fill="hold" nodeType="withEffect">
                                  <p:stCondLst>
                                    <p:cond delay="500"/>
                                  </p:stCondLst>
                                  <p:iterate>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6BC8FB-A99C-79CD-E9DE-5D65F77610F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305E8-09AC-0255-32C0-DD76A610EF09}"/>
              </a:ext>
            </a:extLst>
          </p:cNvPr>
          <p:cNvSpPr>
            <a:spLocks noGrp="1"/>
          </p:cNvSpPr>
          <p:nvPr>
            <p:ph type="title"/>
          </p:nvPr>
        </p:nvSpPr>
        <p:spPr>
          <a:xfrm>
            <a:off x="804671" y="627291"/>
            <a:ext cx="4766330" cy="1454051"/>
          </a:xfrm>
        </p:spPr>
        <p:txBody>
          <a:bodyPr>
            <a:normAutofit/>
          </a:bodyPr>
          <a:lstStyle/>
          <a:p>
            <a:r>
              <a:rPr lang="en-US" sz="3600" b="1" dirty="0">
                <a:solidFill>
                  <a:schemeClr val="tx2"/>
                </a:solidFill>
              </a:rPr>
              <a:t>Ion Exchange (IX)</a:t>
            </a:r>
          </a:p>
        </p:txBody>
      </p:sp>
      <p:sp>
        <p:nvSpPr>
          <p:cNvPr id="3" name="Content Placeholder 2">
            <a:extLst>
              <a:ext uri="{FF2B5EF4-FFF2-40B4-BE49-F238E27FC236}">
                <a16:creationId xmlns:a16="http://schemas.microsoft.com/office/drawing/2014/main" id="{E1C89819-AFBB-367F-DC6F-83F885A3E1B5}"/>
              </a:ext>
            </a:extLst>
          </p:cNvPr>
          <p:cNvSpPr>
            <a:spLocks noGrp="1"/>
          </p:cNvSpPr>
          <p:nvPr>
            <p:ph idx="1"/>
          </p:nvPr>
        </p:nvSpPr>
        <p:spPr>
          <a:xfrm>
            <a:off x="804672" y="1791730"/>
            <a:ext cx="5151285" cy="4337221"/>
          </a:xfrm>
        </p:spPr>
        <p:txBody>
          <a:bodyPr anchor="t">
            <a:normAutofit lnSpcReduction="10000"/>
          </a:bodyPr>
          <a:lstStyle/>
          <a:p>
            <a:r>
              <a:rPr lang="en-US" sz="2400" dirty="0">
                <a:solidFill>
                  <a:schemeClr val="tx2"/>
                </a:solidFill>
              </a:rPr>
              <a:t>Influent ran through resin to remove charged particles</a:t>
            </a:r>
          </a:p>
          <a:p>
            <a:r>
              <a:rPr lang="en-US" sz="2400" dirty="0">
                <a:solidFill>
                  <a:schemeClr val="tx2"/>
                </a:solidFill>
              </a:rPr>
              <a:t>Anion exchange used to target negatively charged PFAS</a:t>
            </a:r>
          </a:p>
          <a:p>
            <a:r>
              <a:rPr lang="en-US" sz="2400" dirty="0">
                <a:solidFill>
                  <a:schemeClr val="tx2"/>
                </a:solidFill>
              </a:rPr>
              <a:t>Weak base anion have been most promising, but strong base still applicable</a:t>
            </a:r>
          </a:p>
          <a:p>
            <a:r>
              <a:rPr lang="en-US" sz="2400" dirty="0">
                <a:solidFill>
                  <a:schemeClr val="tx2"/>
                </a:solidFill>
              </a:rPr>
              <a:t>Salt or base mixed with methanol or ethanol for regeneration</a:t>
            </a:r>
          </a:p>
          <a:p>
            <a:r>
              <a:rPr lang="en-US" sz="2400" dirty="0">
                <a:solidFill>
                  <a:schemeClr val="tx2"/>
                </a:solidFill>
              </a:rPr>
              <a:t>Better at short-chain PFAS removal</a:t>
            </a:r>
          </a:p>
          <a:p>
            <a:r>
              <a:rPr lang="en-US" sz="2400" dirty="0">
                <a:solidFill>
                  <a:schemeClr val="tx2"/>
                </a:solidFill>
              </a:rPr>
              <a:t>Requires specific pH range to be effective</a:t>
            </a: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6475F55D-8246-24AB-5165-4E53E6172933}"/>
              </a:ext>
            </a:extLst>
          </p:cNvPr>
          <p:cNvPicPr>
            <a:picLocks noChangeAspect="1"/>
          </p:cNvPicPr>
          <p:nvPr/>
        </p:nvPicPr>
        <p:blipFill>
          <a:blip r:embed="rId3"/>
          <a:stretch>
            <a:fillRect/>
          </a:stretch>
        </p:blipFill>
        <p:spPr>
          <a:xfrm>
            <a:off x="7621895" y="2140352"/>
            <a:ext cx="4142232" cy="3525551"/>
          </a:xfrm>
          <a:prstGeom prst="rect">
            <a:avLst/>
          </a:prstGeom>
        </p:spPr>
      </p:pic>
    </p:spTree>
    <p:extLst>
      <p:ext uri="{BB962C8B-B14F-4D97-AF65-F5344CB8AC3E}">
        <p14:creationId xmlns:p14="http://schemas.microsoft.com/office/powerpoint/2010/main" val="140854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F1E42A-F926-0D7C-340E-747BBB34E04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EF5FB-8F91-E986-B064-E7F4BB147607}"/>
              </a:ext>
            </a:extLst>
          </p:cNvPr>
          <p:cNvSpPr>
            <a:spLocks noGrp="1"/>
          </p:cNvSpPr>
          <p:nvPr>
            <p:ph type="title"/>
          </p:nvPr>
        </p:nvSpPr>
        <p:spPr>
          <a:xfrm>
            <a:off x="1452656" y="1133721"/>
            <a:ext cx="9357865" cy="1041901"/>
          </a:xfrm>
        </p:spPr>
        <p:txBody>
          <a:bodyPr>
            <a:normAutofit/>
          </a:bodyPr>
          <a:lstStyle/>
          <a:p>
            <a:pPr algn="ctr"/>
            <a:r>
              <a:rPr lang="en-US" sz="4000" b="1" dirty="0"/>
              <a:t>Ion Exchange (IX)</a:t>
            </a:r>
          </a:p>
        </p:txBody>
      </p:sp>
      <p:sp>
        <p:nvSpPr>
          <p:cNvPr id="3" name="Content Placeholder 2">
            <a:extLst>
              <a:ext uri="{FF2B5EF4-FFF2-40B4-BE49-F238E27FC236}">
                <a16:creationId xmlns:a16="http://schemas.microsoft.com/office/drawing/2014/main" id="{4071E3F5-63B0-197E-AD8D-D9E6713ED687}"/>
              </a:ext>
            </a:extLst>
          </p:cNvPr>
          <p:cNvSpPr>
            <a:spLocks noGrp="1"/>
          </p:cNvSpPr>
          <p:nvPr>
            <p:ph sz="half" idx="1"/>
          </p:nvPr>
        </p:nvSpPr>
        <p:spPr>
          <a:xfrm>
            <a:off x="1612057" y="2175622"/>
            <a:ext cx="4483324" cy="2699968"/>
          </a:xfrm>
        </p:spPr>
        <p:txBody>
          <a:bodyPr>
            <a:normAutofit/>
          </a:bodyPr>
          <a:lstStyle/>
          <a:p>
            <a:pPr marL="0" indent="0">
              <a:buNone/>
            </a:pPr>
            <a:r>
              <a:rPr lang="en-US" sz="2000" b="1" dirty="0"/>
              <a:t>Advantages</a:t>
            </a:r>
          </a:p>
          <a:p>
            <a:r>
              <a:rPr lang="en-US" sz="2000" dirty="0"/>
              <a:t>PFAS-selective resins available</a:t>
            </a:r>
          </a:p>
          <a:p>
            <a:r>
              <a:rPr lang="en-US" sz="2000" dirty="0"/>
              <a:t>Moderate capital costs</a:t>
            </a:r>
          </a:p>
          <a:p>
            <a:r>
              <a:rPr lang="en-US" sz="2000" dirty="0"/>
              <a:t>Shorter contact time requirements than GAC</a:t>
            </a:r>
          </a:p>
          <a:p>
            <a:r>
              <a:rPr lang="en-US" sz="2000" dirty="0"/>
              <a:t>Resin replaced less than GAC</a:t>
            </a:r>
          </a:p>
        </p:txBody>
      </p:sp>
      <p:sp>
        <p:nvSpPr>
          <p:cNvPr id="4" name="Content Placeholder 3">
            <a:extLst>
              <a:ext uri="{FF2B5EF4-FFF2-40B4-BE49-F238E27FC236}">
                <a16:creationId xmlns:a16="http://schemas.microsoft.com/office/drawing/2014/main" id="{1EFE6FEC-138B-6665-7E1A-2CC036A8BAF2}"/>
              </a:ext>
            </a:extLst>
          </p:cNvPr>
          <p:cNvSpPr>
            <a:spLocks noGrp="1"/>
          </p:cNvSpPr>
          <p:nvPr>
            <p:ph sz="half" idx="2"/>
          </p:nvPr>
        </p:nvSpPr>
        <p:spPr>
          <a:xfrm>
            <a:off x="6256020" y="2175622"/>
            <a:ext cx="4554501" cy="2699968"/>
          </a:xfrm>
        </p:spPr>
        <p:txBody>
          <a:bodyPr>
            <a:normAutofit/>
          </a:bodyPr>
          <a:lstStyle/>
          <a:p>
            <a:pPr marL="0" indent="0">
              <a:buNone/>
            </a:pPr>
            <a:r>
              <a:rPr lang="en-US" sz="2000" b="1" dirty="0"/>
              <a:t>Disadvantages</a:t>
            </a:r>
          </a:p>
          <a:p>
            <a:r>
              <a:rPr lang="en-US" sz="2000" dirty="0"/>
              <a:t>Higher O&amp;M cost</a:t>
            </a:r>
          </a:p>
          <a:p>
            <a:r>
              <a:rPr lang="en-US" sz="2000" dirty="0"/>
              <a:t>Less secondary water quality benefits</a:t>
            </a:r>
          </a:p>
          <a:p>
            <a:r>
              <a:rPr lang="en-US" sz="2000" dirty="0"/>
              <a:t>Spent media may be considered hazardous waste</a:t>
            </a:r>
          </a:p>
          <a:p>
            <a:endParaRPr lang="en-US" sz="2000" dirty="0"/>
          </a:p>
          <a:p>
            <a:endParaRPr lang="en-US" sz="2000" dirty="0"/>
          </a:p>
          <a:p>
            <a:endParaRPr lang="en-US" sz="2000" dirty="0"/>
          </a:p>
        </p:txBody>
      </p:sp>
      <p:pic>
        <p:nvPicPr>
          <p:cNvPr id="6" name="Picture 5">
            <a:extLst>
              <a:ext uri="{FF2B5EF4-FFF2-40B4-BE49-F238E27FC236}">
                <a16:creationId xmlns:a16="http://schemas.microsoft.com/office/drawing/2014/main" id="{A58030CD-3317-9248-A7C6-D93C9DD0B97E}"/>
              </a:ext>
            </a:extLst>
          </p:cNvPr>
          <p:cNvPicPr>
            <a:picLocks noChangeAspect="1"/>
          </p:cNvPicPr>
          <p:nvPr/>
        </p:nvPicPr>
        <p:blipFill>
          <a:blip r:embed="rId2"/>
          <a:stretch>
            <a:fillRect/>
          </a:stretch>
        </p:blipFill>
        <p:spPr>
          <a:xfrm>
            <a:off x="3254437" y="4570795"/>
            <a:ext cx="5681887" cy="1820715"/>
          </a:xfrm>
          <a:prstGeom prst="rect">
            <a:avLst/>
          </a:prstGeom>
          <a:ln>
            <a:solidFill>
              <a:schemeClr val="tx1"/>
            </a:solidFill>
          </a:ln>
        </p:spPr>
      </p:pic>
    </p:spTree>
    <p:extLst>
      <p:ext uri="{BB962C8B-B14F-4D97-AF65-F5344CB8AC3E}">
        <p14:creationId xmlns:p14="http://schemas.microsoft.com/office/powerpoint/2010/main" val="3867898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50A4AF-374F-034C-034D-14EDDA699B1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0C481DC-29F1-BAEE-F402-B8E5A811549B}"/>
              </a:ext>
            </a:extLst>
          </p:cNvPr>
          <p:cNvSpPr>
            <a:spLocks noGrp="1"/>
          </p:cNvSpPr>
          <p:nvPr>
            <p:ph type="title"/>
          </p:nvPr>
        </p:nvSpPr>
        <p:spPr>
          <a:xfrm>
            <a:off x="288324" y="403572"/>
            <a:ext cx="11189527" cy="1330841"/>
          </a:xfrm>
        </p:spPr>
        <p:txBody>
          <a:bodyPr>
            <a:normAutofit/>
          </a:bodyPr>
          <a:lstStyle/>
          <a:p>
            <a:pPr algn="ctr"/>
            <a:r>
              <a:rPr lang="en-US" b="1" dirty="0"/>
              <a:t>Nanofiltration (NF) &amp; Reverse Osmosis (RO)</a:t>
            </a:r>
          </a:p>
        </p:txBody>
      </p:sp>
      <p:sp>
        <p:nvSpPr>
          <p:cNvPr id="3" name="Content Placeholder 2">
            <a:extLst>
              <a:ext uri="{FF2B5EF4-FFF2-40B4-BE49-F238E27FC236}">
                <a16:creationId xmlns:a16="http://schemas.microsoft.com/office/drawing/2014/main" id="{1C9F10D8-60AE-6017-7E8A-E88ECC6723B5}"/>
              </a:ext>
            </a:extLst>
          </p:cNvPr>
          <p:cNvSpPr>
            <a:spLocks noGrp="1"/>
          </p:cNvSpPr>
          <p:nvPr>
            <p:ph idx="1"/>
          </p:nvPr>
        </p:nvSpPr>
        <p:spPr>
          <a:xfrm>
            <a:off x="288324" y="2061836"/>
            <a:ext cx="4958966" cy="3917773"/>
          </a:xfrm>
        </p:spPr>
        <p:txBody>
          <a:bodyPr>
            <a:normAutofit/>
          </a:bodyPr>
          <a:lstStyle/>
          <a:p>
            <a:r>
              <a:rPr lang="en-US" sz="2400" dirty="0"/>
              <a:t>Semipermeable membrane is used to retain contaminants inside, producing filtered permeate</a:t>
            </a:r>
          </a:p>
          <a:p>
            <a:r>
              <a:rPr lang="en-US" sz="2400" dirty="0"/>
              <a:t>Consistent removal throughout lifetime of membranes</a:t>
            </a:r>
          </a:p>
          <a:p>
            <a:r>
              <a:rPr lang="en-US" sz="2400" dirty="0"/>
              <a:t>NF considered more cost effective than RO</a:t>
            </a:r>
          </a:p>
          <a:p>
            <a:r>
              <a:rPr lang="en-US" sz="2400" dirty="0"/>
              <a:t>Removal of both short- and long- chain PFAS </a:t>
            </a:r>
          </a:p>
          <a:p>
            <a:endParaRPr lang="en-US" sz="2000" dirty="0"/>
          </a:p>
        </p:txBody>
      </p:sp>
      <p:pic>
        <p:nvPicPr>
          <p:cNvPr id="4" name="Picture 3">
            <a:extLst>
              <a:ext uri="{FF2B5EF4-FFF2-40B4-BE49-F238E27FC236}">
                <a16:creationId xmlns:a16="http://schemas.microsoft.com/office/drawing/2014/main" id="{143EF5F7-5DC9-3668-BBB2-E568C98134D3}"/>
              </a:ext>
            </a:extLst>
          </p:cNvPr>
          <p:cNvPicPr>
            <a:picLocks noChangeAspect="1"/>
          </p:cNvPicPr>
          <p:nvPr/>
        </p:nvPicPr>
        <p:blipFill>
          <a:blip r:embed="rId3"/>
          <a:stretch>
            <a:fillRect/>
          </a:stretch>
        </p:blipFill>
        <p:spPr>
          <a:xfrm>
            <a:off x="6096000" y="2438025"/>
            <a:ext cx="6029323" cy="3165393"/>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2774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1B5663-AA49-EEC8-68FD-0FF60A8294C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F88B3-C01D-028A-9076-B9B72125FFB2}"/>
              </a:ext>
            </a:extLst>
          </p:cNvPr>
          <p:cNvSpPr>
            <a:spLocks noGrp="1"/>
          </p:cNvSpPr>
          <p:nvPr>
            <p:ph type="title"/>
          </p:nvPr>
        </p:nvSpPr>
        <p:spPr>
          <a:xfrm>
            <a:off x="838200" y="668377"/>
            <a:ext cx="10515600" cy="1325563"/>
          </a:xfrm>
        </p:spPr>
        <p:txBody>
          <a:bodyPr>
            <a:normAutofit/>
          </a:bodyPr>
          <a:lstStyle/>
          <a:p>
            <a:r>
              <a:rPr lang="en-US" dirty="0"/>
              <a:t>Nanofiltration (NF) &amp; Reverse Osmosis (RO)</a:t>
            </a:r>
          </a:p>
        </p:txBody>
      </p:sp>
      <p:sp>
        <p:nvSpPr>
          <p:cNvPr id="3" name="Content Placeholder 2">
            <a:extLst>
              <a:ext uri="{FF2B5EF4-FFF2-40B4-BE49-F238E27FC236}">
                <a16:creationId xmlns:a16="http://schemas.microsoft.com/office/drawing/2014/main" id="{14C7C8C8-9B20-AB80-D33B-1B0B9ACB8411}"/>
              </a:ext>
            </a:extLst>
          </p:cNvPr>
          <p:cNvSpPr>
            <a:spLocks noGrp="1"/>
          </p:cNvSpPr>
          <p:nvPr>
            <p:ph sz="half" idx="1"/>
          </p:nvPr>
        </p:nvSpPr>
        <p:spPr>
          <a:xfrm>
            <a:off x="838200" y="2177456"/>
            <a:ext cx="5097780" cy="3795748"/>
          </a:xfrm>
        </p:spPr>
        <p:txBody>
          <a:bodyPr>
            <a:normAutofit/>
          </a:bodyPr>
          <a:lstStyle/>
          <a:p>
            <a:pPr marL="0" indent="0">
              <a:buNone/>
            </a:pPr>
            <a:r>
              <a:rPr lang="en-US" sz="2400" b="1" dirty="0"/>
              <a:t>Advantages</a:t>
            </a:r>
          </a:p>
          <a:p>
            <a:r>
              <a:rPr lang="en-US" sz="2400" dirty="0"/>
              <a:t>Removes wide variety of PFAS</a:t>
            </a:r>
          </a:p>
          <a:p>
            <a:r>
              <a:rPr lang="en-US" sz="2400" dirty="0"/>
              <a:t>Can treat high concentrations</a:t>
            </a:r>
          </a:p>
          <a:p>
            <a:r>
              <a:rPr lang="en-US" sz="2400" dirty="0"/>
              <a:t>Compact footprint</a:t>
            </a:r>
          </a:p>
          <a:p>
            <a:r>
              <a:rPr lang="en-US" sz="2400" dirty="0"/>
              <a:t>Removal  of CECs, TOC, and pathogens</a:t>
            </a:r>
          </a:p>
        </p:txBody>
      </p:sp>
      <p:sp>
        <p:nvSpPr>
          <p:cNvPr id="4" name="Content Placeholder 3">
            <a:extLst>
              <a:ext uri="{FF2B5EF4-FFF2-40B4-BE49-F238E27FC236}">
                <a16:creationId xmlns:a16="http://schemas.microsoft.com/office/drawing/2014/main" id="{5271E6A3-C898-03F1-8A7D-4259F495E3CB}"/>
              </a:ext>
            </a:extLst>
          </p:cNvPr>
          <p:cNvSpPr>
            <a:spLocks noGrp="1"/>
          </p:cNvSpPr>
          <p:nvPr>
            <p:ph sz="half" idx="2"/>
          </p:nvPr>
        </p:nvSpPr>
        <p:spPr>
          <a:xfrm>
            <a:off x="6256020" y="2177456"/>
            <a:ext cx="5097780" cy="3795748"/>
          </a:xfrm>
        </p:spPr>
        <p:txBody>
          <a:bodyPr>
            <a:normAutofit/>
          </a:bodyPr>
          <a:lstStyle/>
          <a:p>
            <a:pPr marL="0" indent="0">
              <a:buNone/>
            </a:pPr>
            <a:r>
              <a:rPr lang="en-US" sz="2400" b="1" dirty="0"/>
              <a:t>Disadvantages</a:t>
            </a:r>
          </a:p>
          <a:p>
            <a:r>
              <a:rPr lang="en-US" sz="2400" dirty="0"/>
              <a:t>Implementation of corrosion control, particularly for RO</a:t>
            </a:r>
          </a:p>
          <a:p>
            <a:r>
              <a:rPr lang="en-US" sz="2400" dirty="0"/>
              <a:t>High capital and O&amp;M costs</a:t>
            </a:r>
          </a:p>
          <a:p>
            <a:r>
              <a:rPr lang="en-US" sz="2400" dirty="0"/>
              <a:t>Energy intensive</a:t>
            </a:r>
          </a:p>
          <a:p>
            <a:endParaRPr lang="en-US" sz="2400" dirty="0"/>
          </a:p>
          <a:p>
            <a:endParaRPr lang="en-US" sz="2400" dirty="0"/>
          </a:p>
          <a:p>
            <a:endParaRPr lang="en-US" sz="2400" dirty="0"/>
          </a:p>
          <a:p>
            <a:endParaRPr lang="en-US" sz="2400" dirty="0"/>
          </a:p>
        </p:txBody>
      </p:sp>
      <p:pic>
        <p:nvPicPr>
          <p:cNvPr id="6" name="Picture 5">
            <a:extLst>
              <a:ext uri="{FF2B5EF4-FFF2-40B4-BE49-F238E27FC236}">
                <a16:creationId xmlns:a16="http://schemas.microsoft.com/office/drawing/2014/main" id="{8DC4DE73-3A28-E772-5726-33A400057BB6}"/>
              </a:ext>
            </a:extLst>
          </p:cNvPr>
          <p:cNvPicPr>
            <a:picLocks noChangeAspect="1"/>
          </p:cNvPicPr>
          <p:nvPr/>
        </p:nvPicPr>
        <p:blipFill>
          <a:blip r:embed="rId3"/>
          <a:stretch>
            <a:fillRect/>
          </a:stretch>
        </p:blipFill>
        <p:spPr>
          <a:xfrm>
            <a:off x="3459147" y="4777692"/>
            <a:ext cx="4953666" cy="1477890"/>
          </a:xfrm>
          <a:prstGeom prst="rect">
            <a:avLst/>
          </a:prstGeom>
          <a:ln>
            <a:solidFill>
              <a:schemeClr val="tx1"/>
            </a:solidFill>
          </a:ln>
        </p:spPr>
      </p:pic>
    </p:spTree>
    <p:extLst>
      <p:ext uri="{BB962C8B-B14F-4D97-AF65-F5344CB8AC3E}">
        <p14:creationId xmlns:p14="http://schemas.microsoft.com/office/powerpoint/2010/main" val="853766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9CD9C25-BDDF-0EF7-107A-63C9633D8B9B}"/>
              </a:ext>
            </a:extLst>
          </p:cNvPr>
          <p:cNvSpPr>
            <a:spLocks noGrp="1"/>
          </p:cNvSpPr>
          <p:nvPr>
            <p:ph type="title"/>
          </p:nvPr>
        </p:nvSpPr>
        <p:spPr>
          <a:xfrm>
            <a:off x="838200" y="365125"/>
            <a:ext cx="10515600" cy="1325563"/>
          </a:xfrm>
        </p:spPr>
        <p:txBody>
          <a:bodyPr>
            <a:normAutofit/>
          </a:bodyPr>
          <a:lstStyle/>
          <a:p>
            <a:r>
              <a:rPr lang="en-US" sz="5400"/>
              <a:t>Emerging Technologies</a:t>
            </a:r>
          </a:p>
        </p:txBody>
      </p:sp>
      <p:sp>
        <p:nvSpPr>
          <p:cNvPr id="1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5">
            <a:extLst>
              <a:ext uri="{FF2B5EF4-FFF2-40B4-BE49-F238E27FC236}">
                <a16:creationId xmlns:a16="http://schemas.microsoft.com/office/drawing/2014/main" id="{8F2DCA0A-D523-6E88-6F9C-2861BA1EAF14}"/>
              </a:ext>
            </a:extLst>
          </p:cNvPr>
          <p:cNvGraphicFramePr>
            <a:graphicFrameLocks noGrp="1"/>
          </p:cNvGraphicFramePr>
          <p:nvPr>
            <p:ph idx="1"/>
            <p:extLst>
              <p:ext uri="{D42A27DB-BD31-4B8C-83A1-F6EECF244321}">
                <p14:modId xmlns:p14="http://schemas.microsoft.com/office/powerpoint/2010/main" val="388331024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390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50A56EC-4971-AB94-6AB4-D24F5653BD87}"/>
              </a:ext>
            </a:extLst>
          </p:cNvPr>
          <p:cNvSpPr>
            <a:spLocks noGrp="1"/>
          </p:cNvSpPr>
          <p:nvPr>
            <p:ph type="title"/>
          </p:nvPr>
        </p:nvSpPr>
        <p:spPr>
          <a:xfrm>
            <a:off x="640080" y="1243013"/>
            <a:ext cx="3855720" cy="4371974"/>
          </a:xfrm>
        </p:spPr>
        <p:txBody>
          <a:bodyPr>
            <a:normAutofit/>
          </a:bodyPr>
          <a:lstStyle/>
          <a:p>
            <a:r>
              <a:rPr lang="en-US" sz="4000" b="1" dirty="0">
                <a:solidFill>
                  <a:schemeClr val="tx2"/>
                </a:solidFill>
              </a:rPr>
              <a:t>Overview</a:t>
            </a:r>
          </a:p>
        </p:txBody>
      </p:sp>
      <p:sp>
        <p:nvSpPr>
          <p:cNvPr id="18" name="Content Placeholder 2">
            <a:extLst>
              <a:ext uri="{FF2B5EF4-FFF2-40B4-BE49-F238E27FC236}">
                <a16:creationId xmlns:a16="http://schemas.microsoft.com/office/drawing/2014/main" id="{ECC5DEF2-E8A0-574E-C12F-55AAE7A11E4F}"/>
              </a:ext>
            </a:extLst>
          </p:cNvPr>
          <p:cNvSpPr>
            <a:spLocks noGrp="1"/>
          </p:cNvSpPr>
          <p:nvPr>
            <p:ph idx="1"/>
          </p:nvPr>
        </p:nvSpPr>
        <p:spPr>
          <a:xfrm>
            <a:off x="6172200" y="804672"/>
            <a:ext cx="5221224" cy="5230368"/>
          </a:xfrm>
        </p:spPr>
        <p:txBody>
          <a:bodyPr anchor="ctr">
            <a:normAutofit/>
          </a:bodyPr>
          <a:lstStyle/>
          <a:p>
            <a:pPr marL="0" indent="0">
              <a:buNone/>
            </a:pPr>
            <a:r>
              <a:rPr lang="en-US" sz="2400" dirty="0">
                <a:solidFill>
                  <a:schemeClr val="tx2"/>
                </a:solidFill>
              </a:rPr>
              <a:t>“Drinking Water Treatment for PFAS Selection Guide” from AWWA</a:t>
            </a:r>
          </a:p>
          <a:p>
            <a:pPr marL="0" indent="0">
              <a:buNone/>
            </a:pPr>
            <a:endParaRPr lang="en-US" sz="2400" dirty="0">
              <a:solidFill>
                <a:schemeClr val="tx2"/>
              </a:solidFill>
            </a:endParaRPr>
          </a:p>
          <a:p>
            <a:pPr marL="0" indent="0">
              <a:buNone/>
            </a:pPr>
            <a:r>
              <a:rPr lang="en-US" sz="2400" dirty="0">
                <a:solidFill>
                  <a:schemeClr val="tx2"/>
                </a:solidFill>
              </a:rPr>
              <a:t>1: Different types and ease of removal</a:t>
            </a:r>
          </a:p>
          <a:p>
            <a:pPr marL="0" indent="0">
              <a:buNone/>
            </a:pPr>
            <a:r>
              <a:rPr lang="en-US" sz="2400" dirty="0">
                <a:solidFill>
                  <a:schemeClr val="tx2"/>
                </a:solidFill>
              </a:rPr>
              <a:t>2: Efficacy of treatment</a:t>
            </a:r>
          </a:p>
          <a:p>
            <a:pPr marL="0" indent="0">
              <a:buNone/>
            </a:pPr>
            <a:r>
              <a:rPr lang="en-US" sz="2400" dirty="0">
                <a:solidFill>
                  <a:schemeClr val="tx2"/>
                </a:solidFill>
              </a:rPr>
              <a:t>3: Operation of treatment process</a:t>
            </a:r>
          </a:p>
          <a:p>
            <a:pPr marL="0" indent="0">
              <a:buNone/>
            </a:pPr>
            <a:r>
              <a:rPr lang="en-US" sz="2400" dirty="0">
                <a:solidFill>
                  <a:schemeClr val="tx2"/>
                </a:solidFill>
              </a:rPr>
              <a:t>4: Emerging and Noval Technologies</a:t>
            </a:r>
          </a:p>
        </p:txBody>
      </p:sp>
    </p:spTree>
    <p:extLst>
      <p:ext uri="{BB962C8B-B14F-4D97-AF65-F5344CB8AC3E}">
        <p14:creationId xmlns:p14="http://schemas.microsoft.com/office/powerpoint/2010/main" val="348806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0C2E4-8839-32A9-2DC7-D3D4972A4152}"/>
              </a:ext>
            </a:extLst>
          </p:cNvPr>
          <p:cNvSpPr>
            <a:spLocks noGrp="1"/>
          </p:cNvSpPr>
          <p:nvPr>
            <p:ph type="title"/>
          </p:nvPr>
        </p:nvSpPr>
        <p:spPr>
          <a:xfrm>
            <a:off x="640080" y="325369"/>
            <a:ext cx="4368602" cy="1956841"/>
          </a:xfrm>
        </p:spPr>
        <p:txBody>
          <a:bodyPr anchor="b">
            <a:normAutofit/>
          </a:bodyPr>
          <a:lstStyle/>
          <a:p>
            <a:r>
              <a:rPr lang="en-US" sz="5400"/>
              <a:t>Polymer PFAS</a:t>
            </a:r>
          </a:p>
        </p:txBody>
      </p:sp>
      <p:sp>
        <p:nvSpPr>
          <p:cNvPr id="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EAB99BC-DEA2-8FA5-2031-89350257CAC8}"/>
              </a:ext>
            </a:extLst>
          </p:cNvPr>
          <p:cNvSpPr>
            <a:spLocks noGrp="1"/>
          </p:cNvSpPr>
          <p:nvPr>
            <p:ph idx="1"/>
          </p:nvPr>
        </p:nvSpPr>
        <p:spPr>
          <a:xfrm>
            <a:off x="640080" y="2872899"/>
            <a:ext cx="4243589" cy="3320668"/>
          </a:xfrm>
        </p:spPr>
        <p:txBody>
          <a:bodyPr>
            <a:normAutofit/>
          </a:bodyPr>
          <a:lstStyle/>
          <a:p>
            <a:r>
              <a:rPr lang="en-US" sz="2200"/>
              <a:t>“Polymers of low concern”</a:t>
            </a:r>
          </a:p>
          <a:p>
            <a:r>
              <a:rPr lang="en-US" sz="2200"/>
              <a:t>Large and more stable molecules</a:t>
            </a:r>
          </a:p>
          <a:p>
            <a:r>
              <a:rPr lang="en-US" sz="2200"/>
              <a:t>Less environmental studies</a:t>
            </a:r>
          </a:p>
          <a:p>
            <a:r>
              <a:rPr lang="en-US" sz="2200"/>
              <a:t>Lower direct health risk</a:t>
            </a:r>
          </a:p>
          <a:p>
            <a:r>
              <a:rPr lang="en-US" sz="2200"/>
              <a:t>Can degrade into non-polymer PFAS</a:t>
            </a:r>
          </a:p>
          <a:p>
            <a:endParaRPr lang="en-US" sz="2200"/>
          </a:p>
          <a:p>
            <a:endParaRPr lang="en-US" sz="2200"/>
          </a:p>
        </p:txBody>
      </p:sp>
      <p:pic>
        <p:nvPicPr>
          <p:cNvPr id="7" name="Picture 6">
            <a:extLst>
              <a:ext uri="{FF2B5EF4-FFF2-40B4-BE49-F238E27FC236}">
                <a16:creationId xmlns:a16="http://schemas.microsoft.com/office/drawing/2014/main" id="{B4535EB5-B9B2-FB15-4A48-F88820E9D452}"/>
              </a:ext>
            </a:extLst>
          </p:cNvPr>
          <p:cNvPicPr>
            <a:picLocks noChangeAspect="1"/>
          </p:cNvPicPr>
          <p:nvPr/>
        </p:nvPicPr>
        <p:blipFill>
          <a:blip r:embed="rId3"/>
          <a:srcRect l="657" r="2411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9457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C2775A-DEFA-7BBC-3EE7-028611E8F95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C77CF2-A69A-B660-14C1-9C7D298388FA}"/>
              </a:ext>
            </a:extLst>
          </p:cNvPr>
          <p:cNvSpPr>
            <a:spLocks noGrp="1"/>
          </p:cNvSpPr>
          <p:nvPr>
            <p:ph type="title"/>
          </p:nvPr>
        </p:nvSpPr>
        <p:spPr>
          <a:xfrm>
            <a:off x="1452656" y="1019424"/>
            <a:ext cx="9357865" cy="1041901"/>
          </a:xfrm>
        </p:spPr>
        <p:txBody>
          <a:bodyPr>
            <a:normAutofit/>
          </a:bodyPr>
          <a:lstStyle/>
          <a:p>
            <a:r>
              <a:rPr lang="en-US" sz="4000" dirty="0"/>
              <a:t>Non-Polymer PFAS</a:t>
            </a:r>
          </a:p>
        </p:txBody>
      </p:sp>
      <p:sp>
        <p:nvSpPr>
          <p:cNvPr id="4" name="Content Placeholder 3">
            <a:extLst>
              <a:ext uri="{FF2B5EF4-FFF2-40B4-BE49-F238E27FC236}">
                <a16:creationId xmlns:a16="http://schemas.microsoft.com/office/drawing/2014/main" id="{E99A3903-94AF-96D3-7B01-761BD31091A2}"/>
              </a:ext>
            </a:extLst>
          </p:cNvPr>
          <p:cNvSpPr>
            <a:spLocks noGrp="1"/>
          </p:cNvSpPr>
          <p:nvPr>
            <p:ph sz="half" idx="1"/>
          </p:nvPr>
        </p:nvSpPr>
        <p:spPr>
          <a:xfrm>
            <a:off x="1452656" y="1932070"/>
            <a:ext cx="4483324" cy="2699968"/>
          </a:xfrm>
        </p:spPr>
        <p:txBody>
          <a:bodyPr>
            <a:normAutofit/>
          </a:bodyPr>
          <a:lstStyle/>
          <a:p>
            <a:pPr marL="0" indent="0">
              <a:buNone/>
            </a:pPr>
            <a:r>
              <a:rPr lang="en-US" sz="2000" dirty="0"/>
              <a:t>Perfluoroalkyl Acids (PFAAs)</a:t>
            </a:r>
          </a:p>
          <a:p>
            <a:r>
              <a:rPr lang="en-US" sz="2000" dirty="0"/>
              <a:t>Fully fluorinated carbon chain with a functional group</a:t>
            </a:r>
          </a:p>
          <a:p>
            <a:r>
              <a:rPr lang="en-US" sz="2000" dirty="0"/>
              <a:t>“Long-chain” PFAS</a:t>
            </a:r>
          </a:p>
          <a:p>
            <a:r>
              <a:rPr lang="en-US" sz="2000" dirty="0"/>
              <a:t>Higher Toxicity</a:t>
            </a:r>
          </a:p>
          <a:p>
            <a:r>
              <a:rPr lang="en-US" sz="2000" dirty="0"/>
              <a:t>Includes PFOA and PFOS</a:t>
            </a:r>
          </a:p>
        </p:txBody>
      </p:sp>
      <p:sp>
        <p:nvSpPr>
          <p:cNvPr id="5" name="Content Placeholder 4">
            <a:extLst>
              <a:ext uri="{FF2B5EF4-FFF2-40B4-BE49-F238E27FC236}">
                <a16:creationId xmlns:a16="http://schemas.microsoft.com/office/drawing/2014/main" id="{AE514A80-37F0-00D7-5868-D6B98686BD64}"/>
              </a:ext>
            </a:extLst>
          </p:cNvPr>
          <p:cNvSpPr>
            <a:spLocks noGrp="1"/>
          </p:cNvSpPr>
          <p:nvPr>
            <p:ph sz="half" idx="2"/>
          </p:nvPr>
        </p:nvSpPr>
        <p:spPr>
          <a:xfrm>
            <a:off x="6106952" y="1932070"/>
            <a:ext cx="4554501" cy="2699968"/>
          </a:xfrm>
        </p:spPr>
        <p:txBody>
          <a:bodyPr>
            <a:normAutofit/>
          </a:bodyPr>
          <a:lstStyle/>
          <a:p>
            <a:pPr marL="0" indent="0">
              <a:buNone/>
            </a:pPr>
            <a:r>
              <a:rPr lang="en-US" sz="2000" dirty="0"/>
              <a:t>Polyfluoroalkyl Substances</a:t>
            </a:r>
          </a:p>
          <a:p>
            <a:r>
              <a:rPr lang="en-US" sz="2000" dirty="0"/>
              <a:t>Not fully fluorinated</a:t>
            </a:r>
          </a:p>
          <a:p>
            <a:r>
              <a:rPr lang="en-US" sz="2000" dirty="0"/>
              <a:t>More variations</a:t>
            </a:r>
          </a:p>
          <a:p>
            <a:r>
              <a:rPr lang="en-US" sz="2000" dirty="0"/>
              <a:t>Majority are precursors to PFAAs </a:t>
            </a:r>
          </a:p>
          <a:p>
            <a:r>
              <a:rPr lang="en-US" sz="2000" dirty="0"/>
              <a:t>Prominent Precursor: Fluorotelomers (FT)</a:t>
            </a:r>
          </a:p>
        </p:txBody>
      </p:sp>
      <p:pic>
        <p:nvPicPr>
          <p:cNvPr id="13" name="Picture 12">
            <a:extLst>
              <a:ext uri="{FF2B5EF4-FFF2-40B4-BE49-F238E27FC236}">
                <a16:creationId xmlns:a16="http://schemas.microsoft.com/office/drawing/2014/main" id="{8D27FA53-8887-FAD7-D735-29B4EB83BF6A}"/>
              </a:ext>
            </a:extLst>
          </p:cNvPr>
          <p:cNvPicPr>
            <a:picLocks noChangeAspect="1"/>
          </p:cNvPicPr>
          <p:nvPr/>
        </p:nvPicPr>
        <p:blipFill>
          <a:blip r:embed="rId3"/>
          <a:stretch>
            <a:fillRect/>
          </a:stretch>
        </p:blipFill>
        <p:spPr>
          <a:xfrm>
            <a:off x="1044264" y="4377155"/>
            <a:ext cx="10103471" cy="2000757"/>
          </a:xfrm>
          <a:prstGeom prst="rect">
            <a:avLst/>
          </a:prstGeom>
        </p:spPr>
      </p:pic>
    </p:spTree>
    <p:extLst>
      <p:ext uri="{BB962C8B-B14F-4D97-AF65-F5344CB8AC3E}">
        <p14:creationId xmlns:p14="http://schemas.microsoft.com/office/powerpoint/2010/main" val="331910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8B475-6022-978A-A937-D833BCBE585D}"/>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kern="1200">
                <a:solidFill>
                  <a:schemeClr val="accent1"/>
                </a:solidFill>
                <a:latin typeface="+mj-lt"/>
                <a:ea typeface="+mj-ea"/>
                <a:cs typeface="+mj-cs"/>
              </a:rPr>
              <a:t>Treatment Technologies</a:t>
            </a:r>
          </a:p>
        </p:txBody>
      </p:sp>
      <p:cxnSp>
        <p:nvCxnSpPr>
          <p:cNvPr id="30" name="Straight Connector 29">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2A08B0F-1D91-65C7-7E40-4B9DAEAF0C7A}"/>
              </a:ext>
            </a:extLst>
          </p:cNvPr>
          <p:cNvSpPr>
            <a:spLocks noGrp="1"/>
          </p:cNvSpPr>
          <p:nvPr>
            <p:ph idx="1"/>
          </p:nvPr>
        </p:nvSpPr>
        <p:spPr>
          <a:xfrm>
            <a:off x="4976030" y="963507"/>
            <a:ext cx="6250940" cy="2304627"/>
          </a:xfrm>
        </p:spPr>
        <p:txBody>
          <a:bodyPr vert="horz" lIns="91440" tIns="45720" rIns="91440" bIns="45720" rtlCol="0" anchor="b">
            <a:normAutofit/>
          </a:bodyPr>
          <a:lstStyle/>
          <a:p>
            <a:r>
              <a:rPr lang="en-US" sz="2000" dirty="0"/>
              <a:t>Effective removal of PFAS, not destruction</a:t>
            </a:r>
          </a:p>
          <a:p>
            <a:r>
              <a:rPr lang="en-US" sz="2000" dirty="0"/>
              <a:t>Create concentrated waste streams</a:t>
            </a:r>
          </a:p>
          <a:p>
            <a:endParaRPr lang="en-US" sz="2000" dirty="0"/>
          </a:p>
        </p:txBody>
      </p:sp>
      <p:sp>
        <p:nvSpPr>
          <p:cNvPr id="6" name="Content Placeholder 4">
            <a:extLst>
              <a:ext uri="{FF2B5EF4-FFF2-40B4-BE49-F238E27FC236}">
                <a16:creationId xmlns:a16="http://schemas.microsoft.com/office/drawing/2014/main" id="{211492D2-1545-F5FE-BFD0-A9254B1E7BAA}"/>
              </a:ext>
            </a:extLst>
          </p:cNvPr>
          <p:cNvSpPr txBox="1">
            <a:spLocks/>
          </p:cNvSpPr>
          <p:nvPr/>
        </p:nvSpPr>
        <p:spPr>
          <a:xfrm>
            <a:off x="4976030" y="3589866"/>
            <a:ext cx="6250940" cy="23046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Powdered Activated Carbon (PAC)</a:t>
            </a:r>
          </a:p>
          <a:p>
            <a:r>
              <a:rPr lang="en-US" sz="2000"/>
              <a:t>Granular Activated Carbon (GAC)</a:t>
            </a:r>
          </a:p>
          <a:p>
            <a:r>
              <a:rPr lang="en-US" sz="2000"/>
              <a:t>Ion Exchange (IX)</a:t>
            </a:r>
          </a:p>
          <a:p>
            <a:r>
              <a:rPr lang="en-US" sz="2000"/>
              <a:t>Nanofiltration (NF)</a:t>
            </a:r>
          </a:p>
          <a:p>
            <a:r>
              <a:rPr lang="en-US" sz="2000"/>
              <a:t>Reverse Osmosis (RO)</a:t>
            </a:r>
          </a:p>
          <a:p>
            <a:endParaRPr lang="en-US" sz="2000"/>
          </a:p>
        </p:txBody>
      </p:sp>
    </p:spTree>
    <p:extLst>
      <p:ext uri="{BB962C8B-B14F-4D97-AF65-F5344CB8AC3E}">
        <p14:creationId xmlns:p14="http://schemas.microsoft.com/office/powerpoint/2010/main" val="297707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07FDAC-D187-66F2-C0A5-66ACD20851FE}"/>
              </a:ext>
            </a:extLst>
          </p:cNvPr>
          <p:cNvSpPr>
            <a:spLocks noGrp="1"/>
          </p:cNvSpPr>
          <p:nvPr>
            <p:ph type="title"/>
          </p:nvPr>
        </p:nvSpPr>
        <p:spPr>
          <a:xfrm>
            <a:off x="793662" y="386930"/>
            <a:ext cx="10066122" cy="1298448"/>
          </a:xfrm>
        </p:spPr>
        <p:txBody>
          <a:bodyPr anchor="b">
            <a:normAutofit/>
          </a:bodyPr>
          <a:lstStyle/>
          <a:p>
            <a:r>
              <a:rPr lang="en-US" sz="4800"/>
              <a:t>Powdered Activated Carbon (PAC)</a:t>
            </a:r>
          </a:p>
        </p:txBody>
      </p:sp>
      <p:sp>
        <p:nvSpPr>
          <p:cNvPr id="30" name="Rectangle 2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285F10-51C2-EB70-FA91-5F0F6C1B261B}"/>
              </a:ext>
            </a:extLst>
          </p:cNvPr>
          <p:cNvSpPr>
            <a:spLocks noGrp="1"/>
          </p:cNvSpPr>
          <p:nvPr>
            <p:ph idx="1"/>
          </p:nvPr>
        </p:nvSpPr>
        <p:spPr>
          <a:xfrm>
            <a:off x="793661" y="2203079"/>
            <a:ext cx="4530898" cy="4035880"/>
          </a:xfrm>
        </p:spPr>
        <p:txBody>
          <a:bodyPr anchor="ctr">
            <a:normAutofit lnSpcReduction="10000"/>
          </a:bodyPr>
          <a:lstStyle/>
          <a:p>
            <a:r>
              <a:rPr lang="en-US" sz="2000" dirty="0"/>
              <a:t>PFAS is diffused and adsorbed to PAC </a:t>
            </a:r>
          </a:p>
          <a:p>
            <a:r>
              <a:rPr lang="en-US" sz="2000" dirty="0"/>
              <a:t>Currently used for taste and odor, organics, and color</a:t>
            </a:r>
          </a:p>
          <a:p>
            <a:r>
              <a:rPr lang="en-US" sz="2000" dirty="0"/>
              <a:t>Commonly applied at source water intake or prior to rapid mix</a:t>
            </a:r>
          </a:p>
          <a:p>
            <a:r>
              <a:rPr lang="en-US" sz="2000" dirty="0"/>
              <a:t>Effectiveness increases with contact time</a:t>
            </a:r>
          </a:p>
          <a:p>
            <a:r>
              <a:rPr lang="en-US" sz="2000" dirty="0"/>
              <a:t>Moderately effective for long-chain (&gt;80%)</a:t>
            </a:r>
          </a:p>
          <a:p>
            <a:r>
              <a:rPr lang="en-US" sz="2000" dirty="0"/>
              <a:t>Less effective for short-chain (&lt;40%)</a:t>
            </a:r>
          </a:p>
          <a:p>
            <a:r>
              <a:rPr lang="en-US" sz="2000" dirty="0"/>
              <a:t>Recommended dosing typically double that for taste and odor</a:t>
            </a:r>
          </a:p>
        </p:txBody>
      </p:sp>
      <p:pic>
        <p:nvPicPr>
          <p:cNvPr id="4" name="Picture 3">
            <a:extLst>
              <a:ext uri="{FF2B5EF4-FFF2-40B4-BE49-F238E27FC236}">
                <a16:creationId xmlns:a16="http://schemas.microsoft.com/office/drawing/2014/main" id="{4AB6A08A-AACD-9078-6940-9B1725051619}"/>
              </a:ext>
            </a:extLst>
          </p:cNvPr>
          <p:cNvPicPr>
            <a:picLocks noChangeAspect="1"/>
          </p:cNvPicPr>
          <p:nvPr/>
        </p:nvPicPr>
        <p:blipFill>
          <a:blip r:embed="rId2"/>
          <a:stretch>
            <a:fillRect/>
          </a:stretch>
        </p:blipFill>
        <p:spPr>
          <a:xfrm>
            <a:off x="5911532" y="3053808"/>
            <a:ext cx="5150277" cy="2575138"/>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70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84588DE-0BF5-4AE1-459E-2156B898EBF6}"/>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Powdered Activated Carbon (PAC)</a:t>
            </a:r>
          </a:p>
        </p:txBody>
      </p:sp>
      <p:cxnSp>
        <p:nvCxnSpPr>
          <p:cNvPr id="25" name="Straight Connector 24">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1BA598F3-C6D7-BC83-F40A-3B2E9B14D267}"/>
              </a:ext>
            </a:extLst>
          </p:cNvPr>
          <p:cNvSpPr>
            <a:spLocks noGrp="1"/>
          </p:cNvSpPr>
          <p:nvPr>
            <p:ph sz="half" idx="1"/>
          </p:nvPr>
        </p:nvSpPr>
        <p:spPr>
          <a:xfrm>
            <a:off x="4976030" y="963507"/>
            <a:ext cx="6250940" cy="2304627"/>
          </a:xfrm>
        </p:spPr>
        <p:txBody>
          <a:bodyPr anchor="b">
            <a:normAutofit/>
          </a:bodyPr>
          <a:lstStyle/>
          <a:p>
            <a:pPr marL="0" indent="0">
              <a:buNone/>
            </a:pPr>
            <a:r>
              <a:rPr lang="en-US" sz="2000" b="1"/>
              <a:t>Advantages</a:t>
            </a:r>
          </a:p>
          <a:p>
            <a:r>
              <a:rPr lang="en-US" sz="2000"/>
              <a:t>Quick Implementation</a:t>
            </a:r>
          </a:p>
          <a:p>
            <a:r>
              <a:rPr lang="en-US" sz="2000"/>
              <a:t>Good for periodic uses</a:t>
            </a:r>
          </a:p>
          <a:p>
            <a:r>
              <a:rPr lang="en-US" sz="2000"/>
              <a:t>Taste and Odor Removal</a:t>
            </a:r>
          </a:p>
          <a:p>
            <a:r>
              <a:rPr lang="en-US" sz="2000"/>
              <a:t>TOC Removal</a:t>
            </a:r>
          </a:p>
        </p:txBody>
      </p:sp>
      <p:sp>
        <p:nvSpPr>
          <p:cNvPr id="6" name="Content Placeholder 5">
            <a:extLst>
              <a:ext uri="{FF2B5EF4-FFF2-40B4-BE49-F238E27FC236}">
                <a16:creationId xmlns:a16="http://schemas.microsoft.com/office/drawing/2014/main" id="{E27E6EEA-AA14-11C2-4A3D-A1FC2BC7BCC4}"/>
              </a:ext>
            </a:extLst>
          </p:cNvPr>
          <p:cNvSpPr>
            <a:spLocks noGrp="1"/>
          </p:cNvSpPr>
          <p:nvPr>
            <p:ph sz="half" idx="2"/>
          </p:nvPr>
        </p:nvSpPr>
        <p:spPr>
          <a:xfrm>
            <a:off x="4976030" y="3589866"/>
            <a:ext cx="6250940" cy="2304628"/>
          </a:xfrm>
        </p:spPr>
        <p:txBody>
          <a:bodyPr>
            <a:normAutofit/>
          </a:bodyPr>
          <a:lstStyle/>
          <a:p>
            <a:pPr marL="0" indent="0">
              <a:buNone/>
            </a:pPr>
            <a:r>
              <a:rPr lang="en-US" sz="2000" b="1"/>
              <a:t>Disadvantages</a:t>
            </a:r>
          </a:p>
          <a:p>
            <a:r>
              <a:rPr lang="en-US" sz="2000"/>
              <a:t>Increased solids production</a:t>
            </a:r>
          </a:p>
          <a:p>
            <a:r>
              <a:rPr lang="en-US" sz="2000"/>
              <a:t>Decreased filter run times</a:t>
            </a:r>
          </a:p>
          <a:p>
            <a:r>
              <a:rPr lang="en-US" sz="2000"/>
              <a:t>Decreased dewatering efficacy of solids</a:t>
            </a:r>
          </a:p>
          <a:p>
            <a:r>
              <a:rPr lang="en-US" sz="2000"/>
              <a:t>Environmental contamination resulting from land application</a:t>
            </a:r>
          </a:p>
        </p:txBody>
      </p:sp>
    </p:spTree>
    <p:extLst>
      <p:ext uri="{BB962C8B-B14F-4D97-AF65-F5344CB8AC3E}">
        <p14:creationId xmlns:p14="http://schemas.microsoft.com/office/powerpoint/2010/main" val="96931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576EE8-3347-41CA-C69F-7A15CB33E1B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38E3E-6F66-4A34-3982-8295AB9C95E5}"/>
              </a:ext>
            </a:extLst>
          </p:cNvPr>
          <p:cNvSpPr>
            <a:spLocks noGrp="1"/>
          </p:cNvSpPr>
          <p:nvPr>
            <p:ph type="title"/>
          </p:nvPr>
        </p:nvSpPr>
        <p:spPr>
          <a:xfrm>
            <a:off x="793662" y="386930"/>
            <a:ext cx="10066122" cy="1298448"/>
          </a:xfrm>
        </p:spPr>
        <p:txBody>
          <a:bodyPr anchor="b">
            <a:normAutofit/>
          </a:bodyPr>
          <a:lstStyle/>
          <a:p>
            <a:r>
              <a:rPr lang="en-US" sz="4800"/>
              <a:t>Granular Activated Carbon (GAC)</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C87F75-2D23-6D18-A6E8-2920AFF6B9CD}"/>
              </a:ext>
            </a:extLst>
          </p:cNvPr>
          <p:cNvSpPr>
            <a:spLocks noGrp="1"/>
          </p:cNvSpPr>
          <p:nvPr>
            <p:ph idx="1"/>
          </p:nvPr>
        </p:nvSpPr>
        <p:spPr>
          <a:xfrm>
            <a:off x="793661" y="2203078"/>
            <a:ext cx="4530898" cy="4267991"/>
          </a:xfrm>
        </p:spPr>
        <p:txBody>
          <a:bodyPr anchor="ctr">
            <a:normAutofit fontScale="92500"/>
          </a:bodyPr>
          <a:lstStyle/>
          <a:p>
            <a:r>
              <a:rPr lang="en-US" sz="2000" dirty="0"/>
              <a:t>Similar mechanism to PAC, PFAS adsorption to media</a:t>
            </a:r>
          </a:p>
          <a:p>
            <a:r>
              <a:rPr lang="en-US" sz="2000" dirty="0"/>
              <a:t>Most studied treatment method to date</a:t>
            </a:r>
          </a:p>
          <a:p>
            <a:r>
              <a:rPr lang="en-US" sz="2000" dirty="0"/>
              <a:t>Benefits taste and odor, color, TOC, and VOC</a:t>
            </a:r>
          </a:p>
          <a:p>
            <a:r>
              <a:rPr lang="en-US" sz="2000" dirty="0"/>
              <a:t>Efficacy impacted by other constituents in the water, such as DOC</a:t>
            </a:r>
          </a:p>
          <a:p>
            <a:r>
              <a:rPr lang="en-US" sz="2000" dirty="0"/>
              <a:t>Short-chain PFAS are shown to be more sensitive</a:t>
            </a:r>
          </a:p>
          <a:p>
            <a:r>
              <a:rPr lang="en-US" sz="2000" dirty="0"/>
              <a:t>Removal shown to range from 66% to 100% depending on target PFAS</a:t>
            </a:r>
          </a:p>
          <a:p>
            <a:r>
              <a:rPr lang="en-US" sz="2000" dirty="0"/>
              <a:t>If GAC is overloaded, can produce a sudden release of concentrated PFAS</a:t>
            </a:r>
          </a:p>
        </p:txBody>
      </p:sp>
      <p:pic>
        <p:nvPicPr>
          <p:cNvPr id="4" name="Picture 3">
            <a:extLst>
              <a:ext uri="{FF2B5EF4-FFF2-40B4-BE49-F238E27FC236}">
                <a16:creationId xmlns:a16="http://schemas.microsoft.com/office/drawing/2014/main" id="{65145CFE-25C8-0682-7A8C-717F62246037}"/>
              </a:ext>
            </a:extLst>
          </p:cNvPr>
          <p:cNvPicPr>
            <a:picLocks noChangeAspect="1"/>
          </p:cNvPicPr>
          <p:nvPr/>
        </p:nvPicPr>
        <p:blipFill>
          <a:blip r:embed="rId2"/>
          <a:srcRect l="17638" r="16149" b="-2"/>
          <a:stretch>
            <a:fillRect/>
          </a:stretch>
        </p:blipFill>
        <p:spPr>
          <a:xfrm>
            <a:off x="5911532" y="2484255"/>
            <a:ext cx="5150277" cy="3714244"/>
          </a:xfrm>
          <a:prstGeom prst="ellipse">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819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6925E-F8B1-0025-B6CB-93E4B02DE255}"/>
              </a:ext>
            </a:extLst>
          </p:cNvPr>
          <p:cNvSpPr>
            <a:spLocks noGrp="1"/>
          </p:cNvSpPr>
          <p:nvPr>
            <p:ph type="title"/>
          </p:nvPr>
        </p:nvSpPr>
        <p:spPr>
          <a:xfrm>
            <a:off x="838200" y="963507"/>
            <a:ext cx="3494362" cy="4930986"/>
          </a:xfrm>
        </p:spPr>
        <p:txBody>
          <a:bodyPr>
            <a:normAutofit/>
          </a:bodyPr>
          <a:lstStyle/>
          <a:p>
            <a:pPr algn="r"/>
            <a:r>
              <a:rPr lang="en-US" dirty="0">
                <a:solidFill>
                  <a:schemeClr val="accent1"/>
                </a:solidFill>
              </a:rPr>
              <a:t>Granular Activated Carbon (GAC)</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9629E6-D013-950E-DE0E-3D0A5A7D9D3B}"/>
              </a:ext>
            </a:extLst>
          </p:cNvPr>
          <p:cNvSpPr>
            <a:spLocks noGrp="1"/>
          </p:cNvSpPr>
          <p:nvPr>
            <p:ph sz="half" idx="1"/>
          </p:nvPr>
        </p:nvSpPr>
        <p:spPr>
          <a:xfrm>
            <a:off x="4976030" y="963507"/>
            <a:ext cx="6250940" cy="2304627"/>
          </a:xfrm>
        </p:spPr>
        <p:txBody>
          <a:bodyPr anchor="b">
            <a:normAutofit/>
          </a:bodyPr>
          <a:lstStyle/>
          <a:p>
            <a:pPr marL="0" indent="0">
              <a:buNone/>
            </a:pPr>
            <a:r>
              <a:rPr lang="en-US" sz="2000" b="1" dirty="0"/>
              <a:t>Advantages</a:t>
            </a:r>
          </a:p>
          <a:p>
            <a:r>
              <a:rPr lang="en-US" sz="2000" dirty="0"/>
              <a:t>Small footprint</a:t>
            </a:r>
          </a:p>
          <a:p>
            <a:r>
              <a:rPr lang="en-US" sz="2000" dirty="0"/>
              <a:t>Can be retrofit to existing filters</a:t>
            </a:r>
          </a:p>
          <a:p>
            <a:r>
              <a:rPr lang="en-US" sz="2000" dirty="0"/>
              <a:t>GAC Vessels can be temporarily installed</a:t>
            </a:r>
          </a:p>
          <a:p>
            <a:r>
              <a:rPr lang="en-US" sz="2000" dirty="0"/>
              <a:t>Less frequent backwashing compared to traditional filters</a:t>
            </a:r>
          </a:p>
        </p:txBody>
      </p:sp>
      <p:sp>
        <p:nvSpPr>
          <p:cNvPr id="4" name="Content Placeholder 3">
            <a:extLst>
              <a:ext uri="{FF2B5EF4-FFF2-40B4-BE49-F238E27FC236}">
                <a16:creationId xmlns:a16="http://schemas.microsoft.com/office/drawing/2014/main" id="{8D1415DE-6287-5877-C174-C76951F227CF}"/>
              </a:ext>
            </a:extLst>
          </p:cNvPr>
          <p:cNvSpPr>
            <a:spLocks noGrp="1"/>
          </p:cNvSpPr>
          <p:nvPr>
            <p:ph sz="half" idx="2"/>
          </p:nvPr>
        </p:nvSpPr>
        <p:spPr>
          <a:xfrm>
            <a:off x="4976030" y="3589866"/>
            <a:ext cx="6250940" cy="2304628"/>
          </a:xfrm>
        </p:spPr>
        <p:txBody>
          <a:bodyPr>
            <a:normAutofit/>
          </a:bodyPr>
          <a:lstStyle/>
          <a:p>
            <a:pPr marL="0" indent="0">
              <a:buNone/>
            </a:pPr>
            <a:r>
              <a:rPr lang="en-US" sz="2000" b="1" dirty="0"/>
              <a:t>Disadvantages</a:t>
            </a:r>
          </a:p>
          <a:p>
            <a:r>
              <a:rPr lang="en-US" sz="2000" dirty="0"/>
              <a:t>Unable to regenerate media</a:t>
            </a:r>
          </a:p>
          <a:p>
            <a:r>
              <a:rPr lang="en-US" sz="2000" dirty="0"/>
              <a:t>High O&amp;M costs</a:t>
            </a:r>
          </a:p>
          <a:p>
            <a:r>
              <a:rPr lang="en-US" sz="2000" dirty="0"/>
              <a:t>Increased nitrification risks</a:t>
            </a:r>
          </a:p>
          <a:p>
            <a:r>
              <a:rPr lang="en-US" sz="2000" dirty="0"/>
              <a:t>Backwash wastewater must be disposed</a:t>
            </a:r>
          </a:p>
          <a:p>
            <a:endParaRPr lang="en-US" sz="2000" dirty="0"/>
          </a:p>
          <a:p>
            <a:endParaRPr lang="en-US" sz="2000" dirty="0"/>
          </a:p>
        </p:txBody>
      </p:sp>
      <p:pic>
        <p:nvPicPr>
          <p:cNvPr id="8" name="Picture 7">
            <a:extLst>
              <a:ext uri="{FF2B5EF4-FFF2-40B4-BE49-F238E27FC236}">
                <a16:creationId xmlns:a16="http://schemas.microsoft.com/office/drawing/2014/main" id="{2551AE5E-A407-53AA-E58E-6235BA89AB7E}"/>
              </a:ext>
            </a:extLst>
          </p:cNvPr>
          <p:cNvPicPr>
            <a:picLocks noChangeAspect="1"/>
          </p:cNvPicPr>
          <p:nvPr/>
        </p:nvPicPr>
        <p:blipFill>
          <a:blip r:embed="rId3"/>
          <a:stretch>
            <a:fillRect/>
          </a:stretch>
        </p:blipFill>
        <p:spPr>
          <a:xfrm>
            <a:off x="675095" y="4942703"/>
            <a:ext cx="3820571" cy="1273524"/>
          </a:xfrm>
          <a:prstGeom prst="rect">
            <a:avLst/>
          </a:prstGeom>
          <a:ln>
            <a:solidFill>
              <a:schemeClr val="tx1"/>
            </a:solidFill>
          </a:ln>
        </p:spPr>
      </p:pic>
    </p:spTree>
    <p:extLst>
      <p:ext uri="{BB962C8B-B14F-4D97-AF65-F5344CB8AC3E}">
        <p14:creationId xmlns:p14="http://schemas.microsoft.com/office/powerpoint/2010/main" val="3118853606"/>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c36753-4dc0-4d56-b073-d82b7bede056" xsi:nil="true"/>
    <lcf76f155ced4ddcb4097134ff3c332f xmlns="147db386-3956-4f45-8587-7e22e5b21f4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D3D69538A08A4CA9E62AA7E0505D5D" ma:contentTypeVersion="14" ma:contentTypeDescription="Create a new document." ma:contentTypeScope="" ma:versionID="4e7664db8c6f5b232287a0e1f44d7f6a">
  <xsd:schema xmlns:xsd="http://www.w3.org/2001/XMLSchema" xmlns:xs="http://www.w3.org/2001/XMLSchema" xmlns:p="http://schemas.microsoft.com/office/2006/metadata/properties" xmlns:ns2="147db386-3956-4f45-8587-7e22e5b21f4e" xmlns:ns3="abc36753-4dc0-4d56-b073-d82b7bede056" targetNamespace="http://schemas.microsoft.com/office/2006/metadata/properties" ma:root="true" ma:fieldsID="b28f20297cfb93ea91f5f6aa610970e6" ns2:_="" ns3:_="">
    <xsd:import namespace="147db386-3956-4f45-8587-7e22e5b21f4e"/>
    <xsd:import namespace="abc36753-4dc0-4d56-b073-d82b7bede0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db386-3956-4f45-8587-7e22e5b21f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c36753-4dc0-4d56-b073-d82b7bede0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61b03e4-9f6c-4cae-a87b-84d90219ca1e}" ma:internalName="TaxCatchAll" ma:showField="CatchAllData" ma:web="abc36753-4dc0-4d56-b073-d82b7bede0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5D40B2-6815-4297-825F-140D72748CE0}">
  <ds:schemaRefs>
    <ds:schemaRef ds:uri="http://schemas.microsoft.com/office/2006/metadata/properties"/>
    <ds:schemaRef ds:uri="http://schemas.microsoft.com/office/infopath/2007/PartnerControls"/>
    <ds:schemaRef ds:uri="abc36753-4dc0-4d56-b073-d82b7bede056"/>
    <ds:schemaRef ds:uri="147db386-3956-4f45-8587-7e22e5b21f4e"/>
  </ds:schemaRefs>
</ds:datastoreItem>
</file>

<file path=customXml/itemProps2.xml><?xml version="1.0" encoding="utf-8"?>
<ds:datastoreItem xmlns:ds="http://schemas.openxmlformats.org/officeDocument/2006/customXml" ds:itemID="{5D20A966-F22C-4583-9D19-2C317808D1E9}">
  <ds:schemaRefs>
    <ds:schemaRef ds:uri="http://schemas.microsoft.com/sharepoint/v3/contenttype/forms"/>
  </ds:schemaRefs>
</ds:datastoreItem>
</file>

<file path=customXml/itemProps3.xml><?xml version="1.0" encoding="utf-8"?>
<ds:datastoreItem xmlns:ds="http://schemas.openxmlformats.org/officeDocument/2006/customXml" ds:itemID="{B27521B9-6271-41D3-9B87-373F8604C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7db386-3956-4f45-8587-7e22e5b21f4e"/>
    <ds:schemaRef ds:uri="abc36753-4dc0-4d56-b073-d82b7bede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1734</TotalTime>
  <Words>1057</Words>
  <Application>Microsoft Office PowerPoint</Application>
  <PresentationFormat>Widescreen</PresentationFormat>
  <Paragraphs>150</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PFAS Treatment Options</vt:lpstr>
      <vt:lpstr>Overview</vt:lpstr>
      <vt:lpstr>Polymer PFAS</vt:lpstr>
      <vt:lpstr>Non-Polymer PFAS</vt:lpstr>
      <vt:lpstr>Treatment Technologies</vt:lpstr>
      <vt:lpstr>Powdered Activated Carbon (PAC)</vt:lpstr>
      <vt:lpstr>Powdered Activated Carbon (PAC)</vt:lpstr>
      <vt:lpstr>Granular Activated Carbon (GAC)</vt:lpstr>
      <vt:lpstr>Granular Activated Carbon (GAC)</vt:lpstr>
      <vt:lpstr>Ion Exchange (IX)</vt:lpstr>
      <vt:lpstr>Ion Exchange (IX)</vt:lpstr>
      <vt:lpstr>Nanofiltration (NF) &amp; Reverse Osmosis (RO)</vt:lpstr>
      <vt:lpstr>Nanofiltration (NF) &amp; Reverse Osmosis (RO)</vt:lpstr>
      <vt:lpstr>Emerging Technologies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Isaac Sparks</dc:creator>
  <cp:lastModifiedBy>Isaac Sparks</cp:lastModifiedBy>
  <cp:revision>2</cp:revision>
  <dcterms:created xsi:type="dcterms:W3CDTF">2025-12-04T16:44:19Z</dcterms:created>
  <dcterms:modified xsi:type="dcterms:W3CDTF">2025-12-30T15:00:40Z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0x0101001DD3D69538A08A4CA9E62AA7E0505D5D</vt:lpwstr>
  </property>
  <property fmtid="{D5CDD505-2E9C-101B-9397-08002B2CF9AE}" pid="3" name="MediaServiceImageTags">
    <vt:lpwstr/>
  </property>
</Properties>
</file>