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comments/modernComment_10A_A562D278.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comments/modernComment_110_529694A0.xml" ContentType="application/vnd.ms-powerpoint.comments+xml"/>
  <Override PartName="/ppt/notesSlides/notesSlide19.xml" ContentType="application/vnd.openxmlformats-officedocument.presentationml.notesSlide+xml"/>
  <Override PartName="/ppt/comments/modernComment_111_241059C.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56" r:id="rId6"/>
    <p:sldId id="306" r:id="rId7"/>
    <p:sldId id="257" r:id="rId8"/>
    <p:sldId id="258" r:id="rId9"/>
    <p:sldId id="262" r:id="rId10"/>
    <p:sldId id="303" r:id="rId11"/>
    <p:sldId id="301" r:id="rId12"/>
    <p:sldId id="259" r:id="rId13"/>
    <p:sldId id="261" r:id="rId14"/>
    <p:sldId id="260" r:id="rId15"/>
    <p:sldId id="302" r:id="rId16"/>
    <p:sldId id="264" r:id="rId17"/>
    <p:sldId id="265" r:id="rId18"/>
    <p:sldId id="266" r:id="rId19"/>
    <p:sldId id="270" r:id="rId20"/>
    <p:sldId id="271" r:id="rId21"/>
    <p:sldId id="274" r:id="rId22"/>
    <p:sldId id="272" r:id="rId23"/>
    <p:sldId id="273" r:id="rId24"/>
    <p:sldId id="275" r:id="rId25"/>
    <p:sldId id="267" r:id="rId26"/>
    <p:sldId id="269" r:id="rId27"/>
    <p:sldId id="276" r:id="rId28"/>
    <p:sldId id="282" r:id="rId29"/>
    <p:sldId id="30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FBE01-D992-8D07-8A33-E5B67D0B4E07}" name="Kay Coffey" initials="KC" userId="S::kay.coffey@deq.ok.gov::92c1612e-19c5-4f77-8376-ddcf833442a6" providerId="AD"/>
  <p188:author id="{EBB63F16-324C-2DF2-995B-B18BA366BCCC}" name="Clay Padgett" initials="CP" userId="S::Clay.Padgett@deq.ok.gov::138ecc5c-c3c6-47fd-85cd-9026a84a4358" providerId="AD"/>
  <p188:author id="{AE78C652-9022-82C2-247A-BD2C009202F5}" name="Kamren Lambdin" initials="KL" userId="S::Kamren.Lambdin@deq.ok.gov::fcbfd88e-2675-4a6e-ad51-a080cf1c7135" providerId="AD"/>
  <p188:author id="{22651761-D4D7-0702-882F-97E36328C616}" name="Brent Polise" initials="BP" userId="S::Brent.Polise@deq.ok.gov::39400b83-26aa-4ae1-97b2-40e3d9a1dd03" providerId="AD"/>
  <p188:author id="{054EA29C-4801-0C0D-F231-F9D70DED8167}" name="Scott Mandel" initials="SM" userId="S::Scott.Mandel@deq.ok.gov::f02ab451-cd4b-4af4-852e-0288243c2f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F8C"/>
    <a:srgbClr val="FD6F2F"/>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BCD87-3671-484D-AC4F-0C392595077B}" v="54" dt="2025-12-09T16:44:45.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5"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andel" userId="S::scott.mandel@deq.ok.gov::f02ab451-cd4b-4af4-852e-0288243c2f59" providerId="AD" clId="Web-{00EBCD87-3671-484D-AC4F-0C392595077B}"/>
    <pc:docChg chg="modSld">
      <pc:chgData name="Scott Mandel" userId="S::scott.mandel@deq.ok.gov::f02ab451-cd4b-4af4-852e-0288243c2f59" providerId="AD" clId="Web-{00EBCD87-3671-484D-AC4F-0C392595077B}" dt="2025-12-09T16:44:45.485" v="54" actId="20577"/>
      <pc:docMkLst>
        <pc:docMk/>
      </pc:docMkLst>
      <pc:sldChg chg="modSp">
        <pc:chgData name="Scott Mandel" userId="S::scott.mandel@deq.ok.gov::f02ab451-cd4b-4af4-852e-0288243c2f59" providerId="AD" clId="Web-{00EBCD87-3671-484D-AC4F-0C392595077B}" dt="2025-12-09T16:44:45.485" v="54" actId="20577"/>
        <pc:sldMkLst>
          <pc:docMk/>
          <pc:sldMk cId="1385600160" sldId="272"/>
        </pc:sldMkLst>
        <pc:spChg chg="mod">
          <ac:chgData name="Scott Mandel" userId="S::scott.mandel@deq.ok.gov::f02ab451-cd4b-4af4-852e-0288243c2f59" providerId="AD" clId="Web-{00EBCD87-3671-484D-AC4F-0C392595077B}" dt="2025-12-09T16:44:45.485" v="54" actId="20577"/>
          <ac:spMkLst>
            <pc:docMk/>
            <pc:sldMk cId="1385600160" sldId="272"/>
            <ac:spMk id="4" creationId="{4941246F-9429-A4B9-CD93-70CC3B1DB469}"/>
          </ac:spMkLst>
        </pc:spChg>
      </pc:sldChg>
    </pc:docChg>
  </pc:docChgLst>
</pc:chgInfo>
</file>

<file path=ppt/comments/modernComment_10A_A562D278.xml><?xml version="1.0" encoding="utf-8"?>
<p188:cmLst xmlns:a="http://schemas.openxmlformats.org/drawingml/2006/main" xmlns:r="http://schemas.openxmlformats.org/officeDocument/2006/relationships" xmlns:p188="http://schemas.microsoft.com/office/powerpoint/2018/8/main">
  <p188:cm id="{2E9A3F5E-AAED-4898-99DA-040A420B07D5}" authorId="{054EA29C-4801-0C0D-F231-F9D70DED8167}" created="2024-07-25T16:39:52.112">
    <pc:sldMkLst xmlns:pc="http://schemas.microsoft.com/office/powerpoint/2013/main/command">
      <pc:docMk/>
      <pc:sldMk cId="2774717048" sldId="266"/>
    </pc:sldMkLst>
    <p188:txBody>
      <a:bodyPr/>
      <a:lstStyle/>
      <a:p>
        <a:r>
          <a:rPr lang="en-US"/>
          <a:t>Adjust arrow line to make it larger.</a:t>
        </a:r>
      </a:p>
    </p188:txBody>
  </p188:cm>
</p188:cmLst>
</file>

<file path=ppt/comments/modernComment_110_529694A0.xml><?xml version="1.0" encoding="utf-8"?>
<p188:cmLst xmlns:a="http://schemas.openxmlformats.org/drawingml/2006/main" xmlns:r="http://schemas.openxmlformats.org/officeDocument/2006/relationships" xmlns:p188="http://schemas.microsoft.com/office/powerpoint/2018/8/main">
  <p188:cm id="{258CC5D6-8B61-4EDF-94E5-0D412EE63EF2}" authorId="{AE78C652-9022-82C2-247A-BD2C009202F5}" created="2024-06-17T16:53:58.093">
    <ac:deMkLst xmlns:ac="http://schemas.microsoft.com/office/drawing/2013/main/command">
      <pc:docMk xmlns:pc="http://schemas.microsoft.com/office/powerpoint/2013/main/command"/>
      <pc:sldMk xmlns:pc="http://schemas.microsoft.com/office/powerpoint/2013/main/command" cId="1385600160" sldId="272"/>
      <ac:spMk id="2" creationId="{7E6E06CA-6021-4D7B-589F-8A94F8F0A221}"/>
    </ac:deMkLst>
    <p188:replyLst>
      <p188:reply id="{1CA36683-B109-4275-98BE-5884CA9567F5}" authorId="{936FBE01-D992-8D07-8A33-E5B67D0B4E07}" created="2024-06-17T21:25:06.293">
        <p188:txBody>
          <a:bodyPr/>
          <a:lstStyle/>
          <a:p>
            <a:r>
              <a:rPr lang="en-US"/>
              <a:t>Good question.  Perhaps Compliance could work this out with George?</a:t>
            </a:r>
          </a:p>
        </p188:txBody>
      </p188:reply>
    </p188:replyLst>
    <p188:txBody>
      <a:bodyPr/>
      <a:lstStyle/>
      <a:p>
        <a:r>
          <a:rPr lang="en-US"/>
          <a:t>UCMR5?</a:t>
        </a:r>
      </a:p>
    </p188:txBody>
  </p188:cm>
</p188:cmLst>
</file>

<file path=ppt/comments/modernComment_111_241059C.xml><?xml version="1.0" encoding="utf-8"?>
<p188:cmLst xmlns:a="http://schemas.openxmlformats.org/drawingml/2006/main" xmlns:r="http://schemas.openxmlformats.org/officeDocument/2006/relationships" xmlns:p188="http://schemas.microsoft.com/office/powerpoint/2018/8/main">
  <p188:cm id="{2B714DEC-679E-4C7D-B443-0F410A433011}" authorId="{054EA29C-4801-0C0D-F231-F9D70DED8167}" created="2024-07-29T19:23:59.910">
    <pc:sldMkLst xmlns:pc="http://schemas.microsoft.com/office/powerpoint/2013/main/command">
      <pc:docMk/>
      <pc:sldMk cId="37815708" sldId="273"/>
    </pc:sldMkLst>
    <p188:replyLst>
      <p188:reply id="{3C836C66-45A7-4FF9-B034-65C7F5CB779D}" authorId="{936FBE01-D992-8D07-8A33-E5B67D0B4E07}" created="2024-07-29T22:51:26.666">
        <p188:txBody>
          <a:bodyPr/>
          <a:lstStyle/>
          <a:p>
            <a:r>
              <a:rPr lang="en-US"/>
              <a:t>Hi.  I'm pretty sure our table is correct based on that citation.  EPA also has a neat flow diagram that I will try to send that helps with this.  Our table might be easier to understand if the time frames were listed in order, i.e., first quarterly, then annual, and then every 3 years.  Thanks for looking into this.  Kay</a:t>
            </a:r>
          </a:p>
        </p188:txBody>
      </p188:reply>
    </p188:replyLst>
    <p188:txBody>
      <a:bodyPr/>
      <a:lstStyle/>
      <a:p>
        <a:r>
          <a:rPr lang="en-US"/>
          <a:t>May need to be revised 40 CFR 141.902(b)(2)(iv)</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856AF-AC03-42CE-9896-9B84BBFB34A7}"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59C372E3-7F43-431B-88D9-8484AE299939}">
      <dgm:prSet phldrT="[Text]"/>
      <dgm:spPr/>
      <dgm:t>
        <a:bodyPr anchor="b" anchorCtr="0"/>
        <a:lstStyle/>
        <a:p>
          <a:r>
            <a:rPr lang="en-US"/>
            <a:t>1. What is PFAS?</a:t>
          </a:r>
        </a:p>
      </dgm:t>
    </dgm:pt>
    <dgm:pt modelId="{2B245D28-A805-45AE-B03D-94104F3282EE}" type="parTrans" cxnId="{E1321285-005E-493B-B387-522645653E1B}">
      <dgm:prSet/>
      <dgm:spPr/>
      <dgm:t>
        <a:bodyPr/>
        <a:lstStyle/>
        <a:p>
          <a:endParaRPr lang="en-US"/>
        </a:p>
      </dgm:t>
    </dgm:pt>
    <dgm:pt modelId="{45D1B9A7-9825-46EA-9D28-4B3711BAD56B}" type="sibTrans" cxnId="{E1321285-005E-493B-B387-522645653E1B}">
      <dgm:prSet/>
      <dgm:spPr/>
      <dgm:t>
        <a:bodyPr/>
        <a:lstStyle/>
        <a:p>
          <a:endParaRPr lang="en-US"/>
        </a:p>
      </dgm:t>
    </dgm:pt>
    <dgm:pt modelId="{46BA1FC2-C0A9-4B14-85A5-1C57B14D5BF6}">
      <dgm:prSet phldrT="[Text]"/>
      <dgm:spPr/>
      <dgm:t>
        <a:bodyPr anchor="b" anchorCtr="0"/>
        <a:lstStyle/>
        <a:p>
          <a:r>
            <a:rPr lang="en-US"/>
            <a:t>2. What’s the Big Fuss?</a:t>
          </a:r>
        </a:p>
      </dgm:t>
    </dgm:pt>
    <dgm:pt modelId="{8EF849F9-8899-485F-895B-C27D80103262}" type="parTrans" cxnId="{CD78CCD9-FAF1-4554-B607-65F7325D22A0}">
      <dgm:prSet/>
      <dgm:spPr/>
      <dgm:t>
        <a:bodyPr/>
        <a:lstStyle/>
        <a:p>
          <a:endParaRPr lang="en-US"/>
        </a:p>
      </dgm:t>
    </dgm:pt>
    <dgm:pt modelId="{F0AB4A95-254A-477B-B9C0-BF49C119D0F8}" type="sibTrans" cxnId="{CD78CCD9-FAF1-4554-B607-65F7325D22A0}">
      <dgm:prSet/>
      <dgm:spPr/>
      <dgm:t>
        <a:bodyPr/>
        <a:lstStyle/>
        <a:p>
          <a:endParaRPr lang="en-US"/>
        </a:p>
      </dgm:t>
    </dgm:pt>
    <dgm:pt modelId="{75D18AC1-67F3-4497-A834-D5BA58388536}">
      <dgm:prSet phldrT="[Text]"/>
      <dgm:spPr/>
      <dgm:t>
        <a:bodyPr anchor="b" anchorCtr="0"/>
        <a:lstStyle/>
        <a:p>
          <a:r>
            <a:rPr lang="en-US"/>
            <a:t>3. Final PFAS Rule</a:t>
          </a:r>
        </a:p>
      </dgm:t>
    </dgm:pt>
    <dgm:pt modelId="{6F6EA749-7C2A-4FC9-86BF-2282BDA5F907}" type="parTrans" cxnId="{6685BFCA-6C68-4EE7-B506-43C363F61C4E}">
      <dgm:prSet/>
      <dgm:spPr/>
      <dgm:t>
        <a:bodyPr/>
        <a:lstStyle/>
        <a:p>
          <a:endParaRPr lang="en-US"/>
        </a:p>
      </dgm:t>
    </dgm:pt>
    <dgm:pt modelId="{8202E25A-1CD7-47F1-81E0-B56C1279ED0E}" type="sibTrans" cxnId="{6685BFCA-6C68-4EE7-B506-43C363F61C4E}">
      <dgm:prSet/>
      <dgm:spPr/>
      <dgm:t>
        <a:bodyPr/>
        <a:lstStyle/>
        <a:p>
          <a:endParaRPr lang="en-US"/>
        </a:p>
      </dgm:t>
    </dgm:pt>
    <dgm:pt modelId="{469283CC-9E1D-4DC4-A449-FF1D3DA0A408}">
      <dgm:prSet phldrT="[Text]"/>
      <dgm:spPr/>
      <dgm:t>
        <a:bodyPr anchor="b" anchorCtr="0"/>
        <a:lstStyle/>
        <a:p>
          <a:r>
            <a:rPr lang="en-US"/>
            <a:t>4. Monitoring Requirements</a:t>
          </a:r>
        </a:p>
      </dgm:t>
    </dgm:pt>
    <dgm:pt modelId="{E7B39ECE-59D5-47AD-9A9B-1BF45575079D}" type="parTrans" cxnId="{BC3DC29B-29E6-41F2-BE7E-FD4DBD94C00B}">
      <dgm:prSet/>
      <dgm:spPr/>
      <dgm:t>
        <a:bodyPr/>
        <a:lstStyle/>
        <a:p>
          <a:endParaRPr lang="en-US"/>
        </a:p>
      </dgm:t>
    </dgm:pt>
    <dgm:pt modelId="{E7758524-D8E3-4EFA-84DE-03344F8338AF}" type="sibTrans" cxnId="{BC3DC29B-29E6-41F2-BE7E-FD4DBD94C00B}">
      <dgm:prSet/>
      <dgm:spPr/>
      <dgm:t>
        <a:bodyPr/>
        <a:lstStyle/>
        <a:p>
          <a:endParaRPr lang="en-US"/>
        </a:p>
      </dgm:t>
    </dgm:pt>
    <dgm:pt modelId="{0327FD2C-6380-4BE1-BD4D-9799339918BC}">
      <dgm:prSet phldrT="[Text]"/>
      <dgm:spPr/>
      <dgm:t>
        <a:bodyPr anchor="b" anchorCtr="0"/>
        <a:lstStyle/>
        <a:p>
          <a:r>
            <a:rPr lang="en-US"/>
            <a:t>5. Treatment Options</a:t>
          </a:r>
        </a:p>
      </dgm:t>
    </dgm:pt>
    <dgm:pt modelId="{1B04114F-623C-4405-8E96-249A58D2D7C1}" type="parTrans" cxnId="{68A3A22F-5567-425C-8BA2-80622BC9F5C6}">
      <dgm:prSet/>
      <dgm:spPr/>
      <dgm:t>
        <a:bodyPr/>
        <a:lstStyle/>
        <a:p>
          <a:endParaRPr lang="en-US"/>
        </a:p>
      </dgm:t>
    </dgm:pt>
    <dgm:pt modelId="{FBD9DAF8-196E-4BE0-AADE-38437BAEE03D}" type="sibTrans" cxnId="{68A3A22F-5567-425C-8BA2-80622BC9F5C6}">
      <dgm:prSet/>
      <dgm:spPr/>
      <dgm:t>
        <a:bodyPr/>
        <a:lstStyle/>
        <a:p>
          <a:endParaRPr lang="en-US"/>
        </a:p>
      </dgm:t>
    </dgm:pt>
    <dgm:pt modelId="{FA271C9A-219B-4A32-8119-FF1DE04C8F7E}">
      <dgm:prSet/>
      <dgm:spPr/>
      <dgm:t>
        <a:bodyPr anchor="b" anchorCtr="0"/>
        <a:lstStyle/>
        <a:p>
          <a:r>
            <a:rPr lang="en-US"/>
            <a:t>6. Funding Sources</a:t>
          </a:r>
        </a:p>
      </dgm:t>
    </dgm:pt>
    <dgm:pt modelId="{E8EA5018-F504-404F-A8B7-9F07C77DF9FA}" type="parTrans" cxnId="{B906C492-5B31-406E-AE12-E3854DDA2A62}">
      <dgm:prSet/>
      <dgm:spPr/>
      <dgm:t>
        <a:bodyPr/>
        <a:lstStyle/>
        <a:p>
          <a:endParaRPr lang="en-US"/>
        </a:p>
      </dgm:t>
    </dgm:pt>
    <dgm:pt modelId="{7D2AB99D-2CA7-453E-AB26-4741D1208BBC}" type="sibTrans" cxnId="{B906C492-5B31-406E-AE12-E3854DDA2A62}">
      <dgm:prSet/>
      <dgm:spPr/>
      <dgm:t>
        <a:bodyPr/>
        <a:lstStyle/>
        <a:p>
          <a:endParaRPr lang="en-US"/>
        </a:p>
      </dgm:t>
    </dgm:pt>
    <dgm:pt modelId="{696F6362-8660-4690-9678-98F1A8FF95BA}" type="pres">
      <dgm:prSet presAssocID="{DBF856AF-AC03-42CE-9896-9B84BBFB34A7}" presName="Name0" presStyleCnt="0">
        <dgm:presLayoutVars>
          <dgm:dir/>
          <dgm:resizeHandles val="exact"/>
        </dgm:presLayoutVars>
      </dgm:prSet>
      <dgm:spPr/>
    </dgm:pt>
    <dgm:pt modelId="{DBC5E350-67E4-46BB-B0D4-49265BCD891F}" type="pres">
      <dgm:prSet presAssocID="{59C372E3-7F43-431B-88D9-8484AE299939}" presName="composite" presStyleCnt="0"/>
      <dgm:spPr/>
    </dgm:pt>
    <dgm:pt modelId="{02F05238-97CF-40F2-8301-05BEF4469809}" type="pres">
      <dgm:prSet presAssocID="{59C372E3-7F43-431B-88D9-8484AE299939}" presName="rect1" presStyleLbl="trAlignAcc1" presStyleIdx="0" presStyleCnt="6">
        <dgm:presLayoutVars>
          <dgm:bulletEnabled val="1"/>
        </dgm:presLayoutVars>
      </dgm:prSet>
      <dgm:spPr/>
    </dgm:pt>
    <dgm:pt modelId="{A48634C7-C908-4097-9758-43C917843830}" type="pres">
      <dgm:prSet presAssocID="{59C372E3-7F43-431B-88D9-8484AE299939}" presName="rect2" presStyleLbl="fgImgPlace1" presStyleIdx="0" presStyleCnt="6" custLinFactNeighborX="1703" custLinFactNeighborY="-12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Flask with solid fill"/>
        </a:ext>
      </dgm:extLst>
    </dgm:pt>
    <dgm:pt modelId="{25A30A06-2CB6-4848-B788-96FD2966ADCD}" type="pres">
      <dgm:prSet presAssocID="{45D1B9A7-9825-46EA-9D28-4B3711BAD56B}" presName="sibTrans" presStyleCnt="0"/>
      <dgm:spPr/>
    </dgm:pt>
    <dgm:pt modelId="{C0AEB8E6-875E-4A1E-A358-3C111AEC51FA}" type="pres">
      <dgm:prSet presAssocID="{46BA1FC2-C0A9-4B14-85A5-1C57B14D5BF6}" presName="composite" presStyleCnt="0"/>
      <dgm:spPr/>
    </dgm:pt>
    <dgm:pt modelId="{D229358D-138F-4F83-A3CF-87BFA85F7DAB}" type="pres">
      <dgm:prSet presAssocID="{46BA1FC2-C0A9-4B14-85A5-1C57B14D5BF6}" presName="rect1" presStyleLbl="trAlignAcc1" presStyleIdx="1" presStyleCnt="6">
        <dgm:presLayoutVars>
          <dgm:bulletEnabled val="1"/>
        </dgm:presLayoutVars>
      </dgm:prSet>
      <dgm:spPr/>
    </dgm:pt>
    <dgm:pt modelId="{472ED710-3AC5-4E3E-962D-0EC54D8EA308}" type="pres">
      <dgm:prSet presAssocID="{46BA1FC2-C0A9-4B14-85A5-1C57B14D5BF6}"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dgm:spPr>
      <dgm:extLst>
        <a:ext uri="{E40237B7-FDA0-4F09-8148-C483321AD2D9}">
          <dgm14:cNvPr xmlns:dgm14="http://schemas.microsoft.com/office/drawing/2010/diagram" id="0" name="" descr="Questions with solid fill"/>
        </a:ext>
      </dgm:extLst>
    </dgm:pt>
    <dgm:pt modelId="{82A5D0BA-BBEF-4109-8C2F-8114E52E8E0F}" type="pres">
      <dgm:prSet presAssocID="{F0AB4A95-254A-477B-B9C0-BF49C119D0F8}" presName="sibTrans" presStyleCnt="0"/>
      <dgm:spPr/>
    </dgm:pt>
    <dgm:pt modelId="{01E1B0A8-8BBD-46D5-BB82-5DC76E24D0D8}" type="pres">
      <dgm:prSet presAssocID="{75D18AC1-67F3-4497-A834-D5BA58388536}" presName="composite" presStyleCnt="0"/>
      <dgm:spPr/>
    </dgm:pt>
    <dgm:pt modelId="{47A4252B-EED6-4332-9209-C50B860F3464}" type="pres">
      <dgm:prSet presAssocID="{75D18AC1-67F3-4497-A834-D5BA58388536}" presName="rect1" presStyleLbl="trAlignAcc1" presStyleIdx="2" presStyleCnt="6" custLinFactNeighborX="166" custLinFactNeighborY="-1286">
        <dgm:presLayoutVars>
          <dgm:bulletEnabled val="1"/>
        </dgm:presLayoutVars>
      </dgm:prSet>
      <dgm:spPr/>
    </dgm:pt>
    <dgm:pt modelId="{394B0576-2E86-4D15-A704-280A0DBE3479}" type="pres">
      <dgm:prSet presAssocID="{75D18AC1-67F3-4497-A834-D5BA58388536}"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dgm:spPr>
      <dgm:extLst>
        <a:ext uri="{E40237B7-FDA0-4F09-8148-C483321AD2D9}">
          <dgm14:cNvPr xmlns:dgm14="http://schemas.microsoft.com/office/drawing/2010/diagram" id="0" name="" descr="Document with solid fill"/>
        </a:ext>
      </dgm:extLst>
    </dgm:pt>
    <dgm:pt modelId="{2FD90E62-D44B-4D6A-B8C4-0F2463CEDB08}" type="pres">
      <dgm:prSet presAssocID="{8202E25A-1CD7-47F1-81E0-B56C1279ED0E}" presName="sibTrans" presStyleCnt="0"/>
      <dgm:spPr/>
    </dgm:pt>
    <dgm:pt modelId="{6A253DB5-68FB-410A-8C3C-F14DF4759453}" type="pres">
      <dgm:prSet presAssocID="{469283CC-9E1D-4DC4-A449-FF1D3DA0A408}" presName="composite" presStyleCnt="0"/>
      <dgm:spPr/>
    </dgm:pt>
    <dgm:pt modelId="{9023BE66-350D-44F8-8D94-D7BE89720C33}" type="pres">
      <dgm:prSet presAssocID="{469283CC-9E1D-4DC4-A449-FF1D3DA0A408}" presName="rect1" presStyleLbl="trAlignAcc1" presStyleIdx="3" presStyleCnt="6">
        <dgm:presLayoutVars>
          <dgm:bulletEnabled val="1"/>
        </dgm:presLayoutVars>
      </dgm:prSet>
      <dgm:spPr/>
    </dgm:pt>
    <dgm:pt modelId="{9F283A15-FE27-46C2-8B37-BD57B3A35F8A}" type="pres">
      <dgm:prSet presAssocID="{469283CC-9E1D-4DC4-A449-FF1D3DA0A408}"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a:noFill/>
        </a:ln>
      </dgm:spPr>
      <dgm:extLst>
        <a:ext uri="{E40237B7-FDA0-4F09-8148-C483321AD2D9}">
          <dgm14:cNvPr xmlns:dgm14="http://schemas.microsoft.com/office/drawing/2010/diagram" id="0" name="" descr="Magnifying glass with solid fill"/>
        </a:ext>
      </dgm:extLst>
    </dgm:pt>
    <dgm:pt modelId="{E9818832-97D2-4414-B8D3-690E08799B45}" type="pres">
      <dgm:prSet presAssocID="{E7758524-D8E3-4EFA-84DE-03344F8338AF}" presName="sibTrans" presStyleCnt="0"/>
      <dgm:spPr/>
    </dgm:pt>
    <dgm:pt modelId="{793A0025-DF8E-48F9-8327-74E7FDEAF816}" type="pres">
      <dgm:prSet presAssocID="{0327FD2C-6380-4BE1-BD4D-9799339918BC}" presName="composite" presStyleCnt="0"/>
      <dgm:spPr/>
    </dgm:pt>
    <dgm:pt modelId="{1ED1AC77-C81D-4C96-A384-8EC972ECB975}" type="pres">
      <dgm:prSet presAssocID="{0327FD2C-6380-4BE1-BD4D-9799339918BC}" presName="rect1" presStyleLbl="trAlignAcc1" presStyleIdx="4" presStyleCnt="6">
        <dgm:presLayoutVars>
          <dgm:bulletEnabled val="1"/>
        </dgm:presLayoutVars>
      </dgm:prSet>
      <dgm:spPr/>
    </dgm:pt>
    <dgm:pt modelId="{67DDE1CA-9ACC-40DE-9311-1F7EB1C2447E}" type="pres">
      <dgm:prSet presAssocID="{0327FD2C-6380-4BE1-BD4D-9799339918BC}"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a:noFill/>
        </a:ln>
      </dgm:spPr>
      <dgm:extLst>
        <a:ext uri="{E40237B7-FDA0-4F09-8148-C483321AD2D9}">
          <dgm14:cNvPr xmlns:dgm14="http://schemas.microsoft.com/office/drawing/2010/diagram" id="0" name="" descr="Handwashing with solid fill"/>
        </a:ext>
      </dgm:extLst>
    </dgm:pt>
    <dgm:pt modelId="{CC0C14CE-0EE2-4680-93DF-E79F34729395}" type="pres">
      <dgm:prSet presAssocID="{FBD9DAF8-196E-4BE0-AADE-38437BAEE03D}" presName="sibTrans" presStyleCnt="0"/>
      <dgm:spPr/>
    </dgm:pt>
    <dgm:pt modelId="{3D810542-B746-48F2-8977-BEFF1977AE96}" type="pres">
      <dgm:prSet presAssocID="{FA271C9A-219B-4A32-8119-FF1DE04C8F7E}" presName="composite" presStyleCnt="0"/>
      <dgm:spPr/>
    </dgm:pt>
    <dgm:pt modelId="{3245F542-E895-427E-8248-F153A041D426}" type="pres">
      <dgm:prSet presAssocID="{FA271C9A-219B-4A32-8119-FF1DE04C8F7E}" presName="rect1" presStyleLbl="trAlignAcc1" presStyleIdx="5" presStyleCnt="6">
        <dgm:presLayoutVars>
          <dgm:bulletEnabled val="1"/>
        </dgm:presLayoutVars>
      </dgm:prSet>
      <dgm:spPr/>
    </dgm:pt>
    <dgm:pt modelId="{E164BE68-5693-4C4E-8F5A-0C39BD5B237E}" type="pres">
      <dgm:prSet presAssocID="{FA271C9A-219B-4A32-8119-FF1DE04C8F7E}"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a:noFill/>
        </a:ln>
      </dgm:spPr>
      <dgm:extLst>
        <a:ext uri="{E40237B7-FDA0-4F09-8148-C483321AD2D9}">
          <dgm14:cNvPr xmlns:dgm14="http://schemas.microsoft.com/office/drawing/2010/diagram" id="0" name="" descr="Dollar with solid fill"/>
        </a:ext>
      </dgm:extLst>
    </dgm:pt>
  </dgm:ptLst>
  <dgm:cxnLst>
    <dgm:cxn modelId="{A29B341A-70C7-4614-9E47-879050944D99}" type="presOf" srcId="{59C372E3-7F43-431B-88D9-8484AE299939}" destId="{02F05238-97CF-40F2-8301-05BEF4469809}" srcOrd="0" destOrd="0" presId="urn:microsoft.com/office/officeart/2008/layout/PictureStrips"/>
    <dgm:cxn modelId="{68A3A22F-5567-425C-8BA2-80622BC9F5C6}" srcId="{DBF856AF-AC03-42CE-9896-9B84BBFB34A7}" destId="{0327FD2C-6380-4BE1-BD4D-9799339918BC}" srcOrd="4" destOrd="0" parTransId="{1B04114F-623C-4405-8E96-249A58D2D7C1}" sibTransId="{FBD9DAF8-196E-4BE0-AADE-38437BAEE03D}"/>
    <dgm:cxn modelId="{E1321285-005E-493B-B387-522645653E1B}" srcId="{DBF856AF-AC03-42CE-9896-9B84BBFB34A7}" destId="{59C372E3-7F43-431B-88D9-8484AE299939}" srcOrd="0" destOrd="0" parTransId="{2B245D28-A805-45AE-B03D-94104F3282EE}" sibTransId="{45D1B9A7-9825-46EA-9D28-4B3711BAD56B}"/>
    <dgm:cxn modelId="{B906C492-5B31-406E-AE12-E3854DDA2A62}" srcId="{DBF856AF-AC03-42CE-9896-9B84BBFB34A7}" destId="{FA271C9A-219B-4A32-8119-FF1DE04C8F7E}" srcOrd="5" destOrd="0" parTransId="{E8EA5018-F504-404F-A8B7-9F07C77DF9FA}" sibTransId="{7D2AB99D-2CA7-453E-AB26-4741D1208BBC}"/>
    <dgm:cxn modelId="{9877C194-061E-457E-A380-9E563A76E085}" type="presOf" srcId="{75D18AC1-67F3-4497-A834-D5BA58388536}" destId="{47A4252B-EED6-4332-9209-C50B860F3464}" srcOrd="0" destOrd="0" presId="urn:microsoft.com/office/officeart/2008/layout/PictureStrips"/>
    <dgm:cxn modelId="{EF4C0A98-F781-4BB4-AFC1-2F3E3366EEDB}" type="presOf" srcId="{469283CC-9E1D-4DC4-A449-FF1D3DA0A408}" destId="{9023BE66-350D-44F8-8D94-D7BE89720C33}" srcOrd="0" destOrd="0" presId="urn:microsoft.com/office/officeart/2008/layout/PictureStrips"/>
    <dgm:cxn modelId="{BC3DC29B-29E6-41F2-BE7E-FD4DBD94C00B}" srcId="{DBF856AF-AC03-42CE-9896-9B84BBFB34A7}" destId="{469283CC-9E1D-4DC4-A449-FF1D3DA0A408}" srcOrd="3" destOrd="0" parTransId="{E7B39ECE-59D5-47AD-9A9B-1BF45575079D}" sibTransId="{E7758524-D8E3-4EFA-84DE-03344F8338AF}"/>
    <dgm:cxn modelId="{D65E90B0-4921-488C-B249-157294555BD7}" type="presOf" srcId="{46BA1FC2-C0A9-4B14-85A5-1C57B14D5BF6}" destId="{D229358D-138F-4F83-A3CF-87BFA85F7DAB}" srcOrd="0" destOrd="0" presId="urn:microsoft.com/office/officeart/2008/layout/PictureStrips"/>
    <dgm:cxn modelId="{6685BFCA-6C68-4EE7-B506-43C363F61C4E}" srcId="{DBF856AF-AC03-42CE-9896-9B84BBFB34A7}" destId="{75D18AC1-67F3-4497-A834-D5BA58388536}" srcOrd="2" destOrd="0" parTransId="{6F6EA749-7C2A-4FC9-86BF-2282BDA5F907}" sibTransId="{8202E25A-1CD7-47F1-81E0-B56C1279ED0E}"/>
    <dgm:cxn modelId="{CD78CCD9-FAF1-4554-B607-65F7325D22A0}" srcId="{DBF856AF-AC03-42CE-9896-9B84BBFB34A7}" destId="{46BA1FC2-C0A9-4B14-85A5-1C57B14D5BF6}" srcOrd="1" destOrd="0" parTransId="{8EF849F9-8899-485F-895B-C27D80103262}" sibTransId="{F0AB4A95-254A-477B-B9C0-BF49C119D0F8}"/>
    <dgm:cxn modelId="{DF16B8E3-544E-4DDB-AB25-B66E6331D35D}" type="presOf" srcId="{FA271C9A-219B-4A32-8119-FF1DE04C8F7E}" destId="{3245F542-E895-427E-8248-F153A041D426}" srcOrd="0" destOrd="0" presId="urn:microsoft.com/office/officeart/2008/layout/PictureStrips"/>
    <dgm:cxn modelId="{64CE71F1-3761-4F45-B66C-06A797F47428}" type="presOf" srcId="{0327FD2C-6380-4BE1-BD4D-9799339918BC}" destId="{1ED1AC77-C81D-4C96-A384-8EC972ECB975}" srcOrd="0" destOrd="0" presId="urn:microsoft.com/office/officeart/2008/layout/PictureStrips"/>
    <dgm:cxn modelId="{58C293F2-3C43-4080-9048-15F1E30E1DB6}" type="presOf" srcId="{DBF856AF-AC03-42CE-9896-9B84BBFB34A7}" destId="{696F6362-8660-4690-9678-98F1A8FF95BA}" srcOrd="0" destOrd="0" presId="urn:microsoft.com/office/officeart/2008/layout/PictureStrips"/>
    <dgm:cxn modelId="{3E7A6651-221D-4B16-AE37-DB71408D2976}" type="presParOf" srcId="{696F6362-8660-4690-9678-98F1A8FF95BA}" destId="{DBC5E350-67E4-46BB-B0D4-49265BCD891F}" srcOrd="0" destOrd="0" presId="urn:microsoft.com/office/officeart/2008/layout/PictureStrips"/>
    <dgm:cxn modelId="{F9BDAABA-8B28-4657-B75B-9BEF6B39669D}" type="presParOf" srcId="{DBC5E350-67E4-46BB-B0D4-49265BCD891F}" destId="{02F05238-97CF-40F2-8301-05BEF4469809}" srcOrd="0" destOrd="0" presId="urn:microsoft.com/office/officeart/2008/layout/PictureStrips"/>
    <dgm:cxn modelId="{C40CA32B-0510-4BFC-97F4-C58ACE50F66D}" type="presParOf" srcId="{DBC5E350-67E4-46BB-B0D4-49265BCD891F}" destId="{A48634C7-C908-4097-9758-43C917843830}" srcOrd="1" destOrd="0" presId="urn:microsoft.com/office/officeart/2008/layout/PictureStrips"/>
    <dgm:cxn modelId="{F093A9E6-9D0F-415B-AF2D-0A09AA65E03A}" type="presParOf" srcId="{696F6362-8660-4690-9678-98F1A8FF95BA}" destId="{25A30A06-2CB6-4848-B788-96FD2966ADCD}" srcOrd="1" destOrd="0" presId="urn:microsoft.com/office/officeart/2008/layout/PictureStrips"/>
    <dgm:cxn modelId="{C9A55ED7-5E55-422E-A23E-7C381141AEA4}" type="presParOf" srcId="{696F6362-8660-4690-9678-98F1A8FF95BA}" destId="{C0AEB8E6-875E-4A1E-A358-3C111AEC51FA}" srcOrd="2" destOrd="0" presId="urn:microsoft.com/office/officeart/2008/layout/PictureStrips"/>
    <dgm:cxn modelId="{FB1F4E2E-C4D9-40DC-A1C9-53F021949F03}" type="presParOf" srcId="{C0AEB8E6-875E-4A1E-A358-3C111AEC51FA}" destId="{D229358D-138F-4F83-A3CF-87BFA85F7DAB}" srcOrd="0" destOrd="0" presId="urn:microsoft.com/office/officeart/2008/layout/PictureStrips"/>
    <dgm:cxn modelId="{FDFCD285-F33E-4F7C-874C-5FE3181A2046}" type="presParOf" srcId="{C0AEB8E6-875E-4A1E-A358-3C111AEC51FA}" destId="{472ED710-3AC5-4E3E-962D-0EC54D8EA308}" srcOrd="1" destOrd="0" presId="urn:microsoft.com/office/officeart/2008/layout/PictureStrips"/>
    <dgm:cxn modelId="{0D932850-997E-468B-9171-3B08E603A76A}" type="presParOf" srcId="{696F6362-8660-4690-9678-98F1A8FF95BA}" destId="{82A5D0BA-BBEF-4109-8C2F-8114E52E8E0F}" srcOrd="3" destOrd="0" presId="urn:microsoft.com/office/officeart/2008/layout/PictureStrips"/>
    <dgm:cxn modelId="{0FFCBA1D-1A51-4E4E-8A99-847C72019E00}" type="presParOf" srcId="{696F6362-8660-4690-9678-98F1A8FF95BA}" destId="{01E1B0A8-8BBD-46D5-BB82-5DC76E24D0D8}" srcOrd="4" destOrd="0" presId="urn:microsoft.com/office/officeart/2008/layout/PictureStrips"/>
    <dgm:cxn modelId="{7288A320-300F-4280-BDA2-625BF3097F24}" type="presParOf" srcId="{01E1B0A8-8BBD-46D5-BB82-5DC76E24D0D8}" destId="{47A4252B-EED6-4332-9209-C50B860F3464}" srcOrd="0" destOrd="0" presId="urn:microsoft.com/office/officeart/2008/layout/PictureStrips"/>
    <dgm:cxn modelId="{C6309A31-41E2-487A-9AF7-FD2FA9724A63}" type="presParOf" srcId="{01E1B0A8-8BBD-46D5-BB82-5DC76E24D0D8}" destId="{394B0576-2E86-4D15-A704-280A0DBE3479}" srcOrd="1" destOrd="0" presId="urn:microsoft.com/office/officeart/2008/layout/PictureStrips"/>
    <dgm:cxn modelId="{C1511BE7-734B-4953-9769-9970FB88FFA4}" type="presParOf" srcId="{696F6362-8660-4690-9678-98F1A8FF95BA}" destId="{2FD90E62-D44B-4D6A-B8C4-0F2463CEDB08}" srcOrd="5" destOrd="0" presId="urn:microsoft.com/office/officeart/2008/layout/PictureStrips"/>
    <dgm:cxn modelId="{D0329D2A-8C41-4A0A-A32F-B7284C17FF4A}" type="presParOf" srcId="{696F6362-8660-4690-9678-98F1A8FF95BA}" destId="{6A253DB5-68FB-410A-8C3C-F14DF4759453}" srcOrd="6" destOrd="0" presId="urn:microsoft.com/office/officeart/2008/layout/PictureStrips"/>
    <dgm:cxn modelId="{5F34956F-9947-46B5-975E-69D9AB5A54B9}" type="presParOf" srcId="{6A253DB5-68FB-410A-8C3C-F14DF4759453}" destId="{9023BE66-350D-44F8-8D94-D7BE89720C33}" srcOrd="0" destOrd="0" presId="urn:microsoft.com/office/officeart/2008/layout/PictureStrips"/>
    <dgm:cxn modelId="{11CB72DB-678A-46D9-83FE-26480F2F5533}" type="presParOf" srcId="{6A253DB5-68FB-410A-8C3C-F14DF4759453}" destId="{9F283A15-FE27-46C2-8B37-BD57B3A35F8A}" srcOrd="1" destOrd="0" presId="urn:microsoft.com/office/officeart/2008/layout/PictureStrips"/>
    <dgm:cxn modelId="{5EA0022C-E66B-4E15-8918-D68E772DDF57}" type="presParOf" srcId="{696F6362-8660-4690-9678-98F1A8FF95BA}" destId="{E9818832-97D2-4414-B8D3-690E08799B45}" srcOrd="7" destOrd="0" presId="urn:microsoft.com/office/officeart/2008/layout/PictureStrips"/>
    <dgm:cxn modelId="{0A83ABBA-0C25-4ADC-BB6E-70BCDE808F80}" type="presParOf" srcId="{696F6362-8660-4690-9678-98F1A8FF95BA}" destId="{793A0025-DF8E-48F9-8327-74E7FDEAF816}" srcOrd="8" destOrd="0" presId="urn:microsoft.com/office/officeart/2008/layout/PictureStrips"/>
    <dgm:cxn modelId="{ED60ED24-321A-4557-9B44-CAB299E5216C}" type="presParOf" srcId="{793A0025-DF8E-48F9-8327-74E7FDEAF816}" destId="{1ED1AC77-C81D-4C96-A384-8EC972ECB975}" srcOrd="0" destOrd="0" presId="urn:microsoft.com/office/officeart/2008/layout/PictureStrips"/>
    <dgm:cxn modelId="{B6A6AA59-C225-49D3-A070-B5F344B1B70A}" type="presParOf" srcId="{793A0025-DF8E-48F9-8327-74E7FDEAF816}" destId="{67DDE1CA-9ACC-40DE-9311-1F7EB1C2447E}" srcOrd="1" destOrd="0" presId="urn:microsoft.com/office/officeart/2008/layout/PictureStrips"/>
    <dgm:cxn modelId="{A806C974-369F-4750-BDCA-313012E7C12C}" type="presParOf" srcId="{696F6362-8660-4690-9678-98F1A8FF95BA}" destId="{CC0C14CE-0EE2-4680-93DF-E79F34729395}" srcOrd="9" destOrd="0" presId="urn:microsoft.com/office/officeart/2008/layout/PictureStrips"/>
    <dgm:cxn modelId="{BDD07B52-64EB-469C-BB9A-01EBC49DD754}" type="presParOf" srcId="{696F6362-8660-4690-9678-98F1A8FF95BA}" destId="{3D810542-B746-48F2-8977-BEFF1977AE96}" srcOrd="10" destOrd="0" presId="urn:microsoft.com/office/officeart/2008/layout/PictureStrips"/>
    <dgm:cxn modelId="{23C7983A-EDFF-41C7-A654-3E9E3C3E59EC}" type="presParOf" srcId="{3D810542-B746-48F2-8977-BEFF1977AE96}" destId="{3245F542-E895-427E-8248-F153A041D426}" srcOrd="0" destOrd="0" presId="urn:microsoft.com/office/officeart/2008/layout/PictureStrips"/>
    <dgm:cxn modelId="{D000C36E-360F-499F-BD8D-03F8F869D764}" type="presParOf" srcId="{3D810542-B746-48F2-8977-BEFF1977AE96}" destId="{E164BE68-5693-4C4E-8F5A-0C39BD5B237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620710-69A7-44CE-91E8-F606FCFA84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9EEF7FC-56B1-4207-A545-301ECA5BD706}">
      <dgm:prSet/>
      <dgm:spPr/>
      <dgm:t>
        <a:bodyPr/>
        <a:lstStyle/>
        <a:p>
          <a:pPr>
            <a:lnSpc>
              <a:spcPct val="100000"/>
            </a:lnSpc>
          </a:pPr>
          <a:r>
            <a:rPr lang="en-US" b="1" dirty="0"/>
            <a:t>Compliance with the MCLs will be determined by a running annual average. Each sample result will be averaged over a rolling 12-month period. </a:t>
          </a:r>
        </a:p>
      </dgm:t>
    </dgm:pt>
    <dgm:pt modelId="{A7D7DD77-E3AE-4D49-9D94-77A481D45433}" type="parTrans" cxnId="{D2C75EAA-249C-4D14-B125-D0348BF70D57}">
      <dgm:prSet/>
      <dgm:spPr/>
      <dgm:t>
        <a:bodyPr/>
        <a:lstStyle/>
        <a:p>
          <a:endParaRPr lang="en-US"/>
        </a:p>
      </dgm:t>
    </dgm:pt>
    <dgm:pt modelId="{EE8C68C5-0232-446E-A67D-57FC727AA81C}" type="sibTrans" cxnId="{D2C75EAA-249C-4D14-B125-D0348BF70D57}">
      <dgm:prSet/>
      <dgm:spPr/>
      <dgm:t>
        <a:bodyPr/>
        <a:lstStyle/>
        <a:p>
          <a:endParaRPr lang="en-US"/>
        </a:p>
      </dgm:t>
    </dgm:pt>
    <dgm:pt modelId="{965C05BA-3659-4CCD-89F4-3BE3B0B8AB69}">
      <dgm:prSet/>
      <dgm:spPr/>
      <dgm:t>
        <a:bodyPr/>
        <a:lstStyle/>
        <a:p>
          <a:pPr>
            <a:lnSpc>
              <a:spcPct val="100000"/>
            </a:lnSpc>
          </a:pPr>
          <a:r>
            <a:rPr lang="en-US" b="1"/>
            <a:t>This average will be used to determine compliance with the PFAS rule.</a:t>
          </a:r>
        </a:p>
      </dgm:t>
    </dgm:pt>
    <dgm:pt modelId="{AF98DC53-DCD9-4A92-9942-AECE0D4A7FF5}" type="parTrans" cxnId="{748B792E-2708-42DF-99BA-F3F53B6F73FA}">
      <dgm:prSet/>
      <dgm:spPr/>
      <dgm:t>
        <a:bodyPr/>
        <a:lstStyle/>
        <a:p>
          <a:endParaRPr lang="en-US"/>
        </a:p>
      </dgm:t>
    </dgm:pt>
    <dgm:pt modelId="{F8B31112-EDE1-43C1-BA32-920A94733798}" type="sibTrans" cxnId="{748B792E-2708-42DF-99BA-F3F53B6F73FA}">
      <dgm:prSet/>
      <dgm:spPr/>
      <dgm:t>
        <a:bodyPr/>
        <a:lstStyle/>
        <a:p>
          <a:endParaRPr lang="en-US"/>
        </a:p>
      </dgm:t>
    </dgm:pt>
    <dgm:pt modelId="{9F7CC886-5D30-4F27-AF77-3DA53A7E5C99}">
      <dgm:prSet/>
      <dgm:spPr/>
      <dgm:t>
        <a:bodyPr/>
        <a:lstStyle/>
        <a:p>
          <a:pPr>
            <a:lnSpc>
              <a:spcPct val="100000"/>
            </a:lnSpc>
          </a:pPr>
          <a:r>
            <a:rPr lang="en-US" b="1" dirty="0"/>
            <a:t>Compliance with The MCLs will be required in 2029</a:t>
          </a:r>
        </a:p>
      </dgm:t>
    </dgm:pt>
    <dgm:pt modelId="{BED399C7-382D-4117-AD56-6830570B1788}" type="parTrans" cxnId="{E19CE966-0147-418F-9D08-32AF1E74D585}">
      <dgm:prSet/>
      <dgm:spPr/>
      <dgm:t>
        <a:bodyPr/>
        <a:lstStyle/>
        <a:p>
          <a:endParaRPr lang="en-US"/>
        </a:p>
      </dgm:t>
    </dgm:pt>
    <dgm:pt modelId="{4B88DB3E-9ED7-45C4-B3E2-0C6ADFDDBD23}" type="sibTrans" cxnId="{E19CE966-0147-418F-9D08-32AF1E74D585}">
      <dgm:prSet/>
      <dgm:spPr/>
      <dgm:t>
        <a:bodyPr/>
        <a:lstStyle/>
        <a:p>
          <a:endParaRPr lang="en-US"/>
        </a:p>
      </dgm:t>
    </dgm:pt>
    <dgm:pt modelId="{962E8BED-673D-4D1A-AB8E-82ACDE1FE86A}" type="pres">
      <dgm:prSet presAssocID="{7C620710-69A7-44CE-91E8-F606FCFA8433}" presName="root" presStyleCnt="0">
        <dgm:presLayoutVars>
          <dgm:dir/>
          <dgm:resizeHandles val="exact"/>
        </dgm:presLayoutVars>
      </dgm:prSet>
      <dgm:spPr/>
    </dgm:pt>
    <dgm:pt modelId="{1F3AD7DE-B151-455A-9AC1-1A3095562EA0}" type="pres">
      <dgm:prSet presAssocID="{09EEF7FC-56B1-4207-A545-301ECA5BD706}" presName="compNode" presStyleCnt="0"/>
      <dgm:spPr/>
    </dgm:pt>
    <dgm:pt modelId="{4714796C-7536-4E4D-9663-F259B74EF892}" type="pres">
      <dgm:prSet presAssocID="{09EEF7FC-56B1-4207-A545-301ECA5BD706}" presName="bgRect" presStyleLbl="bgShp" presStyleIdx="0" presStyleCnt="3"/>
      <dgm:spPr/>
    </dgm:pt>
    <dgm:pt modelId="{DD279AB1-C712-4413-AD72-DEAE9078CB42}" type="pres">
      <dgm:prSet presAssocID="{09EEF7FC-56B1-4207-A545-301ECA5BD7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4D065A95-DD27-4539-A8A6-064C490036D3}" type="pres">
      <dgm:prSet presAssocID="{09EEF7FC-56B1-4207-A545-301ECA5BD706}" presName="spaceRect" presStyleCnt="0"/>
      <dgm:spPr/>
    </dgm:pt>
    <dgm:pt modelId="{DE563BEA-875C-408B-ABAA-A3DCC7DE2385}" type="pres">
      <dgm:prSet presAssocID="{09EEF7FC-56B1-4207-A545-301ECA5BD706}" presName="parTx" presStyleLbl="revTx" presStyleIdx="0" presStyleCnt="3">
        <dgm:presLayoutVars>
          <dgm:chMax val="0"/>
          <dgm:chPref val="0"/>
        </dgm:presLayoutVars>
      </dgm:prSet>
      <dgm:spPr/>
    </dgm:pt>
    <dgm:pt modelId="{600782DE-01D3-4151-BFB4-5EB97D33F057}" type="pres">
      <dgm:prSet presAssocID="{EE8C68C5-0232-446E-A67D-57FC727AA81C}" presName="sibTrans" presStyleCnt="0"/>
      <dgm:spPr/>
    </dgm:pt>
    <dgm:pt modelId="{B6BFBB32-3EFD-4328-83A3-08A7B3CF8077}" type="pres">
      <dgm:prSet presAssocID="{965C05BA-3659-4CCD-89F4-3BE3B0B8AB69}" presName="compNode" presStyleCnt="0"/>
      <dgm:spPr/>
    </dgm:pt>
    <dgm:pt modelId="{5FB62B27-6D1D-4FF8-B5A4-94FB3B180747}" type="pres">
      <dgm:prSet presAssocID="{965C05BA-3659-4CCD-89F4-3BE3B0B8AB69}" presName="bgRect" presStyleLbl="bgShp" presStyleIdx="1" presStyleCnt="3" custLinFactNeighborY="-4312"/>
      <dgm:spPr/>
    </dgm:pt>
    <dgm:pt modelId="{370FC20D-52BE-4655-BD95-0F1C3020CF0B}" type="pres">
      <dgm:prSet presAssocID="{965C05BA-3659-4CCD-89F4-3BE3B0B8AB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98E5DE43-0181-4CE2-9C86-0A13C85E314A}" type="pres">
      <dgm:prSet presAssocID="{965C05BA-3659-4CCD-89F4-3BE3B0B8AB69}" presName="spaceRect" presStyleCnt="0"/>
      <dgm:spPr/>
    </dgm:pt>
    <dgm:pt modelId="{6A30670B-DF9E-45A4-AE1B-11B8B117FADC}" type="pres">
      <dgm:prSet presAssocID="{965C05BA-3659-4CCD-89F4-3BE3B0B8AB69}" presName="parTx" presStyleLbl="revTx" presStyleIdx="1" presStyleCnt="3">
        <dgm:presLayoutVars>
          <dgm:chMax val="0"/>
          <dgm:chPref val="0"/>
        </dgm:presLayoutVars>
      </dgm:prSet>
      <dgm:spPr/>
    </dgm:pt>
    <dgm:pt modelId="{4EE59694-7171-4F4A-A96F-8F500AB7B1D8}" type="pres">
      <dgm:prSet presAssocID="{F8B31112-EDE1-43C1-BA32-920A94733798}" presName="sibTrans" presStyleCnt="0"/>
      <dgm:spPr/>
    </dgm:pt>
    <dgm:pt modelId="{C25B5924-ADF0-4C8A-A47D-9967C74A5B69}" type="pres">
      <dgm:prSet presAssocID="{9F7CC886-5D30-4F27-AF77-3DA53A7E5C99}" presName="compNode" presStyleCnt="0"/>
      <dgm:spPr/>
    </dgm:pt>
    <dgm:pt modelId="{37FCF46D-C754-4D20-9C74-6539F6B34895}" type="pres">
      <dgm:prSet presAssocID="{9F7CC886-5D30-4F27-AF77-3DA53A7E5C99}" presName="bgRect" presStyleLbl="bgShp" presStyleIdx="2" presStyleCnt="3"/>
      <dgm:spPr/>
    </dgm:pt>
    <dgm:pt modelId="{3968E35B-6EC5-4F87-973E-82AB514D46EC}" type="pres">
      <dgm:prSet presAssocID="{9F7CC886-5D30-4F27-AF77-3DA53A7E5C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9D30503-20B8-4F38-9459-79D2ADE98140}" type="pres">
      <dgm:prSet presAssocID="{9F7CC886-5D30-4F27-AF77-3DA53A7E5C99}" presName="spaceRect" presStyleCnt="0"/>
      <dgm:spPr/>
    </dgm:pt>
    <dgm:pt modelId="{9902D04B-ABC1-4987-B8BA-D3015F6293B2}" type="pres">
      <dgm:prSet presAssocID="{9F7CC886-5D30-4F27-AF77-3DA53A7E5C99}" presName="parTx" presStyleLbl="revTx" presStyleIdx="2" presStyleCnt="3">
        <dgm:presLayoutVars>
          <dgm:chMax val="0"/>
          <dgm:chPref val="0"/>
        </dgm:presLayoutVars>
      </dgm:prSet>
      <dgm:spPr/>
    </dgm:pt>
  </dgm:ptLst>
  <dgm:cxnLst>
    <dgm:cxn modelId="{73A67F0B-94DE-4ABF-8839-7DB80E255E53}" type="presOf" srcId="{09EEF7FC-56B1-4207-A545-301ECA5BD706}" destId="{DE563BEA-875C-408B-ABAA-A3DCC7DE2385}" srcOrd="0" destOrd="0" presId="urn:microsoft.com/office/officeart/2018/2/layout/IconVerticalSolidList"/>
    <dgm:cxn modelId="{748B792E-2708-42DF-99BA-F3F53B6F73FA}" srcId="{7C620710-69A7-44CE-91E8-F606FCFA8433}" destId="{965C05BA-3659-4CCD-89F4-3BE3B0B8AB69}" srcOrd="1" destOrd="0" parTransId="{AF98DC53-DCD9-4A92-9942-AECE0D4A7FF5}" sibTransId="{F8B31112-EDE1-43C1-BA32-920A94733798}"/>
    <dgm:cxn modelId="{D831D332-0F63-4188-AD69-B6AB90CB5CE7}" type="presOf" srcId="{965C05BA-3659-4CCD-89F4-3BE3B0B8AB69}" destId="{6A30670B-DF9E-45A4-AE1B-11B8B117FADC}" srcOrd="0" destOrd="0" presId="urn:microsoft.com/office/officeart/2018/2/layout/IconVerticalSolidList"/>
    <dgm:cxn modelId="{E19CE966-0147-418F-9D08-32AF1E74D585}" srcId="{7C620710-69A7-44CE-91E8-F606FCFA8433}" destId="{9F7CC886-5D30-4F27-AF77-3DA53A7E5C99}" srcOrd="2" destOrd="0" parTransId="{BED399C7-382D-4117-AD56-6830570B1788}" sibTransId="{4B88DB3E-9ED7-45C4-B3E2-0C6ADFDDBD23}"/>
    <dgm:cxn modelId="{98D5504F-10C0-473F-84EC-92C9B3BA023B}" type="presOf" srcId="{9F7CC886-5D30-4F27-AF77-3DA53A7E5C99}" destId="{9902D04B-ABC1-4987-B8BA-D3015F6293B2}" srcOrd="0" destOrd="0" presId="urn:microsoft.com/office/officeart/2018/2/layout/IconVerticalSolidList"/>
    <dgm:cxn modelId="{D2C75EAA-249C-4D14-B125-D0348BF70D57}" srcId="{7C620710-69A7-44CE-91E8-F606FCFA8433}" destId="{09EEF7FC-56B1-4207-A545-301ECA5BD706}" srcOrd="0" destOrd="0" parTransId="{A7D7DD77-E3AE-4D49-9D94-77A481D45433}" sibTransId="{EE8C68C5-0232-446E-A67D-57FC727AA81C}"/>
    <dgm:cxn modelId="{6E7A8CF1-198A-4E47-829E-1F9C004A9C1F}" type="presOf" srcId="{7C620710-69A7-44CE-91E8-F606FCFA8433}" destId="{962E8BED-673D-4D1A-AB8E-82ACDE1FE86A}" srcOrd="0" destOrd="0" presId="urn:microsoft.com/office/officeart/2018/2/layout/IconVerticalSolidList"/>
    <dgm:cxn modelId="{9DE62FA5-C01F-4F1A-96EE-0BA281FB6049}" type="presParOf" srcId="{962E8BED-673D-4D1A-AB8E-82ACDE1FE86A}" destId="{1F3AD7DE-B151-455A-9AC1-1A3095562EA0}" srcOrd="0" destOrd="0" presId="urn:microsoft.com/office/officeart/2018/2/layout/IconVerticalSolidList"/>
    <dgm:cxn modelId="{83226A06-B66F-4D99-80F6-C6AAE95440F5}" type="presParOf" srcId="{1F3AD7DE-B151-455A-9AC1-1A3095562EA0}" destId="{4714796C-7536-4E4D-9663-F259B74EF892}" srcOrd="0" destOrd="0" presId="urn:microsoft.com/office/officeart/2018/2/layout/IconVerticalSolidList"/>
    <dgm:cxn modelId="{18352ABF-8445-41FE-8099-78BDD2595B41}" type="presParOf" srcId="{1F3AD7DE-B151-455A-9AC1-1A3095562EA0}" destId="{DD279AB1-C712-4413-AD72-DEAE9078CB42}" srcOrd="1" destOrd="0" presId="urn:microsoft.com/office/officeart/2018/2/layout/IconVerticalSolidList"/>
    <dgm:cxn modelId="{57CAA8E1-9FBE-40BC-9820-59A03038E49A}" type="presParOf" srcId="{1F3AD7DE-B151-455A-9AC1-1A3095562EA0}" destId="{4D065A95-DD27-4539-A8A6-064C490036D3}" srcOrd="2" destOrd="0" presId="urn:microsoft.com/office/officeart/2018/2/layout/IconVerticalSolidList"/>
    <dgm:cxn modelId="{581C296E-D02A-47A8-9A5F-0E8F8A1EF0B2}" type="presParOf" srcId="{1F3AD7DE-B151-455A-9AC1-1A3095562EA0}" destId="{DE563BEA-875C-408B-ABAA-A3DCC7DE2385}" srcOrd="3" destOrd="0" presId="urn:microsoft.com/office/officeart/2018/2/layout/IconVerticalSolidList"/>
    <dgm:cxn modelId="{1BF3B5F0-893D-47FC-9A8D-45E202FC03EA}" type="presParOf" srcId="{962E8BED-673D-4D1A-AB8E-82ACDE1FE86A}" destId="{600782DE-01D3-4151-BFB4-5EB97D33F057}" srcOrd="1" destOrd="0" presId="urn:microsoft.com/office/officeart/2018/2/layout/IconVerticalSolidList"/>
    <dgm:cxn modelId="{396EE394-7150-4FE6-A3E1-EB7F6F4DA493}" type="presParOf" srcId="{962E8BED-673D-4D1A-AB8E-82ACDE1FE86A}" destId="{B6BFBB32-3EFD-4328-83A3-08A7B3CF8077}" srcOrd="2" destOrd="0" presId="urn:microsoft.com/office/officeart/2018/2/layout/IconVerticalSolidList"/>
    <dgm:cxn modelId="{E0A92113-CA49-4BC6-A976-C9301C926BB0}" type="presParOf" srcId="{B6BFBB32-3EFD-4328-83A3-08A7B3CF8077}" destId="{5FB62B27-6D1D-4FF8-B5A4-94FB3B180747}" srcOrd="0" destOrd="0" presId="urn:microsoft.com/office/officeart/2018/2/layout/IconVerticalSolidList"/>
    <dgm:cxn modelId="{B381AB78-8D0A-49FB-8A5E-C5FEA5A8CD71}" type="presParOf" srcId="{B6BFBB32-3EFD-4328-83A3-08A7B3CF8077}" destId="{370FC20D-52BE-4655-BD95-0F1C3020CF0B}" srcOrd="1" destOrd="0" presId="urn:microsoft.com/office/officeart/2018/2/layout/IconVerticalSolidList"/>
    <dgm:cxn modelId="{9CC10858-087B-494C-8E10-B05CA1FE9750}" type="presParOf" srcId="{B6BFBB32-3EFD-4328-83A3-08A7B3CF8077}" destId="{98E5DE43-0181-4CE2-9C86-0A13C85E314A}" srcOrd="2" destOrd="0" presId="urn:microsoft.com/office/officeart/2018/2/layout/IconVerticalSolidList"/>
    <dgm:cxn modelId="{93A4C6FB-6552-453E-BA65-58974E7E6BA7}" type="presParOf" srcId="{B6BFBB32-3EFD-4328-83A3-08A7B3CF8077}" destId="{6A30670B-DF9E-45A4-AE1B-11B8B117FADC}" srcOrd="3" destOrd="0" presId="urn:microsoft.com/office/officeart/2018/2/layout/IconVerticalSolidList"/>
    <dgm:cxn modelId="{12629537-633A-4BF8-9E61-9741D9917DBB}" type="presParOf" srcId="{962E8BED-673D-4D1A-AB8E-82ACDE1FE86A}" destId="{4EE59694-7171-4F4A-A96F-8F500AB7B1D8}" srcOrd="3" destOrd="0" presId="urn:microsoft.com/office/officeart/2018/2/layout/IconVerticalSolidList"/>
    <dgm:cxn modelId="{5076F77D-AF63-42B8-8F55-82C012359519}" type="presParOf" srcId="{962E8BED-673D-4D1A-AB8E-82ACDE1FE86A}" destId="{C25B5924-ADF0-4C8A-A47D-9967C74A5B69}" srcOrd="4" destOrd="0" presId="urn:microsoft.com/office/officeart/2018/2/layout/IconVerticalSolidList"/>
    <dgm:cxn modelId="{C8B1C035-D054-4B42-8D84-9507D35E398A}" type="presParOf" srcId="{C25B5924-ADF0-4C8A-A47D-9967C74A5B69}" destId="{37FCF46D-C754-4D20-9C74-6539F6B34895}" srcOrd="0" destOrd="0" presId="urn:microsoft.com/office/officeart/2018/2/layout/IconVerticalSolidList"/>
    <dgm:cxn modelId="{DD4BBBA1-8649-42B1-A08F-E3B752C6FDA5}" type="presParOf" srcId="{C25B5924-ADF0-4C8A-A47D-9967C74A5B69}" destId="{3968E35B-6EC5-4F87-973E-82AB514D46EC}" srcOrd="1" destOrd="0" presId="urn:microsoft.com/office/officeart/2018/2/layout/IconVerticalSolidList"/>
    <dgm:cxn modelId="{CF16A878-2419-4CBC-A3D3-CAA092DD4BB5}" type="presParOf" srcId="{C25B5924-ADF0-4C8A-A47D-9967C74A5B69}" destId="{29D30503-20B8-4F38-9459-79D2ADE98140}" srcOrd="2" destOrd="0" presId="urn:microsoft.com/office/officeart/2018/2/layout/IconVerticalSolidList"/>
    <dgm:cxn modelId="{A93264D5-3773-4759-A26B-0A2CE83942E5}" type="presParOf" srcId="{C25B5924-ADF0-4C8A-A47D-9967C74A5B69}" destId="{9902D04B-ABC1-4987-B8BA-D3015F6293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D211AC-0701-40B4-99E1-7CE55DBD5A7C}"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E750824-9E26-4B33-8F5A-93E79542554D}">
      <dgm:prSet/>
      <dgm:spPr/>
      <dgm:t>
        <a:bodyPr/>
        <a:lstStyle/>
        <a:p>
          <a:r>
            <a:rPr lang="en-US" b="1"/>
            <a:t>Is regionalization an option?</a:t>
          </a:r>
        </a:p>
      </dgm:t>
    </dgm:pt>
    <dgm:pt modelId="{F22C7A97-5D9B-480B-BBA7-0D6A2E8CAAB0}" type="parTrans" cxnId="{347A277C-59B7-4418-9865-47A3BDCA7C67}">
      <dgm:prSet/>
      <dgm:spPr/>
      <dgm:t>
        <a:bodyPr/>
        <a:lstStyle/>
        <a:p>
          <a:endParaRPr lang="en-US"/>
        </a:p>
      </dgm:t>
    </dgm:pt>
    <dgm:pt modelId="{D4E1F311-B4D4-43B8-BD98-9D21108A1E8C}" type="sibTrans" cxnId="{347A277C-59B7-4418-9865-47A3BDCA7C67}">
      <dgm:prSet/>
      <dgm:spPr/>
      <dgm:t>
        <a:bodyPr/>
        <a:lstStyle/>
        <a:p>
          <a:endParaRPr lang="en-US"/>
        </a:p>
      </dgm:t>
    </dgm:pt>
    <dgm:pt modelId="{A0659762-12F7-4398-B3CD-0C140F23EAC4}">
      <dgm:prSet/>
      <dgm:spPr/>
      <dgm:t>
        <a:bodyPr/>
        <a:lstStyle/>
        <a:p>
          <a:r>
            <a:rPr lang="en-US" b="1"/>
            <a:t>Most treatments for PFAS are expensive $$$</a:t>
          </a:r>
        </a:p>
      </dgm:t>
    </dgm:pt>
    <dgm:pt modelId="{325A5C86-999F-4E91-89AC-0A90B05343A0}" type="parTrans" cxnId="{CF8F5FB6-11C4-40F2-A447-7FABB54A4B3E}">
      <dgm:prSet/>
      <dgm:spPr/>
      <dgm:t>
        <a:bodyPr/>
        <a:lstStyle/>
        <a:p>
          <a:endParaRPr lang="en-US"/>
        </a:p>
      </dgm:t>
    </dgm:pt>
    <dgm:pt modelId="{74F955E5-392E-4BEA-908F-D98E9AF4FD90}" type="sibTrans" cxnId="{CF8F5FB6-11C4-40F2-A447-7FABB54A4B3E}">
      <dgm:prSet/>
      <dgm:spPr/>
      <dgm:t>
        <a:bodyPr/>
        <a:lstStyle/>
        <a:p>
          <a:endParaRPr lang="en-US"/>
        </a:p>
      </dgm:t>
    </dgm:pt>
    <dgm:pt modelId="{992C552D-B2CF-41C6-8E73-C8267025FE85}">
      <dgm:prSet/>
      <dgm:spPr/>
      <dgm:t>
        <a:bodyPr/>
        <a:lstStyle/>
        <a:p>
          <a:r>
            <a:rPr lang="en-US" b="1"/>
            <a:t>It might be more cost effective to switch sources or purchase from a neighboring system</a:t>
          </a:r>
        </a:p>
      </dgm:t>
    </dgm:pt>
    <dgm:pt modelId="{598166E8-F5BD-44D1-AC34-ACD40A787158}" type="parTrans" cxnId="{4B31E31D-088D-499A-880B-66C0A0838531}">
      <dgm:prSet/>
      <dgm:spPr/>
      <dgm:t>
        <a:bodyPr/>
        <a:lstStyle/>
        <a:p>
          <a:endParaRPr lang="en-US"/>
        </a:p>
      </dgm:t>
    </dgm:pt>
    <dgm:pt modelId="{C61E5ACF-4C6A-4CA0-B2AF-AE4115B1C19E}" type="sibTrans" cxnId="{4B31E31D-088D-499A-880B-66C0A0838531}">
      <dgm:prSet/>
      <dgm:spPr/>
      <dgm:t>
        <a:bodyPr/>
        <a:lstStyle/>
        <a:p>
          <a:endParaRPr lang="en-US"/>
        </a:p>
      </dgm:t>
    </dgm:pt>
    <dgm:pt modelId="{6CB6920C-5223-4B3F-906A-97E4581B04D7}" type="pres">
      <dgm:prSet presAssocID="{18D211AC-0701-40B4-99E1-7CE55DBD5A7C}" presName="hierChild1" presStyleCnt="0">
        <dgm:presLayoutVars>
          <dgm:chPref val="1"/>
          <dgm:dir/>
          <dgm:animOne val="branch"/>
          <dgm:animLvl val="lvl"/>
          <dgm:resizeHandles/>
        </dgm:presLayoutVars>
      </dgm:prSet>
      <dgm:spPr/>
    </dgm:pt>
    <dgm:pt modelId="{8DBDCDB3-54D1-4B6F-9F88-AC02B00CFEB8}" type="pres">
      <dgm:prSet presAssocID="{FE750824-9E26-4B33-8F5A-93E79542554D}" presName="hierRoot1" presStyleCnt="0"/>
      <dgm:spPr/>
    </dgm:pt>
    <dgm:pt modelId="{A5D9097E-43D1-4D9E-990D-1C2B6E04B736}" type="pres">
      <dgm:prSet presAssocID="{FE750824-9E26-4B33-8F5A-93E79542554D}" presName="composite" presStyleCnt="0"/>
      <dgm:spPr/>
    </dgm:pt>
    <dgm:pt modelId="{E1FD0E0C-4A87-434A-8A86-D6320CC373EC}" type="pres">
      <dgm:prSet presAssocID="{FE750824-9E26-4B33-8F5A-93E79542554D}" presName="background" presStyleLbl="node0" presStyleIdx="0" presStyleCnt="3"/>
      <dgm:spPr/>
    </dgm:pt>
    <dgm:pt modelId="{06B52CCB-AB13-4713-B2F0-97EBD760280A}" type="pres">
      <dgm:prSet presAssocID="{FE750824-9E26-4B33-8F5A-93E79542554D}" presName="text" presStyleLbl="fgAcc0" presStyleIdx="0" presStyleCnt="3">
        <dgm:presLayoutVars>
          <dgm:chPref val="3"/>
        </dgm:presLayoutVars>
      </dgm:prSet>
      <dgm:spPr/>
    </dgm:pt>
    <dgm:pt modelId="{04FA4A4E-D8A0-4771-B6D1-A9F34BF0C297}" type="pres">
      <dgm:prSet presAssocID="{FE750824-9E26-4B33-8F5A-93E79542554D}" presName="hierChild2" presStyleCnt="0"/>
      <dgm:spPr/>
    </dgm:pt>
    <dgm:pt modelId="{0E33B5B8-DA53-4F44-B8CE-ED0CB2CDB76E}" type="pres">
      <dgm:prSet presAssocID="{A0659762-12F7-4398-B3CD-0C140F23EAC4}" presName="hierRoot1" presStyleCnt="0"/>
      <dgm:spPr/>
    </dgm:pt>
    <dgm:pt modelId="{6396A516-C481-444E-B6C6-34C86D6AFDEB}" type="pres">
      <dgm:prSet presAssocID="{A0659762-12F7-4398-B3CD-0C140F23EAC4}" presName="composite" presStyleCnt="0"/>
      <dgm:spPr/>
    </dgm:pt>
    <dgm:pt modelId="{051E82D4-F03C-46F3-839A-15EFD3F24CC9}" type="pres">
      <dgm:prSet presAssocID="{A0659762-12F7-4398-B3CD-0C140F23EAC4}" presName="background" presStyleLbl="node0" presStyleIdx="1" presStyleCnt="3"/>
      <dgm:spPr/>
    </dgm:pt>
    <dgm:pt modelId="{B8A3249D-DE72-478A-99F5-10AEE8922C2A}" type="pres">
      <dgm:prSet presAssocID="{A0659762-12F7-4398-B3CD-0C140F23EAC4}" presName="text" presStyleLbl="fgAcc0" presStyleIdx="1" presStyleCnt="3">
        <dgm:presLayoutVars>
          <dgm:chPref val="3"/>
        </dgm:presLayoutVars>
      </dgm:prSet>
      <dgm:spPr/>
    </dgm:pt>
    <dgm:pt modelId="{7B7D9D1B-64FD-4050-A3C8-B6CB1A52FDB1}" type="pres">
      <dgm:prSet presAssocID="{A0659762-12F7-4398-B3CD-0C140F23EAC4}" presName="hierChild2" presStyleCnt="0"/>
      <dgm:spPr/>
    </dgm:pt>
    <dgm:pt modelId="{A2154FEC-889C-49C2-85C1-370FC125AD0F}" type="pres">
      <dgm:prSet presAssocID="{992C552D-B2CF-41C6-8E73-C8267025FE85}" presName="hierRoot1" presStyleCnt="0"/>
      <dgm:spPr/>
    </dgm:pt>
    <dgm:pt modelId="{813AE019-6F97-4DCA-BF59-380F4377B433}" type="pres">
      <dgm:prSet presAssocID="{992C552D-B2CF-41C6-8E73-C8267025FE85}" presName="composite" presStyleCnt="0"/>
      <dgm:spPr/>
    </dgm:pt>
    <dgm:pt modelId="{245E115D-BA45-4718-B5AA-4A41CAC38CFE}" type="pres">
      <dgm:prSet presAssocID="{992C552D-B2CF-41C6-8E73-C8267025FE85}" presName="background" presStyleLbl="node0" presStyleIdx="2" presStyleCnt="3"/>
      <dgm:spPr/>
    </dgm:pt>
    <dgm:pt modelId="{1586F134-B6DB-4546-8D56-37D3D7C2C30D}" type="pres">
      <dgm:prSet presAssocID="{992C552D-B2CF-41C6-8E73-C8267025FE85}" presName="text" presStyleLbl="fgAcc0" presStyleIdx="2" presStyleCnt="3">
        <dgm:presLayoutVars>
          <dgm:chPref val="3"/>
        </dgm:presLayoutVars>
      </dgm:prSet>
      <dgm:spPr/>
    </dgm:pt>
    <dgm:pt modelId="{43A82A39-42BB-4481-9CBA-96293EF3AA15}" type="pres">
      <dgm:prSet presAssocID="{992C552D-B2CF-41C6-8E73-C8267025FE85}" presName="hierChild2" presStyleCnt="0"/>
      <dgm:spPr/>
    </dgm:pt>
  </dgm:ptLst>
  <dgm:cxnLst>
    <dgm:cxn modelId="{4B31E31D-088D-499A-880B-66C0A0838531}" srcId="{18D211AC-0701-40B4-99E1-7CE55DBD5A7C}" destId="{992C552D-B2CF-41C6-8E73-C8267025FE85}" srcOrd="2" destOrd="0" parTransId="{598166E8-F5BD-44D1-AC34-ACD40A787158}" sibTransId="{C61E5ACF-4C6A-4CA0-B2AF-AE4115B1C19E}"/>
    <dgm:cxn modelId="{CD657A62-2648-4B84-BE59-8B0D01C30DE5}" type="presOf" srcId="{FE750824-9E26-4B33-8F5A-93E79542554D}" destId="{06B52CCB-AB13-4713-B2F0-97EBD760280A}" srcOrd="0" destOrd="0" presId="urn:microsoft.com/office/officeart/2005/8/layout/hierarchy1"/>
    <dgm:cxn modelId="{D4D25252-90F2-4D4D-9B20-EF7865D8917E}" type="presOf" srcId="{18D211AC-0701-40B4-99E1-7CE55DBD5A7C}" destId="{6CB6920C-5223-4B3F-906A-97E4581B04D7}" srcOrd="0" destOrd="0" presId="urn:microsoft.com/office/officeart/2005/8/layout/hierarchy1"/>
    <dgm:cxn modelId="{347A277C-59B7-4418-9865-47A3BDCA7C67}" srcId="{18D211AC-0701-40B4-99E1-7CE55DBD5A7C}" destId="{FE750824-9E26-4B33-8F5A-93E79542554D}" srcOrd="0" destOrd="0" parTransId="{F22C7A97-5D9B-480B-BBA7-0D6A2E8CAAB0}" sibTransId="{D4E1F311-B4D4-43B8-BD98-9D21108A1E8C}"/>
    <dgm:cxn modelId="{74C46E8A-28C8-42C5-930B-2DAB6B4B6EBC}" type="presOf" srcId="{992C552D-B2CF-41C6-8E73-C8267025FE85}" destId="{1586F134-B6DB-4546-8D56-37D3D7C2C30D}" srcOrd="0" destOrd="0" presId="urn:microsoft.com/office/officeart/2005/8/layout/hierarchy1"/>
    <dgm:cxn modelId="{E9C3288C-FC03-461A-BD1E-B3D6F9BAA355}" type="presOf" srcId="{A0659762-12F7-4398-B3CD-0C140F23EAC4}" destId="{B8A3249D-DE72-478A-99F5-10AEE8922C2A}" srcOrd="0" destOrd="0" presId="urn:microsoft.com/office/officeart/2005/8/layout/hierarchy1"/>
    <dgm:cxn modelId="{CF8F5FB6-11C4-40F2-A447-7FABB54A4B3E}" srcId="{18D211AC-0701-40B4-99E1-7CE55DBD5A7C}" destId="{A0659762-12F7-4398-B3CD-0C140F23EAC4}" srcOrd="1" destOrd="0" parTransId="{325A5C86-999F-4E91-89AC-0A90B05343A0}" sibTransId="{74F955E5-392E-4BEA-908F-D98E9AF4FD90}"/>
    <dgm:cxn modelId="{BAAE418B-CB46-4E8A-A7F2-058666A3A419}" type="presParOf" srcId="{6CB6920C-5223-4B3F-906A-97E4581B04D7}" destId="{8DBDCDB3-54D1-4B6F-9F88-AC02B00CFEB8}" srcOrd="0" destOrd="0" presId="urn:microsoft.com/office/officeart/2005/8/layout/hierarchy1"/>
    <dgm:cxn modelId="{256790E9-5998-486D-9DF9-09C92299FFCA}" type="presParOf" srcId="{8DBDCDB3-54D1-4B6F-9F88-AC02B00CFEB8}" destId="{A5D9097E-43D1-4D9E-990D-1C2B6E04B736}" srcOrd="0" destOrd="0" presId="urn:microsoft.com/office/officeart/2005/8/layout/hierarchy1"/>
    <dgm:cxn modelId="{CB5D2CD4-9CF0-4FB5-B156-6067182CC288}" type="presParOf" srcId="{A5D9097E-43D1-4D9E-990D-1C2B6E04B736}" destId="{E1FD0E0C-4A87-434A-8A86-D6320CC373EC}" srcOrd="0" destOrd="0" presId="urn:microsoft.com/office/officeart/2005/8/layout/hierarchy1"/>
    <dgm:cxn modelId="{73DE11AE-50B4-44F0-9051-B37D9508B862}" type="presParOf" srcId="{A5D9097E-43D1-4D9E-990D-1C2B6E04B736}" destId="{06B52CCB-AB13-4713-B2F0-97EBD760280A}" srcOrd="1" destOrd="0" presId="urn:microsoft.com/office/officeart/2005/8/layout/hierarchy1"/>
    <dgm:cxn modelId="{60C139BD-F3BB-4364-BE81-694DB370F92E}" type="presParOf" srcId="{8DBDCDB3-54D1-4B6F-9F88-AC02B00CFEB8}" destId="{04FA4A4E-D8A0-4771-B6D1-A9F34BF0C297}" srcOrd="1" destOrd="0" presId="urn:microsoft.com/office/officeart/2005/8/layout/hierarchy1"/>
    <dgm:cxn modelId="{137550A6-263B-4368-A3EE-D9A6051363A3}" type="presParOf" srcId="{6CB6920C-5223-4B3F-906A-97E4581B04D7}" destId="{0E33B5B8-DA53-4F44-B8CE-ED0CB2CDB76E}" srcOrd="1" destOrd="0" presId="urn:microsoft.com/office/officeart/2005/8/layout/hierarchy1"/>
    <dgm:cxn modelId="{9555F6D7-FB67-451A-8054-E13EBF90DC9C}" type="presParOf" srcId="{0E33B5B8-DA53-4F44-B8CE-ED0CB2CDB76E}" destId="{6396A516-C481-444E-B6C6-34C86D6AFDEB}" srcOrd="0" destOrd="0" presId="urn:microsoft.com/office/officeart/2005/8/layout/hierarchy1"/>
    <dgm:cxn modelId="{EC74DEC3-DA16-46A8-8059-3E873107C6E4}" type="presParOf" srcId="{6396A516-C481-444E-B6C6-34C86D6AFDEB}" destId="{051E82D4-F03C-46F3-839A-15EFD3F24CC9}" srcOrd="0" destOrd="0" presId="urn:microsoft.com/office/officeart/2005/8/layout/hierarchy1"/>
    <dgm:cxn modelId="{EEF97CFF-CA4F-4EE7-A98C-83F0C8F18EBD}" type="presParOf" srcId="{6396A516-C481-444E-B6C6-34C86D6AFDEB}" destId="{B8A3249D-DE72-478A-99F5-10AEE8922C2A}" srcOrd="1" destOrd="0" presId="urn:microsoft.com/office/officeart/2005/8/layout/hierarchy1"/>
    <dgm:cxn modelId="{133E567B-8350-435B-8B71-C04E98841974}" type="presParOf" srcId="{0E33B5B8-DA53-4F44-B8CE-ED0CB2CDB76E}" destId="{7B7D9D1B-64FD-4050-A3C8-B6CB1A52FDB1}" srcOrd="1" destOrd="0" presId="urn:microsoft.com/office/officeart/2005/8/layout/hierarchy1"/>
    <dgm:cxn modelId="{87AA1B85-D01F-49B3-978D-0444CB220FE4}" type="presParOf" srcId="{6CB6920C-5223-4B3F-906A-97E4581B04D7}" destId="{A2154FEC-889C-49C2-85C1-370FC125AD0F}" srcOrd="2" destOrd="0" presId="urn:microsoft.com/office/officeart/2005/8/layout/hierarchy1"/>
    <dgm:cxn modelId="{BBFB1C8E-E6B2-4169-A19F-D37619C30C98}" type="presParOf" srcId="{A2154FEC-889C-49C2-85C1-370FC125AD0F}" destId="{813AE019-6F97-4DCA-BF59-380F4377B433}" srcOrd="0" destOrd="0" presId="urn:microsoft.com/office/officeart/2005/8/layout/hierarchy1"/>
    <dgm:cxn modelId="{E4B8B6A4-C1CF-414D-950F-0B48A9150962}" type="presParOf" srcId="{813AE019-6F97-4DCA-BF59-380F4377B433}" destId="{245E115D-BA45-4718-B5AA-4A41CAC38CFE}" srcOrd="0" destOrd="0" presId="urn:microsoft.com/office/officeart/2005/8/layout/hierarchy1"/>
    <dgm:cxn modelId="{CFADD743-5E4D-48D1-95A6-96DFF46B11E8}" type="presParOf" srcId="{813AE019-6F97-4DCA-BF59-380F4377B433}" destId="{1586F134-B6DB-4546-8D56-37D3D7C2C30D}" srcOrd="1" destOrd="0" presId="urn:microsoft.com/office/officeart/2005/8/layout/hierarchy1"/>
    <dgm:cxn modelId="{08AA3E6F-6757-4C77-B933-5667DB2602C1}" type="presParOf" srcId="{A2154FEC-889C-49C2-85C1-370FC125AD0F}" destId="{43A82A39-42BB-4481-9CBA-96293EF3AA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F0F41-FB24-4156-A773-B5A39CD99C9B}" type="doc">
      <dgm:prSet loTypeId="urn:microsoft.com/office/officeart/2009/3/layout/HorizontalOrganizationChart" loCatId="hierarchy" qsTypeId="urn:microsoft.com/office/officeart/2005/8/quickstyle/simple1" qsCatId="simple" csTypeId="urn:microsoft.com/office/officeart/2005/8/colors/colorful2" csCatId="colorful"/>
      <dgm:spPr/>
      <dgm:t>
        <a:bodyPr/>
        <a:lstStyle/>
        <a:p>
          <a:endParaRPr lang="en-US"/>
        </a:p>
      </dgm:t>
    </dgm:pt>
    <dgm:pt modelId="{7EC06740-4E72-4071-A599-2F3D63FA8747}">
      <dgm:prSet/>
      <dgm:spPr/>
      <dgm:t>
        <a:bodyPr/>
        <a:lstStyle/>
        <a:p>
          <a:r>
            <a:rPr lang="en-US" b="1"/>
            <a:t>Manufacturing Processes</a:t>
          </a:r>
        </a:p>
      </dgm:t>
    </dgm:pt>
    <dgm:pt modelId="{288882AA-831A-4CDC-8C70-483D0A1F50D6}" type="parTrans" cxnId="{2CC35BCB-C416-4D57-BC93-A74165E970C4}">
      <dgm:prSet/>
      <dgm:spPr/>
      <dgm:t>
        <a:bodyPr/>
        <a:lstStyle/>
        <a:p>
          <a:endParaRPr lang="en-US" b="1"/>
        </a:p>
      </dgm:t>
    </dgm:pt>
    <dgm:pt modelId="{D98ED702-A1DF-4267-815B-8F9C790C592D}" type="sibTrans" cxnId="{2CC35BCB-C416-4D57-BC93-A74165E970C4}">
      <dgm:prSet/>
      <dgm:spPr/>
      <dgm:t>
        <a:bodyPr/>
        <a:lstStyle/>
        <a:p>
          <a:endParaRPr lang="en-US" b="1"/>
        </a:p>
      </dgm:t>
    </dgm:pt>
    <dgm:pt modelId="{CA257047-7D7E-4C88-99D8-F60A6D284FD7}">
      <dgm:prSet/>
      <dgm:spPr/>
      <dgm:t>
        <a:bodyPr/>
        <a:lstStyle/>
        <a:p>
          <a:r>
            <a:rPr lang="en-US" b="1"/>
            <a:t>Fire-fighting foam</a:t>
          </a:r>
        </a:p>
      </dgm:t>
    </dgm:pt>
    <dgm:pt modelId="{C36BFBDD-3CA3-44C9-BBA5-C829BCEBBF92}" type="parTrans" cxnId="{21D218B0-49A7-4006-8135-76ECE133C536}">
      <dgm:prSet/>
      <dgm:spPr/>
      <dgm:t>
        <a:bodyPr/>
        <a:lstStyle/>
        <a:p>
          <a:endParaRPr lang="en-US" b="1"/>
        </a:p>
      </dgm:t>
    </dgm:pt>
    <dgm:pt modelId="{9AFE923F-490F-40FA-B647-2A15DF03F3F9}" type="sibTrans" cxnId="{21D218B0-49A7-4006-8135-76ECE133C536}">
      <dgm:prSet/>
      <dgm:spPr/>
      <dgm:t>
        <a:bodyPr/>
        <a:lstStyle/>
        <a:p>
          <a:endParaRPr lang="en-US" b="1"/>
        </a:p>
      </dgm:t>
    </dgm:pt>
    <dgm:pt modelId="{9EAF6877-9D62-43AD-AA97-0CE3795F7A54}">
      <dgm:prSet/>
      <dgm:spPr/>
      <dgm:t>
        <a:bodyPr/>
        <a:lstStyle/>
        <a:p>
          <a:r>
            <a:rPr lang="en-US" b="1"/>
            <a:t>Many products that are:</a:t>
          </a:r>
        </a:p>
      </dgm:t>
    </dgm:pt>
    <dgm:pt modelId="{2CDBE469-C796-482B-AB41-BB0CC93C938F}" type="parTrans" cxnId="{F8F28E97-1890-4248-83A1-DD66AA7E7B7B}">
      <dgm:prSet/>
      <dgm:spPr/>
      <dgm:t>
        <a:bodyPr/>
        <a:lstStyle/>
        <a:p>
          <a:endParaRPr lang="en-US" b="1"/>
        </a:p>
      </dgm:t>
    </dgm:pt>
    <dgm:pt modelId="{AF5045F5-0DD4-4375-A737-97C00945F665}" type="sibTrans" cxnId="{F8F28E97-1890-4248-83A1-DD66AA7E7B7B}">
      <dgm:prSet/>
      <dgm:spPr/>
      <dgm:t>
        <a:bodyPr/>
        <a:lstStyle/>
        <a:p>
          <a:endParaRPr lang="en-US" b="1"/>
        </a:p>
      </dgm:t>
    </dgm:pt>
    <dgm:pt modelId="{D975B539-FCE3-4033-9B17-D610B5BA5FF6}">
      <dgm:prSet/>
      <dgm:spPr/>
      <dgm:t>
        <a:bodyPr/>
        <a:lstStyle/>
        <a:p>
          <a:r>
            <a:rPr lang="en-US" b="1"/>
            <a:t>Stain resistant</a:t>
          </a:r>
        </a:p>
      </dgm:t>
    </dgm:pt>
    <dgm:pt modelId="{D9EE9A97-DDD0-4BA6-ADAF-947350A0F5DD}" type="parTrans" cxnId="{49876EFC-5015-43F3-97AD-2BD9CE7B0D41}">
      <dgm:prSet/>
      <dgm:spPr/>
      <dgm:t>
        <a:bodyPr/>
        <a:lstStyle/>
        <a:p>
          <a:endParaRPr lang="en-US" b="1"/>
        </a:p>
      </dgm:t>
    </dgm:pt>
    <dgm:pt modelId="{EA4E5A92-46BB-4027-BFAB-80B80F5801F5}" type="sibTrans" cxnId="{49876EFC-5015-43F3-97AD-2BD9CE7B0D41}">
      <dgm:prSet/>
      <dgm:spPr/>
      <dgm:t>
        <a:bodyPr/>
        <a:lstStyle/>
        <a:p>
          <a:endParaRPr lang="en-US" b="1"/>
        </a:p>
      </dgm:t>
    </dgm:pt>
    <dgm:pt modelId="{28552EE2-7D88-4FAF-BF49-33DD3A3A8A16}">
      <dgm:prSet/>
      <dgm:spPr/>
      <dgm:t>
        <a:bodyPr/>
        <a:lstStyle/>
        <a:p>
          <a:r>
            <a:rPr lang="en-US" b="1"/>
            <a:t>Waterproof (Scotchgarde)</a:t>
          </a:r>
        </a:p>
      </dgm:t>
    </dgm:pt>
    <dgm:pt modelId="{0C09377F-43F0-4489-9256-7D7BCF32F6FB}" type="parTrans" cxnId="{570607AE-1CF5-4EE5-969E-9A07EE258943}">
      <dgm:prSet/>
      <dgm:spPr/>
      <dgm:t>
        <a:bodyPr/>
        <a:lstStyle/>
        <a:p>
          <a:endParaRPr lang="en-US" b="1"/>
        </a:p>
      </dgm:t>
    </dgm:pt>
    <dgm:pt modelId="{21E5B1DA-6B90-43CB-8B71-57D18D1AE0D8}" type="sibTrans" cxnId="{570607AE-1CF5-4EE5-969E-9A07EE258943}">
      <dgm:prSet/>
      <dgm:spPr/>
      <dgm:t>
        <a:bodyPr/>
        <a:lstStyle/>
        <a:p>
          <a:endParaRPr lang="en-US" b="1"/>
        </a:p>
      </dgm:t>
    </dgm:pt>
    <dgm:pt modelId="{C67DE8DF-FB21-4817-B87B-11E7BE72D544}">
      <dgm:prSet/>
      <dgm:spPr/>
      <dgm:t>
        <a:bodyPr/>
        <a:lstStyle/>
        <a:p>
          <a:r>
            <a:rPr lang="en-US" b="1"/>
            <a:t>Nonstick (Teflon)</a:t>
          </a:r>
        </a:p>
      </dgm:t>
    </dgm:pt>
    <dgm:pt modelId="{392627E7-5C19-4F5E-A7C9-36BFCF784203}" type="parTrans" cxnId="{E0F76D2A-C0C4-479B-82B0-AE96326F6029}">
      <dgm:prSet/>
      <dgm:spPr/>
      <dgm:t>
        <a:bodyPr/>
        <a:lstStyle/>
        <a:p>
          <a:endParaRPr lang="en-US" b="1"/>
        </a:p>
      </dgm:t>
    </dgm:pt>
    <dgm:pt modelId="{A40A25F8-BC2B-4080-A9E4-A579C2AF800A}" type="sibTrans" cxnId="{E0F76D2A-C0C4-479B-82B0-AE96326F6029}">
      <dgm:prSet/>
      <dgm:spPr/>
      <dgm:t>
        <a:bodyPr/>
        <a:lstStyle/>
        <a:p>
          <a:endParaRPr lang="en-US" b="1"/>
        </a:p>
      </dgm:t>
    </dgm:pt>
    <dgm:pt modelId="{E26D306A-CF17-4E0D-BFF2-E4CA537E6A3C}">
      <dgm:prSet/>
      <dgm:spPr/>
      <dgm:t>
        <a:bodyPr/>
        <a:lstStyle/>
        <a:p>
          <a:r>
            <a:rPr lang="en-US" b="1"/>
            <a:t>Food packaging</a:t>
          </a:r>
        </a:p>
      </dgm:t>
    </dgm:pt>
    <dgm:pt modelId="{6DF6CA37-B738-4704-9F22-1A77802D0442}" type="parTrans" cxnId="{30F2F1C9-478B-4811-9A1C-48A2D6CC5B75}">
      <dgm:prSet/>
      <dgm:spPr/>
      <dgm:t>
        <a:bodyPr/>
        <a:lstStyle/>
        <a:p>
          <a:endParaRPr lang="en-US" b="1"/>
        </a:p>
      </dgm:t>
    </dgm:pt>
    <dgm:pt modelId="{95205BE0-1BE5-4B97-BDB4-E0B49DD75194}" type="sibTrans" cxnId="{30F2F1C9-478B-4811-9A1C-48A2D6CC5B75}">
      <dgm:prSet/>
      <dgm:spPr/>
      <dgm:t>
        <a:bodyPr/>
        <a:lstStyle/>
        <a:p>
          <a:endParaRPr lang="en-US" b="1"/>
        </a:p>
      </dgm:t>
    </dgm:pt>
    <dgm:pt modelId="{6C276C66-FA21-4CBD-BB5E-1A1BA0896D04}" type="pres">
      <dgm:prSet presAssocID="{72CF0F41-FB24-4156-A773-B5A39CD99C9B}" presName="hierChild1" presStyleCnt="0">
        <dgm:presLayoutVars>
          <dgm:orgChart val="1"/>
          <dgm:chPref val="1"/>
          <dgm:dir/>
          <dgm:animOne val="branch"/>
          <dgm:animLvl val="lvl"/>
          <dgm:resizeHandles/>
        </dgm:presLayoutVars>
      </dgm:prSet>
      <dgm:spPr/>
    </dgm:pt>
    <dgm:pt modelId="{DE5E6457-3764-474D-805D-FFC1F6FCBD59}" type="pres">
      <dgm:prSet presAssocID="{7EC06740-4E72-4071-A599-2F3D63FA8747}" presName="hierRoot1" presStyleCnt="0">
        <dgm:presLayoutVars>
          <dgm:hierBranch val="init"/>
        </dgm:presLayoutVars>
      </dgm:prSet>
      <dgm:spPr/>
    </dgm:pt>
    <dgm:pt modelId="{A54E6F75-5992-458C-A41E-F5C32A8B24DE}" type="pres">
      <dgm:prSet presAssocID="{7EC06740-4E72-4071-A599-2F3D63FA8747}" presName="rootComposite1" presStyleCnt="0"/>
      <dgm:spPr/>
    </dgm:pt>
    <dgm:pt modelId="{9397B1CE-AA5D-4A40-9237-C8A421346DAB}" type="pres">
      <dgm:prSet presAssocID="{7EC06740-4E72-4071-A599-2F3D63FA8747}" presName="rootText1" presStyleLbl="node0" presStyleIdx="0" presStyleCnt="4">
        <dgm:presLayoutVars>
          <dgm:chPref val="3"/>
        </dgm:presLayoutVars>
      </dgm:prSet>
      <dgm:spPr/>
    </dgm:pt>
    <dgm:pt modelId="{788A319B-3438-4F96-AA4F-6784C5768957}" type="pres">
      <dgm:prSet presAssocID="{7EC06740-4E72-4071-A599-2F3D63FA8747}" presName="rootConnector1" presStyleLbl="node1" presStyleIdx="0" presStyleCnt="0"/>
      <dgm:spPr/>
    </dgm:pt>
    <dgm:pt modelId="{96A83E5E-989A-4536-9EA0-52CACDE5AE7E}" type="pres">
      <dgm:prSet presAssocID="{7EC06740-4E72-4071-A599-2F3D63FA8747}" presName="hierChild2" presStyleCnt="0"/>
      <dgm:spPr/>
    </dgm:pt>
    <dgm:pt modelId="{B8BE914D-E223-4AA6-A19B-E06CB60D79DA}" type="pres">
      <dgm:prSet presAssocID="{7EC06740-4E72-4071-A599-2F3D63FA8747}" presName="hierChild3" presStyleCnt="0"/>
      <dgm:spPr/>
    </dgm:pt>
    <dgm:pt modelId="{ADE0293D-DE28-492E-ABB8-B58839593482}" type="pres">
      <dgm:prSet presAssocID="{CA257047-7D7E-4C88-99D8-F60A6D284FD7}" presName="hierRoot1" presStyleCnt="0">
        <dgm:presLayoutVars>
          <dgm:hierBranch val="init"/>
        </dgm:presLayoutVars>
      </dgm:prSet>
      <dgm:spPr/>
    </dgm:pt>
    <dgm:pt modelId="{BEADC446-8D7E-4848-81C2-EB6BFE6D9B04}" type="pres">
      <dgm:prSet presAssocID="{CA257047-7D7E-4C88-99D8-F60A6D284FD7}" presName="rootComposite1" presStyleCnt="0"/>
      <dgm:spPr/>
    </dgm:pt>
    <dgm:pt modelId="{33359726-3B75-4660-8DA1-0D03CB00AB4C}" type="pres">
      <dgm:prSet presAssocID="{CA257047-7D7E-4C88-99D8-F60A6D284FD7}" presName="rootText1" presStyleLbl="node0" presStyleIdx="1" presStyleCnt="4">
        <dgm:presLayoutVars>
          <dgm:chPref val="3"/>
        </dgm:presLayoutVars>
      </dgm:prSet>
      <dgm:spPr/>
    </dgm:pt>
    <dgm:pt modelId="{68409215-9D3D-40D5-90A3-0828F600D0A5}" type="pres">
      <dgm:prSet presAssocID="{CA257047-7D7E-4C88-99D8-F60A6D284FD7}" presName="rootConnector1" presStyleLbl="node1" presStyleIdx="0" presStyleCnt="0"/>
      <dgm:spPr/>
    </dgm:pt>
    <dgm:pt modelId="{D8683AF2-D761-41C5-B771-8CBA8895381A}" type="pres">
      <dgm:prSet presAssocID="{CA257047-7D7E-4C88-99D8-F60A6D284FD7}" presName="hierChild2" presStyleCnt="0"/>
      <dgm:spPr/>
    </dgm:pt>
    <dgm:pt modelId="{3B4182AC-5454-405C-80FA-EFA4758C6F16}" type="pres">
      <dgm:prSet presAssocID="{CA257047-7D7E-4C88-99D8-F60A6D284FD7}" presName="hierChild3" presStyleCnt="0"/>
      <dgm:spPr/>
    </dgm:pt>
    <dgm:pt modelId="{73B7D43C-12E4-4433-8E9C-A345A52DC74E}" type="pres">
      <dgm:prSet presAssocID="{9EAF6877-9D62-43AD-AA97-0CE3795F7A54}" presName="hierRoot1" presStyleCnt="0">
        <dgm:presLayoutVars>
          <dgm:hierBranch val="init"/>
        </dgm:presLayoutVars>
      </dgm:prSet>
      <dgm:spPr/>
    </dgm:pt>
    <dgm:pt modelId="{F7B9DBFD-F8FE-48A4-92BA-3CD7CB7181AC}" type="pres">
      <dgm:prSet presAssocID="{9EAF6877-9D62-43AD-AA97-0CE3795F7A54}" presName="rootComposite1" presStyleCnt="0"/>
      <dgm:spPr/>
    </dgm:pt>
    <dgm:pt modelId="{ED958F78-3B9C-4FF8-B5A2-A8CB9478C0BC}" type="pres">
      <dgm:prSet presAssocID="{9EAF6877-9D62-43AD-AA97-0CE3795F7A54}" presName="rootText1" presStyleLbl="node0" presStyleIdx="2" presStyleCnt="4">
        <dgm:presLayoutVars>
          <dgm:chPref val="3"/>
        </dgm:presLayoutVars>
      </dgm:prSet>
      <dgm:spPr/>
    </dgm:pt>
    <dgm:pt modelId="{16D12637-DA40-49A3-9117-1C23DAC85312}" type="pres">
      <dgm:prSet presAssocID="{9EAF6877-9D62-43AD-AA97-0CE3795F7A54}" presName="rootConnector1" presStyleLbl="node1" presStyleIdx="0" presStyleCnt="0"/>
      <dgm:spPr/>
    </dgm:pt>
    <dgm:pt modelId="{114D2524-23ED-4DC8-8E13-80BBACA9D91E}" type="pres">
      <dgm:prSet presAssocID="{9EAF6877-9D62-43AD-AA97-0CE3795F7A54}" presName="hierChild2" presStyleCnt="0"/>
      <dgm:spPr/>
    </dgm:pt>
    <dgm:pt modelId="{8A5F594A-6F66-4549-BEA6-960A4C040E99}" type="pres">
      <dgm:prSet presAssocID="{D9EE9A97-DDD0-4BA6-ADAF-947350A0F5DD}" presName="Name64" presStyleLbl="parChTrans1D2" presStyleIdx="0" presStyleCnt="3"/>
      <dgm:spPr/>
    </dgm:pt>
    <dgm:pt modelId="{A142DD81-176C-4F3D-A8CE-A447D0690711}" type="pres">
      <dgm:prSet presAssocID="{D975B539-FCE3-4033-9B17-D610B5BA5FF6}" presName="hierRoot2" presStyleCnt="0">
        <dgm:presLayoutVars>
          <dgm:hierBranch val="init"/>
        </dgm:presLayoutVars>
      </dgm:prSet>
      <dgm:spPr/>
    </dgm:pt>
    <dgm:pt modelId="{FFC15853-AF6C-4D8B-B589-ADFBEED92AB6}" type="pres">
      <dgm:prSet presAssocID="{D975B539-FCE3-4033-9B17-D610B5BA5FF6}" presName="rootComposite" presStyleCnt="0"/>
      <dgm:spPr/>
    </dgm:pt>
    <dgm:pt modelId="{D86D2A1D-CB3A-4E76-AECA-BFE9C31B900A}" type="pres">
      <dgm:prSet presAssocID="{D975B539-FCE3-4033-9B17-D610B5BA5FF6}" presName="rootText" presStyleLbl="node2" presStyleIdx="0" presStyleCnt="3">
        <dgm:presLayoutVars>
          <dgm:chPref val="3"/>
        </dgm:presLayoutVars>
      </dgm:prSet>
      <dgm:spPr/>
    </dgm:pt>
    <dgm:pt modelId="{4A713BAC-C16C-469B-812B-EA160D46C7F6}" type="pres">
      <dgm:prSet presAssocID="{D975B539-FCE3-4033-9B17-D610B5BA5FF6}" presName="rootConnector" presStyleLbl="node2" presStyleIdx="0" presStyleCnt="3"/>
      <dgm:spPr/>
    </dgm:pt>
    <dgm:pt modelId="{007CBA25-47EA-4FE4-B2D9-DDB905C0DC7F}" type="pres">
      <dgm:prSet presAssocID="{D975B539-FCE3-4033-9B17-D610B5BA5FF6}" presName="hierChild4" presStyleCnt="0"/>
      <dgm:spPr/>
    </dgm:pt>
    <dgm:pt modelId="{D89FEB5A-AECB-4C9E-ABD0-97677E631521}" type="pres">
      <dgm:prSet presAssocID="{D975B539-FCE3-4033-9B17-D610B5BA5FF6}" presName="hierChild5" presStyleCnt="0"/>
      <dgm:spPr/>
    </dgm:pt>
    <dgm:pt modelId="{5682FCDB-5817-4D2E-8E78-3DBC19CE7D08}" type="pres">
      <dgm:prSet presAssocID="{0C09377F-43F0-4489-9256-7D7BCF32F6FB}" presName="Name64" presStyleLbl="parChTrans1D2" presStyleIdx="1" presStyleCnt="3"/>
      <dgm:spPr/>
    </dgm:pt>
    <dgm:pt modelId="{436945CD-0EE1-4C38-B9D0-0AC5E56E56A3}" type="pres">
      <dgm:prSet presAssocID="{28552EE2-7D88-4FAF-BF49-33DD3A3A8A16}" presName="hierRoot2" presStyleCnt="0">
        <dgm:presLayoutVars>
          <dgm:hierBranch val="init"/>
        </dgm:presLayoutVars>
      </dgm:prSet>
      <dgm:spPr/>
    </dgm:pt>
    <dgm:pt modelId="{EE51743D-36F5-41A3-97F1-6AF3EDE63D7B}" type="pres">
      <dgm:prSet presAssocID="{28552EE2-7D88-4FAF-BF49-33DD3A3A8A16}" presName="rootComposite" presStyleCnt="0"/>
      <dgm:spPr/>
    </dgm:pt>
    <dgm:pt modelId="{58816EE3-7622-43DB-8861-B384EB34DD03}" type="pres">
      <dgm:prSet presAssocID="{28552EE2-7D88-4FAF-BF49-33DD3A3A8A16}" presName="rootText" presStyleLbl="node2" presStyleIdx="1" presStyleCnt="3">
        <dgm:presLayoutVars>
          <dgm:chPref val="3"/>
        </dgm:presLayoutVars>
      </dgm:prSet>
      <dgm:spPr/>
    </dgm:pt>
    <dgm:pt modelId="{20223F21-E88F-4CF5-8C22-0EFD385B9D07}" type="pres">
      <dgm:prSet presAssocID="{28552EE2-7D88-4FAF-BF49-33DD3A3A8A16}" presName="rootConnector" presStyleLbl="node2" presStyleIdx="1" presStyleCnt="3"/>
      <dgm:spPr/>
    </dgm:pt>
    <dgm:pt modelId="{3F8636FB-272F-426A-B888-E9CC66862757}" type="pres">
      <dgm:prSet presAssocID="{28552EE2-7D88-4FAF-BF49-33DD3A3A8A16}" presName="hierChild4" presStyleCnt="0"/>
      <dgm:spPr/>
    </dgm:pt>
    <dgm:pt modelId="{0D313E64-EC84-4C98-AC5D-7480667242D4}" type="pres">
      <dgm:prSet presAssocID="{28552EE2-7D88-4FAF-BF49-33DD3A3A8A16}" presName="hierChild5" presStyleCnt="0"/>
      <dgm:spPr/>
    </dgm:pt>
    <dgm:pt modelId="{AA5A7B74-2E6F-4267-A47D-4782C1DFC6A7}" type="pres">
      <dgm:prSet presAssocID="{392627E7-5C19-4F5E-A7C9-36BFCF784203}" presName="Name64" presStyleLbl="parChTrans1D2" presStyleIdx="2" presStyleCnt="3"/>
      <dgm:spPr/>
    </dgm:pt>
    <dgm:pt modelId="{AF891244-DD50-48D0-90A7-A0E7EFBC6078}" type="pres">
      <dgm:prSet presAssocID="{C67DE8DF-FB21-4817-B87B-11E7BE72D544}" presName="hierRoot2" presStyleCnt="0">
        <dgm:presLayoutVars>
          <dgm:hierBranch val="init"/>
        </dgm:presLayoutVars>
      </dgm:prSet>
      <dgm:spPr/>
    </dgm:pt>
    <dgm:pt modelId="{F7696DC1-A8DF-477B-BB61-6256F5795C45}" type="pres">
      <dgm:prSet presAssocID="{C67DE8DF-FB21-4817-B87B-11E7BE72D544}" presName="rootComposite" presStyleCnt="0"/>
      <dgm:spPr/>
    </dgm:pt>
    <dgm:pt modelId="{1E965C3C-4322-41A6-B88D-742A3C8DE544}" type="pres">
      <dgm:prSet presAssocID="{C67DE8DF-FB21-4817-B87B-11E7BE72D544}" presName="rootText" presStyleLbl="node2" presStyleIdx="2" presStyleCnt="3">
        <dgm:presLayoutVars>
          <dgm:chPref val="3"/>
        </dgm:presLayoutVars>
      </dgm:prSet>
      <dgm:spPr/>
    </dgm:pt>
    <dgm:pt modelId="{4C14CA4F-D658-4BD7-A806-D0C3E33FD112}" type="pres">
      <dgm:prSet presAssocID="{C67DE8DF-FB21-4817-B87B-11E7BE72D544}" presName="rootConnector" presStyleLbl="node2" presStyleIdx="2" presStyleCnt="3"/>
      <dgm:spPr/>
    </dgm:pt>
    <dgm:pt modelId="{D1893ECE-2C1C-4E39-B0AA-E9C2A9C7D87B}" type="pres">
      <dgm:prSet presAssocID="{C67DE8DF-FB21-4817-B87B-11E7BE72D544}" presName="hierChild4" presStyleCnt="0"/>
      <dgm:spPr/>
    </dgm:pt>
    <dgm:pt modelId="{D9B429AA-5957-45F0-BE93-0831A22176E7}" type="pres">
      <dgm:prSet presAssocID="{C67DE8DF-FB21-4817-B87B-11E7BE72D544}" presName="hierChild5" presStyleCnt="0"/>
      <dgm:spPr/>
    </dgm:pt>
    <dgm:pt modelId="{1288CDE2-0440-4125-AA49-55C78D86E568}" type="pres">
      <dgm:prSet presAssocID="{9EAF6877-9D62-43AD-AA97-0CE3795F7A54}" presName="hierChild3" presStyleCnt="0"/>
      <dgm:spPr/>
    </dgm:pt>
    <dgm:pt modelId="{FA7D4E86-8565-4252-B850-B1FC1ABBB3DA}" type="pres">
      <dgm:prSet presAssocID="{E26D306A-CF17-4E0D-BFF2-E4CA537E6A3C}" presName="hierRoot1" presStyleCnt="0">
        <dgm:presLayoutVars>
          <dgm:hierBranch val="init"/>
        </dgm:presLayoutVars>
      </dgm:prSet>
      <dgm:spPr/>
    </dgm:pt>
    <dgm:pt modelId="{BD3BB3DD-5450-4068-858E-A82807A025F1}" type="pres">
      <dgm:prSet presAssocID="{E26D306A-CF17-4E0D-BFF2-E4CA537E6A3C}" presName="rootComposite1" presStyleCnt="0"/>
      <dgm:spPr/>
    </dgm:pt>
    <dgm:pt modelId="{14545551-BC4C-4369-A014-B632C505AC89}" type="pres">
      <dgm:prSet presAssocID="{E26D306A-CF17-4E0D-BFF2-E4CA537E6A3C}" presName="rootText1" presStyleLbl="node0" presStyleIdx="3" presStyleCnt="4">
        <dgm:presLayoutVars>
          <dgm:chPref val="3"/>
        </dgm:presLayoutVars>
      </dgm:prSet>
      <dgm:spPr/>
    </dgm:pt>
    <dgm:pt modelId="{A1763FED-98F1-4AEF-BA36-A214408AF6F7}" type="pres">
      <dgm:prSet presAssocID="{E26D306A-CF17-4E0D-BFF2-E4CA537E6A3C}" presName="rootConnector1" presStyleLbl="node1" presStyleIdx="0" presStyleCnt="0"/>
      <dgm:spPr/>
    </dgm:pt>
    <dgm:pt modelId="{891AEBBF-5C44-4024-91C8-209B99AB22A7}" type="pres">
      <dgm:prSet presAssocID="{E26D306A-CF17-4E0D-BFF2-E4CA537E6A3C}" presName="hierChild2" presStyleCnt="0"/>
      <dgm:spPr/>
    </dgm:pt>
    <dgm:pt modelId="{1739B5C4-77BE-4F4A-BCDC-BA56F180FBF9}" type="pres">
      <dgm:prSet presAssocID="{E26D306A-CF17-4E0D-BFF2-E4CA537E6A3C}" presName="hierChild3" presStyleCnt="0"/>
      <dgm:spPr/>
    </dgm:pt>
  </dgm:ptLst>
  <dgm:cxnLst>
    <dgm:cxn modelId="{9561980E-3688-46B8-82C1-EAF15D3E16F0}" type="presOf" srcId="{9EAF6877-9D62-43AD-AA97-0CE3795F7A54}" destId="{16D12637-DA40-49A3-9117-1C23DAC85312}" srcOrd="1" destOrd="0" presId="urn:microsoft.com/office/officeart/2009/3/layout/HorizontalOrganizationChart"/>
    <dgm:cxn modelId="{E0F76D2A-C0C4-479B-82B0-AE96326F6029}" srcId="{9EAF6877-9D62-43AD-AA97-0CE3795F7A54}" destId="{C67DE8DF-FB21-4817-B87B-11E7BE72D544}" srcOrd="2" destOrd="0" parTransId="{392627E7-5C19-4F5E-A7C9-36BFCF784203}" sibTransId="{A40A25F8-BC2B-4080-A9E4-A579C2AF800A}"/>
    <dgm:cxn modelId="{061C8335-844B-4093-88B8-CAEB9D605172}" type="presOf" srcId="{7EC06740-4E72-4071-A599-2F3D63FA8747}" destId="{9397B1CE-AA5D-4A40-9237-C8A421346DAB}" srcOrd="0" destOrd="0" presId="urn:microsoft.com/office/officeart/2009/3/layout/HorizontalOrganizationChart"/>
    <dgm:cxn modelId="{0BF03C60-B7F0-4DDC-A8C5-EE2ED551F4D5}" type="presOf" srcId="{C67DE8DF-FB21-4817-B87B-11E7BE72D544}" destId="{1E965C3C-4322-41A6-B88D-742A3C8DE544}" srcOrd="0" destOrd="0" presId="urn:microsoft.com/office/officeart/2009/3/layout/HorizontalOrganizationChart"/>
    <dgm:cxn modelId="{FBB5E449-ABB0-4964-811A-A9D0EBB74729}" type="presOf" srcId="{28552EE2-7D88-4FAF-BF49-33DD3A3A8A16}" destId="{58816EE3-7622-43DB-8861-B384EB34DD03}" srcOrd="0" destOrd="0" presId="urn:microsoft.com/office/officeart/2009/3/layout/HorizontalOrganizationChart"/>
    <dgm:cxn modelId="{8D735A6F-D579-426C-84A1-4A8E82094EE0}" type="presOf" srcId="{D975B539-FCE3-4033-9B17-D610B5BA5FF6}" destId="{4A713BAC-C16C-469B-812B-EA160D46C7F6}" srcOrd="1" destOrd="0" presId="urn:microsoft.com/office/officeart/2009/3/layout/HorizontalOrganizationChart"/>
    <dgm:cxn modelId="{96011353-D940-4D85-B361-C311B5367FB0}" type="presOf" srcId="{9EAF6877-9D62-43AD-AA97-0CE3795F7A54}" destId="{ED958F78-3B9C-4FF8-B5A2-A8CB9478C0BC}" srcOrd="0" destOrd="0" presId="urn:microsoft.com/office/officeart/2009/3/layout/HorizontalOrganizationChart"/>
    <dgm:cxn modelId="{743C5582-3346-4BEA-A5C2-074A0C447205}" type="presOf" srcId="{0C09377F-43F0-4489-9256-7D7BCF32F6FB}" destId="{5682FCDB-5817-4D2E-8E78-3DBC19CE7D08}" srcOrd="0" destOrd="0" presId="urn:microsoft.com/office/officeart/2009/3/layout/HorizontalOrganizationChart"/>
    <dgm:cxn modelId="{8B9F9082-9FF2-48DA-B510-7C98F0AF3404}" type="presOf" srcId="{C67DE8DF-FB21-4817-B87B-11E7BE72D544}" destId="{4C14CA4F-D658-4BD7-A806-D0C3E33FD112}" srcOrd="1" destOrd="0" presId="urn:microsoft.com/office/officeart/2009/3/layout/HorizontalOrganizationChart"/>
    <dgm:cxn modelId="{A1347D88-1858-4B86-A520-D4DF1E2B7105}" type="presOf" srcId="{D975B539-FCE3-4033-9B17-D610B5BA5FF6}" destId="{D86D2A1D-CB3A-4E76-AECA-BFE9C31B900A}" srcOrd="0" destOrd="0" presId="urn:microsoft.com/office/officeart/2009/3/layout/HorizontalOrganizationChart"/>
    <dgm:cxn modelId="{F8F28E97-1890-4248-83A1-DD66AA7E7B7B}" srcId="{72CF0F41-FB24-4156-A773-B5A39CD99C9B}" destId="{9EAF6877-9D62-43AD-AA97-0CE3795F7A54}" srcOrd="2" destOrd="0" parTransId="{2CDBE469-C796-482B-AB41-BB0CC93C938F}" sibTransId="{AF5045F5-0DD4-4375-A737-97C00945F665}"/>
    <dgm:cxn modelId="{F870EF97-FA59-4B76-96A5-5D24C45094FB}" type="presOf" srcId="{D9EE9A97-DDD0-4BA6-ADAF-947350A0F5DD}" destId="{8A5F594A-6F66-4549-BEA6-960A4C040E99}" srcOrd="0" destOrd="0" presId="urn:microsoft.com/office/officeart/2009/3/layout/HorizontalOrganizationChart"/>
    <dgm:cxn modelId="{FBC706A1-50FE-4427-B0AF-7CC3F6592686}" type="presOf" srcId="{72CF0F41-FB24-4156-A773-B5A39CD99C9B}" destId="{6C276C66-FA21-4CBD-BB5E-1A1BA0896D04}" srcOrd="0" destOrd="0" presId="urn:microsoft.com/office/officeart/2009/3/layout/HorizontalOrganizationChart"/>
    <dgm:cxn modelId="{6E06BCA9-3323-42FA-8144-4E2E7FCEB515}" type="presOf" srcId="{392627E7-5C19-4F5E-A7C9-36BFCF784203}" destId="{AA5A7B74-2E6F-4267-A47D-4782C1DFC6A7}" srcOrd="0" destOrd="0" presId="urn:microsoft.com/office/officeart/2009/3/layout/HorizontalOrganizationChart"/>
    <dgm:cxn modelId="{CF5B6BAC-AFC6-4A0D-AE25-E3080B905B95}" type="presOf" srcId="{7EC06740-4E72-4071-A599-2F3D63FA8747}" destId="{788A319B-3438-4F96-AA4F-6784C5768957}" srcOrd="1" destOrd="0" presId="urn:microsoft.com/office/officeart/2009/3/layout/HorizontalOrganizationChart"/>
    <dgm:cxn modelId="{570607AE-1CF5-4EE5-969E-9A07EE258943}" srcId="{9EAF6877-9D62-43AD-AA97-0CE3795F7A54}" destId="{28552EE2-7D88-4FAF-BF49-33DD3A3A8A16}" srcOrd="1" destOrd="0" parTransId="{0C09377F-43F0-4489-9256-7D7BCF32F6FB}" sibTransId="{21E5B1DA-6B90-43CB-8B71-57D18D1AE0D8}"/>
    <dgm:cxn modelId="{21D218B0-49A7-4006-8135-76ECE133C536}" srcId="{72CF0F41-FB24-4156-A773-B5A39CD99C9B}" destId="{CA257047-7D7E-4C88-99D8-F60A6D284FD7}" srcOrd="1" destOrd="0" parTransId="{C36BFBDD-3CA3-44C9-BBA5-C829BCEBBF92}" sibTransId="{9AFE923F-490F-40FA-B647-2A15DF03F3F9}"/>
    <dgm:cxn modelId="{A43141B4-CC6A-48E3-9F63-9E8C9D7EA11C}" type="presOf" srcId="{CA257047-7D7E-4C88-99D8-F60A6D284FD7}" destId="{33359726-3B75-4660-8DA1-0D03CB00AB4C}" srcOrd="0" destOrd="0" presId="urn:microsoft.com/office/officeart/2009/3/layout/HorizontalOrganizationChart"/>
    <dgm:cxn modelId="{C3A20EBB-2749-484D-B023-473E4AF3CBC0}" type="presOf" srcId="{E26D306A-CF17-4E0D-BFF2-E4CA537E6A3C}" destId="{A1763FED-98F1-4AEF-BA36-A214408AF6F7}" srcOrd="1" destOrd="0" presId="urn:microsoft.com/office/officeart/2009/3/layout/HorizontalOrganizationChart"/>
    <dgm:cxn modelId="{30F2F1C9-478B-4811-9A1C-48A2D6CC5B75}" srcId="{72CF0F41-FB24-4156-A773-B5A39CD99C9B}" destId="{E26D306A-CF17-4E0D-BFF2-E4CA537E6A3C}" srcOrd="3" destOrd="0" parTransId="{6DF6CA37-B738-4704-9F22-1A77802D0442}" sibTransId="{95205BE0-1BE5-4B97-BDB4-E0B49DD75194}"/>
    <dgm:cxn modelId="{2CC35BCB-C416-4D57-BC93-A74165E970C4}" srcId="{72CF0F41-FB24-4156-A773-B5A39CD99C9B}" destId="{7EC06740-4E72-4071-A599-2F3D63FA8747}" srcOrd="0" destOrd="0" parTransId="{288882AA-831A-4CDC-8C70-483D0A1F50D6}" sibTransId="{D98ED702-A1DF-4267-815B-8F9C790C592D}"/>
    <dgm:cxn modelId="{50AAE8CC-E913-4188-95BC-6120CCD0A808}" type="presOf" srcId="{CA257047-7D7E-4C88-99D8-F60A6D284FD7}" destId="{68409215-9D3D-40D5-90A3-0828F600D0A5}" srcOrd="1" destOrd="0" presId="urn:microsoft.com/office/officeart/2009/3/layout/HorizontalOrganizationChart"/>
    <dgm:cxn modelId="{ED7D8BE5-4C6D-492A-B61F-37EF512F8045}" type="presOf" srcId="{E26D306A-CF17-4E0D-BFF2-E4CA537E6A3C}" destId="{14545551-BC4C-4369-A014-B632C505AC89}" srcOrd="0" destOrd="0" presId="urn:microsoft.com/office/officeart/2009/3/layout/HorizontalOrganizationChart"/>
    <dgm:cxn modelId="{B93C83F5-FCFE-4863-A63A-AF6F4A79489A}" type="presOf" srcId="{28552EE2-7D88-4FAF-BF49-33DD3A3A8A16}" destId="{20223F21-E88F-4CF5-8C22-0EFD385B9D07}" srcOrd="1" destOrd="0" presId="urn:microsoft.com/office/officeart/2009/3/layout/HorizontalOrganizationChart"/>
    <dgm:cxn modelId="{49876EFC-5015-43F3-97AD-2BD9CE7B0D41}" srcId="{9EAF6877-9D62-43AD-AA97-0CE3795F7A54}" destId="{D975B539-FCE3-4033-9B17-D610B5BA5FF6}" srcOrd="0" destOrd="0" parTransId="{D9EE9A97-DDD0-4BA6-ADAF-947350A0F5DD}" sibTransId="{EA4E5A92-46BB-4027-BFAB-80B80F5801F5}"/>
    <dgm:cxn modelId="{35A32B14-E278-4BD4-8702-EB8CF40FDFFA}" type="presParOf" srcId="{6C276C66-FA21-4CBD-BB5E-1A1BA0896D04}" destId="{DE5E6457-3764-474D-805D-FFC1F6FCBD59}" srcOrd="0" destOrd="0" presId="urn:microsoft.com/office/officeart/2009/3/layout/HorizontalOrganizationChart"/>
    <dgm:cxn modelId="{FDE53EA3-8BA6-4E95-B9E2-5753B65F6105}" type="presParOf" srcId="{DE5E6457-3764-474D-805D-FFC1F6FCBD59}" destId="{A54E6F75-5992-458C-A41E-F5C32A8B24DE}" srcOrd="0" destOrd="0" presId="urn:microsoft.com/office/officeart/2009/3/layout/HorizontalOrganizationChart"/>
    <dgm:cxn modelId="{760FB0D3-3F68-459B-B545-2181BE65B23A}" type="presParOf" srcId="{A54E6F75-5992-458C-A41E-F5C32A8B24DE}" destId="{9397B1CE-AA5D-4A40-9237-C8A421346DAB}" srcOrd="0" destOrd="0" presId="urn:microsoft.com/office/officeart/2009/3/layout/HorizontalOrganizationChart"/>
    <dgm:cxn modelId="{CC560C80-EE7E-4F36-8E3F-A38F3A073255}" type="presParOf" srcId="{A54E6F75-5992-458C-A41E-F5C32A8B24DE}" destId="{788A319B-3438-4F96-AA4F-6784C5768957}" srcOrd="1" destOrd="0" presId="urn:microsoft.com/office/officeart/2009/3/layout/HorizontalOrganizationChart"/>
    <dgm:cxn modelId="{5B3D8EAB-5199-43F6-A46C-A384B634F98F}" type="presParOf" srcId="{DE5E6457-3764-474D-805D-FFC1F6FCBD59}" destId="{96A83E5E-989A-4536-9EA0-52CACDE5AE7E}" srcOrd="1" destOrd="0" presId="urn:microsoft.com/office/officeart/2009/3/layout/HorizontalOrganizationChart"/>
    <dgm:cxn modelId="{785C20D1-1781-4C56-827C-65A6A605B6FB}" type="presParOf" srcId="{DE5E6457-3764-474D-805D-FFC1F6FCBD59}" destId="{B8BE914D-E223-4AA6-A19B-E06CB60D79DA}" srcOrd="2" destOrd="0" presId="urn:microsoft.com/office/officeart/2009/3/layout/HorizontalOrganizationChart"/>
    <dgm:cxn modelId="{3B8CA330-F9B0-443B-9589-E2DC9BA4F42F}" type="presParOf" srcId="{6C276C66-FA21-4CBD-BB5E-1A1BA0896D04}" destId="{ADE0293D-DE28-492E-ABB8-B58839593482}" srcOrd="1" destOrd="0" presId="urn:microsoft.com/office/officeart/2009/3/layout/HorizontalOrganizationChart"/>
    <dgm:cxn modelId="{C6E762BA-9A24-4094-B1B6-7B74F866BBD0}" type="presParOf" srcId="{ADE0293D-DE28-492E-ABB8-B58839593482}" destId="{BEADC446-8D7E-4848-81C2-EB6BFE6D9B04}" srcOrd="0" destOrd="0" presId="urn:microsoft.com/office/officeart/2009/3/layout/HorizontalOrganizationChart"/>
    <dgm:cxn modelId="{DD189ADE-F0E1-4EDF-826B-4D63DEFDA9E6}" type="presParOf" srcId="{BEADC446-8D7E-4848-81C2-EB6BFE6D9B04}" destId="{33359726-3B75-4660-8DA1-0D03CB00AB4C}" srcOrd="0" destOrd="0" presId="urn:microsoft.com/office/officeart/2009/3/layout/HorizontalOrganizationChart"/>
    <dgm:cxn modelId="{03EEB399-C40A-4C0C-B7AF-CF3678F868CA}" type="presParOf" srcId="{BEADC446-8D7E-4848-81C2-EB6BFE6D9B04}" destId="{68409215-9D3D-40D5-90A3-0828F600D0A5}" srcOrd="1" destOrd="0" presId="urn:microsoft.com/office/officeart/2009/3/layout/HorizontalOrganizationChart"/>
    <dgm:cxn modelId="{A68D3104-90AD-4FBB-81E9-2C5E14540F54}" type="presParOf" srcId="{ADE0293D-DE28-492E-ABB8-B58839593482}" destId="{D8683AF2-D761-41C5-B771-8CBA8895381A}" srcOrd="1" destOrd="0" presId="urn:microsoft.com/office/officeart/2009/3/layout/HorizontalOrganizationChart"/>
    <dgm:cxn modelId="{630D7D36-E72E-4F78-A593-F91EF5ECFD9C}" type="presParOf" srcId="{ADE0293D-DE28-492E-ABB8-B58839593482}" destId="{3B4182AC-5454-405C-80FA-EFA4758C6F16}" srcOrd="2" destOrd="0" presId="urn:microsoft.com/office/officeart/2009/3/layout/HorizontalOrganizationChart"/>
    <dgm:cxn modelId="{00F2DBA3-1721-4D13-888D-D26121DF9472}" type="presParOf" srcId="{6C276C66-FA21-4CBD-BB5E-1A1BA0896D04}" destId="{73B7D43C-12E4-4433-8E9C-A345A52DC74E}" srcOrd="2" destOrd="0" presId="urn:microsoft.com/office/officeart/2009/3/layout/HorizontalOrganizationChart"/>
    <dgm:cxn modelId="{B17CF290-3227-473E-AE19-15F5CF64B0A7}" type="presParOf" srcId="{73B7D43C-12E4-4433-8E9C-A345A52DC74E}" destId="{F7B9DBFD-F8FE-48A4-92BA-3CD7CB7181AC}" srcOrd="0" destOrd="0" presId="urn:microsoft.com/office/officeart/2009/3/layout/HorizontalOrganizationChart"/>
    <dgm:cxn modelId="{E06E0708-0764-488A-BE3D-78E23A8B91CA}" type="presParOf" srcId="{F7B9DBFD-F8FE-48A4-92BA-3CD7CB7181AC}" destId="{ED958F78-3B9C-4FF8-B5A2-A8CB9478C0BC}" srcOrd="0" destOrd="0" presId="urn:microsoft.com/office/officeart/2009/3/layout/HorizontalOrganizationChart"/>
    <dgm:cxn modelId="{17A2FF83-4BAD-4FCD-8927-CBF41D9A71E4}" type="presParOf" srcId="{F7B9DBFD-F8FE-48A4-92BA-3CD7CB7181AC}" destId="{16D12637-DA40-49A3-9117-1C23DAC85312}" srcOrd="1" destOrd="0" presId="urn:microsoft.com/office/officeart/2009/3/layout/HorizontalOrganizationChart"/>
    <dgm:cxn modelId="{001D70E7-9327-4B42-8012-A482514DC78F}" type="presParOf" srcId="{73B7D43C-12E4-4433-8E9C-A345A52DC74E}" destId="{114D2524-23ED-4DC8-8E13-80BBACA9D91E}" srcOrd="1" destOrd="0" presId="urn:microsoft.com/office/officeart/2009/3/layout/HorizontalOrganizationChart"/>
    <dgm:cxn modelId="{AF625DE1-591D-47D0-A04F-87C4983BAA6B}" type="presParOf" srcId="{114D2524-23ED-4DC8-8E13-80BBACA9D91E}" destId="{8A5F594A-6F66-4549-BEA6-960A4C040E99}" srcOrd="0" destOrd="0" presId="urn:microsoft.com/office/officeart/2009/3/layout/HorizontalOrganizationChart"/>
    <dgm:cxn modelId="{E3A8FAB4-6DCF-4A28-A9AE-F70C89D745BB}" type="presParOf" srcId="{114D2524-23ED-4DC8-8E13-80BBACA9D91E}" destId="{A142DD81-176C-4F3D-A8CE-A447D0690711}" srcOrd="1" destOrd="0" presId="urn:microsoft.com/office/officeart/2009/3/layout/HorizontalOrganizationChart"/>
    <dgm:cxn modelId="{BC67F603-B211-421E-B33B-9A63002EE5EC}" type="presParOf" srcId="{A142DD81-176C-4F3D-A8CE-A447D0690711}" destId="{FFC15853-AF6C-4D8B-B589-ADFBEED92AB6}" srcOrd="0" destOrd="0" presId="urn:microsoft.com/office/officeart/2009/3/layout/HorizontalOrganizationChart"/>
    <dgm:cxn modelId="{04C0E7B6-F1A4-4CC1-880B-35FBC6322E17}" type="presParOf" srcId="{FFC15853-AF6C-4D8B-B589-ADFBEED92AB6}" destId="{D86D2A1D-CB3A-4E76-AECA-BFE9C31B900A}" srcOrd="0" destOrd="0" presId="urn:microsoft.com/office/officeart/2009/3/layout/HorizontalOrganizationChart"/>
    <dgm:cxn modelId="{C3F3F2EE-95BA-458F-AA64-DCC14F44252F}" type="presParOf" srcId="{FFC15853-AF6C-4D8B-B589-ADFBEED92AB6}" destId="{4A713BAC-C16C-469B-812B-EA160D46C7F6}" srcOrd="1" destOrd="0" presId="urn:microsoft.com/office/officeart/2009/3/layout/HorizontalOrganizationChart"/>
    <dgm:cxn modelId="{A4A4E279-21D4-4D3A-BD0E-15E45A5CB197}" type="presParOf" srcId="{A142DD81-176C-4F3D-A8CE-A447D0690711}" destId="{007CBA25-47EA-4FE4-B2D9-DDB905C0DC7F}" srcOrd="1" destOrd="0" presId="urn:microsoft.com/office/officeart/2009/3/layout/HorizontalOrganizationChart"/>
    <dgm:cxn modelId="{A0C0FEB0-929C-4D94-BB1D-DD67833DECE3}" type="presParOf" srcId="{A142DD81-176C-4F3D-A8CE-A447D0690711}" destId="{D89FEB5A-AECB-4C9E-ABD0-97677E631521}" srcOrd="2" destOrd="0" presId="urn:microsoft.com/office/officeart/2009/3/layout/HorizontalOrganizationChart"/>
    <dgm:cxn modelId="{A220F192-14F5-4AAF-B3C9-A2A32E7DE168}" type="presParOf" srcId="{114D2524-23ED-4DC8-8E13-80BBACA9D91E}" destId="{5682FCDB-5817-4D2E-8E78-3DBC19CE7D08}" srcOrd="2" destOrd="0" presId="urn:microsoft.com/office/officeart/2009/3/layout/HorizontalOrganizationChart"/>
    <dgm:cxn modelId="{BD907317-3E37-46F4-9E97-95ECBCDAC107}" type="presParOf" srcId="{114D2524-23ED-4DC8-8E13-80BBACA9D91E}" destId="{436945CD-0EE1-4C38-B9D0-0AC5E56E56A3}" srcOrd="3" destOrd="0" presId="urn:microsoft.com/office/officeart/2009/3/layout/HorizontalOrganizationChart"/>
    <dgm:cxn modelId="{BF77AB7B-B264-4796-8839-704B3195B27B}" type="presParOf" srcId="{436945CD-0EE1-4C38-B9D0-0AC5E56E56A3}" destId="{EE51743D-36F5-41A3-97F1-6AF3EDE63D7B}" srcOrd="0" destOrd="0" presId="urn:microsoft.com/office/officeart/2009/3/layout/HorizontalOrganizationChart"/>
    <dgm:cxn modelId="{3FE58E87-5321-4F42-B2C6-AD07194401AF}" type="presParOf" srcId="{EE51743D-36F5-41A3-97F1-6AF3EDE63D7B}" destId="{58816EE3-7622-43DB-8861-B384EB34DD03}" srcOrd="0" destOrd="0" presId="urn:microsoft.com/office/officeart/2009/3/layout/HorizontalOrganizationChart"/>
    <dgm:cxn modelId="{5DAA9072-79D0-4250-9C68-E0E1D5584D78}" type="presParOf" srcId="{EE51743D-36F5-41A3-97F1-6AF3EDE63D7B}" destId="{20223F21-E88F-4CF5-8C22-0EFD385B9D07}" srcOrd="1" destOrd="0" presId="urn:microsoft.com/office/officeart/2009/3/layout/HorizontalOrganizationChart"/>
    <dgm:cxn modelId="{8AD5E732-3B4A-4BA4-8851-E577C420D2A9}" type="presParOf" srcId="{436945CD-0EE1-4C38-B9D0-0AC5E56E56A3}" destId="{3F8636FB-272F-426A-B888-E9CC66862757}" srcOrd="1" destOrd="0" presId="urn:microsoft.com/office/officeart/2009/3/layout/HorizontalOrganizationChart"/>
    <dgm:cxn modelId="{91E99D43-3E89-49DC-B171-3ED3D1513D4B}" type="presParOf" srcId="{436945CD-0EE1-4C38-B9D0-0AC5E56E56A3}" destId="{0D313E64-EC84-4C98-AC5D-7480667242D4}" srcOrd="2" destOrd="0" presId="urn:microsoft.com/office/officeart/2009/3/layout/HorizontalOrganizationChart"/>
    <dgm:cxn modelId="{589BE218-20BF-46F1-9FE3-0709D4722D4F}" type="presParOf" srcId="{114D2524-23ED-4DC8-8E13-80BBACA9D91E}" destId="{AA5A7B74-2E6F-4267-A47D-4782C1DFC6A7}" srcOrd="4" destOrd="0" presId="urn:microsoft.com/office/officeart/2009/3/layout/HorizontalOrganizationChart"/>
    <dgm:cxn modelId="{1F4B2785-2B10-45C3-92D2-71548D3B252E}" type="presParOf" srcId="{114D2524-23ED-4DC8-8E13-80BBACA9D91E}" destId="{AF891244-DD50-48D0-90A7-A0E7EFBC6078}" srcOrd="5" destOrd="0" presId="urn:microsoft.com/office/officeart/2009/3/layout/HorizontalOrganizationChart"/>
    <dgm:cxn modelId="{601D8D38-9E92-4471-ACF8-2B6C0B54C3F2}" type="presParOf" srcId="{AF891244-DD50-48D0-90A7-A0E7EFBC6078}" destId="{F7696DC1-A8DF-477B-BB61-6256F5795C45}" srcOrd="0" destOrd="0" presId="urn:microsoft.com/office/officeart/2009/3/layout/HorizontalOrganizationChart"/>
    <dgm:cxn modelId="{2F9D539D-A015-44C7-A0AC-A0ED062FBBA1}" type="presParOf" srcId="{F7696DC1-A8DF-477B-BB61-6256F5795C45}" destId="{1E965C3C-4322-41A6-B88D-742A3C8DE544}" srcOrd="0" destOrd="0" presId="urn:microsoft.com/office/officeart/2009/3/layout/HorizontalOrganizationChart"/>
    <dgm:cxn modelId="{C36E5BE4-6183-425C-9AA2-D067D7725CDC}" type="presParOf" srcId="{F7696DC1-A8DF-477B-BB61-6256F5795C45}" destId="{4C14CA4F-D658-4BD7-A806-D0C3E33FD112}" srcOrd="1" destOrd="0" presId="urn:microsoft.com/office/officeart/2009/3/layout/HorizontalOrganizationChart"/>
    <dgm:cxn modelId="{2AB71E02-0212-4B9A-BE4C-4A52551F02D8}" type="presParOf" srcId="{AF891244-DD50-48D0-90A7-A0E7EFBC6078}" destId="{D1893ECE-2C1C-4E39-B0AA-E9C2A9C7D87B}" srcOrd="1" destOrd="0" presId="urn:microsoft.com/office/officeart/2009/3/layout/HorizontalOrganizationChart"/>
    <dgm:cxn modelId="{08C490C7-6752-41D7-93AB-0AE03C63F3F8}" type="presParOf" srcId="{AF891244-DD50-48D0-90A7-A0E7EFBC6078}" destId="{D9B429AA-5957-45F0-BE93-0831A22176E7}" srcOrd="2" destOrd="0" presId="urn:microsoft.com/office/officeart/2009/3/layout/HorizontalOrganizationChart"/>
    <dgm:cxn modelId="{B4BED2F0-B234-4D98-A72D-57EAF8B5F469}" type="presParOf" srcId="{73B7D43C-12E4-4433-8E9C-A345A52DC74E}" destId="{1288CDE2-0440-4125-AA49-55C78D86E568}" srcOrd="2" destOrd="0" presId="urn:microsoft.com/office/officeart/2009/3/layout/HorizontalOrganizationChart"/>
    <dgm:cxn modelId="{A93F1DC4-45EF-4042-9AAC-140F5ACCE043}" type="presParOf" srcId="{6C276C66-FA21-4CBD-BB5E-1A1BA0896D04}" destId="{FA7D4E86-8565-4252-B850-B1FC1ABBB3DA}" srcOrd="3" destOrd="0" presId="urn:microsoft.com/office/officeart/2009/3/layout/HorizontalOrganizationChart"/>
    <dgm:cxn modelId="{22B74753-4050-410E-B6B7-4B8C07741E8D}" type="presParOf" srcId="{FA7D4E86-8565-4252-B850-B1FC1ABBB3DA}" destId="{BD3BB3DD-5450-4068-858E-A82807A025F1}" srcOrd="0" destOrd="0" presId="urn:microsoft.com/office/officeart/2009/3/layout/HorizontalOrganizationChart"/>
    <dgm:cxn modelId="{D125BF3F-1FBF-4B0E-86A5-79F710FA8271}" type="presParOf" srcId="{BD3BB3DD-5450-4068-858E-A82807A025F1}" destId="{14545551-BC4C-4369-A014-B632C505AC89}" srcOrd="0" destOrd="0" presId="urn:microsoft.com/office/officeart/2009/3/layout/HorizontalOrganizationChart"/>
    <dgm:cxn modelId="{139AE3E7-5449-45D3-8F85-6A9325749186}" type="presParOf" srcId="{BD3BB3DD-5450-4068-858E-A82807A025F1}" destId="{A1763FED-98F1-4AEF-BA36-A214408AF6F7}" srcOrd="1" destOrd="0" presId="urn:microsoft.com/office/officeart/2009/3/layout/HorizontalOrganizationChart"/>
    <dgm:cxn modelId="{4D7C09BD-D3B0-4FEE-B9C9-E117DE244C1C}" type="presParOf" srcId="{FA7D4E86-8565-4252-B850-B1FC1ABBB3DA}" destId="{891AEBBF-5C44-4024-91C8-209B99AB22A7}" srcOrd="1" destOrd="0" presId="urn:microsoft.com/office/officeart/2009/3/layout/HorizontalOrganizationChart"/>
    <dgm:cxn modelId="{FC92011E-A53D-4F55-BF10-EB2607AB0F0F}" type="presParOf" srcId="{FA7D4E86-8565-4252-B850-B1FC1ABBB3DA}" destId="{1739B5C4-77BE-4F4A-BCDC-BA56F180FBF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9D8723-D3C8-4A80-8BD5-110FD073BE51}" type="doc">
      <dgm:prSet loTypeId="urn:microsoft.com/office/officeart/2005/8/layout/bProcess3" loCatId="process" qsTypeId="urn:microsoft.com/office/officeart/2005/8/quickstyle/simple1" qsCatId="simple" csTypeId="urn:microsoft.com/office/officeart/2005/8/colors/colorful1" csCatId="colorful" phldr="1"/>
      <dgm:spPr/>
    </dgm:pt>
    <dgm:pt modelId="{F20DA29E-63FB-4D9A-98D4-BFFC66F4DFFB}">
      <dgm:prSet phldrT="[Text]" custT="1"/>
      <dgm:spPr/>
      <dgm:t>
        <a:bodyPr/>
        <a:lstStyle/>
        <a:p>
          <a:r>
            <a:rPr lang="en-US" sz="2800"/>
            <a:t>Late 1930s</a:t>
          </a:r>
        </a:p>
      </dgm:t>
    </dgm:pt>
    <dgm:pt modelId="{70A6FF77-CCBD-45FA-9648-85BBBA7DA979}" type="parTrans" cxnId="{EE5DCD78-3126-4DFD-83AE-F2C881F8EFFA}">
      <dgm:prSet/>
      <dgm:spPr/>
      <dgm:t>
        <a:bodyPr/>
        <a:lstStyle/>
        <a:p>
          <a:endParaRPr lang="en-US"/>
        </a:p>
      </dgm:t>
    </dgm:pt>
    <dgm:pt modelId="{F1D21380-8905-44D9-9044-6DE5BB0D20EA}" type="sibTrans" cxnId="{EE5DCD78-3126-4DFD-83AE-F2C881F8EFFA}">
      <dgm:prSet/>
      <dgm:spPr/>
      <dgm:t>
        <a:bodyPr/>
        <a:lstStyle/>
        <a:p>
          <a:endParaRPr lang="en-US"/>
        </a:p>
      </dgm:t>
    </dgm:pt>
    <dgm:pt modelId="{848F695C-7059-4650-8180-AB179B56F672}">
      <dgm:prSet phldrT="[Text]" custT="1"/>
      <dgm:spPr/>
      <dgm:t>
        <a:bodyPr/>
        <a:lstStyle/>
        <a:p>
          <a:r>
            <a:rPr lang="en-US" sz="2000"/>
            <a:t>1950s</a:t>
          </a:r>
        </a:p>
      </dgm:t>
    </dgm:pt>
    <dgm:pt modelId="{69E8A0C0-D311-4938-93AC-B508C5201363}" type="parTrans" cxnId="{C70630D8-1FCA-4B98-8623-7A3C17AA87A5}">
      <dgm:prSet/>
      <dgm:spPr/>
      <dgm:t>
        <a:bodyPr/>
        <a:lstStyle/>
        <a:p>
          <a:endParaRPr lang="en-US"/>
        </a:p>
      </dgm:t>
    </dgm:pt>
    <dgm:pt modelId="{84657C17-71BD-48DE-997D-F80C135CF3CB}" type="sibTrans" cxnId="{C70630D8-1FCA-4B98-8623-7A3C17AA87A5}">
      <dgm:prSet/>
      <dgm:spPr/>
      <dgm:t>
        <a:bodyPr/>
        <a:lstStyle/>
        <a:p>
          <a:endParaRPr lang="en-US"/>
        </a:p>
      </dgm:t>
    </dgm:pt>
    <dgm:pt modelId="{6EDB7B48-802B-43EF-B7E5-97CA456D4C02}">
      <dgm:prSet phldrT="[Text]" custT="1"/>
      <dgm:spPr/>
      <dgm:t>
        <a:bodyPr/>
        <a:lstStyle/>
        <a:p>
          <a:r>
            <a:rPr lang="en-US" sz="2000"/>
            <a:t>1970s</a:t>
          </a:r>
        </a:p>
      </dgm:t>
    </dgm:pt>
    <dgm:pt modelId="{808FD4B4-5B2E-4DE8-9728-1076A26C32CA}" type="parTrans" cxnId="{67868D28-089B-459F-8506-B5D8C9D231E0}">
      <dgm:prSet/>
      <dgm:spPr/>
      <dgm:t>
        <a:bodyPr/>
        <a:lstStyle/>
        <a:p>
          <a:endParaRPr lang="en-US"/>
        </a:p>
      </dgm:t>
    </dgm:pt>
    <dgm:pt modelId="{A7BA86B2-5D8D-4B16-B1B8-88394A1BB03D}" type="sibTrans" cxnId="{67868D28-089B-459F-8506-B5D8C9D231E0}">
      <dgm:prSet/>
      <dgm:spPr/>
      <dgm:t>
        <a:bodyPr/>
        <a:lstStyle/>
        <a:p>
          <a:endParaRPr lang="en-US"/>
        </a:p>
      </dgm:t>
    </dgm:pt>
    <dgm:pt modelId="{52FCB6A4-E7B3-43F6-9289-AB9DBC37F491}">
      <dgm:prSet phldrT="[Text]" custT="1"/>
      <dgm:spPr/>
      <dgm:t>
        <a:bodyPr/>
        <a:lstStyle/>
        <a:p>
          <a:r>
            <a:rPr lang="en-US" sz="2000"/>
            <a:t>PFAS chemistry discovered</a:t>
          </a:r>
        </a:p>
      </dgm:t>
    </dgm:pt>
    <dgm:pt modelId="{44CBD16C-5779-4887-9AE8-9B38540D618C}" type="parTrans" cxnId="{0EE923E9-4901-4190-BB2F-690E4534314C}">
      <dgm:prSet/>
      <dgm:spPr/>
      <dgm:t>
        <a:bodyPr/>
        <a:lstStyle/>
        <a:p>
          <a:endParaRPr lang="en-US"/>
        </a:p>
      </dgm:t>
    </dgm:pt>
    <dgm:pt modelId="{E550A8DA-55D4-4E45-BB2A-9403EA72C2C4}" type="sibTrans" cxnId="{0EE923E9-4901-4190-BB2F-690E4534314C}">
      <dgm:prSet/>
      <dgm:spPr/>
      <dgm:t>
        <a:bodyPr/>
        <a:lstStyle/>
        <a:p>
          <a:endParaRPr lang="en-US"/>
        </a:p>
      </dgm:t>
    </dgm:pt>
    <dgm:pt modelId="{1B24EFB7-A264-411A-905B-269F4D3B7720}">
      <dgm:prSet phldrT="[Text]" custT="1"/>
      <dgm:spPr/>
      <dgm:t>
        <a:bodyPr/>
        <a:lstStyle/>
        <a:p>
          <a:r>
            <a:rPr lang="en-US" sz="1600"/>
            <a:t>PFAS  starts being used in manufacturing and consumer products</a:t>
          </a:r>
        </a:p>
      </dgm:t>
    </dgm:pt>
    <dgm:pt modelId="{2A4E74FC-46E2-4154-8041-F451530EFE8C}" type="parTrans" cxnId="{21C8F3CA-4F89-4F31-BCEA-2016EFF24D86}">
      <dgm:prSet/>
      <dgm:spPr/>
      <dgm:t>
        <a:bodyPr/>
        <a:lstStyle/>
        <a:p>
          <a:endParaRPr lang="en-US"/>
        </a:p>
      </dgm:t>
    </dgm:pt>
    <dgm:pt modelId="{ACDC07B8-A0FD-4D73-8194-519C031BECFF}" type="sibTrans" cxnId="{21C8F3CA-4F89-4F31-BCEA-2016EFF24D86}">
      <dgm:prSet/>
      <dgm:spPr/>
      <dgm:t>
        <a:bodyPr/>
        <a:lstStyle/>
        <a:p>
          <a:endParaRPr lang="en-US"/>
        </a:p>
      </dgm:t>
    </dgm:pt>
    <dgm:pt modelId="{C83D7A72-2772-4407-8D15-7011F81C223F}">
      <dgm:prSet phldrT="[Text]" custT="1"/>
      <dgm:spPr/>
      <dgm:t>
        <a:bodyPr/>
        <a:lstStyle/>
        <a:p>
          <a:r>
            <a:rPr lang="en-US" sz="1600"/>
            <a:t>First occupational health studies on PFAS in exposed workers</a:t>
          </a:r>
        </a:p>
      </dgm:t>
    </dgm:pt>
    <dgm:pt modelId="{89058B3D-1A8D-421B-A922-2D703CC7E736}" type="parTrans" cxnId="{DD8402B7-FFD1-415E-B68E-E8550729F7FD}">
      <dgm:prSet/>
      <dgm:spPr/>
      <dgm:t>
        <a:bodyPr/>
        <a:lstStyle/>
        <a:p>
          <a:endParaRPr lang="en-US"/>
        </a:p>
      </dgm:t>
    </dgm:pt>
    <dgm:pt modelId="{83CFD551-2FE8-4370-9DDC-A639A547B2CA}" type="sibTrans" cxnId="{DD8402B7-FFD1-415E-B68E-E8550729F7FD}">
      <dgm:prSet/>
      <dgm:spPr/>
      <dgm:t>
        <a:bodyPr/>
        <a:lstStyle/>
        <a:p>
          <a:endParaRPr lang="en-US"/>
        </a:p>
      </dgm:t>
    </dgm:pt>
    <dgm:pt modelId="{2520D3C2-A1DE-4739-8F0C-283B195DF033}">
      <dgm:prSet phldrT="[Text]" custT="1"/>
      <dgm:spPr/>
      <dgm:t>
        <a:bodyPr/>
        <a:lstStyle/>
        <a:p>
          <a:r>
            <a:rPr lang="en-US" sz="1600"/>
            <a:t>Outline health impacts and blood levels</a:t>
          </a:r>
        </a:p>
      </dgm:t>
    </dgm:pt>
    <dgm:pt modelId="{521E3879-B419-46B6-B672-B65269A92964}" type="parTrans" cxnId="{1AEC96EA-1B53-485F-A6C1-2E67C913A5FE}">
      <dgm:prSet/>
      <dgm:spPr/>
      <dgm:t>
        <a:bodyPr/>
        <a:lstStyle/>
        <a:p>
          <a:endParaRPr lang="en-US"/>
        </a:p>
      </dgm:t>
    </dgm:pt>
    <dgm:pt modelId="{378005CA-413E-416D-84A8-8681677A280B}" type="sibTrans" cxnId="{1AEC96EA-1B53-485F-A6C1-2E67C913A5FE}">
      <dgm:prSet/>
      <dgm:spPr/>
      <dgm:t>
        <a:bodyPr/>
        <a:lstStyle/>
        <a:p>
          <a:endParaRPr lang="en-US"/>
        </a:p>
      </dgm:t>
    </dgm:pt>
    <dgm:pt modelId="{4ECE1BBF-A8DD-4016-A343-7B64EA29BB66}">
      <dgm:prSet phldrT="[Text]"/>
      <dgm:spPr/>
      <dgm:t>
        <a:bodyPr/>
        <a:lstStyle/>
        <a:p>
          <a:r>
            <a:rPr lang="en-US"/>
            <a:t>1990s</a:t>
          </a:r>
        </a:p>
      </dgm:t>
    </dgm:pt>
    <dgm:pt modelId="{8421E486-B494-4B58-9235-79D18867ADE8}" type="parTrans" cxnId="{294E5CCF-87F5-41BB-BCAA-011B92330F4E}">
      <dgm:prSet/>
      <dgm:spPr/>
      <dgm:t>
        <a:bodyPr/>
        <a:lstStyle/>
        <a:p>
          <a:endParaRPr lang="en-US"/>
        </a:p>
      </dgm:t>
    </dgm:pt>
    <dgm:pt modelId="{BD6164B0-9280-4C5E-B2D7-070CC478610E}" type="sibTrans" cxnId="{294E5CCF-87F5-41BB-BCAA-011B92330F4E}">
      <dgm:prSet/>
      <dgm:spPr/>
      <dgm:t>
        <a:bodyPr/>
        <a:lstStyle/>
        <a:p>
          <a:endParaRPr lang="en-US"/>
        </a:p>
      </dgm:t>
    </dgm:pt>
    <dgm:pt modelId="{E50CACE0-55E8-4BBA-B845-82C5035E1214}">
      <dgm:prSet phldrT="[Text]"/>
      <dgm:spPr/>
      <dgm:t>
        <a:bodyPr/>
        <a:lstStyle/>
        <a:p>
          <a:r>
            <a:rPr lang="en-US"/>
            <a:t>PFAS found in blood samples from general population</a:t>
          </a:r>
        </a:p>
      </dgm:t>
    </dgm:pt>
    <dgm:pt modelId="{5FFF7FA8-ADF9-427E-AFC3-FF03071374C1}" type="parTrans" cxnId="{56273A60-6AF1-45E0-A494-2FC5EDF0837B}">
      <dgm:prSet/>
      <dgm:spPr/>
      <dgm:t>
        <a:bodyPr/>
        <a:lstStyle/>
        <a:p>
          <a:endParaRPr lang="en-US"/>
        </a:p>
      </dgm:t>
    </dgm:pt>
    <dgm:pt modelId="{8EC6EA24-F399-4F34-89AB-4749DFDCBB0D}" type="sibTrans" cxnId="{56273A60-6AF1-45E0-A494-2FC5EDF0837B}">
      <dgm:prSet/>
      <dgm:spPr/>
      <dgm:t>
        <a:bodyPr/>
        <a:lstStyle/>
        <a:p>
          <a:endParaRPr lang="en-US"/>
        </a:p>
      </dgm:t>
    </dgm:pt>
    <dgm:pt modelId="{E671781E-EFF0-433B-B66D-7D4789CB06D5}">
      <dgm:prSet phldrT="[Text]" custT="1"/>
      <dgm:spPr/>
      <dgm:t>
        <a:bodyPr/>
        <a:lstStyle/>
        <a:p>
          <a:r>
            <a:rPr lang="en-US" sz="2000"/>
            <a:t>Early 2000s</a:t>
          </a:r>
        </a:p>
      </dgm:t>
    </dgm:pt>
    <dgm:pt modelId="{258D335D-151E-4705-9EB9-27AB6E94742A}" type="parTrans" cxnId="{8F24F71A-3132-4E0F-8CDF-EF49F2463BEB}">
      <dgm:prSet/>
      <dgm:spPr/>
      <dgm:t>
        <a:bodyPr/>
        <a:lstStyle/>
        <a:p>
          <a:endParaRPr lang="en-US"/>
        </a:p>
      </dgm:t>
    </dgm:pt>
    <dgm:pt modelId="{65715AEF-2CC1-4F12-9FEF-40ABF09E4DB3}" type="sibTrans" cxnId="{8F24F71A-3132-4E0F-8CDF-EF49F2463BEB}">
      <dgm:prSet/>
      <dgm:spPr/>
      <dgm:t>
        <a:bodyPr/>
        <a:lstStyle/>
        <a:p>
          <a:endParaRPr lang="en-US"/>
        </a:p>
      </dgm:t>
    </dgm:pt>
    <dgm:pt modelId="{6684E321-40A6-49FF-A025-61542B337F2B}">
      <dgm:prSet phldrT="[Text]" custT="1"/>
      <dgm:spPr/>
      <dgm:t>
        <a:bodyPr/>
        <a:lstStyle/>
        <a:p>
          <a:r>
            <a:rPr lang="en-US" sz="1600"/>
            <a:t>PFAS documented in environmental samples</a:t>
          </a:r>
        </a:p>
      </dgm:t>
    </dgm:pt>
    <dgm:pt modelId="{77E88159-8459-4861-A167-0EF7F0A7F7E5}" type="parTrans" cxnId="{8A3DF61D-833C-4E4F-9DCF-B6EF02D63140}">
      <dgm:prSet/>
      <dgm:spPr/>
      <dgm:t>
        <a:bodyPr/>
        <a:lstStyle/>
        <a:p>
          <a:endParaRPr lang="en-US"/>
        </a:p>
      </dgm:t>
    </dgm:pt>
    <dgm:pt modelId="{F297C892-9EC7-4860-BB24-EEAB60B725B4}" type="sibTrans" cxnId="{8A3DF61D-833C-4E4F-9DCF-B6EF02D63140}">
      <dgm:prSet/>
      <dgm:spPr/>
      <dgm:t>
        <a:bodyPr/>
        <a:lstStyle/>
        <a:p>
          <a:endParaRPr lang="en-US"/>
        </a:p>
      </dgm:t>
    </dgm:pt>
    <dgm:pt modelId="{CE257184-CAFC-4E92-847F-516FC6B97F3C}">
      <dgm:prSet phldrT="[Text]" custT="1"/>
      <dgm:spPr/>
      <dgm:t>
        <a:bodyPr/>
        <a:lstStyle/>
        <a:p>
          <a:r>
            <a:rPr lang="en-US" sz="2000"/>
            <a:t>2016</a:t>
          </a:r>
        </a:p>
      </dgm:t>
    </dgm:pt>
    <dgm:pt modelId="{975309F1-4D54-4DAA-BA1B-6275D5CD4643}" type="parTrans" cxnId="{BBC48611-EF3E-4329-A047-AFC36F61156D}">
      <dgm:prSet/>
      <dgm:spPr/>
      <dgm:t>
        <a:bodyPr/>
        <a:lstStyle/>
        <a:p>
          <a:endParaRPr lang="en-US"/>
        </a:p>
      </dgm:t>
    </dgm:pt>
    <dgm:pt modelId="{C7CB9CAA-2F83-405E-BAEA-A792056C6562}" type="sibTrans" cxnId="{BBC48611-EF3E-4329-A047-AFC36F61156D}">
      <dgm:prSet/>
      <dgm:spPr/>
      <dgm:t>
        <a:bodyPr/>
        <a:lstStyle/>
        <a:p>
          <a:endParaRPr lang="en-US"/>
        </a:p>
      </dgm:t>
    </dgm:pt>
    <dgm:pt modelId="{7D3DD2D0-E080-473D-A0F0-97DBB557B4D9}">
      <dgm:prSet phldrT="[Text]" custT="1"/>
      <dgm:spPr/>
      <dgm:t>
        <a:bodyPr/>
        <a:lstStyle/>
        <a:p>
          <a:r>
            <a:rPr lang="en-US" sz="1600"/>
            <a:t>Lifetime drinking water health advisory issued by EPA for PFOA and PFOS</a:t>
          </a:r>
        </a:p>
      </dgm:t>
    </dgm:pt>
    <dgm:pt modelId="{79F9E4B4-EA93-4C33-B97E-5C3BF1AACE28}" type="parTrans" cxnId="{CE2FA85A-DEEB-4FAC-ABA6-F3BFD6C34626}">
      <dgm:prSet/>
      <dgm:spPr/>
      <dgm:t>
        <a:bodyPr/>
        <a:lstStyle/>
        <a:p>
          <a:endParaRPr lang="en-US"/>
        </a:p>
      </dgm:t>
    </dgm:pt>
    <dgm:pt modelId="{36C5D319-1B92-4446-A623-A53EB1F562AC}" type="sibTrans" cxnId="{CE2FA85A-DEEB-4FAC-ABA6-F3BFD6C34626}">
      <dgm:prSet/>
      <dgm:spPr/>
      <dgm:t>
        <a:bodyPr/>
        <a:lstStyle/>
        <a:p>
          <a:endParaRPr lang="en-US"/>
        </a:p>
      </dgm:t>
    </dgm:pt>
    <dgm:pt modelId="{71710766-AF0F-454F-BCD2-99646E12981D}">
      <dgm:prSet phldrT="[Text]"/>
      <dgm:spPr/>
      <dgm:t>
        <a:bodyPr/>
        <a:lstStyle/>
        <a:p>
          <a:r>
            <a:rPr lang="en-US"/>
            <a:t>2024</a:t>
          </a:r>
        </a:p>
      </dgm:t>
    </dgm:pt>
    <dgm:pt modelId="{B4285D82-575D-4155-B88D-C9E89B18BCBE}" type="parTrans" cxnId="{6949DD29-085D-405A-9B55-11BB3E2D76FA}">
      <dgm:prSet/>
      <dgm:spPr/>
      <dgm:t>
        <a:bodyPr/>
        <a:lstStyle/>
        <a:p>
          <a:endParaRPr lang="en-US"/>
        </a:p>
      </dgm:t>
    </dgm:pt>
    <dgm:pt modelId="{5C21547F-50FB-408D-AFA6-99F87794B80C}" type="sibTrans" cxnId="{6949DD29-085D-405A-9B55-11BB3E2D76FA}">
      <dgm:prSet/>
      <dgm:spPr/>
      <dgm:t>
        <a:bodyPr/>
        <a:lstStyle/>
        <a:p>
          <a:endParaRPr lang="en-US"/>
        </a:p>
      </dgm:t>
    </dgm:pt>
    <dgm:pt modelId="{F623A87A-8B6F-401A-B82B-630CBB1875FF}">
      <dgm:prSet phldrT="[Text]"/>
      <dgm:spPr/>
      <dgm:t>
        <a:bodyPr/>
        <a:lstStyle/>
        <a:p>
          <a:r>
            <a:rPr lang="en-US"/>
            <a:t>PFAS NPDWR released by EPA</a:t>
          </a:r>
        </a:p>
      </dgm:t>
    </dgm:pt>
    <dgm:pt modelId="{B2A8A2A1-F221-4290-B290-68656BA26DEB}" type="parTrans" cxnId="{A992BEFE-2584-4ED0-A4A0-DD37544BD4F1}">
      <dgm:prSet/>
      <dgm:spPr/>
      <dgm:t>
        <a:bodyPr/>
        <a:lstStyle/>
        <a:p>
          <a:endParaRPr lang="en-US"/>
        </a:p>
      </dgm:t>
    </dgm:pt>
    <dgm:pt modelId="{4459C2E1-2AAA-4D58-A603-8BAD0CD5ACFE}" type="sibTrans" cxnId="{A992BEFE-2584-4ED0-A4A0-DD37544BD4F1}">
      <dgm:prSet/>
      <dgm:spPr/>
      <dgm:t>
        <a:bodyPr/>
        <a:lstStyle/>
        <a:p>
          <a:endParaRPr lang="en-US"/>
        </a:p>
      </dgm:t>
    </dgm:pt>
    <dgm:pt modelId="{51004A5E-9AA7-4CB0-9178-DEEB605EF451}" type="pres">
      <dgm:prSet presAssocID="{569D8723-D3C8-4A80-8BD5-110FD073BE51}" presName="Name0" presStyleCnt="0">
        <dgm:presLayoutVars>
          <dgm:dir/>
          <dgm:resizeHandles val="exact"/>
        </dgm:presLayoutVars>
      </dgm:prSet>
      <dgm:spPr/>
    </dgm:pt>
    <dgm:pt modelId="{E98AFC29-EA32-4E64-A00F-B73212B42956}" type="pres">
      <dgm:prSet presAssocID="{F20DA29E-63FB-4D9A-98D4-BFFC66F4DFFB}" presName="node" presStyleLbl="node1" presStyleIdx="0" presStyleCnt="7">
        <dgm:presLayoutVars>
          <dgm:bulletEnabled val="1"/>
        </dgm:presLayoutVars>
      </dgm:prSet>
      <dgm:spPr/>
    </dgm:pt>
    <dgm:pt modelId="{9EAA86B5-F3E4-47C1-94F9-3566FA9B1387}" type="pres">
      <dgm:prSet presAssocID="{F1D21380-8905-44D9-9044-6DE5BB0D20EA}" presName="sibTrans" presStyleLbl="sibTrans1D1" presStyleIdx="0" presStyleCnt="6"/>
      <dgm:spPr/>
    </dgm:pt>
    <dgm:pt modelId="{E571730B-62BD-4B3B-971E-7B625D89FFE6}" type="pres">
      <dgm:prSet presAssocID="{F1D21380-8905-44D9-9044-6DE5BB0D20EA}" presName="connectorText" presStyleLbl="sibTrans1D1" presStyleIdx="0" presStyleCnt="6"/>
      <dgm:spPr/>
    </dgm:pt>
    <dgm:pt modelId="{663082D3-FDEA-4E15-ABA7-F2F33A8FEACF}" type="pres">
      <dgm:prSet presAssocID="{848F695C-7059-4650-8180-AB179B56F672}" presName="node" presStyleLbl="node1" presStyleIdx="1" presStyleCnt="7">
        <dgm:presLayoutVars>
          <dgm:bulletEnabled val="1"/>
        </dgm:presLayoutVars>
      </dgm:prSet>
      <dgm:spPr/>
    </dgm:pt>
    <dgm:pt modelId="{86CFC102-6EAC-4336-BF86-CF45CF995E61}" type="pres">
      <dgm:prSet presAssocID="{84657C17-71BD-48DE-997D-F80C135CF3CB}" presName="sibTrans" presStyleLbl="sibTrans1D1" presStyleIdx="1" presStyleCnt="6"/>
      <dgm:spPr/>
    </dgm:pt>
    <dgm:pt modelId="{CD5C822D-55B1-4922-8A78-0DB05EB5BDF3}" type="pres">
      <dgm:prSet presAssocID="{84657C17-71BD-48DE-997D-F80C135CF3CB}" presName="connectorText" presStyleLbl="sibTrans1D1" presStyleIdx="1" presStyleCnt="6"/>
      <dgm:spPr/>
    </dgm:pt>
    <dgm:pt modelId="{556B6DC6-D723-4C2B-BE49-806B439B1CE4}" type="pres">
      <dgm:prSet presAssocID="{6EDB7B48-802B-43EF-B7E5-97CA456D4C02}" presName="node" presStyleLbl="node1" presStyleIdx="2" presStyleCnt="7" custScaleX="135602">
        <dgm:presLayoutVars>
          <dgm:bulletEnabled val="1"/>
        </dgm:presLayoutVars>
      </dgm:prSet>
      <dgm:spPr/>
    </dgm:pt>
    <dgm:pt modelId="{D9DBFA57-1EB0-4948-9C1A-DE08639CDCF2}" type="pres">
      <dgm:prSet presAssocID="{A7BA86B2-5D8D-4B16-B1B8-88394A1BB03D}" presName="sibTrans" presStyleLbl="sibTrans1D1" presStyleIdx="2" presStyleCnt="6"/>
      <dgm:spPr/>
    </dgm:pt>
    <dgm:pt modelId="{42F4E7A2-6450-4BB8-B193-66E21ED16BC4}" type="pres">
      <dgm:prSet presAssocID="{A7BA86B2-5D8D-4B16-B1B8-88394A1BB03D}" presName="connectorText" presStyleLbl="sibTrans1D1" presStyleIdx="2" presStyleCnt="6"/>
      <dgm:spPr/>
    </dgm:pt>
    <dgm:pt modelId="{A398310B-EC80-488E-BAA0-6CFA3BE1614E}" type="pres">
      <dgm:prSet presAssocID="{4ECE1BBF-A8DD-4016-A343-7B64EA29BB66}" presName="node" presStyleLbl="node1" presStyleIdx="3" presStyleCnt="7">
        <dgm:presLayoutVars>
          <dgm:bulletEnabled val="1"/>
        </dgm:presLayoutVars>
      </dgm:prSet>
      <dgm:spPr/>
    </dgm:pt>
    <dgm:pt modelId="{EAC981DD-1E3B-466D-BE91-9FEE35B76A4A}" type="pres">
      <dgm:prSet presAssocID="{BD6164B0-9280-4C5E-B2D7-070CC478610E}" presName="sibTrans" presStyleLbl="sibTrans1D1" presStyleIdx="3" presStyleCnt="6"/>
      <dgm:spPr/>
    </dgm:pt>
    <dgm:pt modelId="{19F3A3BD-75E6-4401-96BD-44C9215C04C0}" type="pres">
      <dgm:prSet presAssocID="{BD6164B0-9280-4C5E-B2D7-070CC478610E}" presName="connectorText" presStyleLbl="sibTrans1D1" presStyleIdx="3" presStyleCnt="6"/>
      <dgm:spPr/>
    </dgm:pt>
    <dgm:pt modelId="{6115EB73-D606-4279-BB66-F11525DA292A}" type="pres">
      <dgm:prSet presAssocID="{E671781E-EFF0-433B-B66D-7D4789CB06D5}" presName="node" presStyleLbl="node1" presStyleIdx="4" presStyleCnt="7">
        <dgm:presLayoutVars>
          <dgm:bulletEnabled val="1"/>
        </dgm:presLayoutVars>
      </dgm:prSet>
      <dgm:spPr/>
    </dgm:pt>
    <dgm:pt modelId="{BB303E02-A5F2-464A-8AFA-8772BF4FF6B6}" type="pres">
      <dgm:prSet presAssocID="{65715AEF-2CC1-4F12-9FEF-40ABF09E4DB3}" presName="sibTrans" presStyleLbl="sibTrans1D1" presStyleIdx="4" presStyleCnt="6"/>
      <dgm:spPr/>
    </dgm:pt>
    <dgm:pt modelId="{9C5451E0-7789-4E46-8F14-25A5673BFE1A}" type="pres">
      <dgm:prSet presAssocID="{65715AEF-2CC1-4F12-9FEF-40ABF09E4DB3}" presName="connectorText" presStyleLbl="sibTrans1D1" presStyleIdx="4" presStyleCnt="6"/>
      <dgm:spPr/>
    </dgm:pt>
    <dgm:pt modelId="{6863C7C4-24E0-4E21-8F71-EBBCA566BE68}" type="pres">
      <dgm:prSet presAssocID="{CE257184-CAFC-4E92-847F-516FC6B97F3C}" presName="node" presStyleLbl="node1" presStyleIdx="5" presStyleCnt="7">
        <dgm:presLayoutVars>
          <dgm:bulletEnabled val="1"/>
        </dgm:presLayoutVars>
      </dgm:prSet>
      <dgm:spPr/>
    </dgm:pt>
    <dgm:pt modelId="{0BCA1E92-60E8-45FC-B7B6-C09C9047BCEC}" type="pres">
      <dgm:prSet presAssocID="{C7CB9CAA-2F83-405E-BAEA-A792056C6562}" presName="sibTrans" presStyleLbl="sibTrans1D1" presStyleIdx="5" presStyleCnt="6"/>
      <dgm:spPr/>
    </dgm:pt>
    <dgm:pt modelId="{1C8E34E1-9641-4751-8F28-6156C00E0D8D}" type="pres">
      <dgm:prSet presAssocID="{C7CB9CAA-2F83-405E-BAEA-A792056C6562}" presName="connectorText" presStyleLbl="sibTrans1D1" presStyleIdx="5" presStyleCnt="6"/>
      <dgm:spPr/>
    </dgm:pt>
    <dgm:pt modelId="{430B9DD2-7D2F-4C5D-960D-114EAB673EF3}" type="pres">
      <dgm:prSet presAssocID="{71710766-AF0F-454F-BCD2-99646E12981D}" presName="node" presStyleLbl="node1" presStyleIdx="6" presStyleCnt="7">
        <dgm:presLayoutVars>
          <dgm:bulletEnabled val="1"/>
        </dgm:presLayoutVars>
      </dgm:prSet>
      <dgm:spPr/>
    </dgm:pt>
  </dgm:ptLst>
  <dgm:cxnLst>
    <dgm:cxn modelId="{BBC48611-EF3E-4329-A047-AFC36F61156D}" srcId="{569D8723-D3C8-4A80-8BD5-110FD073BE51}" destId="{CE257184-CAFC-4E92-847F-516FC6B97F3C}" srcOrd="5" destOrd="0" parTransId="{975309F1-4D54-4DAA-BA1B-6275D5CD4643}" sibTransId="{C7CB9CAA-2F83-405E-BAEA-A792056C6562}"/>
    <dgm:cxn modelId="{CB261A15-6146-4F0D-986E-ECB6B9686B89}" type="presOf" srcId="{2520D3C2-A1DE-4739-8F0C-283B195DF033}" destId="{556B6DC6-D723-4C2B-BE49-806B439B1CE4}" srcOrd="0" destOrd="2" presId="urn:microsoft.com/office/officeart/2005/8/layout/bProcess3"/>
    <dgm:cxn modelId="{8F24F71A-3132-4E0F-8CDF-EF49F2463BEB}" srcId="{569D8723-D3C8-4A80-8BD5-110FD073BE51}" destId="{E671781E-EFF0-433B-B66D-7D4789CB06D5}" srcOrd="4" destOrd="0" parTransId="{258D335D-151E-4705-9EB9-27AB6E94742A}" sibTransId="{65715AEF-2CC1-4F12-9FEF-40ABF09E4DB3}"/>
    <dgm:cxn modelId="{A1BA301B-DF9B-4F37-A616-D88788C0BF87}" type="presOf" srcId="{F623A87A-8B6F-401A-B82B-630CBB1875FF}" destId="{430B9DD2-7D2F-4C5D-960D-114EAB673EF3}" srcOrd="0" destOrd="1" presId="urn:microsoft.com/office/officeart/2005/8/layout/bProcess3"/>
    <dgm:cxn modelId="{8A3DF61D-833C-4E4F-9DCF-B6EF02D63140}" srcId="{E671781E-EFF0-433B-B66D-7D4789CB06D5}" destId="{6684E321-40A6-49FF-A025-61542B337F2B}" srcOrd="0" destOrd="0" parTransId="{77E88159-8459-4861-A167-0EF7F0A7F7E5}" sibTransId="{F297C892-9EC7-4860-BB24-EEAB60B725B4}"/>
    <dgm:cxn modelId="{E2137D21-BD9F-4BC9-A393-E23086FEE36E}" type="presOf" srcId="{7D3DD2D0-E080-473D-A0F0-97DBB557B4D9}" destId="{6863C7C4-24E0-4E21-8F71-EBBCA566BE68}" srcOrd="0" destOrd="1" presId="urn:microsoft.com/office/officeart/2005/8/layout/bProcess3"/>
    <dgm:cxn modelId="{2708D527-990F-4BD4-8DD5-8260F274A8FD}" type="presOf" srcId="{E671781E-EFF0-433B-B66D-7D4789CB06D5}" destId="{6115EB73-D606-4279-BB66-F11525DA292A}" srcOrd="0" destOrd="0" presId="urn:microsoft.com/office/officeart/2005/8/layout/bProcess3"/>
    <dgm:cxn modelId="{67868D28-089B-459F-8506-B5D8C9D231E0}" srcId="{569D8723-D3C8-4A80-8BD5-110FD073BE51}" destId="{6EDB7B48-802B-43EF-B7E5-97CA456D4C02}" srcOrd="2" destOrd="0" parTransId="{808FD4B4-5B2E-4DE8-9728-1076A26C32CA}" sibTransId="{A7BA86B2-5D8D-4B16-B1B8-88394A1BB03D}"/>
    <dgm:cxn modelId="{6949DD29-085D-405A-9B55-11BB3E2D76FA}" srcId="{569D8723-D3C8-4A80-8BD5-110FD073BE51}" destId="{71710766-AF0F-454F-BCD2-99646E12981D}" srcOrd="6" destOrd="0" parTransId="{B4285D82-575D-4155-B88D-C9E89B18BCBE}" sibTransId="{5C21547F-50FB-408D-AFA6-99F87794B80C}"/>
    <dgm:cxn modelId="{11BB7337-9A16-4060-8A55-FAD8C67093B1}" type="presOf" srcId="{F1D21380-8905-44D9-9044-6DE5BB0D20EA}" destId="{9EAA86B5-F3E4-47C1-94F9-3566FA9B1387}" srcOrd="0" destOrd="0" presId="urn:microsoft.com/office/officeart/2005/8/layout/bProcess3"/>
    <dgm:cxn modelId="{03921D3F-22CA-413B-887A-2F3B0E72BF1F}" type="presOf" srcId="{65715AEF-2CC1-4F12-9FEF-40ABF09E4DB3}" destId="{BB303E02-A5F2-464A-8AFA-8772BF4FF6B6}" srcOrd="0" destOrd="0" presId="urn:microsoft.com/office/officeart/2005/8/layout/bProcess3"/>
    <dgm:cxn modelId="{FCA89C3F-7A0B-40A4-991A-60215878102F}" type="presOf" srcId="{848F695C-7059-4650-8180-AB179B56F672}" destId="{663082D3-FDEA-4E15-ABA7-F2F33A8FEACF}" srcOrd="0" destOrd="0" presId="urn:microsoft.com/office/officeart/2005/8/layout/bProcess3"/>
    <dgm:cxn modelId="{97D2B25C-E249-4B14-951B-10E71770242E}" type="presOf" srcId="{569D8723-D3C8-4A80-8BD5-110FD073BE51}" destId="{51004A5E-9AA7-4CB0-9178-DEEB605EF451}" srcOrd="0" destOrd="0" presId="urn:microsoft.com/office/officeart/2005/8/layout/bProcess3"/>
    <dgm:cxn modelId="{56273A60-6AF1-45E0-A494-2FC5EDF0837B}" srcId="{4ECE1BBF-A8DD-4016-A343-7B64EA29BB66}" destId="{E50CACE0-55E8-4BBA-B845-82C5035E1214}" srcOrd="0" destOrd="0" parTransId="{5FFF7FA8-ADF9-427E-AFC3-FF03071374C1}" sibTransId="{8EC6EA24-F399-4F34-89AB-4749DFDCBB0D}"/>
    <dgm:cxn modelId="{BBEF2D41-47AD-4A20-B2D3-CC7281537D77}" type="presOf" srcId="{C83D7A72-2772-4407-8D15-7011F81C223F}" destId="{556B6DC6-D723-4C2B-BE49-806B439B1CE4}" srcOrd="0" destOrd="1" presId="urn:microsoft.com/office/officeart/2005/8/layout/bProcess3"/>
    <dgm:cxn modelId="{BA305F42-8BF4-48A8-B233-B7C466E6CF66}" type="presOf" srcId="{C7CB9CAA-2F83-405E-BAEA-A792056C6562}" destId="{0BCA1E92-60E8-45FC-B7B6-C09C9047BCEC}" srcOrd="0" destOrd="0" presId="urn:microsoft.com/office/officeart/2005/8/layout/bProcess3"/>
    <dgm:cxn modelId="{4116AA6F-A07D-461C-B4D6-3142D2CBF0B6}" type="presOf" srcId="{F20DA29E-63FB-4D9A-98D4-BFFC66F4DFFB}" destId="{E98AFC29-EA32-4E64-A00F-B73212B42956}" srcOrd="0" destOrd="0" presId="urn:microsoft.com/office/officeart/2005/8/layout/bProcess3"/>
    <dgm:cxn modelId="{D4187175-1737-47FD-B52A-AB533C4A022D}" type="presOf" srcId="{52FCB6A4-E7B3-43F6-9289-AB9DBC37F491}" destId="{E98AFC29-EA32-4E64-A00F-B73212B42956}" srcOrd="0" destOrd="1" presId="urn:microsoft.com/office/officeart/2005/8/layout/bProcess3"/>
    <dgm:cxn modelId="{EF8A8076-D2D5-493E-B288-4E681BB2C834}" type="presOf" srcId="{BD6164B0-9280-4C5E-B2D7-070CC478610E}" destId="{19F3A3BD-75E6-4401-96BD-44C9215C04C0}" srcOrd="1" destOrd="0" presId="urn:microsoft.com/office/officeart/2005/8/layout/bProcess3"/>
    <dgm:cxn modelId="{EE5DCD78-3126-4DFD-83AE-F2C881F8EFFA}" srcId="{569D8723-D3C8-4A80-8BD5-110FD073BE51}" destId="{F20DA29E-63FB-4D9A-98D4-BFFC66F4DFFB}" srcOrd="0" destOrd="0" parTransId="{70A6FF77-CCBD-45FA-9648-85BBBA7DA979}" sibTransId="{F1D21380-8905-44D9-9044-6DE5BB0D20EA}"/>
    <dgm:cxn modelId="{CE2FA85A-DEEB-4FAC-ABA6-F3BFD6C34626}" srcId="{CE257184-CAFC-4E92-847F-516FC6B97F3C}" destId="{7D3DD2D0-E080-473D-A0F0-97DBB557B4D9}" srcOrd="0" destOrd="0" parTransId="{79F9E4B4-EA93-4C33-B97E-5C3BF1AACE28}" sibTransId="{36C5D319-1B92-4446-A623-A53EB1F562AC}"/>
    <dgm:cxn modelId="{67E87088-DBA6-4834-83C7-AB2E999CEACB}" type="presOf" srcId="{84657C17-71BD-48DE-997D-F80C135CF3CB}" destId="{86CFC102-6EAC-4336-BF86-CF45CF995E61}" srcOrd="0" destOrd="0" presId="urn:microsoft.com/office/officeart/2005/8/layout/bProcess3"/>
    <dgm:cxn modelId="{4B61B093-5AB9-4E4B-BF9F-989F839EB2E3}" type="presOf" srcId="{71710766-AF0F-454F-BCD2-99646E12981D}" destId="{430B9DD2-7D2F-4C5D-960D-114EAB673EF3}" srcOrd="0" destOrd="0" presId="urn:microsoft.com/office/officeart/2005/8/layout/bProcess3"/>
    <dgm:cxn modelId="{680D5495-1CE6-4AAF-A692-EDBDEBFA9BFA}" type="presOf" srcId="{4ECE1BBF-A8DD-4016-A343-7B64EA29BB66}" destId="{A398310B-EC80-488E-BAA0-6CFA3BE1614E}" srcOrd="0" destOrd="0" presId="urn:microsoft.com/office/officeart/2005/8/layout/bProcess3"/>
    <dgm:cxn modelId="{8BA132A9-CFFF-4DDA-8E2D-E5F372815732}" type="presOf" srcId="{E50CACE0-55E8-4BBA-B845-82C5035E1214}" destId="{A398310B-EC80-488E-BAA0-6CFA3BE1614E}" srcOrd="0" destOrd="1" presId="urn:microsoft.com/office/officeart/2005/8/layout/bProcess3"/>
    <dgm:cxn modelId="{6E1C11AA-E085-4BF3-ACEE-EB21B290726C}" type="presOf" srcId="{A7BA86B2-5D8D-4B16-B1B8-88394A1BB03D}" destId="{D9DBFA57-1EB0-4948-9C1A-DE08639CDCF2}" srcOrd="0" destOrd="0" presId="urn:microsoft.com/office/officeart/2005/8/layout/bProcess3"/>
    <dgm:cxn modelId="{A16F61B5-BE19-41B5-A9F0-C3FD2D6BB0C3}" type="presOf" srcId="{F1D21380-8905-44D9-9044-6DE5BB0D20EA}" destId="{E571730B-62BD-4B3B-971E-7B625D89FFE6}" srcOrd="1" destOrd="0" presId="urn:microsoft.com/office/officeart/2005/8/layout/bProcess3"/>
    <dgm:cxn modelId="{F7D6C8B5-53D4-4517-B3F5-2E2FAA025AFF}" type="presOf" srcId="{84657C17-71BD-48DE-997D-F80C135CF3CB}" destId="{CD5C822D-55B1-4922-8A78-0DB05EB5BDF3}" srcOrd="1" destOrd="0" presId="urn:microsoft.com/office/officeart/2005/8/layout/bProcess3"/>
    <dgm:cxn modelId="{DD8402B7-FFD1-415E-B68E-E8550729F7FD}" srcId="{6EDB7B48-802B-43EF-B7E5-97CA456D4C02}" destId="{C83D7A72-2772-4407-8D15-7011F81C223F}" srcOrd="0" destOrd="0" parTransId="{89058B3D-1A8D-421B-A922-2D703CC7E736}" sibTransId="{83CFD551-2FE8-4370-9DDC-A639A547B2CA}"/>
    <dgm:cxn modelId="{5A5351BE-4631-497A-8D24-D5989C40BD4F}" type="presOf" srcId="{BD6164B0-9280-4C5E-B2D7-070CC478610E}" destId="{EAC981DD-1E3B-466D-BE91-9FEE35B76A4A}" srcOrd="0" destOrd="0" presId="urn:microsoft.com/office/officeart/2005/8/layout/bProcess3"/>
    <dgm:cxn modelId="{9DBBF6C9-4BF5-4FBA-BE7F-0C0A19C8860D}" type="presOf" srcId="{1B24EFB7-A264-411A-905B-269F4D3B7720}" destId="{663082D3-FDEA-4E15-ABA7-F2F33A8FEACF}" srcOrd="0" destOrd="1" presId="urn:microsoft.com/office/officeart/2005/8/layout/bProcess3"/>
    <dgm:cxn modelId="{21C8F3CA-4F89-4F31-BCEA-2016EFF24D86}" srcId="{848F695C-7059-4650-8180-AB179B56F672}" destId="{1B24EFB7-A264-411A-905B-269F4D3B7720}" srcOrd="0" destOrd="0" parTransId="{2A4E74FC-46E2-4154-8041-F451530EFE8C}" sibTransId="{ACDC07B8-A0FD-4D73-8194-519C031BECFF}"/>
    <dgm:cxn modelId="{066E22CB-0CFB-42EA-9446-6628CBE0C7E3}" type="presOf" srcId="{CE257184-CAFC-4E92-847F-516FC6B97F3C}" destId="{6863C7C4-24E0-4E21-8F71-EBBCA566BE68}" srcOrd="0" destOrd="0" presId="urn:microsoft.com/office/officeart/2005/8/layout/bProcess3"/>
    <dgm:cxn modelId="{2D36E6CD-BEEF-4D44-84DE-BB1F64B0DBB7}" type="presOf" srcId="{A7BA86B2-5D8D-4B16-B1B8-88394A1BB03D}" destId="{42F4E7A2-6450-4BB8-B193-66E21ED16BC4}" srcOrd="1" destOrd="0" presId="urn:microsoft.com/office/officeart/2005/8/layout/bProcess3"/>
    <dgm:cxn modelId="{294E5CCF-87F5-41BB-BCAA-011B92330F4E}" srcId="{569D8723-D3C8-4A80-8BD5-110FD073BE51}" destId="{4ECE1BBF-A8DD-4016-A343-7B64EA29BB66}" srcOrd="3" destOrd="0" parTransId="{8421E486-B494-4B58-9235-79D18867ADE8}" sibTransId="{BD6164B0-9280-4C5E-B2D7-070CC478610E}"/>
    <dgm:cxn modelId="{C70630D8-1FCA-4B98-8623-7A3C17AA87A5}" srcId="{569D8723-D3C8-4A80-8BD5-110FD073BE51}" destId="{848F695C-7059-4650-8180-AB179B56F672}" srcOrd="1" destOrd="0" parTransId="{69E8A0C0-D311-4938-93AC-B508C5201363}" sibTransId="{84657C17-71BD-48DE-997D-F80C135CF3CB}"/>
    <dgm:cxn modelId="{4FF897DC-80CD-4020-91DC-14337ABDAFE9}" type="presOf" srcId="{6684E321-40A6-49FF-A025-61542B337F2B}" destId="{6115EB73-D606-4279-BB66-F11525DA292A}" srcOrd="0" destOrd="1" presId="urn:microsoft.com/office/officeart/2005/8/layout/bProcess3"/>
    <dgm:cxn modelId="{44A6E5E8-7158-46C8-BE9E-F7194235B86B}" type="presOf" srcId="{6EDB7B48-802B-43EF-B7E5-97CA456D4C02}" destId="{556B6DC6-D723-4C2B-BE49-806B439B1CE4}" srcOrd="0" destOrd="0" presId="urn:microsoft.com/office/officeart/2005/8/layout/bProcess3"/>
    <dgm:cxn modelId="{0EE923E9-4901-4190-BB2F-690E4534314C}" srcId="{F20DA29E-63FB-4D9A-98D4-BFFC66F4DFFB}" destId="{52FCB6A4-E7B3-43F6-9289-AB9DBC37F491}" srcOrd="0" destOrd="0" parTransId="{44CBD16C-5779-4887-9AE8-9B38540D618C}" sibTransId="{E550A8DA-55D4-4E45-BB2A-9403EA72C2C4}"/>
    <dgm:cxn modelId="{1AEC96EA-1B53-485F-A6C1-2E67C913A5FE}" srcId="{6EDB7B48-802B-43EF-B7E5-97CA456D4C02}" destId="{2520D3C2-A1DE-4739-8F0C-283B195DF033}" srcOrd="1" destOrd="0" parTransId="{521E3879-B419-46B6-B672-B65269A92964}" sibTransId="{378005CA-413E-416D-84A8-8681677A280B}"/>
    <dgm:cxn modelId="{C8BA11EF-2184-4E47-8EC5-DD777421F2B6}" type="presOf" srcId="{65715AEF-2CC1-4F12-9FEF-40ABF09E4DB3}" destId="{9C5451E0-7789-4E46-8F14-25A5673BFE1A}" srcOrd="1" destOrd="0" presId="urn:microsoft.com/office/officeart/2005/8/layout/bProcess3"/>
    <dgm:cxn modelId="{C89671F0-D09E-4DEB-9C3E-374741DA0F2B}" type="presOf" srcId="{C7CB9CAA-2F83-405E-BAEA-A792056C6562}" destId="{1C8E34E1-9641-4751-8F28-6156C00E0D8D}" srcOrd="1" destOrd="0" presId="urn:microsoft.com/office/officeart/2005/8/layout/bProcess3"/>
    <dgm:cxn modelId="{A992BEFE-2584-4ED0-A4A0-DD37544BD4F1}" srcId="{71710766-AF0F-454F-BCD2-99646E12981D}" destId="{F623A87A-8B6F-401A-B82B-630CBB1875FF}" srcOrd="0" destOrd="0" parTransId="{B2A8A2A1-F221-4290-B290-68656BA26DEB}" sibTransId="{4459C2E1-2AAA-4D58-A603-8BAD0CD5ACFE}"/>
    <dgm:cxn modelId="{12E4BDAE-2FBC-4312-AAA1-7F2FABE223E8}" type="presParOf" srcId="{51004A5E-9AA7-4CB0-9178-DEEB605EF451}" destId="{E98AFC29-EA32-4E64-A00F-B73212B42956}" srcOrd="0" destOrd="0" presId="urn:microsoft.com/office/officeart/2005/8/layout/bProcess3"/>
    <dgm:cxn modelId="{0A13F18A-7DC1-4F9E-9D4B-2C13E90ECB59}" type="presParOf" srcId="{51004A5E-9AA7-4CB0-9178-DEEB605EF451}" destId="{9EAA86B5-F3E4-47C1-94F9-3566FA9B1387}" srcOrd="1" destOrd="0" presId="urn:microsoft.com/office/officeart/2005/8/layout/bProcess3"/>
    <dgm:cxn modelId="{08211343-B6A6-4EAA-9DBB-996445C92C99}" type="presParOf" srcId="{9EAA86B5-F3E4-47C1-94F9-3566FA9B1387}" destId="{E571730B-62BD-4B3B-971E-7B625D89FFE6}" srcOrd="0" destOrd="0" presId="urn:microsoft.com/office/officeart/2005/8/layout/bProcess3"/>
    <dgm:cxn modelId="{5213D592-75FD-4184-83FE-413674BD97E7}" type="presParOf" srcId="{51004A5E-9AA7-4CB0-9178-DEEB605EF451}" destId="{663082D3-FDEA-4E15-ABA7-F2F33A8FEACF}" srcOrd="2" destOrd="0" presId="urn:microsoft.com/office/officeart/2005/8/layout/bProcess3"/>
    <dgm:cxn modelId="{A277DC56-85F1-4694-BBEB-A0C761124C8B}" type="presParOf" srcId="{51004A5E-9AA7-4CB0-9178-DEEB605EF451}" destId="{86CFC102-6EAC-4336-BF86-CF45CF995E61}" srcOrd="3" destOrd="0" presId="urn:microsoft.com/office/officeart/2005/8/layout/bProcess3"/>
    <dgm:cxn modelId="{125DC4E1-7B0A-4544-ADE3-ED36C06B990F}" type="presParOf" srcId="{86CFC102-6EAC-4336-BF86-CF45CF995E61}" destId="{CD5C822D-55B1-4922-8A78-0DB05EB5BDF3}" srcOrd="0" destOrd="0" presId="urn:microsoft.com/office/officeart/2005/8/layout/bProcess3"/>
    <dgm:cxn modelId="{758F5242-E653-4FD6-B17D-4606FADE4DD9}" type="presParOf" srcId="{51004A5E-9AA7-4CB0-9178-DEEB605EF451}" destId="{556B6DC6-D723-4C2B-BE49-806B439B1CE4}" srcOrd="4" destOrd="0" presId="urn:microsoft.com/office/officeart/2005/8/layout/bProcess3"/>
    <dgm:cxn modelId="{EBD1FE6C-8875-4D0E-9298-BA622ABCBA92}" type="presParOf" srcId="{51004A5E-9AA7-4CB0-9178-DEEB605EF451}" destId="{D9DBFA57-1EB0-4948-9C1A-DE08639CDCF2}" srcOrd="5" destOrd="0" presId="urn:microsoft.com/office/officeart/2005/8/layout/bProcess3"/>
    <dgm:cxn modelId="{20132229-B473-4AFF-A23D-821C20A7C069}" type="presParOf" srcId="{D9DBFA57-1EB0-4948-9C1A-DE08639CDCF2}" destId="{42F4E7A2-6450-4BB8-B193-66E21ED16BC4}" srcOrd="0" destOrd="0" presId="urn:microsoft.com/office/officeart/2005/8/layout/bProcess3"/>
    <dgm:cxn modelId="{0E9C6023-75E5-4D07-84C3-6183D27E1C04}" type="presParOf" srcId="{51004A5E-9AA7-4CB0-9178-DEEB605EF451}" destId="{A398310B-EC80-488E-BAA0-6CFA3BE1614E}" srcOrd="6" destOrd="0" presId="urn:microsoft.com/office/officeart/2005/8/layout/bProcess3"/>
    <dgm:cxn modelId="{7A8382F0-1B50-4706-A910-67B4685F0605}" type="presParOf" srcId="{51004A5E-9AA7-4CB0-9178-DEEB605EF451}" destId="{EAC981DD-1E3B-466D-BE91-9FEE35B76A4A}" srcOrd="7" destOrd="0" presId="urn:microsoft.com/office/officeart/2005/8/layout/bProcess3"/>
    <dgm:cxn modelId="{011D7E0E-ABF6-4231-A1E5-D1DAA56B52F6}" type="presParOf" srcId="{EAC981DD-1E3B-466D-BE91-9FEE35B76A4A}" destId="{19F3A3BD-75E6-4401-96BD-44C9215C04C0}" srcOrd="0" destOrd="0" presId="urn:microsoft.com/office/officeart/2005/8/layout/bProcess3"/>
    <dgm:cxn modelId="{AAE28CDA-1156-4564-A867-F84726E81AD9}" type="presParOf" srcId="{51004A5E-9AA7-4CB0-9178-DEEB605EF451}" destId="{6115EB73-D606-4279-BB66-F11525DA292A}" srcOrd="8" destOrd="0" presId="urn:microsoft.com/office/officeart/2005/8/layout/bProcess3"/>
    <dgm:cxn modelId="{23928544-3A7E-49AE-B9F4-38BD3C8F1F09}" type="presParOf" srcId="{51004A5E-9AA7-4CB0-9178-DEEB605EF451}" destId="{BB303E02-A5F2-464A-8AFA-8772BF4FF6B6}" srcOrd="9" destOrd="0" presId="urn:microsoft.com/office/officeart/2005/8/layout/bProcess3"/>
    <dgm:cxn modelId="{CAFC832B-4A41-4CE8-AEBB-0A62EFB20962}" type="presParOf" srcId="{BB303E02-A5F2-464A-8AFA-8772BF4FF6B6}" destId="{9C5451E0-7789-4E46-8F14-25A5673BFE1A}" srcOrd="0" destOrd="0" presId="urn:microsoft.com/office/officeart/2005/8/layout/bProcess3"/>
    <dgm:cxn modelId="{279BBBC2-D4A9-4534-AEA2-5866473884BC}" type="presParOf" srcId="{51004A5E-9AA7-4CB0-9178-DEEB605EF451}" destId="{6863C7C4-24E0-4E21-8F71-EBBCA566BE68}" srcOrd="10" destOrd="0" presId="urn:microsoft.com/office/officeart/2005/8/layout/bProcess3"/>
    <dgm:cxn modelId="{41194CF5-5137-45BF-8908-E57AEF4299C4}" type="presParOf" srcId="{51004A5E-9AA7-4CB0-9178-DEEB605EF451}" destId="{0BCA1E92-60E8-45FC-B7B6-C09C9047BCEC}" srcOrd="11" destOrd="0" presId="urn:microsoft.com/office/officeart/2005/8/layout/bProcess3"/>
    <dgm:cxn modelId="{FA066334-E693-4D53-8596-E4CA6516C625}" type="presParOf" srcId="{0BCA1E92-60E8-45FC-B7B6-C09C9047BCEC}" destId="{1C8E34E1-9641-4751-8F28-6156C00E0D8D}" srcOrd="0" destOrd="0" presId="urn:microsoft.com/office/officeart/2005/8/layout/bProcess3"/>
    <dgm:cxn modelId="{90A2AE7D-D94F-4ACC-B03A-5867CBC1BC3D}" type="presParOf" srcId="{51004A5E-9AA7-4CB0-9178-DEEB605EF451}" destId="{430B9DD2-7D2F-4C5D-960D-114EAB673EF3}"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F1C767-8C5E-4AF6-86CD-146D9C67E27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A8FDE6D-E67E-4D27-BE57-31FF40BFB9E4}">
      <dgm:prSet/>
      <dgm:spPr/>
      <dgm:t>
        <a:bodyPr/>
        <a:lstStyle/>
        <a:p>
          <a:r>
            <a:rPr lang="en-US" b="1"/>
            <a:t>Specifically designed to not break down </a:t>
          </a:r>
        </a:p>
      </dgm:t>
    </dgm:pt>
    <dgm:pt modelId="{59DCFAA6-1C5D-437B-B9F7-41C72C462E01}" type="parTrans" cxnId="{F028DB65-B524-4AD7-B0B6-1BB5976850AF}">
      <dgm:prSet/>
      <dgm:spPr/>
      <dgm:t>
        <a:bodyPr/>
        <a:lstStyle/>
        <a:p>
          <a:endParaRPr lang="en-US" b="1"/>
        </a:p>
      </dgm:t>
    </dgm:pt>
    <dgm:pt modelId="{C0757447-72B9-428C-AEF0-30C8BD5872A0}" type="sibTrans" cxnId="{F028DB65-B524-4AD7-B0B6-1BB5976850AF}">
      <dgm:prSet/>
      <dgm:spPr/>
      <dgm:t>
        <a:bodyPr/>
        <a:lstStyle/>
        <a:p>
          <a:endParaRPr lang="en-US" b="1"/>
        </a:p>
      </dgm:t>
    </dgm:pt>
    <dgm:pt modelId="{53258F52-121F-4932-AABA-0B6A6CBF9C61}">
      <dgm:prSet/>
      <dgm:spPr/>
      <dgm:t>
        <a:bodyPr/>
        <a:lstStyle/>
        <a:p>
          <a:r>
            <a:rPr lang="en-US" b="1"/>
            <a:t>Carbon-fluorine bond is one of the strongest chemical bonds </a:t>
          </a:r>
        </a:p>
      </dgm:t>
    </dgm:pt>
    <dgm:pt modelId="{143995EA-9CFF-4870-9112-40D4B3E2B53D}" type="parTrans" cxnId="{013B43DC-E57D-43B4-B239-91039E259506}">
      <dgm:prSet/>
      <dgm:spPr/>
      <dgm:t>
        <a:bodyPr/>
        <a:lstStyle/>
        <a:p>
          <a:endParaRPr lang="en-US" b="1"/>
        </a:p>
      </dgm:t>
    </dgm:pt>
    <dgm:pt modelId="{7343408E-07FE-43A5-9B9C-39229B8B8A6F}" type="sibTrans" cxnId="{013B43DC-E57D-43B4-B239-91039E259506}">
      <dgm:prSet/>
      <dgm:spPr/>
      <dgm:t>
        <a:bodyPr/>
        <a:lstStyle/>
        <a:p>
          <a:endParaRPr lang="en-US" b="1"/>
        </a:p>
      </dgm:t>
    </dgm:pt>
    <dgm:pt modelId="{6CEE1147-173F-4A4F-9125-8D36ACFD1DAF}">
      <dgm:prSet/>
      <dgm:spPr/>
      <dgm:t>
        <a:bodyPr/>
        <a:lstStyle/>
        <a:p>
          <a:r>
            <a:rPr lang="en-US" b="1"/>
            <a:t>Present in nearly all Americans </a:t>
          </a:r>
        </a:p>
      </dgm:t>
    </dgm:pt>
    <dgm:pt modelId="{6E9FCBD5-B4DD-46BA-8DE4-210B2643373F}" type="parTrans" cxnId="{005E6EFF-8A2A-44E6-8ADC-3D53A8670E88}">
      <dgm:prSet/>
      <dgm:spPr/>
      <dgm:t>
        <a:bodyPr/>
        <a:lstStyle/>
        <a:p>
          <a:endParaRPr lang="en-US" b="1"/>
        </a:p>
      </dgm:t>
    </dgm:pt>
    <dgm:pt modelId="{9C7EB834-1920-4CE4-BE39-9F36A0603418}" type="sibTrans" cxnId="{005E6EFF-8A2A-44E6-8ADC-3D53A8670E88}">
      <dgm:prSet/>
      <dgm:spPr/>
      <dgm:t>
        <a:bodyPr/>
        <a:lstStyle/>
        <a:p>
          <a:endParaRPr lang="en-US" b="1"/>
        </a:p>
      </dgm:t>
    </dgm:pt>
    <dgm:pt modelId="{7E2CF9A8-5DF9-40AA-BECA-4F4312A9811D}">
      <dgm:prSet/>
      <dgm:spPr/>
      <dgm:t>
        <a:bodyPr/>
        <a:lstStyle/>
        <a:p>
          <a:r>
            <a:rPr lang="en-US" b="1"/>
            <a:t>Bioaccumulates – health effects worsen as it does </a:t>
          </a:r>
        </a:p>
      </dgm:t>
    </dgm:pt>
    <dgm:pt modelId="{10B8D402-C2A2-4E05-9140-98316CC2BADE}" type="parTrans" cxnId="{F873A459-31F0-4933-BE06-D624AAAAEE2D}">
      <dgm:prSet/>
      <dgm:spPr/>
      <dgm:t>
        <a:bodyPr/>
        <a:lstStyle/>
        <a:p>
          <a:endParaRPr lang="en-US" b="1"/>
        </a:p>
      </dgm:t>
    </dgm:pt>
    <dgm:pt modelId="{578E80F5-1657-4E1E-BF81-A0A9ABB8B9A2}" type="sibTrans" cxnId="{F873A459-31F0-4933-BE06-D624AAAAEE2D}">
      <dgm:prSet/>
      <dgm:spPr/>
      <dgm:t>
        <a:bodyPr/>
        <a:lstStyle/>
        <a:p>
          <a:endParaRPr lang="en-US" b="1"/>
        </a:p>
      </dgm:t>
    </dgm:pt>
    <dgm:pt modelId="{F164A7CD-D9D3-41CD-BBEE-1C9D34314D6B}" type="pres">
      <dgm:prSet presAssocID="{F8F1C767-8C5E-4AF6-86CD-146D9C67E27E}" presName="linear" presStyleCnt="0">
        <dgm:presLayoutVars>
          <dgm:animLvl val="lvl"/>
          <dgm:resizeHandles val="exact"/>
        </dgm:presLayoutVars>
      </dgm:prSet>
      <dgm:spPr/>
    </dgm:pt>
    <dgm:pt modelId="{0E436B4B-C56E-49D9-84B3-8BA11018E1F5}" type="pres">
      <dgm:prSet presAssocID="{FA8FDE6D-E67E-4D27-BE57-31FF40BFB9E4}" presName="parentText" presStyleLbl="node1" presStyleIdx="0" presStyleCnt="4">
        <dgm:presLayoutVars>
          <dgm:chMax val="0"/>
          <dgm:bulletEnabled val="1"/>
        </dgm:presLayoutVars>
      </dgm:prSet>
      <dgm:spPr/>
    </dgm:pt>
    <dgm:pt modelId="{377A2C1D-F050-4904-BE7B-2E3F8D5A742E}" type="pres">
      <dgm:prSet presAssocID="{C0757447-72B9-428C-AEF0-30C8BD5872A0}" presName="spacer" presStyleCnt="0"/>
      <dgm:spPr/>
    </dgm:pt>
    <dgm:pt modelId="{B7C8EF15-B7A0-4801-8C1A-9B6C93CE97CE}" type="pres">
      <dgm:prSet presAssocID="{53258F52-121F-4932-AABA-0B6A6CBF9C61}" presName="parentText" presStyleLbl="node1" presStyleIdx="1" presStyleCnt="4">
        <dgm:presLayoutVars>
          <dgm:chMax val="0"/>
          <dgm:bulletEnabled val="1"/>
        </dgm:presLayoutVars>
      </dgm:prSet>
      <dgm:spPr/>
    </dgm:pt>
    <dgm:pt modelId="{C1AE2F71-FC57-44A2-8A27-53F14B796DA4}" type="pres">
      <dgm:prSet presAssocID="{7343408E-07FE-43A5-9B9C-39229B8B8A6F}" presName="spacer" presStyleCnt="0"/>
      <dgm:spPr/>
    </dgm:pt>
    <dgm:pt modelId="{E3E3F22F-322B-48BA-8E2E-2034EB0D97AB}" type="pres">
      <dgm:prSet presAssocID="{6CEE1147-173F-4A4F-9125-8D36ACFD1DAF}" presName="parentText" presStyleLbl="node1" presStyleIdx="2" presStyleCnt="4">
        <dgm:presLayoutVars>
          <dgm:chMax val="0"/>
          <dgm:bulletEnabled val="1"/>
        </dgm:presLayoutVars>
      </dgm:prSet>
      <dgm:spPr/>
    </dgm:pt>
    <dgm:pt modelId="{BAB9176F-3067-4B69-829D-75D6C5CCCE34}" type="pres">
      <dgm:prSet presAssocID="{9C7EB834-1920-4CE4-BE39-9F36A0603418}" presName="spacer" presStyleCnt="0"/>
      <dgm:spPr/>
    </dgm:pt>
    <dgm:pt modelId="{366B5A99-AA3D-498B-8E04-1E556BC1661C}" type="pres">
      <dgm:prSet presAssocID="{7E2CF9A8-5DF9-40AA-BECA-4F4312A9811D}" presName="parentText" presStyleLbl="node1" presStyleIdx="3" presStyleCnt="4">
        <dgm:presLayoutVars>
          <dgm:chMax val="0"/>
          <dgm:bulletEnabled val="1"/>
        </dgm:presLayoutVars>
      </dgm:prSet>
      <dgm:spPr/>
    </dgm:pt>
  </dgm:ptLst>
  <dgm:cxnLst>
    <dgm:cxn modelId="{DC70B806-3B57-43A6-8764-E92E6EBDD7D4}" type="presOf" srcId="{F8F1C767-8C5E-4AF6-86CD-146D9C67E27E}" destId="{F164A7CD-D9D3-41CD-BBEE-1C9D34314D6B}" srcOrd="0" destOrd="0" presId="urn:microsoft.com/office/officeart/2005/8/layout/vList2"/>
    <dgm:cxn modelId="{23BC3008-21A1-4477-AF6B-CAD742E9DEE3}" type="presOf" srcId="{FA8FDE6D-E67E-4D27-BE57-31FF40BFB9E4}" destId="{0E436B4B-C56E-49D9-84B3-8BA11018E1F5}" srcOrd="0" destOrd="0" presId="urn:microsoft.com/office/officeart/2005/8/layout/vList2"/>
    <dgm:cxn modelId="{B0185A3E-3EA3-4B4E-8CC5-7C81D37F91D4}" type="presOf" srcId="{7E2CF9A8-5DF9-40AA-BECA-4F4312A9811D}" destId="{366B5A99-AA3D-498B-8E04-1E556BC1661C}" srcOrd="0" destOrd="0" presId="urn:microsoft.com/office/officeart/2005/8/layout/vList2"/>
    <dgm:cxn modelId="{F028DB65-B524-4AD7-B0B6-1BB5976850AF}" srcId="{F8F1C767-8C5E-4AF6-86CD-146D9C67E27E}" destId="{FA8FDE6D-E67E-4D27-BE57-31FF40BFB9E4}" srcOrd="0" destOrd="0" parTransId="{59DCFAA6-1C5D-437B-B9F7-41C72C462E01}" sibTransId="{C0757447-72B9-428C-AEF0-30C8BD5872A0}"/>
    <dgm:cxn modelId="{3AA8C356-8CFF-40A4-A942-4BF45FB4B916}" type="presOf" srcId="{53258F52-121F-4932-AABA-0B6A6CBF9C61}" destId="{B7C8EF15-B7A0-4801-8C1A-9B6C93CE97CE}" srcOrd="0" destOrd="0" presId="urn:microsoft.com/office/officeart/2005/8/layout/vList2"/>
    <dgm:cxn modelId="{F873A459-31F0-4933-BE06-D624AAAAEE2D}" srcId="{F8F1C767-8C5E-4AF6-86CD-146D9C67E27E}" destId="{7E2CF9A8-5DF9-40AA-BECA-4F4312A9811D}" srcOrd="3" destOrd="0" parTransId="{10B8D402-C2A2-4E05-9140-98316CC2BADE}" sibTransId="{578E80F5-1657-4E1E-BF81-A0A9ABB8B9A2}"/>
    <dgm:cxn modelId="{13A7E4A7-5F65-417A-B033-CE8DB847D451}" type="presOf" srcId="{6CEE1147-173F-4A4F-9125-8D36ACFD1DAF}" destId="{E3E3F22F-322B-48BA-8E2E-2034EB0D97AB}" srcOrd="0" destOrd="0" presId="urn:microsoft.com/office/officeart/2005/8/layout/vList2"/>
    <dgm:cxn modelId="{013B43DC-E57D-43B4-B239-91039E259506}" srcId="{F8F1C767-8C5E-4AF6-86CD-146D9C67E27E}" destId="{53258F52-121F-4932-AABA-0B6A6CBF9C61}" srcOrd="1" destOrd="0" parTransId="{143995EA-9CFF-4870-9112-40D4B3E2B53D}" sibTransId="{7343408E-07FE-43A5-9B9C-39229B8B8A6F}"/>
    <dgm:cxn modelId="{005E6EFF-8A2A-44E6-8ADC-3D53A8670E88}" srcId="{F8F1C767-8C5E-4AF6-86CD-146D9C67E27E}" destId="{6CEE1147-173F-4A4F-9125-8D36ACFD1DAF}" srcOrd="2" destOrd="0" parTransId="{6E9FCBD5-B4DD-46BA-8DE4-210B2643373F}" sibTransId="{9C7EB834-1920-4CE4-BE39-9F36A0603418}"/>
    <dgm:cxn modelId="{CFDA3950-2623-4E03-8B03-387513D574A3}" type="presParOf" srcId="{F164A7CD-D9D3-41CD-BBEE-1C9D34314D6B}" destId="{0E436B4B-C56E-49D9-84B3-8BA11018E1F5}" srcOrd="0" destOrd="0" presId="urn:microsoft.com/office/officeart/2005/8/layout/vList2"/>
    <dgm:cxn modelId="{81911957-BDD8-4A0D-ACE8-7C78227AD874}" type="presParOf" srcId="{F164A7CD-D9D3-41CD-BBEE-1C9D34314D6B}" destId="{377A2C1D-F050-4904-BE7B-2E3F8D5A742E}" srcOrd="1" destOrd="0" presId="urn:microsoft.com/office/officeart/2005/8/layout/vList2"/>
    <dgm:cxn modelId="{F974CFF8-C5C4-440D-AC9D-63AFFF89384E}" type="presParOf" srcId="{F164A7CD-D9D3-41CD-BBEE-1C9D34314D6B}" destId="{B7C8EF15-B7A0-4801-8C1A-9B6C93CE97CE}" srcOrd="2" destOrd="0" presId="urn:microsoft.com/office/officeart/2005/8/layout/vList2"/>
    <dgm:cxn modelId="{2DC20F63-E955-47E6-9C3B-160E7154F557}" type="presParOf" srcId="{F164A7CD-D9D3-41CD-BBEE-1C9D34314D6B}" destId="{C1AE2F71-FC57-44A2-8A27-53F14B796DA4}" srcOrd="3" destOrd="0" presId="urn:microsoft.com/office/officeart/2005/8/layout/vList2"/>
    <dgm:cxn modelId="{25F24483-364A-46C8-B900-ADB9D039B498}" type="presParOf" srcId="{F164A7CD-D9D3-41CD-BBEE-1C9D34314D6B}" destId="{E3E3F22F-322B-48BA-8E2E-2034EB0D97AB}" srcOrd="4" destOrd="0" presId="urn:microsoft.com/office/officeart/2005/8/layout/vList2"/>
    <dgm:cxn modelId="{B2070666-B9A7-429A-827C-1758A912E313}" type="presParOf" srcId="{F164A7CD-D9D3-41CD-BBEE-1C9D34314D6B}" destId="{BAB9176F-3067-4B69-829D-75D6C5CCCE34}" srcOrd="5" destOrd="0" presId="urn:microsoft.com/office/officeart/2005/8/layout/vList2"/>
    <dgm:cxn modelId="{E0B33C62-D1CF-42B8-8DF5-C8AC1460815C}" type="presParOf" srcId="{F164A7CD-D9D3-41CD-BBEE-1C9D34314D6B}" destId="{366B5A99-AA3D-498B-8E04-1E556BC166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15983B-011E-4D6B-B706-71ED3CC9FB11}"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71FAE780-7204-4287-A39F-1F98B4C83B0D}">
      <dgm:prSet/>
      <dgm:spPr/>
      <dgm:t>
        <a:bodyPr/>
        <a:lstStyle/>
        <a:p>
          <a:r>
            <a:rPr lang="en-US" b="1"/>
            <a:t>Increases risk for cancer</a:t>
          </a:r>
        </a:p>
      </dgm:t>
    </dgm:pt>
    <dgm:pt modelId="{FBC7BFC9-3C98-4E14-8D7B-E3F8E7E1DA6F}" type="parTrans" cxnId="{33C71CEB-1991-4DF6-BC95-39F334AC1156}">
      <dgm:prSet/>
      <dgm:spPr/>
      <dgm:t>
        <a:bodyPr/>
        <a:lstStyle/>
        <a:p>
          <a:endParaRPr lang="en-US" b="1"/>
        </a:p>
      </dgm:t>
    </dgm:pt>
    <dgm:pt modelId="{5077E76F-8F53-4089-934E-720E5775A62B}" type="sibTrans" cxnId="{33C71CEB-1991-4DF6-BC95-39F334AC1156}">
      <dgm:prSet/>
      <dgm:spPr/>
      <dgm:t>
        <a:bodyPr/>
        <a:lstStyle/>
        <a:p>
          <a:endParaRPr lang="en-US" b="1"/>
        </a:p>
      </dgm:t>
    </dgm:pt>
    <dgm:pt modelId="{B889B61F-ED09-4098-8773-E579E6A44F27}">
      <dgm:prSet/>
      <dgm:spPr/>
      <dgm:t>
        <a:bodyPr/>
        <a:lstStyle/>
        <a:p>
          <a:r>
            <a:rPr lang="en-US" b="1"/>
            <a:t>Reproductive problems</a:t>
          </a:r>
        </a:p>
      </dgm:t>
    </dgm:pt>
    <dgm:pt modelId="{C8FF5A85-FB7C-4847-919F-CB967EC7C2AC}" type="parTrans" cxnId="{A6CD1203-C234-4CCB-9A01-3FCC5CA17F45}">
      <dgm:prSet/>
      <dgm:spPr/>
      <dgm:t>
        <a:bodyPr/>
        <a:lstStyle/>
        <a:p>
          <a:endParaRPr lang="en-US" b="1"/>
        </a:p>
      </dgm:t>
    </dgm:pt>
    <dgm:pt modelId="{2A70327A-0AD5-423B-A059-C711A30466BA}" type="sibTrans" cxnId="{A6CD1203-C234-4CCB-9A01-3FCC5CA17F45}">
      <dgm:prSet/>
      <dgm:spPr/>
      <dgm:t>
        <a:bodyPr/>
        <a:lstStyle/>
        <a:p>
          <a:endParaRPr lang="en-US" b="1"/>
        </a:p>
      </dgm:t>
    </dgm:pt>
    <dgm:pt modelId="{A63CEBB8-122F-4E2E-BF4E-BBF182792E2E}">
      <dgm:prSet/>
      <dgm:spPr/>
      <dgm:t>
        <a:bodyPr/>
        <a:lstStyle/>
        <a:p>
          <a:r>
            <a:rPr lang="en-US" b="1"/>
            <a:t>High cholesterol  </a:t>
          </a:r>
        </a:p>
      </dgm:t>
    </dgm:pt>
    <dgm:pt modelId="{0E3AC110-D076-46E4-B3FC-9C0DB007550A}" type="parTrans" cxnId="{845045DE-1CF8-4956-B6A3-6187ACB00C6B}">
      <dgm:prSet/>
      <dgm:spPr/>
      <dgm:t>
        <a:bodyPr/>
        <a:lstStyle/>
        <a:p>
          <a:endParaRPr lang="en-US" b="1"/>
        </a:p>
      </dgm:t>
    </dgm:pt>
    <dgm:pt modelId="{287F15BA-7EF8-4603-A1EC-9AFBC343D803}" type="sibTrans" cxnId="{845045DE-1CF8-4956-B6A3-6187ACB00C6B}">
      <dgm:prSet/>
      <dgm:spPr/>
      <dgm:t>
        <a:bodyPr/>
        <a:lstStyle/>
        <a:p>
          <a:endParaRPr lang="en-US" b="1"/>
        </a:p>
      </dgm:t>
    </dgm:pt>
    <dgm:pt modelId="{82F0F306-7ACB-4AD5-BA51-488475EB9BD9}">
      <dgm:prSet/>
      <dgm:spPr/>
      <dgm:t>
        <a:bodyPr/>
        <a:lstStyle/>
        <a:p>
          <a:r>
            <a:rPr lang="en-US" b="1"/>
            <a:t>Can lower effectiveness of vaccines </a:t>
          </a:r>
        </a:p>
      </dgm:t>
    </dgm:pt>
    <dgm:pt modelId="{F299CD6A-56F7-4BCC-BE6E-779E0B2C985A}" type="parTrans" cxnId="{F2725EBF-94A8-45DE-9C58-7C78E4F07FCD}">
      <dgm:prSet/>
      <dgm:spPr/>
      <dgm:t>
        <a:bodyPr/>
        <a:lstStyle/>
        <a:p>
          <a:endParaRPr lang="en-US" b="1"/>
        </a:p>
      </dgm:t>
    </dgm:pt>
    <dgm:pt modelId="{7B7EA19C-8A09-4B06-A609-F42F7A10175A}" type="sibTrans" cxnId="{F2725EBF-94A8-45DE-9C58-7C78E4F07FCD}">
      <dgm:prSet/>
      <dgm:spPr/>
      <dgm:t>
        <a:bodyPr/>
        <a:lstStyle/>
        <a:p>
          <a:endParaRPr lang="en-US" b="1"/>
        </a:p>
      </dgm:t>
    </dgm:pt>
    <dgm:pt modelId="{CF34F58B-4BB1-491A-A8DE-33C6F4993961}">
      <dgm:prSet/>
      <dgm:spPr/>
      <dgm:t>
        <a:bodyPr/>
        <a:lstStyle/>
        <a:p>
          <a:r>
            <a:rPr lang="en-US" b="1"/>
            <a:t>Interferes with hormones</a:t>
          </a:r>
        </a:p>
      </dgm:t>
    </dgm:pt>
    <dgm:pt modelId="{3C9ADD36-B905-469C-B50B-457261E861A5}" type="parTrans" cxnId="{6AE0419F-F27D-4574-ACF8-9D825FCA9A6E}">
      <dgm:prSet/>
      <dgm:spPr/>
      <dgm:t>
        <a:bodyPr/>
        <a:lstStyle/>
        <a:p>
          <a:endParaRPr lang="en-US" b="1"/>
        </a:p>
      </dgm:t>
    </dgm:pt>
    <dgm:pt modelId="{61420A41-EB7D-4F70-8B2C-34168C7B028A}" type="sibTrans" cxnId="{6AE0419F-F27D-4574-ACF8-9D825FCA9A6E}">
      <dgm:prSet/>
      <dgm:spPr/>
      <dgm:t>
        <a:bodyPr/>
        <a:lstStyle/>
        <a:p>
          <a:endParaRPr lang="en-US" b="1"/>
        </a:p>
      </dgm:t>
    </dgm:pt>
    <dgm:pt modelId="{B7FCC07B-683B-4822-A678-FE1E89484D4E}" type="pres">
      <dgm:prSet presAssocID="{DA15983B-011E-4D6B-B706-71ED3CC9FB11}" presName="vert0" presStyleCnt="0">
        <dgm:presLayoutVars>
          <dgm:dir/>
          <dgm:animOne val="branch"/>
          <dgm:animLvl val="lvl"/>
        </dgm:presLayoutVars>
      </dgm:prSet>
      <dgm:spPr/>
    </dgm:pt>
    <dgm:pt modelId="{4F14D0F3-30C6-4312-B7AB-91B58F2DE287}" type="pres">
      <dgm:prSet presAssocID="{71FAE780-7204-4287-A39F-1F98B4C83B0D}" presName="thickLine" presStyleLbl="alignNode1" presStyleIdx="0" presStyleCnt="5"/>
      <dgm:spPr/>
    </dgm:pt>
    <dgm:pt modelId="{9DC25251-6EF7-4ACA-AE83-C07ECBBA0114}" type="pres">
      <dgm:prSet presAssocID="{71FAE780-7204-4287-A39F-1F98B4C83B0D}" presName="horz1" presStyleCnt="0"/>
      <dgm:spPr/>
    </dgm:pt>
    <dgm:pt modelId="{804E09A0-1C57-4AEA-8E1F-CADE489B5355}" type="pres">
      <dgm:prSet presAssocID="{71FAE780-7204-4287-A39F-1F98B4C83B0D}" presName="tx1" presStyleLbl="revTx" presStyleIdx="0" presStyleCnt="5"/>
      <dgm:spPr/>
    </dgm:pt>
    <dgm:pt modelId="{3535A683-6760-4686-A626-EE4972AAA4FA}" type="pres">
      <dgm:prSet presAssocID="{71FAE780-7204-4287-A39F-1F98B4C83B0D}" presName="vert1" presStyleCnt="0"/>
      <dgm:spPr/>
    </dgm:pt>
    <dgm:pt modelId="{C55A27FD-B529-4A00-B8A9-5371F77FB524}" type="pres">
      <dgm:prSet presAssocID="{B889B61F-ED09-4098-8773-E579E6A44F27}" presName="thickLine" presStyleLbl="alignNode1" presStyleIdx="1" presStyleCnt="5"/>
      <dgm:spPr/>
    </dgm:pt>
    <dgm:pt modelId="{2C616891-DBC1-4343-8171-1BDE5523865F}" type="pres">
      <dgm:prSet presAssocID="{B889B61F-ED09-4098-8773-E579E6A44F27}" presName="horz1" presStyleCnt="0"/>
      <dgm:spPr/>
    </dgm:pt>
    <dgm:pt modelId="{C5E16659-7C8B-48EB-B11C-B799CF234773}" type="pres">
      <dgm:prSet presAssocID="{B889B61F-ED09-4098-8773-E579E6A44F27}" presName="tx1" presStyleLbl="revTx" presStyleIdx="1" presStyleCnt="5"/>
      <dgm:spPr/>
    </dgm:pt>
    <dgm:pt modelId="{D0CE3F2E-95A8-4298-B134-BCEB5E938800}" type="pres">
      <dgm:prSet presAssocID="{B889B61F-ED09-4098-8773-E579E6A44F27}" presName="vert1" presStyleCnt="0"/>
      <dgm:spPr/>
    </dgm:pt>
    <dgm:pt modelId="{8C049399-B80B-4B0E-8C93-63D906844EAC}" type="pres">
      <dgm:prSet presAssocID="{A63CEBB8-122F-4E2E-BF4E-BBF182792E2E}" presName="thickLine" presStyleLbl="alignNode1" presStyleIdx="2" presStyleCnt="5"/>
      <dgm:spPr/>
    </dgm:pt>
    <dgm:pt modelId="{C892332F-2075-4638-8775-8B6AD104234E}" type="pres">
      <dgm:prSet presAssocID="{A63CEBB8-122F-4E2E-BF4E-BBF182792E2E}" presName="horz1" presStyleCnt="0"/>
      <dgm:spPr/>
    </dgm:pt>
    <dgm:pt modelId="{5C3A2385-4CB2-4E59-8D3C-B2C43404D691}" type="pres">
      <dgm:prSet presAssocID="{A63CEBB8-122F-4E2E-BF4E-BBF182792E2E}" presName="tx1" presStyleLbl="revTx" presStyleIdx="2" presStyleCnt="5"/>
      <dgm:spPr/>
    </dgm:pt>
    <dgm:pt modelId="{402986E9-5525-4D4A-B8A6-B053AE303D94}" type="pres">
      <dgm:prSet presAssocID="{A63CEBB8-122F-4E2E-BF4E-BBF182792E2E}" presName="vert1" presStyleCnt="0"/>
      <dgm:spPr/>
    </dgm:pt>
    <dgm:pt modelId="{9E6598C3-F731-402A-BE0E-594E7215E479}" type="pres">
      <dgm:prSet presAssocID="{82F0F306-7ACB-4AD5-BA51-488475EB9BD9}" presName="thickLine" presStyleLbl="alignNode1" presStyleIdx="3" presStyleCnt="5"/>
      <dgm:spPr/>
    </dgm:pt>
    <dgm:pt modelId="{D5F40127-2944-463A-BB09-1F2F31E8DC71}" type="pres">
      <dgm:prSet presAssocID="{82F0F306-7ACB-4AD5-BA51-488475EB9BD9}" presName="horz1" presStyleCnt="0"/>
      <dgm:spPr/>
    </dgm:pt>
    <dgm:pt modelId="{2002237B-48BB-4E42-BD2A-38846C307710}" type="pres">
      <dgm:prSet presAssocID="{82F0F306-7ACB-4AD5-BA51-488475EB9BD9}" presName="tx1" presStyleLbl="revTx" presStyleIdx="3" presStyleCnt="5"/>
      <dgm:spPr/>
    </dgm:pt>
    <dgm:pt modelId="{49EB1FE6-A136-433E-ABCE-7843F90D39E0}" type="pres">
      <dgm:prSet presAssocID="{82F0F306-7ACB-4AD5-BA51-488475EB9BD9}" presName="vert1" presStyleCnt="0"/>
      <dgm:spPr/>
    </dgm:pt>
    <dgm:pt modelId="{916143B2-BD6D-46F3-B882-B45DFC215176}" type="pres">
      <dgm:prSet presAssocID="{CF34F58B-4BB1-491A-A8DE-33C6F4993961}" presName="thickLine" presStyleLbl="alignNode1" presStyleIdx="4" presStyleCnt="5"/>
      <dgm:spPr/>
    </dgm:pt>
    <dgm:pt modelId="{33752BF3-B65C-4BCB-A175-74F6C720B4DB}" type="pres">
      <dgm:prSet presAssocID="{CF34F58B-4BB1-491A-A8DE-33C6F4993961}" presName="horz1" presStyleCnt="0"/>
      <dgm:spPr/>
    </dgm:pt>
    <dgm:pt modelId="{3A1EB38D-1B30-4A5A-9642-23CF3088CEA8}" type="pres">
      <dgm:prSet presAssocID="{CF34F58B-4BB1-491A-A8DE-33C6F4993961}" presName="tx1" presStyleLbl="revTx" presStyleIdx="4" presStyleCnt="5"/>
      <dgm:spPr/>
    </dgm:pt>
    <dgm:pt modelId="{324F163B-B08B-4B6F-B6B0-69EE60346160}" type="pres">
      <dgm:prSet presAssocID="{CF34F58B-4BB1-491A-A8DE-33C6F4993961}" presName="vert1" presStyleCnt="0"/>
      <dgm:spPr/>
    </dgm:pt>
  </dgm:ptLst>
  <dgm:cxnLst>
    <dgm:cxn modelId="{A6CD1203-C234-4CCB-9A01-3FCC5CA17F45}" srcId="{DA15983B-011E-4D6B-B706-71ED3CC9FB11}" destId="{B889B61F-ED09-4098-8773-E579E6A44F27}" srcOrd="1" destOrd="0" parTransId="{C8FF5A85-FB7C-4847-919F-CB967EC7C2AC}" sibTransId="{2A70327A-0AD5-423B-A059-C711A30466BA}"/>
    <dgm:cxn modelId="{C48B7731-F3CA-45DF-BB29-C432E4CC5F61}" type="presOf" srcId="{CF34F58B-4BB1-491A-A8DE-33C6F4993961}" destId="{3A1EB38D-1B30-4A5A-9642-23CF3088CEA8}" srcOrd="0" destOrd="0" presId="urn:microsoft.com/office/officeart/2008/layout/LinedList"/>
    <dgm:cxn modelId="{105E1858-4F91-49BF-9B97-74DFE940C3F0}" type="presOf" srcId="{A63CEBB8-122F-4E2E-BF4E-BBF182792E2E}" destId="{5C3A2385-4CB2-4E59-8D3C-B2C43404D691}" srcOrd="0" destOrd="0" presId="urn:microsoft.com/office/officeart/2008/layout/LinedList"/>
    <dgm:cxn modelId="{8AA29859-D470-465B-BDED-E9437D6188C1}" type="presOf" srcId="{DA15983B-011E-4D6B-B706-71ED3CC9FB11}" destId="{B7FCC07B-683B-4822-A678-FE1E89484D4E}" srcOrd="0" destOrd="0" presId="urn:microsoft.com/office/officeart/2008/layout/LinedList"/>
    <dgm:cxn modelId="{1C7A9C86-63FE-427C-BCD0-6D4608CCEAA6}" type="presOf" srcId="{B889B61F-ED09-4098-8773-E579E6A44F27}" destId="{C5E16659-7C8B-48EB-B11C-B799CF234773}" srcOrd="0" destOrd="0" presId="urn:microsoft.com/office/officeart/2008/layout/LinedList"/>
    <dgm:cxn modelId="{6AE0419F-F27D-4574-ACF8-9D825FCA9A6E}" srcId="{DA15983B-011E-4D6B-B706-71ED3CC9FB11}" destId="{CF34F58B-4BB1-491A-A8DE-33C6F4993961}" srcOrd="4" destOrd="0" parTransId="{3C9ADD36-B905-469C-B50B-457261E861A5}" sibTransId="{61420A41-EB7D-4F70-8B2C-34168C7B028A}"/>
    <dgm:cxn modelId="{9ED71FAC-FAB9-4093-B74B-7B0AF407C95C}" type="presOf" srcId="{82F0F306-7ACB-4AD5-BA51-488475EB9BD9}" destId="{2002237B-48BB-4E42-BD2A-38846C307710}" srcOrd="0" destOrd="0" presId="urn:microsoft.com/office/officeart/2008/layout/LinedList"/>
    <dgm:cxn modelId="{F2725EBF-94A8-45DE-9C58-7C78E4F07FCD}" srcId="{DA15983B-011E-4D6B-B706-71ED3CC9FB11}" destId="{82F0F306-7ACB-4AD5-BA51-488475EB9BD9}" srcOrd="3" destOrd="0" parTransId="{F299CD6A-56F7-4BCC-BE6E-779E0B2C985A}" sibTransId="{7B7EA19C-8A09-4B06-A609-F42F7A10175A}"/>
    <dgm:cxn modelId="{C31006CE-8653-4C73-A848-BA6E75DAD903}" type="presOf" srcId="{71FAE780-7204-4287-A39F-1F98B4C83B0D}" destId="{804E09A0-1C57-4AEA-8E1F-CADE489B5355}" srcOrd="0" destOrd="0" presId="urn:microsoft.com/office/officeart/2008/layout/LinedList"/>
    <dgm:cxn modelId="{845045DE-1CF8-4956-B6A3-6187ACB00C6B}" srcId="{DA15983B-011E-4D6B-B706-71ED3CC9FB11}" destId="{A63CEBB8-122F-4E2E-BF4E-BBF182792E2E}" srcOrd="2" destOrd="0" parTransId="{0E3AC110-D076-46E4-B3FC-9C0DB007550A}" sibTransId="{287F15BA-7EF8-4603-A1EC-9AFBC343D803}"/>
    <dgm:cxn modelId="{33C71CEB-1991-4DF6-BC95-39F334AC1156}" srcId="{DA15983B-011E-4D6B-B706-71ED3CC9FB11}" destId="{71FAE780-7204-4287-A39F-1F98B4C83B0D}" srcOrd="0" destOrd="0" parTransId="{FBC7BFC9-3C98-4E14-8D7B-E3F8E7E1DA6F}" sibTransId="{5077E76F-8F53-4089-934E-720E5775A62B}"/>
    <dgm:cxn modelId="{3DA8DF95-C481-4026-A580-9F17AEC8E754}" type="presParOf" srcId="{B7FCC07B-683B-4822-A678-FE1E89484D4E}" destId="{4F14D0F3-30C6-4312-B7AB-91B58F2DE287}" srcOrd="0" destOrd="0" presId="urn:microsoft.com/office/officeart/2008/layout/LinedList"/>
    <dgm:cxn modelId="{58111704-3506-4B5A-A008-6B1B823F5FB4}" type="presParOf" srcId="{B7FCC07B-683B-4822-A678-FE1E89484D4E}" destId="{9DC25251-6EF7-4ACA-AE83-C07ECBBA0114}" srcOrd="1" destOrd="0" presId="urn:microsoft.com/office/officeart/2008/layout/LinedList"/>
    <dgm:cxn modelId="{D86EE7A3-7E54-4686-98AE-9C39C923736D}" type="presParOf" srcId="{9DC25251-6EF7-4ACA-AE83-C07ECBBA0114}" destId="{804E09A0-1C57-4AEA-8E1F-CADE489B5355}" srcOrd="0" destOrd="0" presId="urn:microsoft.com/office/officeart/2008/layout/LinedList"/>
    <dgm:cxn modelId="{C796C600-2325-453D-AC92-27891878EEFC}" type="presParOf" srcId="{9DC25251-6EF7-4ACA-AE83-C07ECBBA0114}" destId="{3535A683-6760-4686-A626-EE4972AAA4FA}" srcOrd="1" destOrd="0" presId="urn:microsoft.com/office/officeart/2008/layout/LinedList"/>
    <dgm:cxn modelId="{AA8DB671-7CA1-40C0-B570-E916690FA4EA}" type="presParOf" srcId="{B7FCC07B-683B-4822-A678-FE1E89484D4E}" destId="{C55A27FD-B529-4A00-B8A9-5371F77FB524}" srcOrd="2" destOrd="0" presId="urn:microsoft.com/office/officeart/2008/layout/LinedList"/>
    <dgm:cxn modelId="{12FFEB64-9C81-42A7-8F3E-F6FE46DB24F6}" type="presParOf" srcId="{B7FCC07B-683B-4822-A678-FE1E89484D4E}" destId="{2C616891-DBC1-4343-8171-1BDE5523865F}" srcOrd="3" destOrd="0" presId="urn:microsoft.com/office/officeart/2008/layout/LinedList"/>
    <dgm:cxn modelId="{33E77A76-33FC-4647-B750-936C14F69C21}" type="presParOf" srcId="{2C616891-DBC1-4343-8171-1BDE5523865F}" destId="{C5E16659-7C8B-48EB-B11C-B799CF234773}" srcOrd="0" destOrd="0" presId="urn:microsoft.com/office/officeart/2008/layout/LinedList"/>
    <dgm:cxn modelId="{014A087B-266D-4099-A85C-056962AC97A8}" type="presParOf" srcId="{2C616891-DBC1-4343-8171-1BDE5523865F}" destId="{D0CE3F2E-95A8-4298-B134-BCEB5E938800}" srcOrd="1" destOrd="0" presId="urn:microsoft.com/office/officeart/2008/layout/LinedList"/>
    <dgm:cxn modelId="{B029773E-D026-4C8C-A637-3A5B09CF0C49}" type="presParOf" srcId="{B7FCC07B-683B-4822-A678-FE1E89484D4E}" destId="{8C049399-B80B-4B0E-8C93-63D906844EAC}" srcOrd="4" destOrd="0" presId="urn:microsoft.com/office/officeart/2008/layout/LinedList"/>
    <dgm:cxn modelId="{E0D15E4E-64DC-4536-975A-E027AEE32FA3}" type="presParOf" srcId="{B7FCC07B-683B-4822-A678-FE1E89484D4E}" destId="{C892332F-2075-4638-8775-8B6AD104234E}" srcOrd="5" destOrd="0" presId="urn:microsoft.com/office/officeart/2008/layout/LinedList"/>
    <dgm:cxn modelId="{EA7B528C-C386-4902-A757-945DFE80EFEB}" type="presParOf" srcId="{C892332F-2075-4638-8775-8B6AD104234E}" destId="{5C3A2385-4CB2-4E59-8D3C-B2C43404D691}" srcOrd="0" destOrd="0" presId="urn:microsoft.com/office/officeart/2008/layout/LinedList"/>
    <dgm:cxn modelId="{23F40453-CE47-466D-B031-AED28732C404}" type="presParOf" srcId="{C892332F-2075-4638-8775-8B6AD104234E}" destId="{402986E9-5525-4D4A-B8A6-B053AE303D94}" srcOrd="1" destOrd="0" presId="urn:microsoft.com/office/officeart/2008/layout/LinedList"/>
    <dgm:cxn modelId="{3E61BA91-E203-4B1F-B431-F60117F0A457}" type="presParOf" srcId="{B7FCC07B-683B-4822-A678-FE1E89484D4E}" destId="{9E6598C3-F731-402A-BE0E-594E7215E479}" srcOrd="6" destOrd="0" presId="urn:microsoft.com/office/officeart/2008/layout/LinedList"/>
    <dgm:cxn modelId="{2FF2DB49-B5B2-4009-B3F4-3726FDBDAC67}" type="presParOf" srcId="{B7FCC07B-683B-4822-A678-FE1E89484D4E}" destId="{D5F40127-2944-463A-BB09-1F2F31E8DC71}" srcOrd="7" destOrd="0" presId="urn:microsoft.com/office/officeart/2008/layout/LinedList"/>
    <dgm:cxn modelId="{77FD31EA-5320-4C3C-B3C9-73ACE78850CD}" type="presParOf" srcId="{D5F40127-2944-463A-BB09-1F2F31E8DC71}" destId="{2002237B-48BB-4E42-BD2A-38846C307710}" srcOrd="0" destOrd="0" presId="urn:microsoft.com/office/officeart/2008/layout/LinedList"/>
    <dgm:cxn modelId="{29A12DB7-A140-417F-B563-A754BB11BA5D}" type="presParOf" srcId="{D5F40127-2944-463A-BB09-1F2F31E8DC71}" destId="{49EB1FE6-A136-433E-ABCE-7843F90D39E0}" srcOrd="1" destOrd="0" presId="urn:microsoft.com/office/officeart/2008/layout/LinedList"/>
    <dgm:cxn modelId="{21F1EF65-0B9E-4C0E-BFB7-DC41E11FE6DA}" type="presParOf" srcId="{B7FCC07B-683B-4822-A678-FE1E89484D4E}" destId="{916143B2-BD6D-46F3-B882-B45DFC215176}" srcOrd="8" destOrd="0" presId="urn:microsoft.com/office/officeart/2008/layout/LinedList"/>
    <dgm:cxn modelId="{2A6E8C68-DB27-4B40-8A26-1F9B3B60B8E2}" type="presParOf" srcId="{B7FCC07B-683B-4822-A678-FE1E89484D4E}" destId="{33752BF3-B65C-4BCB-A175-74F6C720B4DB}" srcOrd="9" destOrd="0" presId="urn:microsoft.com/office/officeart/2008/layout/LinedList"/>
    <dgm:cxn modelId="{FFADD592-41D7-45F1-A727-47DFE05305C0}" type="presParOf" srcId="{33752BF3-B65C-4BCB-A175-74F6C720B4DB}" destId="{3A1EB38D-1B30-4A5A-9642-23CF3088CEA8}" srcOrd="0" destOrd="0" presId="urn:microsoft.com/office/officeart/2008/layout/LinedList"/>
    <dgm:cxn modelId="{7484DA15-2069-4172-A8AB-22254A8A20A0}" type="presParOf" srcId="{33752BF3-B65C-4BCB-A175-74F6C720B4DB}" destId="{324F163B-B08B-4B6F-B6B0-69EE603461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AD537B-44C5-4B49-9941-470C9448462B}"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644C15F7-C3C7-4AFB-9B12-CBA3586E7D2A}">
      <dgm:prSet/>
      <dgm:spPr/>
      <dgm:t>
        <a:bodyPr/>
        <a:lstStyle/>
        <a:p>
          <a:r>
            <a:rPr lang="en-US" b="1"/>
            <a:t>The PFAS rule requires all Community and Non-Transient Non-Community Public  Water Systems (PWSs) to test for the presence of six different PFAS compounds in their drinking water.</a:t>
          </a:r>
        </a:p>
      </dgm:t>
    </dgm:pt>
    <dgm:pt modelId="{7AB1A7C0-FB33-4FE8-AEA2-BED1E233DFBA}" type="parTrans" cxnId="{5B617206-2344-451F-93A6-828079253BD5}">
      <dgm:prSet/>
      <dgm:spPr/>
      <dgm:t>
        <a:bodyPr/>
        <a:lstStyle/>
        <a:p>
          <a:endParaRPr lang="en-US" b="1"/>
        </a:p>
      </dgm:t>
    </dgm:pt>
    <dgm:pt modelId="{392E9D44-2945-4348-89CD-FE773DEE7625}" type="sibTrans" cxnId="{5B617206-2344-451F-93A6-828079253BD5}">
      <dgm:prSet/>
      <dgm:spPr/>
      <dgm:t>
        <a:bodyPr/>
        <a:lstStyle/>
        <a:p>
          <a:endParaRPr lang="en-US" b="1"/>
        </a:p>
      </dgm:t>
    </dgm:pt>
    <dgm:pt modelId="{C496D94A-E7F8-499B-A65F-E5932DB30D5C}">
      <dgm:prSet/>
      <dgm:spPr/>
      <dgm:t>
        <a:bodyPr/>
        <a:lstStyle/>
        <a:p>
          <a:r>
            <a:rPr lang="en-US" b="1"/>
            <a:t>This rule will impact over 1,100 PWSs across the state.</a:t>
          </a:r>
        </a:p>
      </dgm:t>
    </dgm:pt>
    <dgm:pt modelId="{97265C29-A9BD-4EB1-A10E-F44E7532C0FA}" type="parTrans" cxnId="{283E9401-E2C4-44C1-B52E-DCFB4169AB7B}">
      <dgm:prSet/>
      <dgm:spPr/>
      <dgm:t>
        <a:bodyPr/>
        <a:lstStyle/>
        <a:p>
          <a:endParaRPr lang="en-US" b="1"/>
        </a:p>
      </dgm:t>
    </dgm:pt>
    <dgm:pt modelId="{A0BF21AB-3022-422C-BD01-64AFBD55C197}" type="sibTrans" cxnId="{283E9401-E2C4-44C1-B52E-DCFB4169AB7B}">
      <dgm:prSet/>
      <dgm:spPr/>
      <dgm:t>
        <a:bodyPr/>
        <a:lstStyle/>
        <a:p>
          <a:endParaRPr lang="en-US" b="1"/>
        </a:p>
      </dgm:t>
    </dgm:pt>
    <dgm:pt modelId="{4D8D4B7E-C9BA-425E-AF93-50A4EDDC2E98}" type="pres">
      <dgm:prSet presAssocID="{2CAD537B-44C5-4B49-9941-470C9448462B}" presName="hierChild1" presStyleCnt="0">
        <dgm:presLayoutVars>
          <dgm:chPref val="1"/>
          <dgm:dir/>
          <dgm:animOne val="branch"/>
          <dgm:animLvl val="lvl"/>
          <dgm:resizeHandles/>
        </dgm:presLayoutVars>
      </dgm:prSet>
      <dgm:spPr/>
    </dgm:pt>
    <dgm:pt modelId="{8B647BBB-5D75-469A-8E65-96AFAF1DB2DB}" type="pres">
      <dgm:prSet presAssocID="{644C15F7-C3C7-4AFB-9B12-CBA3586E7D2A}" presName="hierRoot1" presStyleCnt="0"/>
      <dgm:spPr/>
    </dgm:pt>
    <dgm:pt modelId="{BE37CDC6-D383-481D-BE1B-24C384300AF2}" type="pres">
      <dgm:prSet presAssocID="{644C15F7-C3C7-4AFB-9B12-CBA3586E7D2A}" presName="composite" presStyleCnt="0"/>
      <dgm:spPr/>
    </dgm:pt>
    <dgm:pt modelId="{00021B79-7558-46BD-A2FB-D95A2C5A5CCE}" type="pres">
      <dgm:prSet presAssocID="{644C15F7-C3C7-4AFB-9B12-CBA3586E7D2A}" presName="background" presStyleLbl="node0" presStyleIdx="0" presStyleCnt="2"/>
      <dgm:spPr/>
    </dgm:pt>
    <dgm:pt modelId="{7F489B31-086E-4570-BA32-DF8444EA1D3C}" type="pres">
      <dgm:prSet presAssocID="{644C15F7-C3C7-4AFB-9B12-CBA3586E7D2A}" presName="text" presStyleLbl="fgAcc0" presStyleIdx="0" presStyleCnt="2">
        <dgm:presLayoutVars>
          <dgm:chPref val="3"/>
        </dgm:presLayoutVars>
      </dgm:prSet>
      <dgm:spPr/>
    </dgm:pt>
    <dgm:pt modelId="{62DBB2C3-29CC-403A-88C4-1A330E29CB24}" type="pres">
      <dgm:prSet presAssocID="{644C15F7-C3C7-4AFB-9B12-CBA3586E7D2A}" presName="hierChild2" presStyleCnt="0"/>
      <dgm:spPr/>
    </dgm:pt>
    <dgm:pt modelId="{6954490F-BEA8-45F3-8BAD-2B5057AF1D71}" type="pres">
      <dgm:prSet presAssocID="{C496D94A-E7F8-499B-A65F-E5932DB30D5C}" presName="hierRoot1" presStyleCnt="0"/>
      <dgm:spPr/>
    </dgm:pt>
    <dgm:pt modelId="{4F4832B7-86C1-4153-AFBC-A4C88C9ABFE4}" type="pres">
      <dgm:prSet presAssocID="{C496D94A-E7F8-499B-A65F-E5932DB30D5C}" presName="composite" presStyleCnt="0"/>
      <dgm:spPr/>
    </dgm:pt>
    <dgm:pt modelId="{F49D8BA1-25F7-431D-A340-9FD904719E1B}" type="pres">
      <dgm:prSet presAssocID="{C496D94A-E7F8-499B-A65F-E5932DB30D5C}" presName="background" presStyleLbl="node0" presStyleIdx="1" presStyleCnt="2"/>
      <dgm:spPr/>
    </dgm:pt>
    <dgm:pt modelId="{6328D667-5895-41ED-A92F-B7846F615FC7}" type="pres">
      <dgm:prSet presAssocID="{C496D94A-E7F8-499B-A65F-E5932DB30D5C}" presName="text" presStyleLbl="fgAcc0" presStyleIdx="1" presStyleCnt="2">
        <dgm:presLayoutVars>
          <dgm:chPref val="3"/>
        </dgm:presLayoutVars>
      </dgm:prSet>
      <dgm:spPr/>
    </dgm:pt>
    <dgm:pt modelId="{4ED1ED18-8442-4AE6-A9BD-3CA08C4549AA}" type="pres">
      <dgm:prSet presAssocID="{C496D94A-E7F8-499B-A65F-E5932DB30D5C}" presName="hierChild2" presStyleCnt="0"/>
      <dgm:spPr/>
    </dgm:pt>
  </dgm:ptLst>
  <dgm:cxnLst>
    <dgm:cxn modelId="{283E9401-E2C4-44C1-B52E-DCFB4169AB7B}" srcId="{2CAD537B-44C5-4B49-9941-470C9448462B}" destId="{C496D94A-E7F8-499B-A65F-E5932DB30D5C}" srcOrd="1" destOrd="0" parTransId="{97265C29-A9BD-4EB1-A10E-F44E7532C0FA}" sibTransId="{A0BF21AB-3022-422C-BD01-64AFBD55C197}"/>
    <dgm:cxn modelId="{5B617206-2344-451F-93A6-828079253BD5}" srcId="{2CAD537B-44C5-4B49-9941-470C9448462B}" destId="{644C15F7-C3C7-4AFB-9B12-CBA3586E7D2A}" srcOrd="0" destOrd="0" parTransId="{7AB1A7C0-FB33-4FE8-AEA2-BED1E233DFBA}" sibTransId="{392E9D44-2945-4348-89CD-FE773DEE7625}"/>
    <dgm:cxn modelId="{2B2D3413-A796-45DA-88E1-371EDEB01D67}" type="presOf" srcId="{2CAD537B-44C5-4B49-9941-470C9448462B}" destId="{4D8D4B7E-C9BA-425E-AF93-50A4EDDC2E98}" srcOrd="0" destOrd="0" presId="urn:microsoft.com/office/officeart/2005/8/layout/hierarchy1"/>
    <dgm:cxn modelId="{62AC0AA1-E26D-411A-9367-65C08A587A7E}" type="presOf" srcId="{644C15F7-C3C7-4AFB-9B12-CBA3586E7D2A}" destId="{7F489B31-086E-4570-BA32-DF8444EA1D3C}" srcOrd="0" destOrd="0" presId="urn:microsoft.com/office/officeart/2005/8/layout/hierarchy1"/>
    <dgm:cxn modelId="{5993E5F6-550C-4E04-804D-2D336618A60A}" type="presOf" srcId="{C496D94A-E7F8-499B-A65F-E5932DB30D5C}" destId="{6328D667-5895-41ED-A92F-B7846F615FC7}" srcOrd="0" destOrd="0" presId="urn:microsoft.com/office/officeart/2005/8/layout/hierarchy1"/>
    <dgm:cxn modelId="{1C89E71F-8B89-41D3-81A0-8B0A9B41EFB7}" type="presParOf" srcId="{4D8D4B7E-C9BA-425E-AF93-50A4EDDC2E98}" destId="{8B647BBB-5D75-469A-8E65-96AFAF1DB2DB}" srcOrd="0" destOrd="0" presId="urn:microsoft.com/office/officeart/2005/8/layout/hierarchy1"/>
    <dgm:cxn modelId="{9F4F8812-ADC5-455E-AAF2-A60D12B3C82B}" type="presParOf" srcId="{8B647BBB-5D75-469A-8E65-96AFAF1DB2DB}" destId="{BE37CDC6-D383-481D-BE1B-24C384300AF2}" srcOrd="0" destOrd="0" presId="urn:microsoft.com/office/officeart/2005/8/layout/hierarchy1"/>
    <dgm:cxn modelId="{8842EC1B-7E03-42D6-8443-23806B00D59F}" type="presParOf" srcId="{BE37CDC6-D383-481D-BE1B-24C384300AF2}" destId="{00021B79-7558-46BD-A2FB-D95A2C5A5CCE}" srcOrd="0" destOrd="0" presId="urn:microsoft.com/office/officeart/2005/8/layout/hierarchy1"/>
    <dgm:cxn modelId="{7E044902-A743-4E02-8331-DE4527D8CBFC}" type="presParOf" srcId="{BE37CDC6-D383-481D-BE1B-24C384300AF2}" destId="{7F489B31-086E-4570-BA32-DF8444EA1D3C}" srcOrd="1" destOrd="0" presId="urn:microsoft.com/office/officeart/2005/8/layout/hierarchy1"/>
    <dgm:cxn modelId="{C536BEC2-E77E-4291-957E-DE7724591307}" type="presParOf" srcId="{8B647BBB-5D75-469A-8E65-96AFAF1DB2DB}" destId="{62DBB2C3-29CC-403A-88C4-1A330E29CB24}" srcOrd="1" destOrd="0" presId="urn:microsoft.com/office/officeart/2005/8/layout/hierarchy1"/>
    <dgm:cxn modelId="{DF769FBE-770D-4CE2-B3FB-054E4AEC80AE}" type="presParOf" srcId="{4D8D4B7E-C9BA-425E-AF93-50A4EDDC2E98}" destId="{6954490F-BEA8-45F3-8BAD-2B5057AF1D71}" srcOrd="1" destOrd="0" presId="urn:microsoft.com/office/officeart/2005/8/layout/hierarchy1"/>
    <dgm:cxn modelId="{E511281A-F02B-4FD6-97BC-209D445EAEB7}" type="presParOf" srcId="{6954490F-BEA8-45F3-8BAD-2B5057AF1D71}" destId="{4F4832B7-86C1-4153-AFBC-A4C88C9ABFE4}" srcOrd="0" destOrd="0" presId="urn:microsoft.com/office/officeart/2005/8/layout/hierarchy1"/>
    <dgm:cxn modelId="{5FF076ED-C04C-4E12-814F-D9206BBE1BB9}" type="presParOf" srcId="{4F4832B7-86C1-4153-AFBC-A4C88C9ABFE4}" destId="{F49D8BA1-25F7-431D-A340-9FD904719E1B}" srcOrd="0" destOrd="0" presId="urn:microsoft.com/office/officeart/2005/8/layout/hierarchy1"/>
    <dgm:cxn modelId="{BD8062D4-BF50-4962-BBC9-DC48CADED1D1}" type="presParOf" srcId="{4F4832B7-86C1-4153-AFBC-A4C88C9ABFE4}" destId="{6328D667-5895-41ED-A92F-B7846F615FC7}" srcOrd="1" destOrd="0" presId="urn:microsoft.com/office/officeart/2005/8/layout/hierarchy1"/>
    <dgm:cxn modelId="{3D324A19-3F77-42DC-81C6-7EC87A190008}" type="presParOf" srcId="{6954490F-BEA8-45F3-8BAD-2B5057AF1D71}" destId="{4ED1ED18-8442-4AE6-A9BD-3CA08C4549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CC75CE-1B0D-4D05-918C-07CEE515CD08}"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3743108E-3E91-43A3-BB42-A24532ACABC7}">
      <dgm:prSet custT="1"/>
      <dgm:spPr/>
      <dgm:t>
        <a:bodyPr/>
        <a:lstStyle/>
        <a:p>
          <a:pPr>
            <a:defRPr b="1"/>
          </a:pPr>
          <a:r>
            <a:rPr lang="en-US" sz="2000" b="1"/>
            <a:t>Final Rule Published</a:t>
          </a:r>
        </a:p>
      </dgm:t>
    </dgm:pt>
    <dgm:pt modelId="{095269D3-3511-4792-A00E-DF1F336FE670}" type="parTrans" cxnId="{D7246CE5-8C70-48B1-B4EB-01E3D08DB2C6}">
      <dgm:prSet/>
      <dgm:spPr/>
      <dgm:t>
        <a:bodyPr/>
        <a:lstStyle/>
        <a:p>
          <a:endParaRPr lang="en-US" b="1"/>
        </a:p>
      </dgm:t>
    </dgm:pt>
    <dgm:pt modelId="{9B3DCFDD-C22A-492A-91BB-AE4BDA2C50C2}" type="sibTrans" cxnId="{D7246CE5-8C70-48B1-B4EB-01E3D08DB2C6}">
      <dgm:prSet/>
      <dgm:spPr/>
      <dgm:t>
        <a:bodyPr/>
        <a:lstStyle/>
        <a:p>
          <a:endParaRPr lang="en-US" b="1"/>
        </a:p>
      </dgm:t>
    </dgm:pt>
    <dgm:pt modelId="{3657BACD-1B63-44F9-8364-F7FA2F783D11}">
      <dgm:prSet custT="1"/>
      <dgm:spPr/>
      <dgm:t>
        <a:bodyPr/>
        <a:lstStyle/>
        <a:p>
          <a:pPr>
            <a:defRPr b="1"/>
          </a:pPr>
          <a:r>
            <a:rPr lang="en-US" sz="2000" b="1"/>
            <a:t>Initial monitoring must be complete</a:t>
          </a:r>
        </a:p>
      </dgm:t>
    </dgm:pt>
    <dgm:pt modelId="{73F1F72F-197E-45FC-8DBF-1E2629A806FE}" type="parTrans" cxnId="{54F8A6E9-095D-4B92-96C7-D6D80EDC36E0}">
      <dgm:prSet/>
      <dgm:spPr/>
      <dgm:t>
        <a:bodyPr/>
        <a:lstStyle/>
        <a:p>
          <a:endParaRPr lang="en-US" b="1"/>
        </a:p>
      </dgm:t>
    </dgm:pt>
    <dgm:pt modelId="{9044F8E6-D0C3-4A01-9CA6-9F33BB194E0A}" type="sibTrans" cxnId="{54F8A6E9-095D-4B92-96C7-D6D80EDC36E0}">
      <dgm:prSet/>
      <dgm:spPr/>
      <dgm:t>
        <a:bodyPr/>
        <a:lstStyle/>
        <a:p>
          <a:endParaRPr lang="en-US" b="1"/>
        </a:p>
      </dgm:t>
    </dgm:pt>
    <dgm:pt modelId="{7BE36A59-2656-4259-A875-C5961E3D67F4}">
      <dgm:prSet custT="1"/>
      <dgm:spPr/>
      <dgm:t>
        <a:bodyPr/>
        <a:lstStyle/>
        <a:p>
          <a:pPr>
            <a:defRPr b="1"/>
          </a:pPr>
          <a:r>
            <a:rPr lang="en-US" sz="2000" b="1"/>
            <a:t>Ongoing Compliance Monitoring</a:t>
          </a:r>
        </a:p>
      </dgm:t>
    </dgm:pt>
    <dgm:pt modelId="{DB271E07-1999-48CA-95B1-EAD3FC500B25}" type="parTrans" cxnId="{D037A367-11EA-4933-9AB3-83F02035878A}">
      <dgm:prSet/>
      <dgm:spPr/>
      <dgm:t>
        <a:bodyPr/>
        <a:lstStyle/>
        <a:p>
          <a:endParaRPr lang="en-US" b="1"/>
        </a:p>
      </dgm:t>
    </dgm:pt>
    <dgm:pt modelId="{9A2C314E-9740-4BE1-A275-49F08F994E10}" type="sibTrans" cxnId="{D037A367-11EA-4933-9AB3-83F02035878A}">
      <dgm:prSet/>
      <dgm:spPr/>
      <dgm:t>
        <a:bodyPr/>
        <a:lstStyle/>
        <a:p>
          <a:endParaRPr lang="en-US" b="1"/>
        </a:p>
      </dgm:t>
    </dgm:pt>
    <dgm:pt modelId="{5E481436-567C-47EC-BF0C-3B038A0C4F25}">
      <dgm:prSet custT="1"/>
      <dgm:spPr/>
      <dgm:t>
        <a:bodyPr/>
        <a:lstStyle/>
        <a:p>
          <a:pPr>
            <a:defRPr b="1"/>
          </a:pPr>
          <a:r>
            <a:rPr lang="en-US" sz="2000" b="1"/>
            <a:t>Maximum Contaminant Level Compliance starts</a:t>
          </a:r>
        </a:p>
      </dgm:t>
    </dgm:pt>
    <dgm:pt modelId="{82811336-F4A8-4158-9B0B-826EA41B68FF}" type="parTrans" cxnId="{04447F56-FC9B-48CF-AC52-5D60C5069804}">
      <dgm:prSet/>
      <dgm:spPr/>
      <dgm:t>
        <a:bodyPr/>
        <a:lstStyle/>
        <a:p>
          <a:endParaRPr lang="en-US" b="1"/>
        </a:p>
      </dgm:t>
    </dgm:pt>
    <dgm:pt modelId="{5265BE6C-B553-4324-8454-CCFB176A1E0E}" type="sibTrans" cxnId="{04447F56-FC9B-48CF-AC52-5D60C5069804}">
      <dgm:prSet/>
      <dgm:spPr/>
      <dgm:t>
        <a:bodyPr/>
        <a:lstStyle/>
        <a:p>
          <a:endParaRPr lang="en-US" b="1"/>
        </a:p>
      </dgm:t>
    </dgm:pt>
    <dgm:pt modelId="{EAD6B610-A8BB-4AA5-ABEC-DABCA5181672}">
      <dgm:prSet custT="1"/>
      <dgm:spPr/>
      <dgm:t>
        <a:bodyPr/>
        <a:lstStyle/>
        <a:p>
          <a:r>
            <a:rPr lang="en-US" sz="1600" b="1" dirty="0"/>
            <a:t>April 26, 2031</a:t>
          </a:r>
        </a:p>
        <a:p>
          <a:endParaRPr lang="en-US" sz="1600" b="1" dirty="0"/>
        </a:p>
      </dgm:t>
    </dgm:pt>
    <dgm:pt modelId="{F133BA98-375F-4619-A6A0-2FC74167BA30}" type="parTrans" cxnId="{6686647D-1BD2-45F7-B757-6DFD6B991A00}">
      <dgm:prSet/>
      <dgm:spPr/>
      <dgm:t>
        <a:bodyPr/>
        <a:lstStyle/>
        <a:p>
          <a:endParaRPr lang="en-US" b="1"/>
        </a:p>
      </dgm:t>
    </dgm:pt>
    <dgm:pt modelId="{438B3756-12AE-4C0E-A82E-C2D47B7E0ABD}" type="sibTrans" cxnId="{6686647D-1BD2-45F7-B757-6DFD6B991A00}">
      <dgm:prSet/>
      <dgm:spPr/>
      <dgm:t>
        <a:bodyPr/>
        <a:lstStyle/>
        <a:p>
          <a:endParaRPr lang="en-US" b="1"/>
        </a:p>
      </dgm:t>
    </dgm:pt>
    <dgm:pt modelId="{CB01EC31-C2F0-473F-8C41-1BC9621C78BB}">
      <dgm:prSet custT="1"/>
      <dgm:spPr/>
      <dgm:t>
        <a:bodyPr/>
        <a:lstStyle/>
        <a:p>
          <a:r>
            <a:rPr lang="en-US" sz="1600" b="1"/>
            <a:t>April 26, 2024</a:t>
          </a:r>
        </a:p>
      </dgm:t>
    </dgm:pt>
    <dgm:pt modelId="{647F46C4-6B40-499F-9900-C46404A697E3}" type="parTrans" cxnId="{0F3E288B-9D0F-47D3-83C2-C1EB7BB71725}">
      <dgm:prSet/>
      <dgm:spPr/>
      <dgm:t>
        <a:bodyPr/>
        <a:lstStyle/>
        <a:p>
          <a:endParaRPr lang="en-US" b="1"/>
        </a:p>
      </dgm:t>
    </dgm:pt>
    <dgm:pt modelId="{1DCCB0F9-FB07-4163-BEB9-537139596572}" type="sibTrans" cxnId="{0F3E288B-9D0F-47D3-83C2-C1EB7BB71725}">
      <dgm:prSet/>
      <dgm:spPr/>
      <dgm:t>
        <a:bodyPr/>
        <a:lstStyle/>
        <a:p>
          <a:endParaRPr lang="en-US" b="1"/>
        </a:p>
      </dgm:t>
    </dgm:pt>
    <dgm:pt modelId="{432371D6-691A-4D85-A149-9EA5DF5EFFAE}">
      <dgm:prSet custT="1"/>
      <dgm:spPr/>
      <dgm:t>
        <a:bodyPr/>
        <a:lstStyle/>
        <a:p>
          <a:r>
            <a:rPr lang="en-US" sz="1600" b="1"/>
            <a:t>April 25, 2027</a:t>
          </a:r>
        </a:p>
      </dgm:t>
    </dgm:pt>
    <dgm:pt modelId="{069C5837-43A3-4708-BF2E-408464E0D389}" type="parTrans" cxnId="{99923D0A-E537-4DD4-AAA7-B24BC0598D17}">
      <dgm:prSet/>
      <dgm:spPr/>
      <dgm:t>
        <a:bodyPr/>
        <a:lstStyle/>
        <a:p>
          <a:endParaRPr lang="en-US" b="1"/>
        </a:p>
      </dgm:t>
    </dgm:pt>
    <dgm:pt modelId="{69461783-6F3C-4A87-A7C3-5E374B49DF19}" type="sibTrans" cxnId="{99923D0A-E537-4DD4-AAA7-B24BC0598D17}">
      <dgm:prSet/>
      <dgm:spPr/>
      <dgm:t>
        <a:bodyPr/>
        <a:lstStyle/>
        <a:p>
          <a:endParaRPr lang="en-US" b="1"/>
        </a:p>
      </dgm:t>
    </dgm:pt>
    <dgm:pt modelId="{1216CB62-7709-441E-8935-A8CD61594E75}">
      <dgm:prSet custT="1"/>
      <dgm:spPr/>
      <dgm:t>
        <a:bodyPr/>
        <a:lstStyle/>
        <a:p>
          <a:endParaRPr lang="en-US" sz="1600" b="1"/>
        </a:p>
        <a:p>
          <a:r>
            <a:rPr lang="en-US" sz="1600" b="1"/>
            <a:t>Start April 26, 2027</a:t>
          </a:r>
        </a:p>
      </dgm:t>
    </dgm:pt>
    <dgm:pt modelId="{81B15ED6-6B48-453D-8453-595E1C45CD88}" type="parTrans" cxnId="{C2AFAE22-9B6E-4393-8B24-57F9ADCD7F0E}">
      <dgm:prSet/>
      <dgm:spPr/>
      <dgm:t>
        <a:bodyPr/>
        <a:lstStyle/>
        <a:p>
          <a:endParaRPr lang="en-US" b="1"/>
        </a:p>
      </dgm:t>
    </dgm:pt>
    <dgm:pt modelId="{E17BCA9F-2E17-4377-99F0-D09D8D8106E8}" type="sibTrans" cxnId="{C2AFAE22-9B6E-4393-8B24-57F9ADCD7F0E}">
      <dgm:prSet/>
      <dgm:spPr/>
      <dgm:t>
        <a:bodyPr/>
        <a:lstStyle/>
        <a:p>
          <a:endParaRPr lang="en-US" b="1"/>
        </a:p>
      </dgm:t>
    </dgm:pt>
    <dgm:pt modelId="{D800DE99-4728-4028-883D-46E80975F79C}" type="pres">
      <dgm:prSet presAssocID="{5FCC75CE-1B0D-4D05-918C-07CEE515CD08}" presName="root" presStyleCnt="0">
        <dgm:presLayoutVars>
          <dgm:chMax/>
          <dgm:chPref/>
          <dgm:animLvl val="lvl"/>
        </dgm:presLayoutVars>
      </dgm:prSet>
      <dgm:spPr/>
    </dgm:pt>
    <dgm:pt modelId="{2F0CE93C-55E0-4B98-8BD7-D8327EEB3A4E}" type="pres">
      <dgm:prSet presAssocID="{5FCC75CE-1B0D-4D05-918C-07CEE515CD08}" presName="divider" presStyleLbl="fgAcc1" presStyleIdx="0" presStyleCnt="5"/>
      <dgm:spPr>
        <a:solidFill>
          <a:schemeClr val="lt1">
            <a:alpha val="90000"/>
            <a:hueOff val="0"/>
            <a:satOff val="0"/>
            <a:lumOff val="0"/>
            <a:alphaOff val="0"/>
          </a:schemeClr>
        </a:solidFill>
        <a:ln w="95250" cap="flat" cmpd="sng" algn="ctr">
          <a:solidFill>
            <a:schemeClr val="accent2">
              <a:hueOff val="0"/>
              <a:satOff val="0"/>
              <a:lumOff val="0"/>
              <a:alphaOff val="0"/>
            </a:schemeClr>
          </a:solidFill>
          <a:prstDash val="solid"/>
          <a:miter lim="800000"/>
          <a:tailEnd type="triangle" w="lg" len="lg"/>
        </a:ln>
        <a:effectLst/>
      </dgm:spPr>
    </dgm:pt>
    <dgm:pt modelId="{42C87052-C5A7-44BA-A9E1-ACC482DD64CE}" type="pres">
      <dgm:prSet presAssocID="{5FCC75CE-1B0D-4D05-918C-07CEE515CD08}" presName="nodes" presStyleCnt="0">
        <dgm:presLayoutVars>
          <dgm:chMax/>
          <dgm:chPref/>
          <dgm:animLvl val="lvl"/>
        </dgm:presLayoutVars>
      </dgm:prSet>
      <dgm:spPr/>
    </dgm:pt>
    <dgm:pt modelId="{925DE409-BDFD-4739-AC90-CF19EAE0E12C}" type="pres">
      <dgm:prSet presAssocID="{3743108E-3E91-43A3-BB42-A24532ACABC7}" presName="composite" presStyleCnt="0"/>
      <dgm:spPr/>
    </dgm:pt>
    <dgm:pt modelId="{AAEFFA6F-F543-43BE-9A63-BC240E2481C7}" type="pres">
      <dgm:prSet presAssocID="{3743108E-3E91-43A3-BB42-A24532ACABC7}"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886BB18-9E7B-4861-932C-1152BD1D1FC1}" type="pres">
      <dgm:prSet presAssocID="{3743108E-3E91-43A3-BB42-A24532ACABC7}" presName="DropPinPlaceHolder" presStyleCnt="0"/>
      <dgm:spPr/>
    </dgm:pt>
    <dgm:pt modelId="{3B62E8E0-A20C-4F9B-B430-5D13118C39F2}" type="pres">
      <dgm:prSet presAssocID="{3743108E-3E91-43A3-BB42-A24532ACABC7}" presName="DropPin" presStyleLbl="alignNode1" presStyleIdx="0" presStyleCnt="4" custScaleX="166718" custScaleY="233444"/>
      <dgm:spPr/>
    </dgm:pt>
    <dgm:pt modelId="{854380F8-8E9B-444F-95EB-4A5CF3ED9C3C}" type="pres">
      <dgm:prSet presAssocID="{3743108E-3E91-43A3-BB42-A24532ACABC7}" presName="Ellipse" presStyleLbl="fgAcc1" presStyleIdx="1" presStyleCnt="5"/>
      <dgm:spPr>
        <a:solidFill>
          <a:schemeClr val="lt1">
            <a:alpha val="90000"/>
            <a:hueOff val="0"/>
            <a:satOff val="0"/>
            <a:lumOff val="0"/>
            <a:alphaOff val="0"/>
          </a:schemeClr>
        </a:solidFill>
        <a:ln w="19050" cap="flat" cmpd="sng" algn="ctr">
          <a:noFill/>
          <a:prstDash val="solid"/>
          <a:miter lim="800000"/>
        </a:ln>
        <a:effectLst/>
      </dgm:spPr>
    </dgm:pt>
    <dgm:pt modelId="{32011C7C-EC3A-41FA-8C50-22CFDCB4A26B}" type="pres">
      <dgm:prSet presAssocID="{3743108E-3E91-43A3-BB42-A24532ACABC7}" presName="L2TextContainer" presStyleLbl="revTx" presStyleIdx="0" presStyleCnt="8">
        <dgm:presLayoutVars>
          <dgm:bulletEnabled val="1"/>
        </dgm:presLayoutVars>
      </dgm:prSet>
      <dgm:spPr/>
    </dgm:pt>
    <dgm:pt modelId="{71672675-B126-424B-B9E6-1F84F6069F0A}" type="pres">
      <dgm:prSet presAssocID="{3743108E-3E91-43A3-BB42-A24532ACABC7}" presName="L1TextContainer" presStyleLbl="revTx" presStyleIdx="1" presStyleCnt="8">
        <dgm:presLayoutVars>
          <dgm:chMax val="1"/>
          <dgm:chPref val="1"/>
          <dgm:bulletEnabled val="1"/>
        </dgm:presLayoutVars>
      </dgm:prSet>
      <dgm:spPr/>
    </dgm:pt>
    <dgm:pt modelId="{FA4D75B7-1905-4E96-97C9-4E7AB5E8998F}" type="pres">
      <dgm:prSet presAssocID="{3743108E-3E91-43A3-BB42-A24532ACABC7}"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02EBDAF2-E811-43F4-B51E-1A31F23547B3}" type="pres">
      <dgm:prSet presAssocID="{3743108E-3E91-43A3-BB42-A24532ACABC7}" presName="EmptyPlaceHolder" presStyleCnt="0"/>
      <dgm:spPr/>
    </dgm:pt>
    <dgm:pt modelId="{6AB687E3-61EF-4CF4-997C-746C84DAB128}" type="pres">
      <dgm:prSet presAssocID="{9B3DCFDD-C22A-492A-91BB-AE4BDA2C50C2}" presName="spaceBetweenRectangles" presStyleCnt="0"/>
      <dgm:spPr/>
    </dgm:pt>
    <dgm:pt modelId="{4AFA0B8F-88B5-4A16-AFC2-FEF2A0F9C16A}" type="pres">
      <dgm:prSet presAssocID="{3657BACD-1B63-44F9-8364-F7FA2F783D11}" presName="composite" presStyleCnt="0"/>
      <dgm:spPr/>
    </dgm:pt>
    <dgm:pt modelId="{3095819F-69EB-45F8-AC00-7664977EFD06}" type="pres">
      <dgm:prSet presAssocID="{3657BACD-1B63-44F9-8364-F7FA2F783D11}" presName="ConnectorPoint" presStyleLbl="lnNode1" presStyleIdx="1" presStyleCnt="4"/>
      <dgm:spPr>
        <a:solidFill>
          <a:schemeClr val="accent2">
            <a:hueOff val="2147871"/>
            <a:satOff val="-6164"/>
            <a:lumOff val="-9870"/>
            <a:alphaOff val="0"/>
          </a:schemeClr>
        </a:solidFill>
        <a:ln w="6350" cap="flat" cmpd="sng" algn="ctr">
          <a:solidFill>
            <a:schemeClr val="lt1">
              <a:hueOff val="0"/>
              <a:satOff val="0"/>
              <a:lumOff val="0"/>
              <a:alphaOff val="0"/>
            </a:schemeClr>
          </a:solidFill>
          <a:prstDash val="solid"/>
          <a:miter lim="800000"/>
        </a:ln>
        <a:effectLst/>
      </dgm:spPr>
    </dgm:pt>
    <dgm:pt modelId="{AEAB51FE-5A89-45F5-9E06-DD4051A57A44}" type="pres">
      <dgm:prSet presAssocID="{3657BACD-1B63-44F9-8364-F7FA2F783D11}" presName="DropPinPlaceHolder" presStyleCnt="0"/>
      <dgm:spPr/>
    </dgm:pt>
    <dgm:pt modelId="{A3E4C61B-3090-4079-B88B-82A48A07C7A8}" type="pres">
      <dgm:prSet presAssocID="{3657BACD-1B63-44F9-8364-F7FA2F783D11}" presName="DropPin" presStyleLbl="alignNode1" presStyleIdx="1" presStyleCnt="4" custScaleX="229681" custScaleY="167933" custLinFactX="162606" custLinFactNeighborX="200000" custLinFactNeighborY="21844"/>
      <dgm:spPr/>
    </dgm:pt>
    <dgm:pt modelId="{05959890-C162-4B20-9EC5-C7A0ED946B0F}" type="pres">
      <dgm:prSet presAssocID="{3657BACD-1B63-44F9-8364-F7FA2F783D11}" presName="Ellipse" presStyleLbl="fgAcc1" presStyleIdx="2" presStyleCnt="5"/>
      <dgm:spPr>
        <a:solidFill>
          <a:schemeClr val="lt1">
            <a:alpha val="90000"/>
            <a:hueOff val="0"/>
            <a:satOff val="0"/>
            <a:lumOff val="0"/>
            <a:alphaOff val="0"/>
          </a:schemeClr>
        </a:solidFill>
        <a:ln w="19050" cap="flat" cmpd="sng" algn="ctr">
          <a:noFill/>
          <a:prstDash val="solid"/>
          <a:miter lim="800000"/>
        </a:ln>
        <a:effectLst/>
      </dgm:spPr>
    </dgm:pt>
    <dgm:pt modelId="{C19B8609-D8B9-4BA6-BF81-C704EE3E479F}" type="pres">
      <dgm:prSet presAssocID="{3657BACD-1B63-44F9-8364-F7FA2F783D11}" presName="L2TextContainer" presStyleLbl="revTx" presStyleIdx="2" presStyleCnt="8">
        <dgm:presLayoutVars>
          <dgm:bulletEnabled val="1"/>
        </dgm:presLayoutVars>
      </dgm:prSet>
      <dgm:spPr/>
    </dgm:pt>
    <dgm:pt modelId="{521DE2FB-9FF5-4E5F-882C-C7518C3BBAD7}" type="pres">
      <dgm:prSet presAssocID="{3657BACD-1B63-44F9-8364-F7FA2F783D11}" presName="L1TextContainer" presStyleLbl="revTx" presStyleIdx="3" presStyleCnt="8" custLinFactNeighborX="-44837" custLinFactNeighborY="39318">
        <dgm:presLayoutVars>
          <dgm:chMax val="1"/>
          <dgm:chPref val="1"/>
          <dgm:bulletEnabled val="1"/>
        </dgm:presLayoutVars>
      </dgm:prSet>
      <dgm:spPr/>
    </dgm:pt>
    <dgm:pt modelId="{3F84E8DC-319A-44FD-87BE-1033666EEFD3}" type="pres">
      <dgm:prSet presAssocID="{3657BACD-1B63-44F9-8364-F7FA2F783D11}" presName="ConnectLine" presStyleLbl="sibTrans1D1" presStyleIdx="1" presStyleCnt="4" custLinFactX="2165625" custLinFactNeighborX="2200000" custLinFactNeighborY="513"/>
      <dgm:spPr>
        <a:noFill/>
        <a:ln w="12700" cap="flat" cmpd="sng" algn="ctr">
          <a:solidFill>
            <a:schemeClr val="accent2">
              <a:hueOff val="2147871"/>
              <a:satOff val="-6164"/>
              <a:lumOff val="-9870"/>
              <a:alphaOff val="0"/>
            </a:schemeClr>
          </a:solidFill>
          <a:prstDash val="dash"/>
          <a:miter lim="800000"/>
        </a:ln>
        <a:effectLst/>
      </dgm:spPr>
    </dgm:pt>
    <dgm:pt modelId="{A299D2B0-BAEC-4134-9BF7-B5001B2305A1}" type="pres">
      <dgm:prSet presAssocID="{3657BACD-1B63-44F9-8364-F7FA2F783D11}" presName="EmptyPlaceHolder" presStyleCnt="0"/>
      <dgm:spPr/>
    </dgm:pt>
    <dgm:pt modelId="{EBACCDA9-CA0F-419E-9037-CE6378F9B503}" type="pres">
      <dgm:prSet presAssocID="{9044F8E6-D0C3-4A01-9CA6-9F33BB194E0A}" presName="spaceBetweenRectangles" presStyleCnt="0"/>
      <dgm:spPr/>
    </dgm:pt>
    <dgm:pt modelId="{87A0141E-B6AC-42C7-9F9A-59B56A229988}" type="pres">
      <dgm:prSet presAssocID="{7BE36A59-2656-4259-A875-C5961E3D67F4}" presName="composite" presStyleCnt="0"/>
      <dgm:spPr/>
    </dgm:pt>
    <dgm:pt modelId="{316128CC-92A7-4490-92B2-C5F1C2FF6EFA}" type="pres">
      <dgm:prSet presAssocID="{7BE36A59-2656-4259-A875-C5961E3D67F4}" presName="ConnectorPoint" presStyleLbl="lnNode1" presStyleIdx="2" presStyleCnt="4"/>
      <dgm:spPr>
        <a:solidFill>
          <a:schemeClr val="accent2">
            <a:hueOff val="4295743"/>
            <a:satOff val="-12329"/>
            <a:lumOff val="-19739"/>
            <a:alphaOff val="0"/>
          </a:schemeClr>
        </a:solidFill>
        <a:ln w="6350" cap="flat" cmpd="sng" algn="ctr">
          <a:solidFill>
            <a:schemeClr val="lt1">
              <a:hueOff val="0"/>
              <a:satOff val="0"/>
              <a:lumOff val="0"/>
              <a:alphaOff val="0"/>
            </a:schemeClr>
          </a:solidFill>
          <a:prstDash val="solid"/>
          <a:miter lim="800000"/>
        </a:ln>
        <a:effectLst/>
      </dgm:spPr>
    </dgm:pt>
    <dgm:pt modelId="{0C6EE1BA-F184-4D1F-AF76-C26D8F9D815A}" type="pres">
      <dgm:prSet presAssocID="{7BE36A59-2656-4259-A875-C5961E3D67F4}" presName="DropPinPlaceHolder" presStyleCnt="0"/>
      <dgm:spPr/>
    </dgm:pt>
    <dgm:pt modelId="{D7E190C4-6992-4A9D-960F-E5E3AFE14A28}" type="pres">
      <dgm:prSet presAssocID="{7BE36A59-2656-4259-A875-C5961E3D67F4}" presName="DropPin" presStyleLbl="alignNode1" presStyleIdx="2" presStyleCnt="4" custScaleX="173372" custScaleY="239895" custLinFactX="-83487" custLinFactNeighborX="-100000" custLinFactNeighborY="-4369"/>
      <dgm:spPr/>
    </dgm:pt>
    <dgm:pt modelId="{F86B3C3C-B9AA-4E2A-A243-7B2D01854F5F}" type="pres">
      <dgm:prSet presAssocID="{7BE36A59-2656-4259-A875-C5961E3D67F4}" presName="Ellipse" presStyleLbl="fgAcc1" presStyleIdx="3" presStyleCnt="5"/>
      <dgm:spPr>
        <a:solidFill>
          <a:schemeClr val="lt1">
            <a:alpha val="90000"/>
            <a:hueOff val="0"/>
            <a:satOff val="0"/>
            <a:lumOff val="0"/>
            <a:alphaOff val="0"/>
          </a:schemeClr>
        </a:solidFill>
        <a:ln w="19050" cap="flat" cmpd="sng" algn="ctr">
          <a:noFill/>
          <a:prstDash val="solid"/>
          <a:miter lim="800000"/>
        </a:ln>
        <a:effectLst/>
      </dgm:spPr>
    </dgm:pt>
    <dgm:pt modelId="{4ED1E22F-B533-43D6-B7FC-9A2101C646CB}" type="pres">
      <dgm:prSet presAssocID="{7BE36A59-2656-4259-A875-C5961E3D67F4}" presName="L2TextContainer" presStyleLbl="revTx" presStyleIdx="4" presStyleCnt="8">
        <dgm:presLayoutVars>
          <dgm:bulletEnabled val="1"/>
        </dgm:presLayoutVars>
      </dgm:prSet>
      <dgm:spPr/>
    </dgm:pt>
    <dgm:pt modelId="{B9703908-56A1-4B00-A2DA-87BE70BE7EA7}" type="pres">
      <dgm:prSet presAssocID="{7BE36A59-2656-4259-A875-C5961E3D67F4}" presName="L1TextContainer" presStyleLbl="revTx" presStyleIdx="5" presStyleCnt="8" custLinFactNeighborX="-26869" custLinFactNeighborY="39319">
        <dgm:presLayoutVars>
          <dgm:chMax val="1"/>
          <dgm:chPref val="1"/>
          <dgm:bulletEnabled val="1"/>
        </dgm:presLayoutVars>
      </dgm:prSet>
      <dgm:spPr/>
    </dgm:pt>
    <dgm:pt modelId="{8978CEA3-8F65-4B6A-BCC5-38DE608F0817}" type="pres">
      <dgm:prSet presAssocID="{7BE36A59-2656-4259-A875-C5961E3D67F4}" presName="ConnectLine" presStyleLbl="sibTrans1D1" presStyleIdx="2" presStyleCnt="4" custLinFactX="-1100000" custLinFactNeighborX="-1175417" custLinFactNeighborY="-2302"/>
      <dgm:spPr>
        <a:noFill/>
        <a:ln w="12700" cap="flat" cmpd="sng" algn="ctr">
          <a:solidFill>
            <a:schemeClr val="accent2">
              <a:hueOff val="4295743"/>
              <a:satOff val="-12329"/>
              <a:lumOff val="-19739"/>
              <a:alphaOff val="0"/>
            </a:schemeClr>
          </a:solidFill>
          <a:prstDash val="dash"/>
          <a:miter lim="800000"/>
        </a:ln>
        <a:effectLst/>
      </dgm:spPr>
    </dgm:pt>
    <dgm:pt modelId="{D3C2E98C-BACD-450E-A5EF-88FF0B0352F5}" type="pres">
      <dgm:prSet presAssocID="{7BE36A59-2656-4259-A875-C5961E3D67F4}" presName="EmptyPlaceHolder" presStyleCnt="0"/>
      <dgm:spPr/>
    </dgm:pt>
    <dgm:pt modelId="{141B9ECE-DFAA-49AD-950A-15FBE092A4A4}" type="pres">
      <dgm:prSet presAssocID="{9A2C314E-9740-4BE1-A275-49F08F994E10}" presName="spaceBetweenRectangles" presStyleCnt="0"/>
      <dgm:spPr/>
    </dgm:pt>
    <dgm:pt modelId="{5EE0245C-7C2D-4D04-98CC-DEC163FD3519}" type="pres">
      <dgm:prSet presAssocID="{5E481436-567C-47EC-BF0C-3B038A0C4F25}" presName="composite" presStyleCnt="0"/>
      <dgm:spPr/>
    </dgm:pt>
    <dgm:pt modelId="{FFDA7DFC-F7E3-4702-B1CE-B93CB306E963}" type="pres">
      <dgm:prSet presAssocID="{5E481436-567C-47EC-BF0C-3B038A0C4F25}" presName="ConnectorPoint" presStyleLbl="lnNode1" presStyleIdx="3" presStyleCnt="4"/>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546394AE-742E-46E3-A2BC-8FF8E297E980}" type="pres">
      <dgm:prSet presAssocID="{5E481436-567C-47EC-BF0C-3B038A0C4F25}" presName="DropPinPlaceHolder" presStyleCnt="0"/>
      <dgm:spPr/>
    </dgm:pt>
    <dgm:pt modelId="{408E1424-552F-4DD2-A8B4-415025F658C3}" type="pres">
      <dgm:prSet presAssocID="{5E481436-567C-47EC-BF0C-3B038A0C4F25}" presName="DropPin" presStyleLbl="alignNode1" presStyleIdx="3" presStyleCnt="4" custScaleX="244318" custScaleY="187442"/>
      <dgm:spPr/>
    </dgm:pt>
    <dgm:pt modelId="{4B35394C-C541-4C24-B2B0-451E8CA74DEA}" type="pres">
      <dgm:prSet presAssocID="{5E481436-567C-47EC-BF0C-3B038A0C4F25}" presName="Ellipse" presStyleLbl="fgAcc1" presStyleIdx="4" presStyleCnt="5"/>
      <dgm:spPr>
        <a:solidFill>
          <a:schemeClr val="lt1">
            <a:alpha val="90000"/>
            <a:hueOff val="0"/>
            <a:satOff val="0"/>
            <a:lumOff val="0"/>
            <a:alphaOff val="0"/>
          </a:schemeClr>
        </a:solidFill>
        <a:ln w="19050" cap="flat" cmpd="sng" algn="ctr">
          <a:noFill/>
          <a:prstDash val="solid"/>
          <a:miter lim="800000"/>
        </a:ln>
        <a:effectLst/>
      </dgm:spPr>
    </dgm:pt>
    <dgm:pt modelId="{C6E567CE-B55A-4069-8891-76A8FCBAB82C}" type="pres">
      <dgm:prSet presAssocID="{5E481436-567C-47EC-BF0C-3B038A0C4F25}" presName="L2TextContainer" presStyleLbl="revTx" presStyleIdx="6" presStyleCnt="8">
        <dgm:presLayoutVars>
          <dgm:bulletEnabled val="1"/>
        </dgm:presLayoutVars>
      </dgm:prSet>
      <dgm:spPr/>
    </dgm:pt>
    <dgm:pt modelId="{CB10F967-B189-4227-86AE-E7636ACA434D}" type="pres">
      <dgm:prSet presAssocID="{5E481436-567C-47EC-BF0C-3B038A0C4F25}" presName="L1TextContainer" presStyleLbl="revTx" presStyleIdx="7" presStyleCnt="8" custLinFactNeighborX="4037" custLinFactNeighborY="55702">
        <dgm:presLayoutVars>
          <dgm:chMax val="1"/>
          <dgm:chPref val="1"/>
          <dgm:bulletEnabled val="1"/>
        </dgm:presLayoutVars>
      </dgm:prSet>
      <dgm:spPr/>
    </dgm:pt>
    <dgm:pt modelId="{B3BFC814-E3FF-4B91-BC5F-121E8CE94879}" type="pres">
      <dgm:prSet presAssocID="{5E481436-567C-47EC-BF0C-3B038A0C4F25}" presName="ConnectLine" presStyleLbl="sibTrans1D1" presStyleIdx="3" presStyleCnt="4"/>
      <dgm:spPr>
        <a:noFill/>
        <a:ln w="12700" cap="flat" cmpd="sng" algn="ctr">
          <a:solidFill>
            <a:schemeClr val="accent2">
              <a:hueOff val="6443614"/>
              <a:satOff val="-18493"/>
              <a:lumOff val="-29609"/>
              <a:alphaOff val="0"/>
            </a:schemeClr>
          </a:solidFill>
          <a:prstDash val="dash"/>
          <a:miter lim="800000"/>
        </a:ln>
        <a:effectLst/>
      </dgm:spPr>
    </dgm:pt>
    <dgm:pt modelId="{B064DFBF-0416-49D6-AEC0-C0B7C7B2D738}" type="pres">
      <dgm:prSet presAssocID="{5E481436-567C-47EC-BF0C-3B038A0C4F25}" presName="EmptyPlaceHolder" presStyleCnt="0"/>
      <dgm:spPr/>
    </dgm:pt>
  </dgm:ptLst>
  <dgm:cxnLst>
    <dgm:cxn modelId="{99923D0A-E537-4DD4-AAA7-B24BC0598D17}" srcId="{3657BACD-1B63-44F9-8364-F7FA2F783D11}" destId="{432371D6-691A-4D85-A149-9EA5DF5EFFAE}" srcOrd="0" destOrd="0" parTransId="{069C5837-43A3-4708-BF2E-408464E0D389}" sibTransId="{69461783-6F3C-4A87-A7C3-5E374B49DF19}"/>
    <dgm:cxn modelId="{24DC5110-A6FF-41D1-885D-EB3B8BCA6E18}" type="presOf" srcId="{EAD6B610-A8BB-4AA5-ABEC-DABCA5181672}" destId="{C6E567CE-B55A-4069-8891-76A8FCBAB82C}" srcOrd="0" destOrd="0" presId="urn:microsoft.com/office/officeart/2017/3/layout/DropPinTimeline"/>
    <dgm:cxn modelId="{0AB2591D-FD72-45F2-9877-984A0BDCF5D1}" type="presOf" srcId="{432371D6-691A-4D85-A149-9EA5DF5EFFAE}" destId="{C19B8609-D8B9-4BA6-BF81-C704EE3E479F}" srcOrd="0" destOrd="0" presId="urn:microsoft.com/office/officeart/2017/3/layout/DropPinTimeline"/>
    <dgm:cxn modelId="{C2AFAE22-9B6E-4393-8B24-57F9ADCD7F0E}" srcId="{7BE36A59-2656-4259-A875-C5961E3D67F4}" destId="{1216CB62-7709-441E-8935-A8CD61594E75}" srcOrd="0" destOrd="0" parTransId="{81B15ED6-6B48-453D-8453-595E1C45CD88}" sibTransId="{E17BCA9F-2E17-4377-99F0-D09D8D8106E8}"/>
    <dgm:cxn modelId="{1F25F02D-B650-4B8D-8546-D62C0A995AB8}" type="presOf" srcId="{3657BACD-1B63-44F9-8364-F7FA2F783D11}" destId="{521DE2FB-9FF5-4E5F-882C-C7518C3BBAD7}" srcOrd="0" destOrd="0" presId="urn:microsoft.com/office/officeart/2017/3/layout/DropPinTimeline"/>
    <dgm:cxn modelId="{BEBB1031-885B-43B8-A744-259E8BE225E7}" type="presOf" srcId="{7BE36A59-2656-4259-A875-C5961E3D67F4}" destId="{B9703908-56A1-4B00-A2DA-87BE70BE7EA7}" srcOrd="0" destOrd="0" presId="urn:microsoft.com/office/officeart/2017/3/layout/DropPinTimeline"/>
    <dgm:cxn modelId="{9DA0E033-9073-4898-8ADD-0804F301B2B4}" type="presOf" srcId="{3743108E-3E91-43A3-BB42-A24532ACABC7}" destId="{71672675-B126-424B-B9E6-1F84F6069F0A}" srcOrd="0" destOrd="0" presId="urn:microsoft.com/office/officeart/2017/3/layout/DropPinTimeline"/>
    <dgm:cxn modelId="{7727D041-46D6-4C29-A4D5-81686F081061}" type="presOf" srcId="{5FCC75CE-1B0D-4D05-918C-07CEE515CD08}" destId="{D800DE99-4728-4028-883D-46E80975F79C}" srcOrd="0" destOrd="0" presId="urn:microsoft.com/office/officeart/2017/3/layout/DropPinTimeline"/>
    <dgm:cxn modelId="{D037A367-11EA-4933-9AB3-83F02035878A}" srcId="{5FCC75CE-1B0D-4D05-918C-07CEE515CD08}" destId="{7BE36A59-2656-4259-A875-C5961E3D67F4}" srcOrd="2" destOrd="0" parTransId="{DB271E07-1999-48CA-95B1-EAD3FC500B25}" sibTransId="{9A2C314E-9740-4BE1-A275-49F08F994E10}"/>
    <dgm:cxn modelId="{04447F56-FC9B-48CF-AC52-5D60C5069804}" srcId="{5FCC75CE-1B0D-4D05-918C-07CEE515CD08}" destId="{5E481436-567C-47EC-BF0C-3B038A0C4F25}" srcOrd="3" destOrd="0" parTransId="{82811336-F4A8-4158-9B0B-826EA41B68FF}" sibTransId="{5265BE6C-B553-4324-8454-CCFB176A1E0E}"/>
    <dgm:cxn modelId="{6686647D-1BD2-45F7-B757-6DFD6B991A00}" srcId="{5E481436-567C-47EC-BF0C-3B038A0C4F25}" destId="{EAD6B610-A8BB-4AA5-ABEC-DABCA5181672}" srcOrd="0" destOrd="0" parTransId="{F133BA98-375F-4619-A6A0-2FC74167BA30}" sibTransId="{438B3756-12AE-4C0E-A82E-C2D47B7E0ABD}"/>
    <dgm:cxn modelId="{0F3E288B-9D0F-47D3-83C2-C1EB7BB71725}" srcId="{3743108E-3E91-43A3-BB42-A24532ACABC7}" destId="{CB01EC31-C2F0-473F-8C41-1BC9621C78BB}" srcOrd="0" destOrd="0" parTransId="{647F46C4-6B40-499F-9900-C46404A697E3}" sibTransId="{1DCCB0F9-FB07-4163-BEB9-537139596572}"/>
    <dgm:cxn modelId="{BDA65898-5E73-43F2-8C69-040176E85C04}" type="presOf" srcId="{5E481436-567C-47EC-BF0C-3B038A0C4F25}" destId="{CB10F967-B189-4227-86AE-E7636ACA434D}" srcOrd="0" destOrd="0" presId="urn:microsoft.com/office/officeart/2017/3/layout/DropPinTimeline"/>
    <dgm:cxn modelId="{C4A148CB-61B9-4EF8-B4C0-D97A6D52592E}" type="presOf" srcId="{CB01EC31-C2F0-473F-8C41-1BC9621C78BB}" destId="{32011C7C-EC3A-41FA-8C50-22CFDCB4A26B}" srcOrd="0" destOrd="0" presId="urn:microsoft.com/office/officeart/2017/3/layout/DropPinTimeline"/>
    <dgm:cxn modelId="{B1D7CFCE-BBA2-45A1-A6F3-9CCC8B24B321}" type="presOf" srcId="{1216CB62-7709-441E-8935-A8CD61594E75}" destId="{4ED1E22F-B533-43D6-B7FC-9A2101C646CB}" srcOrd="0" destOrd="0" presId="urn:microsoft.com/office/officeart/2017/3/layout/DropPinTimeline"/>
    <dgm:cxn modelId="{D7246CE5-8C70-48B1-B4EB-01E3D08DB2C6}" srcId="{5FCC75CE-1B0D-4D05-918C-07CEE515CD08}" destId="{3743108E-3E91-43A3-BB42-A24532ACABC7}" srcOrd="0" destOrd="0" parTransId="{095269D3-3511-4792-A00E-DF1F336FE670}" sibTransId="{9B3DCFDD-C22A-492A-91BB-AE4BDA2C50C2}"/>
    <dgm:cxn modelId="{54F8A6E9-095D-4B92-96C7-D6D80EDC36E0}" srcId="{5FCC75CE-1B0D-4D05-918C-07CEE515CD08}" destId="{3657BACD-1B63-44F9-8364-F7FA2F783D11}" srcOrd="1" destOrd="0" parTransId="{73F1F72F-197E-45FC-8DBF-1E2629A806FE}" sibTransId="{9044F8E6-D0C3-4A01-9CA6-9F33BB194E0A}"/>
    <dgm:cxn modelId="{1781419C-373E-4AA4-8B6B-022ACE1A46E2}" type="presParOf" srcId="{D800DE99-4728-4028-883D-46E80975F79C}" destId="{2F0CE93C-55E0-4B98-8BD7-D8327EEB3A4E}" srcOrd="0" destOrd="0" presId="urn:microsoft.com/office/officeart/2017/3/layout/DropPinTimeline"/>
    <dgm:cxn modelId="{9C941597-BEA0-4653-96FB-0708651B1618}" type="presParOf" srcId="{D800DE99-4728-4028-883D-46E80975F79C}" destId="{42C87052-C5A7-44BA-A9E1-ACC482DD64CE}" srcOrd="1" destOrd="0" presId="urn:microsoft.com/office/officeart/2017/3/layout/DropPinTimeline"/>
    <dgm:cxn modelId="{D1A720D0-DDE8-47C3-8A5E-8E58BA7DEDD5}" type="presParOf" srcId="{42C87052-C5A7-44BA-A9E1-ACC482DD64CE}" destId="{925DE409-BDFD-4739-AC90-CF19EAE0E12C}" srcOrd="0" destOrd="0" presId="urn:microsoft.com/office/officeart/2017/3/layout/DropPinTimeline"/>
    <dgm:cxn modelId="{97CE3346-3BB7-48EA-A8AE-00BE94477033}" type="presParOf" srcId="{925DE409-BDFD-4739-AC90-CF19EAE0E12C}" destId="{AAEFFA6F-F543-43BE-9A63-BC240E2481C7}" srcOrd="0" destOrd="0" presId="urn:microsoft.com/office/officeart/2017/3/layout/DropPinTimeline"/>
    <dgm:cxn modelId="{8CF98626-DC3B-496C-B475-BDAC51AC7AA8}" type="presParOf" srcId="{925DE409-BDFD-4739-AC90-CF19EAE0E12C}" destId="{5886BB18-9E7B-4861-932C-1152BD1D1FC1}" srcOrd="1" destOrd="0" presId="urn:microsoft.com/office/officeart/2017/3/layout/DropPinTimeline"/>
    <dgm:cxn modelId="{0BE90F99-0300-46D2-98CC-DA2181270182}" type="presParOf" srcId="{5886BB18-9E7B-4861-932C-1152BD1D1FC1}" destId="{3B62E8E0-A20C-4F9B-B430-5D13118C39F2}" srcOrd="0" destOrd="0" presId="urn:microsoft.com/office/officeart/2017/3/layout/DropPinTimeline"/>
    <dgm:cxn modelId="{1CB9E9CC-5F2E-43AD-A787-7C90FF462962}" type="presParOf" srcId="{5886BB18-9E7B-4861-932C-1152BD1D1FC1}" destId="{854380F8-8E9B-444F-95EB-4A5CF3ED9C3C}" srcOrd="1" destOrd="0" presId="urn:microsoft.com/office/officeart/2017/3/layout/DropPinTimeline"/>
    <dgm:cxn modelId="{3BA3A3B5-5788-47E8-9910-96C194583493}" type="presParOf" srcId="{925DE409-BDFD-4739-AC90-CF19EAE0E12C}" destId="{32011C7C-EC3A-41FA-8C50-22CFDCB4A26B}" srcOrd="2" destOrd="0" presId="urn:microsoft.com/office/officeart/2017/3/layout/DropPinTimeline"/>
    <dgm:cxn modelId="{80821C71-503F-4BD1-BC8E-8E44C44697AC}" type="presParOf" srcId="{925DE409-BDFD-4739-AC90-CF19EAE0E12C}" destId="{71672675-B126-424B-B9E6-1F84F6069F0A}" srcOrd="3" destOrd="0" presId="urn:microsoft.com/office/officeart/2017/3/layout/DropPinTimeline"/>
    <dgm:cxn modelId="{1D3CD5F7-A8DF-43F2-BDBA-5D00FA16DFE4}" type="presParOf" srcId="{925DE409-BDFD-4739-AC90-CF19EAE0E12C}" destId="{FA4D75B7-1905-4E96-97C9-4E7AB5E8998F}" srcOrd="4" destOrd="0" presId="urn:microsoft.com/office/officeart/2017/3/layout/DropPinTimeline"/>
    <dgm:cxn modelId="{32334338-19CF-4ED5-BCCE-E1E4F19F8C3E}" type="presParOf" srcId="{925DE409-BDFD-4739-AC90-CF19EAE0E12C}" destId="{02EBDAF2-E811-43F4-B51E-1A31F23547B3}" srcOrd="5" destOrd="0" presId="urn:microsoft.com/office/officeart/2017/3/layout/DropPinTimeline"/>
    <dgm:cxn modelId="{4997353C-C857-4975-9BEA-DE8D49370FCB}" type="presParOf" srcId="{42C87052-C5A7-44BA-A9E1-ACC482DD64CE}" destId="{6AB687E3-61EF-4CF4-997C-746C84DAB128}" srcOrd="1" destOrd="0" presId="urn:microsoft.com/office/officeart/2017/3/layout/DropPinTimeline"/>
    <dgm:cxn modelId="{ACDD160A-EB7C-44B4-9184-8B90CAB48B07}" type="presParOf" srcId="{42C87052-C5A7-44BA-A9E1-ACC482DD64CE}" destId="{4AFA0B8F-88B5-4A16-AFC2-FEF2A0F9C16A}" srcOrd="2" destOrd="0" presId="urn:microsoft.com/office/officeart/2017/3/layout/DropPinTimeline"/>
    <dgm:cxn modelId="{16D2BBB8-CB27-49FA-80A9-04E86F89B47E}" type="presParOf" srcId="{4AFA0B8F-88B5-4A16-AFC2-FEF2A0F9C16A}" destId="{3095819F-69EB-45F8-AC00-7664977EFD06}" srcOrd="0" destOrd="0" presId="urn:microsoft.com/office/officeart/2017/3/layout/DropPinTimeline"/>
    <dgm:cxn modelId="{3F8D5FF6-2A4D-4A6C-9948-69CC865797E8}" type="presParOf" srcId="{4AFA0B8F-88B5-4A16-AFC2-FEF2A0F9C16A}" destId="{AEAB51FE-5A89-45F5-9E06-DD4051A57A44}" srcOrd="1" destOrd="0" presId="urn:microsoft.com/office/officeart/2017/3/layout/DropPinTimeline"/>
    <dgm:cxn modelId="{687092A2-0534-42C7-9EDB-DF36025E14FC}" type="presParOf" srcId="{AEAB51FE-5A89-45F5-9E06-DD4051A57A44}" destId="{A3E4C61B-3090-4079-B88B-82A48A07C7A8}" srcOrd="0" destOrd="0" presId="urn:microsoft.com/office/officeart/2017/3/layout/DropPinTimeline"/>
    <dgm:cxn modelId="{C7A83B94-8CFC-4644-9E6C-084546193833}" type="presParOf" srcId="{AEAB51FE-5A89-45F5-9E06-DD4051A57A44}" destId="{05959890-C162-4B20-9EC5-C7A0ED946B0F}" srcOrd="1" destOrd="0" presId="urn:microsoft.com/office/officeart/2017/3/layout/DropPinTimeline"/>
    <dgm:cxn modelId="{C868F9C3-D2B4-4E5A-B234-7329EC92DDBB}" type="presParOf" srcId="{4AFA0B8F-88B5-4A16-AFC2-FEF2A0F9C16A}" destId="{C19B8609-D8B9-4BA6-BF81-C704EE3E479F}" srcOrd="2" destOrd="0" presId="urn:microsoft.com/office/officeart/2017/3/layout/DropPinTimeline"/>
    <dgm:cxn modelId="{0FD69212-974B-4362-BE45-D51AEA4A54D1}" type="presParOf" srcId="{4AFA0B8F-88B5-4A16-AFC2-FEF2A0F9C16A}" destId="{521DE2FB-9FF5-4E5F-882C-C7518C3BBAD7}" srcOrd="3" destOrd="0" presId="urn:microsoft.com/office/officeart/2017/3/layout/DropPinTimeline"/>
    <dgm:cxn modelId="{F883865D-1838-4CA9-A88C-76CFFAD234C0}" type="presParOf" srcId="{4AFA0B8F-88B5-4A16-AFC2-FEF2A0F9C16A}" destId="{3F84E8DC-319A-44FD-87BE-1033666EEFD3}" srcOrd="4" destOrd="0" presId="urn:microsoft.com/office/officeart/2017/3/layout/DropPinTimeline"/>
    <dgm:cxn modelId="{D9CE2F2B-28CF-47A4-9CEE-E3987260C859}" type="presParOf" srcId="{4AFA0B8F-88B5-4A16-AFC2-FEF2A0F9C16A}" destId="{A299D2B0-BAEC-4134-9BF7-B5001B2305A1}" srcOrd="5" destOrd="0" presId="urn:microsoft.com/office/officeart/2017/3/layout/DropPinTimeline"/>
    <dgm:cxn modelId="{34426E93-4EE7-4106-AB82-E614E61CF0FD}" type="presParOf" srcId="{42C87052-C5A7-44BA-A9E1-ACC482DD64CE}" destId="{EBACCDA9-CA0F-419E-9037-CE6378F9B503}" srcOrd="3" destOrd="0" presId="urn:microsoft.com/office/officeart/2017/3/layout/DropPinTimeline"/>
    <dgm:cxn modelId="{D9BDC126-7674-475B-8165-C72E1C303C17}" type="presParOf" srcId="{42C87052-C5A7-44BA-A9E1-ACC482DD64CE}" destId="{87A0141E-B6AC-42C7-9F9A-59B56A229988}" srcOrd="4" destOrd="0" presId="urn:microsoft.com/office/officeart/2017/3/layout/DropPinTimeline"/>
    <dgm:cxn modelId="{D0E372B1-9D9C-4107-BC02-EBE90D92983F}" type="presParOf" srcId="{87A0141E-B6AC-42C7-9F9A-59B56A229988}" destId="{316128CC-92A7-4490-92B2-C5F1C2FF6EFA}" srcOrd="0" destOrd="0" presId="urn:microsoft.com/office/officeart/2017/3/layout/DropPinTimeline"/>
    <dgm:cxn modelId="{6F781B4C-1164-488B-9085-9F6F5F40A94C}" type="presParOf" srcId="{87A0141E-B6AC-42C7-9F9A-59B56A229988}" destId="{0C6EE1BA-F184-4D1F-AF76-C26D8F9D815A}" srcOrd="1" destOrd="0" presId="urn:microsoft.com/office/officeart/2017/3/layout/DropPinTimeline"/>
    <dgm:cxn modelId="{2786E7F1-5FAB-4D45-8F5D-02CAB37F7765}" type="presParOf" srcId="{0C6EE1BA-F184-4D1F-AF76-C26D8F9D815A}" destId="{D7E190C4-6992-4A9D-960F-E5E3AFE14A28}" srcOrd="0" destOrd="0" presId="urn:microsoft.com/office/officeart/2017/3/layout/DropPinTimeline"/>
    <dgm:cxn modelId="{FA174900-AC62-4E28-8021-23CD3FACBBE1}" type="presParOf" srcId="{0C6EE1BA-F184-4D1F-AF76-C26D8F9D815A}" destId="{F86B3C3C-B9AA-4E2A-A243-7B2D01854F5F}" srcOrd="1" destOrd="0" presId="urn:microsoft.com/office/officeart/2017/3/layout/DropPinTimeline"/>
    <dgm:cxn modelId="{182598CC-1A06-4543-BD00-B4A9C36200C3}" type="presParOf" srcId="{87A0141E-B6AC-42C7-9F9A-59B56A229988}" destId="{4ED1E22F-B533-43D6-B7FC-9A2101C646CB}" srcOrd="2" destOrd="0" presId="urn:microsoft.com/office/officeart/2017/3/layout/DropPinTimeline"/>
    <dgm:cxn modelId="{5D79A677-82C6-46AA-B1FA-A3ADEFC83CEC}" type="presParOf" srcId="{87A0141E-B6AC-42C7-9F9A-59B56A229988}" destId="{B9703908-56A1-4B00-A2DA-87BE70BE7EA7}" srcOrd="3" destOrd="0" presId="urn:microsoft.com/office/officeart/2017/3/layout/DropPinTimeline"/>
    <dgm:cxn modelId="{F0476EBF-5000-4855-BC46-FC04478E9B89}" type="presParOf" srcId="{87A0141E-B6AC-42C7-9F9A-59B56A229988}" destId="{8978CEA3-8F65-4B6A-BCC5-38DE608F0817}" srcOrd="4" destOrd="0" presId="urn:microsoft.com/office/officeart/2017/3/layout/DropPinTimeline"/>
    <dgm:cxn modelId="{71379343-0991-41EB-9817-C6718A68E199}" type="presParOf" srcId="{87A0141E-B6AC-42C7-9F9A-59B56A229988}" destId="{D3C2E98C-BACD-450E-A5EF-88FF0B0352F5}" srcOrd="5" destOrd="0" presId="urn:microsoft.com/office/officeart/2017/3/layout/DropPinTimeline"/>
    <dgm:cxn modelId="{CC82B8D0-C5C2-4821-B7E6-237B801B3F75}" type="presParOf" srcId="{42C87052-C5A7-44BA-A9E1-ACC482DD64CE}" destId="{141B9ECE-DFAA-49AD-950A-15FBE092A4A4}" srcOrd="5" destOrd="0" presId="urn:microsoft.com/office/officeart/2017/3/layout/DropPinTimeline"/>
    <dgm:cxn modelId="{DC760FFC-6827-4AF8-8364-46F847587268}" type="presParOf" srcId="{42C87052-C5A7-44BA-A9E1-ACC482DD64CE}" destId="{5EE0245C-7C2D-4D04-98CC-DEC163FD3519}" srcOrd="6" destOrd="0" presId="urn:microsoft.com/office/officeart/2017/3/layout/DropPinTimeline"/>
    <dgm:cxn modelId="{BC6BC710-EC2D-4845-AA0D-A51369303260}" type="presParOf" srcId="{5EE0245C-7C2D-4D04-98CC-DEC163FD3519}" destId="{FFDA7DFC-F7E3-4702-B1CE-B93CB306E963}" srcOrd="0" destOrd="0" presId="urn:microsoft.com/office/officeart/2017/3/layout/DropPinTimeline"/>
    <dgm:cxn modelId="{B2CBE10C-119A-40A8-B85F-0D5BD34ED012}" type="presParOf" srcId="{5EE0245C-7C2D-4D04-98CC-DEC163FD3519}" destId="{546394AE-742E-46E3-A2BC-8FF8E297E980}" srcOrd="1" destOrd="0" presId="urn:microsoft.com/office/officeart/2017/3/layout/DropPinTimeline"/>
    <dgm:cxn modelId="{BBCA97BE-11FD-44D8-A7BE-CDD199D731D0}" type="presParOf" srcId="{546394AE-742E-46E3-A2BC-8FF8E297E980}" destId="{408E1424-552F-4DD2-A8B4-415025F658C3}" srcOrd="0" destOrd="0" presId="urn:microsoft.com/office/officeart/2017/3/layout/DropPinTimeline"/>
    <dgm:cxn modelId="{A7AFD01E-DB6F-40CA-9D2F-C039D32C22D1}" type="presParOf" srcId="{546394AE-742E-46E3-A2BC-8FF8E297E980}" destId="{4B35394C-C541-4C24-B2B0-451E8CA74DEA}" srcOrd="1" destOrd="0" presId="urn:microsoft.com/office/officeart/2017/3/layout/DropPinTimeline"/>
    <dgm:cxn modelId="{E978BA16-C1BB-4687-AF4A-ACBC259C857A}" type="presParOf" srcId="{5EE0245C-7C2D-4D04-98CC-DEC163FD3519}" destId="{C6E567CE-B55A-4069-8891-76A8FCBAB82C}" srcOrd="2" destOrd="0" presId="urn:microsoft.com/office/officeart/2017/3/layout/DropPinTimeline"/>
    <dgm:cxn modelId="{CC371652-7737-4C73-AE06-F029C2769CD2}" type="presParOf" srcId="{5EE0245C-7C2D-4D04-98CC-DEC163FD3519}" destId="{CB10F967-B189-4227-86AE-E7636ACA434D}" srcOrd="3" destOrd="0" presId="urn:microsoft.com/office/officeart/2017/3/layout/DropPinTimeline"/>
    <dgm:cxn modelId="{0A0AA81A-3C45-4C41-9E25-D1EED6F192EB}" type="presParOf" srcId="{5EE0245C-7C2D-4D04-98CC-DEC163FD3519}" destId="{B3BFC814-E3FF-4B91-BC5F-121E8CE94879}" srcOrd="4" destOrd="0" presId="urn:microsoft.com/office/officeart/2017/3/layout/DropPinTimeline"/>
    <dgm:cxn modelId="{208382FD-DDBC-4E1B-887D-6F3C2FEEFD92}" type="presParOf" srcId="{5EE0245C-7C2D-4D04-98CC-DEC163FD3519}" destId="{B064DFBF-0416-49D6-AEC0-C0B7C7B2D738}"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6D8F12-5DCC-42E3-A1E6-62D8C7D2C3E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36E36AF5-9AFD-4C3E-B14D-4BC517C84D43}">
      <dgm:prSet/>
      <dgm:spPr/>
      <dgm:t>
        <a:bodyPr/>
        <a:lstStyle/>
        <a:p>
          <a:r>
            <a:rPr lang="en-US" b="1"/>
            <a:t>PFAS Sampling should take place at the entry point(s) to your distribution system. This is after any treatment but before the first customer.</a:t>
          </a:r>
        </a:p>
      </dgm:t>
    </dgm:pt>
    <dgm:pt modelId="{26E7D499-D0D2-4CD7-87FD-D35C4D7523C1}" type="parTrans" cxnId="{DF029420-9A0E-47DF-9E88-92699AA8B64F}">
      <dgm:prSet/>
      <dgm:spPr/>
      <dgm:t>
        <a:bodyPr/>
        <a:lstStyle/>
        <a:p>
          <a:endParaRPr lang="en-US" b="1"/>
        </a:p>
      </dgm:t>
    </dgm:pt>
    <dgm:pt modelId="{C1B47DCE-6E9D-4B94-861A-CF9CCD915A30}" type="sibTrans" cxnId="{DF029420-9A0E-47DF-9E88-92699AA8B64F}">
      <dgm:prSet/>
      <dgm:spPr/>
      <dgm:t>
        <a:bodyPr/>
        <a:lstStyle/>
        <a:p>
          <a:endParaRPr lang="en-US" b="1"/>
        </a:p>
      </dgm:t>
    </dgm:pt>
    <dgm:pt modelId="{9B5984A5-3448-4601-8E3C-AED3941D129F}">
      <dgm:prSet/>
      <dgm:spPr/>
      <dgm:t>
        <a:bodyPr/>
        <a:lstStyle/>
        <a:p>
          <a:r>
            <a:rPr lang="en-US" b="1"/>
            <a:t>Having a combined point of entry can reduce the number of samples you would take.</a:t>
          </a:r>
        </a:p>
      </dgm:t>
    </dgm:pt>
    <dgm:pt modelId="{CB932ACC-EE46-4D9B-88D5-68ADC5732633}" type="parTrans" cxnId="{4938D36D-57F0-4F75-A702-C12A7E562F93}">
      <dgm:prSet/>
      <dgm:spPr/>
      <dgm:t>
        <a:bodyPr/>
        <a:lstStyle/>
        <a:p>
          <a:endParaRPr lang="en-US" b="1"/>
        </a:p>
      </dgm:t>
    </dgm:pt>
    <dgm:pt modelId="{06C8AC56-F607-4A3C-A2F3-95B06975EA49}" type="sibTrans" cxnId="{4938D36D-57F0-4F75-A702-C12A7E562F93}">
      <dgm:prSet/>
      <dgm:spPr/>
      <dgm:t>
        <a:bodyPr/>
        <a:lstStyle/>
        <a:p>
          <a:endParaRPr lang="en-US" b="1"/>
        </a:p>
      </dgm:t>
    </dgm:pt>
    <dgm:pt modelId="{9B59F039-713F-42FC-AF5A-A4D42EC4192E}" type="pres">
      <dgm:prSet presAssocID="{DE6D8F12-5DCC-42E3-A1E6-62D8C7D2C3E4}" presName="hierChild1" presStyleCnt="0">
        <dgm:presLayoutVars>
          <dgm:chPref val="1"/>
          <dgm:dir/>
          <dgm:animOne val="branch"/>
          <dgm:animLvl val="lvl"/>
          <dgm:resizeHandles/>
        </dgm:presLayoutVars>
      </dgm:prSet>
      <dgm:spPr/>
    </dgm:pt>
    <dgm:pt modelId="{D3D6909F-9291-48FB-92AE-759465E9CA51}" type="pres">
      <dgm:prSet presAssocID="{36E36AF5-9AFD-4C3E-B14D-4BC517C84D43}" presName="hierRoot1" presStyleCnt="0"/>
      <dgm:spPr/>
    </dgm:pt>
    <dgm:pt modelId="{1D44237B-D43F-483F-92A1-13894CDF3985}" type="pres">
      <dgm:prSet presAssocID="{36E36AF5-9AFD-4C3E-B14D-4BC517C84D43}" presName="composite" presStyleCnt="0"/>
      <dgm:spPr/>
    </dgm:pt>
    <dgm:pt modelId="{2C1E2375-6365-4493-95E1-BA6526E4E85F}" type="pres">
      <dgm:prSet presAssocID="{36E36AF5-9AFD-4C3E-B14D-4BC517C84D43}" presName="background" presStyleLbl="node0" presStyleIdx="0" presStyleCnt="2"/>
      <dgm:spPr/>
    </dgm:pt>
    <dgm:pt modelId="{FB5AF169-F3F5-45AE-BF49-8B3551E743A5}" type="pres">
      <dgm:prSet presAssocID="{36E36AF5-9AFD-4C3E-B14D-4BC517C84D43}" presName="text" presStyleLbl="fgAcc0" presStyleIdx="0" presStyleCnt="2">
        <dgm:presLayoutVars>
          <dgm:chPref val="3"/>
        </dgm:presLayoutVars>
      </dgm:prSet>
      <dgm:spPr/>
    </dgm:pt>
    <dgm:pt modelId="{DF69B897-7734-4380-BEF1-FA0E96084EF8}" type="pres">
      <dgm:prSet presAssocID="{36E36AF5-9AFD-4C3E-B14D-4BC517C84D43}" presName="hierChild2" presStyleCnt="0"/>
      <dgm:spPr/>
    </dgm:pt>
    <dgm:pt modelId="{7B36B9F0-0B64-4A16-ACBA-AF95C997E52F}" type="pres">
      <dgm:prSet presAssocID="{9B5984A5-3448-4601-8E3C-AED3941D129F}" presName="hierRoot1" presStyleCnt="0"/>
      <dgm:spPr/>
    </dgm:pt>
    <dgm:pt modelId="{DC25E984-5694-457F-8FDD-370447AA3F08}" type="pres">
      <dgm:prSet presAssocID="{9B5984A5-3448-4601-8E3C-AED3941D129F}" presName="composite" presStyleCnt="0"/>
      <dgm:spPr/>
    </dgm:pt>
    <dgm:pt modelId="{A24B31CF-5B86-4D0E-98CD-AE840CF3A53E}" type="pres">
      <dgm:prSet presAssocID="{9B5984A5-3448-4601-8E3C-AED3941D129F}" presName="background" presStyleLbl="node0" presStyleIdx="1" presStyleCnt="2"/>
      <dgm:spPr/>
    </dgm:pt>
    <dgm:pt modelId="{7BDCAC30-D324-41E2-897D-229CA300EE32}" type="pres">
      <dgm:prSet presAssocID="{9B5984A5-3448-4601-8E3C-AED3941D129F}" presName="text" presStyleLbl="fgAcc0" presStyleIdx="1" presStyleCnt="2">
        <dgm:presLayoutVars>
          <dgm:chPref val="3"/>
        </dgm:presLayoutVars>
      </dgm:prSet>
      <dgm:spPr/>
    </dgm:pt>
    <dgm:pt modelId="{E9E2D887-146D-4C50-AE2F-0DE1AC6DB2FD}" type="pres">
      <dgm:prSet presAssocID="{9B5984A5-3448-4601-8E3C-AED3941D129F}" presName="hierChild2" presStyleCnt="0"/>
      <dgm:spPr/>
    </dgm:pt>
  </dgm:ptLst>
  <dgm:cxnLst>
    <dgm:cxn modelId="{DF029420-9A0E-47DF-9E88-92699AA8B64F}" srcId="{DE6D8F12-5DCC-42E3-A1E6-62D8C7D2C3E4}" destId="{36E36AF5-9AFD-4C3E-B14D-4BC517C84D43}" srcOrd="0" destOrd="0" parTransId="{26E7D499-D0D2-4CD7-87FD-D35C4D7523C1}" sibTransId="{C1B47DCE-6E9D-4B94-861A-CF9CCD915A30}"/>
    <dgm:cxn modelId="{4938D36D-57F0-4F75-A702-C12A7E562F93}" srcId="{DE6D8F12-5DCC-42E3-A1E6-62D8C7D2C3E4}" destId="{9B5984A5-3448-4601-8E3C-AED3941D129F}" srcOrd="1" destOrd="0" parTransId="{CB932ACC-EE46-4D9B-88D5-68ADC5732633}" sibTransId="{06C8AC56-F607-4A3C-A2F3-95B06975EA49}"/>
    <dgm:cxn modelId="{39172185-A994-43AE-9963-2BE100E40993}" type="presOf" srcId="{9B5984A5-3448-4601-8E3C-AED3941D129F}" destId="{7BDCAC30-D324-41E2-897D-229CA300EE32}" srcOrd="0" destOrd="0" presId="urn:microsoft.com/office/officeart/2005/8/layout/hierarchy1"/>
    <dgm:cxn modelId="{0E09FA94-0566-4D3A-9CE0-52BCE3DDC97D}" type="presOf" srcId="{36E36AF5-9AFD-4C3E-B14D-4BC517C84D43}" destId="{FB5AF169-F3F5-45AE-BF49-8B3551E743A5}" srcOrd="0" destOrd="0" presId="urn:microsoft.com/office/officeart/2005/8/layout/hierarchy1"/>
    <dgm:cxn modelId="{7601A7DF-A6CF-4875-8C3E-07DFC8E0D4A9}" type="presOf" srcId="{DE6D8F12-5DCC-42E3-A1E6-62D8C7D2C3E4}" destId="{9B59F039-713F-42FC-AF5A-A4D42EC4192E}" srcOrd="0" destOrd="0" presId="urn:microsoft.com/office/officeart/2005/8/layout/hierarchy1"/>
    <dgm:cxn modelId="{E8A0D62A-8794-4AEE-AEDA-4B4C7308E850}" type="presParOf" srcId="{9B59F039-713F-42FC-AF5A-A4D42EC4192E}" destId="{D3D6909F-9291-48FB-92AE-759465E9CA51}" srcOrd="0" destOrd="0" presId="urn:microsoft.com/office/officeart/2005/8/layout/hierarchy1"/>
    <dgm:cxn modelId="{33F2E0F0-96F1-4F1D-855A-6CE4EA9A8C0B}" type="presParOf" srcId="{D3D6909F-9291-48FB-92AE-759465E9CA51}" destId="{1D44237B-D43F-483F-92A1-13894CDF3985}" srcOrd="0" destOrd="0" presId="urn:microsoft.com/office/officeart/2005/8/layout/hierarchy1"/>
    <dgm:cxn modelId="{377C134B-58E2-43B4-B1E8-6689F7699692}" type="presParOf" srcId="{1D44237B-D43F-483F-92A1-13894CDF3985}" destId="{2C1E2375-6365-4493-95E1-BA6526E4E85F}" srcOrd="0" destOrd="0" presId="urn:microsoft.com/office/officeart/2005/8/layout/hierarchy1"/>
    <dgm:cxn modelId="{B27BAB68-E6DE-4027-B48F-93E59A227171}" type="presParOf" srcId="{1D44237B-D43F-483F-92A1-13894CDF3985}" destId="{FB5AF169-F3F5-45AE-BF49-8B3551E743A5}" srcOrd="1" destOrd="0" presId="urn:microsoft.com/office/officeart/2005/8/layout/hierarchy1"/>
    <dgm:cxn modelId="{6782FFF1-964D-422F-929D-75DFA4FF4ED1}" type="presParOf" srcId="{D3D6909F-9291-48FB-92AE-759465E9CA51}" destId="{DF69B897-7734-4380-BEF1-FA0E96084EF8}" srcOrd="1" destOrd="0" presId="urn:microsoft.com/office/officeart/2005/8/layout/hierarchy1"/>
    <dgm:cxn modelId="{99909907-324E-47A8-A98C-F467E8F037FD}" type="presParOf" srcId="{9B59F039-713F-42FC-AF5A-A4D42EC4192E}" destId="{7B36B9F0-0B64-4A16-ACBA-AF95C997E52F}" srcOrd="1" destOrd="0" presId="urn:microsoft.com/office/officeart/2005/8/layout/hierarchy1"/>
    <dgm:cxn modelId="{7CBAE3CA-54A0-43C1-BE89-8F259BE653B4}" type="presParOf" srcId="{7B36B9F0-0B64-4A16-ACBA-AF95C997E52F}" destId="{DC25E984-5694-457F-8FDD-370447AA3F08}" srcOrd="0" destOrd="0" presId="urn:microsoft.com/office/officeart/2005/8/layout/hierarchy1"/>
    <dgm:cxn modelId="{9AA54FB2-61A8-4D49-821B-A723FA1E3064}" type="presParOf" srcId="{DC25E984-5694-457F-8FDD-370447AA3F08}" destId="{A24B31CF-5B86-4D0E-98CD-AE840CF3A53E}" srcOrd="0" destOrd="0" presId="urn:microsoft.com/office/officeart/2005/8/layout/hierarchy1"/>
    <dgm:cxn modelId="{C87BDB10-A189-48B2-90C6-DC7FB9EE1B5B}" type="presParOf" srcId="{DC25E984-5694-457F-8FDD-370447AA3F08}" destId="{7BDCAC30-D324-41E2-897D-229CA300EE32}" srcOrd="1" destOrd="0" presId="urn:microsoft.com/office/officeart/2005/8/layout/hierarchy1"/>
    <dgm:cxn modelId="{DF8B1D58-8EBA-4330-8C1E-A289BE233D1F}" type="presParOf" srcId="{7B36B9F0-0B64-4A16-ACBA-AF95C997E52F}" destId="{E9E2D887-146D-4C50-AE2F-0DE1AC6DB2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D062B5-1D32-4FC3-9AC3-A62BAB567729}"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A53AE070-8BD0-453D-A335-90978E342D22}">
      <dgm:prSet custT="1"/>
      <dgm:spPr/>
      <dgm:t>
        <a:bodyPr/>
        <a:lstStyle/>
        <a:p>
          <a:r>
            <a:rPr lang="en-US" sz="1800" b="1"/>
            <a:t>Use field blanks</a:t>
          </a:r>
        </a:p>
      </dgm:t>
    </dgm:pt>
    <dgm:pt modelId="{31FFC48D-079C-41EA-8978-0D98488AABB5}" type="parTrans" cxnId="{6C23FC0A-AB17-4FA6-8792-6932FB0BA9D5}">
      <dgm:prSet/>
      <dgm:spPr/>
      <dgm:t>
        <a:bodyPr/>
        <a:lstStyle/>
        <a:p>
          <a:endParaRPr lang="en-US" b="1"/>
        </a:p>
      </dgm:t>
    </dgm:pt>
    <dgm:pt modelId="{6997913D-B532-43A1-BF6A-C478188EFE21}" type="sibTrans" cxnId="{6C23FC0A-AB17-4FA6-8792-6932FB0BA9D5}">
      <dgm:prSet/>
      <dgm:spPr/>
      <dgm:t>
        <a:bodyPr/>
        <a:lstStyle/>
        <a:p>
          <a:endParaRPr lang="en-US" b="1"/>
        </a:p>
      </dgm:t>
    </dgm:pt>
    <dgm:pt modelId="{C7A7A12F-A1B9-4F18-928B-95316C9EB6F5}">
      <dgm:prSet custT="1"/>
      <dgm:spPr/>
      <dgm:t>
        <a:bodyPr/>
        <a:lstStyle/>
        <a:p>
          <a:r>
            <a:rPr lang="en-US" sz="1800" b="1"/>
            <a:t>Wash your hands</a:t>
          </a:r>
        </a:p>
      </dgm:t>
    </dgm:pt>
    <dgm:pt modelId="{82449DBD-AE10-4FA9-B7A0-964F28994543}" type="parTrans" cxnId="{1D51A569-AA80-4053-A930-1DF640312834}">
      <dgm:prSet/>
      <dgm:spPr/>
      <dgm:t>
        <a:bodyPr/>
        <a:lstStyle/>
        <a:p>
          <a:endParaRPr lang="en-US" b="1"/>
        </a:p>
      </dgm:t>
    </dgm:pt>
    <dgm:pt modelId="{F646044D-8C38-42E8-B02D-99BCC08466F0}" type="sibTrans" cxnId="{1D51A569-AA80-4053-A930-1DF640312834}">
      <dgm:prSet/>
      <dgm:spPr/>
      <dgm:t>
        <a:bodyPr/>
        <a:lstStyle/>
        <a:p>
          <a:endParaRPr lang="en-US" b="1"/>
        </a:p>
      </dgm:t>
    </dgm:pt>
    <dgm:pt modelId="{7FBFEF49-20B4-4463-BCA5-84667BE9089D}">
      <dgm:prSet custT="1"/>
      <dgm:spPr/>
      <dgm:t>
        <a:bodyPr/>
        <a:lstStyle/>
        <a:p>
          <a:r>
            <a:rPr lang="en-US" sz="1800" b="1"/>
            <a:t>Complete bottle labels and Chain of custody (not sample time) before collection</a:t>
          </a:r>
        </a:p>
      </dgm:t>
    </dgm:pt>
    <dgm:pt modelId="{4E3AF70E-BB95-4FE2-BE1E-407072EB52D3}" type="parTrans" cxnId="{44874E39-717F-46F7-908A-25C605F05855}">
      <dgm:prSet/>
      <dgm:spPr/>
      <dgm:t>
        <a:bodyPr/>
        <a:lstStyle/>
        <a:p>
          <a:endParaRPr lang="en-US" b="1"/>
        </a:p>
      </dgm:t>
    </dgm:pt>
    <dgm:pt modelId="{CD509C2F-BB1B-4ACC-98A1-D2BF9E20DBC0}" type="sibTrans" cxnId="{44874E39-717F-46F7-908A-25C605F05855}">
      <dgm:prSet/>
      <dgm:spPr/>
      <dgm:t>
        <a:bodyPr/>
        <a:lstStyle/>
        <a:p>
          <a:endParaRPr lang="en-US" b="1"/>
        </a:p>
      </dgm:t>
    </dgm:pt>
    <dgm:pt modelId="{E7B5986F-4A7D-42D6-9D13-61BCCE4D9007}">
      <dgm:prSet custT="1"/>
      <dgm:spPr/>
      <dgm:t>
        <a:bodyPr/>
        <a:lstStyle/>
        <a:p>
          <a:r>
            <a:rPr lang="en-US" sz="1800" b="1"/>
            <a:t>Flush the line to mitigate chance of cross contamination</a:t>
          </a:r>
        </a:p>
      </dgm:t>
    </dgm:pt>
    <dgm:pt modelId="{16BA3BD3-6A0F-4CA2-BFD2-F0ABE311577C}" type="parTrans" cxnId="{F6959E75-801E-408A-A63A-AA738A4EAF9E}">
      <dgm:prSet/>
      <dgm:spPr/>
      <dgm:t>
        <a:bodyPr/>
        <a:lstStyle/>
        <a:p>
          <a:endParaRPr lang="en-US" b="1"/>
        </a:p>
      </dgm:t>
    </dgm:pt>
    <dgm:pt modelId="{033D1CBE-561C-4AA3-8725-D884700B84C1}" type="sibTrans" cxnId="{F6959E75-801E-408A-A63A-AA738A4EAF9E}">
      <dgm:prSet/>
      <dgm:spPr/>
      <dgm:t>
        <a:bodyPr/>
        <a:lstStyle/>
        <a:p>
          <a:endParaRPr lang="en-US" b="1"/>
        </a:p>
      </dgm:t>
    </dgm:pt>
    <dgm:pt modelId="{2DC89852-A0D0-4C8B-9630-EE19B1B3CD25}">
      <dgm:prSet custT="1"/>
      <dgm:spPr/>
      <dgm:t>
        <a:bodyPr/>
        <a:lstStyle/>
        <a:p>
          <a:r>
            <a:rPr lang="en-US" sz="1800" b="1"/>
            <a:t>Fill sample bottles, but do not overfill</a:t>
          </a:r>
        </a:p>
      </dgm:t>
    </dgm:pt>
    <dgm:pt modelId="{858D9205-9DD2-4BDE-8A9E-9A959BEBFF4F}" type="parTrans" cxnId="{87710AA7-CA4C-4750-96E1-ECB6AA0F7A65}">
      <dgm:prSet/>
      <dgm:spPr/>
      <dgm:t>
        <a:bodyPr/>
        <a:lstStyle/>
        <a:p>
          <a:endParaRPr lang="en-US" b="1"/>
        </a:p>
      </dgm:t>
    </dgm:pt>
    <dgm:pt modelId="{869D6060-E66A-4646-998D-7E4FDC36D483}" type="sibTrans" cxnId="{87710AA7-CA4C-4750-96E1-ECB6AA0F7A65}">
      <dgm:prSet/>
      <dgm:spPr/>
      <dgm:t>
        <a:bodyPr/>
        <a:lstStyle/>
        <a:p>
          <a:endParaRPr lang="en-US" b="1"/>
        </a:p>
      </dgm:t>
    </dgm:pt>
    <dgm:pt modelId="{1B8E27A0-679E-45F9-AA70-8095B0E80D75}">
      <dgm:prSet custT="1"/>
      <dgm:spPr/>
      <dgm:t>
        <a:bodyPr/>
        <a:lstStyle/>
        <a:p>
          <a:r>
            <a:rPr lang="en-US" sz="1800" b="1"/>
            <a:t>Once sample is collected, do not open bottle again</a:t>
          </a:r>
        </a:p>
      </dgm:t>
    </dgm:pt>
    <dgm:pt modelId="{4F96C930-E420-462E-9A8D-C51217607987}" type="parTrans" cxnId="{6EB5457B-5DDB-4A3C-880D-2ADDCFD02B15}">
      <dgm:prSet/>
      <dgm:spPr/>
      <dgm:t>
        <a:bodyPr/>
        <a:lstStyle/>
        <a:p>
          <a:endParaRPr lang="en-US" b="1"/>
        </a:p>
      </dgm:t>
    </dgm:pt>
    <dgm:pt modelId="{88057A72-728E-459E-BF2B-37082B3225E7}" type="sibTrans" cxnId="{6EB5457B-5DDB-4A3C-880D-2ADDCFD02B15}">
      <dgm:prSet/>
      <dgm:spPr/>
      <dgm:t>
        <a:bodyPr/>
        <a:lstStyle/>
        <a:p>
          <a:endParaRPr lang="en-US" b="1"/>
        </a:p>
      </dgm:t>
    </dgm:pt>
    <dgm:pt modelId="{932D3AB5-965D-4653-823D-AF15B47B396E}">
      <dgm:prSet custT="1"/>
      <dgm:spPr/>
      <dgm:t>
        <a:bodyPr/>
        <a:lstStyle/>
        <a:p>
          <a:r>
            <a:rPr lang="en-US" sz="1800" b="1"/>
            <a:t>HDPE Equipment</a:t>
          </a:r>
        </a:p>
      </dgm:t>
    </dgm:pt>
    <dgm:pt modelId="{9B2411A1-B587-4434-BED4-1EEC2F0F9583}" type="parTrans" cxnId="{EA5A3ECA-3598-4877-B998-23A88F88D726}">
      <dgm:prSet/>
      <dgm:spPr/>
      <dgm:t>
        <a:bodyPr/>
        <a:lstStyle/>
        <a:p>
          <a:endParaRPr lang="en-US" b="1"/>
        </a:p>
      </dgm:t>
    </dgm:pt>
    <dgm:pt modelId="{5E4F1E5D-B20D-447E-9BFB-4778D8A6DD86}" type="sibTrans" cxnId="{EA5A3ECA-3598-4877-B998-23A88F88D726}">
      <dgm:prSet/>
      <dgm:spPr/>
      <dgm:t>
        <a:bodyPr/>
        <a:lstStyle/>
        <a:p>
          <a:endParaRPr lang="en-US" b="1"/>
        </a:p>
      </dgm:t>
    </dgm:pt>
    <dgm:pt modelId="{52C0806B-E523-4A63-8E26-853E84909567}">
      <dgm:prSet custT="1"/>
      <dgm:spPr/>
      <dgm:t>
        <a:bodyPr/>
        <a:lstStyle/>
        <a:p>
          <a:r>
            <a:rPr lang="en-US" sz="1800" b="1"/>
            <a:t>Stainless steel equipment</a:t>
          </a:r>
        </a:p>
      </dgm:t>
    </dgm:pt>
    <dgm:pt modelId="{3D142AE8-E69C-45BC-8F99-347E40BFB5BC}" type="parTrans" cxnId="{04E88C1A-CB6F-43AA-BC2A-36951E6A5D61}">
      <dgm:prSet/>
      <dgm:spPr/>
      <dgm:t>
        <a:bodyPr/>
        <a:lstStyle/>
        <a:p>
          <a:endParaRPr lang="en-US" b="1"/>
        </a:p>
      </dgm:t>
    </dgm:pt>
    <dgm:pt modelId="{009E4076-F97A-4CEB-8B5F-5891779E6F21}" type="sibTrans" cxnId="{04E88C1A-CB6F-43AA-BC2A-36951E6A5D61}">
      <dgm:prSet/>
      <dgm:spPr/>
      <dgm:t>
        <a:bodyPr/>
        <a:lstStyle/>
        <a:p>
          <a:endParaRPr lang="en-US" b="1"/>
        </a:p>
      </dgm:t>
    </dgm:pt>
    <dgm:pt modelId="{E36CA3D8-3EAF-4399-9B25-A793166FFFD2}">
      <dgm:prSet custT="1"/>
      <dgm:spPr/>
      <dgm:t>
        <a:bodyPr/>
        <a:lstStyle/>
        <a:p>
          <a:r>
            <a:rPr lang="en-US" sz="1800" b="1"/>
            <a:t>Nitrile gloves</a:t>
          </a:r>
        </a:p>
      </dgm:t>
    </dgm:pt>
    <dgm:pt modelId="{FCAC24CF-2F5C-435F-9E13-B64C7C81BEA5}" type="parTrans" cxnId="{622FB2DA-EE66-4298-856D-831C5C0B5827}">
      <dgm:prSet/>
      <dgm:spPr/>
      <dgm:t>
        <a:bodyPr/>
        <a:lstStyle/>
        <a:p>
          <a:endParaRPr lang="en-US" b="1"/>
        </a:p>
      </dgm:t>
    </dgm:pt>
    <dgm:pt modelId="{651B50F5-93D0-44EF-BA1E-740F5ADE86C9}" type="sibTrans" cxnId="{622FB2DA-EE66-4298-856D-831C5C0B5827}">
      <dgm:prSet/>
      <dgm:spPr/>
      <dgm:t>
        <a:bodyPr/>
        <a:lstStyle/>
        <a:p>
          <a:endParaRPr lang="en-US" b="1"/>
        </a:p>
      </dgm:t>
    </dgm:pt>
    <dgm:pt modelId="{01752132-38B0-4D5D-9224-B363BEC56663}" type="pres">
      <dgm:prSet presAssocID="{27D062B5-1D32-4FC3-9AC3-A62BAB567729}" presName="diagram" presStyleCnt="0">
        <dgm:presLayoutVars>
          <dgm:dir/>
          <dgm:resizeHandles val="exact"/>
        </dgm:presLayoutVars>
      </dgm:prSet>
      <dgm:spPr/>
    </dgm:pt>
    <dgm:pt modelId="{9C989047-7531-4525-B86A-B2BCB5F9D1DC}" type="pres">
      <dgm:prSet presAssocID="{A53AE070-8BD0-453D-A335-90978E342D22}" presName="node" presStyleLbl="node1" presStyleIdx="0" presStyleCnt="9">
        <dgm:presLayoutVars>
          <dgm:bulletEnabled val="1"/>
        </dgm:presLayoutVars>
      </dgm:prSet>
      <dgm:spPr/>
    </dgm:pt>
    <dgm:pt modelId="{6F546AAE-DE40-48C9-B038-04B8EDE9C47C}" type="pres">
      <dgm:prSet presAssocID="{6997913D-B532-43A1-BF6A-C478188EFE21}" presName="sibTrans" presStyleCnt="0"/>
      <dgm:spPr/>
    </dgm:pt>
    <dgm:pt modelId="{475FFF4D-FC20-4F14-9FE2-40515231FAA9}" type="pres">
      <dgm:prSet presAssocID="{C7A7A12F-A1B9-4F18-928B-95316C9EB6F5}" presName="node" presStyleLbl="node1" presStyleIdx="1" presStyleCnt="9">
        <dgm:presLayoutVars>
          <dgm:bulletEnabled val="1"/>
        </dgm:presLayoutVars>
      </dgm:prSet>
      <dgm:spPr/>
    </dgm:pt>
    <dgm:pt modelId="{48AEDDF9-4E5C-422A-9DA0-CB6F56B39B7D}" type="pres">
      <dgm:prSet presAssocID="{F646044D-8C38-42E8-B02D-99BCC08466F0}" presName="sibTrans" presStyleCnt="0"/>
      <dgm:spPr/>
    </dgm:pt>
    <dgm:pt modelId="{543CDE5C-79EC-4304-9618-F30DC19ECF10}" type="pres">
      <dgm:prSet presAssocID="{7FBFEF49-20B4-4463-BCA5-84667BE9089D}" presName="node" presStyleLbl="node1" presStyleIdx="2" presStyleCnt="9">
        <dgm:presLayoutVars>
          <dgm:bulletEnabled val="1"/>
        </dgm:presLayoutVars>
      </dgm:prSet>
      <dgm:spPr/>
    </dgm:pt>
    <dgm:pt modelId="{1269BFBF-D6D4-4B72-B30E-4B30B75836E2}" type="pres">
      <dgm:prSet presAssocID="{CD509C2F-BB1B-4ACC-98A1-D2BF9E20DBC0}" presName="sibTrans" presStyleCnt="0"/>
      <dgm:spPr/>
    </dgm:pt>
    <dgm:pt modelId="{1DE53AA8-3FD2-49BD-AB02-0ECFB72FEA49}" type="pres">
      <dgm:prSet presAssocID="{E7B5986F-4A7D-42D6-9D13-61BCCE4D9007}" presName="node" presStyleLbl="node1" presStyleIdx="3" presStyleCnt="9">
        <dgm:presLayoutVars>
          <dgm:bulletEnabled val="1"/>
        </dgm:presLayoutVars>
      </dgm:prSet>
      <dgm:spPr/>
    </dgm:pt>
    <dgm:pt modelId="{B2DD57E1-DA5F-472C-A0CA-6D2022F5ED46}" type="pres">
      <dgm:prSet presAssocID="{033D1CBE-561C-4AA3-8725-D884700B84C1}" presName="sibTrans" presStyleCnt="0"/>
      <dgm:spPr/>
    </dgm:pt>
    <dgm:pt modelId="{F048C463-4F98-4541-B104-550C88E256EC}" type="pres">
      <dgm:prSet presAssocID="{2DC89852-A0D0-4C8B-9630-EE19B1B3CD25}" presName="node" presStyleLbl="node1" presStyleIdx="4" presStyleCnt="9">
        <dgm:presLayoutVars>
          <dgm:bulletEnabled val="1"/>
        </dgm:presLayoutVars>
      </dgm:prSet>
      <dgm:spPr/>
    </dgm:pt>
    <dgm:pt modelId="{58180EA9-A834-4ECE-B324-31F5E809E837}" type="pres">
      <dgm:prSet presAssocID="{869D6060-E66A-4646-998D-7E4FDC36D483}" presName="sibTrans" presStyleCnt="0"/>
      <dgm:spPr/>
    </dgm:pt>
    <dgm:pt modelId="{101FA0B2-E926-40EC-A33B-5CEFC2C9B17C}" type="pres">
      <dgm:prSet presAssocID="{1B8E27A0-679E-45F9-AA70-8095B0E80D75}" presName="node" presStyleLbl="node1" presStyleIdx="5" presStyleCnt="9">
        <dgm:presLayoutVars>
          <dgm:bulletEnabled val="1"/>
        </dgm:presLayoutVars>
      </dgm:prSet>
      <dgm:spPr/>
    </dgm:pt>
    <dgm:pt modelId="{F1E5D733-082F-4615-9A59-E20B8C08E452}" type="pres">
      <dgm:prSet presAssocID="{88057A72-728E-459E-BF2B-37082B3225E7}" presName="sibTrans" presStyleCnt="0"/>
      <dgm:spPr/>
    </dgm:pt>
    <dgm:pt modelId="{31EBCC12-0858-4208-8C9B-B0359248B724}" type="pres">
      <dgm:prSet presAssocID="{932D3AB5-965D-4653-823D-AF15B47B396E}" presName="node" presStyleLbl="node1" presStyleIdx="6" presStyleCnt="9">
        <dgm:presLayoutVars>
          <dgm:bulletEnabled val="1"/>
        </dgm:presLayoutVars>
      </dgm:prSet>
      <dgm:spPr/>
    </dgm:pt>
    <dgm:pt modelId="{AB472F1D-3DD9-4AB7-ABEB-80C114E83558}" type="pres">
      <dgm:prSet presAssocID="{5E4F1E5D-B20D-447E-9BFB-4778D8A6DD86}" presName="sibTrans" presStyleCnt="0"/>
      <dgm:spPr/>
    </dgm:pt>
    <dgm:pt modelId="{4E981B9C-9E44-40F6-ACCD-8750AC07ACC2}" type="pres">
      <dgm:prSet presAssocID="{52C0806B-E523-4A63-8E26-853E84909567}" presName="node" presStyleLbl="node1" presStyleIdx="7" presStyleCnt="9">
        <dgm:presLayoutVars>
          <dgm:bulletEnabled val="1"/>
        </dgm:presLayoutVars>
      </dgm:prSet>
      <dgm:spPr/>
    </dgm:pt>
    <dgm:pt modelId="{27E4DA57-793C-48AF-AB9F-76E4266F18BF}" type="pres">
      <dgm:prSet presAssocID="{009E4076-F97A-4CEB-8B5F-5891779E6F21}" presName="sibTrans" presStyleCnt="0"/>
      <dgm:spPr/>
    </dgm:pt>
    <dgm:pt modelId="{34E75ACB-8A5F-424C-ADF7-655BDBD3255B}" type="pres">
      <dgm:prSet presAssocID="{E36CA3D8-3EAF-4399-9B25-A793166FFFD2}" presName="node" presStyleLbl="node1" presStyleIdx="8" presStyleCnt="9">
        <dgm:presLayoutVars>
          <dgm:bulletEnabled val="1"/>
        </dgm:presLayoutVars>
      </dgm:prSet>
      <dgm:spPr/>
    </dgm:pt>
  </dgm:ptLst>
  <dgm:cxnLst>
    <dgm:cxn modelId="{6C23FC0A-AB17-4FA6-8792-6932FB0BA9D5}" srcId="{27D062B5-1D32-4FC3-9AC3-A62BAB567729}" destId="{A53AE070-8BD0-453D-A335-90978E342D22}" srcOrd="0" destOrd="0" parTransId="{31FFC48D-079C-41EA-8978-0D98488AABB5}" sibTransId="{6997913D-B532-43A1-BF6A-C478188EFE21}"/>
    <dgm:cxn modelId="{DC9EE20E-2F26-4150-886E-0915B32728FE}" type="presOf" srcId="{52C0806B-E523-4A63-8E26-853E84909567}" destId="{4E981B9C-9E44-40F6-ACCD-8750AC07ACC2}" srcOrd="0" destOrd="0" presId="urn:microsoft.com/office/officeart/2005/8/layout/default"/>
    <dgm:cxn modelId="{04E88C1A-CB6F-43AA-BC2A-36951E6A5D61}" srcId="{27D062B5-1D32-4FC3-9AC3-A62BAB567729}" destId="{52C0806B-E523-4A63-8E26-853E84909567}" srcOrd="7" destOrd="0" parTransId="{3D142AE8-E69C-45BC-8F99-347E40BFB5BC}" sibTransId="{009E4076-F97A-4CEB-8B5F-5891779E6F21}"/>
    <dgm:cxn modelId="{301A0C32-8D3F-46F0-BC14-8421588E58B5}" type="presOf" srcId="{932D3AB5-965D-4653-823D-AF15B47B396E}" destId="{31EBCC12-0858-4208-8C9B-B0359248B724}" srcOrd="0" destOrd="0" presId="urn:microsoft.com/office/officeart/2005/8/layout/default"/>
    <dgm:cxn modelId="{5161B636-C8F9-45B2-9185-4A7974DCC9F3}" type="presOf" srcId="{E36CA3D8-3EAF-4399-9B25-A793166FFFD2}" destId="{34E75ACB-8A5F-424C-ADF7-655BDBD3255B}" srcOrd="0" destOrd="0" presId="urn:microsoft.com/office/officeart/2005/8/layout/default"/>
    <dgm:cxn modelId="{44874E39-717F-46F7-908A-25C605F05855}" srcId="{27D062B5-1D32-4FC3-9AC3-A62BAB567729}" destId="{7FBFEF49-20B4-4463-BCA5-84667BE9089D}" srcOrd="2" destOrd="0" parTransId="{4E3AF70E-BB95-4FE2-BE1E-407072EB52D3}" sibTransId="{CD509C2F-BB1B-4ACC-98A1-D2BF9E20DBC0}"/>
    <dgm:cxn modelId="{6CE8CB43-F101-4EB9-A0F3-24518EE9625C}" type="presOf" srcId="{C7A7A12F-A1B9-4F18-928B-95316C9EB6F5}" destId="{475FFF4D-FC20-4F14-9FE2-40515231FAA9}" srcOrd="0" destOrd="0" presId="urn:microsoft.com/office/officeart/2005/8/layout/default"/>
    <dgm:cxn modelId="{5ABC6545-94B5-4C2D-A3C9-3A35957EBBEF}" type="presOf" srcId="{E7B5986F-4A7D-42D6-9D13-61BCCE4D9007}" destId="{1DE53AA8-3FD2-49BD-AB02-0ECFB72FEA49}" srcOrd="0" destOrd="0" presId="urn:microsoft.com/office/officeart/2005/8/layout/default"/>
    <dgm:cxn modelId="{1D51A569-AA80-4053-A930-1DF640312834}" srcId="{27D062B5-1D32-4FC3-9AC3-A62BAB567729}" destId="{C7A7A12F-A1B9-4F18-928B-95316C9EB6F5}" srcOrd="1" destOrd="0" parTransId="{82449DBD-AE10-4FA9-B7A0-964F28994543}" sibTransId="{F646044D-8C38-42E8-B02D-99BCC08466F0}"/>
    <dgm:cxn modelId="{68618F52-A2AF-4E8D-8D59-8706A18E54BC}" type="presOf" srcId="{A53AE070-8BD0-453D-A335-90978E342D22}" destId="{9C989047-7531-4525-B86A-B2BCB5F9D1DC}" srcOrd="0" destOrd="0" presId="urn:microsoft.com/office/officeart/2005/8/layout/default"/>
    <dgm:cxn modelId="{F6959E75-801E-408A-A63A-AA738A4EAF9E}" srcId="{27D062B5-1D32-4FC3-9AC3-A62BAB567729}" destId="{E7B5986F-4A7D-42D6-9D13-61BCCE4D9007}" srcOrd="3" destOrd="0" parTransId="{16BA3BD3-6A0F-4CA2-BFD2-F0ABE311577C}" sibTransId="{033D1CBE-561C-4AA3-8725-D884700B84C1}"/>
    <dgm:cxn modelId="{6EB5457B-5DDB-4A3C-880D-2ADDCFD02B15}" srcId="{27D062B5-1D32-4FC3-9AC3-A62BAB567729}" destId="{1B8E27A0-679E-45F9-AA70-8095B0E80D75}" srcOrd="5" destOrd="0" parTransId="{4F96C930-E420-462E-9A8D-C51217607987}" sibTransId="{88057A72-728E-459E-BF2B-37082B3225E7}"/>
    <dgm:cxn modelId="{87710AA7-CA4C-4750-96E1-ECB6AA0F7A65}" srcId="{27D062B5-1D32-4FC3-9AC3-A62BAB567729}" destId="{2DC89852-A0D0-4C8B-9630-EE19B1B3CD25}" srcOrd="4" destOrd="0" parTransId="{858D9205-9DD2-4BDE-8A9E-9A959BEBFF4F}" sibTransId="{869D6060-E66A-4646-998D-7E4FDC36D483}"/>
    <dgm:cxn modelId="{EA5A3ECA-3598-4877-B998-23A88F88D726}" srcId="{27D062B5-1D32-4FC3-9AC3-A62BAB567729}" destId="{932D3AB5-965D-4653-823D-AF15B47B396E}" srcOrd="6" destOrd="0" parTransId="{9B2411A1-B587-4434-BED4-1EEC2F0F9583}" sibTransId="{5E4F1E5D-B20D-447E-9BFB-4778D8A6DD86}"/>
    <dgm:cxn modelId="{98260FD1-62D6-49AF-BF0D-9BC04C77B54D}" type="presOf" srcId="{2DC89852-A0D0-4C8B-9630-EE19B1B3CD25}" destId="{F048C463-4F98-4541-B104-550C88E256EC}" srcOrd="0" destOrd="0" presId="urn:microsoft.com/office/officeart/2005/8/layout/default"/>
    <dgm:cxn modelId="{5DD47DD7-8E3E-4EBB-A8E2-EDB5ABEC6248}" type="presOf" srcId="{7FBFEF49-20B4-4463-BCA5-84667BE9089D}" destId="{543CDE5C-79EC-4304-9618-F30DC19ECF10}" srcOrd="0" destOrd="0" presId="urn:microsoft.com/office/officeart/2005/8/layout/default"/>
    <dgm:cxn modelId="{14F8AFDA-46A1-4936-A2BE-308A286594F8}" type="presOf" srcId="{1B8E27A0-679E-45F9-AA70-8095B0E80D75}" destId="{101FA0B2-E926-40EC-A33B-5CEFC2C9B17C}" srcOrd="0" destOrd="0" presId="urn:microsoft.com/office/officeart/2005/8/layout/default"/>
    <dgm:cxn modelId="{622FB2DA-EE66-4298-856D-831C5C0B5827}" srcId="{27D062B5-1D32-4FC3-9AC3-A62BAB567729}" destId="{E36CA3D8-3EAF-4399-9B25-A793166FFFD2}" srcOrd="8" destOrd="0" parTransId="{FCAC24CF-2F5C-435F-9E13-B64C7C81BEA5}" sibTransId="{651B50F5-93D0-44EF-BA1E-740F5ADE86C9}"/>
    <dgm:cxn modelId="{F5ACB3F1-E999-4CAC-BEE4-07DE1000F7FC}" type="presOf" srcId="{27D062B5-1D32-4FC3-9AC3-A62BAB567729}" destId="{01752132-38B0-4D5D-9224-B363BEC56663}" srcOrd="0" destOrd="0" presId="urn:microsoft.com/office/officeart/2005/8/layout/default"/>
    <dgm:cxn modelId="{120A1F20-3982-4B04-B187-50A5D0C99369}" type="presParOf" srcId="{01752132-38B0-4D5D-9224-B363BEC56663}" destId="{9C989047-7531-4525-B86A-B2BCB5F9D1DC}" srcOrd="0" destOrd="0" presId="urn:microsoft.com/office/officeart/2005/8/layout/default"/>
    <dgm:cxn modelId="{7FBD5428-96FE-4CF7-B7D7-19A20857ABD1}" type="presParOf" srcId="{01752132-38B0-4D5D-9224-B363BEC56663}" destId="{6F546AAE-DE40-48C9-B038-04B8EDE9C47C}" srcOrd="1" destOrd="0" presId="urn:microsoft.com/office/officeart/2005/8/layout/default"/>
    <dgm:cxn modelId="{385D1252-C7BA-4F53-8ED1-7929093BE9A9}" type="presParOf" srcId="{01752132-38B0-4D5D-9224-B363BEC56663}" destId="{475FFF4D-FC20-4F14-9FE2-40515231FAA9}" srcOrd="2" destOrd="0" presId="urn:microsoft.com/office/officeart/2005/8/layout/default"/>
    <dgm:cxn modelId="{E9B704C8-FEF4-4ADB-9415-8534A1FCA176}" type="presParOf" srcId="{01752132-38B0-4D5D-9224-B363BEC56663}" destId="{48AEDDF9-4E5C-422A-9DA0-CB6F56B39B7D}" srcOrd="3" destOrd="0" presId="urn:microsoft.com/office/officeart/2005/8/layout/default"/>
    <dgm:cxn modelId="{01022AF3-2D45-40BE-8038-F50E047A59D8}" type="presParOf" srcId="{01752132-38B0-4D5D-9224-B363BEC56663}" destId="{543CDE5C-79EC-4304-9618-F30DC19ECF10}" srcOrd="4" destOrd="0" presId="urn:microsoft.com/office/officeart/2005/8/layout/default"/>
    <dgm:cxn modelId="{C30A5935-A148-4D60-96CF-750696BC42F6}" type="presParOf" srcId="{01752132-38B0-4D5D-9224-B363BEC56663}" destId="{1269BFBF-D6D4-4B72-B30E-4B30B75836E2}" srcOrd="5" destOrd="0" presId="urn:microsoft.com/office/officeart/2005/8/layout/default"/>
    <dgm:cxn modelId="{C3645660-F0D4-47EA-BD15-A1F41EEED96F}" type="presParOf" srcId="{01752132-38B0-4D5D-9224-B363BEC56663}" destId="{1DE53AA8-3FD2-49BD-AB02-0ECFB72FEA49}" srcOrd="6" destOrd="0" presId="urn:microsoft.com/office/officeart/2005/8/layout/default"/>
    <dgm:cxn modelId="{91EEAB63-938B-4876-9A48-28A05B5A9E2E}" type="presParOf" srcId="{01752132-38B0-4D5D-9224-B363BEC56663}" destId="{B2DD57E1-DA5F-472C-A0CA-6D2022F5ED46}" srcOrd="7" destOrd="0" presId="urn:microsoft.com/office/officeart/2005/8/layout/default"/>
    <dgm:cxn modelId="{FF5D73E1-E049-47B9-B34D-92656ACE4094}" type="presParOf" srcId="{01752132-38B0-4D5D-9224-B363BEC56663}" destId="{F048C463-4F98-4541-B104-550C88E256EC}" srcOrd="8" destOrd="0" presId="urn:microsoft.com/office/officeart/2005/8/layout/default"/>
    <dgm:cxn modelId="{2C798A9C-B717-4E67-B9EB-E754485DEE26}" type="presParOf" srcId="{01752132-38B0-4D5D-9224-B363BEC56663}" destId="{58180EA9-A834-4ECE-B324-31F5E809E837}" srcOrd="9" destOrd="0" presId="urn:microsoft.com/office/officeart/2005/8/layout/default"/>
    <dgm:cxn modelId="{B8D3DA5D-B1B2-481A-8126-C3115EB911C9}" type="presParOf" srcId="{01752132-38B0-4D5D-9224-B363BEC56663}" destId="{101FA0B2-E926-40EC-A33B-5CEFC2C9B17C}" srcOrd="10" destOrd="0" presId="urn:microsoft.com/office/officeart/2005/8/layout/default"/>
    <dgm:cxn modelId="{DDCB2FAA-4EC6-49D5-BB20-3F5E3E2E5EBA}" type="presParOf" srcId="{01752132-38B0-4D5D-9224-B363BEC56663}" destId="{F1E5D733-082F-4615-9A59-E20B8C08E452}" srcOrd="11" destOrd="0" presId="urn:microsoft.com/office/officeart/2005/8/layout/default"/>
    <dgm:cxn modelId="{A16D6A36-5D1A-4A93-BEA2-A5B208C05EB1}" type="presParOf" srcId="{01752132-38B0-4D5D-9224-B363BEC56663}" destId="{31EBCC12-0858-4208-8C9B-B0359248B724}" srcOrd="12" destOrd="0" presId="urn:microsoft.com/office/officeart/2005/8/layout/default"/>
    <dgm:cxn modelId="{A43A8473-AB82-4EB3-AA1F-0804A0DF0EEE}" type="presParOf" srcId="{01752132-38B0-4D5D-9224-B363BEC56663}" destId="{AB472F1D-3DD9-4AB7-ABEB-80C114E83558}" srcOrd="13" destOrd="0" presId="urn:microsoft.com/office/officeart/2005/8/layout/default"/>
    <dgm:cxn modelId="{7E302FAD-4A3A-4856-91D0-1557F06DA5FD}" type="presParOf" srcId="{01752132-38B0-4D5D-9224-B363BEC56663}" destId="{4E981B9C-9E44-40F6-ACCD-8750AC07ACC2}" srcOrd="14" destOrd="0" presId="urn:microsoft.com/office/officeart/2005/8/layout/default"/>
    <dgm:cxn modelId="{C07AC4B8-CAE7-4CAB-98D7-84116A7DB707}" type="presParOf" srcId="{01752132-38B0-4D5D-9224-B363BEC56663}" destId="{27E4DA57-793C-48AF-AB9F-76E4266F18BF}" srcOrd="15" destOrd="0" presId="urn:microsoft.com/office/officeart/2005/8/layout/default"/>
    <dgm:cxn modelId="{288F6338-3151-414C-8840-E7845C8576A1}" type="presParOf" srcId="{01752132-38B0-4D5D-9224-B363BEC56663}" destId="{34E75ACB-8A5F-424C-ADF7-655BDBD3255B}"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05238-97CF-40F2-8301-05BEF4469809}">
      <dsp:nvSpPr>
        <dsp:cNvPr id="0" name=""/>
        <dsp:cNvSpPr/>
      </dsp:nvSpPr>
      <dsp:spPr>
        <a:xfrm>
          <a:off x="652969" y="286229"/>
          <a:ext cx="4597193" cy="14366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073"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kern="1200"/>
            <a:t>1. What is PFAS?</a:t>
          </a:r>
        </a:p>
      </dsp:txBody>
      <dsp:txXfrm>
        <a:off x="652969" y="286229"/>
        <a:ext cx="4597193" cy="1436622"/>
      </dsp:txXfrm>
    </dsp:sp>
    <dsp:sp modelId="{A48634C7-C908-4097-9758-43C917843830}">
      <dsp:nvSpPr>
        <dsp:cNvPr id="0" name=""/>
        <dsp:cNvSpPr/>
      </dsp:nvSpPr>
      <dsp:spPr>
        <a:xfrm>
          <a:off x="478545" y="60193"/>
          <a:ext cx="1005636" cy="1508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229358D-138F-4F83-A3CF-87BFA85F7DAB}">
      <dsp:nvSpPr>
        <dsp:cNvPr id="0" name=""/>
        <dsp:cNvSpPr/>
      </dsp:nvSpPr>
      <dsp:spPr>
        <a:xfrm>
          <a:off x="5683277" y="286229"/>
          <a:ext cx="4597193" cy="14366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073"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kern="1200"/>
            <a:t>2. What’s the Big Fuss?</a:t>
          </a:r>
        </a:p>
      </dsp:txBody>
      <dsp:txXfrm>
        <a:off x="5683277" y="286229"/>
        <a:ext cx="4597193" cy="1436622"/>
      </dsp:txXfrm>
    </dsp:sp>
    <dsp:sp modelId="{472ED710-3AC5-4E3E-962D-0EC54D8EA308}">
      <dsp:nvSpPr>
        <dsp:cNvPr id="0" name=""/>
        <dsp:cNvSpPr/>
      </dsp:nvSpPr>
      <dsp:spPr>
        <a:xfrm>
          <a:off x="5491727" y="78717"/>
          <a:ext cx="1005636" cy="1508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7A4252B-EED6-4332-9209-C50B860F3464}">
      <dsp:nvSpPr>
        <dsp:cNvPr id="0" name=""/>
        <dsp:cNvSpPr/>
      </dsp:nvSpPr>
      <dsp:spPr>
        <a:xfrm>
          <a:off x="660600" y="2076303"/>
          <a:ext cx="4597193" cy="14366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073"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kern="1200"/>
            <a:t>3. Final PFAS Rule</a:t>
          </a:r>
        </a:p>
      </dsp:txBody>
      <dsp:txXfrm>
        <a:off x="660600" y="2076303"/>
        <a:ext cx="4597193" cy="1436622"/>
      </dsp:txXfrm>
    </dsp:sp>
    <dsp:sp modelId="{394B0576-2E86-4D15-A704-280A0DBE3479}">
      <dsp:nvSpPr>
        <dsp:cNvPr id="0" name=""/>
        <dsp:cNvSpPr/>
      </dsp:nvSpPr>
      <dsp:spPr>
        <a:xfrm>
          <a:off x="461419" y="1887265"/>
          <a:ext cx="1005636" cy="1508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023BE66-350D-44F8-8D94-D7BE89720C33}">
      <dsp:nvSpPr>
        <dsp:cNvPr id="0" name=""/>
        <dsp:cNvSpPr/>
      </dsp:nvSpPr>
      <dsp:spPr>
        <a:xfrm>
          <a:off x="5683277" y="2094778"/>
          <a:ext cx="4597193" cy="14366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073"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kern="1200"/>
            <a:t>4. Monitoring Requirements</a:t>
          </a:r>
        </a:p>
      </dsp:txBody>
      <dsp:txXfrm>
        <a:off x="5683277" y="2094778"/>
        <a:ext cx="4597193" cy="1436622"/>
      </dsp:txXfrm>
    </dsp:sp>
    <dsp:sp modelId="{9F283A15-FE27-46C2-8B37-BD57B3A35F8A}">
      <dsp:nvSpPr>
        <dsp:cNvPr id="0" name=""/>
        <dsp:cNvSpPr/>
      </dsp:nvSpPr>
      <dsp:spPr>
        <a:xfrm>
          <a:off x="5491727" y="1887265"/>
          <a:ext cx="1005636" cy="15084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ED1AC77-C81D-4C96-A384-8EC972ECB975}">
      <dsp:nvSpPr>
        <dsp:cNvPr id="0" name=""/>
        <dsp:cNvSpPr/>
      </dsp:nvSpPr>
      <dsp:spPr>
        <a:xfrm>
          <a:off x="652969" y="3903326"/>
          <a:ext cx="4597193" cy="14366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073"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kern="1200"/>
            <a:t>5. Treatment Options</a:t>
          </a:r>
        </a:p>
      </dsp:txBody>
      <dsp:txXfrm>
        <a:off x="652969" y="3903326"/>
        <a:ext cx="4597193" cy="1436622"/>
      </dsp:txXfrm>
    </dsp:sp>
    <dsp:sp modelId="{67DDE1CA-9ACC-40DE-9311-1F7EB1C2447E}">
      <dsp:nvSpPr>
        <dsp:cNvPr id="0" name=""/>
        <dsp:cNvSpPr/>
      </dsp:nvSpPr>
      <dsp:spPr>
        <a:xfrm>
          <a:off x="461419" y="3695814"/>
          <a:ext cx="1005636" cy="15084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245F542-E895-427E-8248-F153A041D426}">
      <dsp:nvSpPr>
        <dsp:cNvPr id="0" name=""/>
        <dsp:cNvSpPr/>
      </dsp:nvSpPr>
      <dsp:spPr>
        <a:xfrm>
          <a:off x="5683277" y="3903326"/>
          <a:ext cx="4597193" cy="14366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073"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kern="1200"/>
            <a:t>6. Funding Sources</a:t>
          </a:r>
        </a:p>
      </dsp:txBody>
      <dsp:txXfrm>
        <a:off x="5683277" y="3903326"/>
        <a:ext cx="4597193" cy="1436622"/>
      </dsp:txXfrm>
    </dsp:sp>
    <dsp:sp modelId="{E164BE68-5693-4C4E-8F5A-0C39BD5B237E}">
      <dsp:nvSpPr>
        <dsp:cNvPr id="0" name=""/>
        <dsp:cNvSpPr/>
      </dsp:nvSpPr>
      <dsp:spPr>
        <a:xfrm>
          <a:off x="5491727" y="3695814"/>
          <a:ext cx="1005636" cy="15084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4796C-7536-4E4D-9663-F259B74EF89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79AB1-C712-4413-AD72-DEAE9078CB42}">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563BEA-875C-408B-ABAA-A3DCC7DE238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dirty="0"/>
            <a:t>Compliance with the MCLs will be determined by a running annual average. Each sample result will be averaged over a rolling 12-month period. </a:t>
          </a:r>
        </a:p>
      </dsp:txBody>
      <dsp:txXfrm>
        <a:off x="1437631" y="531"/>
        <a:ext cx="9077968" cy="1244702"/>
      </dsp:txXfrm>
    </dsp:sp>
    <dsp:sp modelId="{5FB62B27-6D1D-4FF8-B5A4-94FB3B180747}">
      <dsp:nvSpPr>
        <dsp:cNvPr id="0" name=""/>
        <dsp:cNvSpPr/>
      </dsp:nvSpPr>
      <dsp:spPr>
        <a:xfrm>
          <a:off x="0" y="1502738"/>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FC20D-52BE-4655-BD95-0F1C3020CF0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30670B-DF9E-45A4-AE1B-11B8B117FADC}">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This average will be used to determine compliance with the PFAS rule.</a:t>
          </a:r>
        </a:p>
      </dsp:txBody>
      <dsp:txXfrm>
        <a:off x="1437631" y="1556410"/>
        <a:ext cx="9077968" cy="1244702"/>
      </dsp:txXfrm>
    </dsp:sp>
    <dsp:sp modelId="{37FCF46D-C754-4D20-9C74-6539F6B34895}">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8E35B-6EC5-4F87-973E-82AB514D46EC}">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2D04B-ABC1-4987-B8BA-D3015F6293B2}">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dirty="0"/>
            <a:t>Compliance with The MCLs will be required in 2029</a:t>
          </a:r>
        </a:p>
      </dsp:txBody>
      <dsp:txXfrm>
        <a:off x="1437631" y="3112289"/>
        <a:ext cx="9077968" cy="1244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D0E0C-4A87-434A-8A86-D6320CC373EC}">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52CCB-AB13-4713-B2F0-97EBD760280A}">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Is regionalization an option?</a:t>
          </a:r>
        </a:p>
      </dsp:txBody>
      <dsp:txXfrm>
        <a:off x="398656" y="1088253"/>
        <a:ext cx="2959127" cy="1837317"/>
      </dsp:txXfrm>
    </dsp:sp>
    <dsp:sp modelId="{051E82D4-F03C-46F3-839A-15EFD3F24CC9}">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3249D-DE72-478A-99F5-10AEE8922C2A}">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Most treatments for PFAS are expensive $$$</a:t>
          </a:r>
        </a:p>
      </dsp:txBody>
      <dsp:txXfrm>
        <a:off x="4155097" y="1088253"/>
        <a:ext cx="2959127" cy="1837317"/>
      </dsp:txXfrm>
    </dsp:sp>
    <dsp:sp modelId="{245E115D-BA45-4718-B5AA-4A41CAC38CFE}">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6F134-B6DB-4546-8D56-37D3D7C2C30D}">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It might be more cost effective to switch sources or purchase from a neighboring system</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A7B74-2E6F-4267-A47D-4782C1DFC6A7}">
      <dsp:nvSpPr>
        <dsp:cNvPr id="0" name=""/>
        <dsp:cNvSpPr/>
      </dsp:nvSpPr>
      <dsp:spPr>
        <a:xfrm>
          <a:off x="3136902" y="3441780"/>
          <a:ext cx="626706" cy="1347419"/>
        </a:xfrm>
        <a:custGeom>
          <a:avLst/>
          <a:gdLst/>
          <a:ahLst/>
          <a:cxnLst/>
          <a:rect l="0" t="0" r="0" b="0"/>
          <a:pathLst>
            <a:path>
              <a:moveTo>
                <a:pt x="0" y="0"/>
              </a:moveTo>
              <a:lnTo>
                <a:pt x="313353" y="0"/>
              </a:lnTo>
              <a:lnTo>
                <a:pt x="313353" y="1347419"/>
              </a:lnTo>
              <a:lnTo>
                <a:pt x="626706" y="1347419"/>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2FCDB-5817-4D2E-8E78-3DBC19CE7D08}">
      <dsp:nvSpPr>
        <dsp:cNvPr id="0" name=""/>
        <dsp:cNvSpPr/>
      </dsp:nvSpPr>
      <dsp:spPr>
        <a:xfrm>
          <a:off x="3136902" y="3396060"/>
          <a:ext cx="626706" cy="91440"/>
        </a:xfrm>
        <a:custGeom>
          <a:avLst/>
          <a:gdLst/>
          <a:ahLst/>
          <a:cxnLst/>
          <a:rect l="0" t="0" r="0" b="0"/>
          <a:pathLst>
            <a:path>
              <a:moveTo>
                <a:pt x="0" y="45720"/>
              </a:moveTo>
              <a:lnTo>
                <a:pt x="626706" y="4572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F594A-6F66-4549-BEA6-960A4C040E99}">
      <dsp:nvSpPr>
        <dsp:cNvPr id="0" name=""/>
        <dsp:cNvSpPr/>
      </dsp:nvSpPr>
      <dsp:spPr>
        <a:xfrm>
          <a:off x="3136902" y="2094360"/>
          <a:ext cx="626706" cy="1347419"/>
        </a:xfrm>
        <a:custGeom>
          <a:avLst/>
          <a:gdLst/>
          <a:ahLst/>
          <a:cxnLst/>
          <a:rect l="0" t="0" r="0" b="0"/>
          <a:pathLst>
            <a:path>
              <a:moveTo>
                <a:pt x="0" y="1347419"/>
              </a:moveTo>
              <a:lnTo>
                <a:pt x="313353" y="1347419"/>
              </a:lnTo>
              <a:lnTo>
                <a:pt x="313353" y="0"/>
              </a:lnTo>
              <a:lnTo>
                <a:pt x="626706" y="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7B1CE-AA5D-4A40-9237-C8A421346DAB}">
      <dsp:nvSpPr>
        <dsp:cNvPr id="0" name=""/>
        <dsp:cNvSpPr/>
      </dsp:nvSpPr>
      <dsp:spPr>
        <a:xfrm>
          <a:off x="3369" y="269077"/>
          <a:ext cx="3133533" cy="9557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Manufacturing Processes</a:t>
          </a:r>
        </a:p>
      </dsp:txBody>
      <dsp:txXfrm>
        <a:off x="3369" y="269077"/>
        <a:ext cx="3133533" cy="955727"/>
      </dsp:txXfrm>
    </dsp:sp>
    <dsp:sp modelId="{33359726-3B75-4660-8DA1-0D03CB00AB4C}">
      <dsp:nvSpPr>
        <dsp:cNvPr id="0" name=""/>
        <dsp:cNvSpPr/>
      </dsp:nvSpPr>
      <dsp:spPr>
        <a:xfrm>
          <a:off x="3369" y="1616497"/>
          <a:ext cx="3133533" cy="9557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Fire-fighting foam</a:t>
          </a:r>
        </a:p>
      </dsp:txBody>
      <dsp:txXfrm>
        <a:off x="3369" y="1616497"/>
        <a:ext cx="3133533" cy="955727"/>
      </dsp:txXfrm>
    </dsp:sp>
    <dsp:sp modelId="{ED958F78-3B9C-4FF8-B5A2-A8CB9478C0BC}">
      <dsp:nvSpPr>
        <dsp:cNvPr id="0" name=""/>
        <dsp:cNvSpPr/>
      </dsp:nvSpPr>
      <dsp:spPr>
        <a:xfrm>
          <a:off x="3369" y="2963916"/>
          <a:ext cx="3133533" cy="9557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Many products that are:</a:t>
          </a:r>
        </a:p>
      </dsp:txBody>
      <dsp:txXfrm>
        <a:off x="3369" y="2963916"/>
        <a:ext cx="3133533" cy="955727"/>
      </dsp:txXfrm>
    </dsp:sp>
    <dsp:sp modelId="{D86D2A1D-CB3A-4E76-AECA-BFE9C31B900A}">
      <dsp:nvSpPr>
        <dsp:cNvPr id="0" name=""/>
        <dsp:cNvSpPr/>
      </dsp:nvSpPr>
      <dsp:spPr>
        <a:xfrm>
          <a:off x="3763609" y="1616497"/>
          <a:ext cx="3133533" cy="95572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Stain resistant</a:t>
          </a:r>
        </a:p>
      </dsp:txBody>
      <dsp:txXfrm>
        <a:off x="3763609" y="1616497"/>
        <a:ext cx="3133533" cy="955727"/>
      </dsp:txXfrm>
    </dsp:sp>
    <dsp:sp modelId="{58816EE3-7622-43DB-8861-B384EB34DD03}">
      <dsp:nvSpPr>
        <dsp:cNvPr id="0" name=""/>
        <dsp:cNvSpPr/>
      </dsp:nvSpPr>
      <dsp:spPr>
        <a:xfrm>
          <a:off x="3763609" y="2963916"/>
          <a:ext cx="3133533" cy="95572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Waterproof (Scotchgarde)</a:t>
          </a:r>
        </a:p>
      </dsp:txBody>
      <dsp:txXfrm>
        <a:off x="3763609" y="2963916"/>
        <a:ext cx="3133533" cy="955727"/>
      </dsp:txXfrm>
    </dsp:sp>
    <dsp:sp modelId="{1E965C3C-4322-41A6-B88D-742A3C8DE544}">
      <dsp:nvSpPr>
        <dsp:cNvPr id="0" name=""/>
        <dsp:cNvSpPr/>
      </dsp:nvSpPr>
      <dsp:spPr>
        <a:xfrm>
          <a:off x="3763609" y="4311335"/>
          <a:ext cx="3133533" cy="95572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Nonstick (Teflon)</a:t>
          </a:r>
        </a:p>
      </dsp:txBody>
      <dsp:txXfrm>
        <a:off x="3763609" y="4311335"/>
        <a:ext cx="3133533" cy="955727"/>
      </dsp:txXfrm>
    </dsp:sp>
    <dsp:sp modelId="{14545551-BC4C-4369-A014-B632C505AC89}">
      <dsp:nvSpPr>
        <dsp:cNvPr id="0" name=""/>
        <dsp:cNvSpPr/>
      </dsp:nvSpPr>
      <dsp:spPr>
        <a:xfrm>
          <a:off x="3369" y="4311335"/>
          <a:ext cx="3133533" cy="9557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t>Food packaging</a:t>
          </a:r>
        </a:p>
      </dsp:txBody>
      <dsp:txXfrm>
        <a:off x="3369" y="4311335"/>
        <a:ext cx="3133533" cy="955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A86B5-F3E4-47C1-94F9-3566FA9B1387}">
      <dsp:nvSpPr>
        <dsp:cNvPr id="0" name=""/>
        <dsp:cNvSpPr/>
      </dsp:nvSpPr>
      <dsp:spPr>
        <a:xfrm>
          <a:off x="2602578" y="1217379"/>
          <a:ext cx="566480" cy="91440"/>
        </a:xfrm>
        <a:custGeom>
          <a:avLst/>
          <a:gdLst/>
          <a:ahLst/>
          <a:cxnLst/>
          <a:rect l="0" t="0" r="0" b="0"/>
          <a:pathLst>
            <a:path>
              <a:moveTo>
                <a:pt x="0" y="45720"/>
              </a:moveTo>
              <a:lnTo>
                <a:pt x="56648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0891" y="1260111"/>
        <a:ext cx="29854" cy="5976"/>
      </dsp:txXfrm>
    </dsp:sp>
    <dsp:sp modelId="{E98AFC29-EA32-4E64-A00F-B73212B42956}">
      <dsp:nvSpPr>
        <dsp:cNvPr id="0" name=""/>
        <dsp:cNvSpPr/>
      </dsp:nvSpPr>
      <dsp:spPr>
        <a:xfrm>
          <a:off x="8376" y="484298"/>
          <a:ext cx="2596001" cy="15576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a:t>Late 1930s</a:t>
          </a:r>
        </a:p>
        <a:p>
          <a:pPr marL="228600" lvl="1" indent="-228600" algn="l" defTabSz="889000">
            <a:lnSpc>
              <a:spcPct val="90000"/>
            </a:lnSpc>
            <a:spcBef>
              <a:spcPct val="0"/>
            </a:spcBef>
            <a:spcAft>
              <a:spcPct val="15000"/>
            </a:spcAft>
            <a:buChar char="•"/>
          </a:pPr>
          <a:r>
            <a:rPr lang="en-US" sz="2000" kern="1200"/>
            <a:t>PFAS chemistry discovered</a:t>
          </a:r>
        </a:p>
      </dsp:txBody>
      <dsp:txXfrm>
        <a:off x="8376" y="484298"/>
        <a:ext cx="2596001" cy="1557600"/>
      </dsp:txXfrm>
    </dsp:sp>
    <dsp:sp modelId="{86CFC102-6EAC-4336-BF86-CF45CF995E61}">
      <dsp:nvSpPr>
        <dsp:cNvPr id="0" name=""/>
        <dsp:cNvSpPr/>
      </dsp:nvSpPr>
      <dsp:spPr>
        <a:xfrm>
          <a:off x="5795659" y="1217379"/>
          <a:ext cx="566480" cy="91440"/>
        </a:xfrm>
        <a:custGeom>
          <a:avLst/>
          <a:gdLst/>
          <a:ahLst/>
          <a:cxnLst/>
          <a:rect l="0" t="0" r="0" b="0"/>
          <a:pathLst>
            <a:path>
              <a:moveTo>
                <a:pt x="0" y="45720"/>
              </a:moveTo>
              <a:lnTo>
                <a:pt x="566480"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3972" y="1260111"/>
        <a:ext cx="29854" cy="5976"/>
      </dsp:txXfrm>
    </dsp:sp>
    <dsp:sp modelId="{663082D3-FDEA-4E15-ABA7-F2F33A8FEACF}">
      <dsp:nvSpPr>
        <dsp:cNvPr id="0" name=""/>
        <dsp:cNvSpPr/>
      </dsp:nvSpPr>
      <dsp:spPr>
        <a:xfrm>
          <a:off x="3201458" y="484298"/>
          <a:ext cx="2596001" cy="155760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a:t>1950s</a:t>
          </a:r>
        </a:p>
        <a:p>
          <a:pPr marL="171450" lvl="1" indent="-171450" algn="l" defTabSz="711200">
            <a:lnSpc>
              <a:spcPct val="90000"/>
            </a:lnSpc>
            <a:spcBef>
              <a:spcPct val="0"/>
            </a:spcBef>
            <a:spcAft>
              <a:spcPct val="15000"/>
            </a:spcAft>
            <a:buChar char="•"/>
          </a:pPr>
          <a:r>
            <a:rPr lang="en-US" sz="1600" kern="1200"/>
            <a:t>PFAS  starts being used in manufacturing and consumer products</a:t>
          </a:r>
        </a:p>
      </dsp:txBody>
      <dsp:txXfrm>
        <a:off x="3201458" y="484298"/>
        <a:ext cx="2596001" cy="1557600"/>
      </dsp:txXfrm>
    </dsp:sp>
    <dsp:sp modelId="{D9DBFA57-1EB0-4948-9C1A-DE08639CDCF2}">
      <dsp:nvSpPr>
        <dsp:cNvPr id="0" name=""/>
        <dsp:cNvSpPr/>
      </dsp:nvSpPr>
      <dsp:spPr>
        <a:xfrm>
          <a:off x="1306377" y="2040099"/>
          <a:ext cx="6848277" cy="566480"/>
        </a:xfrm>
        <a:custGeom>
          <a:avLst/>
          <a:gdLst/>
          <a:ahLst/>
          <a:cxnLst/>
          <a:rect l="0" t="0" r="0" b="0"/>
          <a:pathLst>
            <a:path>
              <a:moveTo>
                <a:pt x="6848277" y="0"/>
              </a:moveTo>
              <a:lnTo>
                <a:pt x="6848277" y="300340"/>
              </a:lnTo>
              <a:lnTo>
                <a:pt x="0" y="300340"/>
              </a:lnTo>
              <a:lnTo>
                <a:pt x="0" y="56648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8659" y="2320351"/>
        <a:ext cx="343712" cy="5976"/>
      </dsp:txXfrm>
    </dsp:sp>
    <dsp:sp modelId="{556B6DC6-D723-4C2B-BE49-806B439B1CE4}">
      <dsp:nvSpPr>
        <dsp:cNvPr id="0" name=""/>
        <dsp:cNvSpPr/>
      </dsp:nvSpPr>
      <dsp:spPr>
        <a:xfrm>
          <a:off x="6394540" y="484298"/>
          <a:ext cx="3520229" cy="155760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a:t>1970s</a:t>
          </a:r>
        </a:p>
        <a:p>
          <a:pPr marL="171450" lvl="1" indent="-171450" algn="l" defTabSz="711200">
            <a:lnSpc>
              <a:spcPct val="90000"/>
            </a:lnSpc>
            <a:spcBef>
              <a:spcPct val="0"/>
            </a:spcBef>
            <a:spcAft>
              <a:spcPct val="15000"/>
            </a:spcAft>
            <a:buChar char="•"/>
          </a:pPr>
          <a:r>
            <a:rPr lang="en-US" sz="1600" kern="1200"/>
            <a:t>First occupational health studies on PFAS in exposed workers</a:t>
          </a:r>
        </a:p>
        <a:p>
          <a:pPr marL="171450" lvl="1" indent="-171450" algn="l" defTabSz="711200">
            <a:lnSpc>
              <a:spcPct val="90000"/>
            </a:lnSpc>
            <a:spcBef>
              <a:spcPct val="0"/>
            </a:spcBef>
            <a:spcAft>
              <a:spcPct val="15000"/>
            </a:spcAft>
            <a:buChar char="•"/>
          </a:pPr>
          <a:r>
            <a:rPr lang="en-US" sz="1600" kern="1200"/>
            <a:t>Outline health impacts and blood levels</a:t>
          </a:r>
        </a:p>
      </dsp:txBody>
      <dsp:txXfrm>
        <a:off x="6394540" y="484298"/>
        <a:ext cx="3520229" cy="1557600"/>
      </dsp:txXfrm>
    </dsp:sp>
    <dsp:sp modelId="{EAC981DD-1E3B-466D-BE91-9FEE35B76A4A}">
      <dsp:nvSpPr>
        <dsp:cNvPr id="0" name=""/>
        <dsp:cNvSpPr/>
      </dsp:nvSpPr>
      <dsp:spPr>
        <a:xfrm>
          <a:off x="2602578" y="3372060"/>
          <a:ext cx="566480" cy="91440"/>
        </a:xfrm>
        <a:custGeom>
          <a:avLst/>
          <a:gdLst/>
          <a:ahLst/>
          <a:cxnLst/>
          <a:rect l="0" t="0" r="0" b="0"/>
          <a:pathLst>
            <a:path>
              <a:moveTo>
                <a:pt x="0" y="45720"/>
              </a:moveTo>
              <a:lnTo>
                <a:pt x="566480"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0891" y="3414792"/>
        <a:ext cx="29854" cy="5976"/>
      </dsp:txXfrm>
    </dsp:sp>
    <dsp:sp modelId="{A398310B-EC80-488E-BAA0-6CFA3BE1614E}">
      <dsp:nvSpPr>
        <dsp:cNvPr id="0" name=""/>
        <dsp:cNvSpPr/>
      </dsp:nvSpPr>
      <dsp:spPr>
        <a:xfrm>
          <a:off x="8376" y="2638980"/>
          <a:ext cx="2596001" cy="155760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kern="1200"/>
            <a:t>1990s</a:t>
          </a:r>
        </a:p>
        <a:p>
          <a:pPr marL="171450" lvl="1" indent="-171450" algn="l" defTabSz="800100">
            <a:lnSpc>
              <a:spcPct val="90000"/>
            </a:lnSpc>
            <a:spcBef>
              <a:spcPct val="0"/>
            </a:spcBef>
            <a:spcAft>
              <a:spcPct val="15000"/>
            </a:spcAft>
            <a:buChar char="•"/>
          </a:pPr>
          <a:r>
            <a:rPr lang="en-US" sz="1800" kern="1200"/>
            <a:t>PFAS found in blood samples from general population</a:t>
          </a:r>
        </a:p>
      </dsp:txBody>
      <dsp:txXfrm>
        <a:off x="8376" y="2638980"/>
        <a:ext cx="2596001" cy="1557600"/>
      </dsp:txXfrm>
    </dsp:sp>
    <dsp:sp modelId="{BB303E02-A5F2-464A-8AFA-8772BF4FF6B6}">
      <dsp:nvSpPr>
        <dsp:cNvPr id="0" name=""/>
        <dsp:cNvSpPr/>
      </dsp:nvSpPr>
      <dsp:spPr>
        <a:xfrm>
          <a:off x="5795659" y="3372060"/>
          <a:ext cx="566480" cy="91440"/>
        </a:xfrm>
        <a:custGeom>
          <a:avLst/>
          <a:gdLst/>
          <a:ahLst/>
          <a:cxnLst/>
          <a:rect l="0" t="0" r="0" b="0"/>
          <a:pathLst>
            <a:path>
              <a:moveTo>
                <a:pt x="0" y="45720"/>
              </a:moveTo>
              <a:lnTo>
                <a:pt x="566480"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3972" y="3414792"/>
        <a:ext cx="29854" cy="5976"/>
      </dsp:txXfrm>
    </dsp:sp>
    <dsp:sp modelId="{6115EB73-D606-4279-BB66-F11525DA292A}">
      <dsp:nvSpPr>
        <dsp:cNvPr id="0" name=""/>
        <dsp:cNvSpPr/>
      </dsp:nvSpPr>
      <dsp:spPr>
        <a:xfrm>
          <a:off x="3201458" y="2638980"/>
          <a:ext cx="2596001" cy="155760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a:t>Early 2000s</a:t>
          </a:r>
        </a:p>
        <a:p>
          <a:pPr marL="171450" lvl="1" indent="-171450" algn="l" defTabSz="711200">
            <a:lnSpc>
              <a:spcPct val="90000"/>
            </a:lnSpc>
            <a:spcBef>
              <a:spcPct val="0"/>
            </a:spcBef>
            <a:spcAft>
              <a:spcPct val="15000"/>
            </a:spcAft>
            <a:buChar char="•"/>
          </a:pPr>
          <a:r>
            <a:rPr lang="en-US" sz="1600" kern="1200"/>
            <a:t>PFAS documented in environmental samples</a:t>
          </a:r>
        </a:p>
      </dsp:txBody>
      <dsp:txXfrm>
        <a:off x="3201458" y="2638980"/>
        <a:ext cx="2596001" cy="1557600"/>
      </dsp:txXfrm>
    </dsp:sp>
    <dsp:sp modelId="{0BCA1E92-60E8-45FC-B7B6-C09C9047BCEC}">
      <dsp:nvSpPr>
        <dsp:cNvPr id="0" name=""/>
        <dsp:cNvSpPr/>
      </dsp:nvSpPr>
      <dsp:spPr>
        <a:xfrm>
          <a:off x="8988741" y="3372060"/>
          <a:ext cx="566480" cy="91440"/>
        </a:xfrm>
        <a:custGeom>
          <a:avLst/>
          <a:gdLst/>
          <a:ahLst/>
          <a:cxnLst/>
          <a:rect l="0" t="0" r="0" b="0"/>
          <a:pathLst>
            <a:path>
              <a:moveTo>
                <a:pt x="0" y="45720"/>
              </a:moveTo>
              <a:lnTo>
                <a:pt x="56648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57054" y="3414792"/>
        <a:ext cx="29854" cy="5976"/>
      </dsp:txXfrm>
    </dsp:sp>
    <dsp:sp modelId="{6863C7C4-24E0-4E21-8F71-EBBCA566BE68}">
      <dsp:nvSpPr>
        <dsp:cNvPr id="0" name=""/>
        <dsp:cNvSpPr/>
      </dsp:nvSpPr>
      <dsp:spPr>
        <a:xfrm>
          <a:off x="6394540" y="2638980"/>
          <a:ext cx="2596001" cy="15576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a:t>2016</a:t>
          </a:r>
        </a:p>
        <a:p>
          <a:pPr marL="171450" lvl="1" indent="-171450" algn="l" defTabSz="711200">
            <a:lnSpc>
              <a:spcPct val="90000"/>
            </a:lnSpc>
            <a:spcBef>
              <a:spcPct val="0"/>
            </a:spcBef>
            <a:spcAft>
              <a:spcPct val="15000"/>
            </a:spcAft>
            <a:buChar char="•"/>
          </a:pPr>
          <a:r>
            <a:rPr lang="en-US" sz="1600" kern="1200"/>
            <a:t>Lifetime drinking water health advisory issued by EPA for PFOA and PFOS</a:t>
          </a:r>
        </a:p>
      </dsp:txBody>
      <dsp:txXfrm>
        <a:off x="6394540" y="2638980"/>
        <a:ext cx="2596001" cy="1557600"/>
      </dsp:txXfrm>
    </dsp:sp>
    <dsp:sp modelId="{430B9DD2-7D2F-4C5D-960D-114EAB673EF3}">
      <dsp:nvSpPr>
        <dsp:cNvPr id="0" name=""/>
        <dsp:cNvSpPr/>
      </dsp:nvSpPr>
      <dsp:spPr>
        <a:xfrm>
          <a:off x="9587621" y="2638980"/>
          <a:ext cx="2596001" cy="155760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kern="1200"/>
            <a:t>2024</a:t>
          </a:r>
        </a:p>
        <a:p>
          <a:pPr marL="171450" lvl="1" indent="-171450" algn="l" defTabSz="800100">
            <a:lnSpc>
              <a:spcPct val="90000"/>
            </a:lnSpc>
            <a:spcBef>
              <a:spcPct val="0"/>
            </a:spcBef>
            <a:spcAft>
              <a:spcPct val="15000"/>
            </a:spcAft>
            <a:buChar char="•"/>
          </a:pPr>
          <a:r>
            <a:rPr lang="en-US" sz="1800" kern="1200"/>
            <a:t>PFAS NPDWR released by EPA</a:t>
          </a:r>
        </a:p>
      </dsp:txBody>
      <dsp:txXfrm>
        <a:off x="9587621" y="2638980"/>
        <a:ext cx="2596001" cy="155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6B4B-C56E-49D9-84B3-8BA11018E1F5}">
      <dsp:nvSpPr>
        <dsp:cNvPr id="0" name=""/>
        <dsp:cNvSpPr/>
      </dsp:nvSpPr>
      <dsp:spPr>
        <a:xfrm>
          <a:off x="0" y="42799"/>
          <a:ext cx="6666833" cy="1272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Specifically designed to not break down </a:t>
          </a:r>
        </a:p>
      </dsp:txBody>
      <dsp:txXfrm>
        <a:off x="62141" y="104940"/>
        <a:ext cx="6542551" cy="1148678"/>
      </dsp:txXfrm>
    </dsp:sp>
    <dsp:sp modelId="{B7C8EF15-B7A0-4801-8C1A-9B6C93CE97CE}">
      <dsp:nvSpPr>
        <dsp:cNvPr id="0" name=""/>
        <dsp:cNvSpPr/>
      </dsp:nvSpPr>
      <dsp:spPr>
        <a:xfrm>
          <a:off x="0" y="1407919"/>
          <a:ext cx="6666833" cy="127296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Carbon-fluorine bond is one of the strongest chemical bonds </a:t>
          </a:r>
        </a:p>
      </dsp:txBody>
      <dsp:txXfrm>
        <a:off x="62141" y="1470060"/>
        <a:ext cx="6542551" cy="1148678"/>
      </dsp:txXfrm>
    </dsp:sp>
    <dsp:sp modelId="{E3E3F22F-322B-48BA-8E2E-2034EB0D97AB}">
      <dsp:nvSpPr>
        <dsp:cNvPr id="0" name=""/>
        <dsp:cNvSpPr/>
      </dsp:nvSpPr>
      <dsp:spPr>
        <a:xfrm>
          <a:off x="0" y="2773040"/>
          <a:ext cx="6666833" cy="127296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Present in nearly all Americans </a:t>
          </a:r>
        </a:p>
      </dsp:txBody>
      <dsp:txXfrm>
        <a:off x="62141" y="2835181"/>
        <a:ext cx="6542551" cy="1148678"/>
      </dsp:txXfrm>
    </dsp:sp>
    <dsp:sp modelId="{366B5A99-AA3D-498B-8E04-1E556BC1661C}">
      <dsp:nvSpPr>
        <dsp:cNvPr id="0" name=""/>
        <dsp:cNvSpPr/>
      </dsp:nvSpPr>
      <dsp:spPr>
        <a:xfrm>
          <a:off x="0" y="4138160"/>
          <a:ext cx="6666833" cy="12729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Bioaccumulates – health effects worsen as it does </a:t>
          </a:r>
        </a:p>
      </dsp:txBody>
      <dsp:txXfrm>
        <a:off x="62141" y="4200301"/>
        <a:ext cx="6542551" cy="1148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4D0F3-30C6-4312-B7AB-91B58F2DE287}">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4E09A0-1C57-4AEA-8E1F-CADE489B5355}">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Increases risk for cancer</a:t>
          </a:r>
        </a:p>
      </dsp:txBody>
      <dsp:txXfrm>
        <a:off x="0" y="665"/>
        <a:ext cx="6666833" cy="1090517"/>
      </dsp:txXfrm>
    </dsp:sp>
    <dsp:sp modelId="{C55A27FD-B529-4A00-B8A9-5371F77FB524}">
      <dsp:nvSpPr>
        <dsp:cNvPr id="0" name=""/>
        <dsp:cNvSpPr/>
      </dsp:nvSpPr>
      <dsp:spPr>
        <a:xfrm>
          <a:off x="0" y="1091183"/>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16659-7C8B-48EB-B11C-B799CF234773}">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Reproductive problems</a:t>
          </a:r>
        </a:p>
      </dsp:txBody>
      <dsp:txXfrm>
        <a:off x="0" y="1091183"/>
        <a:ext cx="6666833" cy="1090517"/>
      </dsp:txXfrm>
    </dsp:sp>
    <dsp:sp modelId="{8C049399-B80B-4B0E-8C93-63D906844EAC}">
      <dsp:nvSpPr>
        <dsp:cNvPr id="0" name=""/>
        <dsp:cNvSpPr/>
      </dsp:nvSpPr>
      <dsp:spPr>
        <a:xfrm>
          <a:off x="0" y="218170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C3A2385-4CB2-4E59-8D3C-B2C43404D691}">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High cholesterol  </a:t>
          </a:r>
        </a:p>
      </dsp:txBody>
      <dsp:txXfrm>
        <a:off x="0" y="2181701"/>
        <a:ext cx="6666833" cy="1090517"/>
      </dsp:txXfrm>
    </dsp:sp>
    <dsp:sp modelId="{9E6598C3-F731-402A-BE0E-594E7215E479}">
      <dsp:nvSpPr>
        <dsp:cNvPr id="0" name=""/>
        <dsp:cNvSpPr/>
      </dsp:nvSpPr>
      <dsp:spPr>
        <a:xfrm>
          <a:off x="0" y="3272218"/>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002237B-48BB-4E42-BD2A-38846C307710}">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Can lower effectiveness of vaccines </a:t>
          </a:r>
        </a:p>
      </dsp:txBody>
      <dsp:txXfrm>
        <a:off x="0" y="3272218"/>
        <a:ext cx="6666833" cy="1090517"/>
      </dsp:txXfrm>
    </dsp:sp>
    <dsp:sp modelId="{916143B2-BD6D-46F3-B882-B45DFC215176}">
      <dsp:nvSpPr>
        <dsp:cNvPr id="0" name=""/>
        <dsp:cNvSpPr/>
      </dsp:nvSpPr>
      <dsp:spPr>
        <a:xfrm>
          <a:off x="0" y="4362736"/>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1EB38D-1B30-4A5A-9642-23CF3088CEA8}">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Interferes with hormones</a:t>
          </a:r>
        </a:p>
      </dsp:txBody>
      <dsp:txXfrm>
        <a:off x="0" y="4362736"/>
        <a:ext cx="6666833" cy="1090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21B79-7558-46BD-A2FB-D95A2C5A5CCE}">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89B31-086E-4570-BA32-DF8444EA1D3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The PFAS rule requires all Community and Non-Transient Non-Community Public  Water Systems (PWSs) to test for the presence of six different PFAS compounds in their drinking water.</a:t>
          </a:r>
        </a:p>
      </dsp:txBody>
      <dsp:txXfrm>
        <a:off x="608661" y="692298"/>
        <a:ext cx="4508047" cy="2799040"/>
      </dsp:txXfrm>
    </dsp:sp>
    <dsp:sp modelId="{F49D8BA1-25F7-431D-A340-9FD904719E1B}">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8D667-5895-41ED-A92F-B7846F615FC7}">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This rule will impact over 1,100 PWSs across the state.</a:t>
          </a:r>
        </a:p>
      </dsp:txBody>
      <dsp:txXfrm>
        <a:off x="6331365" y="692298"/>
        <a:ext cx="4508047" cy="2799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CE93C-55E0-4B98-8BD7-D8327EEB3A4E}">
      <dsp:nvSpPr>
        <dsp:cNvPr id="0" name=""/>
        <dsp:cNvSpPr/>
      </dsp:nvSpPr>
      <dsp:spPr>
        <a:xfrm>
          <a:off x="196984" y="2096402"/>
          <a:ext cx="10533859" cy="0"/>
        </a:xfrm>
        <a:prstGeom prst="line">
          <a:avLst/>
        </a:prstGeom>
        <a:solidFill>
          <a:schemeClr val="lt1">
            <a:alpha val="90000"/>
            <a:hueOff val="0"/>
            <a:satOff val="0"/>
            <a:lumOff val="0"/>
            <a:alphaOff val="0"/>
          </a:schemeClr>
        </a:solidFill>
        <a:ln w="952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B62E8E0-A20C-4F9B-B430-5D13118C39F2}">
      <dsp:nvSpPr>
        <dsp:cNvPr id="0" name=""/>
        <dsp:cNvSpPr/>
      </dsp:nvSpPr>
      <dsp:spPr>
        <a:xfrm rot="8100000">
          <a:off x="266119" y="525752"/>
          <a:ext cx="514050" cy="514050"/>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380F8-8E9B-444F-95EB-4A5CF3ED9C3C}">
      <dsp:nvSpPr>
        <dsp:cNvPr id="0" name=""/>
        <dsp:cNvSpPr/>
      </dsp:nvSpPr>
      <dsp:spPr>
        <a:xfrm>
          <a:off x="323226" y="502845"/>
          <a:ext cx="399837" cy="55986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2011C7C-EC3A-41FA-8C50-22CFDCB4A26B}">
      <dsp:nvSpPr>
        <dsp:cNvPr id="0" name=""/>
        <dsp:cNvSpPr/>
      </dsp:nvSpPr>
      <dsp:spPr>
        <a:xfrm>
          <a:off x="741170" y="1000803"/>
          <a:ext cx="235805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t>April 26, 2024</a:t>
          </a:r>
        </a:p>
      </dsp:txBody>
      <dsp:txXfrm>
        <a:off x="741170" y="1000803"/>
        <a:ext cx="2358054" cy="1241070"/>
      </dsp:txXfrm>
    </dsp:sp>
    <dsp:sp modelId="{71672675-B126-424B-B9E6-1F84F6069F0A}">
      <dsp:nvSpPr>
        <dsp:cNvPr id="0" name=""/>
        <dsp:cNvSpPr/>
      </dsp:nvSpPr>
      <dsp:spPr>
        <a:xfrm>
          <a:off x="741170" y="564751"/>
          <a:ext cx="235805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t>Final Rule Published</a:t>
          </a:r>
        </a:p>
      </dsp:txBody>
      <dsp:txXfrm>
        <a:off x="741170" y="564751"/>
        <a:ext cx="2358054" cy="436051"/>
      </dsp:txXfrm>
    </dsp:sp>
    <dsp:sp modelId="{FA4D75B7-1905-4E96-97C9-4E7AB5E8998F}">
      <dsp:nvSpPr>
        <dsp:cNvPr id="0" name=""/>
        <dsp:cNvSpPr/>
      </dsp:nvSpPr>
      <dsp:spPr>
        <a:xfrm>
          <a:off x="523144" y="1000803"/>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AEFFA6F-F543-43BE-9A63-BC240E2481C7}">
      <dsp:nvSpPr>
        <dsp:cNvPr id="0" name=""/>
        <dsp:cNvSpPr/>
      </dsp:nvSpPr>
      <dsp:spPr>
        <a:xfrm>
          <a:off x="483900" y="2202629"/>
          <a:ext cx="78489"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4C61B-3090-4079-B88B-82A48A07C7A8}">
      <dsp:nvSpPr>
        <dsp:cNvPr id="0" name=""/>
        <dsp:cNvSpPr/>
      </dsp:nvSpPr>
      <dsp:spPr>
        <a:xfrm rot="18900000">
          <a:off x="4416356" y="3317795"/>
          <a:ext cx="517796" cy="517796"/>
        </a:xfrm>
        <a:prstGeom prst="teardrop">
          <a:avLst>
            <a:gd name="adj" fmla="val 115000"/>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59890-C162-4B20-9EC5-C7A0ED946B0F}">
      <dsp:nvSpPr>
        <dsp:cNvPr id="0" name=""/>
        <dsp:cNvSpPr/>
      </dsp:nvSpPr>
      <dsp:spPr>
        <a:xfrm>
          <a:off x="4399834" y="3375318"/>
          <a:ext cx="550840" cy="40275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19B8609-D8B9-4BA6-BF81-C704EE3E479F}">
      <dsp:nvSpPr>
        <dsp:cNvPr id="0" name=""/>
        <dsp:cNvSpPr/>
      </dsp:nvSpPr>
      <dsp:spPr>
        <a:xfrm>
          <a:off x="2254849" y="2193793"/>
          <a:ext cx="235805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b="1" kern="1200"/>
            <a:t>April 25, 2027</a:t>
          </a:r>
        </a:p>
      </dsp:txBody>
      <dsp:txXfrm>
        <a:off x="2254849" y="2193793"/>
        <a:ext cx="2358054" cy="1241070"/>
      </dsp:txXfrm>
    </dsp:sp>
    <dsp:sp modelId="{521DE2FB-9FF5-4E5F-882C-C7518C3BBAD7}">
      <dsp:nvSpPr>
        <dsp:cNvPr id="0" name=""/>
        <dsp:cNvSpPr/>
      </dsp:nvSpPr>
      <dsp:spPr>
        <a:xfrm>
          <a:off x="2254849" y="3434863"/>
          <a:ext cx="235805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t>Initial monitoring must be complete</a:t>
          </a:r>
        </a:p>
      </dsp:txBody>
      <dsp:txXfrm>
        <a:off x="2254849" y="3434863"/>
        <a:ext cx="2358054" cy="436051"/>
      </dsp:txXfrm>
    </dsp:sp>
    <dsp:sp modelId="{3F84E8DC-319A-44FD-87BE-1033666EEFD3}">
      <dsp:nvSpPr>
        <dsp:cNvPr id="0" name=""/>
        <dsp:cNvSpPr/>
      </dsp:nvSpPr>
      <dsp:spPr>
        <a:xfrm>
          <a:off x="4665729" y="2028713"/>
          <a:ext cx="0" cy="1241070"/>
        </a:xfrm>
        <a:prstGeom prst="line">
          <a:avLst/>
        </a:prstGeom>
        <a:noFill/>
        <a:ln w="12700" cap="flat" cmpd="sng" algn="ctr">
          <a:solidFill>
            <a:schemeClr val="accent2">
              <a:hueOff val="2147871"/>
              <a:satOff val="-6164"/>
              <a:lumOff val="-9870"/>
              <a:alphaOff val="0"/>
            </a:schemeClr>
          </a:solidFill>
          <a:prstDash val="dash"/>
          <a:miter lim="800000"/>
        </a:ln>
        <a:effectLst/>
      </dsp:spPr>
      <dsp:style>
        <a:lnRef idx="1">
          <a:scrgbClr r="0" g="0" b="0"/>
        </a:lnRef>
        <a:fillRef idx="0">
          <a:scrgbClr r="0" g="0" b="0"/>
        </a:fillRef>
        <a:effectRef idx="0">
          <a:scrgbClr r="0" g="0" b="0"/>
        </a:effectRef>
        <a:fontRef idx="minor"/>
      </dsp:style>
    </dsp:sp>
    <dsp:sp modelId="{3095819F-69EB-45F8-AC00-7664977EFD06}">
      <dsp:nvSpPr>
        <dsp:cNvPr id="0" name=""/>
        <dsp:cNvSpPr/>
      </dsp:nvSpPr>
      <dsp:spPr>
        <a:xfrm>
          <a:off x="4626485" y="1989468"/>
          <a:ext cx="78489" cy="78489"/>
        </a:xfrm>
        <a:prstGeom prst="ellipse">
          <a:avLst/>
        </a:prstGeom>
        <a:solidFill>
          <a:schemeClr val="accent2">
            <a:hueOff val="2147871"/>
            <a:satOff val="-6164"/>
            <a:lumOff val="-987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190C4-6992-4A9D-960F-E5E3AFE14A28}">
      <dsp:nvSpPr>
        <dsp:cNvPr id="0" name=""/>
        <dsp:cNvSpPr/>
      </dsp:nvSpPr>
      <dsp:spPr>
        <a:xfrm rot="8100000">
          <a:off x="4474914" y="503475"/>
          <a:ext cx="534566" cy="534566"/>
        </a:xfrm>
        <a:prstGeom prst="teardrop">
          <a:avLst>
            <a:gd name="adj" fmla="val 115000"/>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B3C3C-B9AA-4E2A-A243-7B2D01854F5F}">
      <dsp:nvSpPr>
        <dsp:cNvPr id="0" name=""/>
        <dsp:cNvSpPr/>
      </dsp:nvSpPr>
      <dsp:spPr>
        <a:xfrm>
          <a:off x="4534300" y="483090"/>
          <a:ext cx="415795" cy="57533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ED1E22F-B533-43D6-B7FC-9A2101C646CB}">
      <dsp:nvSpPr>
        <dsp:cNvPr id="0" name=""/>
        <dsp:cNvSpPr/>
      </dsp:nvSpPr>
      <dsp:spPr>
        <a:xfrm>
          <a:off x="5126736" y="1179287"/>
          <a:ext cx="235805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endParaRPr lang="en-US" sz="1600" b="1" kern="1200"/>
        </a:p>
        <a:p>
          <a:pPr marL="0" lvl="0" indent="0" algn="l" defTabSz="711200">
            <a:lnSpc>
              <a:spcPct val="90000"/>
            </a:lnSpc>
            <a:spcBef>
              <a:spcPct val="0"/>
            </a:spcBef>
            <a:spcAft>
              <a:spcPct val="35000"/>
            </a:spcAft>
            <a:buNone/>
          </a:pPr>
          <a:r>
            <a:rPr lang="en-US" sz="1600" b="1" kern="1200"/>
            <a:t>Start April 26, 2027</a:t>
          </a:r>
        </a:p>
      </dsp:txBody>
      <dsp:txXfrm>
        <a:off x="5126736" y="1179287"/>
        <a:ext cx="2358054" cy="1241070"/>
      </dsp:txXfrm>
    </dsp:sp>
    <dsp:sp modelId="{B9703908-56A1-4B00-A2DA-87BE70BE7EA7}">
      <dsp:nvSpPr>
        <dsp:cNvPr id="0" name=""/>
        <dsp:cNvSpPr/>
      </dsp:nvSpPr>
      <dsp:spPr>
        <a:xfrm>
          <a:off x="5126736" y="743235"/>
          <a:ext cx="235805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t>Ongoing Compliance Monitoring</a:t>
          </a:r>
        </a:p>
      </dsp:txBody>
      <dsp:txXfrm>
        <a:off x="5126736" y="743235"/>
        <a:ext cx="2358054" cy="436051"/>
      </dsp:txXfrm>
    </dsp:sp>
    <dsp:sp modelId="{8978CEA3-8F65-4B6A-BCC5-38DE608F0817}">
      <dsp:nvSpPr>
        <dsp:cNvPr id="0" name=""/>
        <dsp:cNvSpPr/>
      </dsp:nvSpPr>
      <dsp:spPr>
        <a:xfrm>
          <a:off x="4723146" y="979266"/>
          <a:ext cx="0" cy="1241070"/>
        </a:xfrm>
        <a:prstGeom prst="line">
          <a:avLst/>
        </a:prstGeom>
        <a:noFill/>
        <a:ln w="12700" cap="flat" cmpd="sng" algn="ctr">
          <a:solidFill>
            <a:schemeClr val="accent2">
              <a:hueOff val="4295743"/>
              <a:satOff val="-12329"/>
              <a:lumOff val="-19739"/>
              <a:alphaOff val="0"/>
            </a:schemeClr>
          </a:solidFill>
          <a:prstDash val="dash"/>
          <a:miter lim="800000"/>
        </a:ln>
        <a:effectLst/>
      </dsp:spPr>
      <dsp:style>
        <a:lnRef idx="1">
          <a:scrgbClr r="0" g="0" b="0"/>
        </a:lnRef>
        <a:fillRef idx="0">
          <a:scrgbClr r="0" g="0" b="0"/>
        </a:fillRef>
        <a:effectRef idx="0">
          <a:scrgbClr r="0" g="0" b="0"/>
        </a:effectRef>
        <a:fontRef idx="minor"/>
      </dsp:style>
    </dsp:sp>
    <dsp:sp modelId="{316128CC-92A7-4490-92B2-C5F1C2FF6EFA}">
      <dsp:nvSpPr>
        <dsp:cNvPr id="0" name=""/>
        <dsp:cNvSpPr/>
      </dsp:nvSpPr>
      <dsp:spPr>
        <a:xfrm>
          <a:off x="4683901" y="2181092"/>
          <a:ext cx="78489" cy="78489"/>
        </a:xfrm>
        <a:prstGeom prst="ellipse">
          <a:avLst/>
        </a:prstGeom>
        <a:solidFill>
          <a:schemeClr val="accent2">
            <a:hueOff val="4295743"/>
            <a:satOff val="-12329"/>
            <a:lumOff val="-1973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E1424-552F-4DD2-A8B4-415025F658C3}">
      <dsp:nvSpPr>
        <dsp:cNvPr id="0" name=""/>
        <dsp:cNvSpPr/>
      </dsp:nvSpPr>
      <dsp:spPr>
        <a:xfrm rot="18900000">
          <a:off x="7856194" y="3171200"/>
          <a:ext cx="577949" cy="577949"/>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5394C-C541-4C24-B2B0-451E8CA74DEA}">
      <dsp:nvSpPr>
        <dsp:cNvPr id="0" name=""/>
        <dsp:cNvSpPr/>
      </dsp:nvSpPr>
      <dsp:spPr>
        <a:xfrm>
          <a:off x="7852196" y="3235405"/>
          <a:ext cx="585944" cy="449539"/>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6E567CE-B55A-4069-8891-76A8FCBAB82C}">
      <dsp:nvSpPr>
        <dsp:cNvPr id="0" name=""/>
        <dsp:cNvSpPr/>
      </dsp:nvSpPr>
      <dsp:spPr>
        <a:xfrm>
          <a:off x="8458389" y="2243968"/>
          <a:ext cx="235805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b="1" kern="1200" dirty="0"/>
            <a:t>April 26, 2031</a:t>
          </a:r>
        </a:p>
        <a:p>
          <a:pPr marL="0" lvl="0" indent="0" algn="l" defTabSz="711200">
            <a:lnSpc>
              <a:spcPct val="90000"/>
            </a:lnSpc>
            <a:spcBef>
              <a:spcPct val="0"/>
            </a:spcBef>
            <a:spcAft>
              <a:spcPct val="35000"/>
            </a:spcAft>
            <a:buNone/>
          </a:pPr>
          <a:endParaRPr lang="en-US" sz="1600" b="1" kern="1200" dirty="0"/>
        </a:p>
      </dsp:txBody>
      <dsp:txXfrm>
        <a:off x="8458389" y="2243968"/>
        <a:ext cx="2358054" cy="1241070"/>
      </dsp:txXfrm>
    </dsp:sp>
    <dsp:sp modelId="{CB10F967-B189-4227-86AE-E7636ACA434D}">
      <dsp:nvSpPr>
        <dsp:cNvPr id="0" name=""/>
        <dsp:cNvSpPr/>
      </dsp:nvSpPr>
      <dsp:spPr>
        <a:xfrm>
          <a:off x="8458389" y="3485039"/>
          <a:ext cx="235805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t>Maximum Contaminant Level Compliance starts</a:t>
          </a:r>
        </a:p>
      </dsp:txBody>
      <dsp:txXfrm>
        <a:off x="8458389" y="3485039"/>
        <a:ext cx="2358054" cy="436051"/>
      </dsp:txXfrm>
    </dsp:sp>
    <dsp:sp modelId="{B3BFC814-E3FF-4B91-BC5F-121E8CE94879}">
      <dsp:nvSpPr>
        <dsp:cNvPr id="0" name=""/>
        <dsp:cNvSpPr/>
      </dsp:nvSpPr>
      <dsp:spPr>
        <a:xfrm>
          <a:off x="8145168" y="2001079"/>
          <a:ext cx="0" cy="1241070"/>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FFDA7DFC-F7E3-4702-B1CE-B93CB306E963}">
      <dsp:nvSpPr>
        <dsp:cNvPr id="0" name=""/>
        <dsp:cNvSpPr/>
      </dsp:nvSpPr>
      <dsp:spPr>
        <a:xfrm>
          <a:off x="8105924" y="1961834"/>
          <a:ext cx="78489" cy="78489"/>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2375-6365-4493-95E1-BA6526E4E85F}">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AF169-F3F5-45AE-BF49-8B3551E743A5}">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PFAS Sampling should take place at the entry point(s) to your distribution system. This is after any treatment but before the first customer.</a:t>
          </a:r>
        </a:p>
      </dsp:txBody>
      <dsp:txXfrm>
        <a:off x="585701" y="873933"/>
        <a:ext cx="4337991" cy="2693452"/>
      </dsp:txXfrm>
    </dsp:sp>
    <dsp:sp modelId="{A24B31CF-5B86-4D0E-98CD-AE840CF3A53E}">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CAC30-D324-41E2-897D-229CA300EE32}">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Having a combined point of entry can reduce the number of samples you would take.</a:t>
          </a:r>
        </a:p>
      </dsp:txBody>
      <dsp:txXfrm>
        <a:off x="6092527" y="873933"/>
        <a:ext cx="4337991" cy="2693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9047-7531-4525-B86A-B2BCB5F9D1DC}">
      <dsp:nvSpPr>
        <dsp:cNvPr id="0" name=""/>
        <dsp:cNvSpPr/>
      </dsp:nvSpPr>
      <dsp:spPr>
        <a:xfrm>
          <a:off x="0" y="32772"/>
          <a:ext cx="2243555" cy="13461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Use field blanks</a:t>
          </a:r>
        </a:p>
      </dsp:txBody>
      <dsp:txXfrm>
        <a:off x="0" y="32772"/>
        <a:ext cx="2243555" cy="1346133"/>
      </dsp:txXfrm>
    </dsp:sp>
    <dsp:sp modelId="{475FFF4D-FC20-4F14-9FE2-40515231FAA9}">
      <dsp:nvSpPr>
        <dsp:cNvPr id="0" name=""/>
        <dsp:cNvSpPr/>
      </dsp:nvSpPr>
      <dsp:spPr>
        <a:xfrm>
          <a:off x="2467910" y="32772"/>
          <a:ext cx="2243555" cy="1346133"/>
        </a:xfrm>
        <a:prstGeom prst="rect">
          <a:avLst/>
        </a:prstGeom>
        <a:gradFill rotWithShape="0">
          <a:gsLst>
            <a:gs pos="0">
              <a:schemeClr val="accent2">
                <a:hueOff val="805452"/>
                <a:satOff val="-2312"/>
                <a:lumOff val="-3701"/>
                <a:alphaOff val="0"/>
                <a:satMod val="103000"/>
                <a:lumMod val="102000"/>
                <a:tint val="94000"/>
              </a:schemeClr>
            </a:gs>
            <a:gs pos="50000">
              <a:schemeClr val="accent2">
                <a:hueOff val="805452"/>
                <a:satOff val="-2312"/>
                <a:lumOff val="-3701"/>
                <a:alphaOff val="0"/>
                <a:satMod val="110000"/>
                <a:lumMod val="100000"/>
                <a:shade val="100000"/>
              </a:schemeClr>
            </a:gs>
            <a:gs pos="100000">
              <a:schemeClr val="accent2">
                <a:hueOff val="805452"/>
                <a:satOff val="-2312"/>
                <a:lumOff val="-37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Wash your hands</a:t>
          </a:r>
        </a:p>
      </dsp:txBody>
      <dsp:txXfrm>
        <a:off x="2467910" y="32772"/>
        <a:ext cx="2243555" cy="1346133"/>
      </dsp:txXfrm>
    </dsp:sp>
    <dsp:sp modelId="{543CDE5C-79EC-4304-9618-F30DC19ECF10}">
      <dsp:nvSpPr>
        <dsp:cNvPr id="0" name=""/>
        <dsp:cNvSpPr/>
      </dsp:nvSpPr>
      <dsp:spPr>
        <a:xfrm>
          <a:off x="4935821" y="32772"/>
          <a:ext cx="2243555" cy="1346133"/>
        </a:xfrm>
        <a:prstGeom prst="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Complete bottle labels and Chain of custody (not sample time) before collection</a:t>
          </a:r>
        </a:p>
      </dsp:txBody>
      <dsp:txXfrm>
        <a:off x="4935821" y="32772"/>
        <a:ext cx="2243555" cy="1346133"/>
      </dsp:txXfrm>
    </dsp:sp>
    <dsp:sp modelId="{1DE53AA8-3FD2-49BD-AB02-0ECFB72FEA49}">
      <dsp:nvSpPr>
        <dsp:cNvPr id="0" name=""/>
        <dsp:cNvSpPr/>
      </dsp:nvSpPr>
      <dsp:spPr>
        <a:xfrm>
          <a:off x="0" y="1603260"/>
          <a:ext cx="2243555" cy="1346133"/>
        </a:xfrm>
        <a:prstGeom prst="rect">
          <a:avLst/>
        </a:prstGeom>
        <a:gradFill rotWithShape="0">
          <a:gsLst>
            <a:gs pos="0">
              <a:schemeClr val="accent2">
                <a:hueOff val="2416355"/>
                <a:satOff val="-6935"/>
                <a:lumOff val="-11103"/>
                <a:alphaOff val="0"/>
                <a:satMod val="103000"/>
                <a:lumMod val="102000"/>
                <a:tint val="94000"/>
              </a:schemeClr>
            </a:gs>
            <a:gs pos="50000">
              <a:schemeClr val="accent2">
                <a:hueOff val="2416355"/>
                <a:satOff val="-6935"/>
                <a:lumOff val="-11103"/>
                <a:alphaOff val="0"/>
                <a:satMod val="110000"/>
                <a:lumMod val="100000"/>
                <a:shade val="100000"/>
              </a:schemeClr>
            </a:gs>
            <a:gs pos="100000">
              <a:schemeClr val="accent2">
                <a:hueOff val="2416355"/>
                <a:satOff val="-6935"/>
                <a:lumOff val="-111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Flush the line to mitigate chance of cross contamination</a:t>
          </a:r>
        </a:p>
      </dsp:txBody>
      <dsp:txXfrm>
        <a:off x="0" y="1603260"/>
        <a:ext cx="2243555" cy="1346133"/>
      </dsp:txXfrm>
    </dsp:sp>
    <dsp:sp modelId="{F048C463-4F98-4541-B104-550C88E256EC}">
      <dsp:nvSpPr>
        <dsp:cNvPr id="0" name=""/>
        <dsp:cNvSpPr/>
      </dsp:nvSpPr>
      <dsp:spPr>
        <a:xfrm>
          <a:off x="2467910" y="1603260"/>
          <a:ext cx="2243555" cy="1346133"/>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Fill sample bottles, but do not overfill</a:t>
          </a:r>
        </a:p>
      </dsp:txBody>
      <dsp:txXfrm>
        <a:off x="2467910" y="1603260"/>
        <a:ext cx="2243555" cy="1346133"/>
      </dsp:txXfrm>
    </dsp:sp>
    <dsp:sp modelId="{101FA0B2-E926-40EC-A33B-5CEFC2C9B17C}">
      <dsp:nvSpPr>
        <dsp:cNvPr id="0" name=""/>
        <dsp:cNvSpPr/>
      </dsp:nvSpPr>
      <dsp:spPr>
        <a:xfrm>
          <a:off x="4935821" y="1603260"/>
          <a:ext cx="2243555" cy="1346133"/>
        </a:xfrm>
        <a:prstGeom prst="rect">
          <a:avLst/>
        </a:prstGeom>
        <a:gradFill rotWithShape="0">
          <a:gsLst>
            <a:gs pos="0">
              <a:schemeClr val="accent2">
                <a:hueOff val="4027259"/>
                <a:satOff val="-11558"/>
                <a:lumOff val="-18506"/>
                <a:alphaOff val="0"/>
                <a:satMod val="103000"/>
                <a:lumMod val="102000"/>
                <a:tint val="94000"/>
              </a:schemeClr>
            </a:gs>
            <a:gs pos="50000">
              <a:schemeClr val="accent2">
                <a:hueOff val="4027259"/>
                <a:satOff val="-11558"/>
                <a:lumOff val="-18506"/>
                <a:alphaOff val="0"/>
                <a:satMod val="110000"/>
                <a:lumMod val="100000"/>
                <a:shade val="100000"/>
              </a:schemeClr>
            </a:gs>
            <a:gs pos="100000">
              <a:schemeClr val="accent2">
                <a:hueOff val="4027259"/>
                <a:satOff val="-11558"/>
                <a:lumOff val="-185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Once sample is collected, do not open bottle again</a:t>
          </a:r>
        </a:p>
      </dsp:txBody>
      <dsp:txXfrm>
        <a:off x="4935821" y="1603260"/>
        <a:ext cx="2243555" cy="1346133"/>
      </dsp:txXfrm>
    </dsp:sp>
    <dsp:sp modelId="{31EBCC12-0858-4208-8C9B-B0359248B724}">
      <dsp:nvSpPr>
        <dsp:cNvPr id="0" name=""/>
        <dsp:cNvSpPr/>
      </dsp:nvSpPr>
      <dsp:spPr>
        <a:xfrm>
          <a:off x="0" y="3173749"/>
          <a:ext cx="2243555" cy="1346133"/>
        </a:xfrm>
        <a:prstGeom prst="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HDPE Equipment</a:t>
          </a:r>
        </a:p>
      </dsp:txBody>
      <dsp:txXfrm>
        <a:off x="0" y="3173749"/>
        <a:ext cx="2243555" cy="1346133"/>
      </dsp:txXfrm>
    </dsp:sp>
    <dsp:sp modelId="{4E981B9C-9E44-40F6-ACCD-8750AC07ACC2}">
      <dsp:nvSpPr>
        <dsp:cNvPr id="0" name=""/>
        <dsp:cNvSpPr/>
      </dsp:nvSpPr>
      <dsp:spPr>
        <a:xfrm>
          <a:off x="2467910" y="3173749"/>
          <a:ext cx="2243555" cy="1346133"/>
        </a:xfrm>
        <a:prstGeom prst="rect">
          <a:avLst/>
        </a:prstGeom>
        <a:gradFill rotWithShape="0">
          <a:gsLst>
            <a:gs pos="0">
              <a:schemeClr val="accent2">
                <a:hueOff val="5638162"/>
                <a:satOff val="-16181"/>
                <a:lumOff val="-25908"/>
                <a:alphaOff val="0"/>
                <a:satMod val="103000"/>
                <a:lumMod val="102000"/>
                <a:tint val="94000"/>
              </a:schemeClr>
            </a:gs>
            <a:gs pos="50000">
              <a:schemeClr val="accent2">
                <a:hueOff val="5638162"/>
                <a:satOff val="-16181"/>
                <a:lumOff val="-25908"/>
                <a:alphaOff val="0"/>
                <a:satMod val="110000"/>
                <a:lumMod val="100000"/>
                <a:shade val="100000"/>
              </a:schemeClr>
            </a:gs>
            <a:gs pos="100000">
              <a:schemeClr val="accent2">
                <a:hueOff val="5638162"/>
                <a:satOff val="-16181"/>
                <a:lumOff val="-259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Stainless steel equipment</a:t>
          </a:r>
        </a:p>
      </dsp:txBody>
      <dsp:txXfrm>
        <a:off x="2467910" y="3173749"/>
        <a:ext cx="2243555" cy="1346133"/>
      </dsp:txXfrm>
    </dsp:sp>
    <dsp:sp modelId="{34E75ACB-8A5F-424C-ADF7-655BDBD3255B}">
      <dsp:nvSpPr>
        <dsp:cNvPr id="0" name=""/>
        <dsp:cNvSpPr/>
      </dsp:nvSpPr>
      <dsp:spPr>
        <a:xfrm>
          <a:off x="4935821" y="3173749"/>
          <a:ext cx="2243555" cy="1346133"/>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Nitrile gloves</a:t>
          </a:r>
        </a:p>
      </dsp:txBody>
      <dsp:txXfrm>
        <a:off x="4935821" y="3173749"/>
        <a:ext cx="2243555" cy="134613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5363CE-A092-4CCC-94C0-14B3BD7B0814}"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6C3C15-593A-4358-8ACC-EC0AA5D8857E}" type="slidenum">
              <a:rPr lang="en-US" smtClean="0"/>
              <a:t>‹#›</a:t>
            </a:fld>
            <a:endParaRPr lang="en-US"/>
          </a:p>
        </p:txBody>
      </p:sp>
    </p:spTree>
    <p:extLst>
      <p:ext uri="{BB962C8B-B14F-4D97-AF65-F5344CB8AC3E}">
        <p14:creationId xmlns:p14="http://schemas.microsoft.com/office/powerpoint/2010/main" val="237461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C3C15-593A-4358-8ACC-EC0AA5D8857E}" type="slidenum">
              <a:rPr lang="en-US" smtClean="0"/>
              <a:t>1</a:t>
            </a:fld>
            <a:endParaRPr lang="en-US"/>
          </a:p>
        </p:txBody>
      </p:sp>
    </p:spTree>
    <p:extLst>
      <p:ext uri="{BB962C8B-B14F-4D97-AF65-F5344CB8AC3E}">
        <p14:creationId xmlns:p14="http://schemas.microsoft.com/office/powerpoint/2010/main" val="302354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PFAS exposure has been linked to many health effects.</a:t>
            </a:r>
          </a:p>
          <a:p>
            <a:r>
              <a:rPr lang="en-US"/>
              <a:t>Cancer: Increased chances of Kidney, prostate, and testicular cancer.</a:t>
            </a:r>
          </a:p>
          <a:p>
            <a:r>
              <a:rPr lang="en-US"/>
              <a:t>Reproductive/developmental: Decreased fertility and increased blood pressure in pregnant women. Low birth weight, developmental delays</a:t>
            </a:r>
          </a:p>
          <a:p>
            <a:r>
              <a:rPr lang="en-US"/>
              <a:t>Cholesterol: increased lipids in blood, including higher cholesterol, </a:t>
            </a:r>
          </a:p>
          <a:p>
            <a:r>
              <a:rPr lang="en-US"/>
              <a:t>Immune suppression/vaccines</a:t>
            </a:r>
          </a:p>
          <a:p>
            <a:r>
              <a:rPr lang="en-US"/>
              <a:t>Hormones: PFAS can disrupt endocrine functions, leading to hormone interference. </a:t>
            </a:r>
          </a:p>
        </p:txBody>
      </p:sp>
      <p:sp>
        <p:nvSpPr>
          <p:cNvPr id="4" name="Slide Number Placeholder 3"/>
          <p:cNvSpPr>
            <a:spLocks noGrp="1"/>
          </p:cNvSpPr>
          <p:nvPr>
            <p:ph type="sldNum" sz="quarter" idx="5"/>
          </p:nvPr>
        </p:nvSpPr>
        <p:spPr/>
        <p:txBody>
          <a:bodyPr/>
          <a:lstStyle/>
          <a:p>
            <a:fld id="{E56C3C15-593A-4358-8ACC-EC0AA5D8857E}" type="slidenum">
              <a:rPr lang="en-US" smtClean="0"/>
              <a:t>10</a:t>
            </a:fld>
            <a:endParaRPr lang="en-US"/>
          </a:p>
        </p:txBody>
      </p:sp>
    </p:spTree>
    <p:extLst>
      <p:ext uri="{BB962C8B-B14F-4D97-AF65-F5344CB8AC3E}">
        <p14:creationId xmlns:p14="http://schemas.microsoft.com/office/powerpoint/2010/main" val="318103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some of the recent UCMR5 sampling we can see that there is PFAS present in Oklahoma. As more results come in, we will have a better understanding of the impact this rule will have on our state.</a:t>
            </a:r>
          </a:p>
          <a:p>
            <a:endParaRPr lang="en-US"/>
          </a:p>
          <a:p>
            <a:r>
              <a:rPr lang="en-US"/>
              <a:t>View this map by using EPA’s PFAS Analytic Tools on their website. You can use this tool to identify potential PFAS sources.</a:t>
            </a:r>
          </a:p>
        </p:txBody>
      </p:sp>
      <p:sp>
        <p:nvSpPr>
          <p:cNvPr id="4" name="Slide Number Placeholder 3"/>
          <p:cNvSpPr>
            <a:spLocks noGrp="1"/>
          </p:cNvSpPr>
          <p:nvPr>
            <p:ph type="sldNum" sz="quarter" idx="5"/>
          </p:nvPr>
        </p:nvSpPr>
        <p:spPr/>
        <p:txBody>
          <a:bodyPr/>
          <a:lstStyle/>
          <a:p>
            <a:fld id="{E56C3C15-593A-4358-8ACC-EC0AA5D8857E}" type="slidenum">
              <a:rPr lang="en-US" smtClean="0"/>
              <a:t>11</a:t>
            </a:fld>
            <a:endParaRPr lang="en-US"/>
          </a:p>
        </p:txBody>
      </p:sp>
    </p:spTree>
    <p:extLst>
      <p:ext uri="{BB962C8B-B14F-4D97-AF65-F5344CB8AC3E}">
        <p14:creationId xmlns:p14="http://schemas.microsoft.com/office/powerpoint/2010/main" val="136033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discuss the Final NPDWR on PFAS in drinking water and what that means for utilities.</a:t>
            </a:r>
          </a:p>
        </p:txBody>
      </p:sp>
      <p:sp>
        <p:nvSpPr>
          <p:cNvPr id="4" name="Slide Number Placeholder 3"/>
          <p:cNvSpPr>
            <a:spLocks noGrp="1"/>
          </p:cNvSpPr>
          <p:nvPr>
            <p:ph type="sldNum" sz="quarter" idx="5"/>
          </p:nvPr>
        </p:nvSpPr>
        <p:spPr/>
        <p:txBody>
          <a:bodyPr/>
          <a:lstStyle/>
          <a:p>
            <a:fld id="{E56C3C15-593A-4358-8ACC-EC0AA5D8857E}" type="slidenum">
              <a:rPr lang="en-US" smtClean="0"/>
              <a:t>12</a:t>
            </a:fld>
            <a:endParaRPr lang="en-US"/>
          </a:p>
        </p:txBody>
      </p:sp>
    </p:spTree>
    <p:extLst>
      <p:ext uri="{BB962C8B-B14F-4D97-AF65-F5344CB8AC3E}">
        <p14:creationId xmlns:p14="http://schemas.microsoft.com/office/powerpoint/2010/main" val="309848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health effects from PFAS are largely chronic only C and NTNC PWSs will have to sample for PFAS.</a:t>
            </a:r>
          </a:p>
          <a:p>
            <a:r>
              <a:rPr lang="en-US" dirty="0"/>
              <a:t>-NC don’t have to sample</a:t>
            </a:r>
          </a:p>
          <a:p>
            <a:r>
              <a:rPr lang="en-US" dirty="0"/>
              <a:t>-Wholesale/source systems are the only one's sampling</a:t>
            </a:r>
          </a:p>
          <a:p>
            <a:r>
              <a:rPr lang="en-US" dirty="0"/>
              <a:t>-Consecutive systems that use purchased water are not required to sample.</a:t>
            </a:r>
          </a:p>
        </p:txBody>
      </p:sp>
      <p:sp>
        <p:nvSpPr>
          <p:cNvPr id="4" name="Slide Number Placeholder 3"/>
          <p:cNvSpPr>
            <a:spLocks noGrp="1"/>
          </p:cNvSpPr>
          <p:nvPr>
            <p:ph type="sldNum" sz="quarter" idx="5"/>
          </p:nvPr>
        </p:nvSpPr>
        <p:spPr/>
        <p:txBody>
          <a:bodyPr/>
          <a:lstStyle/>
          <a:p>
            <a:fld id="{E56C3C15-593A-4358-8ACC-EC0AA5D8857E}" type="slidenum">
              <a:rPr lang="en-US" smtClean="0"/>
              <a:t>13</a:t>
            </a:fld>
            <a:endParaRPr lang="en-US"/>
          </a:p>
        </p:txBody>
      </p:sp>
    </p:spTree>
    <p:extLst>
      <p:ext uri="{BB962C8B-B14F-4D97-AF65-F5344CB8AC3E}">
        <p14:creationId xmlns:p14="http://schemas.microsoft.com/office/powerpoint/2010/main" val="230355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All initial monitoring must be complete by April of 2027 we will discuss the requirements for initial monitoring a little later. This monitoring is important because it determines the ongoing compliance monitoring frequency and your systems treatment needs</a:t>
            </a:r>
          </a:p>
          <a:p>
            <a:pPr marL="174708" indent="-174708">
              <a:buFontTx/>
              <a:buChar char="-"/>
            </a:pPr>
            <a:endParaRPr lang="en-US"/>
          </a:p>
          <a:p>
            <a:pPr marL="174708" indent="-174708">
              <a:buFontTx/>
              <a:buChar char="-"/>
            </a:pPr>
            <a:r>
              <a:rPr lang="en-US"/>
              <a:t>Compliance monitoring will start April 1, 2027 and Monitoring violations will be issued for failure to monitor.</a:t>
            </a:r>
          </a:p>
          <a:p>
            <a:pPr marL="174708" indent="-174708">
              <a:buFontTx/>
              <a:buChar char="-"/>
            </a:pPr>
            <a:endParaRPr lang="en-US"/>
          </a:p>
          <a:p>
            <a:pPr marL="174708" indent="-174708">
              <a:buFontTx/>
              <a:buChar char="-"/>
            </a:pPr>
            <a:r>
              <a:rPr lang="en-US"/>
              <a:t>MCL compliance will begin in 2029 giving PWSs some time to determine if treatment is necessary. Health based MCL violations start.</a:t>
            </a:r>
          </a:p>
        </p:txBody>
      </p:sp>
      <p:sp>
        <p:nvSpPr>
          <p:cNvPr id="4" name="Slide Number Placeholder 3"/>
          <p:cNvSpPr>
            <a:spLocks noGrp="1"/>
          </p:cNvSpPr>
          <p:nvPr>
            <p:ph type="sldNum" sz="quarter" idx="5"/>
          </p:nvPr>
        </p:nvSpPr>
        <p:spPr/>
        <p:txBody>
          <a:bodyPr/>
          <a:lstStyle/>
          <a:p>
            <a:fld id="{E56C3C15-593A-4358-8ACC-EC0AA5D8857E}" type="slidenum">
              <a:rPr lang="en-US" smtClean="0"/>
              <a:t>14</a:t>
            </a:fld>
            <a:endParaRPr lang="en-US"/>
          </a:p>
        </p:txBody>
      </p:sp>
    </p:spTree>
    <p:extLst>
      <p:ext uri="{BB962C8B-B14F-4D97-AF65-F5344CB8AC3E}">
        <p14:creationId xmlns:p14="http://schemas.microsoft.com/office/powerpoint/2010/main" val="46774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know a little bit about the timeline for the PFAS rule let’s get into what it will require you to do. </a:t>
            </a:r>
          </a:p>
        </p:txBody>
      </p:sp>
      <p:sp>
        <p:nvSpPr>
          <p:cNvPr id="4" name="Slide Number Placeholder 3"/>
          <p:cNvSpPr>
            <a:spLocks noGrp="1"/>
          </p:cNvSpPr>
          <p:nvPr>
            <p:ph type="sldNum" sz="quarter" idx="5"/>
          </p:nvPr>
        </p:nvSpPr>
        <p:spPr/>
        <p:txBody>
          <a:bodyPr/>
          <a:lstStyle/>
          <a:p>
            <a:fld id="{E56C3C15-593A-4358-8ACC-EC0AA5D8857E}" type="slidenum">
              <a:rPr lang="en-US" smtClean="0"/>
              <a:t>15</a:t>
            </a:fld>
            <a:endParaRPr lang="en-US"/>
          </a:p>
        </p:txBody>
      </p:sp>
    </p:spTree>
    <p:extLst>
      <p:ext uri="{BB962C8B-B14F-4D97-AF65-F5344CB8AC3E}">
        <p14:creationId xmlns:p14="http://schemas.microsoft.com/office/powerpoint/2010/main" val="321304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point of entry is after treatment but before the first customer. For SW the Treatment plant is often the first customer.</a:t>
            </a:r>
          </a:p>
          <a:p>
            <a:r>
              <a:rPr lang="en-US"/>
              <a:t>-This will be where you are already taking your other EP samples like Nitrate-nitrite, VOCs and Inorganics</a:t>
            </a:r>
          </a:p>
          <a:p>
            <a:r>
              <a:rPr lang="en-US"/>
              <a:t>Combined POEs could reduce the sampling you are required to do when you have multiple sources of water.</a:t>
            </a:r>
          </a:p>
        </p:txBody>
      </p:sp>
      <p:sp>
        <p:nvSpPr>
          <p:cNvPr id="4" name="Slide Number Placeholder 3"/>
          <p:cNvSpPr>
            <a:spLocks noGrp="1"/>
          </p:cNvSpPr>
          <p:nvPr>
            <p:ph type="sldNum" sz="quarter" idx="5"/>
          </p:nvPr>
        </p:nvSpPr>
        <p:spPr/>
        <p:txBody>
          <a:bodyPr/>
          <a:lstStyle/>
          <a:p>
            <a:fld id="{E56C3C15-593A-4358-8ACC-EC0AA5D8857E}" type="slidenum">
              <a:rPr lang="en-US" smtClean="0"/>
              <a:t>16</a:t>
            </a:fld>
            <a:endParaRPr lang="en-US"/>
          </a:p>
        </p:txBody>
      </p:sp>
    </p:spTree>
    <p:extLst>
      <p:ext uri="{BB962C8B-B14F-4D97-AF65-F5344CB8AC3E}">
        <p14:creationId xmlns:p14="http://schemas.microsoft.com/office/powerpoint/2010/main" val="76910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-Avoid wearing clothing with water or stain resistant coatings when sampling or handling samples. May of these contain fluorinated compounds. (Like </a:t>
            </a:r>
            <a:r>
              <a:rPr lang="en-US" err="1"/>
              <a:t>GoreTex</a:t>
            </a:r>
            <a:r>
              <a:rPr lang="en-US"/>
              <a:t>, Scotchgarde) Some good alternatives can be waxed canvas with non-fluorinated waterproofing compounds. </a:t>
            </a:r>
          </a:p>
          <a:p>
            <a:r>
              <a:rPr lang="en-US"/>
              <a:t>-These compounds really can be found everywhere but there is lots of information is available online for which products are free of any PFAS compounds.</a:t>
            </a:r>
          </a:p>
          <a:p>
            <a:r>
              <a:rPr lang="en-US"/>
              <a:t>-Make sure to follow any sampling instructions and guidance from your lab</a:t>
            </a:r>
          </a:p>
          <a:p>
            <a:r>
              <a:rPr lang="en-US"/>
              <a:t>-</a:t>
            </a:r>
            <a:r>
              <a:rPr lang="en-US" err="1"/>
              <a:t>Deq</a:t>
            </a:r>
            <a:r>
              <a:rPr lang="en-US"/>
              <a:t> has developed a PFAS sampling SOP that can help you avoid environmental contamination when sampling and the SELS has created sampling instructions specific to the state lab.</a:t>
            </a:r>
          </a:p>
          <a:p>
            <a:endParaRPr lang="en-US"/>
          </a:p>
          <a:p>
            <a:endParaRPr lang="en-US"/>
          </a:p>
        </p:txBody>
      </p:sp>
      <p:sp>
        <p:nvSpPr>
          <p:cNvPr id="4" name="Slide Number Placeholder 3"/>
          <p:cNvSpPr>
            <a:spLocks noGrp="1"/>
          </p:cNvSpPr>
          <p:nvPr>
            <p:ph type="sldNum" sz="quarter" idx="5"/>
          </p:nvPr>
        </p:nvSpPr>
        <p:spPr/>
        <p:txBody>
          <a:bodyPr/>
          <a:lstStyle/>
          <a:p>
            <a:fld id="{E56C3C15-593A-4358-8ACC-EC0AA5D8857E}" type="slidenum">
              <a:rPr lang="en-US" smtClean="0"/>
              <a:t>17</a:t>
            </a:fld>
            <a:endParaRPr lang="en-US"/>
          </a:p>
        </p:txBody>
      </p:sp>
    </p:spTree>
    <p:extLst>
      <p:ext uri="{BB962C8B-B14F-4D97-AF65-F5344CB8AC3E}">
        <p14:creationId xmlns:p14="http://schemas.microsoft.com/office/powerpoint/2010/main" val="1302675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systems besides GW </a:t>
            </a:r>
            <a:r>
              <a:rPr lang="en-US" b="1"/>
              <a:t>≤ </a:t>
            </a:r>
            <a:r>
              <a:rPr lang="en-US"/>
              <a:t>10,000 must take four consecutive quarterly samples to complete initial monitoring. Any quarterly samples must be separated by at least 2 months. Ex: Taking each sample in the 2</a:t>
            </a:r>
            <a:r>
              <a:rPr lang="en-US" baseline="30000"/>
              <a:t>nd</a:t>
            </a:r>
            <a:r>
              <a:rPr lang="en-US"/>
              <a:t> month of the qt all good. Take a sample in June at the end of 2q and then in July at the beginning of 3q and they will not count. </a:t>
            </a:r>
          </a:p>
          <a:p>
            <a:endParaRPr lang="en-US"/>
          </a:p>
          <a:p>
            <a:r>
              <a:rPr lang="en-US"/>
              <a:t>-The results from this initial monitoring will tell the systems who needs to consider treatment before the 2029 MCL compliance deadline.</a:t>
            </a:r>
          </a:p>
        </p:txBody>
      </p:sp>
      <p:sp>
        <p:nvSpPr>
          <p:cNvPr id="4" name="Slide Number Placeholder 3"/>
          <p:cNvSpPr>
            <a:spLocks noGrp="1"/>
          </p:cNvSpPr>
          <p:nvPr>
            <p:ph type="sldNum" sz="quarter" idx="5"/>
          </p:nvPr>
        </p:nvSpPr>
        <p:spPr/>
        <p:txBody>
          <a:bodyPr/>
          <a:lstStyle/>
          <a:p>
            <a:fld id="{E56C3C15-593A-4358-8ACC-EC0AA5D8857E}" type="slidenum">
              <a:rPr lang="en-US" smtClean="0"/>
              <a:t>18</a:t>
            </a:fld>
            <a:endParaRPr lang="en-US"/>
          </a:p>
        </p:txBody>
      </p:sp>
    </p:spTree>
    <p:extLst>
      <p:ext uri="{BB962C8B-B14F-4D97-AF65-F5344CB8AC3E}">
        <p14:creationId xmlns:p14="http://schemas.microsoft.com/office/powerpoint/2010/main" val="71056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initial monitoring results the frequency of your ongoing compliance monitoring can change.</a:t>
            </a:r>
          </a:p>
          <a:p>
            <a:endParaRPr lang="en-US"/>
          </a:p>
          <a:p>
            <a:r>
              <a:rPr lang="en-US"/>
              <a:t>The trigger level also applies to the unitless Hazard Index of 1</a:t>
            </a:r>
          </a:p>
          <a:p>
            <a:endParaRPr lang="en-US"/>
          </a:p>
          <a:p>
            <a:r>
              <a:rPr lang="en-US"/>
              <a:t>Like many of the contaminants you test for compliance determination for MCLs is done with a running annual average.</a:t>
            </a:r>
          </a:p>
          <a:p>
            <a:endParaRPr lang="en-US"/>
          </a:p>
          <a:p>
            <a:r>
              <a:rPr lang="en-US"/>
              <a:t>Double check &gt;/&lt;/= for MCL</a:t>
            </a:r>
          </a:p>
        </p:txBody>
      </p:sp>
      <p:sp>
        <p:nvSpPr>
          <p:cNvPr id="4" name="Slide Number Placeholder 3"/>
          <p:cNvSpPr>
            <a:spLocks noGrp="1"/>
          </p:cNvSpPr>
          <p:nvPr>
            <p:ph type="sldNum" sz="quarter" idx="5"/>
          </p:nvPr>
        </p:nvSpPr>
        <p:spPr/>
        <p:txBody>
          <a:bodyPr/>
          <a:lstStyle/>
          <a:p>
            <a:fld id="{E56C3C15-593A-4358-8ACC-EC0AA5D8857E}" type="slidenum">
              <a:rPr lang="en-US" smtClean="0"/>
              <a:t>19</a:t>
            </a:fld>
            <a:endParaRPr lang="en-US"/>
          </a:p>
        </p:txBody>
      </p:sp>
    </p:spTree>
    <p:extLst>
      <p:ext uri="{BB962C8B-B14F-4D97-AF65-F5344CB8AC3E}">
        <p14:creationId xmlns:p14="http://schemas.microsoft.com/office/powerpoint/2010/main" val="204506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C3C15-593A-4358-8ACC-EC0AA5D8857E}" type="slidenum">
              <a:rPr lang="en-US" smtClean="0"/>
              <a:t>2</a:t>
            </a:fld>
            <a:endParaRPr lang="en-US"/>
          </a:p>
        </p:txBody>
      </p:sp>
    </p:spTree>
    <p:extLst>
      <p:ext uri="{BB962C8B-B14F-4D97-AF65-F5344CB8AC3E}">
        <p14:creationId xmlns:p14="http://schemas.microsoft.com/office/powerpoint/2010/main" val="249684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compliance with </a:t>
            </a:r>
            <a:r>
              <a:rPr lang="en-US"/>
              <a:t>any questions. </a:t>
            </a:r>
          </a:p>
          <a:p>
            <a:r>
              <a:rPr lang="en-US" dirty="0"/>
              <a:t>-Stress that the specificity of certain PFAS we are looking for is the reason for high analytical costs.</a:t>
            </a:r>
          </a:p>
          <a:p>
            <a:pPr marL="171450" indent="-171450">
              <a:buFontTx/>
              <a:buChar char="-"/>
            </a:pPr>
            <a:r>
              <a:rPr lang="en-US" dirty="0"/>
              <a:t>There may be other labs outside the state that can process the PFAS sample as well.</a:t>
            </a:r>
          </a:p>
          <a:p>
            <a:pPr marL="171450" indent="-171450">
              <a:buFontTx/>
              <a:buChar char="-"/>
            </a:pPr>
            <a:endParaRPr lang="en-US" dirty="0"/>
          </a:p>
          <a:p>
            <a:pPr marL="171450" indent="-171450">
              <a:buFontTx/>
              <a:buChar char="-"/>
            </a:pPr>
            <a:r>
              <a:rPr lang="en-US" dirty="0"/>
              <a:t>EPA methods </a:t>
            </a:r>
          </a:p>
          <a:p>
            <a:endParaRPr lang="en-US" dirty="0"/>
          </a:p>
          <a:p>
            <a:r>
              <a:rPr lang="en-US" dirty="0"/>
              <a:t>CIC = combustion ion chromatography</a:t>
            </a:r>
          </a:p>
          <a:p>
            <a:endParaRPr lang="en-US" dirty="0"/>
          </a:p>
          <a:p>
            <a:r>
              <a:rPr lang="en-US" dirty="0"/>
              <a:t>HRMS = high-resolution mass spectrometry</a:t>
            </a:r>
          </a:p>
          <a:p>
            <a:r>
              <a:rPr lang="en-US" dirty="0"/>
              <a:t> </a:t>
            </a:r>
          </a:p>
          <a:p>
            <a:r>
              <a:rPr lang="en-US" dirty="0"/>
              <a:t>LC-MS/MS = liquid chromatography – triple quadrupole mass spectrometry </a:t>
            </a:r>
          </a:p>
        </p:txBody>
      </p:sp>
      <p:sp>
        <p:nvSpPr>
          <p:cNvPr id="4" name="Slide Number Placeholder 3"/>
          <p:cNvSpPr>
            <a:spLocks noGrp="1"/>
          </p:cNvSpPr>
          <p:nvPr>
            <p:ph type="sldNum" sz="quarter" idx="5"/>
          </p:nvPr>
        </p:nvSpPr>
        <p:spPr/>
        <p:txBody>
          <a:bodyPr/>
          <a:lstStyle/>
          <a:p>
            <a:fld id="{E56C3C15-593A-4358-8ACC-EC0AA5D8857E}" type="slidenum">
              <a:rPr lang="en-US" smtClean="0"/>
              <a:t>20</a:t>
            </a:fld>
            <a:endParaRPr lang="en-US"/>
          </a:p>
        </p:txBody>
      </p:sp>
    </p:spTree>
    <p:extLst>
      <p:ext uri="{BB962C8B-B14F-4D97-AF65-F5344CB8AC3E}">
        <p14:creationId xmlns:p14="http://schemas.microsoft.com/office/powerpoint/2010/main" val="3326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As mentioned previously MCL compliance is based on a RAA</a:t>
            </a:r>
          </a:p>
          <a:p>
            <a:endParaRPr lang="en-US" dirty="0"/>
          </a:p>
          <a:p>
            <a:r>
              <a:rPr lang="en-US" dirty="0"/>
              <a:t>-Significant figures matter</a:t>
            </a:r>
            <a:r>
              <a:rPr lang="en-US"/>
              <a:t>. </a:t>
            </a:r>
            <a:endParaRPr lang="en-US" dirty="0"/>
          </a:p>
          <a:p>
            <a:r>
              <a:rPr lang="en-US" dirty="0"/>
              <a:t>For the MCLs at 4.0 anything rounding to 4.1 would be in violation so 4.03 is less than MCL but 4.07 would round up.</a:t>
            </a:r>
          </a:p>
        </p:txBody>
      </p:sp>
      <p:sp>
        <p:nvSpPr>
          <p:cNvPr id="4" name="Slide Number Placeholder 3"/>
          <p:cNvSpPr>
            <a:spLocks noGrp="1"/>
          </p:cNvSpPr>
          <p:nvPr>
            <p:ph type="sldNum" sz="quarter" idx="5"/>
          </p:nvPr>
        </p:nvSpPr>
        <p:spPr/>
        <p:txBody>
          <a:bodyPr/>
          <a:lstStyle/>
          <a:p>
            <a:fld id="{E56C3C15-593A-4358-8ACC-EC0AA5D8857E}" type="slidenum">
              <a:rPr lang="en-US" smtClean="0"/>
              <a:t>21</a:t>
            </a:fld>
            <a:endParaRPr lang="en-US"/>
          </a:p>
        </p:txBody>
      </p:sp>
    </p:spTree>
    <p:extLst>
      <p:ext uri="{BB962C8B-B14F-4D97-AF65-F5344CB8AC3E}">
        <p14:creationId xmlns:p14="http://schemas.microsoft.com/office/powerpoint/2010/main" val="78549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instance you are sampling at a reduced frequency and a sample comes in that violates the MCL your schedule will be returned to standard monitoring for calculation of an RAA. Running Annual Average</a:t>
            </a:r>
          </a:p>
        </p:txBody>
      </p:sp>
      <p:sp>
        <p:nvSpPr>
          <p:cNvPr id="4" name="Slide Number Placeholder 3"/>
          <p:cNvSpPr>
            <a:spLocks noGrp="1"/>
          </p:cNvSpPr>
          <p:nvPr>
            <p:ph type="sldNum" sz="quarter" idx="5"/>
          </p:nvPr>
        </p:nvSpPr>
        <p:spPr/>
        <p:txBody>
          <a:bodyPr/>
          <a:lstStyle/>
          <a:p>
            <a:fld id="{E56C3C15-593A-4358-8ACC-EC0AA5D8857E}" type="slidenum">
              <a:rPr lang="en-US" smtClean="0"/>
              <a:t>22</a:t>
            </a:fld>
            <a:endParaRPr lang="en-US"/>
          </a:p>
        </p:txBody>
      </p:sp>
    </p:spTree>
    <p:extLst>
      <p:ext uri="{BB962C8B-B14F-4D97-AF65-F5344CB8AC3E}">
        <p14:creationId xmlns:p14="http://schemas.microsoft.com/office/powerpoint/2010/main" val="113537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-Like other contaminants (regulated or part of the UCMR monitoring) results of sampling PFAS compounds must be reported on your consumer confidence report. </a:t>
            </a:r>
          </a:p>
          <a:p>
            <a:pPr defTabSz="931774">
              <a:defRPr/>
            </a:pPr>
            <a:r>
              <a:rPr lang="en-US"/>
              <a:t>-The PN for PFAS compounds follow a framework like other contaminants. Tier 2 must be complete within 30 days and for tier 3 you have 1 year.</a:t>
            </a:r>
          </a:p>
          <a:p>
            <a:r>
              <a:rPr lang="en-US"/>
              <a:t>-Wholesale systems should inform their purchasers when there is a violation.</a:t>
            </a:r>
          </a:p>
        </p:txBody>
      </p:sp>
      <p:sp>
        <p:nvSpPr>
          <p:cNvPr id="4" name="Slide Number Placeholder 3"/>
          <p:cNvSpPr>
            <a:spLocks noGrp="1"/>
          </p:cNvSpPr>
          <p:nvPr>
            <p:ph type="sldNum" sz="quarter" idx="5"/>
          </p:nvPr>
        </p:nvSpPr>
        <p:spPr/>
        <p:txBody>
          <a:bodyPr/>
          <a:lstStyle/>
          <a:p>
            <a:fld id="{E56C3C15-593A-4358-8ACC-EC0AA5D8857E}" type="slidenum">
              <a:rPr lang="en-US" smtClean="0"/>
              <a:t>23</a:t>
            </a:fld>
            <a:endParaRPr lang="en-US"/>
          </a:p>
        </p:txBody>
      </p:sp>
    </p:spTree>
    <p:extLst>
      <p:ext uri="{BB962C8B-B14F-4D97-AF65-F5344CB8AC3E}">
        <p14:creationId xmlns:p14="http://schemas.microsoft.com/office/powerpoint/2010/main" val="3914427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Regionalization projects with another PWS are eligible for DWSRF assistance if it is the best alternative to treatment. </a:t>
            </a:r>
          </a:p>
          <a:p>
            <a:r>
              <a:rPr lang="en-US"/>
              <a:t>Extra priority is awarded to regionalization projects with a public health risk which PFAS qualifies as. </a:t>
            </a:r>
          </a:p>
        </p:txBody>
      </p:sp>
      <p:sp>
        <p:nvSpPr>
          <p:cNvPr id="4" name="Slide Number Placeholder 3"/>
          <p:cNvSpPr>
            <a:spLocks noGrp="1"/>
          </p:cNvSpPr>
          <p:nvPr>
            <p:ph type="sldNum" sz="quarter" idx="5"/>
          </p:nvPr>
        </p:nvSpPr>
        <p:spPr/>
        <p:txBody>
          <a:bodyPr/>
          <a:lstStyle/>
          <a:p>
            <a:fld id="{E56C3C15-593A-4358-8ACC-EC0AA5D8857E}" type="slidenum">
              <a:rPr lang="en-US" smtClean="0"/>
              <a:t>24</a:t>
            </a:fld>
            <a:endParaRPr lang="en-US"/>
          </a:p>
        </p:txBody>
      </p:sp>
    </p:spTree>
    <p:extLst>
      <p:ext uri="{BB962C8B-B14F-4D97-AF65-F5344CB8AC3E}">
        <p14:creationId xmlns:p14="http://schemas.microsoft.com/office/powerpoint/2010/main" val="304232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11250"/>
            <a:ext cx="5575300" cy="3136900"/>
          </a:xfrm>
        </p:spPr>
      </p:sp>
      <p:sp>
        <p:nvSpPr>
          <p:cNvPr id="3" name="Notes Placeholder 2"/>
          <p:cNvSpPr>
            <a:spLocks noGrp="1"/>
          </p:cNvSpPr>
          <p:nvPr>
            <p:ph type="body" idx="1"/>
          </p:nvPr>
        </p:nvSpPr>
        <p:spPr/>
        <p:txBody>
          <a:bodyPr/>
          <a:lstStyle/>
          <a:p>
            <a:r>
              <a:rPr lang="en-US"/>
              <a:t>If you have any questions going forward, reach out to your compliance coordinator or district engineer.  If you are unsure, the water quality helpline at 405-702-8100 can direct your call. </a:t>
            </a:r>
          </a:p>
        </p:txBody>
      </p:sp>
      <p:sp>
        <p:nvSpPr>
          <p:cNvPr id="4" name="Slide Number Placeholder 3"/>
          <p:cNvSpPr>
            <a:spLocks noGrp="1"/>
          </p:cNvSpPr>
          <p:nvPr>
            <p:ph type="sldNum" sz="quarter" idx="5"/>
          </p:nvPr>
        </p:nvSpPr>
        <p:spPr/>
        <p:txBody>
          <a:bodyPr/>
          <a:lstStyle/>
          <a:p>
            <a:fld id="{E56C3C15-593A-4358-8ACC-EC0AA5D8857E}" type="slidenum">
              <a:rPr lang="en-US" smtClean="0"/>
              <a:t>25</a:t>
            </a:fld>
            <a:endParaRPr lang="en-US"/>
          </a:p>
        </p:txBody>
      </p:sp>
    </p:spTree>
    <p:extLst>
      <p:ext uri="{BB962C8B-B14F-4D97-AF65-F5344CB8AC3E}">
        <p14:creationId xmlns:p14="http://schemas.microsoft.com/office/powerpoint/2010/main" val="373606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To start, we will discuss what PFAS, or Per- and Polyfluoroalkyl Substances, is and briefly go over its history</a:t>
            </a:r>
          </a:p>
        </p:txBody>
      </p:sp>
      <p:sp>
        <p:nvSpPr>
          <p:cNvPr id="4" name="Slide Number Placeholder 3"/>
          <p:cNvSpPr>
            <a:spLocks noGrp="1"/>
          </p:cNvSpPr>
          <p:nvPr>
            <p:ph type="sldNum" sz="quarter" idx="5"/>
          </p:nvPr>
        </p:nvSpPr>
        <p:spPr/>
        <p:txBody>
          <a:bodyPr/>
          <a:lstStyle/>
          <a:p>
            <a:fld id="{E56C3C15-593A-4358-8ACC-EC0AA5D8857E}" type="slidenum">
              <a:rPr lang="en-US" smtClean="0"/>
              <a:t>3</a:t>
            </a:fld>
            <a:endParaRPr lang="en-US"/>
          </a:p>
        </p:txBody>
      </p:sp>
    </p:spTree>
    <p:extLst>
      <p:ext uri="{BB962C8B-B14F-4D97-AF65-F5344CB8AC3E}">
        <p14:creationId xmlns:p14="http://schemas.microsoft.com/office/powerpoint/2010/main" val="132952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PFAS is not a single compound, but is a class of chemicals that have similar makeup and properties</a:t>
            </a:r>
          </a:p>
          <a:p>
            <a:endParaRPr lang="en-US"/>
          </a:p>
          <a:p>
            <a:r>
              <a:rPr lang="en-US"/>
              <a:t>Large number of individual chemicals classified as PFAS.</a:t>
            </a:r>
          </a:p>
          <a:p>
            <a:endParaRPr lang="en-US"/>
          </a:p>
          <a:p>
            <a:r>
              <a:rPr lang="en-US"/>
              <a:t>Stable bond that takes thousands of years to break down</a:t>
            </a:r>
          </a:p>
          <a:p>
            <a:r>
              <a:rPr lang="en-US"/>
              <a:t>	Leads to buildup in environment and in people</a:t>
            </a:r>
          </a:p>
          <a:p>
            <a:endParaRPr lang="en-US"/>
          </a:p>
          <a:p>
            <a:r>
              <a:rPr lang="en-US"/>
              <a:t>PFAS is everywhere now, despite being first developed in 20</a:t>
            </a:r>
            <a:r>
              <a:rPr lang="en-US" baseline="30000"/>
              <a:t>th</a:t>
            </a:r>
            <a:r>
              <a:rPr lang="en-US"/>
              <a:t> century</a:t>
            </a:r>
          </a:p>
          <a:p>
            <a:endParaRPr lang="en-US"/>
          </a:p>
          <a:p>
            <a:r>
              <a:rPr lang="en-US"/>
              <a:t>Two different main types of PFAS</a:t>
            </a:r>
          </a:p>
          <a:p>
            <a:r>
              <a:rPr lang="en-US"/>
              <a:t>	Short chain and long chain</a:t>
            </a:r>
          </a:p>
          <a:p>
            <a:r>
              <a:rPr lang="en-US"/>
              <a:t>	Each has own risk factors</a:t>
            </a:r>
          </a:p>
          <a:p>
            <a:r>
              <a:rPr lang="en-US"/>
              <a:t>		Long chain PFAS have high bioaccumulation potential</a:t>
            </a:r>
          </a:p>
          <a:p>
            <a:r>
              <a:rPr lang="en-US"/>
              <a:t>		Short chain PFAS  are harder to remove</a:t>
            </a:r>
          </a:p>
          <a:p>
            <a:r>
              <a:rPr lang="en-US"/>
              <a:t>	Long chain break down into short chain</a:t>
            </a:r>
          </a:p>
        </p:txBody>
      </p:sp>
      <p:sp>
        <p:nvSpPr>
          <p:cNvPr id="4" name="Slide Number Placeholder 3"/>
          <p:cNvSpPr>
            <a:spLocks noGrp="1"/>
          </p:cNvSpPr>
          <p:nvPr>
            <p:ph type="sldNum" sz="quarter" idx="5"/>
          </p:nvPr>
        </p:nvSpPr>
        <p:spPr/>
        <p:txBody>
          <a:bodyPr/>
          <a:lstStyle/>
          <a:p>
            <a:fld id="{E56C3C15-593A-4358-8ACC-EC0AA5D8857E}" type="slidenum">
              <a:rPr lang="en-US" smtClean="0"/>
              <a:t>4</a:t>
            </a:fld>
            <a:endParaRPr lang="en-US"/>
          </a:p>
        </p:txBody>
      </p:sp>
    </p:spTree>
    <p:extLst>
      <p:ext uri="{BB962C8B-B14F-4D97-AF65-F5344CB8AC3E}">
        <p14:creationId xmlns:p14="http://schemas.microsoft.com/office/powerpoint/2010/main" val="284673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does PFAS come from?</a:t>
            </a:r>
          </a:p>
          <a:p>
            <a:endParaRPr lang="en-US"/>
          </a:p>
          <a:p>
            <a:r>
              <a:rPr lang="en-US"/>
              <a:t>Manufacturing processes in </a:t>
            </a:r>
            <a:r>
              <a:rPr lang="en-US" err="1"/>
              <a:t>idustries</a:t>
            </a:r>
            <a:r>
              <a:rPr lang="en-US"/>
              <a:t> such as:</a:t>
            </a:r>
          </a:p>
          <a:p>
            <a:r>
              <a:rPr lang="en-US"/>
              <a:t>	aerospace</a:t>
            </a:r>
          </a:p>
          <a:p>
            <a:r>
              <a:rPr lang="en-US"/>
              <a:t>	automotive</a:t>
            </a:r>
          </a:p>
          <a:p>
            <a:r>
              <a:rPr lang="en-US"/>
              <a:t>	construction</a:t>
            </a:r>
          </a:p>
          <a:p>
            <a:r>
              <a:rPr lang="en-US"/>
              <a:t>	electronics</a:t>
            </a:r>
          </a:p>
          <a:p>
            <a:endParaRPr lang="en-US"/>
          </a:p>
          <a:p>
            <a:r>
              <a:rPr lang="en-US"/>
              <a:t>PFAS is in many items we use every day.</a:t>
            </a:r>
          </a:p>
          <a:p>
            <a:r>
              <a:rPr lang="en-US"/>
              <a:t>	Teflon, Scotchgarde, AFFF</a:t>
            </a:r>
          </a:p>
          <a:p>
            <a:r>
              <a:rPr lang="en-US"/>
              <a:t>	Carpets</a:t>
            </a:r>
          </a:p>
        </p:txBody>
      </p:sp>
      <p:sp>
        <p:nvSpPr>
          <p:cNvPr id="4" name="Slide Number Placeholder 3"/>
          <p:cNvSpPr>
            <a:spLocks noGrp="1"/>
          </p:cNvSpPr>
          <p:nvPr>
            <p:ph type="sldNum" sz="quarter" idx="5"/>
          </p:nvPr>
        </p:nvSpPr>
        <p:spPr/>
        <p:txBody>
          <a:bodyPr/>
          <a:lstStyle/>
          <a:p>
            <a:fld id="{E56C3C15-593A-4358-8ACC-EC0AA5D8857E}" type="slidenum">
              <a:rPr lang="en-US" smtClean="0"/>
              <a:t>5</a:t>
            </a:fld>
            <a:endParaRPr lang="en-US"/>
          </a:p>
        </p:txBody>
      </p:sp>
    </p:spTree>
    <p:extLst>
      <p:ext uri="{BB962C8B-B14F-4D97-AF65-F5344CB8AC3E}">
        <p14:creationId xmlns:p14="http://schemas.microsoft.com/office/powerpoint/2010/main" val="61953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diagram is an overview of PFAS exposure from different methods and products.</a:t>
            </a:r>
          </a:p>
          <a:p>
            <a:endParaRPr lang="en-US"/>
          </a:p>
          <a:p>
            <a:r>
              <a:rPr lang="en-US"/>
              <a:t>There are 4 routes of exposure	</a:t>
            </a:r>
          </a:p>
          <a:p>
            <a:r>
              <a:rPr lang="en-US"/>
              <a:t>	Occupational –Workplace (manufacturing/industry)</a:t>
            </a:r>
          </a:p>
          <a:p>
            <a:r>
              <a:rPr lang="en-US"/>
              <a:t>	Environmental – Accumulation</a:t>
            </a:r>
          </a:p>
          <a:p>
            <a:r>
              <a:rPr lang="en-US"/>
              <a:t>	Ecological – Food chain/bioaccumulation</a:t>
            </a:r>
          </a:p>
          <a:p>
            <a:r>
              <a:rPr lang="en-US"/>
              <a:t>	Consumer/Residential – Products</a:t>
            </a:r>
          </a:p>
          <a:p>
            <a:endParaRPr lang="en-US"/>
          </a:p>
          <a:p>
            <a:r>
              <a:rPr lang="en-US"/>
              <a:t>Different people are more likely to come in contact with PFAS in different ways</a:t>
            </a:r>
          </a:p>
          <a:p>
            <a:r>
              <a:rPr lang="en-US"/>
              <a:t>	Part of job</a:t>
            </a:r>
          </a:p>
          <a:p>
            <a:r>
              <a:rPr lang="en-US"/>
              <a:t>	Consumer products</a:t>
            </a:r>
          </a:p>
          <a:p>
            <a:r>
              <a:rPr lang="en-US"/>
              <a:t>	Contaminated food/water</a:t>
            </a:r>
          </a:p>
          <a:p>
            <a:endParaRPr lang="en-US"/>
          </a:p>
          <a:p>
            <a:r>
              <a:rPr lang="en-US"/>
              <a:t>The focus of the new rule is on environmental and ecological exposure</a:t>
            </a:r>
          </a:p>
          <a:p>
            <a:endParaRPr lang="en-US"/>
          </a:p>
        </p:txBody>
      </p:sp>
      <p:sp>
        <p:nvSpPr>
          <p:cNvPr id="4" name="Slide Number Placeholder 3"/>
          <p:cNvSpPr>
            <a:spLocks noGrp="1"/>
          </p:cNvSpPr>
          <p:nvPr>
            <p:ph type="sldNum" sz="quarter" idx="5"/>
          </p:nvPr>
        </p:nvSpPr>
        <p:spPr/>
        <p:txBody>
          <a:bodyPr/>
          <a:lstStyle/>
          <a:p>
            <a:fld id="{E56C3C15-593A-4358-8ACC-EC0AA5D8857E}" type="slidenum">
              <a:rPr lang="en-US" smtClean="0"/>
              <a:t>6</a:t>
            </a:fld>
            <a:endParaRPr lang="en-US"/>
          </a:p>
        </p:txBody>
      </p:sp>
    </p:spTree>
    <p:extLst>
      <p:ext uri="{BB962C8B-B14F-4D97-AF65-F5344CB8AC3E}">
        <p14:creationId xmlns:p14="http://schemas.microsoft.com/office/powerpoint/2010/main" val="246061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PFAS chemistry discovered in late 1930s and quickly spread to become ubiquitous</a:t>
            </a:r>
          </a:p>
          <a:p>
            <a:endParaRPr lang="en-US"/>
          </a:p>
          <a:p>
            <a:r>
              <a:rPr lang="en-US"/>
              <a:t>Health studies on PFAS were first published in 1970s, and by 1990s, general population blood samples had detectable PFAS</a:t>
            </a:r>
          </a:p>
          <a:p>
            <a:endParaRPr lang="en-US"/>
          </a:p>
          <a:p>
            <a:r>
              <a:rPr lang="en-US"/>
              <a:t>This has not been very long, but because of its variety of uses, has spread wide to now show up everywhere</a:t>
            </a:r>
          </a:p>
          <a:p>
            <a:endParaRPr lang="en-US"/>
          </a:p>
        </p:txBody>
      </p:sp>
      <p:sp>
        <p:nvSpPr>
          <p:cNvPr id="4" name="Slide Number Placeholder 3"/>
          <p:cNvSpPr>
            <a:spLocks noGrp="1"/>
          </p:cNvSpPr>
          <p:nvPr>
            <p:ph type="sldNum" sz="quarter" idx="5"/>
          </p:nvPr>
        </p:nvSpPr>
        <p:spPr/>
        <p:txBody>
          <a:bodyPr/>
          <a:lstStyle/>
          <a:p>
            <a:fld id="{E56C3C15-593A-4358-8ACC-EC0AA5D8857E}" type="slidenum">
              <a:rPr lang="en-US" smtClean="0"/>
              <a:t>7</a:t>
            </a:fld>
            <a:endParaRPr lang="en-US"/>
          </a:p>
        </p:txBody>
      </p:sp>
    </p:spTree>
    <p:extLst>
      <p:ext uri="{BB962C8B-B14F-4D97-AF65-F5344CB8AC3E}">
        <p14:creationId xmlns:p14="http://schemas.microsoft.com/office/powerpoint/2010/main" val="199828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C3C15-593A-4358-8ACC-EC0AA5D8857E}" type="slidenum">
              <a:rPr lang="en-US" smtClean="0"/>
              <a:t>8</a:t>
            </a:fld>
            <a:endParaRPr lang="en-US"/>
          </a:p>
        </p:txBody>
      </p:sp>
    </p:spTree>
    <p:extLst>
      <p:ext uri="{BB962C8B-B14F-4D97-AF65-F5344CB8AC3E}">
        <p14:creationId xmlns:p14="http://schemas.microsoft.com/office/powerpoint/2010/main" val="211369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PFAS are made up of chains of carbon atoms with numerous bonds to fluorine. Whether they are long chain or short-chain, the carbon fluorine bond is known to be one of the strongest in chemistry.</a:t>
            </a:r>
          </a:p>
          <a:p>
            <a:r>
              <a:rPr lang="en-US"/>
              <a:t>This causes problems, as they are very difficult to destroy once produced. </a:t>
            </a:r>
          </a:p>
          <a:p>
            <a:r>
              <a:rPr lang="en-US"/>
              <a:t>These substances are known to bioaccumulate, meaning that they can build up inside of our bodies, worsening health effects as they do so. </a:t>
            </a:r>
          </a:p>
          <a:p>
            <a:r>
              <a:rPr lang="en-US"/>
              <a:t>PFAS are believed to be present in the blood of most Americans according to the CDC</a:t>
            </a:r>
          </a:p>
          <a:p>
            <a:r>
              <a:rPr lang="en-US"/>
              <a:t>Health effects of PFAS exposure vary</a:t>
            </a:r>
          </a:p>
          <a:p>
            <a:endParaRPr lang="en-US"/>
          </a:p>
        </p:txBody>
      </p:sp>
      <p:sp>
        <p:nvSpPr>
          <p:cNvPr id="4" name="Slide Number Placeholder 3"/>
          <p:cNvSpPr>
            <a:spLocks noGrp="1"/>
          </p:cNvSpPr>
          <p:nvPr>
            <p:ph type="sldNum" sz="quarter" idx="5"/>
          </p:nvPr>
        </p:nvSpPr>
        <p:spPr/>
        <p:txBody>
          <a:bodyPr/>
          <a:lstStyle/>
          <a:p>
            <a:fld id="{E56C3C15-593A-4358-8ACC-EC0AA5D8857E}" type="slidenum">
              <a:rPr lang="en-US" smtClean="0"/>
              <a:t>9</a:t>
            </a:fld>
            <a:endParaRPr lang="en-US"/>
          </a:p>
        </p:txBody>
      </p:sp>
    </p:spTree>
    <p:extLst>
      <p:ext uri="{BB962C8B-B14F-4D97-AF65-F5344CB8AC3E}">
        <p14:creationId xmlns:p14="http://schemas.microsoft.com/office/powerpoint/2010/main" val="406909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E1DA-56DD-0A80-DABE-F8DB94EA02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F3ABFF-FD83-9D80-1227-BB6471ACE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2393A-1E23-8C20-4D13-9C47F44B9881}"/>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a:extLst>
              <a:ext uri="{FF2B5EF4-FFF2-40B4-BE49-F238E27FC236}">
                <a16:creationId xmlns:a16="http://schemas.microsoft.com/office/drawing/2014/main" id="{009DE940-E9C6-6AE8-5C4A-0F14DCA6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04854-98F1-ABC5-6701-56D41FE1AA36}"/>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311040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465-43E6-1232-B08F-84981C5ED9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2CE16B-96CA-786C-F5B4-5D67A4EDE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6060B-79E6-9D9E-0874-9B457300B574}"/>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a:extLst>
              <a:ext uri="{FF2B5EF4-FFF2-40B4-BE49-F238E27FC236}">
                <a16:creationId xmlns:a16="http://schemas.microsoft.com/office/drawing/2014/main" id="{097F2795-F1EF-4552-5443-3CF64F2FE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D7B9A-F912-C629-BE3B-164B65C79B84}"/>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300382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DCFF7-93DE-B5E8-38B9-C75DBAE8BC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2AC7A3-A1D2-350F-C38E-9C74F868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0B32B-5B66-ED92-291E-24AC79DF45AC}"/>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a:extLst>
              <a:ext uri="{FF2B5EF4-FFF2-40B4-BE49-F238E27FC236}">
                <a16:creationId xmlns:a16="http://schemas.microsoft.com/office/drawing/2014/main" id="{58EC4FB0-ECB6-208D-060A-7975BD48F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7560B-9A8D-3598-0224-EBE643F09919}"/>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58770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FC404F2-7D6E-4504-BEDE-E88FDADEAF0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71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404F2-7D6E-4504-BEDE-E88FDADEAF0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391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404F2-7D6E-4504-BEDE-E88FDADEAF0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79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EE837D-A7AA-46E7-8393-6D67A90EE7D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404F2-7D6E-4504-BEDE-E88FDADEAF0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760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EE837D-A7AA-46E7-8393-6D67A90EE7DF}"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404F2-7D6E-4504-BEDE-E88FDADEAF0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50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E837D-A7AA-46E7-8393-6D67A90EE7DF}"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404F2-7D6E-4504-BEDE-E88FDADEAF0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5018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E837D-A7AA-46E7-8393-6D67A90EE7DF}"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192112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E837D-A7AA-46E7-8393-6D67A90EE7D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404F2-7D6E-4504-BEDE-E88FDADEAF0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161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0D97-1C97-ABC0-FC41-DA142E5B0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0CED0-6B87-D7D1-EF22-9D4CF4D6B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F5BE3-CB6F-5DA8-0E43-3571C506A6A6}"/>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a:extLst>
              <a:ext uri="{FF2B5EF4-FFF2-40B4-BE49-F238E27FC236}">
                <a16:creationId xmlns:a16="http://schemas.microsoft.com/office/drawing/2014/main" id="{AFFBFAF4-5390-4DE5-695E-44F7685D1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71EA2-D6A3-F1BD-ECE7-D8BC94873AB7}"/>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775711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FEE837D-A7AA-46E7-8393-6D67A90EE7DF}" type="datetimeFigureOut">
              <a:rPr lang="en-US" smtClean="0"/>
              <a:t>12/9/2025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FC404F2-7D6E-4504-BEDE-E88FDADEAF0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9685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404F2-7D6E-4504-BEDE-E88FDADEAF0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560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404F2-7D6E-4504-BEDE-E88FDADEAF0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815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5206-830B-B42B-7DB7-F4A25E332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E71B88-AA9F-F143-4DE4-36B2B04EB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4C563-E4DF-25FC-DBD0-1EDD5282701D}"/>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5" name="Footer Placeholder 4">
            <a:extLst>
              <a:ext uri="{FF2B5EF4-FFF2-40B4-BE49-F238E27FC236}">
                <a16:creationId xmlns:a16="http://schemas.microsoft.com/office/drawing/2014/main" id="{E37FF67B-7D41-2393-4F7B-0C829253A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48473-8A88-F924-BBA3-E6E680140AA5}"/>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32983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10CC-8FC0-646E-9366-3178BAB3D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75AD2-7E5B-4DFA-1D1B-71C7AC0A43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548F09-C647-97DA-4A76-833A4DFDA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A946C5-D319-5CBB-7B51-0BAF57E31401}"/>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6" name="Footer Placeholder 5">
            <a:extLst>
              <a:ext uri="{FF2B5EF4-FFF2-40B4-BE49-F238E27FC236}">
                <a16:creationId xmlns:a16="http://schemas.microsoft.com/office/drawing/2014/main" id="{A19E4439-BF64-CE87-79E0-1D930A616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50CA1-E141-D581-80CD-2E2D567EB787}"/>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123453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C386-5E5A-8B90-D594-DDB1ED123D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76860-2506-CF0D-1792-0AAAD808B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21886-7F78-8855-0C9B-2F1BB2E89D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BAF51-669A-80AB-5733-771E2B8E3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930AD1-819D-A88B-0EFF-CF2482A0E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25B54-6062-5125-FDD1-A9A911C45BBD}"/>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8" name="Footer Placeholder 7">
            <a:extLst>
              <a:ext uri="{FF2B5EF4-FFF2-40B4-BE49-F238E27FC236}">
                <a16:creationId xmlns:a16="http://schemas.microsoft.com/office/drawing/2014/main" id="{017ADAD5-36A3-7171-CDAC-EDD0B05D3E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CB3D13-B4E0-FDF6-4897-EAAECD412C63}"/>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53210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6EF3-79EB-1675-F93F-D4A331AA4F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597A3-349B-D125-8FA8-B1C9D3B4D920}"/>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4" name="Footer Placeholder 3">
            <a:extLst>
              <a:ext uri="{FF2B5EF4-FFF2-40B4-BE49-F238E27FC236}">
                <a16:creationId xmlns:a16="http://schemas.microsoft.com/office/drawing/2014/main" id="{04D0C6FD-16BC-F845-8A68-C5302C333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5A1C67-EAC6-8883-DB24-2500B058D9EA}"/>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195181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36CD0-EF47-E431-6950-42017A03AABC}"/>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3" name="Footer Placeholder 2">
            <a:extLst>
              <a:ext uri="{FF2B5EF4-FFF2-40B4-BE49-F238E27FC236}">
                <a16:creationId xmlns:a16="http://schemas.microsoft.com/office/drawing/2014/main" id="{E58D8042-9710-A1EB-C44C-1AA443B26F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314AF-DB15-BA20-644F-9B9B358E05EE}"/>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384626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580C-D327-204A-B6DB-64A4C6A7B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BFB72-4F93-1130-8C07-A831F1FB5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C2D87-B1B5-56CE-8BFA-F3BBEEF40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99696-BE1F-CACE-4041-6F1F23FCA31F}"/>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6" name="Footer Placeholder 5">
            <a:extLst>
              <a:ext uri="{FF2B5EF4-FFF2-40B4-BE49-F238E27FC236}">
                <a16:creationId xmlns:a16="http://schemas.microsoft.com/office/drawing/2014/main" id="{5866BDDE-9DCF-D169-34DC-E4F206DAC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ECF44-389B-D539-9480-EF9348C176CE}"/>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292397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5FF-AD84-F27B-F9B8-8A5199203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E014C-CA51-96A4-0115-887C0518C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9669D-1296-75E5-9E0A-4B7CC0E80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37749-F522-B72E-EAE1-43C007BD97E6}"/>
              </a:ext>
            </a:extLst>
          </p:cNvPr>
          <p:cNvSpPr>
            <a:spLocks noGrp="1"/>
          </p:cNvSpPr>
          <p:nvPr>
            <p:ph type="dt" sz="half" idx="10"/>
          </p:nvPr>
        </p:nvSpPr>
        <p:spPr/>
        <p:txBody>
          <a:bodyPr/>
          <a:lstStyle/>
          <a:p>
            <a:fld id="{BFEE837D-A7AA-46E7-8393-6D67A90EE7DF}" type="datetimeFigureOut">
              <a:rPr lang="en-US" smtClean="0"/>
              <a:t>12/9/2025</a:t>
            </a:fld>
            <a:endParaRPr lang="en-US"/>
          </a:p>
        </p:txBody>
      </p:sp>
      <p:sp>
        <p:nvSpPr>
          <p:cNvPr id="6" name="Footer Placeholder 5">
            <a:extLst>
              <a:ext uri="{FF2B5EF4-FFF2-40B4-BE49-F238E27FC236}">
                <a16:creationId xmlns:a16="http://schemas.microsoft.com/office/drawing/2014/main" id="{52E2E70E-6648-2886-888C-ADE8E9A9A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E3234-548B-FF65-1E57-795055740E45}"/>
              </a:ext>
            </a:extLst>
          </p:cNvPr>
          <p:cNvSpPr>
            <a:spLocks noGrp="1"/>
          </p:cNvSpPr>
          <p:nvPr>
            <p:ph type="sldNum" sz="quarter" idx="12"/>
          </p:nvPr>
        </p:nvSpPr>
        <p:spPr/>
        <p:txBody>
          <a:bodyPr/>
          <a:lstStyle/>
          <a:p>
            <a:fld id="{9FC404F2-7D6E-4504-BEDE-E88FDADEAF02}" type="slidenum">
              <a:rPr lang="en-US" smtClean="0"/>
              <a:t>‹#›</a:t>
            </a:fld>
            <a:endParaRPr lang="en-US"/>
          </a:p>
        </p:txBody>
      </p:sp>
    </p:spTree>
    <p:extLst>
      <p:ext uri="{BB962C8B-B14F-4D97-AF65-F5344CB8AC3E}">
        <p14:creationId xmlns:p14="http://schemas.microsoft.com/office/powerpoint/2010/main" val="148323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17A6-E2FA-2D4E-8D50-F022705CB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C3EBE-0125-B34C-D8E0-75FBE0D74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4383F-FABD-B626-AE6D-F28A9BF3DA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EE837D-A7AA-46E7-8393-6D67A90EE7DF}" type="datetimeFigureOut">
              <a:rPr lang="en-US" smtClean="0"/>
              <a:t>12/9/2025</a:t>
            </a:fld>
            <a:endParaRPr lang="en-US"/>
          </a:p>
        </p:txBody>
      </p:sp>
      <p:sp>
        <p:nvSpPr>
          <p:cNvPr id="5" name="Footer Placeholder 4">
            <a:extLst>
              <a:ext uri="{FF2B5EF4-FFF2-40B4-BE49-F238E27FC236}">
                <a16:creationId xmlns:a16="http://schemas.microsoft.com/office/drawing/2014/main" id="{B4E3DB1F-1AF6-74FB-0BAF-CF99A23DD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DFE675-4292-7023-5F1C-0AEC6A169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C404F2-7D6E-4504-BEDE-E88FDADEAF02}" type="slidenum">
              <a:rPr lang="en-US" smtClean="0"/>
              <a:t>‹#›</a:t>
            </a:fld>
            <a:endParaRPr lang="en-US"/>
          </a:p>
        </p:txBody>
      </p:sp>
    </p:spTree>
    <p:extLst>
      <p:ext uri="{BB962C8B-B14F-4D97-AF65-F5344CB8AC3E}">
        <p14:creationId xmlns:p14="http://schemas.microsoft.com/office/powerpoint/2010/main" val="2528197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FEE837D-A7AA-46E7-8393-6D67A90EE7DF}" type="datetimeFigureOut">
              <a:rPr lang="en-US" smtClean="0"/>
              <a:t>12/9/2025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FC404F2-7D6E-4504-BEDE-E88FDADEAF0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2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10A_A562D278.xml"/><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pn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hyperlink" Target="https://acrobat.adobe.com/id/urn:aaid:sc:VA6C2:a89ded35-1e15-4fa4-a701-e779f37e0b37" TargetMode="External"/><Relationship Id="rId4" Type="http://schemas.openxmlformats.org/officeDocument/2006/relationships/diagramData" Target="../diagrams/data9.xml"/><Relationship Id="rId9" Type="http://schemas.openxmlformats.org/officeDocument/2006/relationships/hyperlink" Target="https://www.deq.ok.gov/wp-content/uploads/land-division/Drinking-Water-PFAS-SOP.pdf" TargetMode="Externa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0_529694A0.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1_241059C.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3AA59-5E79-A287-DC44-5D81F539BDC2}"/>
              </a:ext>
            </a:extLst>
          </p:cNvPr>
          <p:cNvSpPr>
            <a:spLocks noGrp="1"/>
          </p:cNvSpPr>
          <p:nvPr>
            <p:ph type="ctrTitle"/>
          </p:nvPr>
        </p:nvSpPr>
        <p:spPr>
          <a:xfrm>
            <a:off x="5297762" y="640080"/>
            <a:ext cx="6251110" cy="3566160"/>
          </a:xfrm>
        </p:spPr>
        <p:txBody>
          <a:bodyPr anchor="b">
            <a:normAutofit/>
          </a:bodyPr>
          <a:lstStyle/>
          <a:p>
            <a:pPr algn="l"/>
            <a:r>
              <a:rPr lang="en-US" sz="5400" b="1"/>
              <a:t>EPA’s New PFAS Drinking Water Regulation</a:t>
            </a:r>
          </a:p>
        </p:txBody>
      </p:sp>
      <p:sp>
        <p:nvSpPr>
          <p:cNvPr id="3" name="Subtitle 2">
            <a:extLst>
              <a:ext uri="{FF2B5EF4-FFF2-40B4-BE49-F238E27FC236}">
                <a16:creationId xmlns:a16="http://schemas.microsoft.com/office/drawing/2014/main" id="{E24B6750-6C5B-0E82-6392-944ED1D61931}"/>
              </a:ext>
            </a:extLst>
          </p:cNvPr>
          <p:cNvSpPr>
            <a:spLocks noGrp="1"/>
          </p:cNvSpPr>
          <p:nvPr>
            <p:ph type="subTitle" idx="1"/>
          </p:nvPr>
        </p:nvSpPr>
        <p:spPr>
          <a:xfrm>
            <a:off x="5297760" y="4636008"/>
            <a:ext cx="6251111" cy="1572768"/>
          </a:xfrm>
        </p:spPr>
        <p:txBody>
          <a:bodyPr>
            <a:normAutofit/>
          </a:bodyPr>
          <a:lstStyle/>
          <a:p>
            <a:pPr algn="l"/>
            <a:r>
              <a:rPr lang="en-US" b="1"/>
              <a:t>Path to Compliance</a:t>
            </a:r>
          </a:p>
        </p:txBody>
      </p:sp>
      <p:pic>
        <p:nvPicPr>
          <p:cNvPr id="5" name="Picture 4" descr="Glass of water with bubbles">
            <a:extLst>
              <a:ext uri="{FF2B5EF4-FFF2-40B4-BE49-F238E27FC236}">
                <a16:creationId xmlns:a16="http://schemas.microsoft.com/office/drawing/2014/main" id="{ABD8BC12-D202-AE49-50B7-4DFA4DB5075C}"/>
              </a:ext>
            </a:extLst>
          </p:cNvPr>
          <p:cNvPicPr>
            <a:picLocks noChangeAspect="1"/>
          </p:cNvPicPr>
          <p:nvPr/>
        </p:nvPicPr>
        <p:blipFill>
          <a:blip r:embed="rId3">
            <a:extLst>
              <a:ext uri="{28A0092B-C50C-407E-A947-70E740481C1C}">
                <a14:useLocalDpi xmlns:a14="http://schemas.microsoft.com/office/drawing/2010/main" val="0"/>
              </a:ext>
            </a:extLst>
          </a:blip>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F107F-331B-CA5B-7CD9-0E5E7AF9E08F}"/>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Health Effects</a:t>
            </a:r>
          </a:p>
        </p:txBody>
      </p:sp>
      <p:graphicFrame>
        <p:nvGraphicFramePr>
          <p:cNvPr id="8" name="Content Placeholder 4">
            <a:extLst>
              <a:ext uri="{FF2B5EF4-FFF2-40B4-BE49-F238E27FC236}">
                <a16:creationId xmlns:a16="http://schemas.microsoft.com/office/drawing/2014/main" id="{229F4C91-BCD5-F63B-0A0A-7692C4CD88D1}"/>
              </a:ext>
            </a:extLst>
          </p:cNvPr>
          <p:cNvGraphicFramePr>
            <a:graphicFrameLocks noGrp="1"/>
          </p:cNvGraphicFramePr>
          <p:nvPr>
            <p:ph idx="1"/>
            <p:extLst>
              <p:ext uri="{D42A27DB-BD31-4B8C-83A1-F6EECF244321}">
                <p14:modId xmlns:p14="http://schemas.microsoft.com/office/powerpoint/2010/main" val="3738812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18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7" name="Rectangle 16">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9217B68-1E9A-1D03-DAF4-CB702134E091}"/>
              </a:ext>
            </a:extLst>
          </p:cNvPr>
          <p:cNvSpPr>
            <a:spLocks noGrp="1"/>
          </p:cNvSpPr>
          <p:nvPr>
            <p:ph type="title"/>
          </p:nvPr>
        </p:nvSpPr>
        <p:spPr>
          <a:xfrm>
            <a:off x="1371598" y="319314"/>
            <a:ext cx="9477377" cy="1030515"/>
          </a:xfrm>
        </p:spPr>
        <p:txBody>
          <a:bodyPr anchor="ctr">
            <a:normAutofit/>
          </a:bodyPr>
          <a:lstStyle/>
          <a:p>
            <a:r>
              <a:rPr lang="en-US" sz="4000" b="1">
                <a:solidFill>
                  <a:srgbClr val="FFFFFF"/>
                </a:solidFill>
              </a:rPr>
              <a:t>Occurrence in Oklahoma </a:t>
            </a:r>
          </a:p>
        </p:txBody>
      </p:sp>
      <p:pic>
        <p:nvPicPr>
          <p:cNvPr id="9" name="Picture 8">
            <a:extLst>
              <a:ext uri="{FF2B5EF4-FFF2-40B4-BE49-F238E27FC236}">
                <a16:creationId xmlns:a16="http://schemas.microsoft.com/office/drawing/2014/main" id="{2160BD14-D50C-6724-927C-1402D31F8069}"/>
              </a:ext>
            </a:extLst>
          </p:cNvPr>
          <p:cNvPicPr>
            <a:picLocks noChangeAspect="1"/>
          </p:cNvPicPr>
          <p:nvPr/>
        </p:nvPicPr>
        <p:blipFill>
          <a:blip r:embed="rId3"/>
          <a:stretch>
            <a:fillRect/>
          </a:stretch>
        </p:blipFill>
        <p:spPr>
          <a:xfrm>
            <a:off x="1371598" y="1669143"/>
            <a:ext cx="9729896" cy="4779398"/>
          </a:xfrm>
          <a:prstGeom prst="rect">
            <a:avLst/>
          </a:prstGeom>
        </p:spPr>
      </p:pic>
      <p:pic>
        <p:nvPicPr>
          <p:cNvPr id="7" name="Picture 6">
            <a:extLst>
              <a:ext uri="{FF2B5EF4-FFF2-40B4-BE49-F238E27FC236}">
                <a16:creationId xmlns:a16="http://schemas.microsoft.com/office/drawing/2014/main" id="{23FA7D11-CBA6-6EDA-251B-4DCA22D20A42}"/>
              </a:ext>
            </a:extLst>
          </p:cNvPr>
          <p:cNvPicPr>
            <a:picLocks noChangeAspect="1"/>
          </p:cNvPicPr>
          <p:nvPr/>
        </p:nvPicPr>
        <p:blipFill>
          <a:blip r:embed="rId4"/>
          <a:stretch>
            <a:fillRect/>
          </a:stretch>
        </p:blipFill>
        <p:spPr>
          <a:xfrm>
            <a:off x="1371598" y="4830483"/>
            <a:ext cx="3182648" cy="1215192"/>
          </a:xfrm>
          <a:prstGeom prst="rect">
            <a:avLst/>
          </a:prstGeom>
        </p:spPr>
      </p:pic>
    </p:spTree>
    <p:extLst>
      <p:ext uri="{BB962C8B-B14F-4D97-AF65-F5344CB8AC3E}">
        <p14:creationId xmlns:p14="http://schemas.microsoft.com/office/powerpoint/2010/main" val="108415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94686CEA-FCCB-27D2-633A-9D5BAF961A76}"/>
              </a:ext>
            </a:extLst>
          </p:cNvPr>
          <p:cNvSpPr>
            <a:spLocks noGrp="1"/>
          </p:cNvSpPr>
          <p:nvPr>
            <p:ph type="title"/>
          </p:nvPr>
        </p:nvSpPr>
        <p:spPr>
          <a:xfrm>
            <a:off x="466730" y="1598246"/>
            <a:ext cx="4554659" cy="5034817"/>
          </a:xfrm>
        </p:spPr>
        <p:txBody>
          <a:bodyPr vert="horz" lIns="91440" tIns="45720" rIns="91440" bIns="45720" rtlCol="0" anchor="t">
            <a:normAutofit/>
          </a:bodyPr>
          <a:lstStyle/>
          <a:p>
            <a:r>
              <a:rPr lang="en-US" sz="8000" b="1" kern="1200">
                <a:solidFill>
                  <a:srgbClr val="FFFFFF"/>
                </a:solidFill>
                <a:latin typeface="+mj-lt"/>
                <a:ea typeface="+mj-ea"/>
                <a:cs typeface="+mj-cs"/>
              </a:rPr>
              <a:t>Final PFAS Rule</a:t>
            </a:r>
          </a:p>
        </p:txBody>
      </p:sp>
      <p:sp>
        <p:nvSpPr>
          <p:cNvPr id="4" name="Text Placeholder 3">
            <a:extLst>
              <a:ext uri="{FF2B5EF4-FFF2-40B4-BE49-F238E27FC236}">
                <a16:creationId xmlns:a16="http://schemas.microsoft.com/office/drawing/2014/main" id="{BDD55BB6-AEDD-2E7A-7235-C84A14399436}"/>
              </a:ext>
            </a:extLst>
          </p:cNvPr>
          <p:cNvSpPr>
            <a:spLocks noGrp="1"/>
          </p:cNvSpPr>
          <p:nvPr>
            <p:ph type="body" idx="1"/>
          </p:nvPr>
        </p:nvSpPr>
        <p:spPr>
          <a:xfrm>
            <a:off x="5792994" y="1590840"/>
            <a:ext cx="5010506" cy="5007531"/>
          </a:xfrm>
        </p:spPr>
        <p:txBody>
          <a:bodyPr vert="horz" lIns="91440" tIns="45720" rIns="91440" bIns="45720" rtlCol="0">
            <a:normAutofit/>
          </a:bodyPr>
          <a:lstStyle/>
          <a:p>
            <a:r>
              <a:rPr lang="en-US" sz="4400" b="1" kern="1200">
                <a:solidFill>
                  <a:srgbClr val="FFFFFF"/>
                </a:solidFill>
                <a:latin typeface="+mn-lt"/>
                <a:ea typeface="+mn-ea"/>
                <a:cs typeface="+mn-cs"/>
              </a:rPr>
              <a:t>Who is required to comply with the rule and what are you required to do?</a:t>
            </a:r>
          </a:p>
        </p:txBody>
      </p:sp>
      <p:cxnSp>
        <p:nvCxnSpPr>
          <p:cNvPr id="11" name="Straight Connector 1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3"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5"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7"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34380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6C9C1-2240-5442-E2F7-3CCAA0553E2B}"/>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Who does the PFAS rule apply to?</a:t>
            </a:r>
          </a:p>
        </p:txBody>
      </p:sp>
      <p:graphicFrame>
        <p:nvGraphicFramePr>
          <p:cNvPr id="8" name="Content Placeholder 4">
            <a:extLst>
              <a:ext uri="{FF2B5EF4-FFF2-40B4-BE49-F238E27FC236}">
                <a16:creationId xmlns:a16="http://schemas.microsoft.com/office/drawing/2014/main" id="{2ABEAACE-F64E-5AAB-E06C-69754F3B93EC}"/>
              </a:ext>
            </a:extLst>
          </p:cNvPr>
          <p:cNvGraphicFramePr>
            <a:graphicFrameLocks noGrp="1"/>
          </p:cNvGraphicFramePr>
          <p:nvPr>
            <p:ph idx="1"/>
            <p:extLst>
              <p:ext uri="{D42A27DB-BD31-4B8C-83A1-F6EECF244321}">
                <p14:modId xmlns:p14="http://schemas.microsoft.com/office/powerpoint/2010/main" val="7596875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3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011F6-B964-933A-A470-EBCE907A687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Important Compliance Dates</a:t>
            </a:r>
          </a:p>
        </p:txBody>
      </p:sp>
      <p:graphicFrame>
        <p:nvGraphicFramePr>
          <p:cNvPr id="30" name="Content Placeholder 5">
            <a:extLst>
              <a:ext uri="{FF2B5EF4-FFF2-40B4-BE49-F238E27FC236}">
                <a16:creationId xmlns:a16="http://schemas.microsoft.com/office/drawing/2014/main" id="{F5621779-68BD-6F65-537B-337C3732FAC4}"/>
              </a:ext>
            </a:extLst>
          </p:cNvPr>
          <p:cNvGraphicFramePr>
            <a:graphicFrameLocks noGrp="1"/>
          </p:cNvGraphicFramePr>
          <p:nvPr>
            <p:ph idx="1"/>
            <p:extLst>
              <p:ext uri="{D42A27DB-BD31-4B8C-83A1-F6EECF244321}">
                <p14:modId xmlns:p14="http://schemas.microsoft.com/office/powerpoint/2010/main" val="344924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471704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AB0D763-5216-55ED-28A7-218486AEB4A6}"/>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b="1" kern="1200">
                <a:solidFill>
                  <a:schemeClr val="tx1"/>
                </a:solidFill>
                <a:latin typeface="+mj-lt"/>
                <a:ea typeface="+mj-ea"/>
                <a:cs typeface="+mj-cs"/>
              </a:rPr>
              <a:t>Monitoring Requirements</a:t>
            </a:r>
          </a:p>
        </p:txBody>
      </p:sp>
      <p:sp>
        <p:nvSpPr>
          <p:cNvPr id="4" name="Text Placeholder 3">
            <a:extLst>
              <a:ext uri="{FF2B5EF4-FFF2-40B4-BE49-F238E27FC236}">
                <a16:creationId xmlns:a16="http://schemas.microsoft.com/office/drawing/2014/main" id="{0977F678-E3FF-BC56-D59D-ACF08B743E78}"/>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r>
              <a:rPr lang="en-US" b="1" kern="1200">
                <a:solidFill>
                  <a:schemeClr val="tx1"/>
                </a:solidFill>
                <a:latin typeface="+mn-lt"/>
                <a:ea typeface="+mn-ea"/>
                <a:cs typeface="+mn-cs"/>
              </a:rPr>
              <a:t>How Often and Where to sample</a:t>
            </a:r>
          </a:p>
        </p:txBody>
      </p:sp>
      <p:sp>
        <p:nvSpPr>
          <p:cNvPr id="17" name="Rectangle 1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89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A7858-F564-5BF5-064E-D495DA011B0A}"/>
              </a:ext>
            </a:extLst>
          </p:cNvPr>
          <p:cNvSpPr>
            <a:spLocks noGrp="1"/>
          </p:cNvSpPr>
          <p:nvPr>
            <p:ph type="title"/>
          </p:nvPr>
        </p:nvSpPr>
        <p:spPr>
          <a:xfrm>
            <a:off x="838201" y="300580"/>
            <a:ext cx="9829800" cy="1089529"/>
          </a:xfrm>
        </p:spPr>
        <p:txBody>
          <a:bodyPr>
            <a:normAutofit/>
          </a:bodyPr>
          <a:lstStyle/>
          <a:p>
            <a:r>
              <a:rPr lang="en-US" sz="3600" b="1">
                <a:solidFill>
                  <a:srgbClr val="FFFFFF"/>
                </a:solidFill>
              </a:rPr>
              <a:t>Sample Locations</a:t>
            </a:r>
          </a:p>
        </p:txBody>
      </p:sp>
      <p:sp>
        <p:nvSpPr>
          <p:cNvPr id="13"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0" name="Content Placeholder 4">
            <a:extLst>
              <a:ext uri="{FF2B5EF4-FFF2-40B4-BE49-F238E27FC236}">
                <a16:creationId xmlns:a16="http://schemas.microsoft.com/office/drawing/2014/main" id="{7891A75B-2A1E-1881-4783-B5C355C4FF07}"/>
              </a:ext>
            </a:extLst>
          </p:cNvPr>
          <p:cNvGraphicFramePr>
            <a:graphicFrameLocks noGrp="1"/>
          </p:cNvGraphicFramePr>
          <p:nvPr>
            <p:ph idx="1"/>
            <p:extLst>
              <p:ext uri="{D42A27DB-BD31-4B8C-83A1-F6EECF244321}">
                <p14:modId xmlns:p14="http://schemas.microsoft.com/office/powerpoint/2010/main" val="2497515798"/>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00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AE983-3833-22BA-7A2A-F51F11A54488}"/>
              </a:ext>
            </a:extLst>
          </p:cNvPr>
          <p:cNvSpPr>
            <a:spLocks noGrp="1"/>
          </p:cNvSpPr>
          <p:nvPr>
            <p:ph type="title"/>
          </p:nvPr>
        </p:nvSpPr>
        <p:spPr>
          <a:xfrm>
            <a:off x="419503" y="1090178"/>
            <a:ext cx="6268770" cy="1536192"/>
          </a:xfrm>
        </p:spPr>
        <p:txBody>
          <a:bodyPr vert="horz" lIns="91440" tIns="45720" rIns="91440" bIns="45720" rtlCol="0" anchor="b">
            <a:normAutofit/>
          </a:bodyPr>
          <a:lstStyle/>
          <a:p>
            <a:r>
              <a:rPr lang="en-US" sz="5200" b="1" kern="1200">
                <a:solidFill>
                  <a:schemeClr val="tx1"/>
                </a:solidFill>
                <a:latin typeface="+mj-lt"/>
                <a:ea typeface="+mj-ea"/>
                <a:cs typeface="+mj-cs"/>
              </a:rPr>
              <a:t>Sampling Best Practices</a:t>
            </a:r>
          </a:p>
        </p:txBody>
      </p:sp>
      <p:sp>
        <p:nvSpPr>
          <p:cNvPr id="129" name="Rectangle 128">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0" name="Rectangle 129">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Picture 12">
            <a:extLst>
              <a:ext uri="{FF2B5EF4-FFF2-40B4-BE49-F238E27FC236}">
                <a16:creationId xmlns:a16="http://schemas.microsoft.com/office/drawing/2014/main" id="{F3AA5514-4498-62CC-8BF0-DCAF0D97A92C}"/>
              </a:ext>
            </a:extLst>
          </p:cNvPr>
          <p:cNvPicPr>
            <a:picLocks noChangeAspect="1"/>
          </p:cNvPicPr>
          <p:nvPr/>
        </p:nvPicPr>
        <p:blipFill>
          <a:blip r:embed="rId3"/>
          <a:stretch>
            <a:fillRect/>
          </a:stretch>
        </p:blipFill>
        <p:spPr>
          <a:xfrm>
            <a:off x="331195" y="3537368"/>
            <a:ext cx="4100513" cy="2737092"/>
          </a:xfrm>
          <a:prstGeom prst="rect">
            <a:avLst/>
          </a:prstGeom>
        </p:spPr>
      </p:pic>
      <p:graphicFrame>
        <p:nvGraphicFramePr>
          <p:cNvPr id="40" name="Content Placeholder 3">
            <a:extLst>
              <a:ext uri="{FF2B5EF4-FFF2-40B4-BE49-F238E27FC236}">
                <a16:creationId xmlns:a16="http://schemas.microsoft.com/office/drawing/2014/main" id="{A9420A47-D250-DD87-3D14-C59909885A1D}"/>
              </a:ext>
            </a:extLst>
          </p:cNvPr>
          <p:cNvGraphicFramePr>
            <a:graphicFrameLocks noGrp="1"/>
          </p:cNvGraphicFramePr>
          <p:nvPr>
            <p:ph sz="half" idx="2"/>
            <p:extLst>
              <p:ext uri="{D42A27DB-BD31-4B8C-83A1-F6EECF244321}">
                <p14:modId xmlns:p14="http://schemas.microsoft.com/office/powerpoint/2010/main" val="2033410643"/>
              </p:ext>
            </p:extLst>
          </p:nvPr>
        </p:nvGraphicFramePr>
        <p:xfrm>
          <a:off x="4681429" y="494834"/>
          <a:ext cx="7179376" cy="4552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DD87EEA-9E64-6096-A5EC-16BB4F4CD7A6}"/>
              </a:ext>
            </a:extLst>
          </p:cNvPr>
          <p:cNvSpPr txBox="1"/>
          <p:nvPr/>
        </p:nvSpPr>
        <p:spPr>
          <a:xfrm>
            <a:off x="4681429" y="5193437"/>
            <a:ext cx="7179376" cy="646331"/>
          </a:xfrm>
          <a:prstGeom prst="rect">
            <a:avLst/>
          </a:prstGeom>
          <a:noFill/>
        </p:spPr>
        <p:txBody>
          <a:bodyPr wrap="square" rtlCol="0">
            <a:spAutoFit/>
          </a:bodyPr>
          <a:lstStyle/>
          <a:p>
            <a:r>
              <a:rPr lang="en-US" sz="1800" b="0" i="0" u="sng">
                <a:solidFill>
                  <a:srgbClr val="00B459"/>
                </a:solidFill>
                <a:effectLst/>
                <a:latin typeface="Open Sans" panose="020B0606030504020204" pitchFamily="34" charset="0"/>
                <a:hlinkClick r:id="rId9"/>
              </a:rPr>
              <a:t>DEQ Drinking Water PFAS Sampling SOP</a:t>
            </a:r>
            <a:endParaRPr lang="en-US" sz="1800" b="0" i="0">
              <a:solidFill>
                <a:srgbClr val="242424"/>
              </a:solidFill>
              <a:effectLst/>
              <a:latin typeface="Aptos" panose="020B0004020202020204" pitchFamily="34" charset="0"/>
            </a:endParaRPr>
          </a:p>
          <a:p>
            <a:r>
              <a:rPr lang="en-US">
                <a:hlinkClick r:id="rId10"/>
              </a:rPr>
              <a:t>State Environmental Lab Services Sampling Instructions</a:t>
            </a:r>
            <a:endParaRPr lang="en-US"/>
          </a:p>
        </p:txBody>
      </p:sp>
    </p:spTree>
    <p:extLst>
      <p:ext uri="{BB962C8B-B14F-4D97-AF65-F5344CB8AC3E}">
        <p14:creationId xmlns:p14="http://schemas.microsoft.com/office/powerpoint/2010/main" val="118704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E06CA-6021-4D7B-589F-8A94F8F0A221}"/>
              </a:ext>
            </a:extLst>
          </p:cNvPr>
          <p:cNvSpPr>
            <a:spLocks noGrp="1"/>
          </p:cNvSpPr>
          <p:nvPr>
            <p:ph type="title"/>
          </p:nvPr>
        </p:nvSpPr>
        <p:spPr>
          <a:xfrm>
            <a:off x="793662" y="386930"/>
            <a:ext cx="10066122" cy="1298448"/>
          </a:xfrm>
          <a:solidFill>
            <a:schemeClr val="tx2">
              <a:lumMod val="50000"/>
              <a:lumOff val="50000"/>
            </a:schemeClr>
          </a:solidFill>
        </p:spPr>
        <p:txBody>
          <a:bodyPr vert="horz" lIns="91440" tIns="45720" rIns="91440" bIns="45720" rtlCol="0" anchor="b">
            <a:normAutofit/>
          </a:bodyPr>
          <a:lstStyle/>
          <a:p>
            <a:r>
              <a:rPr lang="en-US" sz="4800" b="1" kern="1200">
                <a:solidFill>
                  <a:schemeClr val="tx1"/>
                </a:solidFill>
                <a:latin typeface="+mj-lt"/>
                <a:ea typeface="+mj-ea"/>
                <a:cs typeface="+mj-cs"/>
              </a:rPr>
              <a:t>Initial Monitoring Frequency</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41246F-9429-A4B9-CD93-70CC3B1DB469}"/>
              </a:ext>
            </a:extLst>
          </p:cNvPr>
          <p:cNvSpPr txBox="1"/>
          <p:nvPr/>
        </p:nvSpPr>
        <p:spPr>
          <a:xfrm>
            <a:off x="793661" y="2599509"/>
            <a:ext cx="4530898" cy="3639450"/>
          </a:xfrm>
          <a:prstGeom prst="rect">
            <a:avLst/>
          </a:prstGeom>
          <a:solidFill>
            <a:schemeClr val="tx2">
              <a:lumMod val="25000"/>
              <a:lumOff val="75000"/>
            </a:schemeClr>
          </a:solidFill>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400" b="1" dirty="0"/>
              <a:t>Initial monitoring frequency will depend on source water type and population. </a:t>
            </a:r>
          </a:p>
          <a:p>
            <a:pPr marL="285750" indent="-228600">
              <a:lnSpc>
                <a:spcPct val="90000"/>
              </a:lnSpc>
              <a:spcAft>
                <a:spcPts val="600"/>
              </a:spcAft>
              <a:buFont typeface="Arial" panose="020B0604020202020204" pitchFamily="34" charset="0"/>
              <a:buChar char="•"/>
            </a:pPr>
            <a:endParaRPr lang="en-US" sz="2400" b="1"/>
          </a:p>
          <a:p>
            <a:pPr marL="285750" indent="-228600">
              <a:lnSpc>
                <a:spcPct val="90000"/>
              </a:lnSpc>
              <a:spcAft>
                <a:spcPts val="600"/>
              </a:spcAft>
              <a:buFont typeface="Arial" panose="020B0604020202020204" pitchFamily="34" charset="0"/>
              <a:buChar char="•"/>
            </a:pPr>
            <a:r>
              <a:rPr lang="en-US" sz="2400" b="1" dirty="0"/>
              <a:t>Initial monitoring must be complete by April of 2027. </a:t>
            </a:r>
          </a:p>
          <a:p>
            <a:pPr marL="57150">
              <a:lnSpc>
                <a:spcPct val="90000"/>
              </a:lnSpc>
              <a:spcAft>
                <a:spcPts val="600"/>
              </a:spcAft>
            </a:pPr>
            <a:endParaRPr lang="en-US" sz="2400" b="1" dirty="0"/>
          </a:p>
          <a:p>
            <a:pPr marL="285750" indent="-228600">
              <a:lnSpc>
                <a:spcPct val="90000"/>
              </a:lnSpc>
              <a:spcAft>
                <a:spcPts val="600"/>
              </a:spcAft>
              <a:buFont typeface="Arial" panose="020B0604020202020204" pitchFamily="34" charset="0"/>
              <a:buChar char="•"/>
            </a:pPr>
            <a:r>
              <a:rPr lang="en-US" sz="2400" b="1" dirty="0"/>
              <a:t>Systems participating In UCMR5 may have completed initial monitoring through that program.</a:t>
            </a:r>
          </a:p>
        </p:txBody>
      </p:sp>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282774C6-26FF-F014-B820-50A2C76AFEAA}"/>
              </a:ext>
            </a:extLst>
          </p:cNvPr>
          <p:cNvGraphicFramePr>
            <a:graphicFrameLocks noGrp="1"/>
          </p:cNvGraphicFramePr>
          <p:nvPr>
            <p:extLst>
              <p:ext uri="{D42A27DB-BD31-4B8C-83A1-F6EECF244321}">
                <p14:modId xmlns:p14="http://schemas.microsoft.com/office/powerpoint/2010/main" val="1601526498"/>
              </p:ext>
            </p:extLst>
          </p:nvPr>
        </p:nvGraphicFramePr>
        <p:xfrm>
          <a:off x="5514975" y="2599509"/>
          <a:ext cx="5546835" cy="3201812"/>
        </p:xfrm>
        <a:graphic>
          <a:graphicData uri="http://schemas.openxmlformats.org/drawingml/2006/table">
            <a:tbl>
              <a:tblPr firstRow="1" firstCol="1" bandRow="1"/>
              <a:tblGrid>
                <a:gridCol w="1457613">
                  <a:extLst>
                    <a:ext uri="{9D8B030D-6E8A-4147-A177-3AD203B41FA5}">
                      <a16:colId xmlns:a16="http://schemas.microsoft.com/office/drawing/2014/main" val="407898052"/>
                    </a:ext>
                  </a:extLst>
                </a:gridCol>
                <a:gridCol w="1221570">
                  <a:extLst>
                    <a:ext uri="{9D8B030D-6E8A-4147-A177-3AD203B41FA5}">
                      <a16:colId xmlns:a16="http://schemas.microsoft.com/office/drawing/2014/main" val="1824553683"/>
                    </a:ext>
                  </a:extLst>
                </a:gridCol>
                <a:gridCol w="1433826">
                  <a:extLst>
                    <a:ext uri="{9D8B030D-6E8A-4147-A177-3AD203B41FA5}">
                      <a16:colId xmlns:a16="http://schemas.microsoft.com/office/drawing/2014/main" val="164330066"/>
                    </a:ext>
                  </a:extLst>
                </a:gridCol>
                <a:gridCol w="1433826">
                  <a:extLst>
                    <a:ext uri="{9D8B030D-6E8A-4147-A177-3AD203B41FA5}">
                      <a16:colId xmlns:a16="http://schemas.microsoft.com/office/drawing/2014/main" val="4175684245"/>
                    </a:ext>
                  </a:extLst>
                </a:gridCol>
              </a:tblGrid>
              <a:tr h="854092">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System Type</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Surface Water Systems</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Groundwater Systems</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Groundwater Systems</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818869"/>
                  </a:ext>
                </a:extLst>
              </a:tr>
              <a:tr h="305893">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Population</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All Pops</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&gt;10,000</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≤10,000</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66055"/>
                  </a:ext>
                </a:extLst>
              </a:tr>
              <a:tr h="1128191">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Samples required</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4 quarterly samples 2-4 months apart</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4 quarterly samples 2-4 months apart</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samples within 12 months 5-7 months apart</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835540"/>
                  </a:ext>
                </a:extLst>
              </a:tr>
              <a:tr h="854092">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Total samples for initial monitoring</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4</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4</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b="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a:t>
                      </a:r>
                    </a:p>
                  </a:txBody>
                  <a:tcPr marL="73396" marR="73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421320"/>
                  </a:ext>
                </a:extLst>
              </a:tr>
            </a:tbl>
          </a:graphicData>
        </a:graphic>
      </p:graphicFrame>
    </p:spTree>
    <p:extLst>
      <p:ext uri="{BB962C8B-B14F-4D97-AF65-F5344CB8AC3E}">
        <p14:creationId xmlns:p14="http://schemas.microsoft.com/office/powerpoint/2010/main" val="138560016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5D05-8C33-3F55-30E9-FDD0D739920A}"/>
              </a:ext>
            </a:extLst>
          </p:cNvPr>
          <p:cNvSpPr>
            <a:spLocks noGrp="1"/>
          </p:cNvSpPr>
          <p:nvPr>
            <p:ph type="title"/>
          </p:nvPr>
        </p:nvSpPr>
        <p:spPr>
          <a:xfrm>
            <a:off x="902676" y="0"/>
            <a:ext cx="10515600" cy="1325563"/>
          </a:xfrm>
        </p:spPr>
        <p:txBody>
          <a:bodyPr/>
          <a:lstStyle/>
          <a:p>
            <a:r>
              <a:rPr lang="en-US" b="1"/>
              <a:t>Ongoing Compliance Monitoring</a:t>
            </a:r>
          </a:p>
        </p:txBody>
      </p:sp>
      <p:sp>
        <p:nvSpPr>
          <p:cNvPr id="3" name="TextBox 2">
            <a:extLst>
              <a:ext uri="{FF2B5EF4-FFF2-40B4-BE49-F238E27FC236}">
                <a16:creationId xmlns:a16="http://schemas.microsoft.com/office/drawing/2014/main" id="{4A124974-8FDB-E4BB-8596-D3C8ECABBF17}"/>
              </a:ext>
            </a:extLst>
          </p:cNvPr>
          <p:cNvSpPr txBox="1"/>
          <p:nvPr/>
        </p:nvSpPr>
        <p:spPr>
          <a:xfrm>
            <a:off x="945963" y="1099336"/>
            <a:ext cx="10109030"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a:t>In 2027 ongoing compliance monitoring will begin and monitoring violations will be issued for those that fail to monitor.</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The ongoing compliance monitoring frequency will be based on previous results.</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The trigger level is ½ the MCL for each contaminant.</a:t>
            </a:r>
          </a:p>
        </p:txBody>
      </p:sp>
      <p:graphicFrame>
        <p:nvGraphicFramePr>
          <p:cNvPr id="4" name="Table 3">
            <a:extLst>
              <a:ext uri="{FF2B5EF4-FFF2-40B4-BE49-F238E27FC236}">
                <a16:creationId xmlns:a16="http://schemas.microsoft.com/office/drawing/2014/main" id="{398E2895-2A30-EF09-1552-DE3B63EBAC12}"/>
              </a:ext>
            </a:extLst>
          </p:cNvPr>
          <p:cNvGraphicFramePr>
            <a:graphicFrameLocks noGrp="1"/>
          </p:cNvGraphicFramePr>
          <p:nvPr>
            <p:extLst>
              <p:ext uri="{D42A27DB-BD31-4B8C-83A1-F6EECF244321}">
                <p14:modId xmlns:p14="http://schemas.microsoft.com/office/powerpoint/2010/main" val="562926932"/>
              </p:ext>
            </p:extLst>
          </p:nvPr>
        </p:nvGraphicFramePr>
        <p:xfrm>
          <a:off x="945963" y="3909461"/>
          <a:ext cx="8937776" cy="2658622"/>
        </p:xfrm>
        <a:graphic>
          <a:graphicData uri="http://schemas.openxmlformats.org/drawingml/2006/table">
            <a:tbl>
              <a:tblPr firstRow="1" bandRow="1">
                <a:tableStyleId>{5C22544A-7EE6-4342-B048-85BDC9FD1C3A}</a:tableStyleId>
              </a:tblPr>
              <a:tblGrid>
                <a:gridCol w="4468888">
                  <a:extLst>
                    <a:ext uri="{9D8B030D-6E8A-4147-A177-3AD203B41FA5}">
                      <a16:colId xmlns:a16="http://schemas.microsoft.com/office/drawing/2014/main" val="3508513012"/>
                    </a:ext>
                  </a:extLst>
                </a:gridCol>
                <a:gridCol w="4468888">
                  <a:extLst>
                    <a:ext uri="{9D8B030D-6E8A-4147-A177-3AD203B41FA5}">
                      <a16:colId xmlns:a16="http://schemas.microsoft.com/office/drawing/2014/main" val="296010574"/>
                    </a:ext>
                  </a:extLst>
                </a:gridCol>
              </a:tblGrid>
              <a:tr h="513963">
                <a:tc>
                  <a:txBody>
                    <a:bodyPr/>
                    <a:lstStyle/>
                    <a:p>
                      <a:pPr algn="ctr"/>
                      <a:r>
                        <a:rPr lang="en-US" b="1"/>
                        <a:t>Result</a:t>
                      </a:r>
                    </a:p>
                  </a:txBody>
                  <a:tcPr/>
                </a:tc>
                <a:tc>
                  <a:txBody>
                    <a:bodyPr/>
                    <a:lstStyle/>
                    <a:p>
                      <a:pPr algn="ctr"/>
                      <a:r>
                        <a:rPr lang="en-US" b="1"/>
                        <a:t>Frequency of sampling</a:t>
                      </a:r>
                    </a:p>
                  </a:txBody>
                  <a:tcPr/>
                </a:tc>
                <a:extLst>
                  <a:ext uri="{0D108BD9-81ED-4DB2-BD59-A6C34878D82A}">
                    <a16:rowId xmlns:a16="http://schemas.microsoft.com/office/drawing/2014/main" val="2121526633"/>
                  </a:ext>
                </a:extLst>
              </a:tr>
              <a:tr h="716296">
                <a:tc>
                  <a:txBody>
                    <a:bodyPr/>
                    <a:lstStyle/>
                    <a:p>
                      <a:pPr algn="ctr"/>
                      <a:r>
                        <a:rPr lang="en-US" b="1"/>
                        <a:t>Result ≥MCL</a:t>
                      </a:r>
                    </a:p>
                  </a:txBody>
                  <a:tcPr/>
                </a:tc>
                <a:tc>
                  <a:txBody>
                    <a:bodyPr/>
                    <a:lstStyle/>
                    <a:p>
                      <a:pPr algn="ctr"/>
                      <a:r>
                        <a:rPr lang="en-US" b="1"/>
                        <a:t>Quarterly for RAA calculation</a:t>
                      </a:r>
                    </a:p>
                  </a:txBody>
                  <a:tcPr/>
                </a:tc>
                <a:extLst>
                  <a:ext uri="{0D108BD9-81ED-4DB2-BD59-A6C34878D82A}">
                    <a16:rowId xmlns:a16="http://schemas.microsoft.com/office/drawing/2014/main" val="2913498369"/>
                  </a:ext>
                </a:extLst>
              </a:tr>
              <a:tr h="513963">
                <a:tc>
                  <a:txBody>
                    <a:bodyPr/>
                    <a:lstStyle/>
                    <a:p>
                      <a:pPr algn="ctr"/>
                      <a:r>
                        <a:rPr lang="en-US" b="1"/>
                        <a:t>Results &lt;MCL but ≥ trigger level</a:t>
                      </a:r>
                    </a:p>
                  </a:txBody>
                  <a:tcPr/>
                </a:tc>
                <a:tc>
                  <a:txBody>
                    <a:bodyPr/>
                    <a:lstStyle/>
                    <a:p>
                      <a:pPr algn="ctr"/>
                      <a:r>
                        <a:rPr lang="en-US" b="1"/>
                        <a:t>At least 4 quarterly samples then annual monitoring after determined reliably and consistently below the MCL</a:t>
                      </a:r>
                    </a:p>
                  </a:txBody>
                  <a:tcPr/>
                </a:tc>
                <a:extLst>
                  <a:ext uri="{0D108BD9-81ED-4DB2-BD59-A6C34878D82A}">
                    <a16:rowId xmlns:a16="http://schemas.microsoft.com/office/drawing/2014/main" val="595976510"/>
                  </a:ext>
                </a:extLst>
              </a:tr>
              <a:tr h="513963">
                <a:tc>
                  <a:txBody>
                    <a:bodyPr/>
                    <a:lstStyle/>
                    <a:p>
                      <a:pPr algn="ctr"/>
                      <a:r>
                        <a:rPr lang="en-US" b="1"/>
                        <a:t>Result &lt; trigger level</a:t>
                      </a:r>
                    </a:p>
                  </a:txBody>
                  <a:tcPr/>
                </a:tc>
                <a:tc>
                  <a:txBody>
                    <a:bodyPr/>
                    <a:lstStyle/>
                    <a:p>
                      <a:pPr algn="ctr"/>
                      <a:r>
                        <a:rPr lang="en-US" b="1"/>
                        <a:t>Every 3 years</a:t>
                      </a:r>
                    </a:p>
                  </a:txBody>
                  <a:tcPr/>
                </a:tc>
                <a:extLst>
                  <a:ext uri="{0D108BD9-81ED-4DB2-BD59-A6C34878D82A}">
                    <a16:rowId xmlns:a16="http://schemas.microsoft.com/office/drawing/2014/main" val="3127599578"/>
                  </a:ext>
                </a:extLst>
              </a:tr>
            </a:tbl>
          </a:graphicData>
        </a:graphic>
      </p:graphicFrame>
    </p:spTree>
    <p:extLst>
      <p:ext uri="{BB962C8B-B14F-4D97-AF65-F5344CB8AC3E}">
        <p14:creationId xmlns:p14="http://schemas.microsoft.com/office/powerpoint/2010/main" val="3781570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81A7-D933-B0CB-0D78-EF55ABC2F8AF}"/>
              </a:ext>
            </a:extLst>
          </p:cNvPr>
          <p:cNvSpPr>
            <a:spLocks noGrp="1"/>
          </p:cNvSpPr>
          <p:nvPr>
            <p:ph type="title"/>
          </p:nvPr>
        </p:nvSpPr>
        <p:spPr>
          <a:xfrm>
            <a:off x="838200" y="235817"/>
            <a:ext cx="10515600" cy="1023118"/>
          </a:xfrm>
        </p:spPr>
        <p:txBody>
          <a:bodyPr/>
          <a:lstStyle/>
          <a:p>
            <a:r>
              <a:rPr lang="en-US" b="1"/>
              <a:t>Outline</a:t>
            </a:r>
          </a:p>
        </p:txBody>
      </p:sp>
      <p:graphicFrame>
        <p:nvGraphicFramePr>
          <p:cNvPr id="4" name="Diagram 3">
            <a:extLst>
              <a:ext uri="{FF2B5EF4-FFF2-40B4-BE49-F238E27FC236}">
                <a16:creationId xmlns:a16="http://schemas.microsoft.com/office/drawing/2014/main" id="{F4CA2D1D-98F4-6B2F-44A9-C8DD2B0BC2B2}"/>
              </a:ext>
            </a:extLst>
          </p:cNvPr>
          <p:cNvGraphicFramePr/>
          <p:nvPr>
            <p:extLst>
              <p:ext uri="{D42A27DB-BD31-4B8C-83A1-F6EECF244321}">
                <p14:modId xmlns:p14="http://schemas.microsoft.com/office/powerpoint/2010/main" val="1501937868"/>
              </p:ext>
            </p:extLst>
          </p:nvPr>
        </p:nvGraphicFramePr>
        <p:xfrm>
          <a:off x="725055" y="1101916"/>
          <a:ext cx="107418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89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9E799-BD65-B764-28B7-857537FC3D3C}"/>
              </a:ext>
            </a:extLst>
          </p:cNvPr>
          <p:cNvSpPr>
            <a:spLocks noGrp="1"/>
          </p:cNvSpPr>
          <p:nvPr>
            <p:ph type="title"/>
          </p:nvPr>
        </p:nvSpPr>
        <p:spPr>
          <a:xfrm>
            <a:off x="793662" y="386930"/>
            <a:ext cx="10066122" cy="1298448"/>
          </a:xfrm>
        </p:spPr>
        <p:txBody>
          <a:bodyPr anchor="b">
            <a:normAutofit fontScale="90000"/>
          </a:bodyPr>
          <a:lstStyle/>
          <a:p>
            <a:r>
              <a:rPr lang="en-US" b="1"/>
              <a:t>Certified Laboratories and Sampling Costs</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34DAEC-0D18-9A64-04A0-1F6F4FE402B9}"/>
              </a:ext>
            </a:extLst>
          </p:cNvPr>
          <p:cNvSpPr/>
          <p:nvPr/>
        </p:nvSpPr>
        <p:spPr>
          <a:xfrm>
            <a:off x="690316" y="2474911"/>
            <a:ext cx="4483809" cy="36686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07A7D3-2FE6-FE19-27A4-34926762B41D}"/>
              </a:ext>
            </a:extLst>
          </p:cNvPr>
          <p:cNvSpPr>
            <a:spLocks noGrp="1"/>
          </p:cNvSpPr>
          <p:nvPr>
            <p:ph idx="1"/>
          </p:nvPr>
        </p:nvSpPr>
        <p:spPr>
          <a:xfrm>
            <a:off x="793661" y="2599509"/>
            <a:ext cx="4530898" cy="3639450"/>
          </a:xfrm>
          <a:solidFill>
            <a:schemeClr val="tx2">
              <a:lumMod val="25000"/>
              <a:lumOff val="75000"/>
            </a:schemeClr>
          </a:solidFill>
        </p:spPr>
        <p:txBody>
          <a:bodyPr anchor="ctr">
            <a:normAutofit/>
          </a:bodyPr>
          <a:lstStyle/>
          <a:p>
            <a:r>
              <a:rPr lang="en-US" sz="2000" b="1" dirty="0"/>
              <a:t>Make sure to find a DEQ accredited lab.</a:t>
            </a:r>
          </a:p>
          <a:p>
            <a:r>
              <a:rPr lang="en-US" sz="2000" b="1" dirty="0"/>
              <a:t>There are currently 2 EPA approved methods: 537.1 and 533 </a:t>
            </a:r>
          </a:p>
        </p:txBody>
      </p:sp>
      <p:sp>
        <p:nvSpPr>
          <p:cNvPr id="6" name="Rectangle 5">
            <a:extLst>
              <a:ext uri="{FF2B5EF4-FFF2-40B4-BE49-F238E27FC236}">
                <a16:creationId xmlns:a16="http://schemas.microsoft.com/office/drawing/2014/main" id="{19DD9EDC-354A-5915-773E-5A3C7D1498B8}"/>
              </a:ext>
            </a:extLst>
          </p:cNvPr>
          <p:cNvSpPr/>
          <p:nvPr/>
        </p:nvSpPr>
        <p:spPr>
          <a:xfrm>
            <a:off x="5684704" y="3205909"/>
            <a:ext cx="5508433" cy="21703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red rectangle with black text&#10;&#10;Description automatically generated">
            <a:extLst>
              <a:ext uri="{FF2B5EF4-FFF2-40B4-BE49-F238E27FC236}">
                <a16:creationId xmlns:a16="http://schemas.microsoft.com/office/drawing/2014/main" id="{D3D05098-5D31-B4F0-697A-DB7BBE85061C}"/>
              </a:ext>
            </a:extLst>
          </p:cNvPr>
          <p:cNvPicPr>
            <a:picLocks noChangeAspect="1"/>
          </p:cNvPicPr>
          <p:nvPr/>
        </p:nvPicPr>
        <p:blipFill>
          <a:blip r:embed="rId3"/>
          <a:stretch>
            <a:fillRect/>
          </a:stretch>
        </p:blipFill>
        <p:spPr>
          <a:xfrm>
            <a:off x="5911532" y="3440079"/>
            <a:ext cx="5150277" cy="1802596"/>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86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B460B-DEF3-0D8C-B64B-49C5B0649EEF}"/>
              </a:ext>
            </a:extLst>
          </p:cNvPr>
          <p:cNvSpPr>
            <a:spLocks noGrp="1"/>
          </p:cNvSpPr>
          <p:nvPr>
            <p:ph type="title"/>
          </p:nvPr>
        </p:nvSpPr>
        <p:spPr>
          <a:xfrm>
            <a:off x="294251" y="1636213"/>
            <a:ext cx="5181297" cy="2387600"/>
          </a:xfrm>
          <a:solidFill>
            <a:schemeClr val="tx2">
              <a:lumMod val="25000"/>
              <a:lumOff val="75000"/>
            </a:schemeClr>
          </a:solidFill>
        </p:spPr>
        <p:txBody>
          <a:bodyPr vert="horz" lIns="91440" tIns="45720" rIns="91440" bIns="45720" rtlCol="0" anchor="t">
            <a:normAutofit/>
          </a:bodyPr>
          <a:lstStyle/>
          <a:p>
            <a:r>
              <a:rPr lang="en-US" sz="5400" b="1" kern="1200">
                <a:solidFill>
                  <a:schemeClr val="tx1"/>
                </a:solidFill>
                <a:latin typeface="+mj-lt"/>
                <a:ea typeface="+mj-ea"/>
                <a:cs typeface="+mj-cs"/>
              </a:rPr>
              <a:t>MCLs and MCLGs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C2CCB7F6-2788-3706-5E85-931DB37F05E1}"/>
              </a:ext>
            </a:extLst>
          </p:cNvPr>
          <p:cNvGraphicFramePr>
            <a:graphicFrameLocks noGrp="1"/>
          </p:cNvGraphicFramePr>
          <p:nvPr>
            <p:extLst>
              <p:ext uri="{D42A27DB-BD31-4B8C-83A1-F6EECF244321}">
                <p14:modId xmlns:p14="http://schemas.microsoft.com/office/powerpoint/2010/main" val="212590121"/>
              </p:ext>
            </p:extLst>
          </p:nvPr>
        </p:nvGraphicFramePr>
        <p:xfrm>
          <a:off x="5922491" y="1572027"/>
          <a:ext cx="5536003" cy="3656796"/>
        </p:xfrm>
        <a:graphic>
          <a:graphicData uri="http://schemas.openxmlformats.org/drawingml/2006/table">
            <a:tbl>
              <a:tblPr firstRow="1" bandRow="1">
                <a:tableStyleId>{69012ECD-51FC-41F1-AA8D-1B2483CD663E}</a:tableStyleId>
              </a:tblPr>
              <a:tblGrid>
                <a:gridCol w="2254788">
                  <a:extLst>
                    <a:ext uri="{9D8B030D-6E8A-4147-A177-3AD203B41FA5}">
                      <a16:colId xmlns:a16="http://schemas.microsoft.com/office/drawing/2014/main" val="1346124022"/>
                    </a:ext>
                  </a:extLst>
                </a:gridCol>
                <a:gridCol w="1838930">
                  <a:extLst>
                    <a:ext uri="{9D8B030D-6E8A-4147-A177-3AD203B41FA5}">
                      <a16:colId xmlns:a16="http://schemas.microsoft.com/office/drawing/2014/main" val="2035318915"/>
                    </a:ext>
                  </a:extLst>
                </a:gridCol>
                <a:gridCol w="1442285">
                  <a:extLst>
                    <a:ext uri="{9D8B030D-6E8A-4147-A177-3AD203B41FA5}">
                      <a16:colId xmlns:a16="http://schemas.microsoft.com/office/drawing/2014/main" val="883491980"/>
                    </a:ext>
                  </a:extLst>
                </a:gridCol>
              </a:tblGrid>
              <a:tr h="1033801">
                <a:tc>
                  <a:txBody>
                    <a:bodyPr/>
                    <a:lstStyle/>
                    <a:p>
                      <a:pPr marL="0" marR="0">
                        <a:lnSpc>
                          <a:spcPct val="107000"/>
                        </a:lnSpc>
                        <a:spcBef>
                          <a:spcPts val="0"/>
                        </a:spcBef>
                        <a:spcAft>
                          <a:spcPts val="0"/>
                        </a:spcAft>
                      </a:pPr>
                      <a:r>
                        <a:rPr lang="en-US" sz="1600" b="1" dirty="0">
                          <a:solidFill>
                            <a:schemeClr val="bg2"/>
                          </a:solidFill>
                          <a:effectLst/>
                        </a:rPr>
                        <a:t>Chemical </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a:txBody>
                    <a:bodyPr/>
                    <a:lstStyle/>
                    <a:p>
                      <a:pPr marL="0" marR="0">
                        <a:lnSpc>
                          <a:spcPct val="107000"/>
                        </a:lnSpc>
                        <a:spcBef>
                          <a:spcPts val="0"/>
                        </a:spcBef>
                        <a:spcAft>
                          <a:spcPts val="0"/>
                        </a:spcAft>
                      </a:pPr>
                      <a:r>
                        <a:rPr lang="en-US" sz="1600" b="1">
                          <a:solidFill>
                            <a:schemeClr val="bg2"/>
                          </a:solidFill>
                          <a:effectLst/>
                        </a:rPr>
                        <a:t>Maximum Contaminant Level Goal (MCLG) </a:t>
                      </a:r>
                      <a:endParaRPr lang="en-US" sz="1600" b="1">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a:txBody>
                    <a:bodyPr/>
                    <a:lstStyle/>
                    <a:p>
                      <a:pPr marL="0" marR="0">
                        <a:lnSpc>
                          <a:spcPct val="107000"/>
                        </a:lnSpc>
                        <a:spcBef>
                          <a:spcPts val="0"/>
                        </a:spcBef>
                        <a:spcAft>
                          <a:spcPts val="0"/>
                        </a:spcAft>
                      </a:pPr>
                      <a:r>
                        <a:rPr lang="en-US" sz="1600" b="1">
                          <a:solidFill>
                            <a:schemeClr val="bg2"/>
                          </a:solidFill>
                          <a:effectLst/>
                        </a:rPr>
                        <a:t>Maximum Contaminant Level (MCL) </a:t>
                      </a:r>
                      <a:endParaRPr lang="en-US" sz="1600" b="1">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extLst>
                  <a:ext uri="{0D108BD9-81ED-4DB2-BD59-A6C34878D82A}">
                    <a16:rowId xmlns:a16="http://schemas.microsoft.com/office/drawing/2014/main" val="3458779777"/>
                  </a:ext>
                </a:extLst>
              </a:tr>
              <a:tr h="272574">
                <a:tc>
                  <a:txBody>
                    <a:bodyPr/>
                    <a:lstStyle/>
                    <a:p>
                      <a:pPr marL="0" marR="0">
                        <a:lnSpc>
                          <a:spcPct val="107000"/>
                        </a:lnSpc>
                        <a:spcBef>
                          <a:spcPts val="0"/>
                        </a:spcBef>
                        <a:spcAft>
                          <a:spcPts val="0"/>
                        </a:spcAft>
                      </a:pPr>
                      <a:r>
                        <a:rPr lang="en-US" sz="1600" b="1">
                          <a:solidFill>
                            <a:srgbClr val="000000"/>
                          </a:solidFill>
                          <a:effectLst/>
                        </a:rPr>
                        <a:t>PFOA </a:t>
                      </a:r>
                      <a:endPar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a:txBody>
                    <a:bodyPr/>
                    <a:lstStyle/>
                    <a:p>
                      <a:pPr marL="0" marR="0">
                        <a:lnSpc>
                          <a:spcPct val="107000"/>
                        </a:lnSpc>
                        <a:spcBef>
                          <a:spcPts val="0"/>
                        </a:spcBef>
                        <a:spcAft>
                          <a:spcPts val="0"/>
                        </a:spcAft>
                      </a:pPr>
                      <a:r>
                        <a:rPr lang="en-US" sz="1600" b="1">
                          <a:solidFill>
                            <a:srgbClr val="000000"/>
                          </a:solidFill>
                          <a:effectLst/>
                        </a:rPr>
                        <a:t>0 </a:t>
                      </a:r>
                      <a:endPar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a:txBody>
                    <a:bodyPr/>
                    <a:lstStyle/>
                    <a:p>
                      <a:pPr marL="0" marR="0">
                        <a:lnSpc>
                          <a:spcPct val="107000"/>
                        </a:lnSpc>
                        <a:spcBef>
                          <a:spcPts val="0"/>
                        </a:spcBef>
                        <a:spcAft>
                          <a:spcPts val="0"/>
                        </a:spcAft>
                      </a:pPr>
                      <a:r>
                        <a:rPr lang="en-US" sz="1600" b="1">
                          <a:solidFill>
                            <a:srgbClr val="000000"/>
                          </a:solidFill>
                          <a:effectLst/>
                        </a:rPr>
                        <a:t>4.0 ppt </a:t>
                      </a:r>
                      <a:endPar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extLst>
                  <a:ext uri="{0D108BD9-81ED-4DB2-BD59-A6C34878D82A}">
                    <a16:rowId xmlns:a16="http://schemas.microsoft.com/office/drawing/2014/main" val="3506038359"/>
                  </a:ext>
                </a:extLst>
              </a:tr>
              <a:tr h="272574">
                <a:tc>
                  <a:txBody>
                    <a:bodyPr/>
                    <a:lstStyle/>
                    <a:p>
                      <a:pPr marL="0" marR="0">
                        <a:lnSpc>
                          <a:spcPct val="107000"/>
                        </a:lnSpc>
                        <a:spcBef>
                          <a:spcPts val="0"/>
                        </a:spcBef>
                        <a:spcAft>
                          <a:spcPts val="0"/>
                        </a:spcAft>
                      </a:pPr>
                      <a:r>
                        <a:rPr lang="en-US" sz="1600" b="1" dirty="0">
                          <a:solidFill>
                            <a:srgbClr val="000000"/>
                          </a:solidFill>
                          <a:effectLst/>
                        </a:rPr>
                        <a:t>PFOS </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a:txBody>
                    <a:bodyPr/>
                    <a:lstStyle/>
                    <a:p>
                      <a:pPr marL="0" marR="0">
                        <a:lnSpc>
                          <a:spcPct val="107000"/>
                        </a:lnSpc>
                        <a:spcBef>
                          <a:spcPts val="0"/>
                        </a:spcBef>
                        <a:spcAft>
                          <a:spcPts val="0"/>
                        </a:spcAft>
                      </a:pPr>
                      <a:r>
                        <a:rPr lang="en-US" sz="1600" b="1">
                          <a:solidFill>
                            <a:srgbClr val="000000"/>
                          </a:solidFill>
                          <a:effectLst/>
                        </a:rPr>
                        <a:t>0 </a:t>
                      </a:r>
                      <a:endPar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a:txBody>
                    <a:bodyPr/>
                    <a:lstStyle/>
                    <a:p>
                      <a:pPr marL="0" marR="0">
                        <a:lnSpc>
                          <a:spcPct val="107000"/>
                        </a:lnSpc>
                        <a:spcBef>
                          <a:spcPts val="0"/>
                        </a:spcBef>
                        <a:spcAft>
                          <a:spcPts val="0"/>
                        </a:spcAft>
                      </a:pPr>
                      <a:r>
                        <a:rPr lang="en-US" sz="1600" b="1">
                          <a:solidFill>
                            <a:srgbClr val="000000"/>
                          </a:solidFill>
                          <a:effectLst/>
                        </a:rPr>
                        <a:t>4.0 ppt </a:t>
                      </a:r>
                      <a:endPar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extLst>
                  <a:ext uri="{0D108BD9-81ED-4DB2-BD59-A6C34878D82A}">
                    <a16:rowId xmlns:a16="http://schemas.microsoft.com/office/drawing/2014/main" val="4015352099"/>
                  </a:ext>
                </a:extLst>
              </a:tr>
              <a:tr h="1795029">
                <a:tc gridSpan="3">
                  <a:txBody>
                    <a:bodyPr/>
                    <a:lstStyle/>
                    <a:p>
                      <a:pPr marL="0" marR="0">
                        <a:lnSpc>
                          <a:spcPct val="107000"/>
                        </a:lnSpc>
                        <a:spcBef>
                          <a:spcPts val="0"/>
                        </a:spcBef>
                        <a:spcAft>
                          <a:spcPts val="0"/>
                        </a:spcAft>
                      </a:pPr>
                      <a:r>
                        <a:rPr lang="en-US" sz="1600" b="1" dirty="0">
                          <a:solidFill>
                            <a:srgbClr val="000000"/>
                          </a:solidFill>
                          <a:effectLst/>
                        </a:rPr>
                        <a:t>Maximum Contaminant Level Goal (MCLG): </a:t>
                      </a:r>
                      <a:r>
                        <a:rPr lang="en-US" sz="1600" b="1" dirty="0">
                          <a:solidFill>
                            <a:srgbClr val="1B1B1B"/>
                          </a:solidFill>
                          <a:effectLst/>
                        </a:rPr>
                        <a:t>The level of a contaminant in drinking water below which there is no known or expected risk to health. MCLGs allow for a margin of safety and are non-enforceable public health goals. </a:t>
                      </a:r>
                    </a:p>
                    <a:p>
                      <a:pPr marL="0" marR="0">
                        <a:lnSpc>
                          <a:spcPct val="107000"/>
                        </a:lnSpc>
                        <a:spcBef>
                          <a:spcPts val="0"/>
                        </a:spcBef>
                        <a:spcAft>
                          <a:spcPts val="0"/>
                        </a:spcAft>
                      </a:pPr>
                      <a:r>
                        <a:rPr lang="en-US" sz="1600" b="1" dirty="0">
                          <a:solidFill>
                            <a:srgbClr val="1B1B1B"/>
                          </a:solidFill>
                          <a:effectLst/>
                        </a:rPr>
                        <a:t>Maximum Contaminant Level (MCL): </a:t>
                      </a:r>
                      <a:r>
                        <a:rPr lang="en-US" sz="1600" b="1" kern="1200" dirty="0">
                          <a:solidFill>
                            <a:schemeClr val="tx1"/>
                          </a:solidFill>
                          <a:effectLst/>
                        </a:rPr>
                        <a:t> The maximum level allowed of a contaminant in water which is delivered to any user of a public water system.</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91" marR="5929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240489"/>
                  </a:ext>
                </a:extLst>
              </a:tr>
            </a:tbl>
          </a:graphicData>
        </a:graphic>
      </p:graphicFrame>
    </p:spTree>
    <p:extLst>
      <p:ext uri="{BB962C8B-B14F-4D97-AF65-F5344CB8AC3E}">
        <p14:creationId xmlns:p14="http://schemas.microsoft.com/office/powerpoint/2010/main" val="3381935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ECFF7-DC43-7EF9-BB5F-962B70DDD4B2}"/>
              </a:ext>
            </a:extLst>
          </p:cNvPr>
          <p:cNvSpPr>
            <a:spLocks noGrp="1"/>
          </p:cNvSpPr>
          <p:nvPr>
            <p:ph type="title"/>
          </p:nvPr>
        </p:nvSpPr>
        <p:spPr>
          <a:xfrm>
            <a:off x="841248" y="256032"/>
            <a:ext cx="10506456" cy="1014984"/>
          </a:xfrm>
        </p:spPr>
        <p:txBody>
          <a:bodyPr anchor="b">
            <a:normAutofit/>
          </a:bodyPr>
          <a:lstStyle/>
          <a:p>
            <a:r>
              <a:rPr lang="en-US" b="1"/>
              <a:t>Compliance Determination</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5">
            <a:extLst>
              <a:ext uri="{FF2B5EF4-FFF2-40B4-BE49-F238E27FC236}">
                <a16:creationId xmlns:a16="http://schemas.microsoft.com/office/drawing/2014/main" id="{6BC24325-E2D8-A2EC-9B66-33D067992E40}"/>
              </a:ext>
            </a:extLst>
          </p:cNvPr>
          <p:cNvGraphicFramePr>
            <a:graphicFrameLocks noGrp="1"/>
          </p:cNvGraphicFramePr>
          <p:nvPr>
            <p:ph idx="1"/>
            <p:extLst>
              <p:ext uri="{D42A27DB-BD31-4B8C-83A1-F6EECF244321}">
                <p14:modId xmlns:p14="http://schemas.microsoft.com/office/powerpoint/2010/main" val="199404333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92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B1171-4B41-C365-9F21-C8B9AD570AA0}"/>
              </a:ext>
            </a:extLst>
          </p:cNvPr>
          <p:cNvSpPr>
            <a:spLocks noGrp="1"/>
          </p:cNvSpPr>
          <p:nvPr>
            <p:ph type="title"/>
          </p:nvPr>
        </p:nvSpPr>
        <p:spPr>
          <a:xfrm>
            <a:off x="645065" y="1463040"/>
            <a:ext cx="3796306" cy="2690949"/>
          </a:xfrm>
        </p:spPr>
        <p:txBody>
          <a:bodyPr anchor="t">
            <a:normAutofit fontScale="90000"/>
          </a:bodyPr>
          <a:lstStyle/>
          <a:p>
            <a:r>
              <a:rPr lang="en-US" sz="3700" b="1"/>
              <a:t>Public Notification (PN) and the Consumer Confidence Report (CCR)</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4DDE02-1D22-A220-7C80-5881602D4667}"/>
              </a:ext>
            </a:extLst>
          </p:cNvPr>
          <p:cNvSpPr>
            <a:spLocks noGrp="1"/>
          </p:cNvSpPr>
          <p:nvPr>
            <p:ph idx="1"/>
          </p:nvPr>
        </p:nvSpPr>
        <p:spPr>
          <a:xfrm>
            <a:off x="5266064" y="793214"/>
            <a:ext cx="6169444" cy="5354197"/>
          </a:xfrm>
          <a:solidFill>
            <a:schemeClr val="tx2">
              <a:lumMod val="10000"/>
              <a:lumOff val="90000"/>
            </a:schemeClr>
          </a:solidFill>
        </p:spPr>
        <p:txBody>
          <a:bodyPr anchor="t">
            <a:normAutofit/>
          </a:bodyPr>
          <a:lstStyle/>
          <a:p>
            <a:r>
              <a:rPr lang="en-US" sz="2000" b="1"/>
              <a:t>Any detects for PFAS will be reported on CCR</a:t>
            </a:r>
          </a:p>
          <a:p>
            <a:r>
              <a:rPr lang="en-US" sz="2000" b="1"/>
              <a:t>Any MCL violations will require additional health effect language on CCR. </a:t>
            </a:r>
          </a:p>
          <a:p>
            <a:pPr marL="0" indent="0">
              <a:buNone/>
            </a:pPr>
            <a:endParaRPr lang="en-US" sz="2000" b="1"/>
          </a:p>
          <a:p>
            <a:r>
              <a:rPr lang="en-US" sz="2000" b="1"/>
              <a:t>Any violations will require PN.</a:t>
            </a:r>
          </a:p>
          <a:p>
            <a:r>
              <a:rPr lang="en-US" sz="2000" b="1"/>
              <a:t>Tier 3 PN will be required for monitoring violations.</a:t>
            </a:r>
          </a:p>
          <a:p>
            <a:r>
              <a:rPr lang="en-US" sz="2000" b="1"/>
              <a:t>Tier 2 PN will be required for MCL violations</a:t>
            </a:r>
          </a:p>
          <a:p>
            <a:r>
              <a:rPr lang="en-US" sz="2000" b="1"/>
              <a:t>One PN can be used to satisfy multiple MCL violations</a:t>
            </a:r>
          </a:p>
        </p:txBody>
      </p:sp>
    </p:spTree>
    <p:extLst>
      <p:ext uri="{BB962C8B-B14F-4D97-AF65-F5344CB8AC3E}">
        <p14:creationId xmlns:p14="http://schemas.microsoft.com/office/powerpoint/2010/main" val="355481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38C06-07D4-276A-ED66-616AE6AE36C9}"/>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Regionalization</a:t>
            </a:r>
          </a:p>
        </p:txBody>
      </p:sp>
      <p:graphicFrame>
        <p:nvGraphicFramePr>
          <p:cNvPr id="11" name="Content Placeholder 7">
            <a:extLst>
              <a:ext uri="{FF2B5EF4-FFF2-40B4-BE49-F238E27FC236}">
                <a16:creationId xmlns:a16="http://schemas.microsoft.com/office/drawing/2014/main" id="{5F9E0CE5-E8CD-2238-1E19-9671BD04E342}"/>
              </a:ext>
            </a:extLst>
          </p:cNvPr>
          <p:cNvGraphicFramePr>
            <a:graphicFrameLocks noGrp="1"/>
          </p:cNvGraphicFramePr>
          <p:nvPr>
            <p:ph idx="1"/>
            <p:extLst>
              <p:ext uri="{D42A27DB-BD31-4B8C-83A1-F6EECF244321}">
                <p14:modId xmlns:p14="http://schemas.microsoft.com/office/powerpoint/2010/main" val="59473619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43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D1AA-CDCB-BF1D-18D7-EDB7E03CA0BD}"/>
              </a:ext>
            </a:extLst>
          </p:cNvPr>
          <p:cNvSpPr>
            <a:spLocks noGrp="1"/>
          </p:cNvSpPr>
          <p:nvPr>
            <p:ph type="title"/>
          </p:nvPr>
        </p:nvSpPr>
        <p:spPr>
          <a:xfrm>
            <a:off x="1451579" y="623648"/>
            <a:ext cx="9603275" cy="104923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Questions?</a:t>
            </a:r>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Water quality help line 405-702-8100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Email us Drinkingwater@deq.ok.gov</a:t>
            </a:r>
          </a:p>
        </p:txBody>
      </p:sp>
      <p:sp>
        <p:nvSpPr>
          <p:cNvPr id="4" name="Content Placeholder 3">
            <a:extLst>
              <a:ext uri="{FF2B5EF4-FFF2-40B4-BE49-F238E27FC236}">
                <a16:creationId xmlns:a16="http://schemas.microsoft.com/office/drawing/2014/main" id="{4FDFD5A0-59FA-AF4D-024F-5D78E4DE495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4820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74529D7-3031-ACCC-9606-2670A77FD3CF}"/>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b="1"/>
              <a:t>What is PFAS?</a:t>
            </a:r>
          </a:p>
        </p:txBody>
      </p:sp>
      <p:sp>
        <p:nvSpPr>
          <p:cNvPr id="4" name="Text Placeholder 3">
            <a:extLst>
              <a:ext uri="{FF2B5EF4-FFF2-40B4-BE49-F238E27FC236}">
                <a16:creationId xmlns:a16="http://schemas.microsoft.com/office/drawing/2014/main" id="{0D37143D-10AB-0CF8-20BA-8498F7192EC4}"/>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b="1">
                <a:solidFill>
                  <a:schemeClr val="tx1"/>
                </a:solidFill>
              </a:rPr>
              <a:t>Per- and Poly-fluoroalkyl Substances</a:t>
            </a:r>
          </a:p>
        </p:txBody>
      </p:sp>
      <p:pic>
        <p:nvPicPr>
          <p:cNvPr id="6" name="Picture 5" descr="Test tubes with one test tube in orange with drops">
            <a:extLst>
              <a:ext uri="{FF2B5EF4-FFF2-40B4-BE49-F238E27FC236}">
                <a16:creationId xmlns:a16="http://schemas.microsoft.com/office/drawing/2014/main" id="{A216C336-0139-2719-2FB1-249021A45D22}"/>
              </a:ext>
            </a:extLst>
          </p:cNvPr>
          <p:cNvPicPr>
            <a:picLocks noChangeAspect="1"/>
          </p:cNvPicPr>
          <p:nvPr/>
        </p:nvPicPr>
        <p:blipFill rotWithShape="1">
          <a:blip r:embed="rId3"/>
          <a:srcRect l="35376" r="18274" b="1"/>
          <a:stretch/>
        </p:blipFill>
        <p:spPr>
          <a:xfrm>
            <a:off x="0"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57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8A562-08D7-7135-6FA3-0AA9E823F4C6}"/>
              </a:ext>
            </a:extLst>
          </p:cNvPr>
          <p:cNvSpPr>
            <a:spLocks noGrp="1"/>
          </p:cNvSpPr>
          <p:nvPr>
            <p:ph type="title"/>
          </p:nvPr>
        </p:nvSpPr>
        <p:spPr>
          <a:xfrm>
            <a:off x="572493" y="238539"/>
            <a:ext cx="11018520" cy="1434415"/>
          </a:xfrm>
        </p:spPr>
        <p:txBody>
          <a:bodyPr anchor="b">
            <a:normAutofit/>
          </a:bodyPr>
          <a:lstStyle/>
          <a:p>
            <a:r>
              <a:rPr lang="en-US" sz="5000" b="1"/>
              <a:t>Class of synthetic chemical compounds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5F4CAE-9C24-5DCB-E7B6-E245A47D520B}"/>
              </a:ext>
            </a:extLst>
          </p:cNvPr>
          <p:cNvSpPr>
            <a:spLocks noGrp="1"/>
          </p:cNvSpPr>
          <p:nvPr>
            <p:ph idx="1"/>
          </p:nvPr>
        </p:nvSpPr>
        <p:spPr>
          <a:xfrm>
            <a:off x="572493" y="2071316"/>
            <a:ext cx="6713552" cy="4119172"/>
          </a:xfrm>
        </p:spPr>
        <p:txBody>
          <a:bodyPr anchor="t">
            <a:normAutofit/>
          </a:bodyPr>
          <a:lstStyle/>
          <a:p>
            <a:r>
              <a:rPr lang="en-US" sz="2200" b="1"/>
              <a:t>Nearly 15,000 individual chemicals</a:t>
            </a:r>
          </a:p>
          <a:p>
            <a:r>
              <a:rPr lang="en-US" sz="2200" b="1"/>
              <a:t>Organic compounds with incredibly stable bond</a:t>
            </a:r>
          </a:p>
          <a:p>
            <a:pPr lvl="1"/>
            <a:r>
              <a:rPr lang="en-US" sz="2000" b="1"/>
              <a:t>Does not allow chemical to break down in “normal” amount of time</a:t>
            </a:r>
          </a:p>
          <a:p>
            <a:r>
              <a:rPr lang="en-US" sz="2200" b="1"/>
              <a:t>Ubiquitous in environment now.</a:t>
            </a:r>
          </a:p>
          <a:p>
            <a:pPr lvl="1"/>
            <a:r>
              <a:rPr lang="en-US" sz="2000" b="1"/>
              <a:t>99% of all humans have measurable levels of PFAS in their bloodstream</a:t>
            </a:r>
            <a:endParaRPr lang="en-US" sz="2200" b="1"/>
          </a:p>
          <a:p>
            <a:r>
              <a:rPr lang="en-US" sz="2200" b="1"/>
              <a:t>Short Chain vs Long Chain</a:t>
            </a:r>
          </a:p>
          <a:p>
            <a:pPr lvl="1"/>
            <a:r>
              <a:rPr lang="en-US" sz="2000" b="1"/>
              <a:t>Long chain PFAS have high bioaccumulation potential</a:t>
            </a:r>
          </a:p>
          <a:p>
            <a:pPr lvl="1"/>
            <a:r>
              <a:rPr lang="en-US" sz="2000" b="1"/>
              <a:t>Short chain PFAS can be more difficult to remove</a:t>
            </a:r>
          </a:p>
        </p:txBody>
      </p:sp>
      <p:pic>
        <p:nvPicPr>
          <p:cNvPr id="1026" name="Picture 2" descr="Learn About PFAS | Western Virginia Water Authority">
            <a:extLst>
              <a:ext uri="{FF2B5EF4-FFF2-40B4-BE49-F238E27FC236}">
                <a16:creationId xmlns:a16="http://schemas.microsoft.com/office/drawing/2014/main" id="{CC068DFB-4DDE-87D7-CEA9-D19D99AA3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70939">
            <a:off x="6903898" y="3214806"/>
            <a:ext cx="4885844" cy="183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8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07B4EBE-C9FF-93D3-E591-675876AEBB4C}"/>
              </a:ext>
            </a:extLst>
          </p:cNvPr>
          <p:cNvSpPr>
            <a:spLocks noGrp="1"/>
          </p:cNvSpPr>
          <p:nvPr>
            <p:ph type="title"/>
          </p:nvPr>
        </p:nvSpPr>
        <p:spPr>
          <a:xfrm>
            <a:off x="635000" y="640823"/>
            <a:ext cx="3418659" cy="5583148"/>
          </a:xfrm>
        </p:spPr>
        <p:txBody>
          <a:bodyPr anchor="ctr">
            <a:normAutofit/>
          </a:bodyPr>
          <a:lstStyle/>
          <a:p>
            <a:r>
              <a:rPr lang="en-US" sz="5400"/>
              <a:t>Where is it from?</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3">
            <a:extLst>
              <a:ext uri="{FF2B5EF4-FFF2-40B4-BE49-F238E27FC236}">
                <a16:creationId xmlns:a16="http://schemas.microsoft.com/office/drawing/2014/main" id="{3491D4EA-7667-A743-0D03-640C2FEEA925}"/>
              </a:ext>
            </a:extLst>
          </p:cNvPr>
          <p:cNvGraphicFramePr>
            <a:graphicFrameLocks noGrp="1"/>
          </p:cNvGraphicFramePr>
          <p:nvPr>
            <p:ph idx="1"/>
            <p:extLst>
              <p:ext uri="{D42A27DB-BD31-4B8C-83A1-F6EECF244321}">
                <p14:modId xmlns:p14="http://schemas.microsoft.com/office/powerpoint/2010/main" val="24199579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06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D66CA33-BBED-2C44-4004-193D5DC7BDE3}"/>
              </a:ext>
            </a:extLst>
          </p:cNvPr>
          <p:cNvGrpSpPr/>
          <p:nvPr/>
        </p:nvGrpSpPr>
        <p:grpSpPr>
          <a:xfrm>
            <a:off x="504198" y="438491"/>
            <a:ext cx="10885195" cy="5953950"/>
            <a:chOff x="504198" y="438491"/>
            <a:chExt cx="10885195" cy="5953950"/>
          </a:xfrm>
        </p:grpSpPr>
        <p:sp>
          <p:nvSpPr>
            <p:cNvPr id="2" name="Rectangle: Rounded Corners 1">
              <a:extLst>
                <a:ext uri="{FF2B5EF4-FFF2-40B4-BE49-F238E27FC236}">
                  <a16:creationId xmlns:a16="http://schemas.microsoft.com/office/drawing/2014/main" id="{A296F2E9-FD9D-4BE2-5BD6-B98BA0C079EA}"/>
                </a:ext>
              </a:extLst>
            </p:cNvPr>
            <p:cNvSpPr/>
            <p:nvPr/>
          </p:nvSpPr>
          <p:spPr>
            <a:xfrm>
              <a:off x="504198" y="438491"/>
              <a:ext cx="2838450" cy="914400"/>
            </a:xfrm>
            <a:prstGeom prst="roundRect">
              <a:avLst/>
            </a:prstGeom>
            <a:solidFill>
              <a:schemeClr val="bg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t>PFAS Production</a:t>
              </a:r>
            </a:p>
          </p:txBody>
        </p:sp>
        <p:sp>
          <p:nvSpPr>
            <p:cNvPr id="3" name="Rectangle: Rounded Corners 2">
              <a:extLst>
                <a:ext uri="{FF2B5EF4-FFF2-40B4-BE49-F238E27FC236}">
                  <a16:creationId xmlns:a16="http://schemas.microsoft.com/office/drawing/2014/main" id="{7AEF488F-9756-635C-AE3B-0E41D2F82CA5}"/>
                </a:ext>
              </a:extLst>
            </p:cNvPr>
            <p:cNvSpPr/>
            <p:nvPr/>
          </p:nvSpPr>
          <p:spPr>
            <a:xfrm>
              <a:off x="504198" y="3802615"/>
              <a:ext cx="2838450" cy="914400"/>
            </a:xfrm>
            <a:prstGeom prst="roundRect">
              <a:avLst/>
            </a:prstGeom>
            <a:solidFill>
              <a:schemeClr val="bg2">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PFAS in Industrial Products</a:t>
              </a:r>
            </a:p>
          </p:txBody>
        </p:sp>
        <p:sp>
          <p:nvSpPr>
            <p:cNvPr id="4" name="Rectangle: Rounded Corners 3">
              <a:extLst>
                <a:ext uri="{FF2B5EF4-FFF2-40B4-BE49-F238E27FC236}">
                  <a16:creationId xmlns:a16="http://schemas.microsoft.com/office/drawing/2014/main" id="{49BD98B8-1042-39AD-0DCE-D90ED73C32EB}"/>
                </a:ext>
              </a:extLst>
            </p:cNvPr>
            <p:cNvSpPr/>
            <p:nvPr/>
          </p:nvSpPr>
          <p:spPr>
            <a:xfrm>
              <a:off x="504198" y="2123443"/>
              <a:ext cx="2838450" cy="914400"/>
            </a:xfrm>
            <a:prstGeom prst="roundRect">
              <a:avLst/>
            </a:prstGeom>
            <a:solidFill>
              <a:schemeClr val="bg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t>PFAS Use in Manufacturing</a:t>
              </a:r>
            </a:p>
          </p:txBody>
        </p:sp>
        <p:sp>
          <p:nvSpPr>
            <p:cNvPr id="5" name="Rectangle: Rounded Corners 4">
              <a:extLst>
                <a:ext uri="{FF2B5EF4-FFF2-40B4-BE49-F238E27FC236}">
                  <a16:creationId xmlns:a16="http://schemas.microsoft.com/office/drawing/2014/main" id="{558E9D08-5FAE-481A-1B53-5C57D028E090}"/>
                </a:ext>
              </a:extLst>
            </p:cNvPr>
            <p:cNvSpPr/>
            <p:nvPr/>
          </p:nvSpPr>
          <p:spPr>
            <a:xfrm>
              <a:off x="504198" y="5478041"/>
              <a:ext cx="2838450" cy="914400"/>
            </a:xfrm>
            <a:prstGeom prst="roundRect">
              <a:avLst/>
            </a:prstGeom>
            <a:solidFill>
              <a:schemeClr val="bg2">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PFAS in Consumer Products</a:t>
              </a:r>
            </a:p>
          </p:txBody>
        </p:sp>
        <p:sp>
          <p:nvSpPr>
            <p:cNvPr id="13" name="Rectangle: Rounded Corners 12">
              <a:extLst>
                <a:ext uri="{FF2B5EF4-FFF2-40B4-BE49-F238E27FC236}">
                  <a16:creationId xmlns:a16="http://schemas.microsoft.com/office/drawing/2014/main" id="{0E4F17CE-D80B-177A-227F-FE40C27F7D76}"/>
                </a:ext>
              </a:extLst>
            </p:cNvPr>
            <p:cNvSpPr/>
            <p:nvPr/>
          </p:nvSpPr>
          <p:spPr>
            <a:xfrm>
              <a:off x="4676775" y="2689943"/>
              <a:ext cx="2838450" cy="1456826"/>
            </a:xfrm>
            <a:prstGeom prst="roundRect">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b="1"/>
                <a:t>Environmental Occurrence</a:t>
              </a:r>
            </a:p>
          </p:txBody>
        </p:sp>
        <p:sp>
          <p:nvSpPr>
            <p:cNvPr id="14" name="Rectangle: Rounded Corners 13">
              <a:extLst>
                <a:ext uri="{FF2B5EF4-FFF2-40B4-BE49-F238E27FC236}">
                  <a16:creationId xmlns:a16="http://schemas.microsoft.com/office/drawing/2014/main" id="{C18DD7C7-75A1-45A9-8287-78E055FB8264}"/>
                </a:ext>
              </a:extLst>
            </p:cNvPr>
            <p:cNvSpPr/>
            <p:nvPr/>
          </p:nvSpPr>
          <p:spPr>
            <a:xfrm>
              <a:off x="4676775" y="4875182"/>
              <a:ext cx="2838450" cy="1373218"/>
            </a:xfrm>
            <a:prstGeom prst="roundRect">
              <a:avLst/>
            </a:prstGeom>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Consumer or Residential Exposure</a:t>
              </a:r>
            </a:p>
          </p:txBody>
        </p:sp>
        <p:sp>
          <p:nvSpPr>
            <p:cNvPr id="15" name="Rectangle: Rounded Corners 14">
              <a:extLst>
                <a:ext uri="{FF2B5EF4-FFF2-40B4-BE49-F238E27FC236}">
                  <a16:creationId xmlns:a16="http://schemas.microsoft.com/office/drawing/2014/main" id="{51A6F30F-E776-974F-26B2-B46A0B9277DB}"/>
                </a:ext>
              </a:extLst>
            </p:cNvPr>
            <p:cNvSpPr/>
            <p:nvPr/>
          </p:nvSpPr>
          <p:spPr>
            <a:xfrm>
              <a:off x="4676775" y="609600"/>
              <a:ext cx="2838450" cy="1456826"/>
            </a:xfrm>
            <a:prstGeom prst="roundRect">
              <a:avLst/>
            </a:prstGeom>
            <a:solidFill>
              <a:srgbClr val="CC99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a:t>Occupational Exposure</a:t>
              </a:r>
            </a:p>
          </p:txBody>
        </p:sp>
        <p:sp>
          <p:nvSpPr>
            <p:cNvPr id="41" name="Rectangle: Rounded Corners 40">
              <a:extLst>
                <a:ext uri="{FF2B5EF4-FFF2-40B4-BE49-F238E27FC236}">
                  <a16:creationId xmlns:a16="http://schemas.microsoft.com/office/drawing/2014/main" id="{29A888F0-29A4-5011-B832-6771F3E0D0E5}"/>
                </a:ext>
              </a:extLst>
            </p:cNvPr>
            <p:cNvSpPr/>
            <p:nvPr/>
          </p:nvSpPr>
          <p:spPr>
            <a:xfrm>
              <a:off x="8279958" y="2689943"/>
              <a:ext cx="2838450" cy="1456826"/>
            </a:xfrm>
            <a:prstGeom prst="roundRect">
              <a:avLst/>
            </a:prstGeom>
            <a:solidFill>
              <a:srgbClr val="7030A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b="1"/>
                <a:t>Ecological Exposure</a:t>
              </a:r>
            </a:p>
          </p:txBody>
        </p:sp>
        <p:grpSp>
          <p:nvGrpSpPr>
            <p:cNvPr id="12" name="Group 11">
              <a:extLst>
                <a:ext uri="{FF2B5EF4-FFF2-40B4-BE49-F238E27FC236}">
                  <a16:creationId xmlns:a16="http://schemas.microsoft.com/office/drawing/2014/main" id="{079F5C20-2C85-B16A-9299-366DB5195903}"/>
                </a:ext>
              </a:extLst>
            </p:cNvPr>
            <p:cNvGrpSpPr/>
            <p:nvPr/>
          </p:nvGrpSpPr>
          <p:grpSpPr>
            <a:xfrm>
              <a:off x="8008972" y="497356"/>
              <a:ext cx="3380421" cy="1681314"/>
              <a:chOff x="7737987" y="540774"/>
              <a:chExt cx="3380421" cy="1681314"/>
            </a:xfrm>
          </p:grpSpPr>
          <p:sp>
            <p:nvSpPr>
              <p:cNvPr id="86" name="TextBox 85">
                <a:extLst>
                  <a:ext uri="{FF2B5EF4-FFF2-40B4-BE49-F238E27FC236}">
                    <a16:creationId xmlns:a16="http://schemas.microsoft.com/office/drawing/2014/main" id="{2DBFB394-94E9-6239-4787-19664F30339B}"/>
                  </a:ext>
                </a:extLst>
              </p:cNvPr>
              <p:cNvSpPr txBox="1"/>
              <p:nvPr/>
            </p:nvSpPr>
            <p:spPr>
              <a:xfrm>
                <a:off x="8865705" y="667910"/>
                <a:ext cx="2194560" cy="646331"/>
              </a:xfrm>
              <a:prstGeom prst="rect">
                <a:avLst/>
              </a:prstGeom>
              <a:noFill/>
            </p:spPr>
            <p:txBody>
              <a:bodyPr wrap="square" rtlCol="0">
                <a:spAutoFit/>
              </a:bodyPr>
              <a:lstStyle/>
              <a:p>
                <a:r>
                  <a:rPr lang="en-US"/>
                  <a:t>Significant exposure potential</a:t>
                </a:r>
              </a:p>
            </p:txBody>
          </p:sp>
          <p:grpSp>
            <p:nvGrpSpPr>
              <p:cNvPr id="11" name="Group 10">
                <a:extLst>
                  <a:ext uri="{FF2B5EF4-FFF2-40B4-BE49-F238E27FC236}">
                    <a16:creationId xmlns:a16="http://schemas.microsoft.com/office/drawing/2014/main" id="{38B01212-454C-84A6-B6A6-64D15D624836}"/>
                  </a:ext>
                </a:extLst>
              </p:cNvPr>
              <p:cNvGrpSpPr/>
              <p:nvPr/>
            </p:nvGrpSpPr>
            <p:grpSpPr>
              <a:xfrm>
                <a:off x="7737987" y="540774"/>
                <a:ext cx="3380421" cy="1681314"/>
                <a:chOff x="7737987" y="540774"/>
                <a:chExt cx="3380421" cy="1681314"/>
              </a:xfrm>
            </p:grpSpPr>
            <p:cxnSp>
              <p:nvCxnSpPr>
                <p:cNvPr id="83" name="Straight Arrow Connector 82">
                  <a:extLst>
                    <a:ext uri="{FF2B5EF4-FFF2-40B4-BE49-F238E27FC236}">
                      <a16:creationId xmlns:a16="http://schemas.microsoft.com/office/drawing/2014/main" id="{B5612B02-52A3-7613-5955-4351ACCCFD27}"/>
                    </a:ext>
                  </a:extLst>
                </p:cNvPr>
                <p:cNvCxnSpPr>
                  <a:cxnSpLocks/>
                </p:cNvCxnSpPr>
                <p:nvPr/>
              </p:nvCxnSpPr>
              <p:spPr>
                <a:xfrm>
                  <a:off x="7907383" y="890546"/>
                  <a:ext cx="8311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DEA3207-42F5-5D6E-D8D4-26718FE55FE0}"/>
                    </a:ext>
                  </a:extLst>
                </p:cNvPr>
                <p:cNvCxnSpPr>
                  <a:cxnSpLocks/>
                </p:cNvCxnSpPr>
                <p:nvPr/>
              </p:nvCxnSpPr>
              <p:spPr>
                <a:xfrm>
                  <a:off x="7907383" y="1639295"/>
                  <a:ext cx="831100"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C16F8387-09CD-33B8-6C17-09285BC4A11A}"/>
                    </a:ext>
                  </a:extLst>
                </p:cNvPr>
                <p:cNvSpPr txBox="1"/>
                <p:nvPr/>
              </p:nvSpPr>
              <p:spPr>
                <a:xfrm>
                  <a:off x="8865704" y="1486894"/>
                  <a:ext cx="2194560" cy="646331"/>
                </a:xfrm>
                <a:prstGeom prst="rect">
                  <a:avLst/>
                </a:prstGeom>
                <a:noFill/>
              </p:spPr>
              <p:txBody>
                <a:bodyPr wrap="square" rtlCol="0">
                  <a:spAutoFit/>
                </a:bodyPr>
                <a:lstStyle/>
                <a:p>
                  <a:r>
                    <a:rPr lang="en-US"/>
                    <a:t>Less significant exposure potential</a:t>
                  </a:r>
                </a:p>
              </p:txBody>
            </p:sp>
            <p:sp>
              <p:nvSpPr>
                <p:cNvPr id="10" name="Rectangle 9">
                  <a:extLst>
                    <a:ext uri="{FF2B5EF4-FFF2-40B4-BE49-F238E27FC236}">
                      <a16:creationId xmlns:a16="http://schemas.microsoft.com/office/drawing/2014/main" id="{7165572A-EF5F-8536-ADC2-B4355FEE27AC}"/>
                    </a:ext>
                  </a:extLst>
                </p:cNvPr>
                <p:cNvSpPr/>
                <p:nvPr/>
              </p:nvSpPr>
              <p:spPr>
                <a:xfrm>
                  <a:off x="7737987" y="540774"/>
                  <a:ext cx="3380421" cy="168131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7" name="Connector: Elbow 16">
              <a:extLst>
                <a:ext uri="{FF2B5EF4-FFF2-40B4-BE49-F238E27FC236}">
                  <a16:creationId xmlns:a16="http://schemas.microsoft.com/office/drawing/2014/main" id="{54EF24E1-8374-F4CE-12C9-DB1997F3FC17}"/>
                </a:ext>
              </a:extLst>
            </p:cNvPr>
            <p:cNvCxnSpPr>
              <a:stCxn id="2" idx="3"/>
              <a:endCxn id="15" idx="1"/>
            </p:cNvCxnSpPr>
            <p:nvPr/>
          </p:nvCxnSpPr>
          <p:spPr>
            <a:xfrm>
              <a:off x="3342648" y="895691"/>
              <a:ext cx="1334127" cy="442322"/>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58A44595-2A5D-331A-06B3-D5854E5EC090}"/>
                </a:ext>
              </a:extLst>
            </p:cNvPr>
            <p:cNvCxnSpPr>
              <a:stCxn id="2" idx="3"/>
              <a:endCxn id="13" idx="1"/>
            </p:cNvCxnSpPr>
            <p:nvPr/>
          </p:nvCxnSpPr>
          <p:spPr>
            <a:xfrm>
              <a:off x="3342648" y="895691"/>
              <a:ext cx="1334127" cy="2522665"/>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9F66920A-5304-239D-0E50-9172417D7496}"/>
                </a:ext>
              </a:extLst>
            </p:cNvPr>
            <p:cNvCxnSpPr>
              <a:stCxn id="4" idx="3"/>
              <a:endCxn id="15" idx="1"/>
            </p:cNvCxnSpPr>
            <p:nvPr/>
          </p:nvCxnSpPr>
          <p:spPr>
            <a:xfrm flipV="1">
              <a:off x="3342648" y="1338013"/>
              <a:ext cx="1334127" cy="1242630"/>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1458E9B7-02CC-584C-D553-3A1733C63C3A}"/>
                </a:ext>
              </a:extLst>
            </p:cNvPr>
            <p:cNvCxnSpPr>
              <a:stCxn id="4" idx="3"/>
              <a:endCxn id="13" idx="1"/>
            </p:cNvCxnSpPr>
            <p:nvPr/>
          </p:nvCxnSpPr>
          <p:spPr>
            <a:xfrm>
              <a:off x="3342648" y="2580643"/>
              <a:ext cx="1334127" cy="837713"/>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0F363445-52A7-E485-BA3D-432FD29F9C9F}"/>
                </a:ext>
              </a:extLst>
            </p:cNvPr>
            <p:cNvCxnSpPr>
              <a:stCxn id="3" idx="3"/>
              <a:endCxn id="15" idx="1"/>
            </p:cNvCxnSpPr>
            <p:nvPr/>
          </p:nvCxnSpPr>
          <p:spPr>
            <a:xfrm flipV="1">
              <a:off x="3342648" y="1338013"/>
              <a:ext cx="1334127" cy="2921802"/>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1428883A-D340-6631-D4CC-1D7DB9B756BA}"/>
                </a:ext>
              </a:extLst>
            </p:cNvPr>
            <p:cNvCxnSpPr>
              <a:stCxn id="3" idx="3"/>
              <a:endCxn id="13" idx="1"/>
            </p:cNvCxnSpPr>
            <p:nvPr/>
          </p:nvCxnSpPr>
          <p:spPr>
            <a:xfrm flipV="1">
              <a:off x="3342648" y="3418356"/>
              <a:ext cx="1334127" cy="841459"/>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690ED624-0508-A0B8-93AB-198F974406A8}"/>
                </a:ext>
              </a:extLst>
            </p:cNvPr>
            <p:cNvCxnSpPr>
              <a:stCxn id="5" idx="3"/>
              <a:endCxn id="14" idx="1"/>
            </p:cNvCxnSpPr>
            <p:nvPr/>
          </p:nvCxnSpPr>
          <p:spPr>
            <a:xfrm flipV="1">
              <a:off x="3342648" y="5561791"/>
              <a:ext cx="1334127" cy="373450"/>
            </a:xfrm>
            <a:prstGeom prst="bentConnector3">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8F44F891-5220-34BE-1F34-64985E9DD65D}"/>
                </a:ext>
              </a:extLst>
            </p:cNvPr>
            <p:cNvCxnSpPr>
              <a:stCxn id="13" idx="3"/>
              <a:endCxn id="41" idx="1"/>
            </p:cNvCxnSpPr>
            <p:nvPr/>
          </p:nvCxnSpPr>
          <p:spPr>
            <a:xfrm>
              <a:off x="7515225" y="3418356"/>
              <a:ext cx="76473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8A46256B-B200-672F-6738-282FA605CD97}"/>
                </a:ext>
              </a:extLst>
            </p:cNvPr>
            <p:cNvCxnSpPr>
              <a:stCxn id="13" idx="2"/>
              <a:endCxn id="14" idx="0"/>
            </p:cNvCxnSpPr>
            <p:nvPr/>
          </p:nvCxnSpPr>
          <p:spPr>
            <a:xfrm>
              <a:off x="6096000" y="4146769"/>
              <a:ext cx="0" cy="72841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814F681D-78B5-8982-8344-E30FE6C3A42B}"/>
                </a:ext>
              </a:extLst>
            </p:cNvPr>
            <p:cNvCxnSpPr>
              <a:stCxn id="41" idx="2"/>
              <a:endCxn id="14" idx="3"/>
            </p:cNvCxnSpPr>
            <p:nvPr/>
          </p:nvCxnSpPr>
          <p:spPr>
            <a:xfrm rot="5400000">
              <a:off x="7899693" y="3762301"/>
              <a:ext cx="1415022" cy="2183958"/>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34999742-100C-886B-66EB-51B3E49B33E9}"/>
                </a:ext>
              </a:extLst>
            </p:cNvPr>
            <p:cNvCxnSpPr>
              <a:cxnSpLocks/>
              <a:stCxn id="5" idx="3"/>
              <a:endCxn id="13" idx="0"/>
            </p:cNvCxnSpPr>
            <p:nvPr/>
          </p:nvCxnSpPr>
          <p:spPr>
            <a:xfrm flipV="1">
              <a:off x="3342648" y="2689943"/>
              <a:ext cx="2753352" cy="3245298"/>
            </a:xfrm>
            <a:prstGeom prst="bentConnector4">
              <a:avLst>
                <a:gd name="adj1" fmla="val 11371"/>
                <a:gd name="adj2" fmla="val 109468"/>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D5DF0A04-31F1-6DEB-1680-762A78A7F3CE}"/>
              </a:ext>
            </a:extLst>
          </p:cNvPr>
          <p:cNvSpPr/>
          <p:nvPr/>
        </p:nvSpPr>
        <p:spPr>
          <a:xfrm>
            <a:off x="4539875" y="2531011"/>
            <a:ext cx="6715432" cy="178383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3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D71C-F333-FFF1-1F20-DF5FA5740A3B}"/>
              </a:ext>
            </a:extLst>
          </p:cNvPr>
          <p:cNvSpPr>
            <a:spLocks noGrp="1"/>
          </p:cNvSpPr>
          <p:nvPr>
            <p:ph type="title"/>
          </p:nvPr>
        </p:nvSpPr>
        <p:spPr>
          <a:xfrm>
            <a:off x="130278" y="143671"/>
            <a:ext cx="10515600" cy="1325563"/>
          </a:xfrm>
        </p:spPr>
        <p:txBody>
          <a:bodyPr/>
          <a:lstStyle/>
          <a:p>
            <a:r>
              <a:rPr lang="en-US" b="1"/>
              <a:t>History of PFAS</a:t>
            </a:r>
          </a:p>
        </p:txBody>
      </p:sp>
      <p:graphicFrame>
        <p:nvGraphicFramePr>
          <p:cNvPr id="4" name="Diagram 3">
            <a:extLst>
              <a:ext uri="{FF2B5EF4-FFF2-40B4-BE49-F238E27FC236}">
                <a16:creationId xmlns:a16="http://schemas.microsoft.com/office/drawing/2014/main" id="{54288024-DFF3-E6EB-9FE9-A2FEFDCF0B1F}"/>
              </a:ext>
            </a:extLst>
          </p:cNvPr>
          <p:cNvGraphicFramePr/>
          <p:nvPr>
            <p:extLst>
              <p:ext uri="{D42A27DB-BD31-4B8C-83A1-F6EECF244321}">
                <p14:modId xmlns:p14="http://schemas.microsoft.com/office/powerpoint/2010/main" val="2389709158"/>
              </p:ext>
            </p:extLst>
          </p:nvPr>
        </p:nvGraphicFramePr>
        <p:xfrm>
          <a:off x="0" y="2177121"/>
          <a:ext cx="12192000" cy="468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267C924-B648-7F07-4461-EB306521B788}"/>
              </a:ext>
            </a:extLst>
          </p:cNvPr>
          <p:cNvSpPr txBox="1"/>
          <p:nvPr/>
        </p:nvSpPr>
        <p:spPr>
          <a:xfrm>
            <a:off x="130278" y="1469234"/>
            <a:ext cx="7342238" cy="707886"/>
          </a:xfrm>
          <a:prstGeom prst="rect">
            <a:avLst/>
          </a:prstGeom>
          <a:noFill/>
        </p:spPr>
        <p:txBody>
          <a:bodyPr wrap="square" rtlCol="0">
            <a:spAutoFit/>
          </a:bodyPr>
          <a:lstStyle/>
          <a:p>
            <a:pPr marL="285750" indent="-285750">
              <a:buFont typeface="Arial" panose="020B0604020202020204" pitchFamily="34" charset="0"/>
              <a:buChar char="•"/>
            </a:pPr>
            <a:r>
              <a:rPr lang="en-US" sz="2000" b="1"/>
              <a:t>Movie: Dark Waters</a:t>
            </a:r>
          </a:p>
          <a:p>
            <a:pPr marL="742950" lvl="1" indent="-285750">
              <a:buFont typeface="Arial" panose="020B0604020202020204" pitchFamily="34" charset="0"/>
              <a:buChar char="•"/>
            </a:pPr>
            <a:r>
              <a:rPr lang="en-US" sz="2000" b="1"/>
              <a:t>Tells the story of Dupont lawsuit and the history of PFAS</a:t>
            </a:r>
          </a:p>
        </p:txBody>
      </p:sp>
    </p:spTree>
    <p:extLst>
      <p:ext uri="{BB962C8B-B14F-4D97-AF65-F5344CB8AC3E}">
        <p14:creationId xmlns:p14="http://schemas.microsoft.com/office/powerpoint/2010/main" val="116617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50D80133-1E9C-F777-3B32-AAE773E7486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a:solidFill>
                  <a:srgbClr val="FFFFFF"/>
                </a:solidFill>
                <a:latin typeface="+mj-lt"/>
                <a:ea typeface="+mj-ea"/>
                <a:cs typeface="+mj-cs"/>
              </a:rPr>
              <a:t>What’s the big fuss?</a:t>
            </a:r>
          </a:p>
        </p:txBody>
      </p:sp>
      <p:sp>
        <p:nvSpPr>
          <p:cNvPr id="4" name="Text Placeholder 3">
            <a:extLst>
              <a:ext uri="{FF2B5EF4-FFF2-40B4-BE49-F238E27FC236}">
                <a16:creationId xmlns:a16="http://schemas.microsoft.com/office/drawing/2014/main" id="{69DAB148-C420-CE4A-43FF-D7ECDCF2D7E4}"/>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b="1" kern="1200">
                <a:solidFill>
                  <a:schemeClr val="tx1"/>
                </a:solidFill>
                <a:latin typeface="+mn-lt"/>
                <a:ea typeface="+mn-ea"/>
                <a:cs typeface="+mn-cs"/>
              </a:rPr>
              <a:t>Chemicals that last “forever” with long-term health effects.</a:t>
            </a:r>
          </a:p>
        </p:txBody>
      </p:sp>
    </p:spTree>
    <p:extLst>
      <p:ext uri="{BB962C8B-B14F-4D97-AF65-F5344CB8AC3E}">
        <p14:creationId xmlns:p14="http://schemas.microsoft.com/office/powerpoint/2010/main" val="16963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6B4FD-9E36-2AA4-6BE9-538BAD938496}"/>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Forever Chemicals</a:t>
            </a:r>
          </a:p>
        </p:txBody>
      </p:sp>
      <p:graphicFrame>
        <p:nvGraphicFramePr>
          <p:cNvPr id="19" name="Content Placeholder 5">
            <a:extLst>
              <a:ext uri="{FF2B5EF4-FFF2-40B4-BE49-F238E27FC236}">
                <a16:creationId xmlns:a16="http://schemas.microsoft.com/office/drawing/2014/main" id="{1C130D45-D6C7-3F2B-8061-718276B537D4}"/>
              </a:ext>
            </a:extLst>
          </p:cNvPr>
          <p:cNvGraphicFramePr>
            <a:graphicFrameLocks noGrp="1"/>
          </p:cNvGraphicFramePr>
          <p:nvPr>
            <p:ph idx="1"/>
            <p:extLst>
              <p:ext uri="{D42A27DB-BD31-4B8C-83A1-F6EECF244321}">
                <p14:modId xmlns:p14="http://schemas.microsoft.com/office/powerpoint/2010/main" val="37148964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505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D3D69538A08A4CA9E62AA7E0505D5D" ma:contentTypeVersion="14" ma:contentTypeDescription="Create a new document." ma:contentTypeScope="" ma:versionID="4e7664db8c6f5b232287a0e1f44d7f6a">
  <xsd:schema xmlns:xsd="http://www.w3.org/2001/XMLSchema" xmlns:xs="http://www.w3.org/2001/XMLSchema" xmlns:p="http://schemas.microsoft.com/office/2006/metadata/properties" xmlns:ns2="147db386-3956-4f45-8587-7e22e5b21f4e" xmlns:ns3="abc36753-4dc0-4d56-b073-d82b7bede056" targetNamespace="http://schemas.microsoft.com/office/2006/metadata/properties" ma:root="true" ma:fieldsID="b28f20297cfb93ea91f5f6aa610970e6" ns2:_="" ns3:_="">
    <xsd:import namespace="147db386-3956-4f45-8587-7e22e5b21f4e"/>
    <xsd:import namespace="abc36753-4dc0-4d56-b073-d82b7bede0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db386-3956-4f45-8587-7e22e5b21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c36753-4dc0-4d56-b073-d82b7bede0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61b03e4-9f6c-4cae-a87b-84d90219ca1e}" ma:internalName="TaxCatchAll" ma:showField="CatchAllData" ma:web="abc36753-4dc0-4d56-b073-d82b7bede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c36753-4dc0-4d56-b073-d82b7bede056" xsi:nil="true"/>
    <lcf76f155ced4ddcb4097134ff3c332f xmlns="147db386-3956-4f45-8587-7e22e5b21f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3BACBF-3B75-45AD-93B9-7031B8443A01}">
  <ds:schemaRefs>
    <ds:schemaRef ds:uri="http://schemas.microsoft.com/sharepoint/v3/contenttype/forms"/>
  </ds:schemaRefs>
</ds:datastoreItem>
</file>

<file path=customXml/itemProps2.xml><?xml version="1.0" encoding="utf-8"?>
<ds:datastoreItem xmlns:ds="http://schemas.openxmlformats.org/officeDocument/2006/customXml" ds:itemID="{E0FEFDC0-2FDB-4334-B9D7-3904FF659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db386-3956-4f45-8587-7e22e5b21f4e"/>
    <ds:schemaRef ds:uri="abc36753-4dc0-4d56-b073-d82b7bede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541710-9A52-4DA5-A734-21262EDB4139}">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abc36753-4dc0-4d56-b073-d82b7bede056"/>
    <ds:schemaRef ds:uri="http://schemas.microsoft.com/office/2006/documentManagement/types"/>
    <ds:schemaRef ds:uri="147db386-3956-4f45-8587-7e22e5b21f4e"/>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9a307864-3e98-4f08-b90a-728b62cf32c5}" enabled="0" method="" siteId="{9a307864-3e98-4f08-b90a-728b62cf32c5}" removed="1"/>
</clbl:labelList>
</file>

<file path=docProps/app.xml><?xml version="1.0" encoding="utf-8"?>
<Properties xmlns="http://schemas.openxmlformats.org/officeDocument/2006/extended-properties" xmlns:vt="http://schemas.openxmlformats.org/officeDocument/2006/docPropsVTypes">
  <Template>Gallery</Template>
  <TotalTime>2990</TotalTime>
  <Words>2339</Words>
  <Application>Microsoft Office PowerPoint</Application>
  <PresentationFormat>Widescreen</PresentationFormat>
  <Paragraphs>304</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Gallery</vt:lpstr>
      <vt:lpstr>EPA’s New PFAS Drinking Water Regulation</vt:lpstr>
      <vt:lpstr>Outline</vt:lpstr>
      <vt:lpstr>What is PFAS?</vt:lpstr>
      <vt:lpstr>Class of synthetic chemical compounds</vt:lpstr>
      <vt:lpstr>Where is it from?</vt:lpstr>
      <vt:lpstr>PowerPoint Presentation</vt:lpstr>
      <vt:lpstr>History of PFAS</vt:lpstr>
      <vt:lpstr>What’s the big fuss?</vt:lpstr>
      <vt:lpstr>Forever Chemicals</vt:lpstr>
      <vt:lpstr>Health Effects</vt:lpstr>
      <vt:lpstr>Occurrence in Oklahoma </vt:lpstr>
      <vt:lpstr>Final PFAS Rule</vt:lpstr>
      <vt:lpstr>Who does the PFAS rule apply to?</vt:lpstr>
      <vt:lpstr>Important Compliance Dates</vt:lpstr>
      <vt:lpstr>Monitoring Requirements</vt:lpstr>
      <vt:lpstr>Sample Locations</vt:lpstr>
      <vt:lpstr>Sampling Best Practices</vt:lpstr>
      <vt:lpstr>Initial Monitoring Frequency</vt:lpstr>
      <vt:lpstr>Ongoing Compliance Monitoring</vt:lpstr>
      <vt:lpstr>Certified Laboratories and Sampling Costs</vt:lpstr>
      <vt:lpstr>MCLs and MCLGs</vt:lpstr>
      <vt:lpstr>Compliance Determination</vt:lpstr>
      <vt:lpstr>Public Notification (PN) and the Consumer Confidence Report (CCR)</vt:lpstr>
      <vt:lpstr>Regionalization</vt:lpstr>
      <vt:lpstr>Questions? Water quality help line 405-702-8100 Email us Drinkingwater@deq.ok.gov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Coffey</dc:creator>
  <cp:lastModifiedBy>Scott Mandel</cp:lastModifiedBy>
  <cp:revision>12</cp:revision>
  <cp:lastPrinted>2024-08-26T13:22:28Z</cp:lastPrinted>
  <dcterms:created xsi:type="dcterms:W3CDTF">2024-05-23T23:43:06Z</dcterms:created>
  <dcterms:modified xsi:type="dcterms:W3CDTF">2025-12-09T16:44:49Z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0x0101001DD3D69538A08A4CA9E62AA7E0505D5D</vt:lpwstr>
  </property>
  <property fmtid="{D5CDD505-2E9C-101B-9397-08002B2CF9AE}" pid="3" name="MediaServiceImageTags">
    <vt:lpwstr/>
  </property>
</Properties>
</file>