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1"/>
  </p:notesMasterIdLst>
  <p:sldIdLst>
    <p:sldId id="256" r:id="rId2"/>
    <p:sldId id="257" r:id="rId3"/>
    <p:sldId id="258"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87" r:id="rId19"/>
    <p:sldId id="288" r:id="rId20"/>
    <p:sldId id="275" r:id="rId21"/>
    <p:sldId id="276" r:id="rId22"/>
    <p:sldId id="278" r:id="rId23"/>
    <p:sldId id="280" r:id="rId24"/>
    <p:sldId id="281" r:id="rId25"/>
    <p:sldId id="282" r:id="rId26"/>
    <p:sldId id="283" r:id="rId27"/>
    <p:sldId id="284" r:id="rId28"/>
    <p:sldId id="285" r:id="rId29"/>
    <p:sldId id="28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DB335-4825-42FC-87BD-3F213B3C3E9A}" v="14" dt="2025-10-28T20:03:32.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666" autoAdjust="0"/>
  </p:normalViewPr>
  <p:slideViewPr>
    <p:cSldViewPr snapToGrid="0">
      <p:cViewPr varScale="1">
        <p:scale>
          <a:sx n="62" d="100"/>
          <a:sy n="62" d="100"/>
        </p:scale>
        <p:origin x="15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Henson" userId="b8f24099-c060-4f70-b12b-dc473ca5bbab" providerId="ADAL" clId="{5CBA6C0C-457E-41E9-8811-7CE731ADA984}"/>
    <pc:docChg chg="undo custSel addSld delSld modSld">
      <pc:chgData name="Jamie Henson" userId="b8f24099-c060-4f70-b12b-dc473ca5bbab" providerId="ADAL" clId="{5CBA6C0C-457E-41E9-8811-7CE731ADA984}" dt="2025-10-28T20:09:17.441" v="152" actId="6549"/>
      <pc:docMkLst>
        <pc:docMk/>
      </pc:docMkLst>
      <pc:sldChg chg="modSp mod">
        <pc:chgData name="Jamie Henson" userId="b8f24099-c060-4f70-b12b-dc473ca5bbab" providerId="ADAL" clId="{5CBA6C0C-457E-41E9-8811-7CE731ADA984}" dt="2025-10-28T19:25:01.594" v="4" actId="2711"/>
        <pc:sldMkLst>
          <pc:docMk/>
          <pc:sldMk cId="476164417" sldId="257"/>
        </pc:sldMkLst>
        <pc:spChg chg="mod">
          <ac:chgData name="Jamie Henson" userId="b8f24099-c060-4f70-b12b-dc473ca5bbab" providerId="ADAL" clId="{5CBA6C0C-457E-41E9-8811-7CE731ADA984}" dt="2025-10-28T19:25:01.594" v="4" actId="2711"/>
          <ac:spMkLst>
            <pc:docMk/>
            <pc:sldMk cId="476164417" sldId="257"/>
            <ac:spMk id="5" creationId="{8AC45977-EAB9-E6DD-200D-46712238CDDD}"/>
          </ac:spMkLst>
        </pc:spChg>
      </pc:sldChg>
      <pc:sldChg chg="modSp mod">
        <pc:chgData name="Jamie Henson" userId="b8f24099-c060-4f70-b12b-dc473ca5bbab" providerId="ADAL" clId="{5CBA6C0C-457E-41E9-8811-7CE731ADA984}" dt="2025-10-28T19:24:56.757" v="3" actId="2711"/>
        <pc:sldMkLst>
          <pc:docMk/>
          <pc:sldMk cId="4243598018" sldId="258"/>
        </pc:sldMkLst>
        <pc:spChg chg="mod">
          <ac:chgData name="Jamie Henson" userId="b8f24099-c060-4f70-b12b-dc473ca5bbab" providerId="ADAL" clId="{5CBA6C0C-457E-41E9-8811-7CE731ADA984}" dt="2025-10-28T19:24:56.757" v="3" actId="2711"/>
          <ac:spMkLst>
            <pc:docMk/>
            <pc:sldMk cId="4243598018" sldId="258"/>
            <ac:spMk id="3" creationId="{44BDFCB3-C1AD-FFAA-8712-929A3089D434}"/>
          </ac:spMkLst>
        </pc:spChg>
      </pc:sldChg>
      <pc:sldChg chg="addSp delSp modSp mod modNotesTx">
        <pc:chgData name="Jamie Henson" userId="b8f24099-c060-4f70-b12b-dc473ca5bbab" providerId="ADAL" clId="{5CBA6C0C-457E-41E9-8811-7CE731ADA984}" dt="2025-10-28T19:35:49.214" v="38" actId="1076"/>
        <pc:sldMkLst>
          <pc:docMk/>
          <pc:sldMk cId="500124297" sldId="263"/>
        </pc:sldMkLst>
        <pc:spChg chg="del mod">
          <ac:chgData name="Jamie Henson" userId="b8f24099-c060-4f70-b12b-dc473ca5bbab" providerId="ADAL" clId="{5CBA6C0C-457E-41E9-8811-7CE731ADA984}" dt="2025-10-28T19:28:24.164" v="8"/>
          <ac:spMkLst>
            <pc:docMk/>
            <pc:sldMk cId="500124297" sldId="263"/>
            <ac:spMk id="2" creationId="{42F62494-C7D7-18BF-6D92-A859A4FF342C}"/>
          </ac:spMkLst>
        </pc:spChg>
        <pc:spChg chg="mod">
          <ac:chgData name="Jamie Henson" userId="b8f24099-c060-4f70-b12b-dc473ca5bbab" providerId="ADAL" clId="{5CBA6C0C-457E-41E9-8811-7CE731ADA984}" dt="2025-10-28T19:31:13.947" v="31" actId="255"/>
          <ac:spMkLst>
            <pc:docMk/>
            <pc:sldMk cId="500124297" sldId="263"/>
            <ac:spMk id="3" creationId="{083F4929-F3E5-07C2-0BCB-9860FB964BFF}"/>
          </ac:spMkLst>
        </pc:spChg>
        <pc:spChg chg="add del mod">
          <ac:chgData name="Jamie Henson" userId="b8f24099-c060-4f70-b12b-dc473ca5bbab" providerId="ADAL" clId="{5CBA6C0C-457E-41E9-8811-7CE731ADA984}" dt="2025-10-28T19:29:30.912" v="21" actId="478"/>
          <ac:spMkLst>
            <pc:docMk/>
            <pc:sldMk cId="500124297" sldId="263"/>
            <ac:spMk id="5" creationId="{AB5BA986-CB5A-0BD2-E4B6-564389368330}"/>
          </ac:spMkLst>
        </pc:spChg>
        <pc:spChg chg="add mod">
          <ac:chgData name="Jamie Henson" userId="b8f24099-c060-4f70-b12b-dc473ca5bbab" providerId="ADAL" clId="{5CBA6C0C-457E-41E9-8811-7CE731ADA984}" dt="2025-10-28T19:33:55.374" v="34" actId="14100"/>
          <ac:spMkLst>
            <pc:docMk/>
            <pc:sldMk cId="500124297" sldId="263"/>
            <ac:spMk id="7" creationId="{3AEE0D79-89F8-FE6A-DC52-8883CF1A8A74}"/>
          </ac:spMkLst>
        </pc:spChg>
        <pc:picChg chg="add mod">
          <ac:chgData name="Jamie Henson" userId="b8f24099-c060-4f70-b12b-dc473ca5bbab" providerId="ADAL" clId="{5CBA6C0C-457E-41E9-8811-7CE731ADA984}" dt="2025-10-28T19:35:49.214" v="38" actId="1076"/>
          <ac:picMkLst>
            <pc:docMk/>
            <pc:sldMk cId="500124297" sldId="263"/>
            <ac:picMk id="9" creationId="{406AABB6-004A-B997-841D-FF28AEAA7D68}"/>
          </ac:picMkLst>
        </pc:picChg>
      </pc:sldChg>
      <pc:sldChg chg="modSp mod">
        <pc:chgData name="Jamie Henson" userId="b8f24099-c060-4f70-b12b-dc473ca5bbab" providerId="ADAL" clId="{5CBA6C0C-457E-41E9-8811-7CE731ADA984}" dt="2025-10-28T19:36:34.762" v="39" actId="732"/>
        <pc:sldMkLst>
          <pc:docMk/>
          <pc:sldMk cId="7914394" sldId="273"/>
        </pc:sldMkLst>
        <pc:picChg chg="mod modCrop">
          <ac:chgData name="Jamie Henson" userId="b8f24099-c060-4f70-b12b-dc473ca5bbab" providerId="ADAL" clId="{5CBA6C0C-457E-41E9-8811-7CE731ADA984}" dt="2025-10-28T19:36:34.762" v="39" actId="732"/>
          <ac:picMkLst>
            <pc:docMk/>
            <pc:sldMk cId="7914394" sldId="273"/>
            <ac:picMk id="4" creationId="{E248A4AE-DA52-3C4A-8D85-1A53984D77A8}"/>
          </ac:picMkLst>
        </pc:picChg>
      </pc:sldChg>
      <pc:sldChg chg="modSp mod">
        <pc:chgData name="Jamie Henson" userId="b8f24099-c060-4f70-b12b-dc473ca5bbab" providerId="ADAL" clId="{5CBA6C0C-457E-41E9-8811-7CE731ADA984}" dt="2025-10-28T19:38:06.492" v="55" actId="255"/>
        <pc:sldMkLst>
          <pc:docMk/>
          <pc:sldMk cId="2080554147" sldId="274"/>
        </pc:sldMkLst>
        <pc:graphicFrameChg chg="mod modGraphic">
          <ac:chgData name="Jamie Henson" userId="b8f24099-c060-4f70-b12b-dc473ca5bbab" providerId="ADAL" clId="{5CBA6C0C-457E-41E9-8811-7CE731ADA984}" dt="2025-10-28T19:38:06.492" v="55" actId="255"/>
          <ac:graphicFrameMkLst>
            <pc:docMk/>
            <pc:sldMk cId="2080554147" sldId="274"/>
            <ac:graphicFrameMk id="2" creationId="{484D0F99-F9C6-10E7-273B-F2F990C38CE6}"/>
          </ac:graphicFrameMkLst>
        </pc:graphicFrameChg>
      </pc:sldChg>
      <pc:sldChg chg="modSp mod">
        <pc:chgData name="Jamie Henson" userId="b8f24099-c060-4f70-b12b-dc473ca5bbab" providerId="ADAL" clId="{5CBA6C0C-457E-41E9-8811-7CE731ADA984}" dt="2025-10-28T19:40:13.552" v="66" actId="1076"/>
        <pc:sldMkLst>
          <pc:docMk/>
          <pc:sldMk cId="4028797139" sldId="283"/>
        </pc:sldMkLst>
        <pc:picChg chg="mod">
          <ac:chgData name="Jamie Henson" userId="b8f24099-c060-4f70-b12b-dc473ca5bbab" providerId="ADAL" clId="{5CBA6C0C-457E-41E9-8811-7CE731ADA984}" dt="2025-10-28T19:40:13.552" v="66" actId="1076"/>
          <ac:picMkLst>
            <pc:docMk/>
            <pc:sldMk cId="4028797139" sldId="283"/>
            <ac:picMk id="5" creationId="{2A78D0DC-C34E-BC27-1C11-237873B33A82}"/>
          </ac:picMkLst>
        </pc:picChg>
      </pc:sldChg>
      <pc:sldChg chg="modSp mod">
        <pc:chgData name="Jamie Henson" userId="b8f24099-c060-4f70-b12b-dc473ca5bbab" providerId="ADAL" clId="{5CBA6C0C-457E-41E9-8811-7CE731ADA984}" dt="2025-10-28T19:40:02.307" v="65" actId="20577"/>
        <pc:sldMkLst>
          <pc:docMk/>
          <pc:sldMk cId="3628650827" sldId="285"/>
        </pc:sldMkLst>
        <pc:spChg chg="mod">
          <ac:chgData name="Jamie Henson" userId="b8f24099-c060-4f70-b12b-dc473ca5bbab" providerId="ADAL" clId="{5CBA6C0C-457E-41E9-8811-7CE731ADA984}" dt="2025-10-28T19:40:02.307" v="65" actId="20577"/>
          <ac:spMkLst>
            <pc:docMk/>
            <pc:sldMk cId="3628650827" sldId="285"/>
            <ac:spMk id="3" creationId="{22E28349-7E3F-AD8B-AD0D-4B825AAD4769}"/>
          </ac:spMkLst>
        </pc:spChg>
      </pc:sldChg>
      <pc:sldChg chg="addSp delSp modSp mod modNotesTx">
        <pc:chgData name="Jamie Henson" userId="b8f24099-c060-4f70-b12b-dc473ca5bbab" providerId="ADAL" clId="{5CBA6C0C-457E-41E9-8811-7CE731ADA984}" dt="2025-10-28T20:09:17.441" v="152" actId="6549"/>
        <pc:sldMkLst>
          <pc:docMk/>
          <pc:sldMk cId="2264695718" sldId="287"/>
        </pc:sldMkLst>
        <pc:spChg chg="del">
          <ac:chgData name="Jamie Henson" userId="b8f24099-c060-4f70-b12b-dc473ca5bbab" providerId="ADAL" clId="{5CBA6C0C-457E-41E9-8811-7CE731ADA984}" dt="2025-10-28T20:02:41.030" v="107" actId="478"/>
          <ac:spMkLst>
            <pc:docMk/>
            <pc:sldMk cId="2264695718" sldId="287"/>
            <ac:spMk id="6" creationId="{579C5B8A-800B-A934-89E0-6008C83CC4BB}"/>
          </ac:spMkLst>
        </pc:spChg>
        <pc:spChg chg="del">
          <ac:chgData name="Jamie Henson" userId="b8f24099-c060-4f70-b12b-dc473ca5bbab" providerId="ADAL" clId="{5CBA6C0C-457E-41E9-8811-7CE731ADA984}" dt="2025-10-28T20:02:25.905" v="103" actId="478"/>
          <ac:spMkLst>
            <pc:docMk/>
            <pc:sldMk cId="2264695718" sldId="287"/>
            <ac:spMk id="7" creationId="{979C1E87-22D3-559A-F9A9-CF9E26B6FAF8}"/>
          </ac:spMkLst>
        </pc:spChg>
        <pc:spChg chg="del">
          <ac:chgData name="Jamie Henson" userId="b8f24099-c060-4f70-b12b-dc473ca5bbab" providerId="ADAL" clId="{5CBA6C0C-457E-41E9-8811-7CE731ADA984}" dt="2025-10-28T20:02:35.049" v="104" actId="478"/>
          <ac:spMkLst>
            <pc:docMk/>
            <pc:sldMk cId="2264695718" sldId="287"/>
            <ac:spMk id="11" creationId="{83F3A2FE-FE2E-9A0A-CD85-D83510F4B155}"/>
          </ac:spMkLst>
        </pc:spChg>
        <pc:spChg chg="del">
          <ac:chgData name="Jamie Henson" userId="b8f24099-c060-4f70-b12b-dc473ca5bbab" providerId="ADAL" clId="{5CBA6C0C-457E-41E9-8811-7CE731ADA984}" dt="2025-10-28T20:02:45.408" v="110" actId="478"/>
          <ac:spMkLst>
            <pc:docMk/>
            <pc:sldMk cId="2264695718" sldId="287"/>
            <ac:spMk id="12" creationId="{C55D0FC5-625C-A0FF-D4DC-2A1F57BC950A}"/>
          </ac:spMkLst>
        </pc:spChg>
        <pc:spChg chg="del mod">
          <ac:chgData name="Jamie Henson" userId="b8f24099-c060-4f70-b12b-dc473ca5bbab" providerId="ADAL" clId="{5CBA6C0C-457E-41E9-8811-7CE731ADA984}" dt="2025-10-28T20:02:39.749" v="106" actId="478"/>
          <ac:spMkLst>
            <pc:docMk/>
            <pc:sldMk cId="2264695718" sldId="287"/>
            <ac:spMk id="13" creationId="{D62F12F8-FFE0-7673-0776-032922AD9908}"/>
          </ac:spMkLst>
        </pc:spChg>
        <pc:spChg chg="del">
          <ac:chgData name="Jamie Henson" userId="b8f24099-c060-4f70-b12b-dc473ca5bbab" providerId="ADAL" clId="{5CBA6C0C-457E-41E9-8811-7CE731ADA984}" dt="2025-10-28T20:02:42.294" v="108" actId="478"/>
          <ac:spMkLst>
            <pc:docMk/>
            <pc:sldMk cId="2264695718" sldId="287"/>
            <ac:spMk id="16" creationId="{BF337159-0747-295C-FCF6-4802C0F6F2F1}"/>
          </ac:spMkLst>
        </pc:spChg>
        <pc:spChg chg="del">
          <ac:chgData name="Jamie Henson" userId="b8f24099-c060-4f70-b12b-dc473ca5bbab" providerId="ADAL" clId="{5CBA6C0C-457E-41E9-8811-7CE731ADA984}" dt="2025-10-28T20:02:43.431" v="109" actId="478"/>
          <ac:spMkLst>
            <pc:docMk/>
            <pc:sldMk cId="2264695718" sldId="287"/>
            <ac:spMk id="17" creationId="{8A6D1C93-D568-181A-3D39-2A64D19EEA31}"/>
          </ac:spMkLst>
        </pc:spChg>
        <pc:spChg chg="del">
          <ac:chgData name="Jamie Henson" userId="b8f24099-c060-4f70-b12b-dc473ca5bbab" providerId="ADAL" clId="{5CBA6C0C-457E-41E9-8811-7CE731ADA984}" dt="2025-10-28T20:02:20.740" v="101" actId="478"/>
          <ac:spMkLst>
            <pc:docMk/>
            <pc:sldMk cId="2264695718" sldId="287"/>
            <ac:spMk id="20" creationId="{F4099F8C-4EB5-8D96-DC64-A33892EF0C9E}"/>
          </ac:spMkLst>
        </pc:spChg>
        <pc:spChg chg="del">
          <ac:chgData name="Jamie Henson" userId="b8f24099-c060-4f70-b12b-dc473ca5bbab" providerId="ADAL" clId="{5CBA6C0C-457E-41E9-8811-7CE731ADA984}" dt="2025-10-28T20:02:19.173" v="100" actId="478"/>
          <ac:spMkLst>
            <pc:docMk/>
            <pc:sldMk cId="2264695718" sldId="287"/>
            <ac:spMk id="22" creationId="{F633C16A-0E7D-04DE-22C4-144D37F43C57}"/>
          </ac:spMkLst>
        </pc:spChg>
        <pc:graphicFrameChg chg="del">
          <ac:chgData name="Jamie Henson" userId="b8f24099-c060-4f70-b12b-dc473ca5bbab" providerId="ADAL" clId="{5CBA6C0C-457E-41E9-8811-7CE731ADA984}" dt="2025-10-28T20:02:13.913" v="99" actId="478"/>
          <ac:graphicFrameMkLst>
            <pc:docMk/>
            <pc:sldMk cId="2264695718" sldId="287"/>
            <ac:graphicFrameMk id="2" creationId="{EC658581-3CBF-12E6-CCA6-D0490AD9BDA0}"/>
          </ac:graphicFrameMkLst>
        </pc:graphicFrameChg>
        <pc:graphicFrameChg chg="add mod modGraphic">
          <ac:chgData name="Jamie Henson" userId="b8f24099-c060-4f70-b12b-dc473ca5bbab" providerId="ADAL" clId="{5CBA6C0C-457E-41E9-8811-7CE731ADA984}" dt="2025-10-28T20:04:39.310" v="148" actId="14100"/>
          <ac:graphicFrameMkLst>
            <pc:docMk/>
            <pc:sldMk cId="2264695718" sldId="287"/>
            <ac:graphicFrameMk id="4" creationId="{277B1551-A1C3-037F-0458-ADC390396FA3}"/>
          </ac:graphicFrameMkLst>
        </pc:graphicFrameChg>
      </pc:sldChg>
      <pc:sldChg chg="new del">
        <pc:chgData name="Jamie Henson" userId="b8f24099-c060-4f70-b12b-dc473ca5bbab" providerId="ADAL" clId="{5CBA6C0C-457E-41E9-8811-7CE731ADA984}" dt="2025-10-28T19:40:47.621" v="68" actId="680"/>
        <pc:sldMkLst>
          <pc:docMk/>
          <pc:sldMk cId="1265920124" sldId="288"/>
        </pc:sldMkLst>
      </pc:sldChg>
      <pc:sldChg chg="delSp modSp add mod modNotesTx">
        <pc:chgData name="Jamie Henson" userId="b8f24099-c060-4f70-b12b-dc473ca5bbab" providerId="ADAL" clId="{5CBA6C0C-457E-41E9-8811-7CE731ADA984}" dt="2025-10-28T20:09:01.605" v="151" actId="6549"/>
        <pc:sldMkLst>
          <pc:docMk/>
          <pc:sldMk cId="2981082445" sldId="288"/>
        </pc:sldMkLst>
        <pc:spChg chg="mod">
          <ac:chgData name="Jamie Henson" userId="b8f24099-c060-4f70-b12b-dc473ca5bbab" providerId="ADAL" clId="{5CBA6C0C-457E-41E9-8811-7CE731ADA984}" dt="2025-10-28T20:01:14.343" v="89" actId="1076"/>
          <ac:spMkLst>
            <pc:docMk/>
            <pc:sldMk cId="2981082445" sldId="288"/>
            <ac:spMk id="3" creationId="{DBEEF4B2-CDCC-DAC1-4B04-5C641FED4985}"/>
          </ac:spMkLst>
        </pc:spChg>
        <pc:spChg chg="del">
          <ac:chgData name="Jamie Henson" userId="b8f24099-c060-4f70-b12b-dc473ca5bbab" providerId="ADAL" clId="{5CBA6C0C-457E-41E9-8811-7CE731ADA984}" dt="2025-10-28T19:59:51.290" v="70" actId="478"/>
          <ac:spMkLst>
            <pc:docMk/>
            <pc:sldMk cId="2981082445" sldId="288"/>
            <ac:spMk id="6" creationId="{7C706B50-EF27-6E3C-DD80-93B9FF3BE8F4}"/>
          </ac:spMkLst>
        </pc:spChg>
        <pc:spChg chg="del">
          <ac:chgData name="Jamie Henson" userId="b8f24099-c060-4f70-b12b-dc473ca5bbab" providerId="ADAL" clId="{5CBA6C0C-457E-41E9-8811-7CE731ADA984}" dt="2025-10-28T19:59:59.259" v="75" actId="478"/>
          <ac:spMkLst>
            <pc:docMk/>
            <pc:sldMk cId="2981082445" sldId="288"/>
            <ac:spMk id="7" creationId="{F1AA790D-8F97-406A-6D1D-1AEA05179857}"/>
          </ac:spMkLst>
        </pc:spChg>
        <pc:spChg chg="del">
          <ac:chgData name="Jamie Henson" userId="b8f24099-c060-4f70-b12b-dc473ca5bbab" providerId="ADAL" clId="{5CBA6C0C-457E-41E9-8811-7CE731ADA984}" dt="2025-10-28T19:59:59.813" v="76" actId="478"/>
          <ac:spMkLst>
            <pc:docMk/>
            <pc:sldMk cId="2981082445" sldId="288"/>
            <ac:spMk id="11" creationId="{4BBA8165-8FA1-E78F-F376-B83C5D57D91C}"/>
          </ac:spMkLst>
        </pc:spChg>
        <pc:spChg chg="del">
          <ac:chgData name="Jamie Henson" userId="b8f24099-c060-4f70-b12b-dc473ca5bbab" providerId="ADAL" clId="{5CBA6C0C-457E-41E9-8811-7CE731ADA984}" dt="2025-10-28T20:00:03.536" v="79" actId="478"/>
          <ac:spMkLst>
            <pc:docMk/>
            <pc:sldMk cId="2981082445" sldId="288"/>
            <ac:spMk id="12" creationId="{E4AE0F41-8641-E204-653E-B6EE32482601}"/>
          </ac:spMkLst>
        </pc:spChg>
        <pc:spChg chg="del">
          <ac:chgData name="Jamie Henson" userId="b8f24099-c060-4f70-b12b-dc473ca5bbab" providerId="ADAL" clId="{5CBA6C0C-457E-41E9-8811-7CE731ADA984}" dt="2025-10-28T19:59:57.426" v="73" actId="478"/>
          <ac:spMkLst>
            <pc:docMk/>
            <pc:sldMk cId="2981082445" sldId="288"/>
            <ac:spMk id="13" creationId="{9E392073-93A1-B046-F2BF-71CE510F59A5}"/>
          </ac:spMkLst>
        </pc:spChg>
        <pc:spChg chg="del mod">
          <ac:chgData name="Jamie Henson" userId="b8f24099-c060-4f70-b12b-dc473ca5bbab" providerId="ADAL" clId="{5CBA6C0C-457E-41E9-8811-7CE731ADA984}" dt="2025-10-28T20:00:07.397" v="82" actId="478"/>
          <ac:spMkLst>
            <pc:docMk/>
            <pc:sldMk cId="2981082445" sldId="288"/>
            <ac:spMk id="15" creationId="{F3F79985-C34C-2AC5-2914-D06FB70B050A}"/>
          </ac:spMkLst>
        </pc:spChg>
        <pc:spChg chg="del">
          <ac:chgData name="Jamie Henson" userId="b8f24099-c060-4f70-b12b-dc473ca5bbab" providerId="ADAL" clId="{5CBA6C0C-457E-41E9-8811-7CE731ADA984}" dt="2025-10-28T19:59:58.728" v="74" actId="478"/>
          <ac:spMkLst>
            <pc:docMk/>
            <pc:sldMk cId="2981082445" sldId="288"/>
            <ac:spMk id="16" creationId="{603C8580-6BFF-7CEA-0E3C-655B0605C780}"/>
          </ac:spMkLst>
        </pc:spChg>
        <pc:spChg chg="del">
          <ac:chgData name="Jamie Henson" userId="b8f24099-c060-4f70-b12b-dc473ca5bbab" providerId="ADAL" clId="{5CBA6C0C-457E-41E9-8811-7CE731ADA984}" dt="2025-10-28T20:00:00.748" v="77" actId="478"/>
          <ac:spMkLst>
            <pc:docMk/>
            <pc:sldMk cId="2981082445" sldId="288"/>
            <ac:spMk id="17" creationId="{25130770-F2A0-D9CF-74DC-975119755B2E}"/>
          </ac:spMkLst>
        </pc:spChg>
        <pc:spChg chg="del mod">
          <ac:chgData name="Jamie Henson" userId="b8f24099-c060-4f70-b12b-dc473ca5bbab" providerId="ADAL" clId="{5CBA6C0C-457E-41E9-8811-7CE731ADA984}" dt="2025-10-28T19:59:56.494" v="72" actId="478"/>
          <ac:spMkLst>
            <pc:docMk/>
            <pc:sldMk cId="2981082445" sldId="288"/>
            <ac:spMk id="20" creationId="{1C8A32EF-96E7-528E-C807-2794A6B31D5B}"/>
          </ac:spMkLst>
        </pc:spChg>
        <pc:spChg chg="mod">
          <ac:chgData name="Jamie Henson" userId="b8f24099-c060-4f70-b12b-dc473ca5bbab" providerId="ADAL" clId="{5CBA6C0C-457E-41E9-8811-7CE731ADA984}" dt="2025-10-28T20:02:01.128" v="97" actId="1076"/>
          <ac:spMkLst>
            <pc:docMk/>
            <pc:sldMk cId="2981082445" sldId="288"/>
            <ac:spMk id="22" creationId="{8D8675E3-BAB0-FFFF-60CB-1E2C83964A12}"/>
          </ac:spMkLst>
        </pc:spChg>
        <pc:graphicFrameChg chg="mod">
          <ac:chgData name="Jamie Henson" userId="b8f24099-c060-4f70-b12b-dc473ca5bbab" providerId="ADAL" clId="{5CBA6C0C-457E-41E9-8811-7CE731ADA984}" dt="2025-10-28T20:02:05.812" v="98" actId="14100"/>
          <ac:graphicFrameMkLst>
            <pc:docMk/>
            <pc:sldMk cId="2981082445" sldId="288"/>
            <ac:graphicFrameMk id="2" creationId="{F43D814F-F19A-EAC0-EC4C-3BC8ABBD12CB}"/>
          </ac:graphicFrameMkLst>
        </pc:graphicFrameChg>
      </pc:sldChg>
    </pc:docChg>
  </pc:docChgLst>
</pc:chgInfo>
</file>

<file path=ppt/diagrams/_rels/data7.xml.rels><?xml version="1.0" encoding="UTF-8" standalone="yes"?>
<Relationships xmlns="http://schemas.openxmlformats.org/package/2006/relationships"><Relationship Id="rId1" Type="http://schemas.openxmlformats.org/officeDocument/2006/relationships/image" Target="../media/image20.emf"/></Relationships>
</file>

<file path=ppt/diagrams/_rels/data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11FED-34F7-4EA9-A4CD-1ECC57F3B307}" type="doc">
      <dgm:prSet loTypeId="urn:microsoft.com/office/officeart/2005/8/layout/cycle8" loCatId="cycle" qsTypeId="urn:microsoft.com/office/officeart/2005/8/quickstyle/simple1" qsCatId="simple" csTypeId="urn:microsoft.com/office/officeart/2005/8/colors/colorful2" csCatId="colorful" phldr="1"/>
      <dgm:spPr/>
    </dgm:pt>
    <dgm:pt modelId="{DC4D5DC2-84D4-4E6E-B57C-63A8C62B7129}">
      <dgm:prSet phldrT="[Text]"/>
      <dgm:spPr/>
      <dgm:t>
        <a:bodyPr/>
        <a:lstStyle/>
        <a:p>
          <a:r>
            <a:rPr lang="en-US" dirty="0"/>
            <a:t>Managerial </a:t>
          </a:r>
        </a:p>
      </dgm:t>
    </dgm:pt>
    <dgm:pt modelId="{77FD1A7C-ECE5-46F6-BE2D-7B02C0ACDB44}" type="parTrans" cxnId="{F32314A0-B77A-476A-9BAF-2FA1EAF58F44}">
      <dgm:prSet/>
      <dgm:spPr/>
      <dgm:t>
        <a:bodyPr/>
        <a:lstStyle/>
        <a:p>
          <a:endParaRPr lang="en-US"/>
        </a:p>
      </dgm:t>
    </dgm:pt>
    <dgm:pt modelId="{C55F241A-6BEF-49E7-B07F-602B97F1B913}" type="sibTrans" cxnId="{F32314A0-B77A-476A-9BAF-2FA1EAF58F44}">
      <dgm:prSet/>
      <dgm:spPr/>
      <dgm:t>
        <a:bodyPr/>
        <a:lstStyle/>
        <a:p>
          <a:endParaRPr lang="en-US"/>
        </a:p>
      </dgm:t>
    </dgm:pt>
    <dgm:pt modelId="{D5C63297-6BDB-45CF-8BE5-97B6C85CB7E6}">
      <dgm:prSet phldrT="[Text]"/>
      <dgm:spPr/>
      <dgm:t>
        <a:bodyPr/>
        <a:lstStyle/>
        <a:p>
          <a:r>
            <a:rPr lang="en-US" dirty="0"/>
            <a:t>Financial</a:t>
          </a:r>
        </a:p>
      </dgm:t>
    </dgm:pt>
    <dgm:pt modelId="{C001B28C-7644-4B00-A8CA-41BB80950910}" type="parTrans" cxnId="{72F8D8B9-9D61-4D8F-ACB2-10C5EA17F058}">
      <dgm:prSet/>
      <dgm:spPr/>
      <dgm:t>
        <a:bodyPr/>
        <a:lstStyle/>
        <a:p>
          <a:endParaRPr lang="en-US"/>
        </a:p>
      </dgm:t>
    </dgm:pt>
    <dgm:pt modelId="{10C4E565-E00E-4D8D-98D4-92872AE2FDDE}" type="sibTrans" cxnId="{72F8D8B9-9D61-4D8F-ACB2-10C5EA17F058}">
      <dgm:prSet/>
      <dgm:spPr/>
      <dgm:t>
        <a:bodyPr/>
        <a:lstStyle/>
        <a:p>
          <a:endParaRPr lang="en-US"/>
        </a:p>
      </dgm:t>
    </dgm:pt>
    <dgm:pt modelId="{40E3B8E7-4C9B-410B-81ED-22DFD55994D3}">
      <dgm:prSet phldrT="[Text]"/>
      <dgm:spPr/>
      <dgm:t>
        <a:bodyPr/>
        <a:lstStyle/>
        <a:p>
          <a:r>
            <a:rPr lang="en-US" dirty="0"/>
            <a:t>Technical</a:t>
          </a:r>
        </a:p>
      </dgm:t>
    </dgm:pt>
    <dgm:pt modelId="{2A0A9F71-7769-4C2E-A899-A5DD7630CFEB}" type="parTrans" cxnId="{1242314A-5DA2-4B52-BDCE-29D400BE2B94}">
      <dgm:prSet/>
      <dgm:spPr/>
      <dgm:t>
        <a:bodyPr/>
        <a:lstStyle/>
        <a:p>
          <a:endParaRPr lang="en-US"/>
        </a:p>
      </dgm:t>
    </dgm:pt>
    <dgm:pt modelId="{71D1D585-67EA-4113-AA08-09D30A391EA1}" type="sibTrans" cxnId="{1242314A-5DA2-4B52-BDCE-29D400BE2B94}">
      <dgm:prSet/>
      <dgm:spPr/>
      <dgm:t>
        <a:bodyPr/>
        <a:lstStyle/>
        <a:p>
          <a:endParaRPr lang="en-US"/>
        </a:p>
      </dgm:t>
    </dgm:pt>
    <dgm:pt modelId="{36B30C48-3986-4047-928E-A93ABE9C1832}" type="pres">
      <dgm:prSet presAssocID="{20A11FED-34F7-4EA9-A4CD-1ECC57F3B307}" presName="compositeShape" presStyleCnt="0">
        <dgm:presLayoutVars>
          <dgm:chMax val="7"/>
          <dgm:dir/>
          <dgm:resizeHandles val="exact"/>
        </dgm:presLayoutVars>
      </dgm:prSet>
      <dgm:spPr/>
    </dgm:pt>
    <dgm:pt modelId="{D552D413-761C-4CB0-9717-12F6C49061A8}" type="pres">
      <dgm:prSet presAssocID="{20A11FED-34F7-4EA9-A4CD-1ECC57F3B307}" presName="wedge1" presStyleLbl="node1" presStyleIdx="0" presStyleCnt="3"/>
      <dgm:spPr/>
    </dgm:pt>
    <dgm:pt modelId="{F285492C-72F2-478D-90DE-1874196B9314}" type="pres">
      <dgm:prSet presAssocID="{20A11FED-34F7-4EA9-A4CD-1ECC57F3B307}" presName="dummy1a" presStyleCnt="0"/>
      <dgm:spPr/>
    </dgm:pt>
    <dgm:pt modelId="{FB0FEA56-6CCC-496D-8178-8E34245C0C35}" type="pres">
      <dgm:prSet presAssocID="{20A11FED-34F7-4EA9-A4CD-1ECC57F3B307}" presName="dummy1b" presStyleCnt="0"/>
      <dgm:spPr/>
    </dgm:pt>
    <dgm:pt modelId="{D3F669D8-6281-4AA7-BE8E-441411D2B166}" type="pres">
      <dgm:prSet presAssocID="{20A11FED-34F7-4EA9-A4CD-1ECC57F3B307}" presName="wedge1Tx" presStyleLbl="node1" presStyleIdx="0" presStyleCnt="3">
        <dgm:presLayoutVars>
          <dgm:chMax val="0"/>
          <dgm:chPref val="0"/>
          <dgm:bulletEnabled val="1"/>
        </dgm:presLayoutVars>
      </dgm:prSet>
      <dgm:spPr/>
    </dgm:pt>
    <dgm:pt modelId="{E79E2FC9-827F-40A3-A7A8-D8D3C16B7D5A}" type="pres">
      <dgm:prSet presAssocID="{20A11FED-34F7-4EA9-A4CD-1ECC57F3B307}" presName="wedge2" presStyleLbl="node1" presStyleIdx="1" presStyleCnt="3"/>
      <dgm:spPr/>
    </dgm:pt>
    <dgm:pt modelId="{CCFCAE5F-D179-4162-980A-BF1F6980A411}" type="pres">
      <dgm:prSet presAssocID="{20A11FED-34F7-4EA9-A4CD-1ECC57F3B307}" presName="dummy2a" presStyleCnt="0"/>
      <dgm:spPr/>
    </dgm:pt>
    <dgm:pt modelId="{E73F64C4-3311-4C84-9916-D5CDA991CFDC}" type="pres">
      <dgm:prSet presAssocID="{20A11FED-34F7-4EA9-A4CD-1ECC57F3B307}" presName="dummy2b" presStyleCnt="0"/>
      <dgm:spPr/>
    </dgm:pt>
    <dgm:pt modelId="{2CE9D5AC-C3CF-4FC6-B5F5-489698EFD96A}" type="pres">
      <dgm:prSet presAssocID="{20A11FED-34F7-4EA9-A4CD-1ECC57F3B307}" presName="wedge2Tx" presStyleLbl="node1" presStyleIdx="1" presStyleCnt="3">
        <dgm:presLayoutVars>
          <dgm:chMax val="0"/>
          <dgm:chPref val="0"/>
          <dgm:bulletEnabled val="1"/>
        </dgm:presLayoutVars>
      </dgm:prSet>
      <dgm:spPr/>
    </dgm:pt>
    <dgm:pt modelId="{0A167619-6412-48D0-B27E-D38C7A919EC1}" type="pres">
      <dgm:prSet presAssocID="{20A11FED-34F7-4EA9-A4CD-1ECC57F3B307}" presName="wedge3" presStyleLbl="node1" presStyleIdx="2" presStyleCnt="3"/>
      <dgm:spPr/>
    </dgm:pt>
    <dgm:pt modelId="{8D14899C-1D64-4682-8394-77C03E8C3C1F}" type="pres">
      <dgm:prSet presAssocID="{20A11FED-34F7-4EA9-A4CD-1ECC57F3B307}" presName="dummy3a" presStyleCnt="0"/>
      <dgm:spPr/>
    </dgm:pt>
    <dgm:pt modelId="{C1D59B8F-0C61-4FF5-98B6-BDEA0D2CD0CE}" type="pres">
      <dgm:prSet presAssocID="{20A11FED-34F7-4EA9-A4CD-1ECC57F3B307}" presName="dummy3b" presStyleCnt="0"/>
      <dgm:spPr/>
    </dgm:pt>
    <dgm:pt modelId="{C913826E-34F3-46FF-8D3F-9F92EB648D45}" type="pres">
      <dgm:prSet presAssocID="{20A11FED-34F7-4EA9-A4CD-1ECC57F3B307}" presName="wedge3Tx" presStyleLbl="node1" presStyleIdx="2" presStyleCnt="3">
        <dgm:presLayoutVars>
          <dgm:chMax val="0"/>
          <dgm:chPref val="0"/>
          <dgm:bulletEnabled val="1"/>
        </dgm:presLayoutVars>
      </dgm:prSet>
      <dgm:spPr/>
    </dgm:pt>
    <dgm:pt modelId="{5E1A8181-2572-4338-A5E9-A9253FF17D8E}" type="pres">
      <dgm:prSet presAssocID="{C55F241A-6BEF-49E7-B07F-602B97F1B913}" presName="arrowWedge1" presStyleLbl="fgSibTrans2D1" presStyleIdx="0" presStyleCnt="3"/>
      <dgm:spPr/>
    </dgm:pt>
    <dgm:pt modelId="{D238788C-9BEA-4B00-9FA8-FD9E7456F99F}" type="pres">
      <dgm:prSet presAssocID="{10C4E565-E00E-4D8D-98D4-92872AE2FDDE}" presName="arrowWedge2" presStyleLbl="fgSibTrans2D1" presStyleIdx="1" presStyleCnt="3"/>
      <dgm:spPr/>
    </dgm:pt>
    <dgm:pt modelId="{4701A3CF-8FD3-471F-ADD1-342147E74796}" type="pres">
      <dgm:prSet presAssocID="{71D1D585-67EA-4113-AA08-09D30A391EA1}" presName="arrowWedge3" presStyleLbl="fgSibTrans2D1" presStyleIdx="2" presStyleCnt="3"/>
      <dgm:spPr/>
    </dgm:pt>
  </dgm:ptLst>
  <dgm:cxnLst>
    <dgm:cxn modelId="{57E52D14-CF76-4E1A-8467-12110AEF0D0A}" type="presOf" srcId="{40E3B8E7-4C9B-410B-81ED-22DFD55994D3}" destId="{0A167619-6412-48D0-B27E-D38C7A919EC1}" srcOrd="0" destOrd="0" presId="urn:microsoft.com/office/officeart/2005/8/layout/cycle8"/>
    <dgm:cxn modelId="{39429A34-068F-4389-89C1-0BFD6927E86B}" type="presOf" srcId="{D5C63297-6BDB-45CF-8BE5-97B6C85CB7E6}" destId="{2CE9D5AC-C3CF-4FC6-B5F5-489698EFD96A}" srcOrd="1" destOrd="0" presId="urn:microsoft.com/office/officeart/2005/8/layout/cycle8"/>
    <dgm:cxn modelId="{EA20565C-9AD9-4E1C-809A-8FBCCA8310BE}" type="presOf" srcId="{DC4D5DC2-84D4-4E6E-B57C-63A8C62B7129}" destId="{D3F669D8-6281-4AA7-BE8E-441411D2B166}" srcOrd="1" destOrd="0" presId="urn:microsoft.com/office/officeart/2005/8/layout/cycle8"/>
    <dgm:cxn modelId="{1242314A-5DA2-4B52-BDCE-29D400BE2B94}" srcId="{20A11FED-34F7-4EA9-A4CD-1ECC57F3B307}" destId="{40E3B8E7-4C9B-410B-81ED-22DFD55994D3}" srcOrd="2" destOrd="0" parTransId="{2A0A9F71-7769-4C2E-A899-A5DD7630CFEB}" sibTransId="{71D1D585-67EA-4113-AA08-09D30A391EA1}"/>
    <dgm:cxn modelId="{E064FC6B-D637-4453-8A5E-1F69A267D2CB}" type="presOf" srcId="{20A11FED-34F7-4EA9-A4CD-1ECC57F3B307}" destId="{36B30C48-3986-4047-928E-A93ABE9C1832}" srcOrd="0" destOrd="0" presId="urn:microsoft.com/office/officeart/2005/8/layout/cycle8"/>
    <dgm:cxn modelId="{0432206E-FB97-4788-8D7D-4755BA8EBD1B}" type="presOf" srcId="{40E3B8E7-4C9B-410B-81ED-22DFD55994D3}" destId="{C913826E-34F3-46FF-8D3F-9F92EB648D45}" srcOrd="1" destOrd="0" presId="urn:microsoft.com/office/officeart/2005/8/layout/cycle8"/>
    <dgm:cxn modelId="{F32314A0-B77A-476A-9BAF-2FA1EAF58F44}" srcId="{20A11FED-34F7-4EA9-A4CD-1ECC57F3B307}" destId="{DC4D5DC2-84D4-4E6E-B57C-63A8C62B7129}" srcOrd="0" destOrd="0" parTransId="{77FD1A7C-ECE5-46F6-BE2D-7B02C0ACDB44}" sibTransId="{C55F241A-6BEF-49E7-B07F-602B97F1B913}"/>
    <dgm:cxn modelId="{8E945FB5-6C5D-4358-89DA-2CAF2C938198}" type="presOf" srcId="{D5C63297-6BDB-45CF-8BE5-97B6C85CB7E6}" destId="{E79E2FC9-827F-40A3-A7A8-D8D3C16B7D5A}" srcOrd="0" destOrd="0" presId="urn:microsoft.com/office/officeart/2005/8/layout/cycle8"/>
    <dgm:cxn modelId="{72F8D8B9-9D61-4D8F-ACB2-10C5EA17F058}" srcId="{20A11FED-34F7-4EA9-A4CD-1ECC57F3B307}" destId="{D5C63297-6BDB-45CF-8BE5-97B6C85CB7E6}" srcOrd="1" destOrd="0" parTransId="{C001B28C-7644-4B00-A8CA-41BB80950910}" sibTransId="{10C4E565-E00E-4D8D-98D4-92872AE2FDDE}"/>
    <dgm:cxn modelId="{5F563ADA-BC0D-4A99-87A5-942CFF3EEEB0}" type="presOf" srcId="{DC4D5DC2-84D4-4E6E-B57C-63A8C62B7129}" destId="{D552D413-761C-4CB0-9717-12F6C49061A8}" srcOrd="0" destOrd="0" presId="urn:microsoft.com/office/officeart/2005/8/layout/cycle8"/>
    <dgm:cxn modelId="{AF24F934-6492-47F4-85B4-853AABFAA24D}" type="presParOf" srcId="{36B30C48-3986-4047-928E-A93ABE9C1832}" destId="{D552D413-761C-4CB0-9717-12F6C49061A8}" srcOrd="0" destOrd="0" presId="urn:microsoft.com/office/officeart/2005/8/layout/cycle8"/>
    <dgm:cxn modelId="{C2699CD3-7A45-4EDC-9A35-3350B614C1A6}" type="presParOf" srcId="{36B30C48-3986-4047-928E-A93ABE9C1832}" destId="{F285492C-72F2-478D-90DE-1874196B9314}" srcOrd="1" destOrd="0" presId="urn:microsoft.com/office/officeart/2005/8/layout/cycle8"/>
    <dgm:cxn modelId="{E596928C-4993-4EA0-A18F-D36512F25A5C}" type="presParOf" srcId="{36B30C48-3986-4047-928E-A93ABE9C1832}" destId="{FB0FEA56-6CCC-496D-8178-8E34245C0C35}" srcOrd="2" destOrd="0" presId="urn:microsoft.com/office/officeart/2005/8/layout/cycle8"/>
    <dgm:cxn modelId="{4C8C61BC-0370-4608-94C1-4698C2293A57}" type="presParOf" srcId="{36B30C48-3986-4047-928E-A93ABE9C1832}" destId="{D3F669D8-6281-4AA7-BE8E-441411D2B166}" srcOrd="3" destOrd="0" presId="urn:microsoft.com/office/officeart/2005/8/layout/cycle8"/>
    <dgm:cxn modelId="{9806DB7E-CB0B-4C2B-825F-2E77FF2F9618}" type="presParOf" srcId="{36B30C48-3986-4047-928E-A93ABE9C1832}" destId="{E79E2FC9-827F-40A3-A7A8-D8D3C16B7D5A}" srcOrd="4" destOrd="0" presId="urn:microsoft.com/office/officeart/2005/8/layout/cycle8"/>
    <dgm:cxn modelId="{948F2EE8-9D22-4381-94D3-5ECA842A687F}" type="presParOf" srcId="{36B30C48-3986-4047-928E-A93ABE9C1832}" destId="{CCFCAE5F-D179-4162-980A-BF1F6980A411}" srcOrd="5" destOrd="0" presId="urn:microsoft.com/office/officeart/2005/8/layout/cycle8"/>
    <dgm:cxn modelId="{660DDA23-E5B4-4744-BA07-88B38D9B203F}" type="presParOf" srcId="{36B30C48-3986-4047-928E-A93ABE9C1832}" destId="{E73F64C4-3311-4C84-9916-D5CDA991CFDC}" srcOrd="6" destOrd="0" presId="urn:microsoft.com/office/officeart/2005/8/layout/cycle8"/>
    <dgm:cxn modelId="{BB893361-AA6B-47ED-B348-DD8622784827}" type="presParOf" srcId="{36B30C48-3986-4047-928E-A93ABE9C1832}" destId="{2CE9D5AC-C3CF-4FC6-B5F5-489698EFD96A}" srcOrd="7" destOrd="0" presId="urn:microsoft.com/office/officeart/2005/8/layout/cycle8"/>
    <dgm:cxn modelId="{558BB763-0B4C-44AB-B89C-ED720F5EA525}" type="presParOf" srcId="{36B30C48-3986-4047-928E-A93ABE9C1832}" destId="{0A167619-6412-48D0-B27E-D38C7A919EC1}" srcOrd="8" destOrd="0" presId="urn:microsoft.com/office/officeart/2005/8/layout/cycle8"/>
    <dgm:cxn modelId="{A832E9E7-A670-4BFC-A618-1894332B0EE8}" type="presParOf" srcId="{36B30C48-3986-4047-928E-A93ABE9C1832}" destId="{8D14899C-1D64-4682-8394-77C03E8C3C1F}" srcOrd="9" destOrd="0" presId="urn:microsoft.com/office/officeart/2005/8/layout/cycle8"/>
    <dgm:cxn modelId="{DFD5F667-760B-4674-85B9-421425C22694}" type="presParOf" srcId="{36B30C48-3986-4047-928E-A93ABE9C1832}" destId="{C1D59B8F-0C61-4FF5-98B6-BDEA0D2CD0CE}" srcOrd="10" destOrd="0" presId="urn:microsoft.com/office/officeart/2005/8/layout/cycle8"/>
    <dgm:cxn modelId="{4658B4DD-00DC-4D4A-BC7B-F3C00076CF86}" type="presParOf" srcId="{36B30C48-3986-4047-928E-A93ABE9C1832}" destId="{C913826E-34F3-46FF-8D3F-9F92EB648D45}" srcOrd="11" destOrd="0" presId="urn:microsoft.com/office/officeart/2005/8/layout/cycle8"/>
    <dgm:cxn modelId="{6C346462-CDB4-4E63-ADE8-6736940871D6}" type="presParOf" srcId="{36B30C48-3986-4047-928E-A93ABE9C1832}" destId="{5E1A8181-2572-4338-A5E9-A9253FF17D8E}" srcOrd="12" destOrd="0" presId="urn:microsoft.com/office/officeart/2005/8/layout/cycle8"/>
    <dgm:cxn modelId="{9AAB5B1F-AC0C-4BF5-83A6-8112CFBA3FE2}" type="presParOf" srcId="{36B30C48-3986-4047-928E-A93ABE9C1832}" destId="{D238788C-9BEA-4B00-9FA8-FD9E7456F99F}" srcOrd="13" destOrd="0" presId="urn:microsoft.com/office/officeart/2005/8/layout/cycle8"/>
    <dgm:cxn modelId="{D1BEBE2B-290C-4FB0-9BC5-E2EAD15CEA31}" type="presParOf" srcId="{36B30C48-3986-4047-928E-A93ABE9C1832}" destId="{4701A3CF-8FD3-471F-ADD1-342147E7479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11FED-34F7-4EA9-A4CD-1ECC57F3B307}" type="doc">
      <dgm:prSet loTypeId="urn:microsoft.com/office/officeart/2005/8/layout/cycle8" loCatId="cycle" qsTypeId="urn:microsoft.com/office/officeart/2005/8/quickstyle/simple1" qsCatId="simple" csTypeId="urn:microsoft.com/office/officeart/2005/8/colors/accent3_2" csCatId="accent3" phldr="1"/>
      <dgm:spPr/>
    </dgm:pt>
    <dgm:pt modelId="{40E3B8E7-4C9B-410B-81ED-22DFD55994D3}">
      <dgm:prSet phldrT="[Text]"/>
      <dgm:spPr/>
      <dgm:t>
        <a:bodyPr/>
        <a:lstStyle/>
        <a:p>
          <a:r>
            <a:rPr lang="en-US" dirty="0"/>
            <a:t>Technical</a:t>
          </a:r>
        </a:p>
      </dgm:t>
    </dgm:pt>
    <dgm:pt modelId="{2A0A9F71-7769-4C2E-A899-A5DD7630CFEB}" type="parTrans" cxnId="{1242314A-5DA2-4B52-BDCE-29D400BE2B94}">
      <dgm:prSet/>
      <dgm:spPr/>
      <dgm:t>
        <a:bodyPr/>
        <a:lstStyle/>
        <a:p>
          <a:endParaRPr lang="en-US"/>
        </a:p>
      </dgm:t>
    </dgm:pt>
    <dgm:pt modelId="{71D1D585-67EA-4113-AA08-09D30A391EA1}" type="sibTrans" cxnId="{1242314A-5DA2-4B52-BDCE-29D400BE2B94}">
      <dgm:prSet/>
      <dgm:spPr/>
      <dgm:t>
        <a:bodyPr/>
        <a:lstStyle/>
        <a:p>
          <a:endParaRPr lang="en-US"/>
        </a:p>
      </dgm:t>
    </dgm:pt>
    <dgm:pt modelId="{36B30C48-3986-4047-928E-A93ABE9C1832}" type="pres">
      <dgm:prSet presAssocID="{20A11FED-34F7-4EA9-A4CD-1ECC57F3B307}" presName="compositeShape" presStyleCnt="0">
        <dgm:presLayoutVars>
          <dgm:chMax val="7"/>
          <dgm:dir/>
          <dgm:resizeHandles val="exact"/>
        </dgm:presLayoutVars>
      </dgm:prSet>
      <dgm:spPr/>
    </dgm:pt>
    <dgm:pt modelId="{D552D413-761C-4CB0-9717-12F6C49061A8}" type="pres">
      <dgm:prSet presAssocID="{20A11FED-34F7-4EA9-A4CD-1ECC57F3B307}" presName="wedge1" presStyleLbl="node1" presStyleIdx="0" presStyleCnt="1" custLinFactNeighborX="-29052" custLinFactNeighborY="30284"/>
      <dgm:spPr/>
    </dgm:pt>
    <dgm:pt modelId="{F285492C-72F2-478D-90DE-1874196B9314}" type="pres">
      <dgm:prSet presAssocID="{20A11FED-34F7-4EA9-A4CD-1ECC57F3B307}" presName="dummy1a" presStyleCnt="0"/>
      <dgm:spPr/>
    </dgm:pt>
    <dgm:pt modelId="{FB0FEA56-6CCC-496D-8178-8E34245C0C35}" type="pres">
      <dgm:prSet presAssocID="{20A11FED-34F7-4EA9-A4CD-1ECC57F3B307}" presName="dummy1b" presStyleCnt="0"/>
      <dgm:spPr/>
    </dgm:pt>
    <dgm:pt modelId="{D3F669D8-6281-4AA7-BE8E-441411D2B166}" type="pres">
      <dgm:prSet presAssocID="{20A11FED-34F7-4EA9-A4CD-1ECC57F3B307}" presName="wedge1Tx" presStyleLbl="node1" presStyleIdx="0" presStyleCnt="1">
        <dgm:presLayoutVars>
          <dgm:chMax val="0"/>
          <dgm:chPref val="0"/>
          <dgm:bulletEnabled val="1"/>
        </dgm:presLayoutVars>
      </dgm:prSet>
      <dgm:spPr/>
    </dgm:pt>
    <dgm:pt modelId="{F3B2776B-7D57-48C4-886E-0FA4541253E1}" type="pres">
      <dgm:prSet presAssocID="{71D1D585-67EA-4113-AA08-09D30A391EA1}" presName="arrowWedge1single" presStyleLbl="fgSibTrans2D1" presStyleIdx="0" presStyleCnt="1"/>
      <dgm:spPr/>
    </dgm:pt>
  </dgm:ptLst>
  <dgm:cxnLst>
    <dgm:cxn modelId="{93F31342-F3AE-4934-A7E0-2D4961A569DD}" type="presOf" srcId="{40E3B8E7-4C9B-410B-81ED-22DFD55994D3}" destId="{D552D413-761C-4CB0-9717-12F6C49061A8}" srcOrd="0" destOrd="0" presId="urn:microsoft.com/office/officeart/2005/8/layout/cycle8"/>
    <dgm:cxn modelId="{897F4744-6E56-4FAB-AD90-EE4FF3273DB0}" type="presOf" srcId="{40E3B8E7-4C9B-410B-81ED-22DFD55994D3}" destId="{D3F669D8-6281-4AA7-BE8E-441411D2B166}" srcOrd="1" destOrd="0" presId="urn:microsoft.com/office/officeart/2005/8/layout/cycle8"/>
    <dgm:cxn modelId="{1242314A-5DA2-4B52-BDCE-29D400BE2B94}" srcId="{20A11FED-34F7-4EA9-A4CD-1ECC57F3B307}" destId="{40E3B8E7-4C9B-410B-81ED-22DFD55994D3}" srcOrd="0" destOrd="0" parTransId="{2A0A9F71-7769-4C2E-A899-A5DD7630CFEB}" sibTransId="{71D1D585-67EA-4113-AA08-09D30A391EA1}"/>
    <dgm:cxn modelId="{E064FC6B-D637-4453-8A5E-1F69A267D2CB}" type="presOf" srcId="{20A11FED-34F7-4EA9-A4CD-1ECC57F3B307}" destId="{36B30C48-3986-4047-928E-A93ABE9C1832}" srcOrd="0" destOrd="0" presId="urn:microsoft.com/office/officeart/2005/8/layout/cycle8"/>
    <dgm:cxn modelId="{AF24F934-6492-47F4-85B4-853AABFAA24D}" type="presParOf" srcId="{36B30C48-3986-4047-928E-A93ABE9C1832}" destId="{D552D413-761C-4CB0-9717-12F6C49061A8}" srcOrd="0" destOrd="0" presId="urn:microsoft.com/office/officeart/2005/8/layout/cycle8"/>
    <dgm:cxn modelId="{C2699CD3-7A45-4EDC-9A35-3350B614C1A6}" type="presParOf" srcId="{36B30C48-3986-4047-928E-A93ABE9C1832}" destId="{F285492C-72F2-478D-90DE-1874196B9314}" srcOrd="1" destOrd="0" presId="urn:microsoft.com/office/officeart/2005/8/layout/cycle8"/>
    <dgm:cxn modelId="{E596928C-4993-4EA0-A18F-D36512F25A5C}" type="presParOf" srcId="{36B30C48-3986-4047-928E-A93ABE9C1832}" destId="{FB0FEA56-6CCC-496D-8178-8E34245C0C35}" srcOrd="2" destOrd="0" presId="urn:microsoft.com/office/officeart/2005/8/layout/cycle8"/>
    <dgm:cxn modelId="{4C8C61BC-0370-4608-94C1-4698C2293A57}" type="presParOf" srcId="{36B30C48-3986-4047-928E-A93ABE9C1832}" destId="{D3F669D8-6281-4AA7-BE8E-441411D2B166}" srcOrd="3" destOrd="0" presId="urn:microsoft.com/office/officeart/2005/8/layout/cycle8"/>
    <dgm:cxn modelId="{A7A063BE-5746-40A4-B7AB-2D9B197C6191}" type="presParOf" srcId="{36B30C48-3986-4047-928E-A93ABE9C1832}" destId="{F3B2776B-7D57-48C4-886E-0FA4541253E1}"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A11FED-34F7-4EA9-A4CD-1ECC57F3B307}" type="doc">
      <dgm:prSet loTypeId="urn:microsoft.com/office/officeart/2005/8/layout/cycle8" loCatId="cycle" qsTypeId="urn:microsoft.com/office/officeart/2005/8/quickstyle/simple1" qsCatId="simple" csTypeId="urn:microsoft.com/office/officeart/2005/8/colors/accent2_2" csCatId="accent2" phldr="1"/>
      <dgm:spPr/>
    </dgm:pt>
    <dgm:pt modelId="{40E3B8E7-4C9B-410B-81ED-22DFD55994D3}">
      <dgm:prSet phldrT="[Text]"/>
      <dgm:spPr/>
      <dgm:t>
        <a:bodyPr/>
        <a:lstStyle/>
        <a:p>
          <a:r>
            <a:rPr lang="en-US" dirty="0"/>
            <a:t>Managerial</a:t>
          </a:r>
        </a:p>
      </dgm:t>
    </dgm:pt>
    <dgm:pt modelId="{2A0A9F71-7769-4C2E-A899-A5DD7630CFEB}" type="parTrans" cxnId="{1242314A-5DA2-4B52-BDCE-29D400BE2B94}">
      <dgm:prSet/>
      <dgm:spPr/>
      <dgm:t>
        <a:bodyPr/>
        <a:lstStyle/>
        <a:p>
          <a:endParaRPr lang="en-US"/>
        </a:p>
      </dgm:t>
    </dgm:pt>
    <dgm:pt modelId="{71D1D585-67EA-4113-AA08-09D30A391EA1}" type="sibTrans" cxnId="{1242314A-5DA2-4B52-BDCE-29D400BE2B94}">
      <dgm:prSet/>
      <dgm:spPr/>
      <dgm:t>
        <a:bodyPr/>
        <a:lstStyle/>
        <a:p>
          <a:endParaRPr lang="en-US"/>
        </a:p>
      </dgm:t>
    </dgm:pt>
    <dgm:pt modelId="{36B30C48-3986-4047-928E-A93ABE9C1832}" type="pres">
      <dgm:prSet presAssocID="{20A11FED-34F7-4EA9-A4CD-1ECC57F3B307}" presName="compositeShape" presStyleCnt="0">
        <dgm:presLayoutVars>
          <dgm:chMax val="7"/>
          <dgm:dir/>
          <dgm:resizeHandles val="exact"/>
        </dgm:presLayoutVars>
      </dgm:prSet>
      <dgm:spPr/>
    </dgm:pt>
    <dgm:pt modelId="{D552D413-761C-4CB0-9717-12F6C49061A8}" type="pres">
      <dgm:prSet presAssocID="{20A11FED-34F7-4EA9-A4CD-1ECC57F3B307}" presName="wedge1" presStyleLbl="node1" presStyleIdx="0" presStyleCnt="1" custLinFactNeighborX="-29052" custLinFactNeighborY="30284"/>
      <dgm:spPr/>
    </dgm:pt>
    <dgm:pt modelId="{F285492C-72F2-478D-90DE-1874196B9314}" type="pres">
      <dgm:prSet presAssocID="{20A11FED-34F7-4EA9-A4CD-1ECC57F3B307}" presName="dummy1a" presStyleCnt="0"/>
      <dgm:spPr/>
    </dgm:pt>
    <dgm:pt modelId="{FB0FEA56-6CCC-496D-8178-8E34245C0C35}" type="pres">
      <dgm:prSet presAssocID="{20A11FED-34F7-4EA9-A4CD-1ECC57F3B307}" presName="dummy1b" presStyleCnt="0"/>
      <dgm:spPr/>
    </dgm:pt>
    <dgm:pt modelId="{D3F669D8-6281-4AA7-BE8E-441411D2B166}" type="pres">
      <dgm:prSet presAssocID="{20A11FED-34F7-4EA9-A4CD-1ECC57F3B307}" presName="wedge1Tx" presStyleLbl="node1" presStyleIdx="0" presStyleCnt="1">
        <dgm:presLayoutVars>
          <dgm:chMax val="0"/>
          <dgm:chPref val="0"/>
          <dgm:bulletEnabled val="1"/>
        </dgm:presLayoutVars>
      </dgm:prSet>
      <dgm:spPr/>
    </dgm:pt>
    <dgm:pt modelId="{F3B2776B-7D57-48C4-886E-0FA4541253E1}" type="pres">
      <dgm:prSet presAssocID="{71D1D585-67EA-4113-AA08-09D30A391EA1}" presName="arrowWedge1single" presStyleLbl="fgSibTrans2D1" presStyleIdx="0" presStyleCnt="1"/>
      <dgm:spPr/>
    </dgm:pt>
  </dgm:ptLst>
  <dgm:cxnLst>
    <dgm:cxn modelId="{93F31342-F3AE-4934-A7E0-2D4961A569DD}" type="presOf" srcId="{40E3B8E7-4C9B-410B-81ED-22DFD55994D3}" destId="{D552D413-761C-4CB0-9717-12F6C49061A8}" srcOrd="0" destOrd="0" presId="urn:microsoft.com/office/officeart/2005/8/layout/cycle8"/>
    <dgm:cxn modelId="{897F4744-6E56-4FAB-AD90-EE4FF3273DB0}" type="presOf" srcId="{40E3B8E7-4C9B-410B-81ED-22DFD55994D3}" destId="{D3F669D8-6281-4AA7-BE8E-441411D2B166}" srcOrd="1" destOrd="0" presId="urn:microsoft.com/office/officeart/2005/8/layout/cycle8"/>
    <dgm:cxn modelId="{1242314A-5DA2-4B52-BDCE-29D400BE2B94}" srcId="{20A11FED-34F7-4EA9-A4CD-1ECC57F3B307}" destId="{40E3B8E7-4C9B-410B-81ED-22DFD55994D3}" srcOrd="0" destOrd="0" parTransId="{2A0A9F71-7769-4C2E-A899-A5DD7630CFEB}" sibTransId="{71D1D585-67EA-4113-AA08-09D30A391EA1}"/>
    <dgm:cxn modelId="{E064FC6B-D637-4453-8A5E-1F69A267D2CB}" type="presOf" srcId="{20A11FED-34F7-4EA9-A4CD-1ECC57F3B307}" destId="{36B30C48-3986-4047-928E-A93ABE9C1832}" srcOrd="0" destOrd="0" presId="urn:microsoft.com/office/officeart/2005/8/layout/cycle8"/>
    <dgm:cxn modelId="{AF24F934-6492-47F4-85B4-853AABFAA24D}" type="presParOf" srcId="{36B30C48-3986-4047-928E-A93ABE9C1832}" destId="{D552D413-761C-4CB0-9717-12F6C49061A8}" srcOrd="0" destOrd="0" presId="urn:microsoft.com/office/officeart/2005/8/layout/cycle8"/>
    <dgm:cxn modelId="{C2699CD3-7A45-4EDC-9A35-3350B614C1A6}" type="presParOf" srcId="{36B30C48-3986-4047-928E-A93ABE9C1832}" destId="{F285492C-72F2-478D-90DE-1874196B9314}" srcOrd="1" destOrd="0" presId="urn:microsoft.com/office/officeart/2005/8/layout/cycle8"/>
    <dgm:cxn modelId="{E596928C-4993-4EA0-A18F-D36512F25A5C}" type="presParOf" srcId="{36B30C48-3986-4047-928E-A93ABE9C1832}" destId="{FB0FEA56-6CCC-496D-8178-8E34245C0C35}" srcOrd="2" destOrd="0" presId="urn:microsoft.com/office/officeart/2005/8/layout/cycle8"/>
    <dgm:cxn modelId="{4C8C61BC-0370-4608-94C1-4698C2293A57}" type="presParOf" srcId="{36B30C48-3986-4047-928E-A93ABE9C1832}" destId="{D3F669D8-6281-4AA7-BE8E-441411D2B166}" srcOrd="3" destOrd="0" presId="urn:microsoft.com/office/officeart/2005/8/layout/cycle8"/>
    <dgm:cxn modelId="{A7A063BE-5746-40A4-B7AB-2D9B197C6191}" type="presParOf" srcId="{36B30C48-3986-4047-928E-A93ABE9C1832}" destId="{F3B2776B-7D57-48C4-886E-0FA4541253E1}"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A11FED-34F7-4EA9-A4CD-1ECC57F3B307}" type="doc">
      <dgm:prSet loTypeId="urn:microsoft.com/office/officeart/2005/8/layout/cycle8" loCatId="cycle" qsTypeId="urn:microsoft.com/office/officeart/2005/8/quickstyle/simple1" qsCatId="simple" csTypeId="urn:microsoft.com/office/officeart/2005/8/colors/accent1_2" csCatId="accent1" phldr="1"/>
      <dgm:spPr/>
    </dgm:pt>
    <dgm:pt modelId="{40E3B8E7-4C9B-410B-81ED-22DFD55994D3}">
      <dgm:prSet phldrT="[Text]"/>
      <dgm:spPr/>
      <dgm:t>
        <a:bodyPr/>
        <a:lstStyle/>
        <a:p>
          <a:r>
            <a:rPr lang="en-US" dirty="0"/>
            <a:t>Financial</a:t>
          </a:r>
        </a:p>
      </dgm:t>
    </dgm:pt>
    <dgm:pt modelId="{2A0A9F71-7769-4C2E-A899-A5DD7630CFEB}" type="parTrans" cxnId="{1242314A-5DA2-4B52-BDCE-29D400BE2B94}">
      <dgm:prSet/>
      <dgm:spPr/>
      <dgm:t>
        <a:bodyPr/>
        <a:lstStyle/>
        <a:p>
          <a:endParaRPr lang="en-US"/>
        </a:p>
      </dgm:t>
    </dgm:pt>
    <dgm:pt modelId="{71D1D585-67EA-4113-AA08-09D30A391EA1}" type="sibTrans" cxnId="{1242314A-5DA2-4B52-BDCE-29D400BE2B94}">
      <dgm:prSet/>
      <dgm:spPr/>
      <dgm:t>
        <a:bodyPr/>
        <a:lstStyle/>
        <a:p>
          <a:endParaRPr lang="en-US"/>
        </a:p>
      </dgm:t>
    </dgm:pt>
    <dgm:pt modelId="{36B30C48-3986-4047-928E-A93ABE9C1832}" type="pres">
      <dgm:prSet presAssocID="{20A11FED-34F7-4EA9-A4CD-1ECC57F3B307}" presName="compositeShape" presStyleCnt="0">
        <dgm:presLayoutVars>
          <dgm:chMax val="7"/>
          <dgm:dir/>
          <dgm:resizeHandles val="exact"/>
        </dgm:presLayoutVars>
      </dgm:prSet>
      <dgm:spPr/>
    </dgm:pt>
    <dgm:pt modelId="{D552D413-761C-4CB0-9717-12F6C49061A8}" type="pres">
      <dgm:prSet presAssocID="{20A11FED-34F7-4EA9-A4CD-1ECC57F3B307}" presName="wedge1" presStyleLbl="node1" presStyleIdx="0" presStyleCnt="1" custLinFactNeighborX="-29052" custLinFactNeighborY="30284"/>
      <dgm:spPr/>
    </dgm:pt>
    <dgm:pt modelId="{F285492C-72F2-478D-90DE-1874196B9314}" type="pres">
      <dgm:prSet presAssocID="{20A11FED-34F7-4EA9-A4CD-1ECC57F3B307}" presName="dummy1a" presStyleCnt="0"/>
      <dgm:spPr/>
    </dgm:pt>
    <dgm:pt modelId="{FB0FEA56-6CCC-496D-8178-8E34245C0C35}" type="pres">
      <dgm:prSet presAssocID="{20A11FED-34F7-4EA9-A4CD-1ECC57F3B307}" presName="dummy1b" presStyleCnt="0"/>
      <dgm:spPr/>
    </dgm:pt>
    <dgm:pt modelId="{D3F669D8-6281-4AA7-BE8E-441411D2B166}" type="pres">
      <dgm:prSet presAssocID="{20A11FED-34F7-4EA9-A4CD-1ECC57F3B307}" presName="wedge1Tx" presStyleLbl="node1" presStyleIdx="0" presStyleCnt="1">
        <dgm:presLayoutVars>
          <dgm:chMax val="0"/>
          <dgm:chPref val="0"/>
          <dgm:bulletEnabled val="1"/>
        </dgm:presLayoutVars>
      </dgm:prSet>
      <dgm:spPr/>
    </dgm:pt>
    <dgm:pt modelId="{F3B2776B-7D57-48C4-886E-0FA4541253E1}" type="pres">
      <dgm:prSet presAssocID="{71D1D585-67EA-4113-AA08-09D30A391EA1}" presName="arrowWedge1single" presStyleLbl="fgSibTrans2D1" presStyleIdx="0" presStyleCnt="1"/>
      <dgm:spPr/>
    </dgm:pt>
  </dgm:ptLst>
  <dgm:cxnLst>
    <dgm:cxn modelId="{93F31342-F3AE-4934-A7E0-2D4961A569DD}" type="presOf" srcId="{40E3B8E7-4C9B-410B-81ED-22DFD55994D3}" destId="{D552D413-761C-4CB0-9717-12F6C49061A8}" srcOrd="0" destOrd="0" presId="urn:microsoft.com/office/officeart/2005/8/layout/cycle8"/>
    <dgm:cxn modelId="{897F4744-6E56-4FAB-AD90-EE4FF3273DB0}" type="presOf" srcId="{40E3B8E7-4C9B-410B-81ED-22DFD55994D3}" destId="{D3F669D8-6281-4AA7-BE8E-441411D2B166}" srcOrd="1" destOrd="0" presId="urn:microsoft.com/office/officeart/2005/8/layout/cycle8"/>
    <dgm:cxn modelId="{1242314A-5DA2-4B52-BDCE-29D400BE2B94}" srcId="{20A11FED-34F7-4EA9-A4CD-1ECC57F3B307}" destId="{40E3B8E7-4C9B-410B-81ED-22DFD55994D3}" srcOrd="0" destOrd="0" parTransId="{2A0A9F71-7769-4C2E-A899-A5DD7630CFEB}" sibTransId="{71D1D585-67EA-4113-AA08-09D30A391EA1}"/>
    <dgm:cxn modelId="{E064FC6B-D637-4453-8A5E-1F69A267D2CB}" type="presOf" srcId="{20A11FED-34F7-4EA9-A4CD-1ECC57F3B307}" destId="{36B30C48-3986-4047-928E-A93ABE9C1832}" srcOrd="0" destOrd="0" presId="urn:microsoft.com/office/officeart/2005/8/layout/cycle8"/>
    <dgm:cxn modelId="{AF24F934-6492-47F4-85B4-853AABFAA24D}" type="presParOf" srcId="{36B30C48-3986-4047-928E-A93ABE9C1832}" destId="{D552D413-761C-4CB0-9717-12F6C49061A8}" srcOrd="0" destOrd="0" presId="urn:microsoft.com/office/officeart/2005/8/layout/cycle8"/>
    <dgm:cxn modelId="{C2699CD3-7A45-4EDC-9A35-3350B614C1A6}" type="presParOf" srcId="{36B30C48-3986-4047-928E-A93ABE9C1832}" destId="{F285492C-72F2-478D-90DE-1874196B9314}" srcOrd="1" destOrd="0" presId="urn:microsoft.com/office/officeart/2005/8/layout/cycle8"/>
    <dgm:cxn modelId="{E596928C-4993-4EA0-A18F-D36512F25A5C}" type="presParOf" srcId="{36B30C48-3986-4047-928E-A93ABE9C1832}" destId="{FB0FEA56-6CCC-496D-8178-8E34245C0C35}" srcOrd="2" destOrd="0" presId="urn:microsoft.com/office/officeart/2005/8/layout/cycle8"/>
    <dgm:cxn modelId="{4C8C61BC-0370-4608-94C1-4698C2293A57}" type="presParOf" srcId="{36B30C48-3986-4047-928E-A93ABE9C1832}" destId="{D3F669D8-6281-4AA7-BE8E-441411D2B166}" srcOrd="3" destOrd="0" presId="urn:microsoft.com/office/officeart/2005/8/layout/cycle8"/>
    <dgm:cxn modelId="{A7A063BE-5746-40A4-B7AB-2D9B197C6191}" type="presParOf" srcId="{36B30C48-3986-4047-928E-A93ABE9C1832}" destId="{F3B2776B-7D57-48C4-886E-0FA4541253E1}"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325816-D648-4E7D-A476-C8D6FD157698}" type="doc">
      <dgm:prSet loTypeId="urn:microsoft.com/office/officeart/2005/8/layout/pyramid4" loCatId="relationship" qsTypeId="urn:microsoft.com/office/officeart/2005/8/quickstyle/simple3" qsCatId="simple" csTypeId="urn:microsoft.com/office/officeart/2005/8/colors/colorful1" csCatId="colorful" phldr="1"/>
      <dgm:spPr/>
      <dgm:t>
        <a:bodyPr/>
        <a:lstStyle/>
        <a:p>
          <a:endParaRPr lang="en-US"/>
        </a:p>
      </dgm:t>
    </dgm:pt>
    <dgm:pt modelId="{6FD560D5-330B-4236-85CF-A8D1E9FAFF4B}">
      <dgm:prSet phldrT="[Text]" custT="1"/>
      <dgm:spPr/>
      <dgm:t>
        <a:bodyPr/>
        <a:lstStyle/>
        <a:p>
          <a:r>
            <a:rPr lang="en-US" sz="1800" dirty="0"/>
            <a:t>Water Loss Audit</a:t>
          </a:r>
        </a:p>
      </dgm:t>
    </dgm:pt>
    <dgm:pt modelId="{0765DD0F-538D-4794-AFE0-A89E488890BF}" type="parTrans" cxnId="{0757B09B-A3E8-4643-8264-FB832C98049C}">
      <dgm:prSet/>
      <dgm:spPr/>
      <dgm:t>
        <a:bodyPr/>
        <a:lstStyle/>
        <a:p>
          <a:endParaRPr lang="en-US"/>
        </a:p>
      </dgm:t>
    </dgm:pt>
    <dgm:pt modelId="{0C96D949-F045-4975-89CB-89F41FEF50CB}" type="sibTrans" cxnId="{0757B09B-A3E8-4643-8264-FB832C98049C}">
      <dgm:prSet/>
      <dgm:spPr/>
      <dgm:t>
        <a:bodyPr/>
        <a:lstStyle/>
        <a:p>
          <a:endParaRPr lang="en-US"/>
        </a:p>
      </dgm:t>
    </dgm:pt>
    <dgm:pt modelId="{A03D721F-A47B-4C78-8BFB-CFB0C1A3CBD4}">
      <dgm:prSet phldrT="[Text]" custT="1"/>
      <dgm:spPr/>
      <dgm:t>
        <a:bodyPr/>
        <a:lstStyle/>
        <a:p>
          <a:r>
            <a:rPr lang="en-US" sz="1800" dirty="0"/>
            <a:t>Emergency Response Plan</a:t>
          </a:r>
        </a:p>
      </dgm:t>
    </dgm:pt>
    <dgm:pt modelId="{1E016C0E-08EA-464B-9555-9F530B57E69D}" type="parTrans" cxnId="{1469A908-C270-48BB-9E85-874368B645E0}">
      <dgm:prSet/>
      <dgm:spPr/>
      <dgm:t>
        <a:bodyPr/>
        <a:lstStyle/>
        <a:p>
          <a:endParaRPr lang="en-US"/>
        </a:p>
      </dgm:t>
    </dgm:pt>
    <dgm:pt modelId="{0E8EE62B-52B6-44F2-9D5E-7D6C6EAD46E0}" type="sibTrans" cxnId="{1469A908-C270-48BB-9E85-874368B645E0}">
      <dgm:prSet/>
      <dgm:spPr/>
      <dgm:t>
        <a:bodyPr/>
        <a:lstStyle/>
        <a:p>
          <a:endParaRPr lang="en-US"/>
        </a:p>
      </dgm:t>
    </dgm:pt>
    <dgm:pt modelId="{40321BD5-99A4-4AA8-821B-177A37E0001F}">
      <dgm:prSet phldrT="[Text]" custT="1"/>
      <dgm:spPr/>
      <dgm:t>
        <a:bodyPr/>
        <a:lstStyle/>
        <a:p>
          <a:r>
            <a:rPr lang="en-US" sz="1800" dirty="0"/>
            <a:t>Source Water Protection Plan</a:t>
          </a:r>
        </a:p>
      </dgm:t>
    </dgm:pt>
    <dgm:pt modelId="{94218D1E-C57D-43CE-A7C8-DB22BEB7A6B0}" type="parTrans" cxnId="{232DBF8D-D7F4-4D22-B962-43AEFBFABCB2}">
      <dgm:prSet/>
      <dgm:spPr/>
      <dgm:t>
        <a:bodyPr/>
        <a:lstStyle/>
        <a:p>
          <a:endParaRPr lang="en-US"/>
        </a:p>
      </dgm:t>
    </dgm:pt>
    <dgm:pt modelId="{04DD507C-FBB5-4FB6-9585-C6D0338DD3F3}" type="sibTrans" cxnId="{232DBF8D-D7F4-4D22-B962-43AEFBFABCB2}">
      <dgm:prSet/>
      <dgm:spPr/>
      <dgm:t>
        <a:bodyPr/>
        <a:lstStyle/>
        <a:p>
          <a:endParaRPr lang="en-US"/>
        </a:p>
      </dgm:t>
    </dgm:pt>
    <dgm:pt modelId="{427256F5-115C-47A7-BE96-20D6A1EF4C12}">
      <dgm:prSet phldrT="[Text]" custT="1"/>
      <dgm:spPr/>
      <dgm:t>
        <a:bodyPr/>
        <a:lstStyle/>
        <a:p>
          <a:r>
            <a:rPr lang="en-US" sz="1800" dirty="0"/>
            <a:t>Asset Mgmt. Plan</a:t>
          </a:r>
        </a:p>
      </dgm:t>
    </dgm:pt>
    <dgm:pt modelId="{8A113410-A305-45AD-97B5-4BA7A65B83F5}" type="parTrans" cxnId="{488FB698-CF97-42B6-BE20-2ED8D292C017}">
      <dgm:prSet/>
      <dgm:spPr/>
      <dgm:t>
        <a:bodyPr/>
        <a:lstStyle/>
        <a:p>
          <a:endParaRPr lang="en-US"/>
        </a:p>
      </dgm:t>
    </dgm:pt>
    <dgm:pt modelId="{725658E6-C6C5-4146-B5C6-E1E1856338C8}" type="sibTrans" cxnId="{488FB698-CF97-42B6-BE20-2ED8D292C017}">
      <dgm:prSet/>
      <dgm:spPr/>
      <dgm:t>
        <a:bodyPr/>
        <a:lstStyle/>
        <a:p>
          <a:endParaRPr lang="en-US"/>
        </a:p>
      </dgm:t>
    </dgm:pt>
    <dgm:pt modelId="{0F67F3C6-A7E4-4C35-87F9-5F9C8F11C000}" type="pres">
      <dgm:prSet presAssocID="{D1325816-D648-4E7D-A476-C8D6FD157698}" presName="compositeShape" presStyleCnt="0">
        <dgm:presLayoutVars>
          <dgm:chMax val="9"/>
          <dgm:dir/>
          <dgm:resizeHandles val="exact"/>
        </dgm:presLayoutVars>
      </dgm:prSet>
      <dgm:spPr/>
    </dgm:pt>
    <dgm:pt modelId="{C4F483BC-57AC-4EA5-9141-5BAF2DFEB6C7}" type="pres">
      <dgm:prSet presAssocID="{D1325816-D648-4E7D-A476-C8D6FD157698}" presName="triangle1" presStyleLbl="node1" presStyleIdx="0" presStyleCnt="4">
        <dgm:presLayoutVars>
          <dgm:bulletEnabled val="1"/>
        </dgm:presLayoutVars>
      </dgm:prSet>
      <dgm:spPr/>
    </dgm:pt>
    <dgm:pt modelId="{C153074F-734C-414E-B354-DA37E9C4E116}" type="pres">
      <dgm:prSet presAssocID="{D1325816-D648-4E7D-A476-C8D6FD157698}" presName="triangle2" presStyleLbl="node1" presStyleIdx="1" presStyleCnt="4">
        <dgm:presLayoutVars>
          <dgm:bulletEnabled val="1"/>
        </dgm:presLayoutVars>
      </dgm:prSet>
      <dgm:spPr/>
    </dgm:pt>
    <dgm:pt modelId="{FC352100-899C-4A72-8555-5A1C27361AF6}" type="pres">
      <dgm:prSet presAssocID="{D1325816-D648-4E7D-A476-C8D6FD157698}" presName="triangle3" presStyleLbl="node1" presStyleIdx="2" presStyleCnt="4">
        <dgm:presLayoutVars>
          <dgm:bulletEnabled val="1"/>
        </dgm:presLayoutVars>
      </dgm:prSet>
      <dgm:spPr/>
    </dgm:pt>
    <dgm:pt modelId="{E9B3C6AF-9C46-49AB-89DB-60280F8C883E}" type="pres">
      <dgm:prSet presAssocID="{D1325816-D648-4E7D-A476-C8D6FD157698}" presName="triangle4" presStyleLbl="node1" presStyleIdx="3" presStyleCnt="4">
        <dgm:presLayoutVars>
          <dgm:bulletEnabled val="1"/>
        </dgm:presLayoutVars>
      </dgm:prSet>
      <dgm:spPr/>
    </dgm:pt>
  </dgm:ptLst>
  <dgm:cxnLst>
    <dgm:cxn modelId="{1469A908-C270-48BB-9E85-874368B645E0}" srcId="{D1325816-D648-4E7D-A476-C8D6FD157698}" destId="{A03D721F-A47B-4C78-8BFB-CFB0C1A3CBD4}" srcOrd="1" destOrd="0" parTransId="{1E016C0E-08EA-464B-9555-9F530B57E69D}" sibTransId="{0E8EE62B-52B6-44F2-9D5E-7D6C6EAD46E0}"/>
    <dgm:cxn modelId="{AC464720-3D03-4BE7-80FB-B2B542932C20}" type="presOf" srcId="{D1325816-D648-4E7D-A476-C8D6FD157698}" destId="{0F67F3C6-A7E4-4C35-87F9-5F9C8F11C000}" srcOrd="0" destOrd="0" presId="urn:microsoft.com/office/officeart/2005/8/layout/pyramid4"/>
    <dgm:cxn modelId="{6308BF2C-4636-407B-BB06-757E50234841}" type="presOf" srcId="{A03D721F-A47B-4C78-8BFB-CFB0C1A3CBD4}" destId="{C153074F-734C-414E-B354-DA37E9C4E116}" srcOrd="0" destOrd="0" presId="urn:microsoft.com/office/officeart/2005/8/layout/pyramid4"/>
    <dgm:cxn modelId="{232DBF8D-D7F4-4D22-B962-43AEFBFABCB2}" srcId="{D1325816-D648-4E7D-A476-C8D6FD157698}" destId="{40321BD5-99A4-4AA8-821B-177A37E0001F}" srcOrd="2" destOrd="0" parTransId="{94218D1E-C57D-43CE-A7C8-DB22BEB7A6B0}" sibTransId="{04DD507C-FBB5-4FB6-9585-C6D0338DD3F3}"/>
    <dgm:cxn modelId="{488FB698-CF97-42B6-BE20-2ED8D292C017}" srcId="{D1325816-D648-4E7D-A476-C8D6FD157698}" destId="{427256F5-115C-47A7-BE96-20D6A1EF4C12}" srcOrd="3" destOrd="0" parTransId="{8A113410-A305-45AD-97B5-4BA7A65B83F5}" sibTransId="{725658E6-C6C5-4146-B5C6-E1E1856338C8}"/>
    <dgm:cxn modelId="{0757B09B-A3E8-4643-8264-FB832C98049C}" srcId="{D1325816-D648-4E7D-A476-C8D6FD157698}" destId="{6FD560D5-330B-4236-85CF-A8D1E9FAFF4B}" srcOrd="0" destOrd="0" parTransId="{0765DD0F-538D-4794-AFE0-A89E488890BF}" sibTransId="{0C96D949-F045-4975-89CB-89F41FEF50CB}"/>
    <dgm:cxn modelId="{77BA16B6-A925-42BF-A2CE-865F70E05107}" type="presOf" srcId="{6FD560D5-330B-4236-85CF-A8D1E9FAFF4B}" destId="{C4F483BC-57AC-4EA5-9141-5BAF2DFEB6C7}" srcOrd="0" destOrd="0" presId="urn:microsoft.com/office/officeart/2005/8/layout/pyramid4"/>
    <dgm:cxn modelId="{4538ABDB-3EFC-4925-B7AE-0DD0F1DC1C26}" type="presOf" srcId="{427256F5-115C-47A7-BE96-20D6A1EF4C12}" destId="{E9B3C6AF-9C46-49AB-89DB-60280F8C883E}" srcOrd="0" destOrd="0" presId="urn:microsoft.com/office/officeart/2005/8/layout/pyramid4"/>
    <dgm:cxn modelId="{DEB20ADF-D2CA-4B68-B8CB-B65861069728}" type="presOf" srcId="{40321BD5-99A4-4AA8-821B-177A37E0001F}" destId="{FC352100-899C-4A72-8555-5A1C27361AF6}" srcOrd="0" destOrd="0" presId="urn:microsoft.com/office/officeart/2005/8/layout/pyramid4"/>
    <dgm:cxn modelId="{5A6D3E9B-D5DA-4BAA-A3CA-4B6A9B77C50E}" type="presParOf" srcId="{0F67F3C6-A7E4-4C35-87F9-5F9C8F11C000}" destId="{C4F483BC-57AC-4EA5-9141-5BAF2DFEB6C7}" srcOrd="0" destOrd="0" presId="urn:microsoft.com/office/officeart/2005/8/layout/pyramid4"/>
    <dgm:cxn modelId="{0744E196-2DFC-4D53-8001-D2CFEAEC383A}" type="presParOf" srcId="{0F67F3C6-A7E4-4C35-87F9-5F9C8F11C000}" destId="{C153074F-734C-414E-B354-DA37E9C4E116}" srcOrd="1" destOrd="0" presId="urn:microsoft.com/office/officeart/2005/8/layout/pyramid4"/>
    <dgm:cxn modelId="{23B5C9CA-7DEA-4CE9-9405-F2C38EFF6B6D}" type="presParOf" srcId="{0F67F3C6-A7E4-4C35-87F9-5F9C8F11C000}" destId="{FC352100-899C-4A72-8555-5A1C27361AF6}" srcOrd="2" destOrd="0" presId="urn:microsoft.com/office/officeart/2005/8/layout/pyramid4"/>
    <dgm:cxn modelId="{EC32690F-8A28-4374-AB3B-5B99A3FA6E97}" type="presParOf" srcId="{0F67F3C6-A7E4-4C35-87F9-5F9C8F11C000}" destId="{E9B3C6AF-9C46-49AB-89DB-60280F8C883E}"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A444BA-371C-4A50-81B0-319534877C08}"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DE1C7F4F-2956-4FCD-B535-3EB73934BD74}">
      <dgm:prSet phldrT="[Text]" phldr="0"/>
      <dgm:spPr/>
      <dgm:t>
        <a:bodyPr/>
        <a:lstStyle/>
        <a:p>
          <a:r>
            <a:rPr lang="en-US" dirty="0"/>
            <a:t>Water Produced</a:t>
          </a:r>
        </a:p>
      </dgm:t>
    </dgm:pt>
    <dgm:pt modelId="{FE807090-D0F3-4145-BA51-CA64C14F5D2F}" type="parTrans" cxnId="{C79DBE2E-F543-482D-B53B-5BA8E8140F51}">
      <dgm:prSet/>
      <dgm:spPr/>
      <dgm:t>
        <a:bodyPr/>
        <a:lstStyle/>
        <a:p>
          <a:endParaRPr lang="en-US"/>
        </a:p>
      </dgm:t>
    </dgm:pt>
    <dgm:pt modelId="{2B763C48-3B40-4880-B271-B0CC2C25B437}" type="sibTrans" cxnId="{C79DBE2E-F543-482D-B53B-5BA8E8140F51}">
      <dgm:prSet/>
      <dgm:spPr/>
      <dgm:t>
        <a:bodyPr/>
        <a:lstStyle/>
        <a:p>
          <a:endParaRPr lang="en-US"/>
        </a:p>
      </dgm:t>
    </dgm:pt>
    <dgm:pt modelId="{6C231DAE-EAEB-40E1-B442-3547A1DD0376}">
      <dgm:prSet phldrT="[Text]" phldr="0"/>
      <dgm:spPr/>
      <dgm:t>
        <a:bodyPr/>
        <a:lstStyle/>
        <a:p>
          <a:r>
            <a:rPr lang="en-US" dirty="0"/>
            <a:t>Water Sold</a:t>
          </a:r>
        </a:p>
      </dgm:t>
    </dgm:pt>
    <dgm:pt modelId="{E56669A1-CECE-4C1E-AEBF-E303C5A9DC35}" type="parTrans" cxnId="{4776E912-C5AF-496D-A25B-88AB6FE11837}">
      <dgm:prSet/>
      <dgm:spPr/>
      <dgm:t>
        <a:bodyPr/>
        <a:lstStyle/>
        <a:p>
          <a:endParaRPr lang="en-US"/>
        </a:p>
      </dgm:t>
    </dgm:pt>
    <dgm:pt modelId="{7272FC02-B64A-4CB4-8794-4D900FA819AC}" type="sibTrans" cxnId="{4776E912-C5AF-496D-A25B-88AB6FE11837}">
      <dgm:prSet/>
      <dgm:spPr/>
      <dgm:t>
        <a:bodyPr/>
        <a:lstStyle/>
        <a:p>
          <a:endParaRPr lang="en-US"/>
        </a:p>
      </dgm:t>
    </dgm:pt>
    <dgm:pt modelId="{0B6E572E-A2BE-4110-8BE4-D56AF6191FF2}">
      <dgm:prSet phldrT="[Text]" phldr="0"/>
      <dgm:spPr/>
      <dgm:t>
        <a:bodyPr/>
        <a:lstStyle/>
        <a:p>
          <a:r>
            <a:rPr lang="en-US" dirty="0"/>
            <a:t>Loss</a:t>
          </a:r>
        </a:p>
      </dgm:t>
    </dgm:pt>
    <dgm:pt modelId="{BC42011A-5F90-4D45-93BF-66A7C2A3A329}" type="parTrans" cxnId="{B4087E79-A89F-41BA-9DE6-0C6E30163639}">
      <dgm:prSet/>
      <dgm:spPr/>
      <dgm:t>
        <a:bodyPr/>
        <a:lstStyle/>
        <a:p>
          <a:endParaRPr lang="en-US"/>
        </a:p>
      </dgm:t>
    </dgm:pt>
    <dgm:pt modelId="{599BB729-AF88-4537-B852-D2802DF199F0}" type="sibTrans" cxnId="{B4087E79-A89F-41BA-9DE6-0C6E30163639}">
      <dgm:prSet/>
      <dgm:spPr/>
      <dgm:t>
        <a:bodyPr/>
        <a:lstStyle/>
        <a:p>
          <a:endParaRPr lang="en-US"/>
        </a:p>
      </dgm:t>
    </dgm:pt>
    <dgm:pt modelId="{1F6E2AC6-185D-4CCC-BA6C-D08380FE292A}" type="pres">
      <dgm:prSet presAssocID="{B3A444BA-371C-4A50-81B0-319534877C08}" presName="linearFlow" presStyleCnt="0">
        <dgm:presLayoutVars>
          <dgm:dir/>
          <dgm:resizeHandles val="exact"/>
        </dgm:presLayoutVars>
      </dgm:prSet>
      <dgm:spPr/>
    </dgm:pt>
    <dgm:pt modelId="{F2063BDB-8F8F-4AF7-A31F-1729CA3B2461}" type="pres">
      <dgm:prSet presAssocID="{DE1C7F4F-2956-4FCD-B535-3EB73934BD74}" presName="node" presStyleLbl="node1" presStyleIdx="0" presStyleCnt="3">
        <dgm:presLayoutVars>
          <dgm:bulletEnabled val="1"/>
        </dgm:presLayoutVars>
      </dgm:prSet>
      <dgm:spPr/>
    </dgm:pt>
    <dgm:pt modelId="{0D3512DB-BA8C-456B-92EA-A34BAC171F93}" type="pres">
      <dgm:prSet presAssocID="{2B763C48-3B40-4880-B271-B0CC2C25B437}" presName="spacerL" presStyleCnt="0"/>
      <dgm:spPr/>
    </dgm:pt>
    <dgm:pt modelId="{DFB33997-526B-4482-AD78-E261373CB838}" type="pres">
      <dgm:prSet presAssocID="{2B763C48-3B40-4880-B271-B0CC2C25B437}" presName="sibTrans" presStyleLbl="sibTrans2D1" presStyleIdx="0" presStyleCnt="2"/>
      <dgm:spPr>
        <a:prstGeom prst="mathMinus">
          <a:avLst/>
        </a:prstGeom>
      </dgm:spPr>
    </dgm:pt>
    <dgm:pt modelId="{F9EFDF2E-951F-4E9E-8695-0A891491B908}" type="pres">
      <dgm:prSet presAssocID="{2B763C48-3B40-4880-B271-B0CC2C25B437}" presName="spacerR" presStyleCnt="0"/>
      <dgm:spPr/>
    </dgm:pt>
    <dgm:pt modelId="{AC9CFB44-A766-4899-B7E0-23F4BDA5813D}" type="pres">
      <dgm:prSet presAssocID="{6C231DAE-EAEB-40E1-B442-3547A1DD0376}" presName="node" presStyleLbl="node1" presStyleIdx="1" presStyleCnt="3">
        <dgm:presLayoutVars>
          <dgm:bulletEnabled val="1"/>
        </dgm:presLayoutVars>
      </dgm:prSet>
      <dgm:spPr/>
    </dgm:pt>
    <dgm:pt modelId="{96F53A1E-58EE-4F59-8B94-84D95F07AE41}" type="pres">
      <dgm:prSet presAssocID="{7272FC02-B64A-4CB4-8794-4D900FA819AC}" presName="spacerL" presStyleCnt="0"/>
      <dgm:spPr/>
    </dgm:pt>
    <dgm:pt modelId="{620E9967-FABD-4EB9-8469-4DB02FF93AC6}" type="pres">
      <dgm:prSet presAssocID="{7272FC02-B64A-4CB4-8794-4D900FA819AC}" presName="sibTrans" presStyleLbl="sibTrans2D1" presStyleIdx="1" presStyleCnt="2"/>
      <dgm:spPr/>
    </dgm:pt>
    <dgm:pt modelId="{DAC29EA8-0174-45EA-BB77-9FCF496BF4D3}" type="pres">
      <dgm:prSet presAssocID="{7272FC02-B64A-4CB4-8794-4D900FA819AC}" presName="spacerR" presStyleCnt="0"/>
      <dgm:spPr/>
    </dgm:pt>
    <dgm:pt modelId="{32DE6156-076C-4DB8-AA05-2C36BD3042C7}" type="pres">
      <dgm:prSet presAssocID="{0B6E572E-A2BE-4110-8BE4-D56AF6191FF2}" presName="node" presStyleLbl="node1" presStyleIdx="2" presStyleCnt="3">
        <dgm:presLayoutVars>
          <dgm:bulletEnabled val="1"/>
        </dgm:presLayoutVars>
      </dgm:prSet>
      <dgm:spPr/>
    </dgm:pt>
  </dgm:ptLst>
  <dgm:cxnLst>
    <dgm:cxn modelId="{4776E912-C5AF-496D-A25B-88AB6FE11837}" srcId="{B3A444BA-371C-4A50-81B0-319534877C08}" destId="{6C231DAE-EAEB-40E1-B442-3547A1DD0376}" srcOrd="1" destOrd="0" parTransId="{E56669A1-CECE-4C1E-AEBF-E303C5A9DC35}" sibTransId="{7272FC02-B64A-4CB4-8794-4D900FA819AC}"/>
    <dgm:cxn modelId="{A8DD081F-045D-40DD-9096-32EFF01CDD05}" type="presOf" srcId="{0B6E572E-A2BE-4110-8BE4-D56AF6191FF2}" destId="{32DE6156-076C-4DB8-AA05-2C36BD3042C7}" srcOrd="0" destOrd="0" presId="urn:microsoft.com/office/officeart/2005/8/layout/equation1"/>
    <dgm:cxn modelId="{C79DBE2E-F543-482D-B53B-5BA8E8140F51}" srcId="{B3A444BA-371C-4A50-81B0-319534877C08}" destId="{DE1C7F4F-2956-4FCD-B535-3EB73934BD74}" srcOrd="0" destOrd="0" parTransId="{FE807090-D0F3-4145-BA51-CA64C14F5D2F}" sibTransId="{2B763C48-3B40-4880-B271-B0CC2C25B437}"/>
    <dgm:cxn modelId="{B4087E79-A89F-41BA-9DE6-0C6E30163639}" srcId="{B3A444BA-371C-4A50-81B0-319534877C08}" destId="{0B6E572E-A2BE-4110-8BE4-D56AF6191FF2}" srcOrd="2" destOrd="0" parTransId="{BC42011A-5F90-4D45-93BF-66A7C2A3A329}" sibTransId="{599BB729-AF88-4537-B852-D2802DF199F0}"/>
    <dgm:cxn modelId="{573E2585-5B39-4120-BDBA-4327C97A25BB}" type="presOf" srcId="{2B763C48-3B40-4880-B271-B0CC2C25B437}" destId="{DFB33997-526B-4482-AD78-E261373CB838}" srcOrd="0" destOrd="0" presId="urn:microsoft.com/office/officeart/2005/8/layout/equation1"/>
    <dgm:cxn modelId="{97C9A095-734D-4B52-A1FB-569C498AA721}" type="presOf" srcId="{6C231DAE-EAEB-40E1-B442-3547A1DD0376}" destId="{AC9CFB44-A766-4899-B7E0-23F4BDA5813D}" srcOrd="0" destOrd="0" presId="urn:microsoft.com/office/officeart/2005/8/layout/equation1"/>
    <dgm:cxn modelId="{F78EE1B0-11AA-46C5-BB9B-05B3520CAA35}" type="presOf" srcId="{DE1C7F4F-2956-4FCD-B535-3EB73934BD74}" destId="{F2063BDB-8F8F-4AF7-A31F-1729CA3B2461}" srcOrd="0" destOrd="0" presId="urn:microsoft.com/office/officeart/2005/8/layout/equation1"/>
    <dgm:cxn modelId="{729154E8-CADC-4BEA-95F0-9B3BCC24176C}" type="presOf" srcId="{B3A444BA-371C-4A50-81B0-319534877C08}" destId="{1F6E2AC6-185D-4CCC-BA6C-D08380FE292A}" srcOrd="0" destOrd="0" presId="urn:microsoft.com/office/officeart/2005/8/layout/equation1"/>
    <dgm:cxn modelId="{AA0521F3-29AA-4C6B-A0E7-FDEB081FA4DC}" type="presOf" srcId="{7272FC02-B64A-4CB4-8794-4D900FA819AC}" destId="{620E9967-FABD-4EB9-8469-4DB02FF93AC6}" srcOrd="0" destOrd="0" presId="urn:microsoft.com/office/officeart/2005/8/layout/equation1"/>
    <dgm:cxn modelId="{DC0C43E5-4B8E-4233-AAAA-59563C8B83FD}" type="presParOf" srcId="{1F6E2AC6-185D-4CCC-BA6C-D08380FE292A}" destId="{F2063BDB-8F8F-4AF7-A31F-1729CA3B2461}" srcOrd="0" destOrd="0" presId="urn:microsoft.com/office/officeart/2005/8/layout/equation1"/>
    <dgm:cxn modelId="{7AD32BFB-1B60-4654-96B1-A74895D0214C}" type="presParOf" srcId="{1F6E2AC6-185D-4CCC-BA6C-D08380FE292A}" destId="{0D3512DB-BA8C-456B-92EA-A34BAC171F93}" srcOrd="1" destOrd="0" presId="urn:microsoft.com/office/officeart/2005/8/layout/equation1"/>
    <dgm:cxn modelId="{0BE50CF6-A2D0-42CF-B605-5038E1B03726}" type="presParOf" srcId="{1F6E2AC6-185D-4CCC-BA6C-D08380FE292A}" destId="{DFB33997-526B-4482-AD78-E261373CB838}" srcOrd="2" destOrd="0" presId="urn:microsoft.com/office/officeart/2005/8/layout/equation1"/>
    <dgm:cxn modelId="{BF33ADED-BFEC-4669-8C62-B2D68F0E835E}" type="presParOf" srcId="{1F6E2AC6-185D-4CCC-BA6C-D08380FE292A}" destId="{F9EFDF2E-951F-4E9E-8695-0A891491B908}" srcOrd="3" destOrd="0" presId="urn:microsoft.com/office/officeart/2005/8/layout/equation1"/>
    <dgm:cxn modelId="{013E637B-A103-4C9D-AEAF-7541C1AC971F}" type="presParOf" srcId="{1F6E2AC6-185D-4CCC-BA6C-D08380FE292A}" destId="{AC9CFB44-A766-4899-B7E0-23F4BDA5813D}" srcOrd="4" destOrd="0" presId="urn:microsoft.com/office/officeart/2005/8/layout/equation1"/>
    <dgm:cxn modelId="{767A8605-FA33-4FFD-A0DE-142EAA8BF286}" type="presParOf" srcId="{1F6E2AC6-185D-4CCC-BA6C-D08380FE292A}" destId="{96F53A1E-58EE-4F59-8B94-84D95F07AE41}" srcOrd="5" destOrd="0" presId="urn:microsoft.com/office/officeart/2005/8/layout/equation1"/>
    <dgm:cxn modelId="{F7EED7CA-CC23-42E7-BC6E-4E0FA6551385}" type="presParOf" srcId="{1F6E2AC6-185D-4CCC-BA6C-D08380FE292A}" destId="{620E9967-FABD-4EB9-8469-4DB02FF93AC6}" srcOrd="6" destOrd="0" presId="urn:microsoft.com/office/officeart/2005/8/layout/equation1"/>
    <dgm:cxn modelId="{B92C495E-5F03-409F-A218-DCC89F0DE3F8}" type="presParOf" srcId="{1F6E2AC6-185D-4CCC-BA6C-D08380FE292A}" destId="{DAC29EA8-0174-45EA-BB77-9FCF496BF4D3}" srcOrd="7" destOrd="0" presId="urn:microsoft.com/office/officeart/2005/8/layout/equation1"/>
    <dgm:cxn modelId="{226858F0-1BFF-4538-B66B-682FB6848955}" type="presParOf" srcId="{1F6E2AC6-185D-4CCC-BA6C-D08380FE292A}" destId="{32DE6156-076C-4DB8-AA05-2C36BD3042C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325816-D648-4E7D-A476-C8D6FD157698}" type="doc">
      <dgm:prSet loTypeId="urn:microsoft.com/office/officeart/2005/8/layout/pyramid4" loCatId="relationship" qsTypeId="urn:microsoft.com/office/officeart/2005/8/quickstyle/simple3" qsCatId="simple" csTypeId="urn:microsoft.com/office/officeart/2005/8/colors/colorful1" csCatId="colorful" phldr="1"/>
      <dgm:spPr/>
      <dgm:t>
        <a:bodyPr/>
        <a:lstStyle/>
        <a:p>
          <a:endParaRPr lang="en-US"/>
        </a:p>
      </dgm:t>
    </dgm:pt>
    <dgm:pt modelId="{0F67F3C6-A7E4-4C35-87F9-5F9C8F11C000}" type="pres">
      <dgm:prSet presAssocID="{D1325816-D648-4E7D-A476-C8D6FD157698}" presName="compositeShape" presStyleCnt="0">
        <dgm:presLayoutVars>
          <dgm:chMax val="9"/>
          <dgm:dir/>
          <dgm:resizeHandles val="exact"/>
        </dgm:presLayoutVars>
      </dgm:prSet>
      <dgm:spPr/>
    </dgm:pt>
  </dgm:ptLst>
  <dgm:cxnLst>
    <dgm:cxn modelId="{AC464720-3D03-4BE7-80FB-B2B542932C20}" type="presOf" srcId="{D1325816-D648-4E7D-A476-C8D6FD157698}" destId="{0F67F3C6-A7E4-4C35-87F9-5F9C8F11C000}" srcOrd="0" destOrd="0" presId="urn:microsoft.com/office/officeart/2005/8/layout/pyramid4"/>
  </dgm:cxnLst>
  <dgm:bg>
    <a:blipFill>
      <a:blip xmlns:r="http://schemas.openxmlformats.org/officeDocument/2006/relationships" r:embed="rId1" cstate="prin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FF368C-1F04-4D6C-AC99-0AB418CDACD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804F3E-F32C-4576-B7D2-E9841046017B}">
      <dgm:prSet custT="1"/>
      <dgm:spPr/>
      <dgm:t>
        <a:bodyPr/>
        <a:lstStyle/>
        <a:p>
          <a:pPr>
            <a:lnSpc>
              <a:spcPct val="100000"/>
            </a:lnSpc>
          </a:pPr>
          <a:r>
            <a:rPr lang="en-US" sz="3200" dirty="0"/>
            <a:t>Current State of Assets</a:t>
          </a:r>
        </a:p>
      </dgm:t>
    </dgm:pt>
    <dgm:pt modelId="{F0EB7C6E-D56E-48E8-9BAC-DA654575B037}" type="parTrans" cxnId="{B3C576EC-E000-43B5-AC47-C6F76DCA5322}">
      <dgm:prSet/>
      <dgm:spPr/>
      <dgm:t>
        <a:bodyPr/>
        <a:lstStyle/>
        <a:p>
          <a:endParaRPr lang="en-US"/>
        </a:p>
      </dgm:t>
    </dgm:pt>
    <dgm:pt modelId="{F190295E-D967-4088-B290-A74A5EC0E8EB}" type="sibTrans" cxnId="{B3C576EC-E000-43B5-AC47-C6F76DCA5322}">
      <dgm:prSet/>
      <dgm:spPr/>
      <dgm:t>
        <a:bodyPr/>
        <a:lstStyle/>
        <a:p>
          <a:endParaRPr lang="en-US"/>
        </a:p>
      </dgm:t>
    </dgm:pt>
    <dgm:pt modelId="{1590FDF1-383D-48EE-A0E4-6335C62D666D}">
      <dgm:prSet custT="1"/>
      <dgm:spPr/>
      <dgm:t>
        <a:bodyPr/>
        <a:lstStyle/>
        <a:p>
          <a:pPr>
            <a:lnSpc>
              <a:spcPct val="100000"/>
            </a:lnSpc>
          </a:pPr>
          <a:r>
            <a:rPr lang="en-US" sz="3200" dirty="0"/>
            <a:t>Level of Service</a:t>
          </a:r>
        </a:p>
      </dgm:t>
    </dgm:pt>
    <dgm:pt modelId="{05D794BA-49D4-403F-A273-51B4449FD2AD}" type="parTrans" cxnId="{0CB84F4F-1A1B-4C8F-920B-9FC41F3B71AE}">
      <dgm:prSet/>
      <dgm:spPr/>
      <dgm:t>
        <a:bodyPr/>
        <a:lstStyle/>
        <a:p>
          <a:endParaRPr lang="en-US"/>
        </a:p>
      </dgm:t>
    </dgm:pt>
    <dgm:pt modelId="{7AECDE12-679C-4193-A1C5-FAB7767654DF}" type="sibTrans" cxnId="{0CB84F4F-1A1B-4C8F-920B-9FC41F3B71AE}">
      <dgm:prSet/>
      <dgm:spPr/>
      <dgm:t>
        <a:bodyPr/>
        <a:lstStyle/>
        <a:p>
          <a:endParaRPr lang="en-US"/>
        </a:p>
      </dgm:t>
    </dgm:pt>
    <dgm:pt modelId="{ABE4182C-9A04-457C-9DCC-9AC3CBDE811C}">
      <dgm:prSet custT="1"/>
      <dgm:spPr/>
      <dgm:t>
        <a:bodyPr/>
        <a:lstStyle/>
        <a:p>
          <a:pPr>
            <a:lnSpc>
              <a:spcPct val="100000"/>
            </a:lnSpc>
          </a:pPr>
          <a:r>
            <a:rPr lang="en-US" sz="3200" dirty="0"/>
            <a:t>Criticality of Assets</a:t>
          </a:r>
        </a:p>
      </dgm:t>
    </dgm:pt>
    <dgm:pt modelId="{C66CE3E8-A6CA-40B4-A65F-219EEE5A1EE4}" type="parTrans" cxnId="{6CF81FA4-166E-4419-AF5A-8E1ACA27DF09}">
      <dgm:prSet/>
      <dgm:spPr/>
      <dgm:t>
        <a:bodyPr/>
        <a:lstStyle/>
        <a:p>
          <a:endParaRPr lang="en-US"/>
        </a:p>
      </dgm:t>
    </dgm:pt>
    <dgm:pt modelId="{F5887367-5CC6-4A6A-BA97-E1BB8701652D}" type="sibTrans" cxnId="{6CF81FA4-166E-4419-AF5A-8E1ACA27DF09}">
      <dgm:prSet/>
      <dgm:spPr/>
      <dgm:t>
        <a:bodyPr/>
        <a:lstStyle/>
        <a:p>
          <a:endParaRPr lang="en-US"/>
        </a:p>
      </dgm:t>
    </dgm:pt>
    <dgm:pt modelId="{78069CEB-A797-40F4-94B3-976CAEF8E207}">
      <dgm:prSet custT="1"/>
      <dgm:spPr/>
      <dgm:t>
        <a:bodyPr/>
        <a:lstStyle/>
        <a:p>
          <a:pPr>
            <a:lnSpc>
              <a:spcPct val="100000"/>
            </a:lnSpc>
          </a:pPr>
          <a:r>
            <a:rPr lang="en-US" sz="3200" dirty="0"/>
            <a:t>Life Cycle Cost</a:t>
          </a:r>
        </a:p>
      </dgm:t>
    </dgm:pt>
    <dgm:pt modelId="{74FF0210-08B8-4CF2-A416-234DAC172349}" type="parTrans" cxnId="{341FAAD4-6FC2-4FF0-8987-31F39C51D275}">
      <dgm:prSet/>
      <dgm:spPr/>
      <dgm:t>
        <a:bodyPr/>
        <a:lstStyle/>
        <a:p>
          <a:endParaRPr lang="en-US"/>
        </a:p>
      </dgm:t>
    </dgm:pt>
    <dgm:pt modelId="{BC2C976A-9380-45A7-BE57-63B28075A527}" type="sibTrans" cxnId="{341FAAD4-6FC2-4FF0-8987-31F39C51D275}">
      <dgm:prSet/>
      <dgm:spPr/>
      <dgm:t>
        <a:bodyPr/>
        <a:lstStyle/>
        <a:p>
          <a:endParaRPr lang="en-US"/>
        </a:p>
      </dgm:t>
    </dgm:pt>
    <dgm:pt modelId="{B0621FC5-58B4-4FBF-948B-F98A33C867E2}">
      <dgm:prSet custT="1"/>
      <dgm:spPr/>
      <dgm:t>
        <a:bodyPr/>
        <a:lstStyle/>
        <a:p>
          <a:pPr>
            <a:lnSpc>
              <a:spcPct val="100000"/>
            </a:lnSpc>
          </a:pPr>
          <a:r>
            <a:rPr lang="en-US" sz="3200" dirty="0"/>
            <a:t>Long-term Funding </a:t>
          </a:r>
        </a:p>
      </dgm:t>
    </dgm:pt>
    <dgm:pt modelId="{81204435-043B-4EEC-805A-265DE7638D70}" type="parTrans" cxnId="{674D615C-C86E-4AEA-AC3E-C661F821620F}">
      <dgm:prSet/>
      <dgm:spPr/>
      <dgm:t>
        <a:bodyPr/>
        <a:lstStyle/>
        <a:p>
          <a:endParaRPr lang="en-US"/>
        </a:p>
      </dgm:t>
    </dgm:pt>
    <dgm:pt modelId="{9A4C8549-C303-4143-82C5-6BE029FDF0A8}" type="sibTrans" cxnId="{674D615C-C86E-4AEA-AC3E-C661F821620F}">
      <dgm:prSet/>
      <dgm:spPr/>
      <dgm:t>
        <a:bodyPr/>
        <a:lstStyle/>
        <a:p>
          <a:endParaRPr lang="en-US"/>
        </a:p>
      </dgm:t>
    </dgm:pt>
    <dgm:pt modelId="{28233103-CDD1-40AE-911B-C9AA92DA08B7}" type="pres">
      <dgm:prSet presAssocID="{B1FF368C-1F04-4D6C-AC99-0AB418CDACD4}" presName="root" presStyleCnt="0">
        <dgm:presLayoutVars>
          <dgm:dir/>
          <dgm:resizeHandles val="exact"/>
        </dgm:presLayoutVars>
      </dgm:prSet>
      <dgm:spPr/>
    </dgm:pt>
    <dgm:pt modelId="{B3CDA3C3-2FD9-4D00-B962-24F556F87CF8}" type="pres">
      <dgm:prSet presAssocID="{AB804F3E-F32C-4576-B7D2-E9841046017B}" presName="compNode" presStyleCnt="0"/>
      <dgm:spPr/>
    </dgm:pt>
    <dgm:pt modelId="{11D25E77-4E30-44C6-86EC-8B6BDF02A527}" type="pres">
      <dgm:prSet presAssocID="{AB804F3E-F32C-4576-B7D2-E984104601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9960A62-B0FB-432B-BD5F-440F8ECEA1DA}" type="pres">
      <dgm:prSet presAssocID="{AB804F3E-F32C-4576-B7D2-E9841046017B}" presName="spaceRect" presStyleCnt="0"/>
      <dgm:spPr/>
    </dgm:pt>
    <dgm:pt modelId="{E237D1A2-6F35-476E-A57D-19AE3A62B665}" type="pres">
      <dgm:prSet presAssocID="{AB804F3E-F32C-4576-B7D2-E9841046017B}" presName="textRect" presStyleLbl="revTx" presStyleIdx="0" presStyleCnt="5">
        <dgm:presLayoutVars>
          <dgm:chMax val="1"/>
          <dgm:chPref val="1"/>
        </dgm:presLayoutVars>
      </dgm:prSet>
      <dgm:spPr/>
    </dgm:pt>
    <dgm:pt modelId="{467856C1-B939-40B8-B6E7-96EA2AA91794}" type="pres">
      <dgm:prSet presAssocID="{F190295E-D967-4088-B290-A74A5EC0E8EB}" presName="sibTrans" presStyleCnt="0"/>
      <dgm:spPr/>
    </dgm:pt>
    <dgm:pt modelId="{113C999E-5A46-4063-BB36-10375F33C12E}" type="pres">
      <dgm:prSet presAssocID="{1590FDF1-383D-48EE-A0E4-6335C62D666D}" presName="compNode" presStyleCnt="0"/>
      <dgm:spPr/>
    </dgm:pt>
    <dgm:pt modelId="{5EAD4464-8E2C-4655-A0E5-2C85DF39DC05}" type="pres">
      <dgm:prSet presAssocID="{1590FDF1-383D-48EE-A0E4-6335C62D66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1A96ACA3-F0F6-4977-B814-B55C5B6DBFEA}" type="pres">
      <dgm:prSet presAssocID="{1590FDF1-383D-48EE-A0E4-6335C62D666D}" presName="spaceRect" presStyleCnt="0"/>
      <dgm:spPr/>
    </dgm:pt>
    <dgm:pt modelId="{C4ECFE09-B441-46C0-A6B8-7A1BAF258909}" type="pres">
      <dgm:prSet presAssocID="{1590FDF1-383D-48EE-A0E4-6335C62D666D}" presName="textRect" presStyleLbl="revTx" presStyleIdx="1" presStyleCnt="5">
        <dgm:presLayoutVars>
          <dgm:chMax val="1"/>
          <dgm:chPref val="1"/>
        </dgm:presLayoutVars>
      </dgm:prSet>
      <dgm:spPr/>
    </dgm:pt>
    <dgm:pt modelId="{67FB4DEF-B3ED-4EF2-A0A7-6096612A195B}" type="pres">
      <dgm:prSet presAssocID="{7AECDE12-679C-4193-A1C5-FAB7767654DF}" presName="sibTrans" presStyleCnt="0"/>
      <dgm:spPr/>
    </dgm:pt>
    <dgm:pt modelId="{B29BC47C-C52E-4D26-B724-D10899204919}" type="pres">
      <dgm:prSet presAssocID="{ABE4182C-9A04-457C-9DCC-9AC3CBDE811C}" presName="compNode" presStyleCnt="0"/>
      <dgm:spPr/>
    </dgm:pt>
    <dgm:pt modelId="{08C4D2BE-8CB2-4A10-8B40-5D6521E747C9}" type="pres">
      <dgm:prSet presAssocID="{ABE4182C-9A04-457C-9DCC-9AC3CBDE811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F54BB02F-0C81-4A27-8271-E6BC9BF5E8C2}" type="pres">
      <dgm:prSet presAssocID="{ABE4182C-9A04-457C-9DCC-9AC3CBDE811C}" presName="spaceRect" presStyleCnt="0"/>
      <dgm:spPr/>
    </dgm:pt>
    <dgm:pt modelId="{5F618B14-20E5-45EA-8C34-62C67A5701DC}" type="pres">
      <dgm:prSet presAssocID="{ABE4182C-9A04-457C-9DCC-9AC3CBDE811C}" presName="textRect" presStyleLbl="revTx" presStyleIdx="2" presStyleCnt="5">
        <dgm:presLayoutVars>
          <dgm:chMax val="1"/>
          <dgm:chPref val="1"/>
        </dgm:presLayoutVars>
      </dgm:prSet>
      <dgm:spPr/>
    </dgm:pt>
    <dgm:pt modelId="{813A7EF5-EBD9-4C0A-AE02-D1CB65FD2EFA}" type="pres">
      <dgm:prSet presAssocID="{F5887367-5CC6-4A6A-BA97-E1BB8701652D}" presName="sibTrans" presStyleCnt="0"/>
      <dgm:spPr/>
    </dgm:pt>
    <dgm:pt modelId="{47AA2C32-195B-46D7-AF76-45601B7F23CC}" type="pres">
      <dgm:prSet presAssocID="{78069CEB-A797-40F4-94B3-976CAEF8E207}" presName="compNode" presStyleCnt="0"/>
      <dgm:spPr/>
    </dgm:pt>
    <dgm:pt modelId="{1BDC7424-B806-44FB-AB38-6BA4421C1A04}" type="pres">
      <dgm:prSet presAssocID="{78069CEB-A797-40F4-94B3-976CAEF8E2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6BC6AE61-96F5-4F23-B33D-F03A48DAB5A5}" type="pres">
      <dgm:prSet presAssocID="{78069CEB-A797-40F4-94B3-976CAEF8E207}" presName="spaceRect" presStyleCnt="0"/>
      <dgm:spPr/>
    </dgm:pt>
    <dgm:pt modelId="{E11BC8F5-50FD-4BE5-B649-22321F472672}" type="pres">
      <dgm:prSet presAssocID="{78069CEB-A797-40F4-94B3-976CAEF8E207}" presName="textRect" presStyleLbl="revTx" presStyleIdx="3" presStyleCnt="5">
        <dgm:presLayoutVars>
          <dgm:chMax val="1"/>
          <dgm:chPref val="1"/>
        </dgm:presLayoutVars>
      </dgm:prSet>
      <dgm:spPr/>
    </dgm:pt>
    <dgm:pt modelId="{F4F70AEC-DCB7-4A33-8D26-4ACA1BC4179D}" type="pres">
      <dgm:prSet presAssocID="{BC2C976A-9380-45A7-BE57-63B28075A527}" presName="sibTrans" presStyleCnt="0"/>
      <dgm:spPr/>
    </dgm:pt>
    <dgm:pt modelId="{7A832E70-9266-4C04-838A-323A2A05A1C0}" type="pres">
      <dgm:prSet presAssocID="{B0621FC5-58B4-4FBF-948B-F98A33C867E2}" presName="compNode" presStyleCnt="0"/>
      <dgm:spPr/>
    </dgm:pt>
    <dgm:pt modelId="{3C401A71-F66F-4530-AC74-15A783E81EDF}" type="pres">
      <dgm:prSet presAssocID="{B0621FC5-58B4-4FBF-948B-F98A33C867E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ggy Bank"/>
        </a:ext>
      </dgm:extLst>
    </dgm:pt>
    <dgm:pt modelId="{99B8DE35-5357-4024-B493-25C22AE85E5A}" type="pres">
      <dgm:prSet presAssocID="{B0621FC5-58B4-4FBF-948B-F98A33C867E2}" presName="spaceRect" presStyleCnt="0"/>
      <dgm:spPr/>
    </dgm:pt>
    <dgm:pt modelId="{C49079A8-3C14-44F1-B50A-49918992CA92}" type="pres">
      <dgm:prSet presAssocID="{B0621FC5-58B4-4FBF-948B-F98A33C867E2}" presName="textRect" presStyleLbl="revTx" presStyleIdx="4" presStyleCnt="5">
        <dgm:presLayoutVars>
          <dgm:chMax val="1"/>
          <dgm:chPref val="1"/>
        </dgm:presLayoutVars>
      </dgm:prSet>
      <dgm:spPr/>
    </dgm:pt>
  </dgm:ptLst>
  <dgm:cxnLst>
    <dgm:cxn modelId="{674D615C-C86E-4AEA-AC3E-C661F821620F}" srcId="{B1FF368C-1F04-4D6C-AC99-0AB418CDACD4}" destId="{B0621FC5-58B4-4FBF-948B-F98A33C867E2}" srcOrd="4" destOrd="0" parTransId="{81204435-043B-4EEC-805A-265DE7638D70}" sibTransId="{9A4C8549-C303-4143-82C5-6BE029FDF0A8}"/>
    <dgm:cxn modelId="{A1C19B63-E5E6-45FF-98D6-06F68C09DE11}" type="presOf" srcId="{1590FDF1-383D-48EE-A0E4-6335C62D666D}" destId="{C4ECFE09-B441-46C0-A6B8-7A1BAF258909}" srcOrd="0" destOrd="0" presId="urn:microsoft.com/office/officeart/2018/2/layout/IconLabelList"/>
    <dgm:cxn modelId="{0CB84F4F-1A1B-4C8F-920B-9FC41F3B71AE}" srcId="{B1FF368C-1F04-4D6C-AC99-0AB418CDACD4}" destId="{1590FDF1-383D-48EE-A0E4-6335C62D666D}" srcOrd="1" destOrd="0" parTransId="{05D794BA-49D4-403F-A273-51B4449FD2AD}" sibTransId="{7AECDE12-679C-4193-A1C5-FAB7767654DF}"/>
    <dgm:cxn modelId="{9CAEC18D-58E5-4D7C-A51A-1457BF70C163}" type="presOf" srcId="{B1FF368C-1F04-4D6C-AC99-0AB418CDACD4}" destId="{28233103-CDD1-40AE-911B-C9AA92DA08B7}" srcOrd="0" destOrd="0" presId="urn:microsoft.com/office/officeart/2018/2/layout/IconLabelList"/>
    <dgm:cxn modelId="{D50A5798-ACEF-4666-B3F7-09123960BA69}" type="presOf" srcId="{78069CEB-A797-40F4-94B3-976CAEF8E207}" destId="{E11BC8F5-50FD-4BE5-B649-22321F472672}" srcOrd="0" destOrd="0" presId="urn:microsoft.com/office/officeart/2018/2/layout/IconLabelList"/>
    <dgm:cxn modelId="{38BF219B-EACC-40FF-B5D1-26C4D28A8D47}" type="presOf" srcId="{B0621FC5-58B4-4FBF-948B-F98A33C867E2}" destId="{C49079A8-3C14-44F1-B50A-49918992CA92}" srcOrd="0" destOrd="0" presId="urn:microsoft.com/office/officeart/2018/2/layout/IconLabelList"/>
    <dgm:cxn modelId="{6CF81FA4-166E-4419-AF5A-8E1ACA27DF09}" srcId="{B1FF368C-1F04-4D6C-AC99-0AB418CDACD4}" destId="{ABE4182C-9A04-457C-9DCC-9AC3CBDE811C}" srcOrd="2" destOrd="0" parTransId="{C66CE3E8-A6CA-40B4-A65F-219EEE5A1EE4}" sibTransId="{F5887367-5CC6-4A6A-BA97-E1BB8701652D}"/>
    <dgm:cxn modelId="{05B671BE-6EC5-41C4-A4B4-68ED04B81597}" type="presOf" srcId="{AB804F3E-F32C-4576-B7D2-E9841046017B}" destId="{E237D1A2-6F35-476E-A57D-19AE3A62B665}" srcOrd="0" destOrd="0" presId="urn:microsoft.com/office/officeart/2018/2/layout/IconLabelList"/>
    <dgm:cxn modelId="{4E1FE2C0-BEF2-41F9-8E41-9A87EC882C6D}" type="presOf" srcId="{ABE4182C-9A04-457C-9DCC-9AC3CBDE811C}" destId="{5F618B14-20E5-45EA-8C34-62C67A5701DC}" srcOrd="0" destOrd="0" presId="urn:microsoft.com/office/officeart/2018/2/layout/IconLabelList"/>
    <dgm:cxn modelId="{341FAAD4-6FC2-4FF0-8987-31F39C51D275}" srcId="{B1FF368C-1F04-4D6C-AC99-0AB418CDACD4}" destId="{78069CEB-A797-40F4-94B3-976CAEF8E207}" srcOrd="3" destOrd="0" parTransId="{74FF0210-08B8-4CF2-A416-234DAC172349}" sibTransId="{BC2C976A-9380-45A7-BE57-63B28075A527}"/>
    <dgm:cxn modelId="{B3C576EC-E000-43B5-AC47-C6F76DCA5322}" srcId="{B1FF368C-1F04-4D6C-AC99-0AB418CDACD4}" destId="{AB804F3E-F32C-4576-B7D2-E9841046017B}" srcOrd="0" destOrd="0" parTransId="{F0EB7C6E-D56E-48E8-9BAC-DA654575B037}" sibTransId="{F190295E-D967-4088-B290-A74A5EC0E8EB}"/>
    <dgm:cxn modelId="{5A56A350-B617-45AE-83B1-2C58A43234AD}" type="presParOf" srcId="{28233103-CDD1-40AE-911B-C9AA92DA08B7}" destId="{B3CDA3C3-2FD9-4D00-B962-24F556F87CF8}" srcOrd="0" destOrd="0" presId="urn:microsoft.com/office/officeart/2018/2/layout/IconLabelList"/>
    <dgm:cxn modelId="{F1C1ED77-A0C2-4607-8795-90D1717E6EC4}" type="presParOf" srcId="{B3CDA3C3-2FD9-4D00-B962-24F556F87CF8}" destId="{11D25E77-4E30-44C6-86EC-8B6BDF02A527}" srcOrd="0" destOrd="0" presId="urn:microsoft.com/office/officeart/2018/2/layout/IconLabelList"/>
    <dgm:cxn modelId="{4B51CD4B-8733-4073-85EE-D829434949D5}" type="presParOf" srcId="{B3CDA3C3-2FD9-4D00-B962-24F556F87CF8}" destId="{99960A62-B0FB-432B-BD5F-440F8ECEA1DA}" srcOrd="1" destOrd="0" presId="urn:microsoft.com/office/officeart/2018/2/layout/IconLabelList"/>
    <dgm:cxn modelId="{BC325346-AD5C-4330-B157-AC9BC64397B3}" type="presParOf" srcId="{B3CDA3C3-2FD9-4D00-B962-24F556F87CF8}" destId="{E237D1A2-6F35-476E-A57D-19AE3A62B665}" srcOrd="2" destOrd="0" presId="urn:microsoft.com/office/officeart/2018/2/layout/IconLabelList"/>
    <dgm:cxn modelId="{5CCBF27A-6E47-4D01-B2AB-61C3D62A881C}" type="presParOf" srcId="{28233103-CDD1-40AE-911B-C9AA92DA08B7}" destId="{467856C1-B939-40B8-B6E7-96EA2AA91794}" srcOrd="1" destOrd="0" presId="urn:microsoft.com/office/officeart/2018/2/layout/IconLabelList"/>
    <dgm:cxn modelId="{8C3167F1-95D8-4CDC-9413-E59BE053F51F}" type="presParOf" srcId="{28233103-CDD1-40AE-911B-C9AA92DA08B7}" destId="{113C999E-5A46-4063-BB36-10375F33C12E}" srcOrd="2" destOrd="0" presId="urn:microsoft.com/office/officeart/2018/2/layout/IconLabelList"/>
    <dgm:cxn modelId="{665E2957-0739-44D9-A237-CD835B504994}" type="presParOf" srcId="{113C999E-5A46-4063-BB36-10375F33C12E}" destId="{5EAD4464-8E2C-4655-A0E5-2C85DF39DC05}" srcOrd="0" destOrd="0" presId="urn:microsoft.com/office/officeart/2018/2/layout/IconLabelList"/>
    <dgm:cxn modelId="{960E6921-E014-4E1A-B6EF-3B17F30CC73B}" type="presParOf" srcId="{113C999E-5A46-4063-BB36-10375F33C12E}" destId="{1A96ACA3-F0F6-4977-B814-B55C5B6DBFEA}" srcOrd="1" destOrd="0" presId="urn:microsoft.com/office/officeart/2018/2/layout/IconLabelList"/>
    <dgm:cxn modelId="{C5C43CDC-D6B8-407A-8C5A-18AF6D158769}" type="presParOf" srcId="{113C999E-5A46-4063-BB36-10375F33C12E}" destId="{C4ECFE09-B441-46C0-A6B8-7A1BAF258909}" srcOrd="2" destOrd="0" presId="urn:microsoft.com/office/officeart/2018/2/layout/IconLabelList"/>
    <dgm:cxn modelId="{EEB17263-C9FD-4455-984E-A89EBFD8449D}" type="presParOf" srcId="{28233103-CDD1-40AE-911B-C9AA92DA08B7}" destId="{67FB4DEF-B3ED-4EF2-A0A7-6096612A195B}" srcOrd="3" destOrd="0" presId="urn:microsoft.com/office/officeart/2018/2/layout/IconLabelList"/>
    <dgm:cxn modelId="{627481D2-6871-42BC-BB94-90A5AEA96F35}" type="presParOf" srcId="{28233103-CDD1-40AE-911B-C9AA92DA08B7}" destId="{B29BC47C-C52E-4D26-B724-D10899204919}" srcOrd="4" destOrd="0" presId="urn:microsoft.com/office/officeart/2018/2/layout/IconLabelList"/>
    <dgm:cxn modelId="{55190566-09A4-4FA8-80DF-A3C9851F546D}" type="presParOf" srcId="{B29BC47C-C52E-4D26-B724-D10899204919}" destId="{08C4D2BE-8CB2-4A10-8B40-5D6521E747C9}" srcOrd="0" destOrd="0" presId="urn:microsoft.com/office/officeart/2018/2/layout/IconLabelList"/>
    <dgm:cxn modelId="{60C75B2F-9501-4CF3-A527-A48D104C9709}" type="presParOf" srcId="{B29BC47C-C52E-4D26-B724-D10899204919}" destId="{F54BB02F-0C81-4A27-8271-E6BC9BF5E8C2}" srcOrd="1" destOrd="0" presId="urn:microsoft.com/office/officeart/2018/2/layout/IconLabelList"/>
    <dgm:cxn modelId="{3DBA1AB6-77D9-408C-93E8-EE7CA6D9E04F}" type="presParOf" srcId="{B29BC47C-C52E-4D26-B724-D10899204919}" destId="{5F618B14-20E5-45EA-8C34-62C67A5701DC}" srcOrd="2" destOrd="0" presId="urn:microsoft.com/office/officeart/2018/2/layout/IconLabelList"/>
    <dgm:cxn modelId="{F83D330D-4A05-4DEC-A4AF-7DE24E6294A4}" type="presParOf" srcId="{28233103-CDD1-40AE-911B-C9AA92DA08B7}" destId="{813A7EF5-EBD9-4C0A-AE02-D1CB65FD2EFA}" srcOrd="5" destOrd="0" presId="urn:microsoft.com/office/officeart/2018/2/layout/IconLabelList"/>
    <dgm:cxn modelId="{9529B450-A3B7-47B1-9663-A6E8DCA36A3C}" type="presParOf" srcId="{28233103-CDD1-40AE-911B-C9AA92DA08B7}" destId="{47AA2C32-195B-46D7-AF76-45601B7F23CC}" srcOrd="6" destOrd="0" presId="urn:microsoft.com/office/officeart/2018/2/layout/IconLabelList"/>
    <dgm:cxn modelId="{CD8994D9-36A1-4691-9419-88E9E8C85DCB}" type="presParOf" srcId="{47AA2C32-195B-46D7-AF76-45601B7F23CC}" destId="{1BDC7424-B806-44FB-AB38-6BA4421C1A04}" srcOrd="0" destOrd="0" presId="urn:microsoft.com/office/officeart/2018/2/layout/IconLabelList"/>
    <dgm:cxn modelId="{4A7B239C-B6AB-43AF-BF7B-7FD7BE9A9DD3}" type="presParOf" srcId="{47AA2C32-195B-46D7-AF76-45601B7F23CC}" destId="{6BC6AE61-96F5-4F23-B33D-F03A48DAB5A5}" srcOrd="1" destOrd="0" presId="urn:microsoft.com/office/officeart/2018/2/layout/IconLabelList"/>
    <dgm:cxn modelId="{032B7FCE-421C-4FEC-A482-BF68CE00C92B}" type="presParOf" srcId="{47AA2C32-195B-46D7-AF76-45601B7F23CC}" destId="{E11BC8F5-50FD-4BE5-B649-22321F472672}" srcOrd="2" destOrd="0" presId="urn:microsoft.com/office/officeart/2018/2/layout/IconLabelList"/>
    <dgm:cxn modelId="{9F495367-BA46-403F-AD42-3FA18A5EA1EF}" type="presParOf" srcId="{28233103-CDD1-40AE-911B-C9AA92DA08B7}" destId="{F4F70AEC-DCB7-4A33-8D26-4ACA1BC4179D}" srcOrd="7" destOrd="0" presId="urn:microsoft.com/office/officeart/2018/2/layout/IconLabelList"/>
    <dgm:cxn modelId="{20A828EC-A904-4B37-A07F-13073CF28653}" type="presParOf" srcId="{28233103-CDD1-40AE-911B-C9AA92DA08B7}" destId="{7A832E70-9266-4C04-838A-323A2A05A1C0}" srcOrd="8" destOrd="0" presId="urn:microsoft.com/office/officeart/2018/2/layout/IconLabelList"/>
    <dgm:cxn modelId="{3CD87DF0-8AEE-45D6-9DF8-F3F0CC3DB1A2}" type="presParOf" srcId="{7A832E70-9266-4C04-838A-323A2A05A1C0}" destId="{3C401A71-F66F-4530-AC74-15A783E81EDF}" srcOrd="0" destOrd="0" presId="urn:microsoft.com/office/officeart/2018/2/layout/IconLabelList"/>
    <dgm:cxn modelId="{2CABAF33-B155-44CB-9E44-DD62E028CD4D}" type="presParOf" srcId="{7A832E70-9266-4C04-838A-323A2A05A1C0}" destId="{99B8DE35-5357-4024-B493-25C22AE85E5A}" srcOrd="1" destOrd="0" presId="urn:microsoft.com/office/officeart/2018/2/layout/IconLabelList"/>
    <dgm:cxn modelId="{6DF5EEEF-1F0D-4F09-AB8A-7658C7E02DB4}" type="presParOf" srcId="{7A832E70-9266-4C04-838A-323A2A05A1C0}" destId="{C49079A8-3C14-44F1-B50A-49918992CA9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2D413-761C-4CB0-9717-12F6C49061A8}">
      <dsp:nvSpPr>
        <dsp:cNvPr id="0" name=""/>
        <dsp:cNvSpPr/>
      </dsp:nvSpPr>
      <dsp:spPr>
        <a:xfrm>
          <a:off x="803265" y="271372"/>
          <a:ext cx="3506964" cy="3506964"/>
        </a:xfrm>
        <a:prstGeom prst="pie">
          <a:avLst>
            <a:gd name="adj1" fmla="val 16200000"/>
            <a:gd name="adj2" fmla="val 18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Managerial </a:t>
          </a:r>
        </a:p>
      </dsp:txBody>
      <dsp:txXfrm>
        <a:off x="2651519" y="1014514"/>
        <a:ext cx="1252487" cy="1043739"/>
      </dsp:txXfrm>
    </dsp:sp>
    <dsp:sp modelId="{E79E2FC9-827F-40A3-A7A8-D8D3C16B7D5A}">
      <dsp:nvSpPr>
        <dsp:cNvPr id="0" name=""/>
        <dsp:cNvSpPr/>
      </dsp:nvSpPr>
      <dsp:spPr>
        <a:xfrm>
          <a:off x="731038" y="396621"/>
          <a:ext cx="3506964" cy="3506964"/>
        </a:xfrm>
        <a:prstGeom prst="pie">
          <a:avLst>
            <a:gd name="adj1" fmla="val 1800000"/>
            <a:gd name="adj2" fmla="val 900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Financial</a:t>
          </a:r>
        </a:p>
      </dsp:txBody>
      <dsp:txXfrm>
        <a:off x="1566030" y="2671973"/>
        <a:ext cx="1878731" cy="918490"/>
      </dsp:txXfrm>
    </dsp:sp>
    <dsp:sp modelId="{0A167619-6412-48D0-B27E-D38C7A919EC1}">
      <dsp:nvSpPr>
        <dsp:cNvPr id="0" name=""/>
        <dsp:cNvSpPr/>
      </dsp:nvSpPr>
      <dsp:spPr>
        <a:xfrm>
          <a:off x="658811" y="271372"/>
          <a:ext cx="3506964" cy="3506964"/>
        </a:xfrm>
        <a:prstGeom prst="pie">
          <a:avLst>
            <a:gd name="adj1" fmla="val 9000000"/>
            <a:gd name="adj2" fmla="val 1620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Technical</a:t>
          </a:r>
        </a:p>
      </dsp:txBody>
      <dsp:txXfrm>
        <a:off x="1065035" y="1014514"/>
        <a:ext cx="1252487" cy="1043739"/>
      </dsp:txXfrm>
    </dsp:sp>
    <dsp:sp modelId="{5E1A8181-2572-4338-A5E9-A9253FF17D8E}">
      <dsp:nvSpPr>
        <dsp:cNvPr id="0" name=""/>
        <dsp:cNvSpPr/>
      </dsp:nvSpPr>
      <dsp:spPr>
        <a:xfrm>
          <a:off x="586457" y="54274"/>
          <a:ext cx="3941160" cy="3941160"/>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38788C-9BEA-4B00-9FA8-FD9E7456F99F}">
      <dsp:nvSpPr>
        <dsp:cNvPr id="0" name=""/>
        <dsp:cNvSpPr/>
      </dsp:nvSpPr>
      <dsp:spPr>
        <a:xfrm>
          <a:off x="513940" y="179301"/>
          <a:ext cx="3941160" cy="3941160"/>
        </a:xfrm>
        <a:prstGeom prst="circularArrow">
          <a:avLst>
            <a:gd name="adj1" fmla="val 5085"/>
            <a:gd name="adj2" fmla="val 327528"/>
            <a:gd name="adj3" fmla="val 8671970"/>
            <a:gd name="adj4" fmla="val 1800502"/>
            <a:gd name="adj5" fmla="val 5932"/>
          </a:avLst>
        </a:prstGeom>
        <a:solidFill>
          <a:schemeClr val="accent2">
            <a:hueOff val="1681577"/>
            <a:satOff val="-1786"/>
            <a:lumOff val="13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1A3CF-8FD3-471F-ADD1-342147E74796}">
      <dsp:nvSpPr>
        <dsp:cNvPr id="0" name=""/>
        <dsp:cNvSpPr/>
      </dsp:nvSpPr>
      <dsp:spPr>
        <a:xfrm>
          <a:off x="441424" y="54274"/>
          <a:ext cx="3941160" cy="3941160"/>
        </a:xfrm>
        <a:prstGeom prst="circularArrow">
          <a:avLst>
            <a:gd name="adj1" fmla="val 5085"/>
            <a:gd name="adj2" fmla="val 327528"/>
            <a:gd name="adj3" fmla="val 15873039"/>
            <a:gd name="adj4" fmla="val 9000000"/>
            <a:gd name="adj5" fmla="val 5932"/>
          </a:avLst>
        </a:prstGeom>
        <a:solidFill>
          <a:schemeClr val="accent2">
            <a:hueOff val="3363155"/>
            <a:satOff val="-3572"/>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2D413-761C-4CB0-9717-12F6C49061A8}">
      <dsp:nvSpPr>
        <dsp:cNvPr id="0" name=""/>
        <dsp:cNvSpPr/>
      </dsp:nvSpPr>
      <dsp:spPr>
        <a:xfrm>
          <a:off x="152403" y="483107"/>
          <a:ext cx="2536317" cy="2536317"/>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Technical</a:t>
          </a:r>
        </a:p>
      </dsp:txBody>
      <dsp:txXfrm>
        <a:off x="575122" y="905827"/>
        <a:ext cx="1690878" cy="1690878"/>
      </dsp:txXfrm>
    </dsp:sp>
    <dsp:sp modelId="{F3B2776B-7D57-48C4-886E-0FA4541253E1}">
      <dsp:nvSpPr>
        <dsp:cNvPr id="0" name=""/>
        <dsp:cNvSpPr/>
      </dsp:nvSpPr>
      <dsp:spPr>
        <a:xfrm>
          <a:off x="13393" y="325970"/>
          <a:ext cx="2850337" cy="2850337"/>
        </a:xfrm>
        <a:prstGeom prst="circularArrow">
          <a:avLst>
            <a:gd name="adj1" fmla="val 5085"/>
            <a:gd name="adj2" fmla="val 327528"/>
            <a:gd name="adj3" fmla="val 15823675"/>
            <a:gd name="adj4" fmla="val 16248796"/>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2D413-761C-4CB0-9717-12F6C49061A8}">
      <dsp:nvSpPr>
        <dsp:cNvPr id="0" name=""/>
        <dsp:cNvSpPr/>
      </dsp:nvSpPr>
      <dsp:spPr>
        <a:xfrm>
          <a:off x="152403" y="483107"/>
          <a:ext cx="2536317" cy="253631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Managerial</a:t>
          </a:r>
        </a:p>
      </dsp:txBody>
      <dsp:txXfrm>
        <a:off x="575122" y="905827"/>
        <a:ext cx="1690878" cy="1690878"/>
      </dsp:txXfrm>
    </dsp:sp>
    <dsp:sp modelId="{F3B2776B-7D57-48C4-886E-0FA4541253E1}">
      <dsp:nvSpPr>
        <dsp:cNvPr id="0" name=""/>
        <dsp:cNvSpPr/>
      </dsp:nvSpPr>
      <dsp:spPr>
        <a:xfrm>
          <a:off x="13393" y="325970"/>
          <a:ext cx="2850337" cy="2850337"/>
        </a:xfrm>
        <a:prstGeom prst="circularArrow">
          <a:avLst>
            <a:gd name="adj1" fmla="val 5085"/>
            <a:gd name="adj2" fmla="val 327528"/>
            <a:gd name="adj3" fmla="val 15823675"/>
            <a:gd name="adj4" fmla="val 16248796"/>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2D413-761C-4CB0-9717-12F6C49061A8}">
      <dsp:nvSpPr>
        <dsp:cNvPr id="0" name=""/>
        <dsp:cNvSpPr/>
      </dsp:nvSpPr>
      <dsp:spPr>
        <a:xfrm>
          <a:off x="152403" y="483107"/>
          <a:ext cx="2536317" cy="253631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Financial</a:t>
          </a:r>
        </a:p>
      </dsp:txBody>
      <dsp:txXfrm>
        <a:off x="575122" y="905827"/>
        <a:ext cx="1690878" cy="1690878"/>
      </dsp:txXfrm>
    </dsp:sp>
    <dsp:sp modelId="{F3B2776B-7D57-48C4-886E-0FA4541253E1}">
      <dsp:nvSpPr>
        <dsp:cNvPr id="0" name=""/>
        <dsp:cNvSpPr/>
      </dsp:nvSpPr>
      <dsp:spPr>
        <a:xfrm>
          <a:off x="13393" y="325970"/>
          <a:ext cx="2850337" cy="2850337"/>
        </a:xfrm>
        <a:prstGeom prst="circularArrow">
          <a:avLst>
            <a:gd name="adj1" fmla="val 5085"/>
            <a:gd name="adj2" fmla="val 327528"/>
            <a:gd name="adj3" fmla="val 15823675"/>
            <a:gd name="adj4" fmla="val 1624879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483BC-57AC-4EA5-9141-5BAF2DFEB6C7}">
      <dsp:nvSpPr>
        <dsp:cNvPr id="0" name=""/>
        <dsp:cNvSpPr/>
      </dsp:nvSpPr>
      <dsp:spPr>
        <a:xfrm>
          <a:off x="3754731" y="0"/>
          <a:ext cx="2339387" cy="2339387"/>
        </a:xfrm>
        <a:prstGeom prst="triangle">
          <a:avLst/>
        </a:prstGeom>
        <a:gradFill rotWithShape="0">
          <a:gsLst>
            <a:gs pos="0">
              <a:schemeClr val="accent2">
                <a:hueOff val="0"/>
                <a:satOff val="0"/>
                <a:lumOff val="0"/>
                <a:alphaOff val="0"/>
                <a:tint val="60000"/>
                <a:lumMod val="110000"/>
              </a:schemeClr>
            </a:gs>
            <a:gs pos="100000">
              <a:schemeClr val="accent2">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Water Loss Audit</a:t>
          </a:r>
        </a:p>
      </dsp:txBody>
      <dsp:txXfrm>
        <a:off x="4339578" y="1169694"/>
        <a:ext cx="1169693" cy="1169693"/>
      </dsp:txXfrm>
    </dsp:sp>
    <dsp:sp modelId="{C153074F-734C-414E-B354-DA37E9C4E116}">
      <dsp:nvSpPr>
        <dsp:cNvPr id="0" name=""/>
        <dsp:cNvSpPr/>
      </dsp:nvSpPr>
      <dsp:spPr>
        <a:xfrm>
          <a:off x="2585037" y="2339387"/>
          <a:ext cx="2339387" cy="2339387"/>
        </a:xfrm>
        <a:prstGeom prst="triangle">
          <a:avLst/>
        </a:prstGeom>
        <a:gradFill rotWithShape="0">
          <a:gsLst>
            <a:gs pos="0">
              <a:schemeClr val="accent3">
                <a:hueOff val="0"/>
                <a:satOff val="0"/>
                <a:lumOff val="0"/>
                <a:alphaOff val="0"/>
                <a:tint val="60000"/>
                <a:lumMod val="110000"/>
              </a:schemeClr>
            </a:gs>
            <a:gs pos="100000">
              <a:schemeClr val="accent3">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Emergency Response Plan</a:t>
          </a:r>
        </a:p>
      </dsp:txBody>
      <dsp:txXfrm>
        <a:off x="3169884" y="3509081"/>
        <a:ext cx="1169693" cy="1169693"/>
      </dsp:txXfrm>
    </dsp:sp>
    <dsp:sp modelId="{FC352100-899C-4A72-8555-5A1C27361AF6}">
      <dsp:nvSpPr>
        <dsp:cNvPr id="0" name=""/>
        <dsp:cNvSpPr/>
      </dsp:nvSpPr>
      <dsp:spPr>
        <a:xfrm rot="10800000">
          <a:off x="3754731" y="2339387"/>
          <a:ext cx="2339387" cy="2339387"/>
        </a:xfrm>
        <a:prstGeom prst="triangle">
          <a:avLst/>
        </a:prstGeom>
        <a:gradFill rotWithShape="0">
          <a:gsLst>
            <a:gs pos="0">
              <a:schemeClr val="accent4">
                <a:hueOff val="0"/>
                <a:satOff val="0"/>
                <a:lumOff val="0"/>
                <a:alphaOff val="0"/>
                <a:tint val="60000"/>
                <a:lumMod val="110000"/>
              </a:schemeClr>
            </a:gs>
            <a:gs pos="100000">
              <a:schemeClr val="accent4">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 Water Protection Plan</a:t>
          </a:r>
        </a:p>
      </dsp:txBody>
      <dsp:txXfrm rot="10800000">
        <a:off x="4339578" y="2339387"/>
        <a:ext cx="1169693" cy="1169693"/>
      </dsp:txXfrm>
    </dsp:sp>
    <dsp:sp modelId="{E9B3C6AF-9C46-49AB-89DB-60280F8C883E}">
      <dsp:nvSpPr>
        <dsp:cNvPr id="0" name=""/>
        <dsp:cNvSpPr/>
      </dsp:nvSpPr>
      <dsp:spPr>
        <a:xfrm>
          <a:off x="4924425" y="2339387"/>
          <a:ext cx="2339387" cy="2339387"/>
        </a:xfrm>
        <a:prstGeom prst="triangle">
          <a:avLst/>
        </a:prstGeom>
        <a:gradFill rotWithShape="0">
          <a:gsLst>
            <a:gs pos="0">
              <a:schemeClr val="accent5">
                <a:hueOff val="0"/>
                <a:satOff val="0"/>
                <a:lumOff val="0"/>
                <a:alphaOff val="0"/>
                <a:tint val="60000"/>
                <a:lumMod val="110000"/>
              </a:schemeClr>
            </a:gs>
            <a:gs pos="100000">
              <a:schemeClr val="accent5">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Mgmt. Plan</a:t>
          </a:r>
        </a:p>
      </dsp:txBody>
      <dsp:txXfrm>
        <a:off x="5509272" y="3509081"/>
        <a:ext cx="1169693" cy="11696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63BDB-8F8F-4AF7-A31F-1729CA3B2461}">
      <dsp:nvSpPr>
        <dsp:cNvPr id="0" name=""/>
        <dsp:cNvSpPr/>
      </dsp:nvSpPr>
      <dsp:spPr>
        <a:xfrm>
          <a:off x="1759" y="1375881"/>
          <a:ext cx="2332684" cy="23326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Water Produced</a:t>
          </a:r>
        </a:p>
      </dsp:txBody>
      <dsp:txXfrm>
        <a:off x="343373" y="1717495"/>
        <a:ext cx="1649456" cy="1649456"/>
      </dsp:txXfrm>
    </dsp:sp>
    <dsp:sp modelId="{DFB33997-526B-4482-AD78-E261373CB838}">
      <dsp:nvSpPr>
        <dsp:cNvPr id="0" name=""/>
        <dsp:cNvSpPr/>
      </dsp:nvSpPr>
      <dsp:spPr>
        <a:xfrm>
          <a:off x="2523858" y="1865745"/>
          <a:ext cx="1352957" cy="1352957"/>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03192" y="2383116"/>
        <a:ext cx="994289" cy="318215"/>
      </dsp:txXfrm>
    </dsp:sp>
    <dsp:sp modelId="{AC9CFB44-A766-4899-B7E0-23F4BDA5813D}">
      <dsp:nvSpPr>
        <dsp:cNvPr id="0" name=""/>
        <dsp:cNvSpPr/>
      </dsp:nvSpPr>
      <dsp:spPr>
        <a:xfrm>
          <a:off x="4066230" y="1375881"/>
          <a:ext cx="2332684" cy="23326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Water Sold</a:t>
          </a:r>
        </a:p>
      </dsp:txBody>
      <dsp:txXfrm>
        <a:off x="4407844" y="1717495"/>
        <a:ext cx="1649456" cy="1649456"/>
      </dsp:txXfrm>
    </dsp:sp>
    <dsp:sp modelId="{620E9967-FABD-4EB9-8469-4DB02FF93AC6}">
      <dsp:nvSpPr>
        <dsp:cNvPr id="0" name=""/>
        <dsp:cNvSpPr/>
      </dsp:nvSpPr>
      <dsp:spPr>
        <a:xfrm>
          <a:off x="6588328" y="1865745"/>
          <a:ext cx="1352957" cy="1352957"/>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767662" y="2144454"/>
        <a:ext cx="994289" cy="795539"/>
      </dsp:txXfrm>
    </dsp:sp>
    <dsp:sp modelId="{32DE6156-076C-4DB8-AA05-2C36BD3042C7}">
      <dsp:nvSpPr>
        <dsp:cNvPr id="0" name=""/>
        <dsp:cNvSpPr/>
      </dsp:nvSpPr>
      <dsp:spPr>
        <a:xfrm>
          <a:off x="8130700" y="1375881"/>
          <a:ext cx="2332684" cy="23326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Loss</a:t>
          </a:r>
        </a:p>
      </dsp:txBody>
      <dsp:txXfrm>
        <a:off x="8472314" y="1717495"/>
        <a:ext cx="1649456" cy="1649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25E77-4E30-44C6-86EC-8B6BDF02A527}">
      <dsp:nvSpPr>
        <dsp:cNvPr id="0" name=""/>
        <dsp:cNvSpPr/>
      </dsp:nvSpPr>
      <dsp:spPr>
        <a:xfrm>
          <a:off x="828914" y="81254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37D1A2-6F35-476E-A57D-19AE3A62B665}">
      <dsp:nvSpPr>
        <dsp:cNvPr id="0" name=""/>
        <dsp:cNvSpPr/>
      </dsp:nvSpPr>
      <dsp:spPr>
        <a:xfrm>
          <a:off x="333914" y="2007759"/>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Current State of Assets</a:t>
          </a:r>
        </a:p>
      </dsp:txBody>
      <dsp:txXfrm>
        <a:off x="333914" y="2007759"/>
        <a:ext cx="1800000" cy="1372500"/>
      </dsp:txXfrm>
    </dsp:sp>
    <dsp:sp modelId="{5EAD4464-8E2C-4655-A0E5-2C85DF39DC05}">
      <dsp:nvSpPr>
        <dsp:cNvPr id="0" name=""/>
        <dsp:cNvSpPr/>
      </dsp:nvSpPr>
      <dsp:spPr>
        <a:xfrm>
          <a:off x="2943914" y="81254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ECFE09-B441-46C0-A6B8-7A1BAF258909}">
      <dsp:nvSpPr>
        <dsp:cNvPr id="0" name=""/>
        <dsp:cNvSpPr/>
      </dsp:nvSpPr>
      <dsp:spPr>
        <a:xfrm>
          <a:off x="2448914" y="2007759"/>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Level of Service</a:t>
          </a:r>
        </a:p>
      </dsp:txBody>
      <dsp:txXfrm>
        <a:off x="2448914" y="2007759"/>
        <a:ext cx="1800000" cy="1372500"/>
      </dsp:txXfrm>
    </dsp:sp>
    <dsp:sp modelId="{08C4D2BE-8CB2-4A10-8B40-5D6521E747C9}">
      <dsp:nvSpPr>
        <dsp:cNvPr id="0" name=""/>
        <dsp:cNvSpPr/>
      </dsp:nvSpPr>
      <dsp:spPr>
        <a:xfrm>
          <a:off x="5058914" y="81254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618B14-20E5-45EA-8C34-62C67A5701DC}">
      <dsp:nvSpPr>
        <dsp:cNvPr id="0" name=""/>
        <dsp:cNvSpPr/>
      </dsp:nvSpPr>
      <dsp:spPr>
        <a:xfrm>
          <a:off x="4563914" y="2007759"/>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Criticality of Assets</a:t>
          </a:r>
        </a:p>
      </dsp:txBody>
      <dsp:txXfrm>
        <a:off x="4563914" y="2007759"/>
        <a:ext cx="1800000" cy="1372500"/>
      </dsp:txXfrm>
    </dsp:sp>
    <dsp:sp modelId="{1BDC7424-B806-44FB-AB38-6BA4421C1A04}">
      <dsp:nvSpPr>
        <dsp:cNvPr id="0" name=""/>
        <dsp:cNvSpPr/>
      </dsp:nvSpPr>
      <dsp:spPr>
        <a:xfrm>
          <a:off x="7173914" y="81254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1BC8F5-50FD-4BE5-B649-22321F472672}">
      <dsp:nvSpPr>
        <dsp:cNvPr id="0" name=""/>
        <dsp:cNvSpPr/>
      </dsp:nvSpPr>
      <dsp:spPr>
        <a:xfrm>
          <a:off x="6678914" y="2007759"/>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Life Cycle Cost</a:t>
          </a:r>
        </a:p>
      </dsp:txBody>
      <dsp:txXfrm>
        <a:off x="6678914" y="2007759"/>
        <a:ext cx="1800000" cy="1372500"/>
      </dsp:txXfrm>
    </dsp:sp>
    <dsp:sp modelId="{3C401A71-F66F-4530-AC74-15A783E81EDF}">
      <dsp:nvSpPr>
        <dsp:cNvPr id="0" name=""/>
        <dsp:cNvSpPr/>
      </dsp:nvSpPr>
      <dsp:spPr>
        <a:xfrm>
          <a:off x="9288914" y="812545"/>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9079A8-3C14-44F1-B50A-49918992CA92}">
      <dsp:nvSpPr>
        <dsp:cNvPr id="0" name=""/>
        <dsp:cNvSpPr/>
      </dsp:nvSpPr>
      <dsp:spPr>
        <a:xfrm>
          <a:off x="8793914" y="2007759"/>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Long-term Funding </a:t>
          </a:r>
        </a:p>
      </dsp:txBody>
      <dsp:txXfrm>
        <a:off x="8793914" y="2007759"/>
        <a:ext cx="1800000" cy="13725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DB65-E9A4-4F26-A2AE-71A6015635D5}"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27AA9-E8A9-404C-8A5D-3F8540F60404}" type="slidenum">
              <a:rPr lang="en-US" smtClean="0"/>
              <a:t>‹#›</a:t>
            </a:fld>
            <a:endParaRPr lang="en-US"/>
          </a:p>
        </p:txBody>
      </p:sp>
    </p:spTree>
    <p:extLst>
      <p:ext uri="{BB962C8B-B14F-4D97-AF65-F5344CB8AC3E}">
        <p14:creationId xmlns:p14="http://schemas.microsoft.com/office/powerpoint/2010/main" val="334570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 I am with the Capacity Development Section in the Water Quality Division of DEQ. Today I will be presenting on the technical assistance that my section provides. </a:t>
            </a:r>
          </a:p>
        </p:txBody>
      </p:sp>
      <p:sp>
        <p:nvSpPr>
          <p:cNvPr id="4" name="Slide Number Placeholder 3"/>
          <p:cNvSpPr>
            <a:spLocks noGrp="1"/>
          </p:cNvSpPr>
          <p:nvPr>
            <p:ph type="sldNum" sz="quarter" idx="5"/>
          </p:nvPr>
        </p:nvSpPr>
        <p:spPr/>
        <p:txBody>
          <a:bodyPr/>
          <a:lstStyle/>
          <a:p>
            <a:fld id="{DDB27AA9-E8A9-404C-8A5D-3F8540F60404}" type="slidenum">
              <a:rPr lang="en-US" smtClean="0"/>
              <a:t>1</a:t>
            </a:fld>
            <a:endParaRPr lang="en-US"/>
          </a:p>
        </p:txBody>
      </p:sp>
    </p:spTree>
    <p:extLst>
      <p:ext uri="{BB962C8B-B14F-4D97-AF65-F5344CB8AC3E}">
        <p14:creationId xmlns:p14="http://schemas.microsoft.com/office/powerpoint/2010/main" val="2634939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Managerial. Here you have questions like:</a:t>
            </a:r>
          </a:p>
          <a:p>
            <a:endParaRPr lang="en-US" dirty="0"/>
          </a:p>
          <a:p>
            <a:r>
              <a:rPr lang="en-US" dirty="0"/>
              <a:t>Does your systems governing documents include things like elections and authorities of duties?</a:t>
            </a:r>
          </a:p>
          <a:p>
            <a:r>
              <a:rPr lang="en-US" dirty="0"/>
              <a:t>Are meetings conducted in accordance with the Oklahoma Open Meetings Act?</a:t>
            </a:r>
          </a:p>
          <a:p>
            <a:r>
              <a:rPr lang="en-US" dirty="0"/>
              <a:t>Does your system have written personnel policies and job descriptions?</a:t>
            </a:r>
          </a:p>
          <a:p>
            <a:endParaRPr lang="en-US" dirty="0"/>
          </a:p>
          <a:p>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10</a:t>
            </a:fld>
            <a:endParaRPr lang="en-US"/>
          </a:p>
        </p:txBody>
      </p:sp>
    </p:spTree>
    <p:extLst>
      <p:ext uri="{BB962C8B-B14F-4D97-AF65-F5344CB8AC3E}">
        <p14:creationId xmlns:p14="http://schemas.microsoft.com/office/powerpoint/2010/main" val="383937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you have the financial section with questions like:</a:t>
            </a:r>
          </a:p>
          <a:p>
            <a:endParaRPr lang="en-US" dirty="0"/>
          </a:p>
          <a:p>
            <a:r>
              <a:rPr lang="en-US" dirty="0"/>
              <a:t>Does your system implement an asset management plan?</a:t>
            </a:r>
          </a:p>
          <a:p>
            <a:r>
              <a:rPr lang="en-US" dirty="0"/>
              <a:t>Are budgets conducted according to Generally Accepted Accounting Principals?</a:t>
            </a:r>
          </a:p>
          <a:p>
            <a:r>
              <a:rPr lang="en-US" dirty="0"/>
              <a:t>Does your system have written policies for accounts receivable and accounts payable?</a:t>
            </a:r>
          </a:p>
          <a:p>
            <a:r>
              <a:rPr lang="en-US" dirty="0"/>
              <a:t>And does your system have written budgetary control processes in place where financial duties are separated?</a:t>
            </a:r>
          </a:p>
          <a:p>
            <a:endParaRPr lang="en-US" dirty="0"/>
          </a:p>
          <a:p>
            <a:r>
              <a:rPr lang="en-US" dirty="0"/>
              <a:t>On the very right-hand side of the form, you will notice a black question mark on each question. The next slide will discuss what happens when you click that. </a:t>
            </a:r>
          </a:p>
        </p:txBody>
      </p:sp>
      <p:sp>
        <p:nvSpPr>
          <p:cNvPr id="4" name="Slide Number Placeholder 3"/>
          <p:cNvSpPr>
            <a:spLocks noGrp="1"/>
          </p:cNvSpPr>
          <p:nvPr>
            <p:ph type="sldNum" sz="quarter" idx="5"/>
          </p:nvPr>
        </p:nvSpPr>
        <p:spPr/>
        <p:txBody>
          <a:bodyPr/>
          <a:lstStyle/>
          <a:p>
            <a:fld id="{DDB27AA9-E8A9-404C-8A5D-3F8540F60404}" type="slidenum">
              <a:rPr lang="en-US" smtClean="0"/>
              <a:t>11</a:t>
            </a:fld>
            <a:endParaRPr lang="en-US"/>
          </a:p>
        </p:txBody>
      </p:sp>
    </p:spTree>
    <p:extLst>
      <p:ext uri="{BB962C8B-B14F-4D97-AF65-F5344CB8AC3E}">
        <p14:creationId xmlns:p14="http://schemas.microsoft.com/office/powerpoint/2010/main" val="616526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clicked the black question mark, it directs you to the “Additional Information” Tab. This tab includes more information or clarification about the question asked. It also includes a reference feature which directs you to the applicable template </a:t>
            </a:r>
            <a:r>
              <a:rPr lang="en-US"/>
              <a:t>if available or to other </a:t>
            </a:r>
            <a:r>
              <a:rPr lang="en-US" dirty="0"/>
              <a:t>technical assistance providers such as ORWA. </a:t>
            </a:r>
          </a:p>
        </p:txBody>
      </p:sp>
      <p:sp>
        <p:nvSpPr>
          <p:cNvPr id="4" name="Slide Number Placeholder 3"/>
          <p:cNvSpPr>
            <a:spLocks noGrp="1"/>
          </p:cNvSpPr>
          <p:nvPr>
            <p:ph type="sldNum" sz="quarter" idx="5"/>
          </p:nvPr>
        </p:nvSpPr>
        <p:spPr/>
        <p:txBody>
          <a:bodyPr/>
          <a:lstStyle/>
          <a:p>
            <a:fld id="{DDB27AA9-E8A9-404C-8A5D-3F8540F60404}" type="slidenum">
              <a:rPr lang="en-US" smtClean="0"/>
              <a:t>12</a:t>
            </a:fld>
            <a:endParaRPr lang="en-US"/>
          </a:p>
        </p:txBody>
      </p:sp>
    </p:spTree>
    <p:extLst>
      <p:ext uri="{BB962C8B-B14F-4D97-AF65-F5344CB8AC3E}">
        <p14:creationId xmlns:p14="http://schemas.microsoft.com/office/powerpoint/2010/main" val="56613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of the results page tab breaks down the overall score in percentages. It shows which of the Technical, Managerial, and Financial areas that need improvement. </a:t>
            </a:r>
          </a:p>
        </p:txBody>
      </p:sp>
      <p:sp>
        <p:nvSpPr>
          <p:cNvPr id="4" name="Slide Number Placeholder 3"/>
          <p:cNvSpPr>
            <a:spLocks noGrp="1"/>
          </p:cNvSpPr>
          <p:nvPr>
            <p:ph type="sldNum" sz="quarter" idx="5"/>
          </p:nvPr>
        </p:nvSpPr>
        <p:spPr/>
        <p:txBody>
          <a:bodyPr/>
          <a:lstStyle/>
          <a:p>
            <a:fld id="{DDB27AA9-E8A9-404C-8A5D-3F8540F60404}" type="slidenum">
              <a:rPr lang="en-US" smtClean="0"/>
              <a:t>13</a:t>
            </a:fld>
            <a:endParaRPr lang="en-US"/>
          </a:p>
        </p:txBody>
      </p:sp>
    </p:spTree>
    <p:extLst>
      <p:ext uri="{BB962C8B-B14F-4D97-AF65-F5344CB8AC3E}">
        <p14:creationId xmlns:p14="http://schemas.microsoft.com/office/powerpoint/2010/main" val="1304032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down on the “Results” tab, it lists the questions that were marked “NO” that are required for DWSRF funding. </a:t>
            </a:r>
          </a:p>
          <a:p>
            <a:endParaRPr lang="en-US" dirty="0"/>
          </a:p>
          <a:p>
            <a:r>
              <a:rPr lang="en-US" dirty="0"/>
              <a:t>Again, all bolded questions in the assessment are required for funding. </a:t>
            </a:r>
          </a:p>
        </p:txBody>
      </p:sp>
      <p:sp>
        <p:nvSpPr>
          <p:cNvPr id="4" name="Slide Number Placeholder 3"/>
          <p:cNvSpPr>
            <a:spLocks noGrp="1"/>
          </p:cNvSpPr>
          <p:nvPr>
            <p:ph type="sldNum" sz="quarter" idx="5"/>
          </p:nvPr>
        </p:nvSpPr>
        <p:spPr/>
        <p:txBody>
          <a:bodyPr/>
          <a:lstStyle/>
          <a:p>
            <a:fld id="{DDB27AA9-E8A9-404C-8A5D-3F8540F60404}" type="slidenum">
              <a:rPr lang="en-US" smtClean="0"/>
              <a:t>14</a:t>
            </a:fld>
            <a:endParaRPr lang="en-US"/>
          </a:p>
        </p:txBody>
      </p:sp>
    </p:spTree>
    <p:extLst>
      <p:ext uri="{BB962C8B-B14F-4D97-AF65-F5344CB8AC3E}">
        <p14:creationId xmlns:p14="http://schemas.microsoft.com/office/powerpoint/2010/main" val="156795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additional information tab, if you click on a template link in the reference column, you will be directed to the Capacity Development Section on the DEQ website. All of the templates that we have available are located here.</a:t>
            </a:r>
          </a:p>
        </p:txBody>
      </p:sp>
      <p:sp>
        <p:nvSpPr>
          <p:cNvPr id="4" name="Slide Number Placeholder 3"/>
          <p:cNvSpPr>
            <a:spLocks noGrp="1"/>
          </p:cNvSpPr>
          <p:nvPr>
            <p:ph type="sldNum" sz="quarter" idx="5"/>
          </p:nvPr>
        </p:nvSpPr>
        <p:spPr/>
        <p:txBody>
          <a:bodyPr/>
          <a:lstStyle/>
          <a:p>
            <a:fld id="{DDB27AA9-E8A9-404C-8A5D-3F8540F60404}" type="slidenum">
              <a:rPr lang="en-US" smtClean="0"/>
              <a:t>15</a:t>
            </a:fld>
            <a:endParaRPr lang="en-US"/>
          </a:p>
        </p:txBody>
      </p:sp>
    </p:spTree>
    <p:extLst>
      <p:ext uri="{BB962C8B-B14F-4D97-AF65-F5344CB8AC3E}">
        <p14:creationId xmlns:p14="http://schemas.microsoft.com/office/powerpoint/2010/main" val="338789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recent statistics show that overall capacity development assessment scores saw 16 percent increase from 73.9 percent to 85.8 percent from systems who received assistance.</a:t>
            </a:r>
          </a:p>
        </p:txBody>
      </p:sp>
      <p:sp>
        <p:nvSpPr>
          <p:cNvPr id="4" name="Slide Number Placeholder 3"/>
          <p:cNvSpPr>
            <a:spLocks noGrp="1"/>
          </p:cNvSpPr>
          <p:nvPr>
            <p:ph type="sldNum" sz="quarter" idx="5"/>
          </p:nvPr>
        </p:nvSpPr>
        <p:spPr/>
        <p:txBody>
          <a:bodyPr/>
          <a:lstStyle/>
          <a:p>
            <a:fld id="{DDB27AA9-E8A9-404C-8A5D-3F8540F60404}" type="slidenum">
              <a:rPr lang="en-US" smtClean="0"/>
              <a:t>16</a:t>
            </a:fld>
            <a:endParaRPr lang="en-US"/>
          </a:p>
        </p:txBody>
      </p:sp>
    </p:spTree>
    <p:extLst>
      <p:ext uri="{BB962C8B-B14F-4D97-AF65-F5344CB8AC3E}">
        <p14:creationId xmlns:p14="http://schemas.microsoft.com/office/powerpoint/2010/main" val="393236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the Capacity Development Assessment and templates, the Capacity Development Section specializes in other areas to help improve water systems.</a:t>
            </a:r>
          </a:p>
          <a:p>
            <a:endParaRPr lang="en-US" dirty="0"/>
          </a:p>
          <a:p>
            <a:r>
              <a:rPr lang="en-US" dirty="0"/>
              <a:t>Water Loss Audits, Emergency Response Plans, and Asset Management Plans will be discussed more in depth in the following slides. </a:t>
            </a:r>
          </a:p>
          <a:p>
            <a:endParaRPr lang="en-US" dirty="0"/>
          </a:p>
          <a:p>
            <a:r>
              <a:rPr lang="en-US" dirty="0"/>
              <a:t>The new revamped Source Water Protection Plan will be discussed in a later presentation today. </a:t>
            </a:r>
          </a:p>
        </p:txBody>
      </p:sp>
      <p:sp>
        <p:nvSpPr>
          <p:cNvPr id="4" name="Slide Number Placeholder 3"/>
          <p:cNvSpPr>
            <a:spLocks noGrp="1"/>
          </p:cNvSpPr>
          <p:nvPr>
            <p:ph type="sldNum" sz="quarter" idx="5"/>
          </p:nvPr>
        </p:nvSpPr>
        <p:spPr/>
        <p:txBody>
          <a:bodyPr/>
          <a:lstStyle/>
          <a:p>
            <a:fld id="{DDB27AA9-E8A9-404C-8A5D-3F8540F60404}" type="slidenum">
              <a:rPr lang="en-US" smtClean="0"/>
              <a:t>17</a:t>
            </a:fld>
            <a:endParaRPr lang="en-US"/>
          </a:p>
        </p:txBody>
      </p:sp>
    </p:spTree>
    <p:extLst>
      <p:ext uri="{BB962C8B-B14F-4D97-AF65-F5344CB8AC3E}">
        <p14:creationId xmlns:p14="http://schemas.microsoft.com/office/powerpoint/2010/main" val="2313678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the Water Loss Audit. DEQ utilizes the AWWA water loss audit software.</a:t>
            </a:r>
          </a:p>
          <a:p>
            <a:endParaRPr lang="en-US" dirty="0"/>
          </a:p>
          <a:p>
            <a:r>
              <a:rPr lang="en-US" dirty="0"/>
              <a:t>People generally think of water loss using the very simple equation of : water produced minus water sold. This approach is too simplistic to identify true water loss. </a:t>
            </a:r>
          </a:p>
        </p:txBody>
      </p:sp>
      <p:sp>
        <p:nvSpPr>
          <p:cNvPr id="4" name="Slide Number Placeholder 3"/>
          <p:cNvSpPr>
            <a:spLocks noGrp="1"/>
          </p:cNvSpPr>
          <p:nvPr>
            <p:ph type="sldNum" sz="quarter" idx="5"/>
          </p:nvPr>
        </p:nvSpPr>
        <p:spPr/>
        <p:txBody>
          <a:bodyPr/>
          <a:lstStyle/>
          <a:p>
            <a:fld id="{DDB27AA9-E8A9-404C-8A5D-3F8540F60404}" type="slidenum">
              <a:rPr lang="en-US" smtClean="0"/>
              <a:t>18</a:t>
            </a:fld>
            <a:endParaRPr lang="en-US"/>
          </a:p>
        </p:txBody>
      </p:sp>
    </p:spTree>
    <p:extLst>
      <p:ext uri="{BB962C8B-B14F-4D97-AF65-F5344CB8AC3E}">
        <p14:creationId xmlns:p14="http://schemas.microsoft.com/office/powerpoint/2010/main" val="189800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56DD-AFF7-245D-16E0-AEA1DDB25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DE66E-97AF-1084-4757-51D822D18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97313-3FF1-58ED-AEF9-CC5A72232973}"/>
              </a:ext>
            </a:extLst>
          </p:cNvPr>
          <p:cNvSpPr>
            <a:spLocks noGrp="1"/>
          </p:cNvSpPr>
          <p:nvPr>
            <p:ph type="body" idx="1"/>
          </p:nvPr>
        </p:nvSpPr>
        <p:spPr/>
        <p:txBody>
          <a:bodyPr/>
          <a:lstStyle/>
          <a:p>
            <a:r>
              <a:rPr lang="en-US" dirty="0"/>
              <a:t>The AWWAs software calculates revenue water and non-revenue water. Revenue water is all water that is billed for. Non-revenue water encompasses all water that is not billed. The non-revenue water is further broken down to Apparent Loss and Real Loss.</a:t>
            </a:r>
          </a:p>
          <a:p>
            <a:endParaRPr lang="en-US" dirty="0"/>
          </a:p>
          <a:p>
            <a:r>
              <a:rPr lang="en-US" dirty="0"/>
              <a:t>Apparent Loss is also called “Paper” loss. It is water that reached the user but is not properly measured or paid for.  Examples include things like customer meter inaccuracies, data handling errors and even water theft. </a:t>
            </a:r>
          </a:p>
          <a:p>
            <a:endParaRPr lang="en-US" dirty="0"/>
          </a:p>
          <a:p>
            <a:r>
              <a:rPr lang="en-US" dirty="0"/>
              <a:t>Real Loss is also called “Physical” loss. It is water that enters the distribution system but never reached the user. These are actual water line leaks. </a:t>
            </a:r>
          </a:p>
        </p:txBody>
      </p:sp>
      <p:sp>
        <p:nvSpPr>
          <p:cNvPr id="4" name="Slide Number Placeholder 3">
            <a:extLst>
              <a:ext uri="{FF2B5EF4-FFF2-40B4-BE49-F238E27FC236}">
                <a16:creationId xmlns:a16="http://schemas.microsoft.com/office/drawing/2014/main" id="{F6B487BD-3DFF-F76B-61A3-C9860537C65E}"/>
              </a:ext>
            </a:extLst>
          </p:cNvPr>
          <p:cNvSpPr>
            <a:spLocks noGrp="1"/>
          </p:cNvSpPr>
          <p:nvPr>
            <p:ph type="sldNum" sz="quarter" idx="5"/>
          </p:nvPr>
        </p:nvSpPr>
        <p:spPr/>
        <p:txBody>
          <a:bodyPr/>
          <a:lstStyle/>
          <a:p>
            <a:fld id="{DDB27AA9-E8A9-404C-8A5D-3F8540F60404}" type="slidenum">
              <a:rPr lang="en-US" smtClean="0"/>
              <a:t>19</a:t>
            </a:fld>
            <a:endParaRPr lang="en-US"/>
          </a:p>
        </p:txBody>
      </p:sp>
    </p:spTree>
    <p:extLst>
      <p:ext uri="{BB962C8B-B14F-4D97-AF65-F5344CB8AC3E}">
        <p14:creationId xmlns:p14="http://schemas.microsoft.com/office/powerpoint/2010/main" val="205734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Capacity Development in relation to Public Water Supply systems?</a:t>
            </a:r>
          </a:p>
          <a:p>
            <a:endParaRPr lang="en-US" dirty="0"/>
          </a:p>
          <a:p>
            <a:r>
              <a:rPr lang="en-US" dirty="0"/>
              <a:t>Capacity Development was created in 1996 as an amendment to the Safe Drinking Water Act which created a framework for states to support the technical, managerial, and financial aspects of public water supply operation. To be viable and sustainable, it is critical that a water system be operated by a well-trained and capable staff, supported by effective management, and have sound financial policies.</a:t>
            </a:r>
          </a:p>
        </p:txBody>
      </p:sp>
      <p:sp>
        <p:nvSpPr>
          <p:cNvPr id="4" name="Slide Number Placeholder 3"/>
          <p:cNvSpPr>
            <a:spLocks noGrp="1"/>
          </p:cNvSpPr>
          <p:nvPr>
            <p:ph type="sldNum" sz="quarter" idx="5"/>
          </p:nvPr>
        </p:nvSpPr>
        <p:spPr/>
        <p:txBody>
          <a:bodyPr/>
          <a:lstStyle/>
          <a:p>
            <a:fld id="{DDB27AA9-E8A9-404C-8A5D-3F8540F60404}" type="slidenum">
              <a:rPr lang="en-US" smtClean="0"/>
              <a:t>2</a:t>
            </a:fld>
            <a:endParaRPr lang="en-US"/>
          </a:p>
        </p:txBody>
      </p:sp>
    </p:spTree>
    <p:extLst>
      <p:ext uri="{BB962C8B-B14F-4D97-AF65-F5344CB8AC3E}">
        <p14:creationId xmlns:p14="http://schemas.microsoft.com/office/powerpoint/2010/main" val="257028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is a small snapshot of what the software looks like. To complete a water loss audit, we use 12 consecutive months of data, accounting for water supplied, authorized consumption and many other metrics. </a:t>
            </a:r>
          </a:p>
        </p:txBody>
      </p:sp>
      <p:sp>
        <p:nvSpPr>
          <p:cNvPr id="4" name="Slide Number Placeholder 3"/>
          <p:cNvSpPr>
            <a:spLocks noGrp="1"/>
          </p:cNvSpPr>
          <p:nvPr>
            <p:ph type="sldNum" sz="quarter" idx="5"/>
          </p:nvPr>
        </p:nvSpPr>
        <p:spPr/>
        <p:txBody>
          <a:bodyPr/>
          <a:lstStyle/>
          <a:p>
            <a:fld id="{DDB27AA9-E8A9-404C-8A5D-3F8540F60404}" type="slidenum">
              <a:rPr lang="en-US" smtClean="0"/>
              <a:t>20</a:t>
            </a:fld>
            <a:endParaRPr lang="en-US"/>
          </a:p>
        </p:txBody>
      </p:sp>
    </p:spTree>
    <p:extLst>
      <p:ext uri="{BB962C8B-B14F-4D97-AF65-F5344CB8AC3E}">
        <p14:creationId xmlns:p14="http://schemas.microsoft.com/office/powerpoint/2010/main" val="1453426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dashboard page has operational efficiency indicators that show things like the real and apparent losses per service connection, and the cost to the system based on those losses. </a:t>
            </a:r>
          </a:p>
          <a:p>
            <a:endParaRPr lang="en-US" dirty="0"/>
          </a:p>
          <a:p>
            <a:r>
              <a:rPr lang="en-US" dirty="0"/>
              <a:t>The water balance table is a great visual breakdown to show where the water is going. </a:t>
            </a:r>
          </a:p>
          <a:p>
            <a:endParaRPr lang="en-US" dirty="0"/>
          </a:p>
          <a:p>
            <a:r>
              <a:rPr lang="en-US" dirty="0"/>
              <a:t>By doing a water loss audit, systems can better understand the problem and can apply better solutions, which saves, time and money. </a:t>
            </a:r>
          </a:p>
          <a:p>
            <a:endParaRPr lang="en-US" dirty="0"/>
          </a:p>
          <a:p>
            <a:r>
              <a:rPr lang="en-US" dirty="0"/>
              <a:t>For example, you wouldn’t want to focus on “physical” or real loss when the problem could be “paper” or apparent loss or vice versa. </a:t>
            </a:r>
          </a:p>
        </p:txBody>
      </p:sp>
      <p:sp>
        <p:nvSpPr>
          <p:cNvPr id="4" name="Slide Number Placeholder 3"/>
          <p:cNvSpPr>
            <a:spLocks noGrp="1"/>
          </p:cNvSpPr>
          <p:nvPr>
            <p:ph type="sldNum" sz="quarter" idx="5"/>
          </p:nvPr>
        </p:nvSpPr>
        <p:spPr/>
        <p:txBody>
          <a:bodyPr/>
          <a:lstStyle/>
          <a:p>
            <a:fld id="{DDB27AA9-E8A9-404C-8A5D-3F8540F60404}" type="slidenum">
              <a:rPr lang="en-US" smtClean="0"/>
              <a:t>21</a:t>
            </a:fld>
            <a:endParaRPr lang="en-US"/>
          </a:p>
        </p:txBody>
      </p:sp>
    </p:spTree>
    <p:extLst>
      <p:ext uri="{BB962C8B-B14F-4D97-AF65-F5344CB8AC3E}">
        <p14:creationId xmlns:p14="http://schemas.microsoft.com/office/powerpoint/2010/main" val="3218106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technical assistance that we provide is help with creating emergency response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EPA requires systems that serve above a 3,300 population to have an Emergency Response Plan. If your water system is receiving DWSRF funding, an Emergency Response Plan is required no matter the population of your system.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goal of an Emergency Response Plan is to have a plan to follow when emergency strikes.. This is a document that should be gone over when there is no emergency, so everyone knows what role they play and the responsibilities they have. The template can be tailored to your system’s needs. </a:t>
            </a:r>
          </a:p>
          <a:p>
            <a:endParaRPr lang="en-US" sz="1200" dirty="0"/>
          </a:p>
          <a:p>
            <a:r>
              <a:rPr lang="en-US" sz="1200" dirty="0"/>
              <a:t>When creating an ERP, ask yourself several questions. How can you detect threats early or get an early warning? What role will each person play? Who can you reach out to for help? And what steps can you take before, during, and after an emergency?</a:t>
            </a:r>
          </a:p>
          <a:p>
            <a:endParaRPr lang="en-US" sz="1200" dirty="0"/>
          </a:p>
        </p:txBody>
      </p:sp>
      <p:sp>
        <p:nvSpPr>
          <p:cNvPr id="4" name="Slide Number Placeholder 3"/>
          <p:cNvSpPr>
            <a:spLocks noGrp="1"/>
          </p:cNvSpPr>
          <p:nvPr>
            <p:ph type="sldNum" sz="quarter" idx="5"/>
          </p:nvPr>
        </p:nvSpPr>
        <p:spPr/>
        <p:txBody>
          <a:bodyPr/>
          <a:lstStyle/>
          <a:p>
            <a:fld id="{DDB27AA9-E8A9-404C-8A5D-3F8540F60404}" type="slidenum">
              <a:rPr lang="en-US" smtClean="0"/>
              <a:t>22</a:t>
            </a:fld>
            <a:endParaRPr lang="en-US"/>
          </a:p>
        </p:txBody>
      </p:sp>
    </p:spTree>
    <p:extLst>
      <p:ext uri="{BB962C8B-B14F-4D97-AF65-F5344CB8AC3E}">
        <p14:creationId xmlns:p14="http://schemas.microsoft.com/office/powerpoint/2010/main" val="3464087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Asset management can be broken down to 5 core components. </a:t>
            </a:r>
          </a:p>
          <a:p>
            <a:endParaRPr lang="en-US" sz="1200" dirty="0"/>
          </a:p>
          <a:p>
            <a:r>
              <a:rPr lang="en-US" sz="1200" dirty="0"/>
              <a:t>The first of these components is current State– which is basically a detailed list of every asset or component needed to deliver safe drinking water to the consumers and the condition it is in.  </a:t>
            </a:r>
          </a:p>
          <a:p>
            <a:endParaRPr lang="en-US" sz="1200" dirty="0"/>
          </a:p>
          <a:p>
            <a:r>
              <a:rPr lang="en-US" sz="1200" dirty="0"/>
              <a:t>Next, we have level of service. Level of service asks the questions like “What do your customers expect from you?”  and  “how do you plan to meet and obtain those customer needs?”</a:t>
            </a:r>
          </a:p>
          <a:p>
            <a:endParaRPr lang="en-US" sz="1200" dirty="0"/>
          </a:p>
          <a:p>
            <a:r>
              <a:rPr lang="en-US" sz="1200" dirty="0"/>
              <a:t>The third component is criticality. This looks at the probability and consequence of asset failure.</a:t>
            </a:r>
          </a:p>
          <a:p>
            <a:endParaRPr lang="en-US" sz="1200" dirty="0"/>
          </a:p>
          <a:p>
            <a:r>
              <a:rPr lang="en-US" sz="1200" dirty="0"/>
              <a:t>Next, we have life cycle cost. This looks at the total cost of an asset including purchase and replacement cost. </a:t>
            </a:r>
          </a:p>
          <a:p>
            <a:endParaRPr lang="en-US" sz="1200" dirty="0"/>
          </a:p>
          <a:p>
            <a:r>
              <a:rPr lang="en-US" sz="1200" dirty="0"/>
              <a:t>The final component is long term funding. This looks at how you plan to pay for the assets that are expected to fail in the future. </a:t>
            </a:r>
          </a:p>
          <a:p>
            <a:endParaRPr lang="en-US" dirty="0"/>
          </a:p>
        </p:txBody>
      </p:sp>
      <p:sp>
        <p:nvSpPr>
          <p:cNvPr id="4" name="Slide Number Placeholder 3"/>
          <p:cNvSpPr>
            <a:spLocks noGrp="1"/>
          </p:cNvSpPr>
          <p:nvPr>
            <p:ph type="sldNum" sz="quarter" idx="5"/>
          </p:nvPr>
        </p:nvSpPr>
        <p:spPr/>
        <p:txBody>
          <a:bodyPr/>
          <a:lstStyle/>
          <a:p>
            <a:fld id="{31251E1E-9D48-48E3-A56B-5D2DF5D337D0}" type="slidenum">
              <a:rPr lang="en-US" smtClean="0"/>
              <a:t>23</a:t>
            </a:fld>
            <a:endParaRPr lang="en-US"/>
          </a:p>
        </p:txBody>
      </p:sp>
    </p:spTree>
    <p:extLst>
      <p:ext uri="{BB962C8B-B14F-4D97-AF65-F5344CB8AC3E}">
        <p14:creationId xmlns:p14="http://schemas.microsoft.com/office/powerpoint/2010/main" val="3968573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in this slide is DEQs very own Asset Management tool. It accounts for those 5 core components listed before by utilizing a series of tabs where you enter information about your assets. </a:t>
            </a:r>
          </a:p>
          <a:p>
            <a:endParaRPr lang="en-US" dirty="0"/>
          </a:p>
          <a:p>
            <a:r>
              <a:rPr lang="en-US" dirty="0"/>
              <a:t>The data collection sheet has information about the assets type, size, location, age, condition, and maintenance history. </a:t>
            </a:r>
          </a:p>
          <a:p>
            <a:endParaRPr lang="en-US" dirty="0"/>
          </a:p>
          <a:p>
            <a:r>
              <a:rPr lang="en-US" dirty="0"/>
              <a:t>The cost data tab has information about cost of the asset from when it was installed as well as predictive costs to replace the asset at the year of predicted failure. </a:t>
            </a:r>
          </a:p>
          <a:p>
            <a:endParaRPr lang="en-US" dirty="0"/>
          </a:p>
          <a:p>
            <a:r>
              <a:rPr lang="en-US" dirty="0"/>
              <a:t>The consequence of failure tab has a series of questions about the consequence of failure and the probability of failure of the asset to assign a criticality score. </a:t>
            </a:r>
          </a:p>
        </p:txBody>
      </p:sp>
      <p:sp>
        <p:nvSpPr>
          <p:cNvPr id="4" name="Slide Number Placeholder 3"/>
          <p:cNvSpPr>
            <a:spLocks noGrp="1"/>
          </p:cNvSpPr>
          <p:nvPr>
            <p:ph type="sldNum" sz="quarter" idx="5"/>
          </p:nvPr>
        </p:nvSpPr>
        <p:spPr/>
        <p:txBody>
          <a:bodyPr/>
          <a:lstStyle/>
          <a:p>
            <a:fld id="{DDB27AA9-E8A9-404C-8A5D-3F8540F60404}" type="slidenum">
              <a:rPr lang="en-US" smtClean="0"/>
              <a:t>24</a:t>
            </a:fld>
            <a:endParaRPr lang="en-US"/>
          </a:p>
        </p:txBody>
      </p:sp>
    </p:spTree>
    <p:extLst>
      <p:ext uri="{BB962C8B-B14F-4D97-AF65-F5344CB8AC3E}">
        <p14:creationId xmlns:p14="http://schemas.microsoft.com/office/powerpoint/2010/main" val="2611689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on this slide are the two results pages, which list and visually show which of your assets you should be more aware of and help plan financially.</a:t>
            </a:r>
          </a:p>
        </p:txBody>
      </p:sp>
      <p:sp>
        <p:nvSpPr>
          <p:cNvPr id="4" name="Slide Number Placeholder 3"/>
          <p:cNvSpPr>
            <a:spLocks noGrp="1"/>
          </p:cNvSpPr>
          <p:nvPr>
            <p:ph type="sldNum" sz="quarter" idx="5"/>
          </p:nvPr>
        </p:nvSpPr>
        <p:spPr/>
        <p:txBody>
          <a:bodyPr/>
          <a:lstStyle/>
          <a:p>
            <a:fld id="{DDB27AA9-E8A9-404C-8A5D-3F8540F60404}" type="slidenum">
              <a:rPr lang="en-US" smtClean="0"/>
              <a:t>25</a:t>
            </a:fld>
            <a:endParaRPr lang="en-US"/>
          </a:p>
        </p:txBody>
      </p:sp>
    </p:spTree>
    <p:extLst>
      <p:ext uri="{BB962C8B-B14F-4D97-AF65-F5344CB8AC3E}">
        <p14:creationId xmlns:p14="http://schemas.microsoft.com/office/powerpoint/2010/main" val="3100489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Beginning in 2020, the Capacity Development Section began implementation of a program aimed at reducing or eliminating lead from drinking water in public schools and public or private childcare centers. Using funding appropriated by the EPA Water Infrastructure Improvements for the Nation Act- Section 2107, the Lead Testing in Schools and Child Care Facilities Drinking Water Grant Program (LWSC) offers free testing of drinking water for lead to any Oklahoma public school or childcare facility that requests to participate. In addition to free drinking water sampling, these facilities receive direction on how to address high lead levels based on EPA’s “3Ts” guidance, access to remediation funding, and follow up sampling if necessary.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truly is a great and important program. </a:t>
            </a:r>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26</a:t>
            </a:fld>
            <a:endParaRPr lang="en-US"/>
          </a:p>
        </p:txBody>
      </p:sp>
    </p:spTree>
    <p:extLst>
      <p:ext uri="{BB962C8B-B14F-4D97-AF65-F5344CB8AC3E}">
        <p14:creationId xmlns:p14="http://schemas.microsoft.com/office/powerpoint/2010/main" val="1292737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PWS Quarterly Newsletter started in January 2024. Four installations are sent out each year, one at the start of each quarter. Creation of the newsletter is headed by the Capacity Development Section with input from other sections within the PWS group. The newsletter is sent to all PWS systems who have signed up and consists of topics that keep systems up to date on new and updated rules and regulations.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also provides links to resources that can assist systems with maintaining drinking water quality and highlights upcoming training and events conducted by various state and federal agencies within Oklahoma. Anyone can sign up for the newsletter by visiting the PWS website.</a:t>
            </a:r>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27</a:t>
            </a:fld>
            <a:endParaRPr lang="en-US"/>
          </a:p>
        </p:txBody>
      </p:sp>
    </p:spTree>
    <p:extLst>
      <p:ext uri="{BB962C8B-B14F-4D97-AF65-F5344CB8AC3E}">
        <p14:creationId xmlns:p14="http://schemas.microsoft.com/office/powerpoint/2010/main" val="327941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QR code is included in your booklet and will take you directly to the Capacity development website where you can request the technical assistance and obtain the templates that I have discussed today. </a:t>
            </a:r>
          </a:p>
          <a:p>
            <a:endParaRPr lang="en-US" dirty="0"/>
          </a:p>
          <a:p>
            <a:r>
              <a:rPr lang="en-US" dirty="0"/>
              <a:t>Also, I want to point out the great assistance that the Oklahoma Rural Water Association provides. For example, after completing a water loss audit and depending on the results, they can come out and do meter testing or leak detection. On their website, they have a form you can fill out to request.</a:t>
            </a:r>
          </a:p>
        </p:txBody>
      </p:sp>
      <p:sp>
        <p:nvSpPr>
          <p:cNvPr id="4" name="Slide Number Placeholder 3"/>
          <p:cNvSpPr>
            <a:spLocks noGrp="1"/>
          </p:cNvSpPr>
          <p:nvPr>
            <p:ph type="sldNum" sz="quarter" idx="5"/>
          </p:nvPr>
        </p:nvSpPr>
        <p:spPr/>
        <p:txBody>
          <a:bodyPr/>
          <a:lstStyle/>
          <a:p>
            <a:fld id="{DDB27AA9-E8A9-404C-8A5D-3F8540F60404}" type="slidenum">
              <a:rPr lang="en-US" smtClean="0"/>
              <a:t>28</a:t>
            </a:fld>
            <a:endParaRPr lang="en-US"/>
          </a:p>
        </p:txBody>
      </p:sp>
    </p:spTree>
    <p:extLst>
      <p:ext uri="{BB962C8B-B14F-4D97-AF65-F5344CB8AC3E}">
        <p14:creationId xmlns:p14="http://schemas.microsoft.com/office/powerpoint/2010/main" val="2115286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listening about the technical assistance provided by the capacity development section. Please let me know if you have any questions.</a:t>
            </a:r>
          </a:p>
        </p:txBody>
      </p:sp>
      <p:sp>
        <p:nvSpPr>
          <p:cNvPr id="4" name="Slide Number Placeholder 3"/>
          <p:cNvSpPr>
            <a:spLocks noGrp="1"/>
          </p:cNvSpPr>
          <p:nvPr>
            <p:ph type="sldNum" sz="quarter" idx="5"/>
          </p:nvPr>
        </p:nvSpPr>
        <p:spPr/>
        <p:txBody>
          <a:bodyPr/>
          <a:lstStyle/>
          <a:p>
            <a:fld id="{DDB27AA9-E8A9-404C-8A5D-3F8540F60404}" type="slidenum">
              <a:rPr lang="en-US" smtClean="0"/>
              <a:t>29</a:t>
            </a:fld>
            <a:endParaRPr lang="en-US"/>
          </a:p>
        </p:txBody>
      </p:sp>
    </p:spTree>
    <p:extLst>
      <p:ext uri="{BB962C8B-B14F-4D97-AF65-F5344CB8AC3E}">
        <p14:creationId xmlns:p14="http://schemas.microsoft.com/office/powerpoint/2010/main" val="234081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333333"/>
                </a:solidFill>
                <a:effectLst/>
                <a:latin typeface="Helvetica Neue"/>
              </a:rPr>
              <a:t>It is the goal of DEQ’s Capacity Development program</a:t>
            </a:r>
            <a:r>
              <a:rPr lang="en-US" sz="1200" b="1" i="0" u="none" strike="noStrike" dirty="0">
                <a:solidFill>
                  <a:srgbClr val="333333"/>
                </a:solidFill>
                <a:effectLst/>
                <a:latin typeface="Helvetica Neue"/>
              </a:rPr>
              <a:t> </a:t>
            </a:r>
            <a:r>
              <a:rPr lang="en-US" sz="1200" b="0" i="0" u="none" strike="noStrike" dirty="0">
                <a:solidFill>
                  <a:srgbClr val="333333"/>
                </a:solidFill>
                <a:effectLst/>
                <a:latin typeface="Helvetica Neue"/>
              </a:rPr>
              <a:t>to provide or locate resources and education to help Oklahoma’s water systems in these important Technical, Managerial, and </a:t>
            </a:r>
            <a:r>
              <a:rPr lang="en-US" sz="1200" b="0" i="0" u="none" strike="noStrike">
                <a:solidFill>
                  <a:srgbClr val="333333"/>
                </a:solidFill>
                <a:effectLst/>
                <a:latin typeface="Helvetica Neue"/>
              </a:rPr>
              <a:t>Financial areas </a:t>
            </a:r>
            <a:r>
              <a:rPr lang="en-US" sz="1200" b="0" i="0" u="none" strike="noStrike" dirty="0">
                <a:solidFill>
                  <a:srgbClr val="333333"/>
                </a:solidFill>
                <a:effectLst/>
                <a:latin typeface="Helvetica Neue"/>
              </a:rPr>
              <a:t>of operation.</a:t>
            </a:r>
            <a:endParaRPr lang="en-US" sz="1200" b="0" dirty="0"/>
          </a:p>
          <a:p>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3</a:t>
            </a:fld>
            <a:endParaRPr lang="en-US"/>
          </a:p>
        </p:txBody>
      </p:sp>
    </p:spTree>
    <p:extLst>
      <p:ext uri="{BB962C8B-B14F-4D97-AF65-F5344CB8AC3E}">
        <p14:creationId xmlns:p14="http://schemas.microsoft.com/office/powerpoint/2010/main" val="17650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water system's ability to meet the Safe Drinking Water Act (SDWA) requirements depends on several factors. Key among them is the adequacy of infrastructure like pipes and treatment facilities. Equally crucial is the technical expertise of the personnel managing the system. Additionally, a reliable water source ensures a consistent supply that meets quality standards. These elements collectively enable a system to provide safe drinking water, complying with SDWA standards.</a:t>
            </a:r>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4</a:t>
            </a:fld>
            <a:endParaRPr lang="en-US"/>
          </a:p>
        </p:txBody>
      </p:sp>
    </p:spTree>
    <p:extLst>
      <p:ext uri="{BB962C8B-B14F-4D97-AF65-F5344CB8AC3E}">
        <p14:creationId xmlns:p14="http://schemas.microsoft.com/office/powerpoint/2010/main" val="149375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water system's effectiveness in managing its affairs is key to providing safe, reliable drinking water. This involves clear ownership accountability, adequate staffing, and efficient organization. Strong external partnerships with regulatory bodies and stakeholders offer crucial support in resources and guidance, ensuring compliance with the Safe Drinking Water Act. Overall, a system's compliance relies on managing its internal affairs and engaging with external partners.</a:t>
            </a:r>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5</a:t>
            </a:fld>
            <a:endParaRPr lang="en-US"/>
          </a:p>
        </p:txBody>
      </p:sp>
    </p:spTree>
    <p:extLst>
      <p:ext uri="{BB962C8B-B14F-4D97-AF65-F5344CB8AC3E}">
        <p14:creationId xmlns:p14="http://schemas.microsoft.com/office/powerpoint/2010/main" val="209393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financial sustainability of a water system is crucial for ensuring ongoing compliance with the Safe Drinking Water Act (SDWA) requirements. This sustainability hinges on several key elements, including revenue sufficiency, creditworthiness, and effective fiscal management and controls. Revenue sufficiency ensures that the water system can generate enough income to cover operational and maintenance costs, as well as fund necessary upgrades and expansions. Creditworthiness is vital for securing loans and financing for large-scale projects, demonstrating the system's ability to manage debt responsibly and repay borrowed funds. Comprehensive fiscal management and controls involve meticulous budgeting, financial planning, and auditing processes to maintain transparency and accountability. Together, these financial pillars support a water system's capability to deliver safe and reliable drinking water while adapting to changing regulatory demands and infrastructural needs.</a:t>
            </a:r>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6</a:t>
            </a:fld>
            <a:endParaRPr lang="en-US"/>
          </a:p>
        </p:txBody>
      </p:sp>
    </p:spTree>
    <p:extLst>
      <p:ext uri="{BB962C8B-B14F-4D97-AF65-F5344CB8AC3E}">
        <p14:creationId xmlns:p14="http://schemas.microsoft.com/office/powerpoint/2010/main" val="317039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complete a Capacity Development Assessment.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purpose of the assessment is to help pinpoint areas in water system operations that might significantly impact the ability to sustainably produce water now and in the foreseeable future.  For any weaknesses or deficiencies that are found, DEQ can provide or arrange for technical assistance to help the water system improve or correct the problem.</a:t>
            </a:r>
          </a:p>
          <a:p>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7</a:t>
            </a:fld>
            <a:endParaRPr lang="en-US"/>
          </a:p>
        </p:txBody>
      </p:sp>
    </p:spTree>
    <p:extLst>
      <p:ext uri="{BB962C8B-B14F-4D97-AF65-F5344CB8AC3E}">
        <p14:creationId xmlns:p14="http://schemas.microsoft.com/office/powerpoint/2010/main" val="221072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Capacity Development Assistance is provided at no cost to your water system, and all Public Water Supply systems are eligible. </a:t>
            </a:r>
          </a:p>
          <a:p>
            <a:endParaRPr lang="en-US" dirty="0"/>
          </a:p>
          <a:p>
            <a:r>
              <a:rPr lang="en-US" dirty="0"/>
              <a:t>Also, all Capacity Development Assistance is voluntary and completely non-enforceable. However, a Capacity Development Assessment is required if your water system is seeking funding from the Drinking Water State Revolving Fund for any project. </a:t>
            </a:r>
          </a:p>
        </p:txBody>
      </p:sp>
      <p:sp>
        <p:nvSpPr>
          <p:cNvPr id="4" name="Slide Number Placeholder 3"/>
          <p:cNvSpPr>
            <a:spLocks noGrp="1"/>
          </p:cNvSpPr>
          <p:nvPr>
            <p:ph type="sldNum" sz="quarter" idx="5"/>
          </p:nvPr>
        </p:nvSpPr>
        <p:spPr/>
        <p:txBody>
          <a:bodyPr/>
          <a:lstStyle/>
          <a:p>
            <a:fld id="{DDB27AA9-E8A9-404C-8A5D-3F8540F60404}" type="slidenum">
              <a:rPr lang="en-US" smtClean="0"/>
              <a:t>8</a:t>
            </a:fld>
            <a:endParaRPr lang="en-US"/>
          </a:p>
        </p:txBody>
      </p:sp>
    </p:spTree>
    <p:extLst>
      <p:ext uri="{BB962C8B-B14F-4D97-AF65-F5344CB8AC3E}">
        <p14:creationId xmlns:p14="http://schemas.microsoft.com/office/powerpoint/2010/main" val="92325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on this slide is what the Capacity Development Assessment looks like. </a:t>
            </a:r>
          </a:p>
          <a:p>
            <a:endParaRPr lang="en-US" dirty="0"/>
          </a:p>
          <a:p>
            <a:r>
              <a:rPr lang="en-US" dirty="0"/>
              <a:t>The assessment has different answers that are chosen for each question. No, Not applicable, Yes – unverified, and Yes – verified. The difference between Yes-verified and Yes-unverified is that Yes-verified would be chosen if it is something that we have physically laid eyes upon. There are somethings we may not be able to physically put eyes on, but the answer is still yes, so that would be yes-unverified.   Also noted is that some questions are bolded. The bolded questions indicate that they are required for systems seeking funding from DWSRF. </a:t>
            </a:r>
          </a:p>
          <a:p>
            <a:endParaRPr lang="en-US" dirty="0"/>
          </a:p>
          <a:p>
            <a:r>
              <a:rPr lang="en-US" dirty="0"/>
              <a:t>The assessment is broken down into sections based on the 3 elements of Capacity Development (Technical., Managerial, and Financial). </a:t>
            </a:r>
          </a:p>
          <a:p>
            <a:endParaRPr lang="en-US" dirty="0"/>
          </a:p>
          <a:p>
            <a:r>
              <a:rPr lang="en-US" dirty="0"/>
              <a:t>The first of which is the Technical element. In the technical section you will find questions such as:</a:t>
            </a:r>
          </a:p>
          <a:p>
            <a:endParaRPr lang="en-US" dirty="0"/>
          </a:p>
          <a:p>
            <a:r>
              <a:rPr lang="en-US" dirty="0"/>
              <a:t>Does your system have a written Operation and Maintenance Plan?</a:t>
            </a:r>
          </a:p>
          <a:p>
            <a:r>
              <a:rPr lang="en-US" dirty="0"/>
              <a:t>Do you have a written Training Plan?</a:t>
            </a:r>
          </a:p>
          <a:p>
            <a:r>
              <a:rPr lang="en-US" dirty="0"/>
              <a:t>Do you have accurate and up to date maps?</a:t>
            </a:r>
          </a:p>
          <a:p>
            <a:r>
              <a:rPr lang="en-US" dirty="0"/>
              <a:t>Do you have a written Emergency Response Plan?</a:t>
            </a:r>
          </a:p>
          <a:p>
            <a:r>
              <a:rPr lang="en-US" dirty="0"/>
              <a:t>Does your system track water loss using the AWWA water loss software?</a:t>
            </a:r>
          </a:p>
          <a:p>
            <a:r>
              <a:rPr lang="en-US" dirty="0"/>
              <a:t>And is all finished water metered and recorded?</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27AA9-E8A9-404C-8A5D-3F8540F60404}" type="slidenum">
              <a:rPr lang="en-US" smtClean="0"/>
              <a:t>9</a:t>
            </a:fld>
            <a:endParaRPr lang="en-US"/>
          </a:p>
        </p:txBody>
      </p:sp>
    </p:spTree>
    <p:extLst>
      <p:ext uri="{BB962C8B-B14F-4D97-AF65-F5344CB8AC3E}">
        <p14:creationId xmlns:p14="http://schemas.microsoft.com/office/powerpoint/2010/main" val="805567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80C50CD-E178-4744-9B35-B2F624D6C5E9}" type="datetimeFigureOut">
              <a:rPr lang="en-US" smtClean="0"/>
              <a:t>10/28/2025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148CC95F-0247-41B6-91CF-DC97C76A708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241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2773106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6445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2117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277841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9962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1474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1886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40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5122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86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C50CD-E178-4744-9B35-B2F624D6C5E9}"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11754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C50CD-E178-4744-9B35-B2F624D6C5E9}"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8CC95F-0247-41B6-91CF-DC97C76A7088}"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84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0C50CD-E178-4744-9B35-B2F624D6C5E9}"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8CC95F-0247-41B6-91CF-DC97C76A708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68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C50CD-E178-4744-9B35-B2F624D6C5E9}"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8777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60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1368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0C50CD-E178-4744-9B35-B2F624D6C5E9}" type="datetimeFigureOut">
              <a:rPr lang="en-US" smtClean="0"/>
              <a:pPr/>
              <a:t>10/28/2025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8CC95F-0247-41B6-91CF-DC97C76A7088}" type="slidenum">
              <a:rPr lang="en-US" smtClean="0"/>
              <a:pPr/>
              <a:t>‹#›</a:t>
            </a:fld>
            <a:endParaRPr lang="en-US"/>
          </a:p>
        </p:txBody>
      </p:sp>
    </p:spTree>
    <p:extLst>
      <p:ext uri="{BB962C8B-B14F-4D97-AF65-F5344CB8AC3E}">
        <p14:creationId xmlns:p14="http://schemas.microsoft.com/office/powerpoint/2010/main" val="25807607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riangular abstract background">
            <a:extLst>
              <a:ext uri="{FF2B5EF4-FFF2-40B4-BE49-F238E27FC236}">
                <a16:creationId xmlns:a16="http://schemas.microsoft.com/office/drawing/2014/main" id="{EA1E9FFD-A3C9-313D-D003-055FDCD16C36}"/>
              </a:ext>
            </a:extLst>
          </p:cNvPr>
          <p:cNvPicPr>
            <a:picLocks noChangeAspect="1"/>
          </p:cNvPicPr>
          <p:nvPr/>
        </p:nvPicPr>
        <p:blipFill>
          <a:blip r:embed="rId3"/>
          <a:srcRect t="15730"/>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FE18D29D-AF12-CC99-3D16-91B62B8C6D0C}"/>
              </a:ext>
            </a:extLst>
          </p:cNvPr>
          <p:cNvSpPr>
            <a:spLocks noGrp="1"/>
          </p:cNvSpPr>
          <p:nvPr>
            <p:ph type="ctrTitle"/>
          </p:nvPr>
        </p:nvSpPr>
        <p:spPr>
          <a:xfrm>
            <a:off x="438910" y="978408"/>
            <a:ext cx="7014076" cy="3969960"/>
          </a:xfrm>
        </p:spPr>
        <p:txBody>
          <a:bodyPr anchor="t">
            <a:normAutofit fontScale="90000"/>
          </a:bodyPr>
          <a:lstStyle/>
          <a:p>
            <a:r>
              <a:rPr lang="en-US" sz="6600" dirty="0">
                <a:solidFill>
                  <a:schemeClr val="bg1"/>
                </a:solidFill>
              </a:rPr>
              <a:t>Capacity Development </a:t>
            </a:r>
            <a:br>
              <a:rPr lang="en-US" sz="6600" dirty="0">
                <a:solidFill>
                  <a:schemeClr val="bg1"/>
                </a:solidFill>
              </a:rPr>
            </a:br>
            <a:r>
              <a:rPr lang="en-US" sz="6600" dirty="0">
                <a:solidFill>
                  <a:schemeClr val="bg1"/>
                </a:solidFill>
              </a:rPr>
              <a:t>Section </a:t>
            </a:r>
            <a:br>
              <a:rPr lang="en-US" sz="6600" dirty="0">
                <a:solidFill>
                  <a:schemeClr val="bg1"/>
                </a:solidFill>
              </a:rPr>
            </a:br>
            <a:r>
              <a:rPr lang="en-US" sz="6600" dirty="0">
                <a:solidFill>
                  <a:schemeClr val="bg1"/>
                </a:solidFill>
              </a:rPr>
              <a:t>Overview</a:t>
            </a:r>
          </a:p>
        </p:txBody>
      </p:sp>
      <p:sp>
        <p:nvSpPr>
          <p:cNvPr id="3" name="Subtitle 2">
            <a:extLst>
              <a:ext uri="{FF2B5EF4-FFF2-40B4-BE49-F238E27FC236}">
                <a16:creationId xmlns:a16="http://schemas.microsoft.com/office/drawing/2014/main" id="{3F8C6418-4586-F43C-4D26-0C92DCE17E5E}"/>
              </a:ext>
            </a:extLst>
          </p:cNvPr>
          <p:cNvSpPr>
            <a:spLocks noGrp="1"/>
          </p:cNvSpPr>
          <p:nvPr>
            <p:ph type="subTitle" idx="1"/>
          </p:nvPr>
        </p:nvSpPr>
        <p:spPr>
          <a:xfrm>
            <a:off x="438910" y="4948369"/>
            <a:ext cx="4381634" cy="1157436"/>
          </a:xfrm>
        </p:spPr>
        <p:txBody>
          <a:bodyPr anchor="b">
            <a:normAutofit/>
          </a:bodyPr>
          <a:lstStyle/>
          <a:p>
            <a:endParaRPr lang="en-US" sz="2400" dirty="0"/>
          </a:p>
        </p:txBody>
      </p:sp>
      <p:pic>
        <p:nvPicPr>
          <p:cNvPr id="6" name="Picture 5" descr="Graphical user interface&#10;&#10;AI-generated content may be incorrect.">
            <a:extLst>
              <a:ext uri="{FF2B5EF4-FFF2-40B4-BE49-F238E27FC236}">
                <a16:creationId xmlns:a16="http://schemas.microsoft.com/office/drawing/2014/main" id="{73FF9AB0-4B2D-826B-499D-D19B63D80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09" y="4948368"/>
            <a:ext cx="4381634" cy="1247775"/>
          </a:xfrm>
          <a:prstGeom prst="rect">
            <a:avLst/>
          </a:prstGeom>
        </p:spPr>
      </p:pic>
    </p:spTree>
    <p:extLst>
      <p:ext uri="{BB962C8B-B14F-4D97-AF65-F5344CB8AC3E}">
        <p14:creationId xmlns:p14="http://schemas.microsoft.com/office/powerpoint/2010/main" val="7527947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4CC6-448A-1C09-9E6F-B759EA5C34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89335C-A341-0C87-800D-286A0B0DE539}"/>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4" name="Picture 3">
            <a:extLst>
              <a:ext uri="{FF2B5EF4-FFF2-40B4-BE49-F238E27FC236}">
                <a16:creationId xmlns:a16="http://schemas.microsoft.com/office/drawing/2014/main" id="{B36C9832-1671-D3CE-CCA9-B39F092E171D}"/>
              </a:ext>
            </a:extLst>
          </p:cNvPr>
          <p:cNvPicPr>
            <a:picLocks noChangeAspect="1"/>
          </p:cNvPicPr>
          <p:nvPr/>
        </p:nvPicPr>
        <p:blipFill>
          <a:blip r:embed="rId3"/>
          <a:stretch>
            <a:fillRect/>
          </a:stretch>
        </p:blipFill>
        <p:spPr>
          <a:xfrm>
            <a:off x="1097931" y="1459558"/>
            <a:ext cx="10580914" cy="4437549"/>
          </a:xfrm>
          <a:prstGeom prst="rect">
            <a:avLst/>
          </a:prstGeom>
        </p:spPr>
      </p:pic>
      <p:sp>
        <p:nvSpPr>
          <p:cNvPr id="6" name="TextBox 5">
            <a:extLst>
              <a:ext uri="{FF2B5EF4-FFF2-40B4-BE49-F238E27FC236}">
                <a16:creationId xmlns:a16="http://schemas.microsoft.com/office/drawing/2014/main" id="{E250D28E-4C0F-7510-1145-D68EDB77A2A4}"/>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Check sheet Tab </a:t>
            </a:r>
          </a:p>
        </p:txBody>
      </p:sp>
    </p:spTree>
    <p:extLst>
      <p:ext uri="{BB962C8B-B14F-4D97-AF65-F5344CB8AC3E}">
        <p14:creationId xmlns:p14="http://schemas.microsoft.com/office/powerpoint/2010/main" val="26811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A1A1-EC27-2E21-7342-BA3E419A9D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F13AF6-15C6-8BD1-65B3-1D17C49FA8A8}"/>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5" name="Picture 4">
            <a:extLst>
              <a:ext uri="{FF2B5EF4-FFF2-40B4-BE49-F238E27FC236}">
                <a16:creationId xmlns:a16="http://schemas.microsoft.com/office/drawing/2014/main" id="{18B34C32-1E98-66F7-48D0-FEE828428BB0}"/>
              </a:ext>
            </a:extLst>
          </p:cNvPr>
          <p:cNvPicPr>
            <a:picLocks noChangeAspect="1"/>
          </p:cNvPicPr>
          <p:nvPr/>
        </p:nvPicPr>
        <p:blipFill>
          <a:blip r:embed="rId3"/>
          <a:stretch>
            <a:fillRect/>
          </a:stretch>
        </p:blipFill>
        <p:spPr>
          <a:xfrm>
            <a:off x="1158143" y="1459558"/>
            <a:ext cx="10460491" cy="4593372"/>
          </a:xfrm>
          <a:prstGeom prst="rect">
            <a:avLst/>
          </a:prstGeom>
        </p:spPr>
      </p:pic>
      <p:sp>
        <p:nvSpPr>
          <p:cNvPr id="6" name="TextBox 5">
            <a:extLst>
              <a:ext uri="{FF2B5EF4-FFF2-40B4-BE49-F238E27FC236}">
                <a16:creationId xmlns:a16="http://schemas.microsoft.com/office/drawing/2014/main" id="{6E7AB013-BD9D-516C-DE35-43F93F8A4C1E}"/>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Check sheet Tab </a:t>
            </a:r>
          </a:p>
        </p:txBody>
      </p:sp>
    </p:spTree>
    <p:extLst>
      <p:ext uri="{BB962C8B-B14F-4D97-AF65-F5344CB8AC3E}">
        <p14:creationId xmlns:p14="http://schemas.microsoft.com/office/powerpoint/2010/main" val="200884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6D3C-7065-AB9F-705F-11719741CD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E5926F-FCFE-6D8C-0183-E50AEA7AA491}"/>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4" name="Picture 3">
            <a:extLst>
              <a:ext uri="{FF2B5EF4-FFF2-40B4-BE49-F238E27FC236}">
                <a16:creationId xmlns:a16="http://schemas.microsoft.com/office/drawing/2014/main" id="{979EC10D-4551-45AD-35E6-E6362EEB76E1}"/>
              </a:ext>
            </a:extLst>
          </p:cNvPr>
          <p:cNvPicPr>
            <a:picLocks noChangeAspect="1"/>
          </p:cNvPicPr>
          <p:nvPr/>
        </p:nvPicPr>
        <p:blipFill>
          <a:blip r:embed="rId3"/>
          <a:srcRect l="35585" t="26110" r="47340" b="22897"/>
          <a:stretch>
            <a:fillRect/>
          </a:stretch>
        </p:blipFill>
        <p:spPr>
          <a:xfrm>
            <a:off x="1402404" y="1535351"/>
            <a:ext cx="9387190" cy="4425359"/>
          </a:xfrm>
          <a:prstGeom prst="rect">
            <a:avLst/>
          </a:prstGeom>
        </p:spPr>
      </p:pic>
      <p:sp>
        <p:nvSpPr>
          <p:cNvPr id="6" name="TextBox 5">
            <a:extLst>
              <a:ext uri="{FF2B5EF4-FFF2-40B4-BE49-F238E27FC236}">
                <a16:creationId xmlns:a16="http://schemas.microsoft.com/office/drawing/2014/main" id="{BA8CB285-8E14-07B0-AA52-0F8438AA09A0}"/>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3200" dirty="0"/>
              <a:t>Additional Information Tab </a:t>
            </a:r>
          </a:p>
        </p:txBody>
      </p:sp>
      <p:sp>
        <p:nvSpPr>
          <p:cNvPr id="7" name="Oval 6">
            <a:extLst>
              <a:ext uri="{FF2B5EF4-FFF2-40B4-BE49-F238E27FC236}">
                <a16:creationId xmlns:a16="http://schemas.microsoft.com/office/drawing/2014/main" id="{4AF7DB51-88CF-F907-227C-69F3B81DE43D}"/>
              </a:ext>
            </a:extLst>
          </p:cNvPr>
          <p:cNvSpPr/>
          <p:nvPr/>
        </p:nvSpPr>
        <p:spPr>
          <a:xfrm rot="16200000">
            <a:off x="5341758" y="4848165"/>
            <a:ext cx="651233" cy="17907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090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36E97-AC42-7952-3AE0-9E1657F957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E8714D-3B39-940B-66EA-3D8BE0303CF8}"/>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7" name="Picture 6">
            <a:extLst>
              <a:ext uri="{FF2B5EF4-FFF2-40B4-BE49-F238E27FC236}">
                <a16:creationId xmlns:a16="http://schemas.microsoft.com/office/drawing/2014/main" id="{289DC303-1540-C11B-C71B-A4FC8295624B}"/>
              </a:ext>
            </a:extLst>
          </p:cNvPr>
          <p:cNvPicPr>
            <a:picLocks noChangeAspect="1"/>
          </p:cNvPicPr>
          <p:nvPr/>
        </p:nvPicPr>
        <p:blipFill>
          <a:blip r:embed="rId3"/>
          <a:srcRect l="35745" t="32935" r="50000" b="36951"/>
          <a:stretch>
            <a:fillRect/>
          </a:stretch>
        </p:blipFill>
        <p:spPr>
          <a:xfrm>
            <a:off x="2283966" y="2101174"/>
            <a:ext cx="7624068" cy="3200401"/>
          </a:xfrm>
          <a:prstGeom prst="rect">
            <a:avLst/>
          </a:prstGeom>
        </p:spPr>
      </p:pic>
      <p:sp>
        <p:nvSpPr>
          <p:cNvPr id="8" name="TextBox 7">
            <a:extLst>
              <a:ext uri="{FF2B5EF4-FFF2-40B4-BE49-F238E27FC236}">
                <a16:creationId xmlns:a16="http://schemas.microsoft.com/office/drawing/2014/main" id="{AE786775-84F3-709B-C92C-E4D7B1391619}"/>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Results Tab</a:t>
            </a:r>
          </a:p>
        </p:txBody>
      </p:sp>
    </p:spTree>
    <p:extLst>
      <p:ext uri="{BB962C8B-B14F-4D97-AF65-F5344CB8AC3E}">
        <p14:creationId xmlns:p14="http://schemas.microsoft.com/office/powerpoint/2010/main" val="2532103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A803-037A-D88B-DB53-605F756C2B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C8C096-9527-7A2E-9EFD-44B0A7E917A9}"/>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4" name="Picture 3">
            <a:extLst>
              <a:ext uri="{FF2B5EF4-FFF2-40B4-BE49-F238E27FC236}">
                <a16:creationId xmlns:a16="http://schemas.microsoft.com/office/drawing/2014/main" id="{10B3837E-3DBA-6C13-A741-1F3A343B40AB}"/>
              </a:ext>
            </a:extLst>
          </p:cNvPr>
          <p:cNvPicPr>
            <a:picLocks noChangeAspect="1"/>
          </p:cNvPicPr>
          <p:nvPr/>
        </p:nvPicPr>
        <p:blipFill>
          <a:blip r:embed="rId3"/>
          <a:srcRect l="35585" t="26110" r="51250" b="23299"/>
          <a:stretch>
            <a:fillRect/>
          </a:stretch>
        </p:blipFill>
        <p:spPr>
          <a:xfrm>
            <a:off x="3005845" y="1623834"/>
            <a:ext cx="6031150" cy="4605605"/>
          </a:xfrm>
          <a:prstGeom prst="rect">
            <a:avLst/>
          </a:prstGeom>
        </p:spPr>
      </p:pic>
      <p:pic>
        <p:nvPicPr>
          <p:cNvPr id="6" name="Picture 5">
            <a:extLst>
              <a:ext uri="{FF2B5EF4-FFF2-40B4-BE49-F238E27FC236}">
                <a16:creationId xmlns:a16="http://schemas.microsoft.com/office/drawing/2014/main" id="{CDCBC533-3C0A-AF86-346E-2B4A3E22E7B1}"/>
              </a:ext>
            </a:extLst>
          </p:cNvPr>
          <p:cNvPicPr>
            <a:picLocks noChangeAspect="1"/>
          </p:cNvPicPr>
          <p:nvPr/>
        </p:nvPicPr>
        <p:blipFill>
          <a:blip r:embed="rId4"/>
          <a:stretch>
            <a:fillRect/>
          </a:stretch>
        </p:blipFill>
        <p:spPr>
          <a:xfrm>
            <a:off x="627266" y="1459558"/>
            <a:ext cx="859611" cy="4785775"/>
          </a:xfrm>
          <a:prstGeom prst="rect">
            <a:avLst/>
          </a:prstGeom>
        </p:spPr>
      </p:pic>
      <p:sp>
        <p:nvSpPr>
          <p:cNvPr id="8" name="Oval 7">
            <a:extLst>
              <a:ext uri="{FF2B5EF4-FFF2-40B4-BE49-F238E27FC236}">
                <a16:creationId xmlns:a16="http://schemas.microsoft.com/office/drawing/2014/main" id="{EFE852D0-E4BD-7256-97EA-FD0F88AA77C1}"/>
              </a:ext>
            </a:extLst>
          </p:cNvPr>
          <p:cNvSpPr/>
          <p:nvPr/>
        </p:nvSpPr>
        <p:spPr>
          <a:xfrm>
            <a:off x="7124700" y="5781675"/>
            <a:ext cx="1057275" cy="6120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2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FD75-8C63-27D3-69DC-277CEF31B7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5782C2-E5BF-A444-1BEC-6D7A8D3A18DB}"/>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5" name="Picture 4">
            <a:extLst>
              <a:ext uri="{FF2B5EF4-FFF2-40B4-BE49-F238E27FC236}">
                <a16:creationId xmlns:a16="http://schemas.microsoft.com/office/drawing/2014/main" id="{2243D195-298B-5438-3DF8-06DA1E1614CA}"/>
              </a:ext>
            </a:extLst>
          </p:cNvPr>
          <p:cNvPicPr>
            <a:picLocks noChangeAspect="1"/>
          </p:cNvPicPr>
          <p:nvPr/>
        </p:nvPicPr>
        <p:blipFill>
          <a:blip r:embed="rId3"/>
          <a:srcRect l="35585" t="26110" r="47340" b="22897"/>
          <a:stretch>
            <a:fillRect/>
          </a:stretch>
        </p:blipFill>
        <p:spPr>
          <a:xfrm>
            <a:off x="1364556" y="1489234"/>
            <a:ext cx="4649820" cy="4649411"/>
          </a:xfrm>
          <a:prstGeom prst="rect">
            <a:avLst/>
          </a:prstGeom>
        </p:spPr>
      </p:pic>
      <p:pic>
        <p:nvPicPr>
          <p:cNvPr id="8" name="Picture 7">
            <a:extLst>
              <a:ext uri="{FF2B5EF4-FFF2-40B4-BE49-F238E27FC236}">
                <a16:creationId xmlns:a16="http://schemas.microsoft.com/office/drawing/2014/main" id="{03F4EFE3-2DE8-57BB-3BF8-E628FCEDF218}"/>
              </a:ext>
            </a:extLst>
          </p:cNvPr>
          <p:cNvPicPr>
            <a:picLocks noChangeAspect="1"/>
          </p:cNvPicPr>
          <p:nvPr/>
        </p:nvPicPr>
        <p:blipFill>
          <a:blip r:embed="rId4"/>
          <a:srcRect l="44282" t="13261" r="39521" b="23700"/>
          <a:stretch>
            <a:fillRect/>
          </a:stretch>
        </p:blipFill>
        <p:spPr>
          <a:xfrm>
            <a:off x="6095999" y="1527739"/>
            <a:ext cx="5225700" cy="4396406"/>
          </a:xfrm>
          <a:prstGeom prst="rect">
            <a:avLst/>
          </a:prstGeom>
        </p:spPr>
      </p:pic>
      <p:sp>
        <p:nvSpPr>
          <p:cNvPr id="9" name="Oval 8">
            <a:extLst>
              <a:ext uri="{FF2B5EF4-FFF2-40B4-BE49-F238E27FC236}">
                <a16:creationId xmlns:a16="http://schemas.microsoft.com/office/drawing/2014/main" id="{DF47382D-8770-BEA0-1D19-CCFAC99CE84A}"/>
              </a:ext>
            </a:extLst>
          </p:cNvPr>
          <p:cNvSpPr/>
          <p:nvPr/>
        </p:nvSpPr>
        <p:spPr>
          <a:xfrm>
            <a:off x="9220200" y="1947400"/>
            <a:ext cx="2552700" cy="40773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5F7EEA-B2EF-2690-5041-A722D1C8DDC5}"/>
              </a:ext>
            </a:extLst>
          </p:cNvPr>
          <p:cNvSpPr/>
          <p:nvPr/>
        </p:nvSpPr>
        <p:spPr>
          <a:xfrm>
            <a:off x="5051897" y="3372343"/>
            <a:ext cx="1196502" cy="27529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3CE312-CDD4-C32D-C2E9-FA0591680FE6}"/>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Templates and Assistance </a:t>
            </a:r>
          </a:p>
        </p:txBody>
      </p:sp>
      <p:sp>
        <p:nvSpPr>
          <p:cNvPr id="12" name="Oval 11">
            <a:extLst>
              <a:ext uri="{FF2B5EF4-FFF2-40B4-BE49-F238E27FC236}">
                <a16:creationId xmlns:a16="http://schemas.microsoft.com/office/drawing/2014/main" id="{61F99144-8133-3D2C-73F8-EEDD4D23F3C5}"/>
              </a:ext>
            </a:extLst>
          </p:cNvPr>
          <p:cNvSpPr/>
          <p:nvPr/>
        </p:nvSpPr>
        <p:spPr>
          <a:xfrm rot="16200000">
            <a:off x="3151010" y="5371692"/>
            <a:ext cx="651233" cy="11049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722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4B480-363B-2231-1BDD-077694DF55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9700E4-E4E2-473B-5C46-1EF0F51CA6AD}"/>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Success </a:t>
            </a:r>
          </a:p>
        </p:txBody>
      </p:sp>
      <p:pic>
        <p:nvPicPr>
          <p:cNvPr id="4" name="Picture 3">
            <a:extLst>
              <a:ext uri="{FF2B5EF4-FFF2-40B4-BE49-F238E27FC236}">
                <a16:creationId xmlns:a16="http://schemas.microsoft.com/office/drawing/2014/main" id="{E248A4AE-DA52-3C4A-8D85-1A53984D77A8}"/>
              </a:ext>
            </a:extLst>
          </p:cNvPr>
          <p:cNvPicPr>
            <a:picLocks noChangeAspect="1"/>
          </p:cNvPicPr>
          <p:nvPr/>
        </p:nvPicPr>
        <p:blipFill>
          <a:blip r:embed="rId3"/>
          <a:srcRect l="46874" t="41017" r="41595" b="34140"/>
          <a:stretch>
            <a:fillRect/>
          </a:stretch>
        </p:blipFill>
        <p:spPr>
          <a:xfrm>
            <a:off x="1485900" y="2383971"/>
            <a:ext cx="8981062" cy="3845468"/>
          </a:xfrm>
          <a:prstGeom prst="rect">
            <a:avLst/>
          </a:prstGeom>
        </p:spPr>
      </p:pic>
    </p:spTree>
    <p:extLst>
      <p:ext uri="{BB962C8B-B14F-4D97-AF65-F5344CB8AC3E}">
        <p14:creationId xmlns:p14="http://schemas.microsoft.com/office/powerpoint/2010/main" val="7914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FBC5F-BA0F-9E7F-49DD-708F7FE7D6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C660E5-2E35-3305-16D0-6C14BE342EE9}"/>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Other Capacity Development Assistance </a:t>
            </a:r>
          </a:p>
        </p:txBody>
      </p:sp>
      <p:graphicFrame>
        <p:nvGraphicFramePr>
          <p:cNvPr id="2" name="Diagram 1">
            <a:extLst>
              <a:ext uri="{FF2B5EF4-FFF2-40B4-BE49-F238E27FC236}">
                <a16:creationId xmlns:a16="http://schemas.microsoft.com/office/drawing/2014/main" id="{484D0F99-F9C6-10E7-273B-F2F990C38CE6}"/>
              </a:ext>
            </a:extLst>
          </p:cNvPr>
          <p:cNvGraphicFramePr/>
          <p:nvPr>
            <p:extLst>
              <p:ext uri="{D42A27DB-BD31-4B8C-83A1-F6EECF244321}">
                <p14:modId xmlns:p14="http://schemas.microsoft.com/office/powerpoint/2010/main" val="1872491411"/>
              </p:ext>
            </p:extLst>
          </p:nvPr>
        </p:nvGraphicFramePr>
        <p:xfrm>
          <a:off x="1247775" y="1459558"/>
          <a:ext cx="9848850" cy="467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554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8C582-BADD-72BC-E8A0-F904D16F98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899532-DC2E-92DF-3AF9-79270FABC3CA}"/>
              </a:ext>
            </a:extLst>
          </p:cNvPr>
          <p:cNvSpPr txBox="1"/>
          <p:nvPr/>
        </p:nvSpPr>
        <p:spPr>
          <a:xfrm>
            <a:off x="621956" y="640319"/>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AWWA Water Loss Audit </a:t>
            </a:r>
          </a:p>
        </p:txBody>
      </p:sp>
      <p:sp>
        <p:nvSpPr>
          <p:cNvPr id="14" name="TextBox 13">
            <a:extLst>
              <a:ext uri="{FF2B5EF4-FFF2-40B4-BE49-F238E27FC236}">
                <a16:creationId xmlns:a16="http://schemas.microsoft.com/office/drawing/2014/main" id="{98277978-B323-0126-3472-6A3F61009CAE}"/>
              </a:ext>
            </a:extLst>
          </p:cNvPr>
          <p:cNvSpPr txBox="1"/>
          <p:nvPr/>
        </p:nvSpPr>
        <p:spPr>
          <a:xfrm>
            <a:off x="952497" y="4124325"/>
            <a:ext cx="1062937" cy="307777"/>
          </a:xfrm>
          <a:prstGeom prst="rect">
            <a:avLst/>
          </a:prstGeom>
          <a:noFill/>
        </p:spPr>
        <p:txBody>
          <a:bodyPr wrap="square" rtlCol="0">
            <a:spAutoFit/>
          </a:bodyPr>
          <a:lstStyle/>
          <a:p>
            <a:pPr algn="ctr"/>
            <a:r>
              <a:rPr lang="en-US" sz="1400" dirty="0">
                <a:solidFill>
                  <a:schemeClr val="bg1"/>
                </a:solidFill>
              </a:rPr>
              <a:t>Water Sold</a:t>
            </a:r>
          </a:p>
        </p:txBody>
      </p:sp>
      <p:sp>
        <p:nvSpPr>
          <p:cNvPr id="15" name="TextBox 14">
            <a:extLst>
              <a:ext uri="{FF2B5EF4-FFF2-40B4-BE49-F238E27FC236}">
                <a16:creationId xmlns:a16="http://schemas.microsoft.com/office/drawing/2014/main" id="{F9B164F1-0FAA-2351-4541-C74C98BC5112}"/>
              </a:ext>
            </a:extLst>
          </p:cNvPr>
          <p:cNvSpPr txBox="1"/>
          <p:nvPr/>
        </p:nvSpPr>
        <p:spPr>
          <a:xfrm>
            <a:off x="876300" y="5391150"/>
            <a:ext cx="1272488" cy="523220"/>
          </a:xfrm>
          <a:prstGeom prst="rect">
            <a:avLst/>
          </a:prstGeom>
          <a:noFill/>
        </p:spPr>
        <p:txBody>
          <a:bodyPr wrap="square" rtlCol="0">
            <a:spAutoFit/>
          </a:bodyPr>
          <a:lstStyle/>
          <a:p>
            <a:pPr algn="ctr"/>
            <a:r>
              <a:rPr lang="en-US" sz="1400" dirty="0">
                <a:solidFill>
                  <a:schemeClr val="bg1"/>
                </a:solidFill>
              </a:rPr>
              <a:t>Unaccounted for water</a:t>
            </a:r>
          </a:p>
        </p:txBody>
      </p:sp>
      <p:graphicFrame>
        <p:nvGraphicFramePr>
          <p:cNvPr id="4" name="Diagram 3">
            <a:extLst>
              <a:ext uri="{FF2B5EF4-FFF2-40B4-BE49-F238E27FC236}">
                <a16:creationId xmlns:a16="http://schemas.microsoft.com/office/drawing/2014/main" id="{277B1551-A1C3-037F-0458-ADC390396FA3}"/>
              </a:ext>
            </a:extLst>
          </p:cNvPr>
          <p:cNvGraphicFramePr/>
          <p:nvPr>
            <p:extLst>
              <p:ext uri="{D42A27DB-BD31-4B8C-83A1-F6EECF244321}">
                <p14:modId xmlns:p14="http://schemas.microsoft.com/office/powerpoint/2010/main" val="3076256066"/>
              </p:ext>
            </p:extLst>
          </p:nvPr>
        </p:nvGraphicFramePr>
        <p:xfrm>
          <a:off x="774357" y="1053885"/>
          <a:ext cx="10465145" cy="5084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469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3248-6E6A-B3EC-36D2-30693AEF48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EEF4B2-CDCC-DAC1-4B04-5C641FED4985}"/>
              </a:ext>
            </a:extLst>
          </p:cNvPr>
          <p:cNvSpPr txBox="1"/>
          <p:nvPr/>
        </p:nvSpPr>
        <p:spPr>
          <a:xfrm>
            <a:off x="621956" y="640319"/>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AWWA Water Loss Audit </a:t>
            </a:r>
          </a:p>
        </p:txBody>
      </p:sp>
      <p:graphicFrame>
        <p:nvGraphicFramePr>
          <p:cNvPr id="2" name="Diagram 1">
            <a:extLst>
              <a:ext uri="{FF2B5EF4-FFF2-40B4-BE49-F238E27FC236}">
                <a16:creationId xmlns:a16="http://schemas.microsoft.com/office/drawing/2014/main" id="{F43D814F-F19A-EAC0-EC4C-3BC8ABBD12CB}"/>
              </a:ext>
            </a:extLst>
          </p:cNvPr>
          <p:cNvGraphicFramePr/>
          <p:nvPr>
            <p:extLst>
              <p:ext uri="{D42A27DB-BD31-4B8C-83A1-F6EECF244321}">
                <p14:modId xmlns:p14="http://schemas.microsoft.com/office/powerpoint/2010/main" val="812251394"/>
              </p:ext>
            </p:extLst>
          </p:nvPr>
        </p:nvGraphicFramePr>
        <p:xfrm>
          <a:off x="1875828" y="1735810"/>
          <a:ext cx="9541815" cy="4481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4C1763D-5F20-40E1-3ED0-924353E7D448}"/>
              </a:ext>
            </a:extLst>
          </p:cNvPr>
          <p:cNvSpPr txBox="1"/>
          <p:nvPr/>
        </p:nvSpPr>
        <p:spPr>
          <a:xfrm>
            <a:off x="952497" y="4124325"/>
            <a:ext cx="1062937" cy="307777"/>
          </a:xfrm>
          <a:prstGeom prst="rect">
            <a:avLst/>
          </a:prstGeom>
          <a:noFill/>
        </p:spPr>
        <p:txBody>
          <a:bodyPr wrap="square" rtlCol="0">
            <a:spAutoFit/>
          </a:bodyPr>
          <a:lstStyle/>
          <a:p>
            <a:pPr algn="ctr"/>
            <a:r>
              <a:rPr lang="en-US" sz="1400" dirty="0">
                <a:solidFill>
                  <a:schemeClr val="bg1"/>
                </a:solidFill>
              </a:rPr>
              <a:t>Water Sold</a:t>
            </a:r>
          </a:p>
        </p:txBody>
      </p:sp>
      <p:sp>
        <p:nvSpPr>
          <p:cNvPr id="22" name="Rectangle 21">
            <a:extLst>
              <a:ext uri="{FF2B5EF4-FFF2-40B4-BE49-F238E27FC236}">
                <a16:creationId xmlns:a16="http://schemas.microsoft.com/office/drawing/2014/main" id="{8D8675E3-BAB0-FFFF-60CB-1E2C83964A12}"/>
              </a:ext>
            </a:extLst>
          </p:cNvPr>
          <p:cNvSpPr/>
          <p:nvPr/>
        </p:nvSpPr>
        <p:spPr>
          <a:xfrm rot="16200000">
            <a:off x="-501609" y="3272354"/>
            <a:ext cx="3170460"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solidFill>
                <a:effectLst/>
              </a:rPr>
              <a:t>Correct</a:t>
            </a:r>
          </a:p>
        </p:txBody>
      </p:sp>
    </p:spTree>
    <p:extLst>
      <p:ext uri="{BB962C8B-B14F-4D97-AF65-F5344CB8AC3E}">
        <p14:creationId xmlns:p14="http://schemas.microsoft.com/office/powerpoint/2010/main" val="298108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45977-EAB9-E6DD-200D-46712238CDDD}"/>
              </a:ext>
            </a:extLst>
          </p:cNvPr>
          <p:cNvSpPr txBox="1"/>
          <p:nvPr/>
        </p:nvSpPr>
        <p:spPr>
          <a:xfrm>
            <a:off x="1193800" y="2422189"/>
            <a:ext cx="10223500" cy="3416320"/>
          </a:xfrm>
          <a:prstGeom prst="rect">
            <a:avLst/>
          </a:prstGeom>
          <a:noFill/>
        </p:spPr>
        <p:txBody>
          <a:bodyPr wrap="square">
            <a:spAutoFit/>
          </a:bodyPr>
          <a:lstStyle/>
          <a:p>
            <a:r>
              <a:rPr lang="en-US" sz="3600" b="0" i="0" dirty="0">
                <a:solidFill>
                  <a:srgbClr val="333333"/>
                </a:solidFill>
                <a:effectLst/>
                <a:latin typeface="Garamond" panose="02020404030301010803" pitchFamily="18" charset="0"/>
                <a:cs typeface="Arial" panose="020B0604020202020204" pitchFamily="34" charset="0"/>
              </a:rPr>
              <a:t>Capacity Development is a fundamental component of the 1996 Amendments to the </a:t>
            </a:r>
            <a:r>
              <a:rPr lang="en-US" sz="3600" b="1" i="0" dirty="0">
                <a:solidFill>
                  <a:srgbClr val="333333"/>
                </a:solidFill>
                <a:effectLst/>
                <a:latin typeface="Garamond" panose="02020404030301010803" pitchFamily="18" charset="0"/>
                <a:cs typeface="Arial" panose="020B0604020202020204" pitchFamily="34" charset="0"/>
              </a:rPr>
              <a:t>Safe Drinking Water Act</a:t>
            </a:r>
            <a:r>
              <a:rPr lang="en-US" sz="3600" b="0" i="0" dirty="0">
                <a:solidFill>
                  <a:srgbClr val="333333"/>
                </a:solidFill>
                <a:effectLst/>
                <a:latin typeface="Garamond" panose="02020404030301010803" pitchFamily="18" charset="0"/>
                <a:cs typeface="Arial" panose="020B0604020202020204" pitchFamily="34" charset="0"/>
              </a:rPr>
              <a:t> (SDWA) that </a:t>
            </a:r>
            <a:r>
              <a:rPr lang="en-US" sz="3600" b="0" i="0" dirty="0">
                <a:solidFill>
                  <a:srgbClr val="333333"/>
                </a:solidFill>
                <a:effectLst/>
                <a:cs typeface="Arial" panose="020B0604020202020204" pitchFamily="34" charset="0"/>
              </a:rPr>
              <a:t>creates</a:t>
            </a:r>
            <a:r>
              <a:rPr lang="en-US" sz="3600" b="0" i="0" dirty="0">
                <a:solidFill>
                  <a:srgbClr val="333333"/>
                </a:solidFill>
                <a:effectLst/>
                <a:latin typeface="Garamond" panose="02020404030301010803" pitchFamily="18" charset="0"/>
                <a:cs typeface="Arial" panose="020B0604020202020204" pitchFamily="34" charset="0"/>
              </a:rPr>
              <a:t> a </a:t>
            </a:r>
            <a:r>
              <a:rPr lang="en-US" sz="3600" b="0" i="0" dirty="0">
                <a:solidFill>
                  <a:srgbClr val="333333"/>
                </a:solidFill>
                <a:effectLst/>
                <a:latin typeface="Garamond (Body)"/>
                <a:cs typeface="Arial" panose="020B0604020202020204" pitchFamily="34" charset="0"/>
              </a:rPr>
              <a:t>framework</a:t>
            </a:r>
            <a:r>
              <a:rPr lang="en-US" sz="3600" b="0" i="0" dirty="0">
                <a:solidFill>
                  <a:srgbClr val="333333"/>
                </a:solidFill>
                <a:effectLst/>
                <a:latin typeface="Garamond" panose="02020404030301010803" pitchFamily="18" charset="0"/>
                <a:cs typeface="Arial" panose="020B0604020202020204" pitchFamily="34" charset="0"/>
              </a:rPr>
              <a:t> for states to support the </a:t>
            </a:r>
            <a:r>
              <a:rPr lang="en-US" sz="3600" b="1" i="0" dirty="0">
                <a:solidFill>
                  <a:srgbClr val="333333"/>
                </a:solidFill>
                <a:effectLst/>
                <a:latin typeface="Garamond" panose="02020404030301010803" pitchFamily="18" charset="0"/>
                <a:cs typeface="Arial" panose="020B0604020202020204" pitchFamily="34" charset="0"/>
              </a:rPr>
              <a:t>technical</a:t>
            </a:r>
            <a:r>
              <a:rPr lang="en-US" sz="3600" b="0" i="0" dirty="0">
                <a:solidFill>
                  <a:srgbClr val="333333"/>
                </a:solidFill>
                <a:effectLst/>
                <a:latin typeface="Garamond" panose="02020404030301010803" pitchFamily="18" charset="0"/>
                <a:cs typeface="Arial" panose="020B0604020202020204" pitchFamily="34" charset="0"/>
              </a:rPr>
              <a:t>, </a:t>
            </a:r>
            <a:r>
              <a:rPr lang="en-US" sz="3600" b="1" i="0" dirty="0">
                <a:solidFill>
                  <a:srgbClr val="333333"/>
                </a:solidFill>
                <a:effectLst/>
                <a:latin typeface="Garamond" panose="02020404030301010803" pitchFamily="18" charset="0"/>
                <a:cs typeface="Arial" panose="020B0604020202020204" pitchFamily="34" charset="0"/>
              </a:rPr>
              <a:t>managerial</a:t>
            </a:r>
            <a:r>
              <a:rPr lang="en-US" sz="3600" b="0" i="0" dirty="0">
                <a:solidFill>
                  <a:srgbClr val="333333"/>
                </a:solidFill>
                <a:effectLst/>
                <a:latin typeface="Garamond" panose="02020404030301010803" pitchFamily="18" charset="0"/>
                <a:cs typeface="Arial" panose="020B0604020202020204" pitchFamily="34" charset="0"/>
              </a:rPr>
              <a:t>, and </a:t>
            </a:r>
            <a:r>
              <a:rPr lang="en-US" sz="3600" b="1" i="0" dirty="0">
                <a:solidFill>
                  <a:srgbClr val="333333"/>
                </a:solidFill>
                <a:effectLst/>
                <a:latin typeface="Garamond" panose="02020404030301010803" pitchFamily="18" charset="0"/>
                <a:cs typeface="Arial" panose="020B0604020202020204" pitchFamily="34" charset="0"/>
              </a:rPr>
              <a:t>financial</a:t>
            </a:r>
            <a:r>
              <a:rPr lang="en-US" sz="3600" b="0" i="0" dirty="0">
                <a:solidFill>
                  <a:srgbClr val="333333"/>
                </a:solidFill>
                <a:effectLst/>
                <a:latin typeface="Garamond" panose="02020404030301010803" pitchFamily="18" charset="0"/>
                <a:cs typeface="Arial" panose="020B0604020202020204" pitchFamily="34" charset="0"/>
              </a:rPr>
              <a:t> (TMF) aspects of public water supply operation.</a:t>
            </a:r>
            <a:endParaRPr lang="en-US" sz="3600" dirty="0">
              <a:latin typeface="Garamond" panose="02020404030301010803" pitchFamily="18" charset="0"/>
              <a:cs typeface="Arial" panose="020B0604020202020204" pitchFamily="34" charset="0"/>
            </a:endParaRPr>
          </a:p>
        </p:txBody>
      </p:sp>
      <p:sp>
        <p:nvSpPr>
          <p:cNvPr id="6" name="TextBox 5">
            <a:extLst>
              <a:ext uri="{FF2B5EF4-FFF2-40B4-BE49-F238E27FC236}">
                <a16:creationId xmlns:a16="http://schemas.microsoft.com/office/drawing/2014/main" id="{BF2812F0-33FC-A7C0-4781-B1675E3A3644}"/>
              </a:ext>
            </a:extLst>
          </p:cNvPr>
          <p:cNvSpPr txBox="1"/>
          <p:nvPr/>
        </p:nvSpPr>
        <p:spPr>
          <a:xfrm>
            <a:off x="609599" y="609600"/>
            <a:ext cx="10982325" cy="830997"/>
          </a:xfrm>
          <a:prstGeom prst="rect">
            <a:avLst/>
          </a:prstGeom>
          <a:gradFill>
            <a:gsLst>
              <a:gs pos="0">
                <a:schemeClr val="accent3">
                  <a:tint val="60000"/>
                  <a:lumMod val="110000"/>
                </a:schemeClr>
              </a:gs>
              <a:gs pos="100000">
                <a:schemeClr val="accent3">
                  <a:tint val="82000"/>
                </a:schemeClr>
              </a:gs>
            </a:gsLst>
            <a:lin ang="5400000" scaled="0"/>
          </a:gradFill>
        </p:spPr>
        <p:txBody>
          <a:bodyPr wrap="square" rtlCol="0">
            <a:spAutoFit/>
          </a:bodyPr>
          <a:lstStyle/>
          <a:p>
            <a:pPr algn="ctr"/>
            <a:r>
              <a:rPr lang="en-US" sz="4800" dirty="0"/>
              <a:t>What is Capacity Development?</a:t>
            </a:r>
          </a:p>
        </p:txBody>
      </p:sp>
    </p:spTree>
    <p:extLst>
      <p:ext uri="{BB962C8B-B14F-4D97-AF65-F5344CB8AC3E}">
        <p14:creationId xmlns:p14="http://schemas.microsoft.com/office/powerpoint/2010/main" val="476164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0342F-6915-0486-9FE7-77EBF65F31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8572AF-E347-D510-D6CF-B2CC3FA97E75}"/>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AWWA Water Loss Audit</a:t>
            </a:r>
          </a:p>
        </p:txBody>
      </p:sp>
      <p:pic>
        <p:nvPicPr>
          <p:cNvPr id="5" name="Picture 4">
            <a:extLst>
              <a:ext uri="{FF2B5EF4-FFF2-40B4-BE49-F238E27FC236}">
                <a16:creationId xmlns:a16="http://schemas.microsoft.com/office/drawing/2014/main" id="{8114B8B6-0C00-61E6-CEA7-73EFC5AC474D}"/>
              </a:ext>
            </a:extLst>
          </p:cNvPr>
          <p:cNvPicPr>
            <a:picLocks noChangeAspect="1"/>
          </p:cNvPicPr>
          <p:nvPr/>
        </p:nvPicPr>
        <p:blipFill>
          <a:blip r:embed="rId3"/>
          <a:srcRect l="35506" t="22094" r="40797" b="23299"/>
          <a:stretch>
            <a:fillRect/>
          </a:stretch>
        </p:blipFill>
        <p:spPr>
          <a:xfrm>
            <a:off x="698156" y="1459559"/>
            <a:ext cx="4545053" cy="2664970"/>
          </a:xfrm>
          <a:prstGeom prst="rect">
            <a:avLst/>
          </a:prstGeom>
        </p:spPr>
      </p:pic>
      <p:sp>
        <p:nvSpPr>
          <p:cNvPr id="6" name="TextBox 5">
            <a:extLst>
              <a:ext uri="{FF2B5EF4-FFF2-40B4-BE49-F238E27FC236}">
                <a16:creationId xmlns:a16="http://schemas.microsoft.com/office/drawing/2014/main" id="{EB18BDB5-3E77-2C22-5078-6C85AB20390D}"/>
              </a:ext>
            </a:extLst>
          </p:cNvPr>
          <p:cNvSpPr txBox="1"/>
          <p:nvPr/>
        </p:nvSpPr>
        <p:spPr>
          <a:xfrm>
            <a:off x="705758" y="4294762"/>
            <a:ext cx="1750979" cy="92333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12 consecutive months of data needed</a:t>
            </a:r>
          </a:p>
        </p:txBody>
      </p:sp>
      <p:pic>
        <p:nvPicPr>
          <p:cNvPr id="8" name="Picture 7">
            <a:extLst>
              <a:ext uri="{FF2B5EF4-FFF2-40B4-BE49-F238E27FC236}">
                <a16:creationId xmlns:a16="http://schemas.microsoft.com/office/drawing/2014/main" id="{09978D98-4D32-9F3A-92E1-918220293015}"/>
              </a:ext>
            </a:extLst>
          </p:cNvPr>
          <p:cNvPicPr>
            <a:picLocks noChangeAspect="1"/>
          </p:cNvPicPr>
          <p:nvPr/>
        </p:nvPicPr>
        <p:blipFill>
          <a:blip r:embed="rId4"/>
          <a:srcRect l="35426" t="24102" r="47180" b="24102"/>
          <a:stretch>
            <a:fillRect/>
          </a:stretch>
        </p:blipFill>
        <p:spPr>
          <a:xfrm>
            <a:off x="4215318" y="1863565"/>
            <a:ext cx="7169286" cy="4242372"/>
          </a:xfrm>
          <a:prstGeom prst="rect">
            <a:avLst/>
          </a:prstGeom>
        </p:spPr>
      </p:pic>
    </p:spTree>
    <p:extLst>
      <p:ext uri="{BB962C8B-B14F-4D97-AF65-F5344CB8AC3E}">
        <p14:creationId xmlns:p14="http://schemas.microsoft.com/office/powerpoint/2010/main" val="135369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CED0-B57F-292F-D6AD-BE10D22F0E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8DC120-2DB7-8D06-D220-95025C14A1DD}"/>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AWWA Water Loss Audit Results</a:t>
            </a:r>
          </a:p>
        </p:txBody>
      </p:sp>
      <p:pic>
        <p:nvPicPr>
          <p:cNvPr id="4" name="Picture 3">
            <a:extLst>
              <a:ext uri="{FF2B5EF4-FFF2-40B4-BE49-F238E27FC236}">
                <a16:creationId xmlns:a16="http://schemas.microsoft.com/office/drawing/2014/main" id="{3A49BDD8-2021-88FE-DFAF-EF17331578D1}"/>
              </a:ext>
            </a:extLst>
          </p:cNvPr>
          <p:cNvPicPr>
            <a:picLocks noChangeAspect="1"/>
          </p:cNvPicPr>
          <p:nvPr/>
        </p:nvPicPr>
        <p:blipFill>
          <a:blip r:embed="rId3"/>
          <a:srcRect l="35665" t="20890" r="47979" b="23299"/>
          <a:stretch>
            <a:fillRect/>
          </a:stretch>
        </p:blipFill>
        <p:spPr>
          <a:xfrm>
            <a:off x="787940" y="1444155"/>
            <a:ext cx="5849202" cy="3966046"/>
          </a:xfrm>
          <a:prstGeom prst="rect">
            <a:avLst/>
          </a:prstGeom>
        </p:spPr>
      </p:pic>
      <p:pic>
        <p:nvPicPr>
          <p:cNvPr id="7" name="Picture 6">
            <a:extLst>
              <a:ext uri="{FF2B5EF4-FFF2-40B4-BE49-F238E27FC236}">
                <a16:creationId xmlns:a16="http://schemas.microsoft.com/office/drawing/2014/main" id="{40AD741A-309B-91AF-E8BB-CF0BAE200A21}"/>
              </a:ext>
            </a:extLst>
          </p:cNvPr>
          <p:cNvPicPr>
            <a:picLocks noChangeAspect="1"/>
          </p:cNvPicPr>
          <p:nvPr/>
        </p:nvPicPr>
        <p:blipFill>
          <a:blip r:embed="rId4"/>
          <a:srcRect l="35346" t="20087" r="44947" b="22898"/>
          <a:stretch>
            <a:fillRect/>
          </a:stretch>
        </p:blipFill>
        <p:spPr>
          <a:xfrm>
            <a:off x="5788367" y="1855063"/>
            <a:ext cx="5705476" cy="4370732"/>
          </a:xfrm>
          <a:prstGeom prst="rect">
            <a:avLst/>
          </a:prstGeom>
        </p:spPr>
      </p:pic>
    </p:spTree>
    <p:extLst>
      <p:ext uri="{BB962C8B-B14F-4D97-AF65-F5344CB8AC3E}">
        <p14:creationId xmlns:p14="http://schemas.microsoft.com/office/powerpoint/2010/main" val="3348416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43C7-34CC-9BCF-CDAB-43DA617EF4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E4E09B-52B9-A781-01E4-90EEDA82BD03}"/>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Emergency Response Plans</a:t>
            </a:r>
          </a:p>
        </p:txBody>
      </p:sp>
      <p:pic>
        <p:nvPicPr>
          <p:cNvPr id="2" name="Picture 1" descr="Graphical user interface&#10;&#10;Description automatically generated with medium confidence">
            <a:extLst>
              <a:ext uri="{FF2B5EF4-FFF2-40B4-BE49-F238E27FC236}">
                <a16:creationId xmlns:a16="http://schemas.microsoft.com/office/drawing/2014/main" id="{59D095EE-7231-A1F9-6FB4-14C89812429D}"/>
              </a:ext>
            </a:extLst>
          </p:cNvPr>
          <p:cNvPicPr>
            <a:picLocks noChangeAspect="1"/>
          </p:cNvPicPr>
          <p:nvPr/>
        </p:nvPicPr>
        <p:blipFill>
          <a:blip r:embed="rId3">
            <a:extLst>
              <a:ext uri="{28A0092B-C50C-407E-A947-70E740481C1C}">
                <a14:useLocalDpi xmlns:a14="http://schemas.microsoft.com/office/drawing/2010/main" val="0"/>
              </a:ext>
            </a:extLst>
          </a:blip>
          <a:srcRect l="50000" t="14751" r="7846" b="10638"/>
          <a:stretch>
            <a:fillRect/>
          </a:stretch>
        </p:blipFill>
        <p:spPr>
          <a:xfrm>
            <a:off x="5984806" y="1459557"/>
            <a:ext cx="5250641" cy="4769882"/>
          </a:xfrm>
          <a:prstGeom prst="rect">
            <a:avLst/>
          </a:prstGeom>
        </p:spPr>
      </p:pic>
      <p:sp>
        <p:nvSpPr>
          <p:cNvPr id="4" name="TextBox 3">
            <a:extLst>
              <a:ext uri="{FF2B5EF4-FFF2-40B4-BE49-F238E27FC236}">
                <a16:creationId xmlns:a16="http://schemas.microsoft.com/office/drawing/2014/main" id="{2638886A-5B1C-5427-7AAF-06AD8DD3FDCC}"/>
              </a:ext>
            </a:extLst>
          </p:cNvPr>
          <p:cNvSpPr txBox="1"/>
          <p:nvPr/>
        </p:nvSpPr>
        <p:spPr>
          <a:xfrm>
            <a:off x="956553" y="1490008"/>
            <a:ext cx="4656306"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Required by EPA for systems serving over 3,300 people.</a:t>
            </a:r>
          </a:p>
          <a:p>
            <a:endParaRPr lang="en-US" sz="3200" dirty="0"/>
          </a:p>
          <a:p>
            <a:pPr marL="457200" indent="-457200">
              <a:buFont typeface="Arial" panose="020B0604020202020204" pitchFamily="34" charset="0"/>
              <a:buChar char="•"/>
            </a:pPr>
            <a:r>
              <a:rPr lang="en-US" sz="3200" dirty="0"/>
              <a:t>Required by DEQ for systems receiving DWSRF funding</a:t>
            </a:r>
          </a:p>
          <a:p>
            <a:endParaRPr lang="en-US" sz="3200" dirty="0"/>
          </a:p>
        </p:txBody>
      </p:sp>
      <p:sp>
        <p:nvSpPr>
          <p:cNvPr id="6" name="TextBox 5">
            <a:extLst>
              <a:ext uri="{FF2B5EF4-FFF2-40B4-BE49-F238E27FC236}">
                <a16:creationId xmlns:a16="http://schemas.microsoft.com/office/drawing/2014/main" id="{44553E1F-6E45-B17F-EDD7-DE7E6E113865}"/>
              </a:ext>
            </a:extLst>
          </p:cNvPr>
          <p:cNvSpPr txBox="1"/>
          <p:nvPr/>
        </p:nvSpPr>
        <p:spPr>
          <a:xfrm>
            <a:off x="956553" y="5279047"/>
            <a:ext cx="4656306" cy="830997"/>
          </a:xfrm>
          <a:prstGeom prst="rect">
            <a:avLst/>
          </a:prstGeom>
          <a:noFill/>
        </p:spPr>
        <p:txBody>
          <a:bodyPr wrap="square" rtlCol="0">
            <a:spAutoFit/>
          </a:bodyPr>
          <a:lstStyle/>
          <a:p>
            <a:r>
              <a:rPr lang="en-US" sz="2400" i="1" dirty="0"/>
              <a:t>We utilize the template provided by EPA, following the AWIA guidelines.</a:t>
            </a:r>
          </a:p>
        </p:txBody>
      </p:sp>
    </p:spTree>
    <p:extLst>
      <p:ext uri="{BB962C8B-B14F-4D97-AF65-F5344CB8AC3E}">
        <p14:creationId xmlns:p14="http://schemas.microsoft.com/office/powerpoint/2010/main" val="1245174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3DEF9-5948-FC86-6452-275BF6187615}"/>
              </a:ext>
            </a:extLst>
          </p:cNvPr>
          <p:cNvSpPr>
            <a:spLocks noGrp="1"/>
          </p:cNvSpPr>
          <p:nvPr>
            <p:ph type="title"/>
          </p:nvPr>
        </p:nvSpPr>
        <p:spPr>
          <a:xfrm>
            <a:off x="1085958" y="1535109"/>
            <a:ext cx="10044023" cy="877729"/>
          </a:xfrm>
        </p:spPr>
        <p:txBody>
          <a:bodyPr anchor="ctr">
            <a:noAutofit/>
          </a:bodyPr>
          <a:lstStyle/>
          <a:p>
            <a:r>
              <a:rPr lang="en-US" sz="3600" b="1" dirty="0">
                <a:solidFill>
                  <a:schemeClr val="accent2"/>
                </a:solidFill>
              </a:rPr>
              <a:t>5 Core Components</a:t>
            </a:r>
          </a:p>
        </p:txBody>
      </p:sp>
      <p:graphicFrame>
        <p:nvGraphicFramePr>
          <p:cNvPr id="5" name="Content Placeholder 2">
            <a:extLst>
              <a:ext uri="{FF2B5EF4-FFF2-40B4-BE49-F238E27FC236}">
                <a16:creationId xmlns:a16="http://schemas.microsoft.com/office/drawing/2014/main" id="{980C2230-6B15-DC57-B9CD-99F40B2FD740}"/>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2D305C-6995-AA8A-86AE-3BC2C46CF46F}"/>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Asset Management Plans</a:t>
            </a:r>
          </a:p>
        </p:txBody>
      </p:sp>
    </p:spTree>
    <p:extLst>
      <p:ext uri="{BB962C8B-B14F-4D97-AF65-F5344CB8AC3E}">
        <p14:creationId xmlns:p14="http://schemas.microsoft.com/office/powerpoint/2010/main" val="1453240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1A194-B199-09DE-CA1C-7A341EE910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CEDC1D-FA45-89C6-FD12-6A044D68F057}"/>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a:t>Asset Management Plan Tool</a:t>
            </a:r>
            <a:endParaRPr lang="en-US" sz="4800" dirty="0"/>
          </a:p>
        </p:txBody>
      </p:sp>
      <p:pic>
        <p:nvPicPr>
          <p:cNvPr id="5" name="Picture 4">
            <a:extLst>
              <a:ext uri="{FF2B5EF4-FFF2-40B4-BE49-F238E27FC236}">
                <a16:creationId xmlns:a16="http://schemas.microsoft.com/office/drawing/2014/main" id="{9AD58128-CEA2-EA11-4BE9-8A818E5AA2C6}"/>
              </a:ext>
            </a:extLst>
          </p:cNvPr>
          <p:cNvPicPr>
            <a:picLocks noChangeAspect="1"/>
          </p:cNvPicPr>
          <p:nvPr/>
        </p:nvPicPr>
        <p:blipFill rotWithShape="1">
          <a:blip r:embed="rId3"/>
          <a:srcRect r="289"/>
          <a:stretch/>
        </p:blipFill>
        <p:spPr>
          <a:xfrm>
            <a:off x="1235411" y="1527827"/>
            <a:ext cx="9902759" cy="4618094"/>
          </a:xfrm>
          <a:prstGeom prst="rect">
            <a:avLst/>
          </a:prstGeom>
          <a:ln>
            <a:noFill/>
          </a:ln>
        </p:spPr>
      </p:pic>
    </p:spTree>
    <p:extLst>
      <p:ext uri="{BB962C8B-B14F-4D97-AF65-F5344CB8AC3E}">
        <p14:creationId xmlns:p14="http://schemas.microsoft.com/office/powerpoint/2010/main" val="3897534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A5E5-BD52-DEC4-58BA-C98E5E6BAA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1AE70A-A185-491B-6CD4-4F63A45FD3F4}"/>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Asset Management Plan Results</a:t>
            </a:r>
          </a:p>
        </p:txBody>
      </p:sp>
      <p:pic>
        <p:nvPicPr>
          <p:cNvPr id="4" name="Picture 3">
            <a:extLst>
              <a:ext uri="{FF2B5EF4-FFF2-40B4-BE49-F238E27FC236}">
                <a16:creationId xmlns:a16="http://schemas.microsoft.com/office/drawing/2014/main" id="{29DB613C-D0FF-EE5F-9C91-5BBD31135AAB}"/>
              </a:ext>
            </a:extLst>
          </p:cNvPr>
          <p:cNvPicPr>
            <a:picLocks noChangeAspect="1"/>
          </p:cNvPicPr>
          <p:nvPr/>
        </p:nvPicPr>
        <p:blipFill>
          <a:blip r:embed="rId3"/>
          <a:srcRect r="1340" b="15003"/>
          <a:stretch>
            <a:fillRect/>
          </a:stretch>
        </p:blipFill>
        <p:spPr>
          <a:xfrm>
            <a:off x="5439250" y="1459558"/>
            <a:ext cx="6152399" cy="3153711"/>
          </a:xfrm>
          <a:prstGeom prst="rect">
            <a:avLst/>
          </a:prstGeom>
          <a:ln>
            <a:noFill/>
          </a:ln>
        </p:spPr>
      </p:pic>
      <p:pic>
        <p:nvPicPr>
          <p:cNvPr id="2" name="Picture 1">
            <a:extLst>
              <a:ext uri="{FF2B5EF4-FFF2-40B4-BE49-F238E27FC236}">
                <a16:creationId xmlns:a16="http://schemas.microsoft.com/office/drawing/2014/main" id="{F68C5E29-DB08-3C5D-6C75-145A2733797C}"/>
              </a:ext>
            </a:extLst>
          </p:cNvPr>
          <p:cNvPicPr>
            <a:picLocks noChangeAspect="1"/>
          </p:cNvPicPr>
          <p:nvPr/>
        </p:nvPicPr>
        <p:blipFill>
          <a:blip r:embed="rId4"/>
          <a:srcRect t="26646" r="20360"/>
          <a:stretch>
            <a:fillRect/>
          </a:stretch>
        </p:blipFill>
        <p:spPr>
          <a:xfrm>
            <a:off x="600351" y="3075728"/>
            <a:ext cx="6650983" cy="3153711"/>
          </a:xfrm>
          <a:prstGeom prst="rect">
            <a:avLst/>
          </a:prstGeom>
        </p:spPr>
      </p:pic>
    </p:spTree>
    <p:extLst>
      <p:ext uri="{BB962C8B-B14F-4D97-AF65-F5344CB8AC3E}">
        <p14:creationId xmlns:p14="http://schemas.microsoft.com/office/powerpoint/2010/main" val="2075604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84228-4594-2DCA-78DA-E5B660EB22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281438-4F45-A68D-114A-335A7DC5BC4B}"/>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Other Capacity Development Programs</a:t>
            </a:r>
          </a:p>
        </p:txBody>
      </p:sp>
      <p:pic>
        <p:nvPicPr>
          <p:cNvPr id="5" name="Picture 4">
            <a:extLst>
              <a:ext uri="{FF2B5EF4-FFF2-40B4-BE49-F238E27FC236}">
                <a16:creationId xmlns:a16="http://schemas.microsoft.com/office/drawing/2014/main" id="{2A78D0DC-C34E-BC27-1C11-237873B33A82}"/>
              </a:ext>
            </a:extLst>
          </p:cNvPr>
          <p:cNvPicPr>
            <a:picLocks noChangeAspect="1"/>
          </p:cNvPicPr>
          <p:nvPr/>
        </p:nvPicPr>
        <p:blipFill>
          <a:blip r:embed="rId3"/>
          <a:stretch>
            <a:fillRect/>
          </a:stretch>
        </p:blipFill>
        <p:spPr>
          <a:xfrm>
            <a:off x="2440262" y="1510799"/>
            <a:ext cx="8388693" cy="4718640"/>
          </a:xfrm>
          <a:prstGeom prst="rect">
            <a:avLst/>
          </a:prstGeom>
        </p:spPr>
      </p:pic>
      <p:sp>
        <p:nvSpPr>
          <p:cNvPr id="6" name="TextBox 5">
            <a:extLst>
              <a:ext uri="{FF2B5EF4-FFF2-40B4-BE49-F238E27FC236}">
                <a16:creationId xmlns:a16="http://schemas.microsoft.com/office/drawing/2014/main" id="{6792A7BF-D669-081A-520B-628D559CA4D2}"/>
              </a:ext>
            </a:extLst>
          </p:cNvPr>
          <p:cNvSpPr txBox="1"/>
          <p:nvPr/>
        </p:nvSpPr>
        <p:spPr>
          <a:xfrm rot="16200000">
            <a:off x="-1148176" y="3305890"/>
            <a:ext cx="4769882" cy="107721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Lead Testing in Schools and Childcare Facilities</a:t>
            </a:r>
          </a:p>
        </p:txBody>
      </p:sp>
    </p:spTree>
    <p:extLst>
      <p:ext uri="{BB962C8B-B14F-4D97-AF65-F5344CB8AC3E}">
        <p14:creationId xmlns:p14="http://schemas.microsoft.com/office/powerpoint/2010/main" val="4028797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E4D32-C6ED-49C5-195C-2139582EF3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1AABE8-DCC8-E915-9DC4-BDEEEDAEF0DE}"/>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Other Capacity Development Programs</a:t>
            </a:r>
          </a:p>
        </p:txBody>
      </p:sp>
      <p:pic>
        <p:nvPicPr>
          <p:cNvPr id="4" name="Picture 3" descr="Text&#10;&#10;AI-generated content may be incorrect.">
            <a:extLst>
              <a:ext uri="{FF2B5EF4-FFF2-40B4-BE49-F238E27FC236}">
                <a16:creationId xmlns:a16="http://schemas.microsoft.com/office/drawing/2014/main" id="{DB99FDF4-282A-7BD5-6B59-5CB016956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082" y="1490105"/>
            <a:ext cx="3640407" cy="4708787"/>
          </a:xfrm>
          <a:prstGeom prst="rect">
            <a:avLst/>
          </a:prstGeom>
        </p:spPr>
      </p:pic>
      <p:sp>
        <p:nvSpPr>
          <p:cNvPr id="7" name="TextBox 6">
            <a:extLst>
              <a:ext uri="{FF2B5EF4-FFF2-40B4-BE49-F238E27FC236}">
                <a16:creationId xmlns:a16="http://schemas.microsoft.com/office/drawing/2014/main" id="{1B5254B2-5AD4-3F23-12EA-FF985CCD6FB4}"/>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PWS Quarterly Newsletter </a:t>
            </a:r>
          </a:p>
        </p:txBody>
      </p:sp>
      <p:sp>
        <p:nvSpPr>
          <p:cNvPr id="13" name="TextBox 12">
            <a:extLst>
              <a:ext uri="{FF2B5EF4-FFF2-40B4-BE49-F238E27FC236}">
                <a16:creationId xmlns:a16="http://schemas.microsoft.com/office/drawing/2014/main" id="{3B4E7F9F-89AE-789F-2E9C-C0E8DF425FA7}"/>
              </a:ext>
            </a:extLst>
          </p:cNvPr>
          <p:cNvSpPr txBox="1"/>
          <p:nvPr/>
        </p:nvSpPr>
        <p:spPr>
          <a:xfrm>
            <a:off x="5185581" y="1685106"/>
            <a:ext cx="6308262" cy="4832092"/>
          </a:xfrm>
          <a:prstGeom prst="rect">
            <a:avLst/>
          </a:prstGeom>
          <a:noFill/>
        </p:spPr>
        <p:txBody>
          <a:bodyPr wrap="square">
            <a:spAutoFit/>
          </a:bodyPr>
          <a:lstStyle/>
          <a:p>
            <a:pPr marL="457200" indent="-457200">
              <a:buFont typeface="Arial" panose="020B0604020202020204" pitchFamily="34" charset="0"/>
              <a:buChar char="•"/>
            </a:pPr>
            <a:r>
              <a:rPr lang="en-US" sz="3600" dirty="0"/>
              <a:t>Relevant Seasonal Topics</a:t>
            </a:r>
          </a:p>
          <a:p>
            <a:pPr marL="457200" indent="-457200">
              <a:buFont typeface="Arial" panose="020B0604020202020204" pitchFamily="34" charset="0"/>
              <a:buChar char="•"/>
            </a:pPr>
            <a:r>
              <a:rPr lang="en-US" sz="3600" dirty="0"/>
              <a:t>News from EPA about new or updated regulations</a:t>
            </a:r>
          </a:p>
          <a:p>
            <a:pPr marL="457200" indent="-457200">
              <a:buFont typeface="Arial" panose="020B0604020202020204" pitchFamily="34" charset="0"/>
              <a:buChar char="•"/>
            </a:pPr>
            <a:r>
              <a:rPr lang="en-US" sz="3600" dirty="0"/>
              <a:t>Upcoming Trainings and Events</a:t>
            </a:r>
          </a:p>
          <a:p>
            <a:pPr marL="457200" indent="-457200">
              <a:buFont typeface="Arial" panose="020B0604020202020204" pitchFamily="34" charset="0"/>
              <a:buChar char="•"/>
            </a:pPr>
            <a:r>
              <a:rPr lang="en-US" sz="3600" dirty="0"/>
              <a:t>Funding sources </a:t>
            </a:r>
          </a:p>
          <a:p>
            <a:pPr marL="457200" indent="-457200">
              <a:buFont typeface="Arial" panose="020B0604020202020204" pitchFamily="34" charset="0"/>
              <a:buChar char="•"/>
            </a:pPr>
            <a:r>
              <a:rPr lang="en-US" sz="3600" dirty="0"/>
              <a:t>And more…</a:t>
            </a:r>
          </a:p>
          <a:p>
            <a:endParaRPr lang="en-US" sz="2800" dirty="0"/>
          </a:p>
          <a:p>
            <a:r>
              <a:rPr lang="en-US" sz="2800" dirty="0"/>
              <a:t> </a:t>
            </a:r>
          </a:p>
        </p:txBody>
      </p:sp>
    </p:spTree>
    <p:extLst>
      <p:ext uri="{BB962C8B-B14F-4D97-AF65-F5344CB8AC3E}">
        <p14:creationId xmlns:p14="http://schemas.microsoft.com/office/powerpoint/2010/main" val="2237696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36759-C5BB-38DA-A1C0-F3714BAC444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B0D15B9-D117-6503-BE78-323566FD6FD7}"/>
              </a:ext>
            </a:extLst>
          </p:cNvPr>
          <p:cNvSpPr/>
          <p:nvPr/>
        </p:nvSpPr>
        <p:spPr>
          <a:xfrm>
            <a:off x="698156" y="1459558"/>
            <a:ext cx="3464269" cy="476988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E28349-7E3F-AD8B-AD0D-4B825AAD4769}"/>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Request Free Technical Assistance</a:t>
            </a:r>
          </a:p>
        </p:txBody>
      </p:sp>
      <p:pic>
        <p:nvPicPr>
          <p:cNvPr id="1026" name="Picture 2" descr="Oklahoma Rural Water Association">
            <a:extLst>
              <a:ext uri="{FF2B5EF4-FFF2-40B4-BE49-F238E27FC236}">
                <a16:creationId xmlns:a16="http://schemas.microsoft.com/office/drawing/2014/main" id="{A9F44416-5441-AD8C-40BF-2D21C1233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96072"/>
            <a:ext cx="2476500" cy="11620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9A2C26-6E3C-909C-7D9D-9CB424C9635F}"/>
              </a:ext>
            </a:extLst>
          </p:cNvPr>
          <p:cNvSpPr txBox="1"/>
          <p:nvPr/>
        </p:nvSpPr>
        <p:spPr>
          <a:xfrm>
            <a:off x="4162426" y="3294637"/>
            <a:ext cx="2476500" cy="2062103"/>
          </a:xfrm>
          <a:prstGeom prst="rect">
            <a:avLst/>
          </a:prstGeom>
          <a:noFill/>
        </p:spPr>
        <p:txBody>
          <a:bodyPr wrap="square">
            <a:spAutoFit/>
          </a:bodyPr>
          <a:lstStyle/>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Water Wells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Distribution Hydraulics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Centrifugal Pumps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Altitude Control Valves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Pressure Control Valves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Water Treatment</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Wastewater Treatment</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Meter Testing</a:t>
            </a:r>
          </a:p>
        </p:txBody>
      </p:sp>
      <p:sp>
        <p:nvSpPr>
          <p:cNvPr id="12" name="TextBox 11">
            <a:extLst>
              <a:ext uri="{FF2B5EF4-FFF2-40B4-BE49-F238E27FC236}">
                <a16:creationId xmlns:a16="http://schemas.microsoft.com/office/drawing/2014/main" id="{8DB7D8F7-D5F9-5736-23F7-92EA99396F74}"/>
              </a:ext>
            </a:extLst>
          </p:cNvPr>
          <p:cNvSpPr txBox="1"/>
          <p:nvPr/>
        </p:nvSpPr>
        <p:spPr>
          <a:xfrm>
            <a:off x="6638926" y="3294637"/>
            <a:ext cx="2562226" cy="2062103"/>
          </a:xfrm>
          <a:prstGeom prst="rect">
            <a:avLst/>
          </a:prstGeom>
          <a:noFill/>
        </p:spPr>
        <p:txBody>
          <a:bodyPr wrap="square">
            <a:spAutoFit/>
          </a:bodyPr>
          <a:lstStyle/>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Lift Stations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Pump Stations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Water Audits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Leak Detection</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Rate Studies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Inflow and Infiltration</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Smoke Testing Sewers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Collection System </a:t>
            </a:r>
            <a:r>
              <a:rPr lang="en-US" sz="1600" b="0" i="0" dirty="0" err="1">
                <a:solidFill>
                  <a:srgbClr val="000000"/>
                </a:solidFill>
                <a:effectLst/>
                <a:latin typeface="Roboto" panose="02000000000000000000" pitchFamily="2" charset="0"/>
              </a:rPr>
              <a:t>Maint</a:t>
            </a:r>
            <a:r>
              <a:rPr lang="en-US" sz="1600" b="0" i="0" dirty="0">
                <a:solidFill>
                  <a:srgbClr val="000000"/>
                </a:solidFill>
                <a:effectLst/>
                <a:latin typeface="Roboto" panose="02000000000000000000" pitchFamily="2" charset="0"/>
              </a:rPr>
              <a:t>.</a:t>
            </a:r>
          </a:p>
        </p:txBody>
      </p:sp>
      <p:sp>
        <p:nvSpPr>
          <p:cNvPr id="14" name="TextBox 13">
            <a:extLst>
              <a:ext uri="{FF2B5EF4-FFF2-40B4-BE49-F238E27FC236}">
                <a16:creationId xmlns:a16="http://schemas.microsoft.com/office/drawing/2014/main" id="{B15BD1D4-3495-3959-78F3-E6A6B4500914}"/>
              </a:ext>
            </a:extLst>
          </p:cNvPr>
          <p:cNvSpPr txBox="1"/>
          <p:nvPr/>
        </p:nvSpPr>
        <p:spPr>
          <a:xfrm>
            <a:off x="9010652" y="3294637"/>
            <a:ext cx="2667000" cy="2062103"/>
          </a:xfrm>
          <a:prstGeom prst="rect">
            <a:avLst/>
          </a:prstGeom>
          <a:noFill/>
        </p:spPr>
        <p:txBody>
          <a:bodyPr wrap="square">
            <a:spAutoFit/>
          </a:bodyPr>
          <a:lstStyle/>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Risk Management</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Asset Management</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Confined Space Safety</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Trench Safety</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Chemical Feed Calibration</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Financials</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Billing</a:t>
            </a:r>
          </a:p>
          <a:p>
            <a:pPr algn="l" fontAlgn="base">
              <a:buFont typeface="Arial" panose="020B0604020202020204" pitchFamily="34" charset="0"/>
              <a:buChar char="•"/>
            </a:pPr>
            <a:r>
              <a:rPr lang="en-US" sz="1600" b="0" i="0" dirty="0">
                <a:solidFill>
                  <a:srgbClr val="000000"/>
                </a:solidFill>
                <a:effectLst/>
                <a:latin typeface="Roboto" panose="02000000000000000000" pitchFamily="2" charset="0"/>
              </a:rPr>
              <a:t>Bookkeeping</a:t>
            </a:r>
          </a:p>
        </p:txBody>
      </p:sp>
      <p:pic>
        <p:nvPicPr>
          <p:cNvPr id="16" name="Picture 15" descr="Graphical user interface&#10;&#10;AI-generated content may be incorrect.">
            <a:extLst>
              <a:ext uri="{FF2B5EF4-FFF2-40B4-BE49-F238E27FC236}">
                <a16:creationId xmlns:a16="http://schemas.microsoft.com/office/drawing/2014/main" id="{D775FFD8-332B-4DB3-A277-69911DAA4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56" y="1796072"/>
            <a:ext cx="3226266" cy="1162050"/>
          </a:xfrm>
          <a:prstGeom prst="rect">
            <a:avLst/>
          </a:prstGeom>
        </p:spPr>
      </p:pic>
      <p:pic>
        <p:nvPicPr>
          <p:cNvPr id="4" name="Picture 3" descr="Qr code&#10;&#10;AI-generated content may be incorrect.">
            <a:extLst>
              <a:ext uri="{FF2B5EF4-FFF2-40B4-BE49-F238E27FC236}">
                <a16:creationId xmlns:a16="http://schemas.microsoft.com/office/drawing/2014/main" id="{CD697BF4-9931-C2AE-AEC6-9F7387BB6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7456" y="3294636"/>
            <a:ext cx="2866666" cy="2866666"/>
          </a:xfrm>
          <a:prstGeom prst="rect">
            <a:avLst/>
          </a:prstGeom>
        </p:spPr>
      </p:pic>
    </p:spTree>
    <p:extLst>
      <p:ext uri="{BB962C8B-B14F-4D97-AF65-F5344CB8AC3E}">
        <p14:creationId xmlns:p14="http://schemas.microsoft.com/office/powerpoint/2010/main" val="362865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54C57A5B-E4A5-9958-F062-8ADDB21B6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98" y="1678075"/>
            <a:ext cx="10884457" cy="4400201"/>
          </a:xfrm>
          <a:prstGeom prst="rect">
            <a:avLst/>
          </a:prstGeom>
        </p:spPr>
      </p:pic>
      <p:sp>
        <p:nvSpPr>
          <p:cNvPr id="4" name="TextBox 3">
            <a:extLst>
              <a:ext uri="{FF2B5EF4-FFF2-40B4-BE49-F238E27FC236}">
                <a16:creationId xmlns:a16="http://schemas.microsoft.com/office/drawing/2014/main" id="{6C2861BC-F3C2-A462-5848-65EB3BBA59C4}"/>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Questions</a:t>
            </a:r>
          </a:p>
        </p:txBody>
      </p:sp>
    </p:spTree>
    <p:extLst>
      <p:ext uri="{BB962C8B-B14F-4D97-AF65-F5344CB8AC3E}">
        <p14:creationId xmlns:p14="http://schemas.microsoft.com/office/powerpoint/2010/main" val="3817188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267C89C-CD31-FE58-2524-142378170872}"/>
              </a:ext>
            </a:extLst>
          </p:cNvPr>
          <p:cNvGraphicFramePr/>
          <p:nvPr>
            <p:extLst>
              <p:ext uri="{D42A27DB-BD31-4B8C-83A1-F6EECF244321}">
                <p14:modId xmlns:p14="http://schemas.microsoft.com/office/powerpoint/2010/main" val="3454754721"/>
              </p:ext>
            </p:extLst>
          </p:nvPr>
        </p:nvGraphicFramePr>
        <p:xfrm>
          <a:off x="7062537" y="1540042"/>
          <a:ext cx="4969042" cy="4174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4BDFCB3-C1AD-FFAA-8712-929A3089D434}"/>
              </a:ext>
            </a:extLst>
          </p:cNvPr>
          <p:cNvSpPr txBox="1"/>
          <p:nvPr/>
        </p:nvSpPr>
        <p:spPr>
          <a:xfrm>
            <a:off x="794085" y="1705292"/>
            <a:ext cx="7014410" cy="4401205"/>
          </a:xfrm>
          <a:prstGeom prst="rect">
            <a:avLst/>
          </a:prstGeom>
          <a:noFill/>
        </p:spPr>
        <p:txBody>
          <a:bodyPr wrap="square">
            <a:spAutoFit/>
          </a:bodyPr>
          <a:lstStyle/>
          <a:p>
            <a:r>
              <a:rPr lang="en-US" sz="4000" b="0" i="0" u="none" strike="noStrike" dirty="0">
                <a:solidFill>
                  <a:srgbClr val="333333"/>
                </a:solidFill>
                <a:effectLst/>
                <a:latin typeface="Garamond" panose="02020404030301010803" pitchFamily="18" charset="0"/>
              </a:rPr>
              <a:t>It is the goal of DEQ’s Capacity Development program</a:t>
            </a:r>
            <a:r>
              <a:rPr lang="en-US" sz="4000" b="1" i="0" u="none" strike="noStrike" dirty="0">
                <a:solidFill>
                  <a:srgbClr val="333333"/>
                </a:solidFill>
                <a:effectLst/>
                <a:latin typeface="Garamond" panose="02020404030301010803" pitchFamily="18" charset="0"/>
              </a:rPr>
              <a:t> to provide or locate resources and </a:t>
            </a:r>
            <a:r>
              <a:rPr lang="en-US" sz="4000" b="1" i="0" u="none" strike="noStrike" dirty="0">
                <a:solidFill>
                  <a:srgbClr val="333333"/>
                </a:solidFill>
                <a:effectLst/>
              </a:rPr>
              <a:t>education</a:t>
            </a:r>
            <a:r>
              <a:rPr lang="en-US" sz="4000" b="1" i="0" u="none" strike="noStrike" dirty="0">
                <a:solidFill>
                  <a:srgbClr val="333333"/>
                </a:solidFill>
                <a:effectLst/>
                <a:latin typeface="Garamond" panose="02020404030301010803" pitchFamily="18" charset="0"/>
              </a:rPr>
              <a:t> to help Oklahoma’s water systems in these important TMF areas of operation.</a:t>
            </a:r>
            <a:endParaRPr lang="en-US" sz="4000" dirty="0">
              <a:latin typeface="Garamond" panose="02020404030301010803" pitchFamily="18" charset="0"/>
            </a:endParaRPr>
          </a:p>
        </p:txBody>
      </p:sp>
      <p:sp>
        <p:nvSpPr>
          <p:cNvPr id="4" name="TextBox 3">
            <a:extLst>
              <a:ext uri="{FF2B5EF4-FFF2-40B4-BE49-F238E27FC236}">
                <a16:creationId xmlns:a16="http://schemas.microsoft.com/office/drawing/2014/main" id="{90718C0F-DF6D-37FA-6C3C-488776F0EE77}"/>
              </a:ext>
            </a:extLst>
          </p:cNvPr>
          <p:cNvSpPr txBox="1"/>
          <p:nvPr/>
        </p:nvSpPr>
        <p:spPr>
          <a:xfrm>
            <a:off x="609599" y="609600"/>
            <a:ext cx="10982325" cy="830997"/>
          </a:xfrm>
          <a:prstGeom prst="rect">
            <a:avLst/>
          </a:prstGeom>
          <a:gradFill>
            <a:gsLst>
              <a:gs pos="0">
                <a:schemeClr val="accent3">
                  <a:tint val="60000"/>
                  <a:lumMod val="110000"/>
                </a:schemeClr>
              </a:gs>
              <a:gs pos="100000">
                <a:schemeClr val="accent3">
                  <a:tint val="82000"/>
                </a:schemeClr>
              </a:gs>
            </a:gsLst>
            <a:lin ang="5400000" scaled="0"/>
          </a:gradFill>
        </p:spPr>
        <p:txBody>
          <a:bodyPr wrap="square" rtlCol="0">
            <a:spAutoFit/>
          </a:bodyPr>
          <a:lstStyle/>
          <a:p>
            <a:pPr algn="ctr"/>
            <a:r>
              <a:rPr lang="en-US" sz="4800" dirty="0"/>
              <a:t>What is the goal of Capacity Development?</a:t>
            </a:r>
          </a:p>
        </p:txBody>
      </p:sp>
    </p:spTree>
    <p:extLst>
      <p:ext uri="{BB962C8B-B14F-4D97-AF65-F5344CB8AC3E}">
        <p14:creationId xmlns:p14="http://schemas.microsoft.com/office/powerpoint/2010/main" val="424359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4D3B-BA2F-F3B3-37E2-4B309A6720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54581C-D7E7-9972-2D69-26A1B3F12C22}"/>
              </a:ext>
            </a:extLst>
          </p:cNvPr>
          <p:cNvSpPr txBox="1"/>
          <p:nvPr/>
        </p:nvSpPr>
        <p:spPr>
          <a:xfrm>
            <a:off x="609599" y="609600"/>
            <a:ext cx="10982325" cy="1569660"/>
          </a:xfrm>
          <a:prstGeom prst="rect">
            <a:avLst/>
          </a:prstGeom>
          <a:gradFill>
            <a:gsLst>
              <a:gs pos="0">
                <a:schemeClr val="accent3">
                  <a:tint val="60000"/>
                  <a:lumMod val="110000"/>
                </a:schemeClr>
              </a:gs>
              <a:gs pos="100000">
                <a:schemeClr val="accent3">
                  <a:tint val="82000"/>
                </a:schemeClr>
              </a:gs>
            </a:gsLst>
            <a:lin ang="5400000" scaled="0"/>
          </a:gradFill>
        </p:spPr>
        <p:txBody>
          <a:bodyPr wrap="square" rtlCol="0">
            <a:spAutoFit/>
          </a:bodyPr>
          <a:lstStyle/>
          <a:p>
            <a:pPr algn="ctr"/>
            <a:r>
              <a:rPr lang="en-US" sz="4800" dirty="0"/>
              <a:t>Elements of Capacity Development - Technical</a:t>
            </a:r>
          </a:p>
        </p:txBody>
      </p:sp>
      <p:graphicFrame>
        <p:nvGraphicFramePr>
          <p:cNvPr id="3" name="Diagram 2">
            <a:extLst>
              <a:ext uri="{FF2B5EF4-FFF2-40B4-BE49-F238E27FC236}">
                <a16:creationId xmlns:a16="http://schemas.microsoft.com/office/drawing/2014/main" id="{8975C378-2B19-6BE6-5B3F-0DA3CB710D58}"/>
              </a:ext>
            </a:extLst>
          </p:cNvPr>
          <p:cNvGraphicFramePr/>
          <p:nvPr>
            <p:extLst>
              <p:ext uri="{D42A27DB-BD31-4B8C-83A1-F6EECF244321}">
                <p14:modId xmlns:p14="http://schemas.microsoft.com/office/powerpoint/2010/main" val="3049749891"/>
              </p:ext>
            </p:extLst>
          </p:nvPr>
        </p:nvGraphicFramePr>
        <p:xfrm>
          <a:off x="609599" y="2360695"/>
          <a:ext cx="4314825" cy="301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039551C-626D-DD22-3320-2A98236A4AEC}"/>
              </a:ext>
            </a:extLst>
          </p:cNvPr>
          <p:cNvSpPr txBox="1"/>
          <p:nvPr/>
        </p:nvSpPr>
        <p:spPr>
          <a:xfrm>
            <a:off x="3552324" y="2524265"/>
            <a:ext cx="7734300" cy="3416320"/>
          </a:xfrm>
          <a:prstGeom prst="rect">
            <a:avLst/>
          </a:prstGeom>
          <a:noFill/>
        </p:spPr>
        <p:txBody>
          <a:bodyPr wrap="square" rtlCol="0">
            <a:spAutoFit/>
          </a:bodyPr>
          <a:lstStyle/>
          <a:p>
            <a:r>
              <a:rPr lang="en-US" sz="3600" dirty="0"/>
              <a:t>The physical and operational ability of a water system to meet Safe Drinking Water Act requirements, including the adequacy of physical infrastructure, technical knowledge and capability of personnel, and adequate source water.</a:t>
            </a:r>
          </a:p>
        </p:txBody>
      </p:sp>
    </p:spTree>
    <p:extLst>
      <p:ext uri="{BB962C8B-B14F-4D97-AF65-F5344CB8AC3E}">
        <p14:creationId xmlns:p14="http://schemas.microsoft.com/office/powerpoint/2010/main" val="344470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9F7A-9C61-E9DB-1B86-BB07E4E551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C129F2-0976-23BA-C07B-65561725FE41}"/>
              </a:ext>
            </a:extLst>
          </p:cNvPr>
          <p:cNvSpPr txBox="1"/>
          <p:nvPr/>
        </p:nvSpPr>
        <p:spPr>
          <a:xfrm>
            <a:off x="600075" y="609600"/>
            <a:ext cx="10982324" cy="1569660"/>
          </a:xfrm>
          <a:prstGeom prst="rect">
            <a:avLst/>
          </a:prstGeom>
          <a:gradFill>
            <a:gsLst>
              <a:gs pos="0">
                <a:schemeClr val="accent3">
                  <a:tint val="60000"/>
                  <a:lumMod val="110000"/>
                </a:schemeClr>
              </a:gs>
              <a:gs pos="100000">
                <a:schemeClr val="accent3">
                  <a:tint val="82000"/>
                </a:schemeClr>
              </a:gs>
            </a:gsLst>
            <a:lin ang="5400000" scaled="0"/>
          </a:gradFill>
        </p:spPr>
        <p:txBody>
          <a:bodyPr wrap="square" rtlCol="0">
            <a:spAutoFit/>
          </a:bodyPr>
          <a:lstStyle/>
          <a:p>
            <a:pPr algn="ctr"/>
            <a:r>
              <a:rPr lang="en-US" sz="4800" dirty="0"/>
              <a:t>Elements of Capacity Development - Managerial</a:t>
            </a:r>
          </a:p>
        </p:txBody>
      </p:sp>
      <p:graphicFrame>
        <p:nvGraphicFramePr>
          <p:cNvPr id="3" name="Diagram 2">
            <a:extLst>
              <a:ext uri="{FF2B5EF4-FFF2-40B4-BE49-F238E27FC236}">
                <a16:creationId xmlns:a16="http://schemas.microsoft.com/office/drawing/2014/main" id="{824E8CB1-3EBE-5A7F-CBA7-3900F217A7B5}"/>
              </a:ext>
            </a:extLst>
          </p:cNvPr>
          <p:cNvGraphicFramePr/>
          <p:nvPr>
            <p:extLst>
              <p:ext uri="{D42A27DB-BD31-4B8C-83A1-F6EECF244321}">
                <p14:modId xmlns:p14="http://schemas.microsoft.com/office/powerpoint/2010/main" val="2150738685"/>
              </p:ext>
            </p:extLst>
          </p:nvPr>
        </p:nvGraphicFramePr>
        <p:xfrm>
          <a:off x="730417" y="2408822"/>
          <a:ext cx="4314825" cy="301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8293625-61A0-15E8-9615-26D8AF82F3AD}"/>
              </a:ext>
            </a:extLst>
          </p:cNvPr>
          <p:cNvSpPr txBox="1"/>
          <p:nvPr/>
        </p:nvSpPr>
        <p:spPr>
          <a:xfrm>
            <a:off x="3630612" y="2408822"/>
            <a:ext cx="7591425" cy="3539430"/>
          </a:xfrm>
          <a:prstGeom prst="rect">
            <a:avLst/>
          </a:prstGeom>
          <a:noFill/>
        </p:spPr>
        <p:txBody>
          <a:bodyPr wrap="square" rtlCol="0">
            <a:spAutoFit/>
          </a:bodyPr>
          <a:lstStyle/>
          <a:p>
            <a:r>
              <a:rPr lang="en-US" sz="3200" dirty="0"/>
              <a:t>The ability of a water system to conduct its affairs in a manner enabling the system to achieve and maintain compliance with Safe Drinking Water Act requirements, including institutional and administrative capabilities such as ownership accountability, staffing and organization, and effective external linkages.</a:t>
            </a:r>
          </a:p>
        </p:txBody>
      </p:sp>
    </p:spTree>
    <p:extLst>
      <p:ext uri="{BB962C8B-B14F-4D97-AF65-F5344CB8AC3E}">
        <p14:creationId xmlns:p14="http://schemas.microsoft.com/office/powerpoint/2010/main" val="117293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B6C25-10DC-D754-57AA-8DC24BA7A0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275021-4B78-9F5A-5D26-ABA514DC41B0}"/>
              </a:ext>
            </a:extLst>
          </p:cNvPr>
          <p:cNvSpPr txBox="1"/>
          <p:nvPr/>
        </p:nvSpPr>
        <p:spPr>
          <a:xfrm>
            <a:off x="600075" y="609600"/>
            <a:ext cx="10982324" cy="1569660"/>
          </a:xfrm>
          <a:prstGeom prst="rect">
            <a:avLst/>
          </a:prstGeom>
          <a:gradFill>
            <a:gsLst>
              <a:gs pos="0">
                <a:schemeClr val="accent3">
                  <a:tint val="60000"/>
                  <a:lumMod val="110000"/>
                </a:schemeClr>
              </a:gs>
              <a:gs pos="100000">
                <a:schemeClr val="accent3">
                  <a:tint val="82000"/>
                </a:schemeClr>
              </a:gs>
            </a:gsLst>
            <a:lin ang="5400000" scaled="0"/>
          </a:gradFill>
        </p:spPr>
        <p:txBody>
          <a:bodyPr wrap="square" rtlCol="0">
            <a:spAutoFit/>
          </a:bodyPr>
          <a:lstStyle/>
          <a:p>
            <a:pPr algn="ctr"/>
            <a:r>
              <a:rPr lang="en-US" sz="4800" dirty="0"/>
              <a:t>Elements of Capacity Development - Financial</a:t>
            </a:r>
          </a:p>
        </p:txBody>
      </p:sp>
      <p:graphicFrame>
        <p:nvGraphicFramePr>
          <p:cNvPr id="3" name="Diagram 2">
            <a:extLst>
              <a:ext uri="{FF2B5EF4-FFF2-40B4-BE49-F238E27FC236}">
                <a16:creationId xmlns:a16="http://schemas.microsoft.com/office/drawing/2014/main" id="{3119D1A9-5FF1-062E-54DC-3392D7F21706}"/>
              </a:ext>
            </a:extLst>
          </p:cNvPr>
          <p:cNvGraphicFramePr/>
          <p:nvPr>
            <p:extLst>
              <p:ext uri="{D42A27DB-BD31-4B8C-83A1-F6EECF244321}">
                <p14:modId xmlns:p14="http://schemas.microsoft.com/office/powerpoint/2010/main" val="675334407"/>
              </p:ext>
            </p:extLst>
          </p:nvPr>
        </p:nvGraphicFramePr>
        <p:xfrm>
          <a:off x="730417" y="2493042"/>
          <a:ext cx="4314825" cy="301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E88BE14-6C74-FD02-F418-CA8927852523}"/>
              </a:ext>
            </a:extLst>
          </p:cNvPr>
          <p:cNvSpPr txBox="1"/>
          <p:nvPr/>
        </p:nvSpPr>
        <p:spPr>
          <a:xfrm>
            <a:off x="3771899" y="2673517"/>
            <a:ext cx="7810500" cy="3046988"/>
          </a:xfrm>
          <a:prstGeom prst="rect">
            <a:avLst/>
          </a:prstGeom>
          <a:noFill/>
        </p:spPr>
        <p:txBody>
          <a:bodyPr wrap="square" rtlCol="0">
            <a:spAutoFit/>
          </a:bodyPr>
          <a:lstStyle/>
          <a:p>
            <a:r>
              <a:rPr lang="en-US" sz="3200" dirty="0"/>
              <a:t>The ability of a water system to acquire and manage sufficient financial resources to allow the system to achieve and maintain compliance with Safe Drinking Water Act requirements, including revenue sufficiency, credit worthiness, and fiscal management and controls.</a:t>
            </a:r>
          </a:p>
        </p:txBody>
      </p:sp>
    </p:spTree>
    <p:extLst>
      <p:ext uri="{BB962C8B-B14F-4D97-AF65-F5344CB8AC3E}">
        <p14:creationId xmlns:p14="http://schemas.microsoft.com/office/powerpoint/2010/main" val="212869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694DE-C700-A91F-B757-C2801FB6D9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3F4929-F3E5-07C2-0BCB-9860FB964BFF}"/>
              </a:ext>
            </a:extLst>
          </p:cNvPr>
          <p:cNvSpPr txBox="1"/>
          <p:nvPr/>
        </p:nvSpPr>
        <p:spPr>
          <a:xfrm>
            <a:off x="650929" y="628561"/>
            <a:ext cx="1097279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4800" dirty="0"/>
              <a:t>Step 1: Capacity Development Assessment</a:t>
            </a:r>
          </a:p>
        </p:txBody>
      </p:sp>
      <p:sp>
        <p:nvSpPr>
          <p:cNvPr id="7" name="TextBox 6">
            <a:extLst>
              <a:ext uri="{FF2B5EF4-FFF2-40B4-BE49-F238E27FC236}">
                <a16:creationId xmlns:a16="http://schemas.microsoft.com/office/drawing/2014/main" id="{3AEE0D79-89F8-FE6A-DC52-8883CF1A8A74}"/>
              </a:ext>
            </a:extLst>
          </p:cNvPr>
          <p:cNvSpPr txBox="1"/>
          <p:nvPr/>
        </p:nvSpPr>
        <p:spPr>
          <a:xfrm>
            <a:off x="1022888" y="2555711"/>
            <a:ext cx="722221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The purpose of the assessment is to help identify areas in water system operations that might impact the ability to sustainably produce water now and in the future. </a:t>
            </a:r>
          </a:p>
        </p:txBody>
      </p:sp>
      <p:pic>
        <p:nvPicPr>
          <p:cNvPr id="9" name="Graphic 8" descr="Magnifying glass with solid fill">
            <a:extLst>
              <a:ext uri="{FF2B5EF4-FFF2-40B4-BE49-F238E27FC236}">
                <a16:creationId xmlns:a16="http://schemas.microsoft.com/office/drawing/2014/main" id="{406AABB6-004A-B997-841D-FF28AEAA7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933" y="2589046"/>
            <a:ext cx="1898542" cy="1898542"/>
          </a:xfrm>
          <a:prstGeom prst="rect">
            <a:avLst/>
          </a:prstGeom>
        </p:spPr>
      </p:pic>
    </p:spTree>
    <p:extLst>
      <p:ext uri="{BB962C8B-B14F-4D97-AF65-F5344CB8AC3E}">
        <p14:creationId xmlns:p14="http://schemas.microsoft.com/office/powerpoint/2010/main" val="500124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D1161-DC65-867F-F3A1-0A7370BBAA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41AD43-21D7-4349-D420-6F9735B09956}"/>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sp>
        <p:nvSpPr>
          <p:cNvPr id="2" name="TextBox 1">
            <a:extLst>
              <a:ext uri="{FF2B5EF4-FFF2-40B4-BE49-F238E27FC236}">
                <a16:creationId xmlns:a16="http://schemas.microsoft.com/office/drawing/2014/main" id="{0613FB39-164C-6131-FBB0-F4EA8C46CC77}"/>
              </a:ext>
            </a:extLst>
          </p:cNvPr>
          <p:cNvSpPr txBox="1"/>
          <p:nvPr/>
        </p:nvSpPr>
        <p:spPr>
          <a:xfrm>
            <a:off x="790574" y="1718459"/>
            <a:ext cx="10610850" cy="4401205"/>
          </a:xfrm>
          <a:prstGeom prst="rect">
            <a:avLst/>
          </a:prstGeom>
          <a:noFill/>
        </p:spPr>
        <p:txBody>
          <a:bodyPr wrap="square" rtlCol="0">
            <a:spAutoFit/>
          </a:bodyPr>
          <a:lstStyle/>
          <a:p>
            <a:r>
              <a:rPr lang="en-US" sz="2800" dirty="0"/>
              <a:t>The assessment and technical assistance are provided at no cost to the water system, and help is provided strictly on a non-enforcement, voluntary basis.</a:t>
            </a:r>
          </a:p>
          <a:p>
            <a:endParaRPr lang="en-US" sz="2800" dirty="0"/>
          </a:p>
          <a:p>
            <a:r>
              <a:rPr lang="en-US" sz="2800" dirty="0"/>
              <a:t>All Oklahoma public water supplies are eligible to use the services provided through this program. </a:t>
            </a:r>
          </a:p>
          <a:p>
            <a:endParaRPr lang="en-US" sz="2800" dirty="0"/>
          </a:p>
          <a:p>
            <a:endParaRPr lang="en-US" sz="2800" dirty="0"/>
          </a:p>
          <a:p>
            <a:r>
              <a:rPr lang="en-US" sz="2800" b="1" dirty="0"/>
              <a:t>*A CDA is required to receive project funding support from the Drinking Water State Revolving Fund (DWSRF).</a:t>
            </a:r>
          </a:p>
        </p:txBody>
      </p:sp>
    </p:spTree>
    <p:extLst>
      <p:ext uri="{BB962C8B-B14F-4D97-AF65-F5344CB8AC3E}">
        <p14:creationId xmlns:p14="http://schemas.microsoft.com/office/powerpoint/2010/main" val="1052425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C238-C5DC-6815-E94A-EF6F3D98FC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F73B13-1978-8EA7-1CBF-B2AF56449D01}"/>
              </a:ext>
            </a:extLst>
          </p:cNvPr>
          <p:cNvSpPr txBox="1"/>
          <p:nvPr/>
        </p:nvSpPr>
        <p:spPr>
          <a:xfrm>
            <a:off x="698156" y="628561"/>
            <a:ext cx="1079568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800" dirty="0"/>
              <a:t>Capacity Development Assessment cont.</a:t>
            </a:r>
          </a:p>
        </p:txBody>
      </p:sp>
      <p:pic>
        <p:nvPicPr>
          <p:cNvPr id="5" name="Picture 4">
            <a:extLst>
              <a:ext uri="{FF2B5EF4-FFF2-40B4-BE49-F238E27FC236}">
                <a16:creationId xmlns:a16="http://schemas.microsoft.com/office/drawing/2014/main" id="{2EAB1F0A-9E21-1574-A937-E3A8E2CBA528}"/>
              </a:ext>
            </a:extLst>
          </p:cNvPr>
          <p:cNvPicPr>
            <a:picLocks noChangeAspect="1"/>
          </p:cNvPicPr>
          <p:nvPr/>
        </p:nvPicPr>
        <p:blipFill>
          <a:blip r:embed="rId3"/>
          <a:stretch>
            <a:fillRect/>
          </a:stretch>
        </p:blipFill>
        <p:spPr>
          <a:xfrm>
            <a:off x="1757477" y="1607735"/>
            <a:ext cx="8677043" cy="4635383"/>
          </a:xfrm>
          <a:prstGeom prst="rect">
            <a:avLst/>
          </a:prstGeom>
        </p:spPr>
      </p:pic>
      <p:sp>
        <p:nvSpPr>
          <p:cNvPr id="6" name="TextBox 5">
            <a:extLst>
              <a:ext uri="{FF2B5EF4-FFF2-40B4-BE49-F238E27FC236}">
                <a16:creationId xmlns:a16="http://schemas.microsoft.com/office/drawing/2014/main" id="{231A32C4-5BEB-11B0-8497-53E8F7252D74}"/>
              </a:ext>
            </a:extLst>
          </p:cNvPr>
          <p:cNvSpPr txBox="1"/>
          <p:nvPr/>
        </p:nvSpPr>
        <p:spPr>
          <a:xfrm rot="16200000">
            <a:off x="-1394396" y="3552112"/>
            <a:ext cx="4769882"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a:t>Check sheet Tab </a:t>
            </a:r>
          </a:p>
        </p:txBody>
      </p:sp>
    </p:spTree>
    <p:extLst>
      <p:ext uri="{BB962C8B-B14F-4D97-AF65-F5344CB8AC3E}">
        <p14:creationId xmlns:p14="http://schemas.microsoft.com/office/powerpoint/2010/main" val="24666087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4e7664db8c6f5b232287a0e1f44d7f6a">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b28f20297cfb93ea91f5f6aa610970e6"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2AB610-6638-4748-9E74-7B38CB21999F}"/>
</file>

<file path=customXml/itemProps2.xml><?xml version="1.0" encoding="utf-8"?>
<ds:datastoreItem xmlns:ds="http://schemas.openxmlformats.org/officeDocument/2006/customXml" ds:itemID="{8E0B5166-5855-4260-8605-AF35CA7DAD8D}"/>
</file>

<file path=customXml/itemProps3.xml><?xml version="1.0" encoding="utf-8"?>
<ds:datastoreItem xmlns:ds="http://schemas.openxmlformats.org/officeDocument/2006/customXml" ds:itemID="{4F1BFD06-0E9D-4D4C-9D35-921EA9FBF462}"/>
</file>

<file path=docProps/app.xml><?xml version="1.0" encoding="utf-8"?>
<Properties xmlns="http://schemas.openxmlformats.org/officeDocument/2006/extended-properties" xmlns:vt="http://schemas.openxmlformats.org/officeDocument/2006/docPropsVTypes">
  <Template>Organic</Template>
  <TotalTime>23479</TotalTime>
  <Words>2987</Words>
  <Application>Microsoft Office PowerPoint</Application>
  <PresentationFormat>Widescreen</PresentationFormat>
  <Paragraphs>246</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Garamond</vt:lpstr>
      <vt:lpstr>Garamond (Body)</vt:lpstr>
      <vt:lpstr>Helvetica Neue</vt:lpstr>
      <vt:lpstr>Roboto</vt:lpstr>
      <vt:lpstr>Organic</vt:lpstr>
      <vt:lpstr>Capacity Development  Section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Core Components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Jamie Henson</dc:creator>
  <cp:lastModifiedBy>Jamie Henson</cp:lastModifiedBy>
  <cp:revision>2</cp:revision>
  <dcterms:created xsi:type="dcterms:W3CDTF">2025-08-28T15:19:53Z</dcterms:created>
  <dcterms:modified xsi:type="dcterms:W3CDTF">2025-10-28T20:09:26Z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ies>
</file>