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25BF40-9C52-4E28-8E3B-AE85170F7659}" v="8" dt="2026-09-28T16:56:36.1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hew Wormus" userId="9bd4644c-815a-469b-b17c-f6ab9f948d57" providerId="ADAL" clId="{350093F0-85DD-4D9F-B8DF-4A22F64802D9}"/>
    <pc:docChg chg="undo redo custSel modSld modNotesMaster modShowInfo">
      <pc:chgData name="Matthew Wormus" userId="9bd4644c-815a-469b-b17c-f6ab9f948d57" providerId="ADAL" clId="{350093F0-85DD-4D9F-B8DF-4A22F64802D9}" dt="2026-09-29T18:47:50.144" v="144" actId="6549"/>
      <pc:docMkLst>
        <pc:docMk/>
      </pc:docMkLst>
      <pc:sldChg chg="modSp mod">
        <pc:chgData name="Matthew Wormus" userId="9bd4644c-815a-469b-b17c-f6ab9f948d57" providerId="ADAL" clId="{350093F0-85DD-4D9F-B8DF-4A22F64802D9}" dt="2026-09-29T18:47:50.144" v="144" actId="6549"/>
        <pc:sldMkLst>
          <pc:docMk/>
          <pc:sldMk cId="0" sldId="256"/>
        </pc:sldMkLst>
        <pc:spChg chg="mod">
          <ac:chgData name="Matthew Wormus" userId="9bd4644c-815a-469b-b17c-f6ab9f948d57" providerId="ADAL" clId="{350093F0-85DD-4D9F-B8DF-4A22F64802D9}" dt="2026-09-29T18:47:50.144" v="144" actId="6549"/>
          <ac:spMkLst>
            <pc:docMk/>
            <pc:sldMk cId="0" sldId="256"/>
            <ac:spMk id="69" creationId="{00000000-0000-0000-0000-000000000000}"/>
          </ac:spMkLst>
        </pc:spChg>
      </pc:sldChg>
      <pc:sldChg chg="modSp mod modNotes">
        <pc:chgData name="Matthew Wormus" userId="9bd4644c-815a-469b-b17c-f6ab9f948d57" providerId="ADAL" clId="{350093F0-85DD-4D9F-B8DF-4A22F64802D9}" dt="2026-09-28T16:56:36.139" v="124"/>
        <pc:sldMkLst>
          <pc:docMk/>
          <pc:sldMk cId="0" sldId="257"/>
        </pc:sldMkLst>
        <pc:spChg chg="mod">
          <ac:chgData name="Matthew Wormus" userId="9bd4644c-815a-469b-b17c-f6ab9f948d57" providerId="ADAL" clId="{350093F0-85DD-4D9F-B8DF-4A22F64802D9}" dt="2026-09-28T15:13:25.223" v="1" actId="27636"/>
          <ac:spMkLst>
            <pc:docMk/>
            <pc:sldMk cId="0" sldId="257"/>
            <ac:spMk id="74" creationId="{00000000-0000-0000-0000-000000000000}"/>
          </ac:spMkLst>
        </pc:spChg>
      </pc:sldChg>
      <pc:sldChg chg="modSp mod">
        <pc:chgData name="Matthew Wormus" userId="9bd4644c-815a-469b-b17c-f6ab9f948d57" providerId="ADAL" clId="{350093F0-85DD-4D9F-B8DF-4A22F64802D9}" dt="2026-09-28T15:13:25.232" v="2" actId="27636"/>
        <pc:sldMkLst>
          <pc:docMk/>
          <pc:sldMk cId="0" sldId="262"/>
        </pc:sldMkLst>
        <pc:spChg chg="mod">
          <ac:chgData name="Matthew Wormus" userId="9bd4644c-815a-469b-b17c-f6ab9f948d57" providerId="ADAL" clId="{350093F0-85DD-4D9F-B8DF-4A22F64802D9}" dt="2026-09-28T15:13:25.232" v="2" actId="27636"/>
          <ac:spMkLst>
            <pc:docMk/>
            <pc:sldMk cId="0" sldId="262"/>
            <ac:spMk id="123" creationId="{00000000-0000-0000-0000-000000000000}"/>
          </ac:spMkLst>
        </pc:spChg>
      </pc:sldChg>
      <pc:sldChg chg="modNotes">
        <pc:chgData name="Matthew Wormus" userId="9bd4644c-815a-469b-b17c-f6ab9f948d57" providerId="ADAL" clId="{350093F0-85DD-4D9F-B8DF-4A22F64802D9}" dt="2026-09-28T16:56:36.139" v="124"/>
        <pc:sldMkLst>
          <pc:docMk/>
          <pc:sldMk cId="0" sldId="263"/>
        </pc:sldMkLst>
      </pc:sldChg>
      <pc:sldChg chg="modSp mod modNotes">
        <pc:chgData name="Matthew Wormus" userId="9bd4644c-815a-469b-b17c-f6ab9f948d57" providerId="ADAL" clId="{350093F0-85DD-4D9F-B8DF-4A22F64802D9}" dt="2026-09-28T16:56:36.139" v="124"/>
        <pc:sldMkLst>
          <pc:docMk/>
          <pc:sldMk cId="0" sldId="264"/>
        </pc:sldMkLst>
        <pc:spChg chg="mod">
          <ac:chgData name="Matthew Wormus" userId="9bd4644c-815a-469b-b17c-f6ab9f948d57" providerId="ADAL" clId="{350093F0-85DD-4D9F-B8DF-4A22F64802D9}" dt="2026-09-28T15:17:36.372" v="26" actId="20577"/>
          <ac:spMkLst>
            <pc:docMk/>
            <pc:sldMk cId="0" sldId="264"/>
            <ac:spMk id="135" creationId="{00000000-0000-0000-0000-000000000000}"/>
          </ac:spMkLst>
        </pc:spChg>
      </pc:sldChg>
      <pc:sldChg chg="modNotes">
        <pc:chgData name="Matthew Wormus" userId="9bd4644c-815a-469b-b17c-f6ab9f948d57" providerId="ADAL" clId="{350093F0-85DD-4D9F-B8DF-4A22F64802D9}" dt="2026-09-28T16:56:36.139" v="124"/>
        <pc:sldMkLst>
          <pc:docMk/>
          <pc:sldMk cId="0" sldId="265"/>
        </pc:sldMkLst>
      </pc:sldChg>
      <pc:sldChg chg="modSp mod modNotes">
        <pc:chgData name="Matthew Wormus" userId="9bd4644c-815a-469b-b17c-f6ab9f948d57" providerId="ADAL" clId="{350093F0-85DD-4D9F-B8DF-4A22F64802D9}" dt="2026-09-28T16:56:36.139" v="124"/>
        <pc:sldMkLst>
          <pc:docMk/>
          <pc:sldMk cId="0" sldId="267"/>
        </pc:sldMkLst>
        <pc:spChg chg="mod">
          <ac:chgData name="Matthew Wormus" userId="9bd4644c-815a-469b-b17c-f6ab9f948d57" providerId="ADAL" clId="{350093F0-85DD-4D9F-B8DF-4A22F64802D9}" dt="2026-09-28T15:18:59.481" v="45" actId="20577"/>
          <ac:spMkLst>
            <pc:docMk/>
            <pc:sldMk cId="0" sldId="267"/>
            <ac:spMk id="150" creationId="{00000000-0000-0000-0000-000000000000}"/>
          </ac:spMkLst>
        </pc:spChg>
      </pc:sldChg>
      <pc:sldChg chg="modSp mod modNotes">
        <pc:chgData name="Matthew Wormus" userId="9bd4644c-815a-469b-b17c-f6ab9f948d57" providerId="ADAL" clId="{350093F0-85DD-4D9F-B8DF-4A22F64802D9}" dt="2026-09-28T16:56:36.139" v="124"/>
        <pc:sldMkLst>
          <pc:docMk/>
          <pc:sldMk cId="0" sldId="268"/>
        </pc:sldMkLst>
        <pc:spChg chg="mod">
          <ac:chgData name="Matthew Wormus" userId="9bd4644c-815a-469b-b17c-f6ab9f948d57" providerId="ADAL" clId="{350093F0-85DD-4D9F-B8DF-4A22F64802D9}" dt="2026-09-28T15:24:15.619" v="55" actId="20577"/>
          <ac:spMkLst>
            <pc:docMk/>
            <pc:sldMk cId="0" sldId="268"/>
            <ac:spMk id="164" creationId="{00000000-0000-0000-0000-000000000000}"/>
          </ac:spMkLst>
        </pc:spChg>
      </pc:sldChg>
      <pc:sldChg chg="modSp mod">
        <pc:chgData name="Matthew Wormus" userId="9bd4644c-815a-469b-b17c-f6ab9f948d57" providerId="ADAL" clId="{350093F0-85DD-4D9F-B8DF-4A22F64802D9}" dt="2026-09-28T15:13:25.258" v="4" actId="27636"/>
        <pc:sldMkLst>
          <pc:docMk/>
          <pc:sldMk cId="0" sldId="270"/>
        </pc:sldMkLst>
        <pc:spChg chg="mod">
          <ac:chgData name="Matthew Wormus" userId="9bd4644c-815a-469b-b17c-f6ab9f948d57" providerId="ADAL" clId="{350093F0-85DD-4D9F-B8DF-4A22F64802D9}" dt="2026-09-28T15:13:25.258" v="4" actId="27636"/>
          <ac:spMkLst>
            <pc:docMk/>
            <pc:sldMk cId="0" sldId="270"/>
            <ac:spMk id="174" creationId="{00000000-0000-0000-0000-000000000000}"/>
          </ac:spMkLst>
        </pc:spChg>
      </pc:sldChg>
      <pc:sldChg chg="modSp modNotes modNotesTx">
        <pc:chgData name="Matthew Wormus" userId="9bd4644c-815a-469b-b17c-f6ab9f948d57" providerId="ADAL" clId="{350093F0-85DD-4D9F-B8DF-4A22F64802D9}" dt="2026-09-28T16:56:36.139" v="124"/>
        <pc:sldMkLst>
          <pc:docMk/>
          <pc:sldMk cId="0" sldId="272"/>
        </pc:sldMkLst>
        <pc:graphicFrameChg chg="mod">
          <ac:chgData name="Matthew Wormus" userId="9bd4644c-815a-469b-b17c-f6ab9f948d57" providerId="ADAL" clId="{350093F0-85DD-4D9F-B8DF-4A22F64802D9}" dt="2026-09-28T16:44:09.173" v="120"/>
          <ac:graphicFrameMkLst>
            <pc:docMk/>
            <pc:sldMk cId="0" sldId="272"/>
            <ac:graphicFrameMk id="186" creationId="{00000000-0000-0000-0000-000000000000}"/>
          </ac:graphicFrameMkLst>
        </pc:graphicFrameChg>
      </pc:sldChg>
      <pc:sldChg chg="modSp mod">
        <pc:chgData name="Matthew Wormus" userId="9bd4644c-815a-469b-b17c-f6ab9f948d57" providerId="ADAL" clId="{350093F0-85DD-4D9F-B8DF-4A22F64802D9}" dt="2026-09-28T15:31:02.864" v="57" actId="20577"/>
        <pc:sldMkLst>
          <pc:docMk/>
          <pc:sldMk cId="0" sldId="275"/>
        </pc:sldMkLst>
        <pc:spChg chg="mod">
          <ac:chgData name="Matthew Wormus" userId="9bd4644c-815a-469b-b17c-f6ab9f948d57" providerId="ADAL" clId="{350093F0-85DD-4D9F-B8DF-4A22F64802D9}" dt="2026-09-28T15:31:02.864" v="57" actId="20577"/>
          <ac:spMkLst>
            <pc:docMk/>
            <pc:sldMk cId="0" sldId="275"/>
            <ac:spMk id="198" creationId="{00000000-0000-0000-0000-000000000000}"/>
          </ac:spMkLst>
        </pc:spChg>
      </pc:sldChg>
      <pc:sldChg chg="modSp mod">
        <pc:chgData name="Matthew Wormus" userId="9bd4644c-815a-469b-b17c-f6ab9f948d57" providerId="ADAL" clId="{350093F0-85DD-4D9F-B8DF-4A22F64802D9}" dt="2026-09-28T15:13:25.297" v="5" actId="27636"/>
        <pc:sldMkLst>
          <pc:docMk/>
          <pc:sldMk cId="0" sldId="276"/>
        </pc:sldMkLst>
        <pc:spChg chg="mod">
          <ac:chgData name="Matthew Wormus" userId="9bd4644c-815a-469b-b17c-f6ab9f948d57" providerId="ADAL" clId="{350093F0-85DD-4D9F-B8DF-4A22F64802D9}" dt="2026-09-28T15:13:25.297" v="5" actId="27636"/>
          <ac:spMkLst>
            <pc:docMk/>
            <pc:sldMk cId="0" sldId="276"/>
            <ac:spMk id="203" creationId="{00000000-0000-0000-0000-000000000000}"/>
          </ac:spMkLst>
        </pc:spChg>
      </pc:sldChg>
      <pc:sldChg chg="modSp mod modNotes modNotesTx">
        <pc:chgData name="Matthew Wormus" userId="9bd4644c-815a-469b-b17c-f6ab9f948d57" providerId="ADAL" clId="{350093F0-85DD-4D9F-B8DF-4A22F64802D9}" dt="2026-09-28T16:56:36.139" v="124"/>
        <pc:sldMkLst>
          <pc:docMk/>
          <pc:sldMk cId="0" sldId="278"/>
        </pc:sldMkLst>
        <pc:spChg chg="mod">
          <ac:chgData name="Matthew Wormus" userId="9bd4644c-815a-469b-b17c-f6ab9f948d57" providerId="ADAL" clId="{350093F0-85DD-4D9F-B8DF-4A22F64802D9}" dt="2026-09-28T15:32:03.541" v="60" actId="113"/>
          <ac:spMkLst>
            <pc:docMk/>
            <pc:sldMk cId="0" sldId="278"/>
            <ac:spMk id="222" creationId="{00000000-0000-0000-0000-000000000000}"/>
          </ac:spMkLst>
        </pc:spChg>
      </pc:sldChg>
      <pc:sldChg chg="modSp mod modNotes">
        <pc:chgData name="Matthew Wormus" userId="9bd4644c-815a-469b-b17c-f6ab9f948d57" providerId="ADAL" clId="{350093F0-85DD-4D9F-B8DF-4A22F64802D9}" dt="2026-09-28T16:56:36.139" v="124"/>
        <pc:sldMkLst>
          <pc:docMk/>
          <pc:sldMk cId="0" sldId="279"/>
        </pc:sldMkLst>
        <pc:spChg chg="mod">
          <ac:chgData name="Matthew Wormus" userId="9bd4644c-815a-469b-b17c-f6ab9f948d57" providerId="ADAL" clId="{350093F0-85DD-4D9F-B8DF-4A22F64802D9}" dt="2026-09-28T15:33:16.578" v="62" actId="20577"/>
          <ac:spMkLst>
            <pc:docMk/>
            <pc:sldMk cId="0" sldId="279"/>
            <ac:spMk id="228" creationId="{00000000-0000-0000-0000-000000000000}"/>
          </ac:spMkLst>
        </pc:spChg>
      </pc:sldChg>
      <pc:sldChg chg="modSp mod modNotes modNotesTx">
        <pc:chgData name="Matthew Wormus" userId="9bd4644c-815a-469b-b17c-f6ab9f948d57" providerId="ADAL" clId="{350093F0-85DD-4D9F-B8DF-4A22F64802D9}" dt="2026-09-28T16:56:36.139" v="124"/>
        <pc:sldMkLst>
          <pc:docMk/>
          <pc:sldMk cId="0" sldId="281"/>
        </pc:sldMkLst>
        <pc:spChg chg="mod">
          <ac:chgData name="Matthew Wormus" userId="9bd4644c-815a-469b-b17c-f6ab9f948d57" providerId="ADAL" clId="{350093F0-85DD-4D9F-B8DF-4A22F64802D9}" dt="2026-09-28T16:01:25.629" v="68" actId="20577"/>
          <ac:spMkLst>
            <pc:docMk/>
            <pc:sldMk cId="0" sldId="281"/>
            <ac:spMk id="253" creationId="{00000000-0000-0000-0000-000000000000}"/>
          </ac:spMkLst>
        </pc:spChg>
      </pc:sldChg>
      <pc:sldChg chg="modSp mod modNotes">
        <pc:chgData name="Matthew Wormus" userId="9bd4644c-815a-469b-b17c-f6ab9f948d57" providerId="ADAL" clId="{350093F0-85DD-4D9F-B8DF-4A22F64802D9}" dt="2026-09-28T16:56:36.139" v="124"/>
        <pc:sldMkLst>
          <pc:docMk/>
          <pc:sldMk cId="0" sldId="283"/>
        </pc:sldMkLst>
        <pc:spChg chg="mod">
          <ac:chgData name="Matthew Wormus" userId="9bd4644c-815a-469b-b17c-f6ab9f948d57" providerId="ADAL" clId="{350093F0-85DD-4D9F-B8DF-4A22F64802D9}" dt="2026-09-28T16:44:09.173" v="120"/>
          <ac:spMkLst>
            <pc:docMk/>
            <pc:sldMk cId="0" sldId="283"/>
            <ac:spMk id="268" creationId="{00000000-0000-0000-0000-000000000000}"/>
          </ac:spMkLst>
        </pc:spChg>
        <pc:spChg chg="mod">
          <ac:chgData name="Matthew Wormus" userId="9bd4644c-815a-469b-b17c-f6ab9f948d57" providerId="ADAL" clId="{350093F0-85DD-4D9F-B8DF-4A22F64802D9}" dt="2026-09-28T16:44:09.173" v="120"/>
          <ac:spMkLst>
            <pc:docMk/>
            <pc:sldMk cId="0" sldId="283"/>
            <ac:spMk id="269" creationId="{00000000-0000-0000-0000-000000000000}"/>
          </ac:spMkLst>
        </pc:spChg>
        <pc:spChg chg="mod">
          <ac:chgData name="Matthew Wormus" userId="9bd4644c-815a-469b-b17c-f6ab9f948d57" providerId="ADAL" clId="{350093F0-85DD-4D9F-B8DF-4A22F64802D9}" dt="2026-09-28T16:44:09.173" v="120"/>
          <ac:spMkLst>
            <pc:docMk/>
            <pc:sldMk cId="0" sldId="283"/>
            <ac:spMk id="270" creationId="{00000000-0000-0000-0000-000000000000}"/>
          </ac:spMkLst>
        </pc:spChg>
        <pc:spChg chg="mod">
          <ac:chgData name="Matthew Wormus" userId="9bd4644c-815a-469b-b17c-f6ab9f948d57" providerId="ADAL" clId="{350093F0-85DD-4D9F-B8DF-4A22F64802D9}" dt="2026-09-28T16:44:09.173" v="120"/>
          <ac:spMkLst>
            <pc:docMk/>
            <pc:sldMk cId="0" sldId="283"/>
            <ac:spMk id="271" creationId="{00000000-0000-0000-0000-000000000000}"/>
          </ac:spMkLst>
        </pc:spChg>
      </pc:sldChg>
      <pc:sldChg chg="modSp mod modNotes">
        <pc:chgData name="Matthew Wormus" userId="9bd4644c-815a-469b-b17c-f6ab9f948d57" providerId="ADAL" clId="{350093F0-85DD-4D9F-B8DF-4A22F64802D9}" dt="2026-09-28T16:56:36.139" v="124"/>
        <pc:sldMkLst>
          <pc:docMk/>
          <pc:sldMk cId="0" sldId="284"/>
        </pc:sldMkLst>
        <pc:spChg chg="mod">
          <ac:chgData name="Matthew Wormus" userId="9bd4644c-815a-469b-b17c-f6ab9f948d57" providerId="ADAL" clId="{350093F0-85DD-4D9F-B8DF-4A22F64802D9}" dt="2026-09-28T15:13:25.304" v="6" actId="27636"/>
          <ac:spMkLst>
            <pc:docMk/>
            <pc:sldMk cId="0" sldId="284"/>
            <ac:spMk id="275" creationId="{00000000-0000-0000-0000-000000000000}"/>
          </ac:spMkLst>
        </pc:spChg>
      </pc:sldChg>
      <pc:sldChg chg="modSp mod modNotes">
        <pc:chgData name="Matthew Wormus" userId="9bd4644c-815a-469b-b17c-f6ab9f948d57" providerId="ADAL" clId="{350093F0-85DD-4D9F-B8DF-4A22F64802D9}" dt="2026-09-28T16:56:36.139" v="124"/>
        <pc:sldMkLst>
          <pc:docMk/>
          <pc:sldMk cId="0" sldId="286"/>
        </pc:sldMkLst>
        <pc:spChg chg="mod">
          <ac:chgData name="Matthew Wormus" userId="9bd4644c-815a-469b-b17c-f6ab9f948d57" providerId="ADAL" clId="{350093F0-85DD-4D9F-B8DF-4A22F64802D9}" dt="2026-09-28T16:14:30.851" v="110" actId="33524"/>
          <ac:spMkLst>
            <pc:docMk/>
            <pc:sldMk cId="0" sldId="286"/>
            <ac:spMk id="283" creationId="{00000000-0000-0000-0000-000000000000}"/>
          </ac:spMkLst>
        </pc:spChg>
      </pc:sldChg>
      <pc:sldChg chg="modSp mod modNotes modNotesTx">
        <pc:chgData name="Matthew Wormus" userId="9bd4644c-815a-469b-b17c-f6ab9f948d57" providerId="ADAL" clId="{350093F0-85DD-4D9F-B8DF-4A22F64802D9}" dt="2026-09-28T16:56:36.139" v="124"/>
        <pc:sldMkLst>
          <pc:docMk/>
          <pc:sldMk cId="0" sldId="287"/>
        </pc:sldMkLst>
        <pc:spChg chg="mod">
          <ac:chgData name="Matthew Wormus" userId="9bd4644c-815a-469b-b17c-f6ab9f948d57" providerId="ADAL" clId="{350093F0-85DD-4D9F-B8DF-4A22F64802D9}" dt="2026-09-28T16:31:10.195" v="119" actId="20577"/>
          <ac:spMkLst>
            <pc:docMk/>
            <pc:sldMk cId="0" sldId="287"/>
            <ac:spMk id="288" creationId="{00000000-0000-0000-0000-000000000000}"/>
          </ac:spMkLst>
        </pc:spChg>
      </pc:sldChg>
      <pc:sldChg chg="addSp modSp mod">
        <pc:chgData name="Matthew Wormus" userId="9bd4644c-815a-469b-b17c-f6ab9f948d57" providerId="ADAL" clId="{350093F0-85DD-4D9F-B8DF-4A22F64802D9}" dt="2026-09-28T16:06:37.473" v="99" actId="14100"/>
        <pc:sldMkLst>
          <pc:docMk/>
          <pc:sldMk cId="0" sldId="296"/>
        </pc:sldMkLst>
        <pc:picChg chg="add mod">
          <ac:chgData name="Matthew Wormus" userId="9bd4644c-815a-469b-b17c-f6ab9f948d57" providerId="ADAL" clId="{350093F0-85DD-4D9F-B8DF-4A22F64802D9}" dt="2026-09-28T16:06:37.473" v="99" actId="14100"/>
          <ac:picMkLst>
            <pc:docMk/>
            <pc:sldMk cId="0" sldId="296"/>
            <ac:picMk id="3" creationId="{7AC293F1-E8A1-FC59-FC48-E46E75A5B24A}"/>
          </ac:picMkLst>
        </pc:picChg>
        <pc:picChg chg="mod">
          <ac:chgData name="Matthew Wormus" userId="9bd4644c-815a-469b-b17c-f6ab9f948d57" providerId="ADAL" clId="{350093F0-85DD-4D9F-B8DF-4A22F64802D9}" dt="2026-09-28T16:06:30.778" v="97" actId="1076"/>
          <ac:picMkLst>
            <pc:docMk/>
            <pc:sldMk cId="0" sldId="296"/>
            <ac:picMk id="341" creationId="{00000000-0000-0000-0000-000000000000}"/>
          </ac:picMkLst>
        </pc:picChg>
      </pc:sldChg>
      <pc:sldChg chg="modSp mod">
        <pc:chgData name="Matthew Wormus" userId="9bd4644c-815a-469b-b17c-f6ab9f948d57" providerId="ADAL" clId="{350093F0-85DD-4D9F-B8DF-4A22F64802D9}" dt="2026-09-28T16:08:16.619" v="108" actId="20577"/>
        <pc:sldMkLst>
          <pc:docMk/>
          <pc:sldMk cId="0" sldId="300"/>
        </pc:sldMkLst>
        <pc:spChg chg="mod">
          <ac:chgData name="Matthew Wormus" userId="9bd4644c-815a-469b-b17c-f6ab9f948d57" providerId="ADAL" clId="{350093F0-85DD-4D9F-B8DF-4A22F64802D9}" dt="2026-09-28T16:08:16.619" v="108" actId="20577"/>
          <ac:spMkLst>
            <pc:docMk/>
            <pc:sldMk cId="0" sldId="300"/>
            <ac:spMk id="367" creationId="{00000000-0000-0000-0000-000000000000}"/>
          </ac:spMkLst>
        </pc:spChg>
      </pc:sldChg>
    </pc:docChg>
  </pc:docChgLst>
</pc:chgInfo>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c:style val="2"/>
  <c:chart>
    <c:title>
      <c:tx>
        <c:rich>
          <a:bodyPr rot="0"/>
          <a:lstStyle/>
          <a:p>
            <a:pPr>
              <a:defRPr sz="1300" b="0" u="none" strike="noStrike">
                <a:solidFill>
                  <a:srgbClr val="000000"/>
                </a:solidFill>
                <a:uFillTx/>
                <a:latin typeface="Calibri"/>
              </a:defRPr>
            </a:pPr>
            <a:r>
              <a:rPr lang="en-US" sz="1600" b="1" u="none" strike="noStrike" dirty="0">
                <a:solidFill>
                  <a:srgbClr val="0E3A5B"/>
                </a:solidFill>
                <a:uFillTx/>
                <a:latin typeface="Aptos"/>
              </a:rPr>
              <a:t>Pages as enacted in the U.S. Statutes at Large</a:t>
            </a:r>
          </a:p>
        </c:rich>
      </c:tx>
      <c:overlay val="0"/>
      <c:spPr>
        <a:noFill/>
        <a:ln w="0">
          <a:noFill/>
        </a:ln>
      </c:spPr>
    </c:title>
    <c:autoTitleDeleted val="0"/>
    <c:plotArea>
      <c:layout/>
      <c:barChart>
        <c:barDir val="bar"/>
        <c:grouping val="clustered"/>
        <c:varyColors val="0"/>
        <c:ser>
          <c:idx val="0"/>
          <c:order val="0"/>
          <c:tx>
            <c:strRef>
              <c:f>label 0</c:f>
              <c:strCache>
                <c:ptCount val="1"/>
                <c:pt idx="0">
                  <c:v>Pages</c:v>
                </c:pt>
              </c:strCache>
            </c:strRef>
          </c:tx>
          <c:spPr>
            <a:ln w="0">
              <a:noFill/>
            </a:ln>
          </c:spPr>
          <c:invertIfNegative val="0"/>
          <c:dPt>
            <c:idx val="0"/>
            <c:invertIfNegative val="0"/>
            <c:bubble3D val="0"/>
            <c:spPr>
              <a:solidFill>
                <a:srgbClr val="E97132"/>
              </a:solidFill>
              <a:ln w="0">
                <a:noFill/>
              </a:ln>
            </c:spPr>
            <c:extLst>
              <c:ext xmlns:c16="http://schemas.microsoft.com/office/drawing/2014/chart" uri="{C3380CC4-5D6E-409C-BE32-E72D297353CC}">
                <c16:uniqueId val="{00000001-1361-40BB-AA7B-07C27203A767}"/>
              </c:ext>
            </c:extLst>
          </c:dPt>
          <c:dPt>
            <c:idx val="1"/>
            <c:invertIfNegative val="0"/>
            <c:bubble3D val="0"/>
            <c:spPr>
              <a:solidFill>
                <a:srgbClr val="156082"/>
              </a:solidFill>
              <a:ln w="0">
                <a:noFill/>
              </a:ln>
            </c:spPr>
            <c:extLst>
              <c:ext xmlns:c16="http://schemas.microsoft.com/office/drawing/2014/chart" uri="{C3380CC4-5D6E-409C-BE32-E72D297353CC}">
                <c16:uniqueId val="{00000003-1361-40BB-AA7B-07C27203A767}"/>
              </c:ext>
            </c:extLst>
          </c:dPt>
          <c:dPt>
            <c:idx val="2"/>
            <c:invertIfNegative val="0"/>
            <c:bubble3D val="0"/>
            <c:spPr>
              <a:solidFill>
                <a:srgbClr val="156082"/>
              </a:solidFill>
              <a:ln w="0">
                <a:noFill/>
              </a:ln>
            </c:spPr>
            <c:extLst>
              <c:ext xmlns:c16="http://schemas.microsoft.com/office/drawing/2014/chart" uri="{C3380CC4-5D6E-409C-BE32-E72D297353CC}">
                <c16:uniqueId val="{00000005-1361-40BB-AA7B-07C27203A767}"/>
              </c:ext>
            </c:extLst>
          </c:dPt>
          <c:dPt>
            <c:idx val="3"/>
            <c:invertIfNegative val="0"/>
            <c:bubble3D val="0"/>
            <c:spPr>
              <a:solidFill>
                <a:srgbClr val="0E3A5B"/>
              </a:solidFill>
              <a:ln w="0">
                <a:noFill/>
              </a:ln>
            </c:spPr>
            <c:extLst>
              <c:ext xmlns:c16="http://schemas.microsoft.com/office/drawing/2014/chart" uri="{C3380CC4-5D6E-409C-BE32-E72D297353CC}">
                <c16:uniqueId val="{00000007-1361-40BB-AA7B-07C27203A767}"/>
              </c:ext>
            </c:extLst>
          </c:dPt>
          <c:dLbls>
            <c:dLbl>
              <c:idx val="0"/>
              <c:numFmt formatCode="General" sourceLinked="0"/>
              <c:spPr/>
              <c:txPr>
                <a:bodyPr wrap="square"/>
                <a:lstStyle/>
                <a:p>
                  <a:pPr>
                    <a:defRPr sz="1600" b="1" u="none" strike="noStrike">
                      <a:solidFill>
                        <a:srgbClr val="1F2A37"/>
                      </a:solidFill>
                      <a:uFillTx/>
                      <a:latin typeface="Aptos"/>
                    </a:defRPr>
                  </a:pPr>
                  <a:endParaRPr lang="en-US"/>
                </a:p>
              </c:txPr>
              <c:dLblPos val="outEnd"/>
              <c:showLegendKey val="0"/>
              <c:showVal val="1"/>
              <c:showCatName val="0"/>
              <c:showSerName val="0"/>
              <c:showPercent val="0"/>
              <c:showBubbleSize val="1"/>
              <c:extLst>
                <c:ext xmlns:c15="http://schemas.microsoft.com/office/drawing/2012/chart" uri="{CE6537A1-D6FC-4f65-9D91-7224C49458BB}"/>
                <c:ext xmlns:c16="http://schemas.microsoft.com/office/drawing/2014/chart" uri="{C3380CC4-5D6E-409C-BE32-E72D297353CC}">
                  <c16:uniqueId val="{00000001-1361-40BB-AA7B-07C27203A767}"/>
                </c:ext>
              </c:extLst>
            </c:dLbl>
            <c:dLbl>
              <c:idx val="1"/>
              <c:numFmt formatCode="General" sourceLinked="0"/>
              <c:spPr/>
              <c:txPr>
                <a:bodyPr wrap="square"/>
                <a:lstStyle/>
                <a:p>
                  <a:pPr>
                    <a:defRPr sz="1600" b="1" u="none" strike="noStrike">
                      <a:solidFill>
                        <a:srgbClr val="1F2A37"/>
                      </a:solidFill>
                      <a:uFillTx/>
                      <a:latin typeface="Aptos"/>
                    </a:defRPr>
                  </a:pPr>
                  <a:endParaRPr lang="en-US"/>
                </a:p>
              </c:txPr>
              <c:dLblPos val="outEnd"/>
              <c:showLegendKey val="0"/>
              <c:showVal val="1"/>
              <c:showCatName val="0"/>
              <c:showSerName val="0"/>
              <c:showPercent val="0"/>
              <c:showBubbleSize val="1"/>
              <c:extLst>
                <c:ext xmlns:c15="http://schemas.microsoft.com/office/drawing/2012/chart" uri="{CE6537A1-D6FC-4f65-9D91-7224C49458BB}"/>
                <c:ext xmlns:c16="http://schemas.microsoft.com/office/drawing/2014/chart" uri="{C3380CC4-5D6E-409C-BE32-E72D297353CC}">
                  <c16:uniqueId val="{00000003-1361-40BB-AA7B-07C27203A767}"/>
                </c:ext>
              </c:extLst>
            </c:dLbl>
            <c:dLbl>
              <c:idx val="2"/>
              <c:numFmt formatCode="General" sourceLinked="0"/>
              <c:spPr/>
              <c:txPr>
                <a:bodyPr wrap="square"/>
                <a:lstStyle/>
                <a:p>
                  <a:pPr>
                    <a:defRPr sz="1600" b="1" u="none" strike="noStrike">
                      <a:solidFill>
                        <a:srgbClr val="1F2A37"/>
                      </a:solidFill>
                      <a:uFillTx/>
                      <a:latin typeface="Aptos"/>
                    </a:defRPr>
                  </a:pPr>
                  <a:endParaRPr lang="en-US"/>
                </a:p>
              </c:txPr>
              <c:dLblPos val="outEnd"/>
              <c:showLegendKey val="0"/>
              <c:showVal val="1"/>
              <c:showCatName val="0"/>
              <c:showSerName val="0"/>
              <c:showPercent val="0"/>
              <c:showBubbleSize val="1"/>
              <c:extLst>
                <c:ext xmlns:c15="http://schemas.microsoft.com/office/drawing/2012/chart" uri="{CE6537A1-D6FC-4f65-9D91-7224C49458BB}"/>
                <c:ext xmlns:c16="http://schemas.microsoft.com/office/drawing/2014/chart" uri="{C3380CC4-5D6E-409C-BE32-E72D297353CC}">
                  <c16:uniqueId val="{00000005-1361-40BB-AA7B-07C27203A767}"/>
                </c:ext>
              </c:extLst>
            </c:dLbl>
            <c:dLbl>
              <c:idx val="3"/>
              <c:numFmt formatCode="General" sourceLinked="0"/>
              <c:spPr/>
              <c:txPr>
                <a:bodyPr wrap="square"/>
                <a:lstStyle/>
                <a:p>
                  <a:pPr>
                    <a:defRPr sz="1600" b="1" u="none" strike="noStrike">
                      <a:solidFill>
                        <a:srgbClr val="1F2A37"/>
                      </a:solidFill>
                      <a:uFillTx/>
                      <a:latin typeface="Aptos"/>
                    </a:defRPr>
                  </a:pPr>
                  <a:endParaRPr lang="en-US"/>
                </a:p>
              </c:txPr>
              <c:dLblPos val="outEnd"/>
              <c:showLegendKey val="0"/>
              <c:showVal val="1"/>
              <c:showCatName val="0"/>
              <c:showSerName val="0"/>
              <c:showPercent val="0"/>
              <c:showBubbleSize val="1"/>
              <c:extLst>
                <c:ext xmlns:c15="http://schemas.microsoft.com/office/drawing/2012/chart" uri="{CE6537A1-D6FC-4f65-9D91-7224C49458BB}"/>
                <c:ext xmlns:c16="http://schemas.microsoft.com/office/drawing/2014/chart" uri="{C3380CC4-5D6E-409C-BE32-E72D297353CC}">
                  <c16:uniqueId val="{00000007-1361-40BB-AA7B-07C27203A767}"/>
                </c:ext>
              </c:extLst>
            </c:dLbl>
            <c:numFmt formatCode="General" sourceLinked="0"/>
            <c:spPr>
              <a:noFill/>
              <a:ln>
                <a:noFill/>
              </a:ln>
              <a:effectLst/>
            </c:spPr>
            <c:txPr>
              <a:bodyPr wrap="square"/>
              <a:lstStyle/>
              <a:p>
                <a:pPr>
                  <a:defRPr sz="1600" b="1" u="none" strike="noStrike">
                    <a:solidFill>
                      <a:srgbClr val="1F2A37"/>
                    </a:solidFill>
                    <a:uFillTx/>
                    <a:latin typeface="Aptos"/>
                  </a:defRPr>
                </a:pPr>
                <a:endParaRPr lang="en-US"/>
              </a:p>
            </c:txPr>
            <c:dLblPos val="outEnd"/>
            <c:showLegendKey val="0"/>
            <c:showVal val="1"/>
            <c:showCatName val="0"/>
            <c:showSerName val="0"/>
            <c:showPercent val="0"/>
            <c:showBubbleSize val="1"/>
            <c:separator>; </c:separator>
            <c:showLeaderLines val="0"/>
            <c:extLst>
              <c:ext xmlns:c15="http://schemas.microsoft.com/office/drawing/2012/chart" uri="{CE6537A1-D6FC-4f65-9D91-7224C49458BB}">
                <c15:showLeaderLines val="1"/>
              </c:ext>
            </c:extLst>
          </c:dLbls>
          <c:cat>
            <c:strRef>
              <c:f>categories</c:f>
              <c:strCache>
                <c:ptCount val="4"/>
                <c:pt idx="0">
                  <c:v>EPCRA (SARA Title III)</c:v>
                </c:pt>
                <c:pt idx="1">
                  <c:v>Clean Air Amendments of 1970</c:v>
                </c:pt>
                <c:pt idx="2">
                  <c:v>CERCLA (1980)</c:v>
                </c:pt>
                <c:pt idx="3">
                  <c:v>SARA, all titles (1986)</c:v>
                </c:pt>
              </c:strCache>
            </c:strRef>
          </c:cat>
          <c:val>
            <c:numRef>
              <c:f>0</c:f>
              <c:numCache>
                <c:formatCode>General</c:formatCode>
                <c:ptCount val="4"/>
                <c:pt idx="0">
                  <c:v>30</c:v>
                </c:pt>
                <c:pt idx="1">
                  <c:v>38</c:v>
                </c:pt>
                <c:pt idx="2">
                  <c:v>45</c:v>
                </c:pt>
                <c:pt idx="3">
                  <c:v>170</c:v>
                </c:pt>
              </c:numCache>
            </c:numRef>
          </c:val>
          <c:extLst>
            <c:ext xmlns:c16="http://schemas.microsoft.com/office/drawing/2014/chart" uri="{C3380CC4-5D6E-409C-BE32-E72D297353CC}">
              <c16:uniqueId val="{00000008-1361-40BB-AA7B-07C27203A767}"/>
            </c:ext>
          </c:extLst>
        </c:ser>
        <c:dLbls>
          <c:showLegendKey val="0"/>
          <c:showVal val="0"/>
          <c:showCatName val="0"/>
          <c:showSerName val="0"/>
          <c:showPercent val="0"/>
          <c:showBubbleSize val="0"/>
        </c:dLbls>
        <c:gapWidth val="60"/>
        <c:axId val="39960396"/>
        <c:axId val="75123915"/>
      </c:barChart>
      <c:catAx>
        <c:axId val="39960396"/>
        <c:scaling>
          <c:orientation val="minMax"/>
        </c:scaling>
        <c:delete val="0"/>
        <c:axPos val="l"/>
        <c:numFmt formatCode="General" sourceLinked="1"/>
        <c:majorTickMark val="out"/>
        <c:minorTickMark val="none"/>
        <c:tickLblPos val="nextTo"/>
        <c:spPr>
          <a:ln w="12600">
            <a:solidFill>
              <a:srgbClr val="9CA3AF"/>
            </a:solidFill>
            <a:round/>
          </a:ln>
        </c:spPr>
        <c:txPr>
          <a:bodyPr/>
          <a:lstStyle/>
          <a:p>
            <a:pPr>
              <a:defRPr sz="1400" b="0" u="none" strike="noStrike">
                <a:solidFill>
                  <a:srgbClr val="1F2A37"/>
                </a:solidFill>
                <a:uFillTx/>
                <a:latin typeface="Aptos"/>
              </a:defRPr>
            </a:pPr>
            <a:endParaRPr lang="en-US"/>
          </a:p>
        </c:txPr>
        <c:crossAx val="75123915"/>
        <c:crosses val="autoZero"/>
        <c:auto val="1"/>
        <c:lblAlgn val="ctr"/>
        <c:lblOffset val="100"/>
        <c:noMultiLvlLbl val="0"/>
      </c:catAx>
      <c:valAx>
        <c:axId val="75123915"/>
        <c:scaling>
          <c:orientation val="minMax"/>
          <c:max val="200"/>
        </c:scaling>
        <c:delete val="1"/>
        <c:axPos val="b"/>
        <c:numFmt formatCode="General" sourceLinked="1"/>
        <c:majorTickMark val="out"/>
        <c:minorTickMark val="none"/>
        <c:tickLblPos val="nextTo"/>
        <c:crossAx val="39960396"/>
        <c:crosses val="autoZero"/>
        <c:crossBetween val="between"/>
      </c:valAx>
      <c:spPr>
        <a:noFill/>
        <a:ln w="0">
          <a:noFill/>
        </a:ln>
      </c:spPr>
    </c:plotArea>
    <c:plotVisOnly val="1"/>
    <c:dispBlanksAs val="gap"/>
    <c:showDLblsOverMax val="1"/>
  </c:chart>
  <c:spPr>
    <a:noFill/>
    <a:ln w="0">
      <a:noFill/>
    </a:ln>
  </c:spPr>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0" name="PlaceHolder 1"/>
          <p:cNvSpPr>
            <a:spLocks noGrp="1" noRot="1" noChangeAspect="1"/>
          </p:cNvSpPr>
          <p:nvPr>
            <p:ph type="sldImg"/>
          </p:nvPr>
        </p:nvSpPr>
        <p:spPr>
          <a:xfrm>
            <a:off x="0" y="693738"/>
            <a:ext cx="0" cy="0"/>
          </a:xfrm>
          <a:prstGeom prst="rect">
            <a:avLst/>
          </a:prstGeom>
          <a:noFill/>
          <a:ln w="0">
            <a:noFill/>
          </a:ln>
        </p:spPr>
        <p:txBody>
          <a:bodyPr lIns="0" tIns="0" rIns="0" bIns="0" anchor="ctr">
            <a:noAutofit/>
          </a:bodyPr>
          <a:lstStyle/>
          <a:p>
            <a:pPr defTabSz="914040">
              <a:lnSpc>
                <a:spcPct val="102000"/>
              </a:lnSpc>
            </a:pPr>
            <a:r>
              <a:rPr lang="en-US" sz="4000" b="0" u="none" strike="noStrike" dirty="0">
                <a:solidFill>
                  <a:schemeClr val="dk1"/>
                </a:solidFill>
                <a:effectLst/>
                <a:uFillTx/>
                <a:latin typeface="Aptos Display"/>
              </a:rPr>
              <a:t>Click to move the slide</a:t>
            </a:r>
          </a:p>
        </p:txBody>
      </p:sp>
      <p:sp>
        <p:nvSpPr>
          <p:cNvPr id="61" name="PlaceHolder 2"/>
          <p:cNvSpPr>
            <a:spLocks noGrp="1"/>
          </p:cNvSpPr>
          <p:nvPr>
            <p:ph type="body"/>
          </p:nvPr>
        </p:nvSpPr>
        <p:spPr>
          <a:xfrm>
            <a:off x="685800" y="4343236"/>
            <a:ext cx="5486082" cy="4114473"/>
          </a:xfrm>
          <a:prstGeom prst="rect">
            <a:avLst/>
          </a:prstGeom>
          <a:noFill/>
          <a:ln w="0">
            <a:noFill/>
          </a:ln>
        </p:spPr>
        <p:txBody>
          <a:bodyPr lIns="0" tIns="0" rIns="0" bIns="0" anchor="t">
            <a:noAutofit/>
          </a:bodyPr>
          <a:lstStyle/>
          <a:p>
            <a:pPr indent="0" algn="l">
              <a:lnSpc>
                <a:spcPct val="83000"/>
              </a:lnSpc>
              <a:buNone/>
            </a:pPr>
            <a:r>
              <a:rPr lang="en-US" sz="1800" b="0" u="none" strike="noStrike">
                <a:solidFill>
                  <a:srgbClr val="000000"/>
                </a:solidFill>
                <a:effectLst/>
                <a:uFillTx/>
                <a:latin typeface="Calibri"/>
              </a:rPr>
              <a:t>Click to edit the notes format</a:t>
            </a:r>
          </a:p>
        </p:txBody>
      </p:sp>
      <p:sp>
        <p:nvSpPr>
          <p:cNvPr id="62" name="PlaceHolder 3"/>
          <p:cNvSpPr>
            <a:spLocks noGrp="1"/>
          </p:cNvSpPr>
          <p:nvPr>
            <p:ph type="hdr"/>
          </p:nvPr>
        </p:nvSpPr>
        <p:spPr>
          <a:xfrm>
            <a:off x="0" y="0"/>
            <a:ext cx="2976035" cy="456873"/>
          </a:xfrm>
          <a:prstGeom prst="rect">
            <a:avLst/>
          </a:prstGeom>
          <a:noFill/>
          <a:ln w="0">
            <a:noFill/>
          </a:ln>
        </p:spPr>
        <p:txBody>
          <a:bodyPr lIns="0" tIns="0" rIns="0" bIns="0" anchor="t">
            <a:noAutofit/>
          </a:bodyPr>
          <a:lstStyle/>
          <a:p>
            <a:pPr>
              <a:lnSpc>
                <a:spcPct val="83000"/>
              </a:lnSpc>
            </a:pPr>
            <a:r>
              <a:rPr lang="en-US" sz="1300">
                <a:solidFill>
                  <a:srgbClr val="000000"/>
                </a:solidFill>
                <a:latin typeface="Calibri"/>
              </a:rPr>
              <a:t>&lt;header&gt;</a:t>
            </a:r>
            <a:endParaRPr lang="en-US" sz="1300" dirty="0">
              <a:solidFill>
                <a:srgbClr val="000000"/>
              </a:solidFill>
              <a:latin typeface="Calibri"/>
            </a:endParaRPr>
          </a:p>
        </p:txBody>
      </p:sp>
      <p:sp>
        <p:nvSpPr>
          <p:cNvPr id="63" name="PlaceHolder 4"/>
          <p:cNvSpPr>
            <a:spLocks noGrp="1"/>
          </p:cNvSpPr>
          <p:nvPr>
            <p:ph type="dt" idx="34"/>
          </p:nvPr>
        </p:nvSpPr>
        <p:spPr>
          <a:xfrm>
            <a:off x="3881647" y="0"/>
            <a:ext cx="2976035" cy="456873"/>
          </a:xfrm>
          <a:prstGeom prst="rect">
            <a:avLst/>
          </a:prstGeom>
          <a:noFill/>
          <a:ln w="0">
            <a:noFill/>
          </a:ln>
        </p:spPr>
        <p:txBody>
          <a:bodyPr lIns="0" tIns="0" rIns="0" bIns="0" anchor="t">
            <a:noAutofit/>
          </a:bodyPr>
          <a:lstStyle>
            <a:lvl1pPr indent="0" algn="r">
              <a:lnSpc>
                <a:spcPct val="83000"/>
              </a:lnSpc>
              <a:buNone/>
              <a:defRPr lang="en-US" sz="1300" b="0" u="none" strike="noStrike">
                <a:solidFill>
                  <a:srgbClr val="000000"/>
                </a:solidFill>
                <a:effectLst/>
                <a:uFillTx/>
                <a:latin typeface="Calibri"/>
              </a:defRPr>
            </a:lvl1pPr>
          </a:lstStyle>
          <a:p>
            <a:r>
              <a:rPr lang="en-US"/>
              <a:t>&lt;date/time&gt;</a:t>
            </a:r>
            <a:endParaRPr lang="en-US" dirty="0"/>
          </a:p>
        </p:txBody>
      </p:sp>
      <p:sp>
        <p:nvSpPr>
          <p:cNvPr id="64" name="PlaceHolder 5"/>
          <p:cNvSpPr>
            <a:spLocks noGrp="1"/>
          </p:cNvSpPr>
          <p:nvPr>
            <p:ph type="ftr" idx="35"/>
          </p:nvPr>
        </p:nvSpPr>
        <p:spPr>
          <a:xfrm>
            <a:off x="0" y="8686800"/>
            <a:ext cx="2976035" cy="456873"/>
          </a:xfrm>
          <a:prstGeom prst="rect">
            <a:avLst/>
          </a:prstGeom>
          <a:noFill/>
          <a:ln w="0">
            <a:noFill/>
          </a:ln>
        </p:spPr>
        <p:txBody>
          <a:bodyPr lIns="0" tIns="0" rIns="0" bIns="0" anchor="b">
            <a:noAutofit/>
          </a:bodyPr>
          <a:lstStyle>
            <a:lvl1pPr indent="0" algn="l">
              <a:lnSpc>
                <a:spcPct val="83000"/>
              </a:lnSpc>
              <a:buNone/>
              <a:defRPr lang="en-US" sz="1300" b="0" u="none" strike="noStrike">
                <a:solidFill>
                  <a:srgbClr val="000000"/>
                </a:solidFill>
                <a:effectLst/>
                <a:uFillTx/>
                <a:latin typeface="Calibri"/>
              </a:defRPr>
            </a:lvl1pPr>
          </a:lstStyle>
          <a:p>
            <a:r>
              <a:rPr lang="en-US"/>
              <a:t>&lt;footer&gt;</a:t>
            </a:r>
            <a:endParaRPr lang="en-US" dirty="0"/>
          </a:p>
        </p:txBody>
      </p:sp>
      <p:sp>
        <p:nvSpPr>
          <p:cNvPr id="65" name="PlaceHolder 6"/>
          <p:cNvSpPr>
            <a:spLocks noGrp="1"/>
          </p:cNvSpPr>
          <p:nvPr>
            <p:ph type="sldNum" idx="36"/>
          </p:nvPr>
        </p:nvSpPr>
        <p:spPr>
          <a:xfrm>
            <a:off x="3881647" y="8686800"/>
            <a:ext cx="2976035" cy="456873"/>
          </a:xfrm>
          <a:prstGeom prst="rect">
            <a:avLst/>
          </a:prstGeom>
          <a:noFill/>
          <a:ln w="0">
            <a:noFill/>
          </a:ln>
        </p:spPr>
        <p:txBody>
          <a:bodyPr lIns="0" tIns="0" rIns="0" bIns="0" anchor="b">
            <a:noAutofit/>
          </a:bodyPr>
          <a:lstStyle>
            <a:lvl1pPr indent="0" algn="r">
              <a:lnSpc>
                <a:spcPct val="83000"/>
              </a:lnSpc>
              <a:buNone/>
              <a:defRPr lang="en-US" sz="1300" b="0" u="none" strike="noStrike">
                <a:solidFill>
                  <a:srgbClr val="000000"/>
                </a:solidFill>
                <a:effectLst/>
                <a:uFillTx/>
                <a:latin typeface="Calibri"/>
              </a:defRPr>
            </a:lvl1pPr>
          </a:lstStyle>
          <a:p>
            <a:fld id="{507628F1-1118-4186-A9DF-CAC3DA00CD3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indent="0" algn="l" defTabSz="820259" rtl="0" eaLnBrk="1" latinLnBrk="0" hangingPunct="1">
      <a:lnSpc>
        <a:spcPct val="83000"/>
      </a:lnSpc>
      <a:buNone/>
      <a:defRPr sz="1200" kern="1200">
        <a:solidFill>
          <a:schemeClr val="tx1"/>
        </a:solidFill>
        <a:latin typeface="+mn-lt"/>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1</a:t>
            </a:fld>
            <a:endParaRPr lang="en-US" dirty="0"/>
          </a:p>
        </p:txBody>
      </p:sp>
    </p:spTree>
    <p:extLst>
      <p:ext uri="{BB962C8B-B14F-4D97-AF65-F5344CB8AC3E}">
        <p14:creationId xmlns:p14="http://schemas.microsoft.com/office/powerpoint/2010/main" val="41151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 name="PlaceHolder 1"/>
          <p:cNvSpPr>
            <a:spLocks noGrp="1" noRot="1" noChangeAspect="1"/>
          </p:cNvSpPr>
          <p:nvPr>
            <p:ph type="sldImg"/>
          </p:nvPr>
        </p:nvSpPr>
        <p:spPr>
          <a:xfrm>
            <a:off x="531813" y="1039813"/>
            <a:ext cx="4987925" cy="2806700"/>
          </a:xfrm>
          <a:prstGeom prst="rect">
            <a:avLst/>
          </a:prstGeom>
          <a:ln w="0">
            <a:noFill/>
          </a:ln>
        </p:spPr>
        <p:txBody>
          <a:bodyPr/>
          <a:lstStyle/>
          <a:p>
            <a:endParaRPr lang="en-US" dirty="0"/>
          </a:p>
        </p:txBody>
      </p:sp>
      <p:sp>
        <p:nvSpPr>
          <p:cNvPr id="370" name="PlaceHolder 2"/>
          <p:cNvSpPr>
            <a:spLocks noGrp="1"/>
          </p:cNvSpPr>
          <p:nvPr>
            <p:ph type="body"/>
          </p:nvPr>
        </p:nvSpPr>
        <p:spPr>
          <a:xfrm>
            <a:off x="605117" y="4000582"/>
            <a:ext cx="4840624" cy="3272727"/>
          </a:xfrm>
          <a:prstGeom prst="rect">
            <a:avLst/>
          </a:prstGeom>
          <a:noFill/>
          <a:ln w="0">
            <a:noFill/>
          </a:ln>
        </p:spPr>
        <p:txBody>
          <a:bodyPr lIns="82058" tIns="41029" rIns="82058" bIns="41029" anchor="t">
            <a:noAutofit/>
          </a:bodyPr>
          <a:lstStyle/>
          <a:p>
            <a:endParaRPr lang="en-US" sz="1600" dirty="0">
              <a:solidFill>
                <a:srgbClr val="000000"/>
              </a:solidFill>
              <a:latin typeface="Calibri"/>
            </a:endParaRPr>
          </a:p>
        </p:txBody>
      </p:sp>
      <p:sp>
        <p:nvSpPr>
          <p:cNvPr id="371" name="PlaceHolder 3"/>
          <p:cNvSpPr>
            <a:spLocks noGrp="1"/>
          </p:cNvSpPr>
          <p:nvPr>
            <p:ph type="sldNum" idx="37"/>
          </p:nvPr>
        </p:nvSpPr>
        <p:spPr>
          <a:xfrm>
            <a:off x="3427729" y="7895783"/>
            <a:ext cx="2621859" cy="416617"/>
          </a:xfrm>
          <a:prstGeom prst="rect">
            <a:avLst/>
          </a:prstGeom>
          <a:noFill/>
          <a:ln w="0">
            <a:noFill/>
          </a:ln>
        </p:spPr>
        <p:txBody>
          <a:bodyPr lIns="82058" tIns="41029" rIns="82058" bIns="41029" anchor="b">
            <a:noAutofit/>
          </a:bodyPr>
          <a:lstStyle>
            <a:lvl1pPr indent="0" algn="r" defTabSz="820583">
              <a:lnSpc>
                <a:spcPct val="100000"/>
              </a:lnSpc>
              <a:buNone/>
              <a:defRPr lang="en-US" sz="1100" b="0" u="none" strike="noStrike">
                <a:solidFill>
                  <a:schemeClr val="dk1"/>
                </a:solidFill>
                <a:effectLst/>
                <a:uFillTx/>
                <a:latin typeface="+mn-lt"/>
                <a:ea typeface="+mn-ea"/>
              </a:defRPr>
            </a:lvl1pPr>
          </a:lstStyle>
          <a:p>
            <a:fld id="{34E0A40E-E508-4C79-AAE2-72D2C7D342DC}" type="slidenum">
              <a:rPr lang="en-US"/>
              <a:pPr/>
              <a:t>2</a:t>
            </a:fld>
            <a:endParaRPr lang="en-US" dirty="0">
              <a:solidFill>
                <a:srgbClr val="000000"/>
              </a:solidFill>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3</a:t>
            </a:fld>
            <a:endParaRPr lang="en-US" dirty="0"/>
          </a:p>
        </p:txBody>
      </p:sp>
    </p:spTree>
    <p:extLst>
      <p:ext uri="{BB962C8B-B14F-4D97-AF65-F5344CB8AC3E}">
        <p14:creationId xmlns:p14="http://schemas.microsoft.com/office/powerpoint/2010/main" val="2966706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4</a:t>
            </a:fld>
            <a:endParaRPr lang="en-US" dirty="0"/>
          </a:p>
        </p:txBody>
      </p:sp>
    </p:spTree>
    <p:extLst>
      <p:ext uri="{BB962C8B-B14F-4D97-AF65-F5344CB8AC3E}">
        <p14:creationId xmlns:p14="http://schemas.microsoft.com/office/powerpoint/2010/main" val="4055953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5</a:t>
            </a:fld>
            <a:endParaRPr lang="en-US" dirty="0"/>
          </a:p>
        </p:txBody>
      </p:sp>
    </p:spTree>
    <p:extLst>
      <p:ext uri="{BB962C8B-B14F-4D97-AF65-F5344CB8AC3E}">
        <p14:creationId xmlns:p14="http://schemas.microsoft.com/office/powerpoint/2010/main" val="2447558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6</a:t>
            </a:fld>
            <a:endParaRPr lang="en-US" dirty="0"/>
          </a:p>
        </p:txBody>
      </p:sp>
    </p:spTree>
    <p:extLst>
      <p:ext uri="{BB962C8B-B14F-4D97-AF65-F5344CB8AC3E}">
        <p14:creationId xmlns:p14="http://schemas.microsoft.com/office/powerpoint/2010/main" val="17863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7</a:t>
            </a:fld>
            <a:endParaRPr lang="en-US" dirty="0"/>
          </a:p>
        </p:txBody>
      </p:sp>
    </p:spTree>
    <p:extLst>
      <p:ext uri="{BB962C8B-B14F-4D97-AF65-F5344CB8AC3E}">
        <p14:creationId xmlns:p14="http://schemas.microsoft.com/office/powerpoint/2010/main" val="21685824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 name="PlaceHolder 1"/>
          <p:cNvSpPr>
            <a:spLocks noGrp="1" noRot="1" noChangeAspect="1"/>
          </p:cNvSpPr>
          <p:nvPr>
            <p:ph type="sldImg"/>
          </p:nvPr>
        </p:nvSpPr>
        <p:spPr>
          <a:xfrm>
            <a:off x="533400" y="1039813"/>
            <a:ext cx="4983163" cy="2803525"/>
          </a:xfrm>
          <a:prstGeom prst="rect">
            <a:avLst/>
          </a:prstGeom>
          <a:ln w="0">
            <a:noFill/>
          </a:ln>
        </p:spPr>
        <p:txBody>
          <a:bodyPr/>
          <a:lstStyle/>
          <a:p>
            <a:endParaRPr lang="en-US"/>
          </a:p>
        </p:txBody>
      </p:sp>
      <p:sp>
        <p:nvSpPr>
          <p:cNvPr id="373" name="PlaceHolder 2"/>
          <p:cNvSpPr>
            <a:spLocks noGrp="1"/>
          </p:cNvSpPr>
          <p:nvPr>
            <p:ph type="body"/>
          </p:nvPr>
        </p:nvSpPr>
        <p:spPr>
          <a:xfrm>
            <a:off x="605117" y="4000582"/>
            <a:ext cx="4840624" cy="3272727"/>
          </a:xfrm>
          <a:prstGeom prst="rect">
            <a:avLst/>
          </a:prstGeom>
          <a:noFill/>
          <a:ln w="0">
            <a:noFill/>
          </a:ln>
        </p:spPr>
        <p:txBody>
          <a:bodyPr lIns="82058" tIns="41029" rIns="82058" bIns="41029" anchor="t">
            <a:noAutofit/>
          </a:bodyPr>
          <a:lstStyle/>
          <a:p>
            <a:pPr>
              <a:lnSpc>
                <a:spcPct val="100000"/>
              </a:lnSpc>
            </a:pPr>
            <a:r>
              <a:rPr lang="en-US" sz="1100" dirty="0">
                <a:solidFill>
                  <a:schemeClr val="dk1"/>
                </a:solidFill>
              </a:rPr>
              <a:t>CEPP goals: (1) increase community awareness of chemical hazards, and (2) develop state and local response plans for chemical accidents.</a:t>
            </a:r>
            <a:br>
              <a:rPr sz="1100" dirty="0"/>
            </a:br>
            <a:endParaRPr lang="en-US" sz="1100" dirty="0">
              <a:solidFill>
                <a:srgbClr val="000000"/>
              </a:solidFill>
              <a:latin typeface="Calibri"/>
            </a:endParaRPr>
          </a:p>
          <a:p>
            <a:pPr>
              <a:lnSpc>
                <a:spcPct val="100000"/>
              </a:lnSpc>
            </a:pPr>
            <a:r>
              <a:rPr lang="en-US" sz="1100" dirty="0">
                <a:solidFill>
                  <a:schemeClr val="dk1"/>
                </a:solidFill>
              </a:rPr>
              <a:t>This program led to EPA's Chemical Emergency Preparedness and Prevention Office (CEPPO), which was later consolidated into the Office of Emergency Management (OEM).</a:t>
            </a:r>
            <a:endParaRPr lang="en-US" sz="1100" dirty="0">
              <a:solidFill>
                <a:srgbClr val="000000"/>
              </a:solidFill>
              <a:latin typeface="Calibri"/>
            </a:endParaRPr>
          </a:p>
          <a:p>
            <a:pPr>
              <a:lnSpc>
                <a:spcPct val="100000"/>
              </a:lnSpc>
            </a:pPr>
            <a:endParaRPr lang="en-US" sz="1100" dirty="0">
              <a:solidFill>
                <a:srgbClr val="000000"/>
              </a:solidFill>
              <a:latin typeface="Calibri"/>
            </a:endParaRPr>
          </a:p>
        </p:txBody>
      </p:sp>
      <p:sp>
        <p:nvSpPr>
          <p:cNvPr id="374" name="PlaceHolder 3"/>
          <p:cNvSpPr>
            <a:spLocks noGrp="1"/>
          </p:cNvSpPr>
          <p:nvPr>
            <p:ph type="sldNum" idx="38"/>
          </p:nvPr>
        </p:nvSpPr>
        <p:spPr>
          <a:xfrm>
            <a:off x="3427729" y="7895783"/>
            <a:ext cx="2621859" cy="416617"/>
          </a:xfrm>
          <a:prstGeom prst="rect">
            <a:avLst/>
          </a:prstGeom>
          <a:noFill/>
          <a:ln w="0">
            <a:noFill/>
          </a:ln>
        </p:spPr>
        <p:txBody>
          <a:bodyPr lIns="82058" tIns="41029" rIns="82058" bIns="41029" anchor="b">
            <a:noAutofit/>
          </a:bodyPr>
          <a:lstStyle>
            <a:lvl1pPr indent="0" algn="r">
              <a:lnSpc>
                <a:spcPct val="100000"/>
              </a:lnSpc>
              <a:buNone/>
              <a:defRPr lang="en-US" sz="1100" b="0" u="none" strike="noStrike">
                <a:solidFill>
                  <a:srgbClr val="000000"/>
                </a:solidFill>
                <a:effectLst/>
                <a:uFillTx/>
                <a:latin typeface="Calibri"/>
              </a:defRPr>
            </a:lvl1pPr>
          </a:lstStyle>
          <a:p>
            <a:fld id="{F8BA11B3-164C-4B44-88AA-02FEF27B5C0F}" type="slidenum">
              <a:rPr lang="en-US"/>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 name="PlaceHolder 1"/>
          <p:cNvSpPr>
            <a:spLocks noGrp="1" noRot="1" noChangeAspect="1"/>
          </p:cNvSpPr>
          <p:nvPr>
            <p:ph type="sldImg"/>
          </p:nvPr>
        </p:nvSpPr>
        <p:spPr>
          <a:xfrm>
            <a:off x="531813" y="1039813"/>
            <a:ext cx="4987925" cy="2806700"/>
          </a:xfrm>
          <a:prstGeom prst="rect">
            <a:avLst/>
          </a:prstGeom>
          <a:ln w="0">
            <a:noFill/>
          </a:ln>
        </p:spPr>
        <p:txBody>
          <a:bodyPr/>
          <a:lstStyle/>
          <a:p>
            <a:endParaRPr lang="en-US"/>
          </a:p>
        </p:txBody>
      </p:sp>
      <p:sp>
        <p:nvSpPr>
          <p:cNvPr id="376" name="PlaceHolder 2"/>
          <p:cNvSpPr>
            <a:spLocks noGrp="1"/>
          </p:cNvSpPr>
          <p:nvPr>
            <p:ph type="body"/>
          </p:nvPr>
        </p:nvSpPr>
        <p:spPr>
          <a:xfrm>
            <a:off x="605117" y="4000582"/>
            <a:ext cx="4840624" cy="3272727"/>
          </a:xfrm>
          <a:prstGeom prst="rect">
            <a:avLst/>
          </a:prstGeom>
          <a:noFill/>
          <a:ln w="0">
            <a:noFill/>
          </a:ln>
        </p:spPr>
        <p:txBody>
          <a:bodyPr lIns="82058" tIns="41029" rIns="82058" bIns="41029" anchor="t">
            <a:noAutofit/>
          </a:bodyPr>
          <a:lstStyle/>
          <a:p>
            <a:pPr>
              <a:lnSpc>
                <a:spcPct val="100000"/>
              </a:lnSpc>
            </a:pPr>
            <a:r>
              <a:rPr lang="en-US" sz="1800" dirty="0">
                <a:solidFill>
                  <a:srgbClr val="000000"/>
                </a:solidFill>
                <a:latin typeface="Calibri"/>
              </a:rPr>
              <a:t>Section 303(c) (42 U.S.C. 11003(c)) lists nine minimum plan elements, including facility and route identification, response procedures, coordinators, notification procedures, evacuation plans, training, and exercise schedules. Slide 18 covers Section 303 in more detail.</a:t>
            </a:r>
          </a:p>
        </p:txBody>
      </p:sp>
      <p:sp>
        <p:nvSpPr>
          <p:cNvPr id="377" name="PlaceHolder 3"/>
          <p:cNvSpPr>
            <a:spLocks noGrp="1"/>
          </p:cNvSpPr>
          <p:nvPr>
            <p:ph type="sldNum" idx="39"/>
          </p:nvPr>
        </p:nvSpPr>
        <p:spPr>
          <a:xfrm>
            <a:off x="3427729" y="7895783"/>
            <a:ext cx="2621859" cy="416617"/>
          </a:xfrm>
          <a:prstGeom prst="rect">
            <a:avLst/>
          </a:prstGeom>
          <a:noFill/>
          <a:ln w="0">
            <a:noFill/>
          </a:ln>
        </p:spPr>
        <p:txBody>
          <a:bodyPr lIns="82058" tIns="41029" rIns="82058" bIns="41029" anchor="b">
            <a:noAutofit/>
          </a:bodyPr>
          <a:lstStyle>
            <a:lvl1pPr indent="0" algn="r">
              <a:lnSpc>
                <a:spcPct val="100000"/>
              </a:lnSpc>
              <a:buNone/>
              <a:defRPr lang="en-US" sz="1100" b="0" u="none" strike="noStrike">
                <a:solidFill>
                  <a:srgbClr val="000000"/>
                </a:solidFill>
                <a:effectLst/>
                <a:uFillTx/>
                <a:latin typeface="Calibri"/>
              </a:defRPr>
            </a:lvl1pPr>
          </a:lstStyle>
          <a:p>
            <a:fld id="{6B7FEF71-E639-41DC-B04D-517671A00621}" type="slidenum">
              <a:rPr lang="en-US"/>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 name="PlaceHolder 1"/>
          <p:cNvSpPr>
            <a:spLocks noGrp="1" noRot="1" noChangeAspect="1"/>
          </p:cNvSpPr>
          <p:nvPr>
            <p:ph type="sldImg"/>
          </p:nvPr>
        </p:nvSpPr>
        <p:spPr>
          <a:xfrm>
            <a:off x="531813" y="1039813"/>
            <a:ext cx="4987925" cy="2806700"/>
          </a:xfrm>
          <a:prstGeom prst="rect">
            <a:avLst/>
          </a:prstGeom>
          <a:ln w="0">
            <a:noFill/>
          </a:ln>
        </p:spPr>
        <p:txBody>
          <a:bodyPr/>
          <a:lstStyle/>
          <a:p>
            <a:endParaRPr lang="en-US"/>
          </a:p>
        </p:txBody>
      </p:sp>
      <p:sp>
        <p:nvSpPr>
          <p:cNvPr id="379" name="PlaceHolder 2"/>
          <p:cNvSpPr>
            <a:spLocks noGrp="1"/>
          </p:cNvSpPr>
          <p:nvPr>
            <p:ph type="body"/>
          </p:nvPr>
        </p:nvSpPr>
        <p:spPr>
          <a:xfrm>
            <a:off x="605117" y="4000582"/>
            <a:ext cx="4840624" cy="3272727"/>
          </a:xfrm>
          <a:prstGeom prst="rect">
            <a:avLst/>
          </a:prstGeom>
          <a:noFill/>
          <a:ln w="0">
            <a:noFill/>
          </a:ln>
        </p:spPr>
        <p:txBody>
          <a:bodyPr lIns="82058" tIns="41029" rIns="82058" bIns="41029" anchor="t">
            <a:noAutofit/>
          </a:bodyPr>
          <a:lstStyle/>
          <a:p>
            <a:pPr>
              <a:lnSpc>
                <a:spcPct val="100000"/>
              </a:lnSpc>
            </a:pPr>
            <a:r>
              <a:rPr lang="en-US" sz="1800" dirty="0">
                <a:solidFill>
                  <a:srgbClr val="000000"/>
                </a:solidFill>
                <a:latin typeface="Calibri"/>
              </a:rPr>
              <a:t>Corrected from the earlier infographic, which listed SARA at about 1,144 pages. GovInfo lists Pub. L. 99-499 at 100 Stat. 1613-1782 (170 pages). CERCLA per GovInfo: 94 Stat. 2767-2811. Confirm the Clean Air Amendments end page (1713) before presenting.</a:t>
            </a:r>
          </a:p>
        </p:txBody>
      </p:sp>
      <p:sp>
        <p:nvSpPr>
          <p:cNvPr id="380" name="PlaceHolder 3"/>
          <p:cNvSpPr>
            <a:spLocks noGrp="1"/>
          </p:cNvSpPr>
          <p:nvPr>
            <p:ph type="sldNum" idx="40"/>
          </p:nvPr>
        </p:nvSpPr>
        <p:spPr>
          <a:xfrm>
            <a:off x="3427729" y="7895783"/>
            <a:ext cx="2621859" cy="416617"/>
          </a:xfrm>
          <a:prstGeom prst="rect">
            <a:avLst/>
          </a:prstGeom>
          <a:noFill/>
          <a:ln w="0">
            <a:noFill/>
          </a:ln>
        </p:spPr>
        <p:txBody>
          <a:bodyPr lIns="82058" tIns="41029" rIns="82058" bIns="41029" anchor="b">
            <a:noAutofit/>
          </a:bodyPr>
          <a:lstStyle>
            <a:lvl1pPr indent="0" algn="r">
              <a:lnSpc>
                <a:spcPct val="100000"/>
              </a:lnSpc>
              <a:buNone/>
              <a:defRPr lang="en-US" sz="1100" b="0" u="none" strike="noStrike">
                <a:solidFill>
                  <a:srgbClr val="000000"/>
                </a:solidFill>
                <a:effectLst/>
                <a:uFillTx/>
                <a:latin typeface="Calibri"/>
              </a:defRPr>
            </a:lvl1pPr>
          </a:lstStyle>
          <a:p>
            <a:fld id="{F52A548B-1FD5-4DEA-8B33-55430812357E}" type="slidenum">
              <a:rPr lang="en-US"/>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11</a:t>
            </a:fld>
            <a:endParaRPr lang="en-US" dirty="0"/>
          </a:p>
        </p:txBody>
      </p:sp>
    </p:spTree>
    <p:extLst>
      <p:ext uri="{BB962C8B-B14F-4D97-AF65-F5344CB8AC3E}">
        <p14:creationId xmlns:p14="http://schemas.microsoft.com/office/powerpoint/2010/main" val="37428384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 name="PlaceHolder 1"/>
          <p:cNvSpPr>
            <a:spLocks noGrp="1" noRot="1" noChangeAspect="1"/>
          </p:cNvSpPr>
          <p:nvPr>
            <p:ph type="sldImg"/>
          </p:nvPr>
        </p:nvSpPr>
        <p:spPr>
          <a:xfrm>
            <a:off x="531813" y="1039813"/>
            <a:ext cx="4987925" cy="2806700"/>
          </a:xfrm>
          <a:prstGeom prst="rect">
            <a:avLst/>
          </a:prstGeom>
          <a:ln w="0">
            <a:noFill/>
          </a:ln>
        </p:spPr>
        <p:txBody>
          <a:bodyPr/>
          <a:lstStyle/>
          <a:p>
            <a:endParaRPr lang="en-US"/>
          </a:p>
        </p:txBody>
      </p:sp>
      <p:sp>
        <p:nvSpPr>
          <p:cNvPr id="382" name="PlaceHolder 2"/>
          <p:cNvSpPr>
            <a:spLocks noGrp="1"/>
          </p:cNvSpPr>
          <p:nvPr>
            <p:ph type="body"/>
          </p:nvPr>
        </p:nvSpPr>
        <p:spPr>
          <a:xfrm>
            <a:off x="605117" y="4000582"/>
            <a:ext cx="4840624" cy="3272727"/>
          </a:xfrm>
          <a:prstGeom prst="rect">
            <a:avLst/>
          </a:prstGeom>
          <a:noFill/>
          <a:ln w="0">
            <a:noFill/>
          </a:ln>
        </p:spPr>
        <p:txBody>
          <a:bodyPr lIns="82058" tIns="41029" rIns="82058" bIns="41029" anchor="t">
            <a:noAutofit/>
          </a:bodyPr>
          <a:lstStyle/>
          <a:p>
            <a:pPr>
              <a:lnSpc>
                <a:spcPct val="100000"/>
              </a:lnSpc>
            </a:pPr>
            <a:r>
              <a:rPr lang="en-US" sz="1800" dirty="0">
                <a:solidFill>
                  <a:srgbClr val="000000"/>
                </a:solidFill>
                <a:latin typeface="Calibri"/>
              </a:rPr>
              <a:t>If the Governor does not designate a SERC, the Governor serves as the SERC until a designation is made (42 U.S.C. 11001(a)).</a:t>
            </a:r>
          </a:p>
        </p:txBody>
      </p:sp>
      <p:sp>
        <p:nvSpPr>
          <p:cNvPr id="383" name="PlaceHolder 3"/>
          <p:cNvSpPr>
            <a:spLocks noGrp="1"/>
          </p:cNvSpPr>
          <p:nvPr>
            <p:ph type="sldNum" idx="41"/>
          </p:nvPr>
        </p:nvSpPr>
        <p:spPr>
          <a:xfrm>
            <a:off x="3427729" y="7895783"/>
            <a:ext cx="2621859" cy="416617"/>
          </a:xfrm>
          <a:prstGeom prst="rect">
            <a:avLst/>
          </a:prstGeom>
          <a:noFill/>
          <a:ln w="0">
            <a:noFill/>
          </a:ln>
        </p:spPr>
        <p:txBody>
          <a:bodyPr lIns="82058" tIns="41029" rIns="82058" bIns="41029" anchor="b">
            <a:noAutofit/>
          </a:bodyPr>
          <a:lstStyle>
            <a:lvl1pPr indent="0" algn="r">
              <a:lnSpc>
                <a:spcPct val="100000"/>
              </a:lnSpc>
              <a:buNone/>
              <a:defRPr lang="en-US" sz="1100" b="0" u="none" strike="noStrike">
                <a:solidFill>
                  <a:srgbClr val="000000"/>
                </a:solidFill>
                <a:effectLst/>
                <a:uFillTx/>
                <a:latin typeface="Calibri"/>
              </a:defRPr>
            </a:lvl1pPr>
          </a:lstStyle>
          <a:p>
            <a:fld id="{BCA2DCE4-192E-4CFF-8040-C14B2EA8C09D}" type="slidenum">
              <a:rPr lang="en-US"/>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PlaceHolder 1"/>
          <p:cNvSpPr>
            <a:spLocks noGrp="1" noRot="1" noChangeAspect="1"/>
          </p:cNvSpPr>
          <p:nvPr>
            <p:ph type="sldImg"/>
          </p:nvPr>
        </p:nvSpPr>
        <p:spPr>
          <a:xfrm>
            <a:off x="531813" y="1039813"/>
            <a:ext cx="4987925" cy="2806700"/>
          </a:xfrm>
          <a:prstGeom prst="rect">
            <a:avLst/>
          </a:prstGeom>
          <a:ln w="0">
            <a:noFill/>
          </a:ln>
        </p:spPr>
        <p:txBody>
          <a:bodyPr/>
          <a:lstStyle/>
          <a:p>
            <a:endParaRPr lang="en-US"/>
          </a:p>
        </p:txBody>
      </p:sp>
      <p:sp>
        <p:nvSpPr>
          <p:cNvPr id="385" name="PlaceHolder 2"/>
          <p:cNvSpPr>
            <a:spLocks noGrp="1"/>
          </p:cNvSpPr>
          <p:nvPr>
            <p:ph type="body"/>
          </p:nvPr>
        </p:nvSpPr>
        <p:spPr>
          <a:xfrm>
            <a:off x="605117" y="4000582"/>
            <a:ext cx="4840624" cy="3272727"/>
          </a:xfrm>
          <a:prstGeom prst="rect">
            <a:avLst/>
          </a:prstGeom>
          <a:noFill/>
          <a:ln w="0">
            <a:noFill/>
          </a:ln>
        </p:spPr>
        <p:txBody>
          <a:bodyPr lIns="82058" tIns="41029" rIns="82058" bIns="41029" anchor="t">
            <a:noAutofit/>
          </a:bodyPr>
          <a:lstStyle/>
          <a:p>
            <a:pPr>
              <a:lnSpc>
                <a:spcPct val="100000"/>
              </a:lnSpc>
            </a:pPr>
            <a:r>
              <a:rPr lang="en-US" sz="1800" dirty="0">
                <a:solidFill>
                  <a:srgbClr val="000000"/>
                </a:solidFill>
                <a:latin typeface="Calibri"/>
              </a:rPr>
              <a:t>Membership per 27A O.S. 4-2-102(B): Secretary of Safety and Security, Commissioner of Public Safety (Highway Patrol sits within DPS), State Fire Marshal, DEQ Executive Director, Director of the Department of Civil Emergency Management (now Oklahoma Emergency Management), one response-community member, and one regulated-industry member. LEPCs are not a statutory seat. Confirm the current LEPC count (77) before presenting.</a:t>
            </a:r>
          </a:p>
        </p:txBody>
      </p:sp>
      <p:sp>
        <p:nvSpPr>
          <p:cNvPr id="386" name="PlaceHolder 3"/>
          <p:cNvSpPr>
            <a:spLocks noGrp="1"/>
          </p:cNvSpPr>
          <p:nvPr>
            <p:ph type="sldNum" idx="42"/>
          </p:nvPr>
        </p:nvSpPr>
        <p:spPr>
          <a:xfrm>
            <a:off x="3427729" y="7895783"/>
            <a:ext cx="2621859" cy="416617"/>
          </a:xfrm>
          <a:prstGeom prst="rect">
            <a:avLst/>
          </a:prstGeom>
          <a:noFill/>
          <a:ln w="0">
            <a:noFill/>
          </a:ln>
        </p:spPr>
        <p:txBody>
          <a:bodyPr lIns="82058" tIns="41029" rIns="82058" bIns="41029" anchor="b">
            <a:noAutofit/>
          </a:bodyPr>
          <a:lstStyle>
            <a:lvl1pPr indent="0" algn="r">
              <a:lnSpc>
                <a:spcPct val="100000"/>
              </a:lnSpc>
              <a:buNone/>
              <a:defRPr lang="en-US" sz="1100" b="0" u="none" strike="noStrike">
                <a:solidFill>
                  <a:srgbClr val="000000"/>
                </a:solidFill>
                <a:effectLst/>
                <a:uFillTx/>
                <a:latin typeface="Calibri"/>
              </a:defRPr>
            </a:lvl1pPr>
          </a:lstStyle>
          <a:p>
            <a:fld id="{6F9ED78C-843B-4CAD-886D-94CC52B34F8C}" type="slidenum">
              <a:rPr lang="en-US"/>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14</a:t>
            </a:fld>
            <a:endParaRPr lang="en-US" dirty="0"/>
          </a:p>
        </p:txBody>
      </p:sp>
    </p:spTree>
    <p:extLst>
      <p:ext uri="{BB962C8B-B14F-4D97-AF65-F5344CB8AC3E}">
        <p14:creationId xmlns:p14="http://schemas.microsoft.com/office/powerpoint/2010/main" val="27711262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15</a:t>
            </a:fld>
            <a:endParaRPr lang="en-US" dirty="0"/>
          </a:p>
        </p:txBody>
      </p:sp>
    </p:spTree>
    <p:extLst>
      <p:ext uri="{BB962C8B-B14F-4D97-AF65-F5344CB8AC3E}">
        <p14:creationId xmlns:p14="http://schemas.microsoft.com/office/powerpoint/2010/main" val="37559359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16</a:t>
            </a:fld>
            <a:endParaRPr lang="en-US" dirty="0"/>
          </a:p>
        </p:txBody>
      </p:sp>
    </p:spTree>
    <p:extLst>
      <p:ext uri="{BB962C8B-B14F-4D97-AF65-F5344CB8AC3E}">
        <p14:creationId xmlns:p14="http://schemas.microsoft.com/office/powerpoint/2010/main" val="39822078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 name="PlaceHolder 1"/>
          <p:cNvSpPr>
            <a:spLocks noGrp="1" noRot="1" noChangeAspect="1"/>
          </p:cNvSpPr>
          <p:nvPr>
            <p:ph type="sldImg"/>
          </p:nvPr>
        </p:nvSpPr>
        <p:spPr>
          <a:xfrm>
            <a:off x="531813" y="1039813"/>
            <a:ext cx="4987925" cy="2806700"/>
          </a:xfrm>
          <a:prstGeom prst="rect">
            <a:avLst/>
          </a:prstGeom>
          <a:ln w="0">
            <a:noFill/>
          </a:ln>
        </p:spPr>
        <p:txBody>
          <a:bodyPr/>
          <a:lstStyle/>
          <a:p>
            <a:endParaRPr lang="en-US" dirty="0"/>
          </a:p>
        </p:txBody>
      </p:sp>
      <p:sp>
        <p:nvSpPr>
          <p:cNvPr id="388" name="PlaceHolder 2"/>
          <p:cNvSpPr>
            <a:spLocks noGrp="1"/>
          </p:cNvSpPr>
          <p:nvPr>
            <p:ph type="body"/>
          </p:nvPr>
        </p:nvSpPr>
        <p:spPr>
          <a:xfrm>
            <a:off x="605117" y="4000582"/>
            <a:ext cx="4840624" cy="3272727"/>
          </a:xfrm>
          <a:prstGeom prst="rect">
            <a:avLst/>
          </a:prstGeom>
          <a:noFill/>
          <a:ln w="0">
            <a:noFill/>
          </a:ln>
        </p:spPr>
        <p:txBody>
          <a:bodyPr lIns="82058" tIns="41029" rIns="82058" bIns="41029" anchor="t">
            <a:noAutofit/>
          </a:bodyPr>
          <a:lstStyle/>
          <a:p>
            <a:pPr>
              <a:lnSpc>
                <a:spcPct val="100000"/>
              </a:lnSpc>
            </a:pPr>
            <a:r>
              <a:rPr lang="en-US" sz="1800" dirty="0">
                <a:solidFill>
                  <a:srgbClr val="000000"/>
                </a:solidFill>
                <a:latin typeface="Calibri"/>
              </a:rPr>
              <a:t>Retail gas stations have separate 311/312 thresholds (75,000 gal gasoline / 100,000 gal diesel), 40 CFR 370.10.</a:t>
            </a:r>
          </a:p>
        </p:txBody>
      </p:sp>
      <p:sp>
        <p:nvSpPr>
          <p:cNvPr id="389" name="PlaceHolder 3"/>
          <p:cNvSpPr>
            <a:spLocks noGrp="1"/>
          </p:cNvSpPr>
          <p:nvPr>
            <p:ph type="sldNum" idx="43"/>
          </p:nvPr>
        </p:nvSpPr>
        <p:spPr>
          <a:xfrm>
            <a:off x="3427729" y="7895783"/>
            <a:ext cx="2621859" cy="416617"/>
          </a:xfrm>
          <a:prstGeom prst="rect">
            <a:avLst/>
          </a:prstGeom>
          <a:noFill/>
          <a:ln w="0">
            <a:noFill/>
          </a:ln>
        </p:spPr>
        <p:txBody>
          <a:bodyPr lIns="82058" tIns="41029" rIns="82058" bIns="41029" anchor="b">
            <a:noAutofit/>
          </a:bodyPr>
          <a:lstStyle>
            <a:lvl1pPr indent="0" algn="r">
              <a:lnSpc>
                <a:spcPct val="100000"/>
              </a:lnSpc>
              <a:buNone/>
              <a:defRPr lang="en-US" sz="1100" b="0" u="none" strike="noStrike">
                <a:solidFill>
                  <a:srgbClr val="000000"/>
                </a:solidFill>
                <a:effectLst/>
                <a:uFillTx/>
                <a:latin typeface="Calibri"/>
              </a:defRPr>
            </a:lvl1pPr>
          </a:lstStyle>
          <a:p>
            <a:fld id="{F9741F9C-364B-4302-B5A4-09685835DA9F}" type="slidenum">
              <a:rPr lang="en-US"/>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18</a:t>
            </a:fld>
            <a:endParaRPr lang="en-US" dirty="0"/>
          </a:p>
        </p:txBody>
      </p:sp>
    </p:spTree>
    <p:extLst>
      <p:ext uri="{BB962C8B-B14F-4D97-AF65-F5344CB8AC3E}">
        <p14:creationId xmlns:p14="http://schemas.microsoft.com/office/powerpoint/2010/main" val="36616644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19</a:t>
            </a:fld>
            <a:endParaRPr lang="en-US" dirty="0"/>
          </a:p>
        </p:txBody>
      </p:sp>
    </p:spTree>
    <p:extLst>
      <p:ext uri="{BB962C8B-B14F-4D97-AF65-F5344CB8AC3E}">
        <p14:creationId xmlns:p14="http://schemas.microsoft.com/office/powerpoint/2010/main" val="6555193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20</a:t>
            </a:fld>
            <a:endParaRPr lang="en-US" dirty="0"/>
          </a:p>
        </p:txBody>
      </p:sp>
    </p:spTree>
    <p:extLst>
      <p:ext uri="{BB962C8B-B14F-4D97-AF65-F5344CB8AC3E}">
        <p14:creationId xmlns:p14="http://schemas.microsoft.com/office/powerpoint/2010/main" val="31465974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21</a:t>
            </a:fld>
            <a:endParaRPr lang="en-US" dirty="0"/>
          </a:p>
        </p:txBody>
      </p:sp>
    </p:spTree>
    <p:extLst>
      <p:ext uri="{BB962C8B-B14F-4D97-AF65-F5344CB8AC3E}">
        <p14:creationId xmlns:p14="http://schemas.microsoft.com/office/powerpoint/2010/main" val="28924115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22</a:t>
            </a:fld>
            <a:endParaRPr lang="en-US" dirty="0"/>
          </a:p>
        </p:txBody>
      </p:sp>
    </p:spTree>
    <p:extLst>
      <p:ext uri="{BB962C8B-B14F-4D97-AF65-F5344CB8AC3E}">
        <p14:creationId xmlns:p14="http://schemas.microsoft.com/office/powerpoint/2010/main" val="40740538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 name="PlaceHolder 1"/>
          <p:cNvSpPr>
            <a:spLocks noGrp="1" noRot="1" noChangeAspect="1"/>
          </p:cNvSpPr>
          <p:nvPr>
            <p:ph type="sldImg"/>
          </p:nvPr>
        </p:nvSpPr>
        <p:spPr>
          <a:xfrm>
            <a:off x="531813" y="1039813"/>
            <a:ext cx="4987925" cy="2806700"/>
          </a:xfrm>
          <a:prstGeom prst="rect">
            <a:avLst/>
          </a:prstGeom>
          <a:ln w="0">
            <a:noFill/>
          </a:ln>
        </p:spPr>
        <p:txBody>
          <a:bodyPr/>
          <a:lstStyle/>
          <a:p>
            <a:endParaRPr lang="en-US" dirty="0"/>
          </a:p>
        </p:txBody>
      </p:sp>
      <p:sp>
        <p:nvSpPr>
          <p:cNvPr id="391" name="PlaceHolder 2"/>
          <p:cNvSpPr>
            <a:spLocks noGrp="1"/>
          </p:cNvSpPr>
          <p:nvPr>
            <p:ph type="body"/>
          </p:nvPr>
        </p:nvSpPr>
        <p:spPr>
          <a:xfrm>
            <a:off x="605117" y="4000582"/>
            <a:ext cx="4840624" cy="3272727"/>
          </a:xfrm>
          <a:prstGeom prst="rect">
            <a:avLst/>
          </a:prstGeom>
          <a:noFill/>
          <a:ln w="0">
            <a:noFill/>
          </a:ln>
        </p:spPr>
        <p:txBody>
          <a:bodyPr lIns="82058" tIns="41029" rIns="82058" bIns="41029" anchor="t">
            <a:noAutofit/>
          </a:bodyPr>
          <a:lstStyle/>
          <a:p>
            <a:pPr>
              <a:lnSpc>
                <a:spcPct val="100000"/>
              </a:lnSpc>
            </a:pPr>
            <a:endParaRPr lang="en-US" sz="1800" dirty="0">
              <a:solidFill>
                <a:srgbClr val="000000"/>
              </a:solidFill>
              <a:latin typeface="Calibri"/>
            </a:endParaRPr>
          </a:p>
        </p:txBody>
      </p:sp>
      <p:sp>
        <p:nvSpPr>
          <p:cNvPr id="392" name="PlaceHolder 3"/>
          <p:cNvSpPr>
            <a:spLocks noGrp="1"/>
          </p:cNvSpPr>
          <p:nvPr>
            <p:ph type="sldNum" idx="44"/>
          </p:nvPr>
        </p:nvSpPr>
        <p:spPr>
          <a:xfrm>
            <a:off x="3427729" y="7895783"/>
            <a:ext cx="2621859" cy="416617"/>
          </a:xfrm>
          <a:prstGeom prst="rect">
            <a:avLst/>
          </a:prstGeom>
          <a:noFill/>
          <a:ln w="0">
            <a:noFill/>
          </a:ln>
        </p:spPr>
        <p:txBody>
          <a:bodyPr lIns="82058" tIns="41029" rIns="82058" bIns="41029" anchor="b">
            <a:noAutofit/>
          </a:bodyPr>
          <a:lstStyle>
            <a:lvl1pPr indent="0" algn="r">
              <a:lnSpc>
                <a:spcPct val="100000"/>
              </a:lnSpc>
              <a:buNone/>
              <a:defRPr lang="en-US" sz="1100" b="0" u="none" strike="noStrike">
                <a:solidFill>
                  <a:srgbClr val="000000"/>
                </a:solidFill>
                <a:effectLst/>
                <a:uFillTx/>
                <a:latin typeface="Calibri"/>
              </a:defRPr>
            </a:lvl1pPr>
          </a:lstStyle>
          <a:p>
            <a:fld id="{10EE09FB-2804-49CA-8ECE-C5E8ABEA63A9}" type="slidenum">
              <a:rPr lang="en-US"/>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PlaceHolder 1"/>
          <p:cNvSpPr>
            <a:spLocks noGrp="1" noRot="1" noChangeAspect="1"/>
          </p:cNvSpPr>
          <p:nvPr>
            <p:ph type="sldImg"/>
          </p:nvPr>
        </p:nvSpPr>
        <p:spPr>
          <a:xfrm>
            <a:off x="531813" y="1039813"/>
            <a:ext cx="4987925" cy="2806700"/>
          </a:xfrm>
          <a:prstGeom prst="rect">
            <a:avLst/>
          </a:prstGeom>
          <a:ln w="0">
            <a:noFill/>
          </a:ln>
        </p:spPr>
        <p:txBody>
          <a:bodyPr/>
          <a:lstStyle/>
          <a:p>
            <a:endParaRPr lang="en-US" dirty="0"/>
          </a:p>
        </p:txBody>
      </p:sp>
      <p:sp>
        <p:nvSpPr>
          <p:cNvPr id="394" name="PlaceHolder 2"/>
          <p:cNvSpPr>
            <a:spLocks noGrp="1"/>
          </p:cNvSpPr>
          <p:nvPr>
            <p:ph type="body"/>
          </p:nvPr>
        </p:nvSpPr>
        <p:spPr>
          <a:xfrm>
            <a:off x="605117" y="4000582"/>
            <a:ext cx="4840624" cy="3272727"/>
          </a:xfrm>
          <a:prstGeom prst="rect">
            <a:avLst/>
          </a:prstGeom>
          <a:noFill/>
          <a:ln w="0">
            <a:noFill/>
          </a:ln>
        </p:spPr>
        <p:txBody>
          <a:bodyPr lIns="82058" tIns="41029" rIns="82058" bIns="41029" anchor="t">
            <a:noAutofit/>
          </a:bodyPr>
          <a:lstStyle/>
          <a:p>
            <a:pPr>
              <a:lnSpc>
                <a:spcPct val="100000"/>
              </a:lnSpc>
            </a:pPr>
            <a:r>
              <a:rPr lang="en-US" sz="1800" dirty="0">
                <a:solidFill>
                  <a:srgbClr val="000000"/>
                </a:solidFill>
                <a:latin typeface="Calibri"/>
              </a:rPr>
              <a:t>RY2025 DEQ data contained 43,904 facility records (about 43,900 after removing one Texas facility and 19 duplicate submissions). Update the figure if RY2026 counts are available.</a:t>
            </a:r>
          </a:p>
        </p:txBody>
      </p:sp>
      <p:sp>
        <p:nvSpPr>
          <p:cNvPr id="395" name="PlaceHolder 3"/>
          <p:cNvSpPr>
            <a:spLocks noGrp="1"/>
          </p:cNvSpPr>
          <p:nvPr>
            <p:ph type="sldNum" idx="45"/>
          </p:nvPr>
        </p:nvSpPr>
        <p:spPr>
          <a:xfrm>
            <a:off x="3427729" y="7895783"/>
            <a:ext cx="2621859" cy="416617"/>
          </a:xfrm>
          <a:prstGeom prst="rect">
            <a:avLst/>
          </a:prstGeom>
          <a:noFill/>
          <a:ln w="0">
            <a:noFill/>
          </a:ln>
        </p:spPr>
        <p:txBody>
          <a:bodyPr lIns="82058" tIns="41029" rIns="82058" bIns="41029" anchor="b">
            <a:noAutofit/>
          </a:bodyPr>
          <a:lstStyle>
            <a:lvl1pPr indent="0" algn="r">
              <a:lnSpc>
                <a:spcPct val="100000"/>
              </a:lnSpc>
              <a:buNone/>
              <a:defRPr lang="en-US" sz="1100" b="0" u="none" strike="noStrike">
                <a:solidFill>
                  <a:srgbClr val="000000"/>
                </a:solidFill>
                <a:effectLst/>
                <a:uFillTx/>
                <a:latin typeface="Calibri"/>
              </a:defRPr>
            </a:lvl1pPr>
          </a:lstStyle>
          <a:p>
            <a:fld id="{13F83CDC-0CEF-4C12-9DF6-A00FD210B5A1}" type="slidenum">
              <a:rPr lang="en-US"/>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25</a:t>
            </a:fld>
            <a:endParaRPr lang="en-US" dirty="0"/>
          </a:p>
        </p:txBody>
      </p:sp>
    </p:spTree>
    <p:extLst>
      <p:ext uri="{BB962C8B-B14F-4D97-AF65-F5344CB8AC3E}">
        <p14:creationId xmlns:p14="http://schemas.microsoft.com/office/powerpoint/2010/main" val="6019564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 name="PlaceHolder 1"/>
          <p:cNvSpPr>
            <a:spLocks noGrp="1" noRot="1" noChangeAspect="1"/>
          </p:cNvSpPr>
          <p:nvPr>
            <p:ph type="sldImg"/>
          </p:nvPr>
        </p:nvSpPr>
        <p:spPr>
          <a:xfrm>
            <a:off x="531813" y="1039813"/>
            <a:ext cx="4987925" cy="2806700"/>
          </a:xfrm>
          <a:prstGeom prst="rect">
            <a:avLst/>
          </a:prstGeom>
          <a:ln w="0">
            <a:noFill/>
          </a:ln>
        </p:spPr>
        <p:txBody>
          <a:bodyPr/>
          <a:lstStyle/>
          <a:p>
            <a:endParaRPr lang="en-US" dirty="0"/>
          </a:p>
        </p:txBody>
      </p:sp>
      <p:sp>
        <p:nvSpPr>
          <p:cNvPr id="397" name="PlaceHolder 2"/>
          <p:cNvSpPr>
            <a:spLocks noGrp="1"/>
          </p:cNvSpPr>
          <p:nvPr>
            <p:ph type="body"/>
          </p:nvPr>
        </p:nvSpPr>
        <p:spPr>
          <a:xfrm>
            <a:off x="605117" y="4000582"/>
            <a:ext cx="4840624" cy="3272727"/>
          </a:xfrm>
          <a:prstGeom prst="rect">
            <a:avLst/>
          </a:prstGeom>
          <a:noFill/>
          <a:ln w="0">
            <a:noFill/>
          </a:ln>
        </p:spPr>
        <p:txBody>
          <a:bodyPr lIns="82058" tIns="41029" rIns="82058" bIns="41029" anchor="t">
            <a:noAutofit/>
          </a:bodyPr>
          <a:lstStyle/>
          <a:p>
            <a:pPr>
              <a:lnSpc>
                <a:spcPct val="100000"/>
              </a:lnSpc>
            </a:pPr>
            <a:r>
              <a:rPr lang="en-US" sz="1800" dirty="0">
                <a:solidFill>
                  <a:srgbClr val="000000"/>
                </a:solidFill>
                <a:latin typeface="Calibri"/>
              </a:rPr>
              <a:t>DEQ's Tier II page states that DEQ distributes reports to LEPCs and fire departments statewide. </a:t>
            </a:r>
          </a:p>
        </p:txBody>
      </p:sp>
      <p:sp>
        <p:nvSpPr>
          <p:cNvPr id="398" name="PlaceHolder 3"/>
          <p:cNvSpPr>
            <a:spLocks noGrp="1"/>
          </p:cNvSpPr>
          <p:nvPr>
            <p:ph type="sldNum" idx="46"/>
          </p:nvPr>
        </p:nvSpPr>
        <p:spPr>
          <a:xfrm>
            <a:off x="3427729" y="7895783"/>
            <a:ext cx="2621859" cy="416617"/>
          </a:xfrm>
          <a:prstGeom prst="rect">
            <a:avLst/>
          </a:prstGeom>
          <a:noFill/>
          <a:ln w="0">
            <a:noFill/>
          </a:ln>
        </p:spPr>
        <p:txBody>
          <a:bodyPr lIns="82058" tIns="41029" rIns="82058" bIns="41029" anchor="b">
            <a:noAutofit/>
          </a:bodyPr>
          <a:lstStyle>
            <a:lvl1pPr indent="0" algn="r">
              <a:lnSpc>
                <a:spcPct val="100000"/>
              </a:lnSpc>
              <a:buNone/>
              <a:defRPr lang="en-US" sz="1100" b="0" u="none" strike="noStrike">
                <a:solidFill>
                  <a:srgbClr val="000000"/>
                </a:solidFill>
                <a:effectLst/>
                <a:uFillTx/>
                <a:latin typeface="Calibri"/>
              </a:defRPr>
            </a:lvl1pPr>
          </a:lstStyle>
          <a:p>
            <a:fld id="{9E6F2BC6-C1DA-4FC5-B311-9FB8094374C1}" type="slidenum">
              <a:rPr lang="en-US"/>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27</a:t>
            </a:fld>
            <a:endParaRPr lang="en-US" dirty="0"/>
          </a:p>
        </p:txBody>
      </p:sp>
    </p:spTree>
    <p:extLst>
      <p:ext uri="{BB962C8B-B14F-4D97-AF65-F5344CB8AC3E}">
        <p14:creationId xmlns:p14="http://schemas.microsoft.com/office/powerpoint/2010/main" val="18431041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 name="PlaceHolder 1"/>
          <p:cNvSpPr>
            <a:spLocks noGrp="1" noRot="1" noChangeAspect="1"/>
          </p:cNvSpPr>
          <p:nvPr>
            <p:ph type="sldImg"/>
          </p:nvPr>
        </p:nvSpPr>
        <p:spPr>
          <a:xfrm>
            <a:off x="531813" y="1039813"/>
            <a:ext cx="4987925" cy="2806700"/>
          </a:xfrm>
          <a:prstGeom prst="rect">
            <a:avLst/>
          </a:prstGeom>
          <a:ln w="0">
            <a:noFill/>
          </a:ln>
        </p:spPr>
        <p:txBody>
          <a:bodyPr/>
          <a:lstStyle/>
          <a:p>
            <a:endParaRPr lang="en-US" dirty="0"/>
          </a:p>
        </p:txBody>
      </p:sp>
      <p:sp>
        <p:nvSpPr>
          <p:cNvPr id="400" name="PlaceHolder 2"/>
          <p:cNvSpPr>
            <a:spLocks noGrp="1"/>
          </p:cNvSpPr>
          <p:nvPr>
            <p:ph type="body"/>
          </p:nvPr>
        </p:nvSpPr>
        <p:spPr>
          <a:xfrm>
            <a:off x="605117" y="4000582"/>
            <a:ext cx="4840624" cy="3272727"/>
          </a:xfrm>
          <a:prstGeom prst="rect">
            <a:avLst/>
          </a:prstGeom>
          <a:noFill/>
          <a:ln w="0">
            <a:noFill/>
          </a:ln>
        </p:spPr>
        <p:txBody>
          <a:bodyPr lIns="82058" tIns="41029" rIns="82058" bIns="41029" anchor="t">
            <a:noAutofit/>
          </a:bodyPr>
          <a:lstStyle/>
          <a:p>
            <a:pPr>
              <a:lnSpc>
                <a:spcPct val="100000"/>
              </a:lnSpc>
            </a:pPr>
            <a:r>
              <a:rPr lang="en-US" sz="1800" dirty="0">
                <a:solidFill>
                  <a:srgbClr val="000000"/>
                </a:solidFill>
                <a:latin typeface="Calibri"/>
              </a:rPr>
              <a:t>Criteria from 40 CFR 372.22 (10 or more full-time employees; covered SIC/NAICS code; threshold exceeded). Statutory thresholds and July 1 due date: 42 U.S.C. 11023. Industry codes are now listed by NAICS as well as SIC.</a:t>
            </a:r>
          </a:p>
        </p:txBody>
      </p:sp>
      <p:sp>
        <p:nvSpPr>
          <p:cNvPr id="401" name="PlaceHolder 3"/>
          <p:cNvSpPr>
            <a:spLocks noGrp="1"/>
          </p:cNvSpPr>
          <p:nvPr>
            <p:ph type="sldNum" idx="47"/>
          </p:nvPr>
        </p:nvSpPr>
        <p:spPr>
          <a:xfrm>
            <a:off x="3427729" y="7895783"/>
            <a:ext cx="2621859" cy="416617"/>
          </a:xfrm>
          <a:prstGeom prst="rect">
            <a:avLst/>
          </a:prstGeom>
          <a:noFill/>
          <a:ln w="0">
            <a:noFill/>
          </a:ln>
        </p:spPr>
        <p:txBody>
          <a:bodyPr lIns="82058" tIns="41029" rIns="82058" bIns="41029" anchor="b">
            <a:noAutofit/>
          </a:bodyPr>
          <a:lstStyle>
            <a:lvl1pPr indent="0" algn="r">
              <a:lnSpc>
                <a:spcPct val="100000"/>
              </a:lnSpc>
              <a:buNone/>
              <a:defRPr lang="en-US" sz="1100" b="0" u="none" strike="noStrike">
                <a:solidFill>
                  <a:srgbClr val="000000"/>
                </a:solidFill>
                <a:effectLst/>
                <a:uFillTx/>
                <a:latin typeface="Calibri"/>
              </a:defRPr>
            </a:lvl1pPr>
          </a:lstStyle>
          <a:p>
            <a:fld id="{CD05E0D7-025D-48AA-A372-847ADD85D28D}" type="slidenum">
              <a:rPr lang="en-US"/>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 name="PlaceHolder 1"/>
          <p:cNvSpPr>
            <a:spLocks noGrp="1" noRot="1" noChangeAspect="1"/>
          </p:cNvSpPr>
          <p:nvPr>
            <p:ph type="sldImg"/>
          </p:nvPr>
        </p:nvSpPr>
        <p:spPr>
          <a:xfrm>
            <a:off x="531813" y="1039813"/>
            <a:ext cx="4987925" cy="2806700"/>
          </a:xfrm>
          <a:prstGeom prst="rect">
            <a:avLst/>
          </a:prstGeom>
          <a:ln w="0">
            <a:noFill/>
          </a:ln>
        </p:spPr>
        <p:txBody>
          <a:bodyPr/>
          <a:lstStyle/>
          <a:p>
            <a:endParaRPr lang="en-US" dirty="0"/>
          </a:p>
        </p:txBody>
      </p:sp>
      <p:sp>
        <p:nvSpPr>
          <p:cNvPr id="403" name="PlaceHolder 2"/>
          <p:cNvSpPr>
            <a:spLocks noGrp="1"/>
          </p:cNvSpPr>
          <p:nvPr>
            <p:ph type="body"/>
          </p:nvPr>
        </p:nvSpPr>
        <p:spPr>
          <a:xfrm>
            <a:off x="605117" y="4000582"/>
            <a:ext cx="4840624" cy="3272727"/>
          </a:xfrm>
          <a:prstGeom prst="rect">
            <a:avLst/>
          </a:prstGeom>
          <a:noFill/>
          <a:ln w="0">
            <a:noFill/>
          </a:ln>
        </p:spPr>
        <p:txBody>
          <a:bodyPr lIns="82058" tIns="41029" rIns="82058" bIns="41029" anchor="t">
            <a:noAutofit/>
          </a:bodyPr>
          <a:lstStyle/>
          <a:p>
            <a:pPr>
              <a:lnSpc>
                <a:spcPct val="100000"/>
              </a:lnSpc>
            </a:pPr>
            <a:r>
              <a:rPr lang="en-US" sz="1800" dirty="0">
                <a:solidFill>
                  <a:srgbClr val="000000"/>
                </a:solidFill>
                <a:latin typeface="Calibri"/>
              </a:rPr>
              <a:t>Public Tier II requests must be in writing and name a specific facility. A statement of general need is required only for chemicals stored under 10,000 lb. that the SERC or LEPC does not already hold. The SERC or LEPC must respond within 45 days (42 U.S.C. 11022(e)(3)). In Oklahoma, DEQ also responds under the Open Records Act (27A O.S. 4-2-102(E)(1)(g)).</a:t>
            </a:r>
          </a:p>
        </p:txBody>
      </p:sp>
      <p:sp>
        <p:nvSpPr>
          <p:cNvPr id="404" name="PlaceHolder 3"/>
          <p:cNvSpPr>
            <a:spLocks noGrp="1"/>
          </p:cNvSpPr>
          <p:nvPr>
            <p:ph type="sldNum" idx="48"/>
          </p:nvPr>
        </p:nvSpPr>
        <p:spPr>
          <a:xfrm>
            <a:off x="3427729" y="7895783"/>
            <a:ext cx="2621859" cy="416617"/>
          </a:xfrm>
          <a:prstGeom prst="rect">
            <a:avLst/>
          </a:prstGeom>
          <a:noFill/>
          <a:ln w="0">
            <a:noFill/>
          </a:ln>
        </p:spPr>
        <p:txBody>
          <a:bodyPr lIns="82058" tIns="41029" rIns="82058" bIns="41029" anchor="b">
            <a:noAutofit/>
          </a:bodyPr>
          <a:lstStyle>
            <a:lvl1pPr indent="0" algn="r">
              <a:lnSpc>
                <a:spcPct val="100000"/>
              </a:lnSpc>
              <a:buNone/>
              <a:defRPr lang="en-US" sz="1100" b="0" u="none" strike="noStrike">
                <a:solidFill>
                  <a:srgbClr val="000000"/>
                </a:solidFill>
                <a:effectLst/>
                <a:uFillTx/>
                <a:latin typeface="Calibri"/>
              </a:defRPr>
            </a:lvl1pPr>
          </a:lstStyle>
          <a:p>
            <a:fld id="{499E9413-B20D-4FEC-A226-51E092BBEA0C}" type="slidenum">
              <a:rPr lang="en-US"/>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30</a:t>
            </a:fld>
            <a:endParaRPr lang="en-US" dirty="0"/>
          </a:p>
        </p:txBody>
      </p:sp>
    </p:spTree>
    <p:extLst>
      <p:ext uri="{BB962C8B-B14F-4D97-AF65-F5344CB8AC3E}">
        <p14:creationId xmlns:p14="http://schemas.microsoft.com/office/powerpoint/2010/main" val="31326677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 name="PlaceHolder 1"/>
          <p:cNvSpPr>
            <a:spLocks noGrp="1" noRot="1" noChangeAspect="1"/>
          </p:cNvSpPr>
          <p:nvPr>
            <p:ph type="sldImg"/>
          </p:nvPr>
        </p:nvSpPr>
        <p:spPr>
          <a:xfrm>
            <a:off x="531813" y="1039813"/>
            <a:ext cx="4987925" cy="2806700"/>
          </a:xfrm>
          <a:prstGeom prst="rect">
            <a:avLst/>
          </a:prstGeom>
          <a:ln w="0">
            <a:noFill/>
          </a:ln>
        </p:spPr>
        <p:txBody>
          <a:bodyPr/>
          <a:lstStyle/>
          <a:p>
            <a:endParaRPr lang="en-US" dirty="0"/>
          </a:p>
        </p:txBody>
      </p:sp>
      <p:sp>
        <p:nvSpPr>
          <p:cNvPr id="406" name="PlaceHolder 2"/>
          <p:cNvSpPr>
            <a:spLocks noGrp="1"/>
          </p:cNvSpPr>
          <p:nvPr>
            <p:ph type="body"/>
          </p:nvPr>
        </p:nvSpPr>
        <p:spPr>
          <a:xfrm>
            <a:off x="605117" y="4000582"/>
            <a:ext cx="4840624" cy="3272727"/>
          </a:xfrm>
          <a:prstGeom prst="rect">
            <a:avLst/>
          </a:prstGeom>
          <a:noFill/>
          <a:ln w="0">
            <a:noFill/>
          </a:ln>
        </p:spPr>
        <p:txBody>
          <a:bodyPr lIns="82058" tIns="41029" rIns="82058" bIns="41029" anchor="t">
            <a:noAutofit/>
          </a:bodyPr>
          <a:lstStyle/>
          <a:p>
            <a:pPr>
              <a:lnSpc>
                <a:spcPct val="100000"/>
              </a:lnSpc>
            </a:pPr>
            <a:r>
              <a:rPr lang="en-US" sz="1800" dirty="0">
                <a:solidFill>
                  <a:srgbClr val="000000"/>
                </a:solidFill>
                <a:latin typeface="Calibri"/>
              </a:rPr>
              <a:t>Exemptions 1 to 5 are the Section 311(e) exclusions from the definition of hazardous chemical (42 U.S.C. 11021(e)); they apply to Sections 311 and 312 only, not to Section 302 planning or Section 304 release reporting. The transportation exemption is Section 327 (42 U.S.C. 11047). Corrections: the FDA exemption covers FDA-regulated products, while employee personal use falls under the consumer exemption; the fertilizer exemption is not limited to solid fertilizer.</a:t>
            </a:r>
          </a:p>
        </p:txBody>
      </p:sp>
      <p:sp>
        <p:nvSpPr>
          <p:cNvPr id="407" name="PlaceHolder 3"/>
          <p:cNvSpPr>
            <a:spLocks noGrp="1"/>
          </p:cNvSpPr>
          <p:nvPr>
            <p:ph type="sldNum" idx="49"/>
          </p:nvPr>
        </p:nvSpPr>
        <p:spPr>
          <a:xfrm>
            <a:off x="3427729" y="7895783"/>
            <a:ext cx="2621859" cy="416617"/>
          </a:xfrm>
          <a:prstGeom prst="rect">
            <a:avLst/>
          </a:prstGeom>
          <a:noFill/>
          <a:ln w="0">
            <a:noFill/>
          </a:ln>
        </p:spPr>
        <p:txBody>
          <a:bodyPr lIns="82058" tIns="41029" rIns="82058" bIns="41029" anchor="b">
            <a:noAutofit/>
          </a:bodyPr>
          <a:lstStyle>
            <a:lvl1pPr indent="0" algn="r">
              <a:lnSpc>
                <a:spcPct val="100000"/>
              </a:lnSpc>
              <a:buNone/>
              <a:defRPr lang="en-US" sz="1100" b="0" u="none" strike="noStrike">
                <a:solidFill>
                  <a:srgbClr val="000000"/>
                </a:solidFill>
                <a:effectLst/>
                <a:uFillTx/>
                <a:latin typeface="Calibri"/>
              </a:defRPr>
            </a:lvl1pPr>
          </a:lstStyle>
          <a:p>
            <a:fld id="{FAEDC82A-2C89-43C6-B2BA-474D846A61F8}" type="slidenum">
              <a:rPr lang="en-US"/>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 name="PlaceHolder 1"/>
          <p:cNvSpPr>
            <a:spLocks noGrp="1" noRot="1" noChangeAspect="1"/>
          </p:cNvSpPr>
          <p:nvPr>
            <p:ph type="sldImg"/>
          </p:nvPr>
        </p:nvSpPr>
        <p:spPr>
          <a:xfrm>
            <a:off x="531813" y="1039813"/>
            <a:ext cx="4987925" cy="2806700"/>
          </a:xfrm>
          <a:prstGeom prst="rect">
            <a:avLst/>
          </a:prstGeom>
          <a:ln w="0">
            <a:noFill/>
          </a:ln>
        </p:spPr>
        <p:txBody>
          <a:bodyPr/>
          <a:lstStyle/>
          <a:p>
            <a:endParaRPr lang="en-US" dirty="0"/>
          </a:p>
        </p:txBody>
      </p:sp>
      <p:sp>
        <p:nvSpPr>
          <p:cNvPr id="409" name="PlaceHolder 2"/>
          <p:cNvSpPr>
            <a:spLocks noGrp="1"/>
          </p:cNvSpPr>
          <p:nvPr>
            <p:ph type="body"/>
          </p:nvPr>
        </p:nvSpPr>
        <p:spPr>
          <a:xfrm>
            <a:off x="605117" y="4000582"/>
            <a:ext cx="4840624" cy="3272727"/>
          </a:xfrm>
          <a:prstGeom prst="rect">
            <a:avLst/>
          </a:prstGeom>
          <a:noFill/>
          <a:ln w="0">
            <a:noFill/>
          </a:ln>
        </p:spPr>
        <p:txBody>
          <a:bodyPr lIns="82058" tIns="41029" rIns="82058" bIns="41029" anchor="t">
            <a:noAutofit/>
          </a:bodyPr>
          <a:lstStyle/>
          <a:p>
            <a:pPr>
              <a:lnSpc>
                <a:spcPct val="100000"/>
              </a:lnSpc>
            </a:pPr>
            <a:endParaRPr lang="en-US" sz="1800" dirty="0">
              <a:solidFill>
                <a:srgbClr val="000000"/>
              </a:solidFill>
              <a:latin typeface="Calibri"/>
            </a:endParaRPr>
          </a:p>
        </p:txBody>
      </p:sp>
      <p:sp>
        <p:nvSpPr>
          <p:cNvPr id="410" name="PlaceHolder 3"/>
          <p:cNvSpPr>
            <a:spLocks noGrp="1"/>
          </p:cNvSpPr>
          <p:nvPr>
            <p:ph type="sldNum" idx="50"/>
          </p:nvPr>
        </p:nvSpPr>
        <p:spPr>
          <a:xfrm>
            <a:off x="3427729" y="7895783"/>
            <a:ext cx="2621859" cy="416617"/>
          </a:xfrm>
          <a:prstGeom prst="rect">
            <a:avLst/>
          </a:prstGeom>
          <a:noFill/>
          <a:ln w="0">
            <a:noFill/>
          </a:ln>
        </p:spPr>
        <p:txBody>
          <a:bodyPr lIns="82058" tIns="41029" rIns="82058" bIns="41029" anchor="b">
            <a:noAutofit/>
          </a:bodyPr>
          <a:lstStyle>
            <a:lvl1pPr indent="0" algn="r">
              <a:lnSpc>
                <a:spcPct val="100000"/>
              </a:lnSpc>
              <a:buNone/>
              <a:defRPr lang="en-US" sz="1100" b="0" u="none" strike="noStrike">
                <a:solidFill>
                  <a:srgbClr val="000000"/>
                </a:solidFill>
                <a:effectLst/>
                <a:uFillTx/>
                <a:latin typeface="Calibri"/>
              </a:defRPr>
            </a:lvl1pPr>
          </a:lstStyle>
          <a:p>
            <a:fld id="{BB352639-3758-491B-AEE0-9A4FEA46C4B6}" type="slidenum">
              <a:rPr lang="en-US"/>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33</a:t>
            </a:fld>
            <a:endParaRPr lang="en-US" dirty="0"/>
          </a:p>
        </p:txBody>
      </p:sp>
    </p:spTree>
    <p:extLst>
      <p:ext uri="{BB962C8B-B14F-4D97-AF65-F5344CB8AC3E}">
        <p14:creationId xmlns:p14="http://schemas.microsoft.com/office/powerpoint/2010/main" val="27974860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34</a:t>
            </a:fld>
            <a:endParaRPr lang="en-US" dirty="0"/>
          </a:p>
        </p:txBody>
      </p:sp>
    </p:spTree>
    <p:extLst>
      <p:ext uri="{BB962C8B-B14F-4D97-AF65-F5344CB8AC3E}">
        <p14:creationId xmlns:p14="http://schemas.microsoft.com/office/powerpoint/2010/main" val="30816776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35</a:t>
            </a:fld>
            <a:endParaRPr lang="en-US" dirty="0"/>
          </a:p>
        </p:txBody>
      </p:sp>
    </p:spTree>
    <p:extLst>
      <p:ext uri="{BB962C8B-B14F-4D97-AF65-F5344CB8AC3E}">
        <p14:creationId xmlns:p14="http://schemas.microsoft.com/office/powerpoint/2010/main" val="28608118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36</a:t>
            </a:fld>
            <a:endParaRPr lang="en-US" dirty="0"/>
          </a:p>
        </p:txBody>
      </p:sp>
    </p:spTree>
    <p:extLst>
      <p:ext uri="{BB962C8B-B14F-4D97-AF65-F5344CB8AC3E}">
        <p14:creationId xmlns:p14="http://schemas.microsoft.com/office/powerpoint/2010/main" val="32455508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37</a:t>
            </a:fld>
            <a:endParaRPr lang="en-US" dirty="0"/>
          </a:p>
        </p:txBody>
      </p:sp>
    </p:spTree>
    <p:extLst>
      <p:ext uri="{BB962C8B-B14F-4D97-AF65-F5344CB8AC3E}">
        <p14:creationId xmlns:p14="http://schemas.microsoft.com/office/powerpoint/2010/main" val="29401759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38</a:t>
            </a:fld>
            <a:endParaRPr lang="en-US" dirty="0"/>
          </a:p>
        </p:txBody>
      </p:sp>
    </p:spTree>
    <p:extLst>
      <p:ext uri="{BB962C8B-B14F-4D97-AF65-F5344CB8AC3E}">
        <p14:creationId xmlns:p14="http://schemas.microsoft.com/office/powerpoint/2010/main" val="41472601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39</a:t>
            </a:fld>
            <a:endParaRPr lang="en-US" dirty="0"/>
          </a:p>
        </p:txBody>
      </p:sp>
    </p:spTree>
    <p:extLst>
      <p:ext uri="{BB962C8B-B14F-4D97-AF65-F5344CB8AC3E}">
        <p14:creationId xmlns:p14="http://schemas.microsoft.com/office/powerpoint/2010/main" val="11421520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40</a:t>
            </a:fld>
            <a:endParaRPr lang="en-US" dirty="0"/>
          </a:p>
        </p:txBody>
      </p:sp>
    </p:spTree>
    <p:extLst>
      <p:ext uri="{BB962C8B-B14F-4D97-AF65-F5344CB8AC3E}">
        <p14:creationId xmlns:p14="http://schemas.microsoft.com/office/powerpoint/2010/main" val="32147817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41</a:t>
            </a:fld>
            <a:endParaRPr lang="en-US" dirty="0"/>
          </a:p>
        </p:txBody>
      </p:sp>
    </p:spTree>
    <p:extLst>
      <p:ext uri="{BB962C8B-B14F-4D97-AF65-F5344CB8AC3E}">
        <p14:creationId xmlns:p14="http://schemas.microsoft.com/office/powerpoint/2010/main" val="17863162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42</a:t>
            </a:fld>
            <a:endParaRPr lang="en-US" dirty="0"/>
          </a:p>
        </p:txBody>
      </p:sp>
    </p:spTree>
    <p:extLst>
      <p:ext uri="{BB962C8B-B14F-4D97-AF65-F5344CB8AC3E}">
        <p14:creationId xmlns:p14="http://schemas.microsoft.com/office/powerpoint/2010/main" val="7659250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43</a:t>
            </a:fld>
            <a:endParaRPr lang="en-US" dirty="0"/>
          </a:p>
        </p:txBody>
      </p:sp>
    </p:spTree>
    <p:extLst>
      <p:ext uri="{BB962C8B-B14F-4D97-AF65-F5344CB8AC3E}">
        <p14:creationId xmlns:p14="http://schemas.microsoft.com/office/powerpoint/2010/main" val="18358304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44</a:t>
            </a:fld>
            <a:endParaRPr lang="en-US" dirty="0"/>
          </a:p>
        </p:txBody>
      </p:sp>
    </p:spTree>
    <p:extLst>
      <p:ext uri="{BB962C8B-B14F-4D97-AF65-F5344CB8AC3E}">
        <p14:creationId xmlns:p14="http://schemas.microsoft.com/office/powerpoint/2010/main" val="2681466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36"/>
          </p:nvPr>
        </p:nvSpPr>
        <p:spPr/>
        <p:txBody>
          <a:bodyPr/>
          <a:lstStyle/>
          <a:p>
            <a:fld id="{507628F1-1118-4186-A9DF-CAC3DA00CD35}" type="slidenum">
              <a:rPr lang="en-US"/>
              <a:pPr/>
              <a:t>45</a:t>
            </a:fld>
            <a:endParaRPr lang="en-US" dirty="0"/>
          </a:p>
        </p:txBody>
      </p:sp>
    </p:spTree>
    <p:extLst>
      <p:ext uri="{BB962C8B-B14F-4D97-AF65-F5344CB8AC3E}">
        <p14:creationId xmlns:p14="http://schemas.microsoft.com/office/powerpoint/2010/main" val="3890757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rotWithShape="0">
          <a:gsLst>
            <a:gs pos="0">
              <a:srgbClr val="FFFFFF"/>
            </a:gs>
            <a:gs pos="35000">
              <a:srgbClr val="FFFFFF"/>
            </a:gs>
            <a:gs pos="100000">
              <a:srgbClr val="0F9ED5"/>
            </a:gs>
          </a:gsLst>
          <a:path path="circle">
            <a:fillToRect l="50000" r="50000" b="100000"/>
          </a:path>
        </a:gra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1523880" y="1122480"/>
            <a:ext cx="9143640" cy="2387160"/>
          </a:xfrm>
          <a:prstGeom prst="rect">
            <a:avLst/>
          </a:prstGeom>
          <a:noFill/>
          <a:ln w="0">
            <a:noFill/>
          </a:ln>
        </p:spPr>
        <p:txBody>
          <a:bodyPr lIns="91440" tIns="45720" rIns="91440" bIns="45720" anchor="b">
            <a:noAutofit/>
          </a:bodyPr>
          <a:lstStyle>
            <a:lvl1pPr indent="0" algn="ctr" defTabSz="914040">
              <a:lnSpc>
                <a:spcPct val="90000"/>
              </a:lnSpc>
              <a:buNone/>
              <a:defRPr lang="en-US" sz="6000" b="0" u="none" strike="noStrike">
                <a:solidFill>
                  <a:schemeClr val="dk1"/>
                </a:solidFill>
                <a:effectLst/>
                <a:uFillTx/>
                <a:latin typeface="Aptos Display"/>
              </a:defRPr>
            </a:lvl1pPr>
          </a:lstStyle>
          <a:p>
            <a:pPr indent="0" algn="ctr" defTabSz="914040">
              <a:lnSpc>
                <a:spcPct val="90000"/>
              </a:lnSpc>
              <a:buNone/>
            </a:pPr>
            <a:r>
              <a:rPr lang="en-US" sz="6000" b="0" u="none" strike="noStrike">
                <a:solidFill>
                  <a:schemeClr val="dk1"/>
                </a:solidFill>
                <a:effectLst/>
                <a:uFillTx/>
                <a:latin typeface="Aptos Display"/>
              </a:rPr>
              <a:t>Click to edit Master title style</a:t>
            </a:r>
          </a:p>
        </p:txBody>
      </p:sp>
      <p:sp>
        <p:nvSpPr>
          <p:cNvPr id="3" name="PlaceHolder 2"/>
          <p:cNvSpPr>
            <a:spLocks noGrp="1"/>
          </p:cNvSpPr>
          <p:nvPr>
            <p:ph type="dt" idx="1"/>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en-US" sz="1200" b="0" u="none" strike="noStrike">
                <a:solidFill>
                  <a:schemeClr val="dk1">
                    <a:tint val="82000"/>
                  </a:schemeClr>
                </a:solidFill>
                <a:effectLst/>
                <a:uFillTx/>
                <a:latin typeface="Aptos"/>
              </a:defRPr>
            </a:lvl1pPr>
          </a:lstStyle>
          <a:p>
            <a:pPr indent="0" algn="l" defTabSz="914400">
              <a:lnSpc>
                <a:spcPct val="100000"/>
              </a:lnSpc>
              <a:buNone/>
            </a:pPr>
            <a:r>
              <a:rPr lang="en-US" sz="1200" b="0" u="none" strike="noStrike" dirty="0">
                <a:solidFill>
                  <a:schemeClr val="dk1">
                    <a:tint val="82000"/>
                  </a:schemeClr>
                </a:solidFill>
                <a:effectLst/>
                <a:uFillTx/>
                <a:latin typeface="Aptos"/>
              </a:rPr>
              <a:t> </a:t>
            </a:r>
            <a:endParaRPr lang="en-US" sz="1200" b="0" u="none" strike="noStrike" dirty="0">
              <a:solidFill>
                <a:srgbClr val="000000"/>
              </a:solidFill>
              <a:effectLst/>
              <a:uFillTx/>
              <a:latin typeface="Calibri"/>
            </a:endParaRPr>
          </a:p>
        </p:txBody>
      </p:sp>
      <p:sp>
        <p:nvSpPr>
          <p:cNvPr id="4" name="PlaceHolder 3"/>
          <p:cNvSpPr>
            <a:spLocks noGrp="1"/>
          </p:cNvSpPr>
          <p:nvPr>
            <p:ph type="ftr" idx="2"/>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Calibri"/>
              </a:defRPr>
            </a:lvl1pPr>
          </a:lstStyle>
          <a:p>
            <a:pPr indent="0" algn="ctr">
              <a:buNone/>
            </a:pPr>
            <a:r>
              <a:rPr lang="en-US" sz="1400" b="0" u="none" strike="noStrike" dirty="0">
                <a:solidFill>
                  <a:srgbClr val="000000"/>
                </a:solidFill>
                <a:effectLst/>
                <a:uFillTx/>
                <a:latin typeface="Calibri"/>
              </a:rPr>
              <a:t> </a:t>
            </a:r>
          </a:p>
        </p:txBody>
      </p:sp>
      <p:sp>
        <p:nvSpPr>
          <p:cNvPr id="5" name="PlaceHolder 4"/>
          <p:cNvSpPr>
            <a:spLocks noGrp="1"/>
          </p:cNvSpPr>
          <p:nvPr>
            <p:ph type="sldNum" idx="3"/>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dk1">
                    <a:tint val="82000"/>
                  </a:schemeClr>
                </a:solidFill>
                <a:effectLst/>
                <a:uFillTx/>
                <a:latin typeface="Aptos"/>
              </a:defRPr>
            </a:lvl1pPr>
          </a:lstStyle>
          <a:p>
            <a:pPr indent="0" algn="r" defTabSz="914400">
              <a:lnSpc>
                <a:spcPct val="100000"/>
              </a:lnSpc>
              <a:buNone/>
            </a:pPr>
            <a:fld id="{6F19BEF6-AEA6-4DCF-80A6-7AFF25E6370C}" type="slidenum">
              <a:rPr lang="en-US" sz="1200" b="0" u="none" strike="noStrike">
                <a:solidFill>
                  <a:schemeClr val="dk1">
                    <a:tint val="82000"/>
                  </a:schemeClr>
                </a:solidFill>
                <a:effectLst/>
                <a:uFillTx/>
                <a:latin typeface="Aptos"/>
              </a:rPr>
              <a:t>‹#›</a:t>
            </a:fld>
            <a:endParaRPr lang="en-US" sz="1200" b="0" u="none" strike="noStrike" dirty="0">
              <a:solidFill>
                <a:srgbClr val="000000"/>
              </a:solidFill>
              <a:effectLst/>
              <a:uFillTx/>
              <a:latin typeface="Calibri"/>
            </a:endParaRPr>
          </a:p>
        </p:txBody>
      </p:sp>
      <p:sp>
        <p:nvSpPr>
          <p:cNvPr id="6"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lvl1pPr algn="l" defTabSz="914040">
              <a:lnSpc>
                <a:spcPct val="102000"/>
              </a:lnSpc>
              <a:spcBef>
                <a:spcPts val="998"/>
              </a:spcBef>
              <a:buClr>
                <a:srgbClr val="000000"/>
              </a:buClr>
              <a:buFont typeface="Arial"/>
              <a:buChar char="•"/>
              <a:defRPr lang="en-US" sz="2800" b="0" u="none" strike="noStrike">
                <a:solidFill>
                  <a:schemeClr val="dk1"/>
                </a:solidFill>
                <a:effectLst/>
                <a:uFillTx/>
                <a:latin typeface="Aptos"/>
              </a:defRPr>
            </a:lvl1pPr>
            <a:lvl2pPr lvl="1" algn="l" defTabSz="914040">
              <a:lnSpc>
                <a:spcPct val="102000"/>
              </a:lnSpc>
              <a:spcBef>
                <a:spcPts val="502"/>
              </a:spcBef>
              <a:buClr>
                <a:srgbClr val="000000"/>
              </a:buClr>
              <a:buSzPct val="75000"/>
              <a:buFont typeface="Symbol" charset="2"/>
              <a:buChar char=""/>
              <a:defRPr lang="en-US" sz="2400" b="0" u="none" strike="noStrike">
                <a:solidFill>
                  <a:schemeClr val="dk1"/>
                </a:solidFill>
                <a:effectLst/>
                <a:uFillTx/>
                <a:latin typeface="Aptos"/>
              </a:defRPr>
            </a:lvl2pPr>
            <a:lvl3pPr lvl="2" algn="l" defTabSz="914040">
              <a:lnSpc>
                <a:spcPct val="102000"/>
              </a:lnSpc>
              <a:spcBef>
                <a:spcPts val="502"/>
              </a:spcBef>
              <a:buClr>
                <a:srgbClr val="000000"/>
              </a:buClr>
              <a:buSzPct val="45000"/>
              <a:buFont typeface="Wingdings" charset="2"/>
              <a:buChar char=""/>
              <a:defRPr lang="en-US" sz="2000" b="0" u="none" strike="noStrike">
                <a:solidFill>
                  <a:schemeClr val="dk1"/>
                </a:solidFill>
                <a:effectLst/>
                <a:uFillTx/>
                <a:latin typeface="Aptos"/>
              </a:defRPr>
            </a:lvl3pPr>
            <a:lvl4pPr lvl="3" algn="l" defTabSz="914040">
              <a:lnSpc>
                <a:spcPct val="102000"/>
              </a:lnSpc>
              <a:spcBef>
                <a:spcPts val="502"/>
              </a:spcBef>
              <a:buClr>
                <a:srgbClr val="000000"/>
              </a:buClr>
              <a:buSzPct val="75000"/>
              <a:buFont typeface="Symbol" charset="2"/>
              <a:buChar char=""/>
              <a:defRPr lang="en-US" sz="1800" b="0" u="none" strike="noStrike">
                <a:solidFill>
                  <a:schemeClr val="dk1"/>
                </a:solidFill>
                <a:effectLst/>
                <a:uFillTx/>
                <a:latin typeface="Aptos"/>
              </a:defRPr>
            </a:lvl4pPr>
            <a:lvl5pPr lvl="4" algn="l" defTabSz="914040">
              <a:lnSpc>
                <a:spcPct val="102000"/>
              </a:lnSpc>
              <a:spcBef>
                <a:spcPts val="502"/>
              </a:spcBef>
              <a:buClr>
                <a:srgbClr val="000000"/>
              </a:buClr>
              <a:buSzPct val="45000"/>
              <a:buFont typeface="Wingdings" charset="2"/>
              <a:buChar char=""/>
              <a:defRPr lang="en-US" sz="1800" b="0" u="none" strike="noStrike">
                <a:solidFill>
                  <a:schemeClr val="dk1"/>
                </a:solidFill>
                <a:effectLst/>
                <a:uFillTx/>
                <a:latin typeface="Aptos"/>
              </a:defRPr>
            </a:lvl5pPr>
            <a:lvl6pPr lvl="5" algn="l" defTabSz="914040">
              <a:lnSpc>
                <a:spcPct val="102000"/>
              </a:lnSpc>
              <a:spcBef>
                <a:spcPts val="283"/>
              </a:spcBef>
              <a:buClr>
                <a:srgbClr val="000000"/>
              </a:buClr>
              <a:buSzPct val="45000"/>
              <a:buFont typeface="Wingdings" charset="2"/>
              <a:buChar char=""/>
              <a:defRPr lang="en-US" sz="2000" b="0" u="none" strike="noStrike">
                <a:solidFill>
                  <a:schemeClr val="dk1"/>
                </a:solidFill>
                <a:effectLst/>
                <a:uFillTx/>
                <a:latin typeface="Aptos"/>
              </a:defRPr>
            </a:lvl6pPr>
            <a:lvl7pPr lvl="6" algn="l" defTabSz="914040">
              <a:lnSpc>
                <a:spcPct val="102000"/>
              </a:lnSpc>
              <a:spcBef>
                <a:spcPts val="283"/>
              </a:spcBef>
              <a:buClr>
                <a:srgbClr val="000000"/>
              </a:buClr>
              <a:buSzPct val="45000"/>
              <a:buFont typeface="Wingdings" charset="2"/>
              <a:buChar char=""/>
              <a:defRPr lang="en-US" sz="2000" b="0" u="none" strike="noStrike">
                <a:solidFill>
                  <a:schemeClr val="dk1"/>
                </a:solidFill>
                <a:effectLst/>
                <a:uFillTx/>
                <a:latin typeface="Aptos"/>
              </a:defRPr>
            </a:lvl7pPr>
          </a:lstStyle>
          <a:p>
            <a:pPr marL="228600" indent="-228600" algn="l" defTabSz="914040">
              <a:lnSpc>
                <a:spcPct val="102000"/>
              </a:lnSpc>
              <a:spcBef>
                <a:spcPts val="998"/>
              </a:spcBef>
              <a:buClr>
                <a:srgbClr val="000000"/>
              </a:buClr>
              <a:buFont typeface="Arial"/>
              <a:buChar char="•"/>
            </a:pPr>
            <a:r>
              <a:rPr lang="en-US" sz="2800" b="0" u="none" strike="noStrike">
                <a:solidFill>
                  <a:schemeClr val="dk1"/>
                </a:solidFill>
                <a:effectLst/>
                <a:uFillTx/>
                <a:latin typeface="Aptos"/>
              </a:rPr>
              <a:t>Click to edit the outline text format</a:t>
            </a:r>
          </a:p>
          <a:p>
            <a:pPr marL="864000" lvl="1" indent="-324000" algn="l" defTabSz="914040">
              <a:lnSpc>
                <a:spcPct val="102000"/>
              </a:lnSpc>
              <a:spcBef>
                <a:spcPts val="502"/>
              </a:spcBef>
              <a:buClr>
                <a:srgbClr val="000000"/>
              </a:buClr>
              <a:buSzPct val="75000"/>
              <a:buFont typeface="Symbol" charset="2"/>
              <a:buChar char=""/>
            </a:pPr>
            <a:r>
              <a:rPr lang="en-US" sz="2400" b="0" u="none" strike="noStrike">
                <a:solidFill>
                  <a:schemeClr val="dk1"/>
                </a:solidFill>
                <a:effectLst/>
                <a:uFillTx/>
                <a:latin typeface="Aptos"/>
              </a:rPr>
              <a:t>Second Outline Level</a:t>
            </a:r>
          </a:p>
          <a:p>
            <a:pPr marL="1296000" lvl="2" indent="-288000" algn="l" defTabSz="914040">
              <a:lnSpc>
                <a:spcPct val="102000"/>
              </a:lnSpc>
              <a:spcBef>
                <a:spcPts val="502"/>
              </a:spcBef>
              <a:buClr>
                <a:srgbClr val="000000"/>
              </a:buClr>
              <a:buSzPct val="45000"/>
              <a:buFont typeface="Wingdings" charset="2"/>
              <a:buChar char=""/>
            </a:pPr>
            <a:r>
              <a:rPr lang="en-US" sz="2000" b="0" u="none" strike="noStrike">
                <a:solidFill>
                  <a:schemeClr val="dk1"/>
                </a:solidFill>
                <a:effectLst/>
                <a:uFillTx/>
                <a:latin typeface="Aptos"/>
              </a:rPr>
              <a:t>Third Outline Level</a:t>
            </a:r>
          </a:p>
          <a:p>
            <a:pPr marL="1728000" lvl="3" indent="-216000" algn="l" defTabSz="914040">
              <a:lnSpc>
                <a:spcPct val="102000"/>
              </a:lnSpc>
              <a:spcBef>
                <a:spcPts val="502"/>
              </a:spcBef>
              <a:buClr>
                <a:srgbClr val="000000"/>
              </a:buClr>
              <a:buSzPct val="75000"/>
              <a:buFont typeface="Symbol" charset="2"/>
              <a:buChar char=""/>
            </a:pPr>
            <a:r>
              <a:rPr lang="en-US" sz="1800" b="0" u="none" strike="noStrike">
                <a:solidFill>
                  <a:schemeClr val="dk1"/>
                </a:solidFill>
                <a:effectLst/>
                <a:uFillTx/>
                <a:latin typeface="Aptos"/>
              </a:rPr>
              <a:t>Fourth Outline Level</a:t>
            </a:r>
          </a:p>
          <a:p>
            <a:pPr marL="2160000" lvl="4" indent="-216000" algn="l" defTabSz="914040">
              <a:lnSpc>
                <a:spcPct val="102000"/>
              </a:lnSpc>
              <a:spcBef>
                <a:spcPts val="502"/>
              </a:spcBef>
              <a:buClr>
                <a:srgbClr val="000000"/>
              </a:buClr>
              <a:buSzPct val="45000"/>
              <a:buFont typeface="Wingdings" charset="2"/>
              <a:buChar char=""/>
            </a:pPr>
            <a:r>
              <a:rPr lang="en-US" sz="1800" b="0" u="none" strike="noStrike">
                <a:solidFill>
                  <a:schemeClr val="dk1"/>
                </a:solidFill>
                <a:effectLst/>
                <a:uFillTx/>
                <a:latin typeface="Aptos"/>
              </a:rPr>
              <a:t>Fifth Outline Level</a:t>
            </a:r>
          </a:p>
          <a:p>
            <a:pPr marL="2592000" lvl="5" indent="-216000" algn="l" defTabSz="914040">
              <a:lnSpc>
                <a:spcPct val="102000"/>
              </a:lnSpc>
              <a:spcBef>
                <a:spcPts val="283"/>
              </a:spcBef>
              <a:buClr>
                <a:srgbClr val="000000"/>
              </a:buClr>
              <a:buSzPct val="45000"/>
              <a:buFont typeface="Wingdings" charset="2"/>
              <a:buChar char=""/>
            </a:pPr>
            <a:r>
              <a:rPr lang="en-US" sz="2000" b="0" u="none" strike="noStrike">
                <a:solidFill>
                  <a:schemeClr val="dk1"/>
                </a:solidFill>
                <a:effectLst/>
                <a:uFillTx/>
                <a:latin typeface="Aptos"/>
              </a:rPr>
              <a:t>Sixth Outline Level</a:t>
            </a:r>
          </a:p>
          <a:p>
            <a:pPr marL="3024000" lvl="6" indent="-216000" algn="l" defTabSz="914040">
              <a:lnSpc>
                <a:spcPct val="102000"/>
              </a:lnSpc>
              <a:spcBef>
                <a:spcPts val="283"/>
              </a:spcBef>
              <a:buClr>
                <a:srgbClr val="000000"/>
              </a:buClr>
              <a:buSzPct val="45000"/>
              <a:buFont typeface="Wingdings" charset="2"/>
              <a:buChar char=""/>
            </a:pPr>
            <a:r>
              <a:rPr lang="en-US" sz="2000" b="0" u="none" strike="noStrike">
                <a:solidFill>
                  <a:schemeClr val="dk1"/>
                </a:solidFill>
                <a:effectLst/>
                <a:uFillTx/>
                <a:latin typeface="Aptos"/>
              </a:rPr>
              <a:t>Seventh Outline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gradFill rotWithShape="0">
          <a:gsLst>
            <a:gs pos="0">
              <a:srgbClr val="FFFFFF"/>
            </a:gs>
            <a:gs pos="35000">
              <a:srgbClr val="FFFFFF"/>
            </a:gs>
            <a:gs pos="100000">
              <a:srgbClr val="0F9ED5"/>
            </a:gs>
          </a:gsLst>
          <a:path path="circle">
            <a:fillToRect l="50000" r="50000" b="100000"/>
          </a:path>
        </a:gradFill>
        <a:effectLst/>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040">
              <a:lnSpc>
                <a:spcPct val="90000"/>
              </a:lnSpc>
              <a:buNone/>
              <a:defRPr lang="en-US" sz="4410" b="0" u="none" strike="noStrike">
                <a:solidFill>
                  <a:schemeClr val="dk1"/>
                </a:solidFill>
                <a:effectLst/>
                <a:uFillTx/>
                <a:latin typeface="Aptos Display"/>
              </a:defRPr>
            </a:lvl1pPr>
          </a:lstStyle>
          <a:p>
            <a:pPr indent="0" algn="l" defTabSz="914040">
              <a:lnSpc>
                <a:spcPct val="90000"/>
              </a:lnSpc>
              <a:buNone/>
            </a:pPr>
            <a:r>
              <a:rPr lang="en-US" sz="4410" b="0" u="none" strike="noStrike">
                <a:solidFill>
                  <a:schemeClr val="dk1"/>
                </a:solidFill>
                <a:effectLst/>
                <a:uFillTx/>
                <a:latin typeface="Aptos Display"/>
              </a:rPr>
              <a:t>Click to edit Master title style</a:t>
            </a:r>
          </a:p>
        </p:txBody>
      </p:sp>
      <p:sp>
        <p:nvSpPr>
          <p:cNvPr id="8" name="PlaceHolder 2"/>
          <p:cNvSpPr>
            <a:spLocks noGrp="1"/>
          </p:cNvSpPr>
          <p:nvPr>
            <p:ph type="body"/>
          </p:nvPr>
        </p:nvSpPr>
        <p:spPr>
          <a:xfrm>
            <a:off x="838080" y="1825560"/>
            <a:ext cx="10515240" cy="4350960"/>
          </a:xfrm>
          <a:prstGeom prst="rect">
            <a:avLst/>
          </a:prstGeom>
          <a:noFill/>
          <a:ln w="0">
            <a:noFill/>
          </a:ln>
        </p:spPr>
        <p:txBody>
          <a:bodyPr vert="eaVert" lIns="91440" tIns="45720" rIns="91440" bIns="45720" anchor="t">
            <a:noAutofit/>
          </a:bodyPr>
          <a:lstStyle>
            <a:lvl1pPr algn="l" defTabSz="914040">
              <a:lnSpc>
                <a:spcPct val="90000"/>
              </a:lnSpc>
              <a:spcBef>
                <a:spcPts val="998"/>
              </a:spcBef>
              <a:buClr>
                <a:srgbClr val="000000"/>
              </a:buClr>
              <a:buFont typeface="Arial"/>
              <a:buChar char="•"/>
              <a:defRPr lang="en-US" sz="2800" b="0" u="none" strike="noStrike">
                <a:solidFill>
                  <a:schemeClr val="dk1"/>
                </a:solidFill>
                <a:effectLst/>
                <a:uFillTx/>
                <a:latin typeface="Aptos"/>
              </a:defRPr>
            </a:lvl1pPr>
            <a:lvl2pPr lvl="1" algn="l" defTabSz="914040">
              <a:lnSpc>
                <a:spcPct val="90000"/>
              </a:lnSpc>
              <a:spcBef>
                <a:spcPts val="502"/>
              </a:spcBef>
              <a:buClr>
                <a:srgbClr val="000000"/>
              </a:buClr>
              <a:buFont typeface="Arial"/>
              <a:buChar char="•"/>
              <a:defRPr lang="en-US" sz="2400" b="0" u="none" strike="noStrike">
                <a:solidFill>
                  <a:schemeClr val="dk1"/>
                </a:solidFill>
                <a:effectLst/>
                <a:uFillTx/>
                <a:latin typeface="Aptos"/>
              </a:defRPr>
            </a:lvl2pPr>
            <a:lvl3pPr lvl="2" algn="l" defTabSz="914040">
              <a:lnSpc>
                <a:spcPct val="90000"/>
              </a:lnSpc>
              <a:spcBef>
                <a:spcPts val="502"/>
              </a:spcBef>
              <a:buClr>
                <a:srgbClr val="000000"/>
              </a:buClr>
              <a:buFont typeface="Arial"/>
              <a:buChar char="•"/>
              <a:defRPr lang="en-US" sz="2000" b="0" u="none" strike="noStrike">
                <a:solidFill>
                  <a:schemeClr val="dk1"/>
                </a:solidFill>
                <a:effectLst/>
                <a:uFillTx/>
                <a:latin typeface="Aptos"/>
              </a:defRPr>
            </a:lvl3pPr>
            <a:lvl4pPr lvl="3" algn="l" defTabSz="914040">
              <a:lnSpc>
                <a:spcPct val="90000"/>
              </a:lnSpc>
              <a:spcBef>
                <a:spcPts val="502"/>
              </a:spcBef>
              <a:buClr>
                <a:srgbClr val="000000"/>
              </a:buClr>
              <a:buFont typeface="Arial"/>
              <a:buChar char="•"/>
              <a:defRPr lang="en-US" sz="1800" b="0" u="none" strike="noStrike">
                <a:solidFill>
                  <a:schemeClr val="dk1"/>
                </a:solidFill>
                <a:effectLst/>
                <a:uFillTx/>
                <a:latin typeface="Aptos"/>
              </a:defRPr>
            </a:lvl4pPr>
            <a:lvl5pPr lvl="4" algn="l" defTabSz="914040">
              <a:lnSpc>
                <a:spcPct val="90000"/>
              </a:lnSpc>
              <a:spcBef>
                <a:spcPts val="502"/>
              </a:spcBef>
              <a:buClr>
                <a:srgbClr val="000000"/>
              </a:buClr>
              <a:buFont typeface="Arial"/>
              <a:buChar char="•"/>
              <a:defRPr lang="en-US" sz="1800" b="0" u="none" strike="noStrike">
                <a:solidFill>
                  <a:schemeClr val="dk1"/>
                </a:solidFill>
                <a:effectLst/>
                <a:uFillTx/>
                <a:latin typeface="Aptos"/>
              </a:defRPr>
            </a:lvl5pPr>
          </a:lstStyle>
          <a:p>
            <a:pPr marL="228600" indent="-228600" algn="l" defTabSz="914040">
              <a:lnSpc>
                <a:spcPct val="90000"/>
              </a:lnSpc>
              <a:spcBef>
                <a:spcPts val="998"/>
              </a:spcBef>
              <a:buClr>
                <a:srgbClr val="000000"/>
              </a:buClr>
              <a:buFont typeface="Arial"/>
              <a:buChar char="•"/>
            </a:pPr>
            <a:r>
              <a:rPr lang="en-US" sz="2800" b="0" u="none" strike="noStrike">
                <a:solidFill>
                  <a:schemeClr val="dk1"/>
                </a:solidFill>
                <a:effectLst/>
                <a:uFillTx/>
                <a:latin typeface="Aptos"/>
              </a:rPr>
              <a:t>Click to edit Master text styles</a:t>
            </a:r>
          </a:p>
          <a:p>
            <a:pPr marL="685800" lvl="1" indent="-228600" algn="l" defTabSz="914040">
              <a:lnSpc>
                <a:spcPct val="90000"/>
              </a:lnSpc>
              <a:spcBef>
                <a:spcPts val="502"/>
              </a:spcBef>
              <a:buClr>
                <a:srgbClr val="000000"/>
              </a:buClr>
              <a:buFont typeface="Arial"/>
              <a:buChar char="•"/>
            </a:pPr>
            <a:r>
              <a:rPr lang="en-US" sz="2400" b="0" u="none" strike="noStrike">
                <a:solidFill>
                  <a:schemeClr val="dk1"/>
                </a:solidFill>
                <a:effectLst/>
                <a:uFillTx/>
                <a:latin typeface="Aptos"/>
              </a:rPr>
              <a:t>Second level</a:t>
            </a:r>
          </a:p>
          <a:p>
            <a:pPr marL="1142640" lvl="2" indent="-228600" algn="l" defTabSz="914040">
              <a:lnSpc>
                <a:spcPct val="90000"/>
              </a:lnSpc>
              <a:spcBef>
                <a:spcPts val="502"/>
              </a:spcBef>
              <a:buClr>
                <a:srgbClr val="000000"/>
              </a:buClr>
              <a:buFont typeface="Arial"/>
              <a:buChar char="•"/>
            </a:pPr>
            <a:r>
              <a:rPr lang="en-US" sz="2000" b="0" u="none" strike="noStrike">
                <a:solidFill>
                  <a:schemeClr val="dk1"/>
                </a:solidFill>
                <a:effectLst/>
                <a:uFillTx/>
                <a:latin typeface="Aptos"/>
              </a:rPr>
              <a:t>Third level</a:t>
            </a:r>
          </a:p>
          <a:p>
            <a:pPr marL="1599840" lvl="3" indent="-228600" algn="l" defTabSz="914040">
              <a:lnSpc>
                <a:spcPct val="90000"/>
              </a:lnSpc>
              <a:spcBef>
                <a:spcPts val="502"/>
              </a:spcBef>
              <a:buClr>
                <a:srgbClr val="000000"/>
              </a:buClr>
              <a:buFont typeface="Arial"/>
              <a:buChar char="•"/>
            </a:pPr>
            <a:r>
              <a:rPr lang="en-US" sz="1800" b="0" u="none" strike="noStrike">
                <a:solidFill>
                  <a:schemeClr val="dk1"/>
                </a:solidFill>
                <a:effectLst/>
                <a:uFillTx/>
                <a:latin typeface="Aptos"/>
              </a:rPr>
              <a:t>Fourth level</a:t>
            </a:r>
          </a:p>
          <a:p>
            <a:pPr marL="2057040" lvl="4" indent="-228600" algn="l" defTabSz="914040">
              <a:lnSpc>
                <a:spcPct val="90000"/>
              </a:lnSpc>
              <a:spcBef>
                <a:spcPts val="502"/>
              </a:spcBef>
              <a:buClr>
                <a:srgbClr val="000000"/>
              </a:buClr>
              <a:buFont typeface="Arial"/>
              <a:buChar char="•"/>
            </a:pPr>
            <a:r>
              <a:rPr lang="en-US" sz="1800" b="0" u="none" strike="noStrike">
                <a:solidFill>
                  <a:schemeClr val="dk1"/>
                </a:solidFill>
                <a:effectLst/>
                <a:uFillTx/>
                <a:latin typeface="Aptos"/>
              </a:rPr>
              <a:t>Fifth level</a:t>
            </a:r>
          </a:p>
        </p:txBody>
      </p:sp>
      <p:sp>
        <p:nvSpPr>
          <p:cNvPr id="9" name="PlaceHolder 3"/>
          <p:cNvSpPr>
            <a:spLocks noGrp="1"/>
          </p:cNvSpPr>
          <p:nvPr>
            <p:ph type="dt" idx="4"/>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en-US" sz="1200" b="0" u="none" strike="noStrike">
                <a:solidFill>
                  <a:schemeClr val="dk1">
                    <a:tint val="82000"/>
                  </a:schemeClr>
                </a:solidFill>
                <a:effectLst/>
                <a:uFillTx/>
                <a:latin typeface="Aptos"/>
              </a:defRPr>
            </a:lvl1pPr>
          </a:lstStyle>
          <a:p>
            <a:pPr indent="0" algn="l" defTabSz="914400">
              <a:lnSpc>
                <a:spcPct val="100000"/>
              </a:lnSpc>
              <a:buNone/>
            </a:pPr>
            <a:r>
              <a:rPr lang="en-US" sz="1200" b="0" u="none" strike="noStrike" dirty="0">
                <a:solidFill>
                  <a:schemeClr val="dk1">
                    <a:tint val="82000"/>
                  </a:schemeClr>
                </a:solidFill>
                <a:effectLst/>
                <a:uFillTx/>
                <a:latin typeface="Aptos"/>
              </a:rPr>
              <a:t>&lt;date/time&gt;</a:t>
            </a:r>
            <a:endParaRPr lang="en-US" sz="1200" b="0" u="none" strike="noStrike" dirty="0">
              <a:solidFill>
                <a:srgbClr val="000000"/>
              </a:solidFill>
              <a:effectLst/>
              <a:uFillTx/>
              <a:latin typeface="Calibri"/>
            </a:endParaRPr>
          </a:p>
        </p:txBody>
      </p:sp>
      <p:sp>
        <p:nvSpPr>
          <p:cNvPr id="10" name="PlaceHolder 4"/>
          <p:cNvSpPr>
            <a:spLocks noGrp="1"/>
          </p:cNvSpPr>
          <p:nvPr>
            <p:ph type="ftr" idx="5"/>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Calibri"/>
              </a:defRPr>
            </a:lvl1pPr>
          </a:lstStyle>
          <a:p>
            <a:pPr indent="0" algn="ctr">
              <a:buNone/>
            </a:pPr>
            <a:r>
              <a:rPr lang="en-US" sz="1400" b="0" u="none" strike="noStrike" dirty="0">
                <a:solidFill>
                  <a:srgbClr val="000000"/>
                </a:solidFill>
                <a:effectLst/>
                <a:uFillTx/>
                <a:latin typeface="Calibri"/>
              </a:rPr>
              <a:t>&lt;footer&gt;</a:t>
            </a:r>
          </a:p>
        </p:txBody>
      </p:sp>
      <p:sp>
        <p:nvSpPr>
          <p:cNvPr id="11" name="PlaceHolder 5"/>
          <p:cNvSpPr>
            <a:spLocks noGrp="1"/>
          </p:cNvSpPr>
          <p:nvPr>
            <p:ph type="sldNum" idx="6"/>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dk1">
                    <a:tint val="82000"/>
                  </a:schemeClr>
                </a:solidFill>
                <a:effectLst/>
                <a:uFillTx/>
                <a:latin typeface="Aptos"/>
              </a:defRPr>
            </a:lvl1pPr>
          </a:lstStyle>
          <a:p>
            <a:pPr indent="0" algn="r" defTabSz="914400">
              <a:lnSpc>
                <a:spcPct val="100000"/>
              </a:lnSpc>
              <a:buNone/>
            </a:pPr>
            <a:fld id="{2C465F65-E5E4-4676-A0E5-2D99FF64B6CB}" type="slidenum">
              <a:rPr lang="en-US" sz="1200" b="0" u="none" strike="noStrike">
                <a:solidFill>
                  <a:schemeClr val="dk1">
                    <a:tint val="82000"/>
                  </a:schemeClr>
                </a:solidFill>
                <a:effectLst/>
                <a:uFillTx/>
                <a:latin typeface="Aptos"/>
              </a:rPr>
              <a:t>‹#›</a:t>
            </a:fld>
            <a:endParaRPr lang="en-US" sz="1200" b="0" u="none" strike="noStrike" dirty="0">
              <a:solidFill>
                <a:srgbClr val="000000"/>
              </a:solidFill>
              <a:effectLst/>
              <a:uFillTx/>
              <a:latin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gradFill rotWithShape="0">
          <a:gsLst>
            <a:gs pos="0">
              <a:srgbClr val="FFFFFF"/>
            </a:gs>
            <a:gs pos="35000">
              <a:srgbClr val="FFFFFF"/>
            </a:gs>
            <a:gs pos="100000">
              <a:srgbClr val="0F9ED5"/>
            </a:gs>
          </a:gsLst>
          <a:path path="circle">
            <a:fillToRect l="50000" r="50000" b="100000"/>
          </a:path>
        </a:gradFill>
        <a:effectLst/>
      </p:bgPr>
    </p:bg>
    <p:spTree>
      <p:nvGrpSpPr>
        <p:cNvPr id="1" name=""/>
        <p:cNvGrpSpPr/>
        <p:nvPr/>
      </p:nvGrpSpPr>
      <p:grpSpPr>
        <a:xfrm>
          <a:off x="0" y="0"/>
          <a:ext cx="0" cy="0"/>
          <a:chOff x="0" y="0"/>
          <a:chExt cx="0" cy="0"/>
        </a:xfrm>
      </p:grpSpPr>
      <p:sp>
        <p:nvSpPr>
          <p:cNvPr id="12" name="PlaceHolder 1"/>
          <p:cNvSpPr>
            <a:spLocks noGrp="1"/>
          </p:cNvSpPr>
          <p:nvPr>
            <p:ph type="title"/>
          </p:nvPr>
        </p:nvSpPr>
        <p:spPr>
          <a:xfrm>
            <a:off x="8724960" y="365040"/>
            <a:ext cx="2628720" cy="5811480"/>
          </a:xfrm>
          <a:prstGeom prst="rect">
            <a:avLst/>
          </a:prstGeom>
          <a:noFill/>
          <a:ln w="0">
            <a:noFill/>
          </a:ln>
        </p:spPr>
        <p:txBody>
          <a:bodyPr vert="eaVert" lIns="91440" tIns="45720" rIns="91440" bIns="45720" anchor="ctr">
            <a:noAutofit/>
          </a:bodyPr>
          <a:lstStyle>
            <a:lvl1pPr indent="0" algn="l" defTabSz="914040">
              <a:lnSpc>
                <a:spcPct val="90000"/>
              </a:lnSpc>
              <a:buNone/>
              <a:defRPr lang="en-US" sz="4410" b="0" u="none" strike="noStrike">
                <a:solidFill>
                  <a:schemeClr val="dk1"/>
                </a:solidFill>
                <a:effectLst/>
                <a:uFillTx/>
                <a:latin typeface="Aptos Display"/>
              </a:defRPr>
            </a:lvl1pPr>
          </a:lstStyle>
          <a:p>
            <a:pPr indent="0" algn="l" defTabSz="914040">
              <a:lnSpc>
                <a:spcPct val="90000"/>
              </a:lnSpc>
              <a:buNone/>
            </a:pPr>
            <a:r>
              <a:rPr lang="en-US" sz="4410" b="0" u="none" strike="noStrike">
                <a:solidFill>
                  <a:schemeClr val="dk1"/>
                </a:solidFill>
                <a:effectLst/>
                <a:uFillTx/>
                <a:latin typeface="Aptos Display"/>
              </a:rPr>
              <a:t>Click to edit Master title style</a:t>
            </a:r>
          </a:p>
        </p:txBody>
      </p:sp>
      <p:sp>
        <p:nvSpPr>
          <p:cNvPr id="13" name="PlaceHolder 2"/>
          <p:cNvSpPr>
            <a:spLocks noGrp="1"/>
          </p:cNvSpPr>
          <p:nvPr>
            <p:ph type="body"/>
          </p:nvPr>
        </p:nvSpPr>
        <p:spPr>
          <a:xfrm>
            <a:off x="838080" y="365040"/>
            <a:ext cx="7733880" cy="5811480"/>
          </a:xfrm>
          <a:prstGeom prst="rect">
            <a:avLst/>
          </a:prstGeom>
          <a:noFill/>
          <a:ln w="0">
            <a:noFill/>
          </a:ln>
        </p:spPr>
        <p:txBody>
          <a:bodyPr vert="eaVert" lIns="91440" tIns="45720" rIns="91440" bIns="45720" anchor="t">
            <a:noAutofit/>
          </a:bodyPr>
          <a:lstStyle>
            <a:lvl1pPr algn="l" defTabSz="914040">
              <a:lnSpc>
                <a:spcPct val="90000"/>
              </a:lnSpc>
              <a:spcBef>
                <a:spcPts val="998"/>
              </a:spcBef>
              <a:buClr>
                <a:srgbClr val="000000"/>
              </a:buClr>
              <a:buFont typeface="Arial"/>
              <a:buChar char="•"/>
              <a:defRPr lang="en-US" sz="2800" b="0" u="none" strike="noStrike">
                <a:solidFill>
                  <a:schemeClr val="dk1"/>
                </a:solidFill>
                <a:effectLst/>
                <a:uFillTx/>
                <a:latin typeface="Aptos"/>
              </a:defRPr>
            </a:lvl1pPr>
            <a:lvl2pPr lvl="1" algn="l" defTabSz="914040">
              <a:lnSpc>
                <a:spcPct val="90000"/>
              </a:lnSpc>
              <a:spcBef>
                <a:spcPts val="502"/>
              </a:spcBef>
              <a:buClr>
                <a:srgbClr val="000000"/>
              </a:buClr>
              <a:buFont typeface="Arial"/>
              <a:buChar char="•"/>
              <a:defRPr lang="en-US" sz="2400" b="0" u="none" strike="noStrike">
                <a:solidFill>
                  <a:schemeClr val="dk1"/>
                </a:solidFill>
                <a:effectLst/>
                <a:uFillTx/>
                <a:latin typeface="Aptos"/>
              </a:defRPr>
            </a:lvl2pPr>
            <a:lvl3pPr lvl="2" algn="l" defTabSz="914040">
              <a:lnSpc>
                <a:spcPct val="90000"/>
              </a:lnSpc>
              <a:spcBef>
                <a:spcPts val="502"/>
              </a:spcBef>
              <a:buClr>
                <a:srgbClr val="000000"/>
              </a:buClr>
              <a:buFont typeface="Arial"/>
              <a:buChar char="•"/>
              <a:defRPr lang="en-US" sz="2000" b="0" u="none" strike="noStrike">
                <a:solidFill>
                  <a:schemeClr val="dk1"/>
                </a:solidFill>
                <a:effectLst/>
                <a:uFillTx/>
                <a:latin typeface="Aptos"/>
              </a:defRPr>
            </a:lvl3pPr>
            <a:lvl4pPr lvl="3" algn="l" defTabSz="914040">
              <a:lnSpc>
                <a:spcPct val="90000"/>
              </a:lnSpc>
              <a:spcBef>
                <a:spcPts val="502"/>
              </a:spcBef>
              <a:buClr>
                <a:srgbClr val="000000"/>
              </a:buClr>
              <a:buFont typeface="Arial"/>
              <a:buChar char="•"/>
              <a:defRPr lang="en-US" sz="1800" b="0" u="none" strike="noStrike">
                <a:solidFill>
                  <a:schemeClr val="dk1"/>
                </a:solidFill>
                <a:effectLst/>
                <a:uFillTx/>
                <a:latin typeface="Aptos"/>
              </a:defRPr>
            </a:lvl4pPr>
            <a:lvl5pPr lvl="4" algn="l" defTabSz="914040">
              <a:lnSpc>
                <a:spcPct val="90000"/>
              </a:lnSpc>
              <a:spcBef>
                <a:spcPts val="502"/>
              </a:spcBef>
              <a:buClr>
                <a:srgbClr val="000000"/>
              </a:buClr>
              <a:buFont typeface="Arial"/>
              <a:buChar char="•"/>
              <a:defRPr lang="en-US" sz="1800" b="0" u="none" strike="noStrike">
                <a:solidFill>
                  <a:schemeClr val="dk1"/>
                </a:solidFill>
                <a:effectLst/>
                <a:uFillTx/>
                <a:latin typeface="Aptos"/>
              </a:defRPr>
            </a:lvl5pPr>
          </a:lstStyle>
          <a:p>
            <a:pPr marL="228600" indent="-228600" algn="l" defTabSz="914040">
              <a:lnSpc>
                <a:spcPct val="90000"/>
              </a:lnSpc>
              <a:spcBef>
                <a:spcPts val="998"/>
              </a:spcBef>
              <a:buClr>
                <a:srgbClr val="000000"/>
              </a:buClr>
              <a:buFont typeface="Arial"/>
              <a:buChar char="•"/>
            </a:pPr>
            <a:r>
              <a:rPr lang="en-US" sz="2800" b="0" u="none" strike="noStrike">
                <a:solidFill>
                  <a:schemeClr val="dk1"/>
                </a:solidFill>
                <a:effectLst/>
                <a:uFillTx/>
                <a:latin typeface="Aptos"/>
              </a:rPr>
              <a:t>Click to edit Master text styles</a:t>
            </a:r>
          </a:p>
          <a:p>
            <a:pPr marL="685800" lvl="1" indent="-228600" algn="l" defTabSz="914040">
              <a:lnSpc>
                <a:spcPct val="90000"/>
              </a:lnSpc>
              <a:spcBef>
                <a:spcPts val="502"/>
              </a:spcBef>
              <a:buClr>
                <a:srgbClr val="000000"/>
              </a:buClr>
              <a:buFont typeface="Arial"/>
              <a:buChar char="•"/>
            </a:pPr>
            <a:r>
              <a:rPr lang="en-US" sz="2400" b="0" u="none" strike="noStrike">
                <a:solidFill>
                  <a:schemeClr val="dk1"/>
                </a:solidFill>
                <a:effectLst/>
                <a:uFillTx/>
                <a:latin typeface="Aptos"/>
              </a:rPr>
              <a:t>Second level</a:t>
            </a:r>
          </a:p>
          <a:p>
            <a:pPr marL="1142640" lvl="2" indent="-228600" algn="l" defTabSz="914040">
              <a:lnSpc>
                <a:spcPct val="90000"/>
              </a:lnSpc>
              <a:spcBef>
                <a:spcPts val="502"/>
              </a:spcBef>
              <a:buClr>
                <a:srgbClr val="000000"/>
              </a:buClr>
              <a:buFont typeface="Arial"/>
              <a:buChar char="•"/>
            </a:pPr>
            <a:r>
              <a:rPr lang="en-US" sz="2000" b="0" u="none" strike="noStrike">
                <a:solidFill>
                  <a:schemeClr val="dk1"/>
                </a:solidFill>
                <a:effectLst/>
                <a:uFillTx/>
                <a:latin typeface="Aptos"/>
              </a:rPr>
              <a:t>Third level</a:t>
            </a:r>
          </a:p>
          <a:p>
            <a:pPr marL="1599840" lvl="3" indent="-228600" algn="l" defTabSz="914040">
              <a:lnSpc>
                <a:spcPct val="90000"/>
              </a:lnSpc>
              <a:spcBef>
                <a:spcPts val="502"/>
              </a:spcBef>
              <a:buClr>
                <a:srgbClr val="000000"/>
              </a:buClr>
              <a:buFont typeface="Arial"/>
              <a:buChar char="•"/>
            </a:pPr>
            <a:r>
              <a:rPr lang="en-US" sz="1800" b="0" u="none" strike="noStrike">
                <a:solidFill>
                  <a:schemeClr val="dk1"/>
                </a:solidFill>
                <a:effectLst/>
                <a:uFillTx/>
                <a:latin typeface="Aptos"/>
              </a:rPr>
              <a:t>Fourth level</a:t>
            </a:r>
          </a:p>
          <a:p>
            <a:pPr marL="2057040" lvl="4" indent="-228600" algn="l" defTabSz="914040">
              <a:lnSpc>
                <a:spcPct val="90000"/>
              </a:lnSpc>
              <a:spcBef>
                <a:spcPts val="502"/>
              </a:spcBef>
              <a:buClr>
                <a:srgbClr val="000000"/>
              </a:buClr>
              <a:buFont typeface="Arial"/>
              <a:buChar char="•"/>
            </a:pPr>
            <a:r>
              <a:rPr lang="en-US" sz="1800" b="0" u="none" strike="noStrike">
                <a:solidFill>
                  <a:schemeClr val="dk1"/>
                </a:solidFill>
                <a:effectLst/>
                <a:uFillTx/>
                <a:latin typeface="Aptos"/>
              </a:rPr>
              <a:t>Fifth level</a:t>
            </a:r>
          </a:p>
        </p:txBody>
      </p:sp>
      <p:sp>
        <p:nvSpPr>
          <p:cNvPr id="14" name="PlaceHolder 3"/>
          <p:cNvSpPr>
            <a:spLocks noGrp="1"/>
          </p:cNvSpPr>
          <p:nvPr>
            <p:ph type="dt" idx="7"/>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en-US" sz="1200" b="0" u="none" strike="noStrike">
                <a:solidFill>
                  <a:schemeClr val="dk1">
                    <a:tint val="82000"/>
                  </a:schemeClr>
                </a:solidFill>
                <a:effectLst/>
                <a:uFillTx/>
                <a:latin typeface="Aptos"/>
              </a:defRPr>
            </a:lvl1pPr>
          </a:lstStyle>
          <a:p>
            <a:pPr indent="0" algn="l" defTabSz="914400">
              <a:lnSpc>
                <a:spcPct val="100000"/>
              </a:lnSpc>
              <a:buNone/>
            </a:pPr>
            <a:r>
              <a:rPr lang="en-US" sz="1200" b="0" u="none" strike="noStrike" dirty="0">
                <a:solidFill>
                  <a:schemeClr val="dk1">
                    <a:tint val="82000"/>
                  </a:schemeClr>
                </a:solidFill>
                <a:effectLst/>
                <a:uFillTx/>
                <a:latin typeface="Aptos"/>
              </a:rPr>
              <a:t>&lt;date/time&gt;</a:t>
            </a:r>
            <a:endParaRPr lang="en-US" sz="1200" b="0" u="none" strike="noStrike" dirty="0">
              <a:solidFill>
                <a:srgbClr val="000000"/>
              </a:solidFill>
              <a:effectLst/>
              <a:uFillTx/>
              <a:latin typeface="Calibri"/>
            </a:endParaRPr>
          </a:p>
        </p:txBody>
      </p:sp>
      <p:sp>
        <p:nvSpPr>
          <p:cNvPr id="15" name="PlaceHolder 4"/>
          <p:cNvSpPr>
            <a:spLocks noGrp="1"/>
          </p:cNvSpPr>
          <p:nvPr>
            <p:ph type="ftr" idx="8"/>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Calibri"/>
              </a:defRPr>
            </a:lvl1pPr>
          </a:lstStyle>
          <a:p>
            <a:pPr indent="0" algn="ctr">
              <a:buNone/>
            </a:pPr>
            <a:r>
              <a:rPr lang="en-US" sz="1400" b="0" u="none" strike="noStrike" dirty="0">
                <a:solidFill>
                  <a:srgbClr val="000000"/>
                </a:solidFill>
                <a:effectLst/>
                <a:uFillTx/>
                <a:latin typeface="Calibri"/>
              </a:rPr>
              <a:t>&lt;footer&gt;</a:t>
            </a:r>
          </a:p>
        </p:txBody>
      </p:sp>
      <p:sp>
        <p:nvSpPr>
          <p:cNvPr id="16" name="PlaceHolder 5"/>
          <p:cNvSpPr>
            <a:spLocks noGrp="1"/>
          </p:cNvSpPr>
          <p:nvPr>
            <p:ph type="sldNum" idx="9"/>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dk1">
                    <a:tint val="82000"/>
                  </a:schemeClr>
                </a:solidFill>
                <a:effectLst/>
                <a:uFillTx/>
                <a:latin typeface="Aptos"/>
              </a:defRPr>
            </a:lvl1pPr>
          </a:lstStyle>
          <a:p>
            <a:pPr indent="0" algn="r" defTabSz="914400">
              <a:lnSpc>
                <a:spcPct val="100000"/>
              </a:lnSpc>
              <a:buNone/>
            </a:pPr>
            <a:fld id="{A1CFAC95-1F0B-4A67-B8CC-697254BBC2DF}" type="slidenum">
              <a:rPr lang="en-US" sz="1200" b="0" u="none" strike="noStrike">
                <a:solidFill>
                  <a:schemeClr val="dk1">
                    <a:tint val="82000"/>
                  </a:schemeClr>
                </a:solidFill>
                <a:effectLst/>
                <a:uFillTx/>
                <a:latin typeface="Aptos"/>
              </a:rPr>
              <a:t>‹#›</a:t>
            </a:fld>
            <a:endParaRPr lang="en-US" sz="1200" b="0" u="none" strike="noStrike" dirty="0">
              <a:solidFill>
                <a:srgbClr val="000000"/>
              </a:solidFill>
              <a:effectLst/>
              <a:uFillTx/>
              <a:latin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bg>
      <p:bgPr>
        <a:gradFill rotWithShape="0">
          <a:gsLst>
            <a:gs pos="0">
              <a:srgbClr val="FFFFFF"/>
            </a:gs>
            <a:gs pos="35000">
              <a:srgbClr val="FFFFFF"/>
            </a:gs>
            <a:gs pos="100000">
              <a:srgbClr val="0F9ED5"/>
            </a:gs>
          </a:gsLst>
          <a:path path="circle">
            <a:fillToRect l="50000" r="50000" b="100000"/>
          </a:path>
        </a:gradFill>
        <a:effectLst/>
      </p:bgPr>
    </p:bg>
    <p:spTree>
      <p:nvGrpSpPr>
        <p:cNvPr id="1" name=""/>
        <p:cNvGrpSpPr/>
        <p:nvPr/>
      </p:nvGrpSpPr>
      <p:grpSpPr>
        <a:xfrm>
          <a:off x="0" y="0"/>
          <a:ext cx="0" cy="0"/>
          <a:chOff x="0" y="0"/>
          <a:chExt cx="0" cy="0"/>
        </a:xfrm>
      </p:grpSpPr>
      <p:sp>
        <p:nvSpPr>
          <p:cNvPr id="17"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040">
              <a:lnSpc>
                <a:spcPct val="90000"/>
              </a:lnSpc>
              <a:buNone/>
              <a:defRPr lang="en-US" sz="4410" b="0" u="none" strike="noStrike">
                <a:solidFill>
                  <a:schemeClr val="dk1"/>
                </a:solidFill>
                <a:effectLst/>
                <a:uFillTx/>
                <a:latin typeface="Aptos Display"/>
              </a:defRPr>
            </a:lvl1pPr>
          </a:lstStyle>
          <a:p>
            <a:pPr indent="0" algn="l" defTabSz="914040">
              <a:lnSpc>
                <a:spcPct val="90000"/>
              </a:lnSpc>
              <a:buNone/>
            </a:pPr>
            <a:r>
              <a:rPr lang="en-US" sz="4410" b="0" u="none" strike="noStrike">
                <a:solidFill>
                  <a:schemeClr val="dk1"/>
                </a:solidFill>
                <a:effectLst/>
                <a:uFillTx/>
                <a:latin typeface="Aptos Display"/>
              </a:rPr>
              <a:t>Click to edit Master title style</a:t>
            </a:r>
          </a:p>
        </p:txBody>
      </p:sp>
      <p:sp>
        <p:nvSpPr>
          <p:cNvPr id="18" name="PlaceHolder 2"/>
          <p:cNvSpPr>
            <a:spLocks noGrp="1"/>
          </p:cNvSpPr>
          <p:nvPr>
            <p:ph type="body"/>
          </p:nvPr>
        </p:nvSpPr>
        <p:spPr>
          <a:xfrm>
            <a:off x="838080" y="1825560"/>
            <a:ext cx="10515240" cy="4350960"/>
          </a:xfrm>
          <a:prstGeom prst="rect">
            <a:avLst/>
          </a:prstGeom>
          <a:noFill/>
          <a:ln w="0">
            <a:noFill/>
          </a:ln>
        </p:spPr>
        <p:txBody>
          <a:bodyPr lIns="91440" tIns="45720" rIns="91440" bIns="45720" anchor="t">
            <a:noAutofit/>
          </a:bodyPr>
          <a:lstStyle>
            <a:lvl1pPr algn="l" defTabSz="914040">
              <a:lnSpc>
                <a:spcPct val="90000"/>
              </a:lnSpc>
              <a:spcBef>
                <a:spcPts val="998"/>
              </a:spcBef>
              <a:buClr>
                <a:srgbClr val="000000"/>
              </a:buClr>
              <a:buFont typeface="Arial"/>
              <a:buChar char="•"/>
              <a:defRPr lang="en-US" sz="2800" b="0" u="none" strike="noStrike">
                <a:solidFill>
                  <a:schemeClr val="dk1"/>
                </a:solidFill>
                <a:effectLst/>
                <a:uFillTx/>
                <a:latin typeface="Aptos"/>
              </a:defRPr>
            </a:lvl1pPr>
            <a:lvl2pPr lvl="1" algn="l" defTabSz="914040">
              <a:lnSpc>
                <a:spcPct val="90000"/>
              </a:lnSpc>
              <a:spcBef>
                <a:spcPts val="502"/>
              </a:spcBef>
              <a:buClr>
                <a:srgbClr val="000000"/>
              </a:buClr>
              <a:buFont typeface="Arial"/>
              <a:buChar char="•"/>
              <a:defRPr lang="en-US" sz="2400" b="0" u="none" strike="noStrike">
                <a:solidFill>
                  <a:schemeClr val="dk1"/>
                </a:solidFill>
                <a:effectLst/>
                <a:uFillTx/>
                <a:latin typeface="Aptos"/>
              </a:defRPr>
            </a:lvl2pPr>
            <a:lvl3pPr lvl="2" algn="l" defTabSz="914040">
              <a:lnSpc>
                <a:spcPct val="90000"/>
              </a:lnSpc>
              <a:spcBef>
                <a:spcPts val="502"/>
              </a:spcBef>
              <a:buClr>
                <a:srgbClr val="000000"/>
              </a:buClr>
              <a:buFont typeface="Arial"/>
              <a:buChar char="•"/>
              <a:defRPr lang="en-US" sz="2000" b="0" u="none" strike="noStrike">
                <a:solidFill>
                  <a:schemeClr val="dk1"/>
                </a:solidFill>
                <a:effectLst/>
                <a:uFillTx/>
                <a:latin typeface="Aptos"/>
              </a:defRPr>
            </a:lvl3pPr>
            <a:lvl4pPr lvl="3" algn="l" defTabSz="914040">
              <a:lnSpc>
                <a:spcPct val="90000"/>
              </a:lnSpc>
              <a:spcBef>
                <a:spcPts val="502"/>
              </a:spcBef>
              <a:buClr>
                <a:srgbClr val="000000"/>
              </a:buClr>
              <a:buFont typeface="Arial"/>
              <a:buChar char="•"/>
              <a:defRPr lang="en-US" sz="1800" b="0" u="none" strike="noStrike">
                <a:solidFill>
                  <a:schemeClr val="dk1"/>
                </a:solidFill>
                <a:effectLst/>
                <a:uFillTx/>
                <a:latin typeface="Aptos"/>
              </a:defRPr>
            </a:lvl4pPr>
            <a:lvl5pPr lvl="4" algn="l" defTabSz="914040">
              <a:lnSpc>
                <a:spcPct val="90000"/>
              </a:lnSpc>
              <a:spcBef>
                <a:spcPts val="502"/>
              </a:spcBef>
              <a:buClr>
                <a:srgbClr val="000000"/>
              </a:buClr>
              <a:buFont typeface="Arial"/>
              <a:buChar char="•"/>
              <a:defRPr lang="en-US" sz="1800" b="0" u="none" strike="noStrike">
                <a:solidFill>
                  <a:schemeClr val="dk1"/>
                </a:solidFill>
                <a:effectLst/>
                <a:uFillTx/>
                <a:latin typeface="Aptos"/>
              </a:defRPr>
            </a:lvl5pPr>
          </a:lstStyle>
          <a:p>
            <a:pPr marL="228600" indent="-228600" algn="l" defTabSz="914040">
              <a:lnSpc>
                <a:spcPct val="90000"/>
              </a:lnSpc>
              <a:spcBef>
                <a:spcPts val="998"/>
              </a:spcBef>
              <a:buClr>
                <a:srgbClr val="000000"/>
              </a:buClr>
              <a:buFont typeface="Arial"/>
              <a:buChar char="•"/>
            </a:pPr>
            <a:r>
              <a:rPr lang="en-US" sz="2800" b="0" u="none" strike="noStrike">
                <a:solidFill>
                  <a:schemeClr val="dk1"/>
                </a:solidFill>
                <a:effectLst/>
                <a:uFillTx/>
                <a:latin typeface="Aptos"/>
              </a:rPr>
              <a:t>Click to edit Master text styles</a:t>
            </a:r>
          </a:p>
          <a:p>
            <a:pPr marL="685800" lvl="1" indent="-228600" algn="l" defTabSz="914040">
              <a:lnSpc>
                <a:spcPct val="90000"/>
              </a:lnSpc>
              <a:spcBef>
                <a:spcPts val="502"/>
              </a:spcBef>
              <a:buClr>
                <a:srgbClr val="000000"/>
              </a:buClr>
              <a:buFont typeface="Arial"/>
              <a:buChar char="•"/>
            </a:pPr>
            <a:r>
              <a:rPr lang="en-US" sz="2400" b="0" u="none" strike="noStrike">
                <a:solidFill>
                  <a:schemeClr val="dk1"/>
                </a:solidFill>
                <a:effectLst/>
                <a:uFillTx/>
                <a:latin typeface="Aptos"/>
              </a:rPr>
              <a:t>Second level</a:t>
            </a:r>
          </a:p>
          <a:p>
            <a:pPr marL="1142640" lvl="2" indent="-228600" algn="l" defTabSz="914040">
              <a:lnSpc>
                <a:spcPct val="90000"/>
              </a:lnSpc>
              <a:spcBef>
                <a:spcPts val="502"/>
              </a:spcBef>
              <a:buClr>
                <a:srgbClr val="000000"/>
              </a:buClr>
              <a:buFont typeface="Arial"/>
              <a:buChar char="•"/>
            </a:pPr>
            <a:r>
              <a:rPr lang="en-US" sz="2000" b="0" u="none" strike="noStrike">
                <a:solidFill>
                  <a:schemeClr val="dk1"/>
                </a:solidFill>
                <a:effectLst/>
                <a:uFillTx/>
                <a:latin typeface="Aptos"/>
              </a:rPr>
              <a:t>Third level</a:t>
            </a:r>
          </a:p>
          <a:p>
            <a:pPr marL="1599840" lvl="3" indent="-228600" algn="l" defTabSz="914040">
              <a:lnSpc>
                <a:spcPct val="90000"/>
              </a:lnSpc>
              <a:spcBef>
                <a:spcPts val="502"/>
              </a:spcBef>
              <a:buClr>
                <a:srgbClr val="000000"/>
              </a:buClr>
              <a:buFont typeface="Arial"/>
              <a:buChar char="•"/>
            </a:pPr>
            <a:r>
              <a:rPr lang="en-US" sz="1800" b="0" u="none" strike="noStrike">
                <a:solidFill>
                  <a:schemeClr val="dk1"/>
                </a:solidFill>
                <a:effectLst/>
                <a:uFillTx/>
                <a:latin typeface="Aptos"/>
              </a:rPr>
              <a:t>Fourth level</a:t>
            </a:r>
          </a:p>
          <a:p>
            <a:pPr marL="2057040" lvl="4" indent="-228600" algn="l" defTabSz="914040">
              <a:lnSpc>
                <a:spcPct val="90000"/>
              </a:lnSpc>
              <a:spcBef>
                <a:spcPts val="502"/>
              </a:spcBef>
              <a:buClr>
                <a:srgbClr val="000000"/>
              </a:buClr>
              <a:buFont typeface="Arial"/>
              <a:buChar char="•"/>
            </a:pPr>
            <a:r>
              <a:rPr lang="en-US" sz="1800" b="0" u="none" strike="noStrike">
                <a:solidFill>
                  <a:schemeClr val="dk1"/>
                </a:solidFill>
                <a:effectLst/>
                <a:uFillTx/>
                <a:latin typeface="Aptos"/>
              </a:rPr>
              <a:t>Fifth level</a:t>
            </a:r>
          </a:p>
        </p:txBody>
      </p:sp>
      <p:sp>
        <p:nvSpPr>
          <p:cNvPr id="19" name="PlaceHolder 3"/>
          <p:cNvSpPr>
            <a:spLocks noGrp="1"/>
          </p:cNvSpPr>
          <p:nvPr>
            <p:ph type="dt" idx="10"/>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en-US" sz="1200" b="0" u="none" strike="noStrike">
                <a:solidFill>
                  <a:schemeClr val="dk1">
                    <a:tint val="82000"/>
                  </a:schemeClr>
                </a:solidFill>
                <a:effectLst/>
                <a:uFillTx/>
                <a:latin typeface="Aptos"/>
              </a:defRPr>
            </a:lvl1pPr>
          </a:lstStyle>
          <a:p>
            <a:pPr indent="0" algn="l" defTabSz="914400">
              <a:lnSpc>
                <a:spcPct val="100000"/>
              </a:lnSpc>
              <a:buNone/>
            </a:pPr>
            <a:r>
              <a:rPr lang="en-US" sz="1200" b="0" u="none" strike="noStrike" dirty="0">
                <a:solidFill>
                  <a:schemeClr val="dk1">
                    <a:tint val="82000"/>
                  </a:schemeClr>
                </a:solidFill>
                <a:effectLst/>
                <a:uFillTx/>
                <a:latin typeface="Aptos"/>
              </a:rPr>
              <a:t>&lt;date/time&gt;</a:t>
            </a:r>
            <a:endParaRPr lang="en-US" sz="1200" b="0" u="none" strike="noStrike" dirty="0">
              <a:solidFill>
                <a:srgbClr val="000000"/>
              </a:solidFill>
              <a:effectLst/>
              <a:uFillTx/>
              <a:latin typeface="Calibri"/>
            </a:endParaRPr>
          </a:p>
        </p:txBody>
      </p:sp>
      <p:sp>
        <p:nvSpPr>
          <p:cNvPr id="20" name="PlaceHolder 4"/>
          <p:cNvSpPr>
            <a:spLocks noGrp="1"/>
          </p:cNvSpPr>
          <p:nvPr>
            <p:ph type="ftr" idx="11"/>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Calibri"/>
              </a:defRPr>
            </a:lvl1pPr>
          </a:lstStyle>
          <a:p>
            <a:pPr indent="0" algn="ctr">
              <a:buNone/>
            </a:pPr>
            <a:r>
              <a:rPr lang="en-US" sz="1400" b="0" u="none" strike="noStrike" dirty="0">
                <a:solidFill>
                  <a:srgbClr val="000000"/>
                </a:solidFill>
                <a:effectLst/>
                <a:uFillTx/>
                <a:latin typeface="Calibri"/>
              </a:rPr>
              <a:t>&lt;footer&gt;</a:t>
            </a:r>
          </a:p>
        </p:txBody>
      </p:sp>
      <p:sp>
        <p:nvSpPr>
          <p:cNvPr id="21" name="PlaceHolder 5"/>
          <p:cNvSpPr>
            <a:spLocks noGrp="1"/>
          </p:cNvSpPr>
          <p:nvPr>
            <p:ph type="sldNum" idx="12"/>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dk1">
                    <a:tint val="82000"/>
                  </a:schemeClr>
                </a:solidFill>
                <a:effectLst/>
                <a:uFillTx/>
                <a:latin typeface="Aptos"/>
              </a:defRPr>
            </a:lvl1pPr>
          </a:lstStyle>
          <a:p>
            <a:pPr indent="0" algn="r" defTabSz="914400">
              <a:lnSpc>
                <a:spcPct val="100000"/>
              </a:lnSpc>
              <a:buNone/>
            </a:pPr>
            <a:fld id="{092EEBD6-3D8A-4085-AD93-1799E1DDE46B}" type="slidenum">
              <a:rPr lang="en-US" sz="1200" b="0" u="none" strike="noStrike">
                <a:solidFill>
                  <a:schemeClr val="dk1">
                    <a:tint val="82000"/>
                  </a:schemeClr>
                </a:solidFill>
                <a:effectLst/>
                <a:uFillTx/>
                <a:latin typeface="Aptos"/>
              </a:rPr>
              <a:t>‹#›</a:t>
            </a:fld>
            <a:endParaRPr lang="en-US" sz="1200" b="0" u="none" strike="noStrike" dirty="0">
              <a:solidFill>
                <a:srgbClr val="000000"/>
              </a:solidFill>
              <a:effectLst/>
              <a:uFillTx/>
              <a:latin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Section Header">
    <p:bg>
      <p:bgPr>
        <a:gradFill rotWithShape="0">
          <a:gsLst>
            <a:gs pos="0">
              <a:srgbClr val="FFFFFF"/>
            </a:gs>
            <a:gs pos="35000">
              <a:srgbClr val="FFFFFF"/>
            </a:gs>
            <a:gs pos="100000">
              <a:srgbClr val="0F9ED5"/>
            </a:gs>
          </a:gsLst>
          <a:path path="circle">
            <a:fillToRect l="50000" r="50000" b="100000"/>
          </a:path>
        </a:gradFill>
        <a:effectLst/>
      </p:bgPr>
    </p:bg>
    <p:spTree>
      <p:nvGrpSpPr>
        <p:cNvPr id="1" name=""/>
        <p:cNvGrpSpPr/>
        <p:nvPr/>
      </p:nvGrpSpPr>
      <p:grpSpPr>
        <a:xfrm>
          <a:off x="0" y="0"/>
          <a:ext cx="0" cy="0"/>
          <a:chOff x="0" y="0"/>
          <a:chExt cx="0" cy="0"/>
        </a:xfrm>
      </p:grpSpPr>
      <p:sp>
        <p:nvSpPr>
          <p:cNvPr id="22" name="PlaceHolder 1"/>
          <p:cNvSpPr>
            <a:spLocks noGrp="1"/>
          </p:cNvSpPr>
          <p:nvPr>
            <p:ph type="title"/>
          </p:nvPr>
        </p:nvSpPr>
        <p:spPr>
          <a:xfrm>
            <a:off x="831960" y="1709640"/>
            <a:ext cx="10515240" cy="2852280"/>
          </a:xfrm>
          <a:prstGeom prst="rect">
            <a:avLst/>
          </a:prstGeom>
          <a:noFill/>
          <a:ln w="0">
            <a:noFill/>
          </a:ln>
        </p:spPr>
        <p:txBody>
          <a:bodyPr lIns="91440" tIns="45720" rIns="91440" bIns="45720" anchor="b">
            <a:noAutofit/>
          </a:bodyPr>
          <a:lstStyle>
            <a:lvl1pPr indent="0" algn="l" defTabSz="914040">
              <a:lnSpc>
                <a:spcPct val="90000"/>
              </a:lnSpc>
              <a:buNone/>
              <a:defRPr lang="en-US" sz="6000" b="0" u="none" strike="noStrike">
                <a:solidFill>
                  <a:schemeClr val="dk1"/>
                </a:solidFill>
                <a:effectLst/>
                <a:uFillTx/>
                <a:latin typeface="Aptos Display"/>
              </a:defRPr>
            </a:lvl1pPr>
          </a:lstStyle>
          <a:p>
            <a:pPr indent="0" algn="l" defTabSz="914040">
              <a:lnSpc>
                <a:spcPct val="90000"/>
              </a:lnSpc>
              <a:buNone/>
            </a:pPr>
            <a:r>
              <a:rPr lang="en-US" sz="6000" b="0" u="none" strike="noStrike">
                <a:solidFill>
                  <a:schemeClr val="dk1"/>
                </a:solidFill>
                <a:effectLst/>
                <a:uFillTx/>
                <a:latin typeface="Aptos Display"/>
              </a:rPr>
              <a:t>Click to edit Master title style</a:t>
            </a:r>
          </a:p>
        </p:txBody>
      </p:sp>
      <p:sp>
        <p:nvSpPr>
          <p:cNvPr id="23" name="PlaceHolder 2"/>
          <p:cNvSpPr>
            <a:spLocks noGrp="1"/>
          </p:cNvSpPr>
          <p:nvPr>
            <p:ph type="body"/>
          </p:nvPr>
        </p:nvSpPr>
        <p:spPr>
          <a:xfrm>
            <a:off x="831960" y="4589640"/>
            <a:ext cx="10515240" cy="1499760"/>
          </a:xfrm>
          <a:prstGeom prst="rect">
            <a:avLst/>
          </a:prstGeom>
          <a:noFill/>
          <a:ln w="0">
            <a:noFill/>
          </a:ln>
        </p:spPr>
        <p:txBody>
          <a:bodyPr lIns="91440" tIns="45720" rIns="91440" bIns="45720" anchor="t">
            <a:noAutofit/>
          </a:bodyPr>
          <a:lstStyle>
            <a:lvl1pPr indent="0" algn="l" defTabSz="914040">
              <a:lnSpc>
                <a:spcPct val="90000"/>
              </a:lnSpc>
              <a:spcBef>
                <a:spcPts val="998"/>
              </a:spcBef>
              <a:buNone/>
              <a:tabLst>
                <a:tab pos="0" algn="l"/>
              </a:tabLst>
              <a:defRPr lang="en-US" sz="2400" b="0" u="none" strike="noStrike">
                <a:solidFill>
                  <a:schemeClr val="dk1">
                    <a:tint val="82000"/>
                  </a:schemeClr>
                </a:solidFill>
                <a:effectLst/>
                <a:uFillTx/>
                <a:latin typeface="Aptos"/>
              </a:defRPr>
            </a:lvl1pPr>
          </a:lstStyle>
          <a:p>
            <a:pPr indent="0" algn="l" defTabSz="914040">
              <a:lnSpc>
                <a:spcPct val="90000"/>
              </a:lnSpc>
              <a:spcBef>
                <a:spcPts val="998"/>
              </a:spcBef>
              <a:buNone/>
              <a:tabLst>
                <a:tab pos="0" algn="l"/>
              </a:tabLst>
            </a:pPr>
            <a:r>
              <a:rPr lang="en-US" sz="2400" b="0" u="none" strike="noStrike">
                <a:solidFill>
                  <a:schemeClr val="dk1">
                    <a:tint val="82000"/>
                  </a:schemeClr>
                </a:solidFill>
                <a:effectLst/>
                <a:uFillTx/>
                <a:latin typeface="Aptos"/>
              </a:rPr>
              <a:t>Click to edit Master text styles</a:t>
            </a:r>
          </a:p>
        </p:txBody>
      </p:sp>
      <p:sp>
        <p:nvSpPr>
          <p:cNvPr id="24" name="PlaceHolder 3"/>
          <p:cNvSpPr>
            <a:spLocks noGrp="1"/>
          </p:cNvSpPr>
          <p:nvPr>
            <p:ph type="dt" idx="13"/>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en-US" sz="1200" b="0" u="none" strike="noStrike">
                <a:solidFill>
                  <a:schemeClr val="dk1">
                    <a:tint val="82000"/>
                  </a:schemeClr>
                </a:solidFill>
                <a:effectLst/>
                <a:uFillTx/>
                <a:latin typeface="Aptos"/>
              </a:defRPr>
            </a:lvl1pPr>
          </a:lstStyle>
          <a:p>
            <a:pPr indent="0" algn="l" defTabSz="914400">
              <a:lnSpc>
                <a:spcPct val="100000"/>
              </a:lnSpc>
              <a:buNone/>
            </a:pPr>
            <a:r>
              <a:rPr lang="en-US" sz="1200" b="0" u="none" strike="noStrike" dirty="0">
                <a:solidFill>
                  <a:schemeClr val="dk1">
                    <a:tint val="82000"/>
                  </a:schemeClr>
                </a:solidFill>
                <a:effectLst/>
                <a:uFillTx/>
                <a:latin typeface="Aptos"/>
              </a:rPr>
              <a:t>&lt;date/time&gt;</a:t>
            </a:r>
            <a:endParaRPr lang="en-US" sz="1200" b="0" u="none" strike="noStrike" dirty="0">
              <a:solidFill>
                <a:srgbClr val="000000"/>
              </a:solidFill>
              <a:effectLst/>
              <a:uFillTx/>
              <a:latin typeface="Calibri"/>
            </a:endParaRPr>
          </a:p>
        </p:txBody>
      </p:sp>
      <p:sp>
        <p:nvSpPr>
          <p:cNvPr id="25" name="PlaceHolder 4"/>
          <p:cNvSpPr>
            <a:spLocks noGrp="1"/>
          </p:cNvSpPr>
          <p:nvPr>
            <p:ph type="ftr" idx="14"/>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Calibri"/>
              </a:defRPr>
            </a:lvl1pPr>
          </a:lstStyle>
          <a:p>
            <a:pPr indent="0" algn="ctr">
              <a:buNone/>
            </a:pPr>
            <a:r>
              <a:rPr lang="en-US" sz="1400" b="0" u="none" strike="noStrike" dirty="0">
                <a:solidFill>
                  <a:srgbClr val="000000"/>
                </a:solidFill>
                <a:effectLst/>
                <a:uFillTx/>
                <a:latin typeface="Calibri"/>
              </a:rPr>
              <a:t>&lt;footer&gt;</a:t>
            </a:r>
          </a:p>
        </p:txBody>
      </p:sp>
      <p:sp>
        <p:nvSpPr>
          <p:cNvPr id="26" name="PlaceHolder 5"/>
          <p:cNvSpPr>
            <a:spLocks noGrp="1"/>
          </p:cNvSpPr>
          <p:nvPr>
            <p:ph type="sldNum" idx="15"/>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dk1">
                    <a:tint val="82000"/>
                  </a:schemeClr>
                </a:solidFill>
                <a:effectLst/>
                <a:uFillTx/>
                <a:latin typeface="Aptos"/>
              </a:defRPr>
            </a:lvl1pPr>
          </a:lstStyle>
          <a:p>
            <a:pPr indent="0" algn="r" defTabSz="914400">
              <a:lnSpc>
                <a:spcPct val="100000"/>
              </a:lnSpc>
              <a:buNone/>
            </a:pPr>
            <a:fld id="{DCC35D2C-8198-4720-BC98-693B3BC7B266}" type="slidenum">
              <a:rPr lang="en-US" sz="1200" b="0" u="none" strike="noStrike">
                <a:solidFill>
                  <a:schemeClr val="dk1">
                    <a:tint val="82000"/>
                  </a:schemeClr>
                </a:solidFill>
                <a:effectLst/>
                <a:uFillTx/>
                <a:latin typeface="Aptos"/>
              </a:rPr>
              <a:t>‹#›</a:t>
            </a:fld>
            <a:endParaRPr lang="en-US" sz="1200" b="0" u="none" strike="noStrike" dirty="0">
              <a:solidFill>
                <a:srgbClr val="000000"/>
              </a:solidFill>
              <a:effectLst/>
              <a:uFillTx/>
              <a:latin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bg>
      <p:bgPr>
        <a:gradFill rotWithShape="0">
          <a:gsLst>
            <a:gs pos="0">
              <a:srgbClr val="FFFFFF"/>
            </a:gs>
            <a:gs pos="35000">
              <a:srgbClr val="FFFFFF"/>
            </a:gs>
            <a:gs pos="100000">
              <a:srgbClr val="0F9ED5"/>
            </a:gs>
          </a:gsLst>
          <a:path path="circle">
            <a:fillToRect l="50000" r="50000" b="100000"/>
          </a:path>
        </a:gradFill>
        <a:effectLst/>
      </p:bgPr>
    </p:bg>
    <p:spTree>
      <p:nvGrpSpPr>
        <p:cNvPr id="1" name=""/>
        <p:cNvGrpSpPr/>
        <p:nvPr/>
      </p:nvGrpSpPr>
      <p:grpSpPr>
        <a:xfrm>
          <a:off x="0" y="0"/>
          <a:ext cx="0" cy="0"/>
          <a:chOff x="0" y="0"/>
          <a:chExt cx="0" cy="0"/>
        </a:xfrm>
      </p:grpSpPr>
      <p:sp>
        <p:nvSpPr>
          <p:cNvPr id="27"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040">
              <a:lnSpc>
                <a:spcPct val="90000"/>
              </a:lnSpc>
              <a:buNone/>
              <a:defRPr lang="en-US" sz="4410" b="0" u="none" strike="noStrike">
                <a:solidFill>
                  <a:schemeClr val="dk1"/>
                </a:solidFill>
                <a:effectLst/>
                <a:uFillTx/>
                <a:latin typeface="Aptos Display"/>
              </a:defRPr>
            </a:lvl1pPr>
          </a:lstStyle>
          <a:p>
            <a:pPr indent="0" algn="l" defTabSz="914040">
              <a:lnSpc>
                <a:spcPct val="90000"/>
              </a:lnSpc>
              <a:buNone/>
            </a:pPr>
            <a:r>
              <a:rPr lang="en-US" sz="4410" b="0" u="none" strike="noStrike">
                <a:solidFill>
                  <a:schemeClr val="dk1"/>
                </a:solidFill>
                <a:effectLst/>
                <a:uFillTx/>
                <a:latin typeface="Aptos Display"/>
              </a:rPr>
              <a:t>Click to edit Master title style</a:t>
            </a:r>
          </a:p>
        </p:txBody>
      </p:sp>
      <p:sp>
        <p:nvSpPr>
          <p:cNvPr id="28" name="PlaceHolder 2"/>
          <p:cNvSpPr>
            <a:spLocks noGrp="1"/>
          </p:cNvSpPr>
          <p:nvPr>
            <p:ph type="body"/>
          </p:nvPr>
        </p:nvSpPr>
        <p:spPr>
          <a:xfrm>
            <a:off x="838080" y="1825560"/>
            <a:ext cx="5181120" cy="4350960"/>
          </a:xfrm>
          <a:prstGeom prst="rect">
            <a:avLst/>
          </a:prstGeom>
          <a:noFill/>
          <a:ln w="0">
            <a:noFill/>
          </a:ln>
        </p:spPr>
        <p:txBody>
          <a:bodyPr lIns="91440" tIns="45720" rIns="91440" bIns="45720" anchor="t">
            <a:noAutofit/>
          </a:bodyPr>
          <a:lstStyle>
            <a:lvl1pPr algn="l" defTabSz="914040">
              <a:lnSpc>
                <a:spcPct val="90000"/>
              </a:lnSpc>
              <a:spcBef>
                <a:spcPts val="998"/>
              </a:spcBef>
              <a:buClr>
                <a:srgbClr val="000000"/>
              </a:buClr>
              <a:buFont typeface="Arial"/>
              <a:buChar char="•"/>
              <a:defRPr lang="en-US" sz="2800" b="0" u="none" strike="noStrike">
                <a:solidFill>
                  <a:schemeClr val="dk1"/>
                </a:solidFill>
                <a:effectLst/>
                <a:uFillTx/>
                <a:latin typeface="Aptos"/>
              </a:defRPr>
            </a:lvl1pPr>
            <a:lvl2pPr lvl="1" algn="l" defTabSz="914040">
              <a:lnSpc>
                <a:spcPct val="90000"/>
              </a:lnSpc>
              <a:spcBef>
                <a:spcPts val="502"/>
              </a:spcBef>
              <a:buClr>
                <a:srgbClr val="000000"/>
              </a:buClr>
              <a:buFont typeface="Arial"/>
              <a:buChar char="•"/>
              <a:defRPr lang="en-US" sz="2400" b="0" u="none" strike="noStrike">
                <a:solidFill>
                  <a:schemeClr val="dk1"/>
                </a:solidFill>
                <a:effectLst/>
                <a:uFillTx/>
                <a:latin typeface="Aptos"/>
              </a:defRPr>
            </a:lvl2pPr>
            <a:lvl3pPr lvl="2" algn="l" defTabSz="914040">
              <a:lnSpc>
                <a:spcPct val="90000"/>
              </a:lnSpc>
              <a:spcBef>
                <a:spcPts val="502"/>
              </a:spcBef>
              <a:buClr>
                <a:srgbClr val="000000"/>
              </a:buClr>
              <a:buFont typeface="Arial"/>
              <a:buChar char="•"/>
              <a:defRPr lang="en-US" sz="2000" b="0" u="none" strike="noStrike">
                <a:solidFill>
                  <a:schemeClr val="dk1"/>
                </a:solidFill>
                <a:effectLst/>
                <a:uFillTx/>
                <a:latin typeface="Aptos"/>
              </a:defRPr>
            </a:lvl3pPr>
            <a:lvl4pPr lvl="3" algn="l" defTabSz="914040">
              <a:lnSpc>
                <a:spcPct val="90000"/>
              </a:lnSpc>
              <a:spcBef>
                <a:spcPts val="502"/>
              </a:spcBef>
              <a:buClr>
                <a:srgbClr val="000000"/>
              </a:buClr>
              <a:buFont typeface="Arial"/>
              <a:buChar char="•"/>
              <a:defRPr lang="en-US" sz="1800" b="0" u="none" strike="noStrike">
                <a:solidFill>
                  <a:schemeClr val="dk1"/>
                </a:solidFill>
                <a:effectLst/>
                <a:uFillTx/>
                <a:latin typeface="Aptos"/>
              </a:defRPr>
            </a:lvl4pPr>
            <a:lvl5pPr lvl="4" algn="l" defTabSz="914040">
              <a:lnSpc>
                <a:spcPct val="90000"/>
              </a:lnSpc>
              <a:spcBef>
                <a:spcPts val="502"/>
              </a:spcBef>
              <a:buClr>
                <a:srgbClr val="000000"/>
              </a:buClr>
              <a:buFont typeface="Arial"/>
              <a:buChar char="•"/>
              <a:defRPr lang="en-US" sz="1800" b="0" u="none" strike="noStrike">
                <a:solidFill>
                  <a:schemeClr val="dk1"/>
                </a:solidFill>
                <a:effectLst/>
                <a:uFillTx/>
                <a:latin typeface="Aptos"/>
              </a:defRPr>
            </a:lvl5pPr>
          </a:lstStyle>
          <a:p>
            <a:pPr marL="228600" indent="-228600" algn="l" defTabSz="914040">
              <a:lnSpc>
                <a:spcPct val="90000"/>
              </a:lnSpc>
              <a:spcBef>
                <a:spcPts val="998"/>
              </a:spcBef>
              <a:buClr>
                <a:srgbClr val="000000"/>
              </a:buClr>
              <a:buFont typeface="Arial"/>
              <a:buChar char="•"/>
            </a:pPr>
            <a:r>
              <a:rPr lang="en-US" sz="2800" b="0" u="none" strike="noStrike">
                <a:solidFill>
                  <a:schemeClr val="dk1"/>
                </a:solidFill>
                <a:effectLst/>
                <a:uFillTx/>
                <a:latin typeface="Aptos"/>
              </a:rPr>
              <a:t>Click to edit Master text styles</a:t>
            </a:r>
          </a:p>
          <a:p>
            <a:pPr marL="685800" lvl="1" indent="-228600" algn="l" defTabSz="914040">
              <a:lnSpc>
                <a:spcPct val="90000"/>
              </a:lnSpc>
              <a:spcBef>
                <a:spcPts val="502"/>
              </a:spcBef>
              <a:buClr>
                <a:srgbClr val="000000"/>
              </a:buClr>
              <a:buFont typeface="Arial"/>
              <a:buChar char="•"/>
            </a:pPr>
            <a:r>
              <a:rPr lang="en-US" sz="2400" b="0" u="none" strike="noStrike">
                <a:solidFill>
                  <a:schemeClr val="dk1"/>
                </a:solidFill>
                <a:effectLst/>
                <a:uFillTx/>
                <a:latin typeface="Aptos"/>
              </a:rPr>
              <a:t>Second level</a:t>
            </a:r>
          </a:p>
          <a:p>
            <a:pPr marL="1142640" lvl="2" indent="-228600" algn="l" defTabSz="914040">
              <a:lnSpc>
                <a:spcPct val="90000"/>
              </a:lnSpc>
              <a:spcBef>
                <a:spcPts val="502"/>
              </a:spcBef>
              <a:buClr>
                <a:srgbClr val="000000"/>
              </a:buClr>
              <a:buFont typeface="Arial"/>
              <a:buChar char="•"/>
            </a:pPr>
            <a:r>
              <a:rPr lang="en-US" sz="2000" b="0" u="none" strike="noStrike">
                <a:solidFill>
                  <a:schemeClr val="dk1"/>
                </a:solidFill>
                <a:effectLst/>
                <a:uFillTx/>
                <a:latin typeface="Aptos"/>
              </a:rPr>
              <a:t>Third level</a:t>
            </a:r>
          </a:p>
          <a:p>
            <a:pPr marL="1599840" lvl="3" indent="-228600" algn="l" defTabSz="914040">
              <a:lnSpc>
                <a:spcPct val="90000"/>
              </a:lnSpc>
              <a:spcBef>
                <a:spcPts val="502"/>
              </a:spcBef>
              <a:buClr>
                <a:srgbClr val="000000"/>
              </a:buClr>
              <a:buFont typeface="Arial"/>
              <a:buChar char="•"/>
            </a:pPr>
            <a:r>
              <a:rPr lang="en-US" sz="1800" b="0" u="none" strike="noStrike">
                <a:solidFill>
                  <a:schemeClr val="dk1"/>
                </a:solidFill>
                <a:effectLst/>
                <a:uFillTx/>
                <a:latin typeface="Aptos"/>
              </a:rPr>
              <a:t>Fourth level</a:t>
            </a:r>
          </a:p>
          <a:p>
            <a:pPr marL="2057040" lvl="4" indent="-228600" algn="l" defTabSz="914040">
              <a:lnSpc>
                <a:spcPct val="90000"/>
              </a:lnSpc>
              <a:spcBef>
                <a:spcPts val="502"/>
              </a:spcBef>
              <a:buClr>
                <a:srgbClr val="000000"/>
              </a:buClr>
              <a:buFont typeface="Arial"/>
              <a:buChar char="•"/>
            </a:pPr>
            <a:r>
              <a:rPr lang="en-US" sz="1800" b="0" u="none" strike="noStrike">
                <a:solidFill>
                  <a:schemeClr val="dk1"/>
                </a:solidFill>
                <a:effectLst/>
                <a:uFillTx/>
                <a:latin typeface="Aptos"/>
              </a:rPr>
              <a:t>Fifth level</a:t>
            </a:r>
          </a:p>
        </p:txBody>
      </p:sp>
      <p:sp>
        <p:nvSpPr>
          <p:cNvPr id="29" name="PlaceHolder 3"/>
          <p:cNvSpPr>
            <a:spLocks noGrp="1"/>
          </p:cNvSpPr>
          <p:nvPr>
            <p:ph type="body"/>
          </p:nvPr>
        </p:nvSpPr>
        <p:spPr>
          <a:xfrm>
            <a:off x="6172200" y="1825560"/>
            <a:ext cx="5181120" cy="4350960"/>
          </a:xfrm>
          <a:prstGeom prst="rect">
            <a:avLst/>
          </a:prstGeom>
          <a:noFill/>
          <a:ln w="0">
            <a:noFill/>
          </a:ln>
        </p:spPr>
        <p:txBody>
          <a:bodyPr lIns="91440" tIns="45720" rIns="91440" bIns="45720" anchor="t">
            <a:noAutofit/>
          </a:bodyPr>
          <a:lstStyle>
            <a:lvl1pPr algn="l" defTabSz="914040">
              <a:lnSpc>
                <a:spcPct val="90000"/>
              </a:lnSpc>
              <a:spcBef>
                <a:spcPts val="998"/>
              </a:spcBef>
              <a:buClr>
                <a:srgbClr val="000000"/>
              </a:buClr>
              <a:buFont typeface="Arial"/>
              <a:buChar char="•"/>
              <a:defRPr lang="en-US" sz="2800" b="0" u="none" strike="noStrike">
                <a:solidFill>
                  <a:schemeClr val="dk1"/>
                </a:solidFill>
                <a:effectLst/>
                <a:uFillTx/>
                <a:latin typeface="Aptos"/>
              </a:defRPr>
            </a:lvl1pPr>
            <a:lvl2pPr lvl="1" algn="l" defTabSz="914040">
              <a:lnSpc>
                <a:spcPct val="90000"/>
              </a:lnSpc>
              <a:spcBef>
                <a:spcPts val="502"/>
              </a:spcBef>
              <a:buClr>
                <a:srgbClr val="000000"/>
              </a:buClr>
              <a:buFont typeface="Arial"/>
              <a:buChar char="•"/>
              <a:defRPr lang="en-US" sz="2400" b="0" u="none" strike="noStrike">
                <a:solidFill>
                  <a:schemeClr val="dk1"/>
                </a:solidFill>
                <a:effectLst/>
                <a:uFillTx/>
                <a:latin typeface="Aptos"/>
              </a:defRPr>
            </a:lvl2pPr>
            <a:lvl3pPr lvl="2" algn="l" defTabSz="914040">
              <a:lnSpc>
                <a:spcPct val="90000"/>
              </a:lnSpc>
              <a:spcBef>
                <a:spcPts val="502"/>
              </a:spcBef>
              <a:buClr>
                <a:srgbClr val="000000"/>
              </a:buClr>
              <a:buFont typeface="Arial"/>
              <a:buChar char="•"/>
              <a:defRPr lang="en-US" sz="2000" b="0" u="none" strike="noStrike">
                <a:solidFill>
                  <a:schemeClr val="dk1"/>
                </a:solidFill>
                <a:effectLst/>
                <a:uFillTx/>
                <a:latin typeface="Aptos"/>
              </a:defRPr>
            </a:lvl3pPr>
            <a:lvl4pPr lvl="3" algn="l" defTabSz="914040">
              <a:lnSpc>
                <a:spcPct val="90000"/>
              </a:lnSpc>
              <a:spcBef>
                <a:spcPts val="502"/>
              </a:spcBef>
              <a:buClr>
                <a:srgbClr val="000000"/>
              </a:buClr>
              <a:buFont typeface="Arial"/>
              <a:buChar char="•"/>
              <a:defRPr lang="en-US" sz="1800" b="0" u="none" strike="noStrike">
                <a:solidFill>
                  <a:schemeClr val="dk1"/>
                </a:solidFill>
                <a:effectLst/>
                <a:uFillTx/>
                <a:latin typeface="Aptos"/>
              </a:defRPr>
            </a:lvl4pPr>
            <a:lvl5pPr lvl="4" algn="l" defTabSz="914040">
              <a:lnSpc>
                <a:spcPct val="90000"/>
              </a:lnSpc>
              <a:spcBef>
                <a:spcPts val="502"/>
              </a:spcBef>
              <a:buClr>
                <a:srgbClr val="000000"/>
              </a:buClr>
              <a:buFont typeface="Arial"/>
              <a:buChar char="•"/>
              <a:defRPr lang="en-US" sz="1800" b="0" u="none" strike="noStrike">
                <a:solidFill>
                  <a:schemeClr val="dk1"/>
                </a:solidFill>
                <a:effectLst/>
                <a:uFillTx/>
                <a:latin typeface="Aptos"/>
              </a:defRPr>
            </a:lvl5pPr>
          </a:lstStyle>
          <a:p>
            <a:pPr marL="228600" indent="-228600" algn="l" defTabSz="914040">
              <a:lnSpc>
                <a:spcPct val="90000"/>
              </a:lnSpc>
              <a:spcBef>
                <a:spcPts val="998"/>
              </a:spcBef>
              <a:buClr>
                <a:srgbClr val="000000"/>
              </a:buClr>
              <a:buFont typeface="Arial"/>
              <a:buChar char="•"/>
            </a:pPr>
            <a:r>
              <a:rPr lang="en-US" sz="2800" b="0" u="none" strike="noStrike">
                <a:solidFill>
                  <a:schemeClr val="dk1"/>
                </a:solidFill>
                <a:effectLst/>
                <a:uFillTx/>
                <a:latin typeface="Aptos"/>
              </a:rPr>
              <a:t>Click to edit Master text styles</a:t>
            </a:r>
          </a:p>
          <a:p>
            <a:pPr marL="685800" lvl="1" indent="-228600" algn="l" defTabSz="914040">
              <a:lnSpc>
                <a:spcPct val="90000"/>
              </a:lnSpc>
              <a:spcBef>
                <a:spcPts val="502"/>
              </a:spcBef>
              <a:buClr>
                <a:srgbClr val="000000"/>
              </a:buClr>
              <a:buFont typeface="Arial"/>
              <a:buChar char="•"/>
            </a:pPr>
            <a:r>
              <a:rPr lang="en-US" sz="2400" b="0" u="none" strike="noStrike">
                <a:solidFill>
                  <a:schemeClr val="dk1"/>
                </a:solidFill>
                <a:effectLst/>
                <a:uFillTx/>
                <a:latin typeface="Aptos"/>
              </a:rPr>
              <a:t>Second level</a:t>
            </a:r>
          </a:p>
          <a:p>
            <a:pPr marL="1142640" lvl="2" indent="-228600" algn="l" defTabSz="914040">
              <a:lnSpc>
                <a:spcPct val="90000"/>
              </a:lnSpc>
              <a:spcBef>
                <a:spcPts val="502"/>
              </a:spcBef>
              <a:buClr>
                <a:srgbClr val="000000"/>
              </a:buClr>
              <a:buFont typeface="Arial"/>
              <a:buChar char="•"/>
            </a:pPr>
            <a:r>
              <a:rPr lang="en-US" sz="2000" b="0" u="none" strike="noStrike">
                <a:solidFill>
                  <a:schemeClr val="dk1"/>
                </a:solidFill>
                <a:effectLst/>
                <a:uFillTx/>
                <a:latin typeface="Aptos"/>
              </a:rPr>
              <a:t>Third level</a:t>
            </a:r>
          </a:p>
          <a:p>
            <a:pPr marL="1599840" lvl="3" indent="-228600" algn="l" defTabSz="914040">
              <a:lnSpc>
                <a:spcPct val="90000"/>
              </a:lnSpc>
              <a:spcBef>
                <a:spcPts val="502"/>
              </a:spcBef>
              <a:buClr>
                <a:srgbClr val="000000"/>
              </a:buClr>
              <a:buFont typeface="Arial"/>
              <a:buChar char="•"/>
            </a:pPr>
            <a:r>
              <a:rPr lang="en-US" sz="1800" b="0" u="none" strike="noStrike">
                <a:solidFill>
                  <a:schemeClr val="dk1"/>
                </a:solidFill>
                <a:effectLst/>
                <a:uFillTx/>
                <a:latin typeface="Aptos"/>
              </a:rPr>
              <a:t>Fourth level</a:t>
            </a:r>
          </a:p>
          <a:p>
            <a:pPr marL="2057040" lvl="4" indent="-228600" algn="l" defTabSz="914040">
              <a:lnSpc>
                <a:spcPct val="90000"/>
              </a:lnSpc>
              <a:spcBef>
                <a:spcPts val="502"/>
              </a:spcBef>
              <a:buClr>
                <a:srgbClr val="000000"/>
              </a:buClr>
              <a:buFont typeface="Arial"/>
              <a:buChar char="•"/>
            </a:pPr>
            <a:r>
              <a:rPr lang="en-US" sz="1800" b="0" u="none" strike="noStrike">
                <a:solidFill>
                  <a:schemeClr val="dk1"/>
                </a:solidFill>
                <a:effectLst/>
                <a:uFillTx/>
                <a:latin typeface="Aptos"/>
              </a:rPr>
              <a:t>Fifth level</a:t>
            </a:r>
          </a:p>
        </p:txBody>
      </p:sp>
      <p:sp>
        <p:nvSpPr>
          <p:cNvPr id="30" name="PlaceHolder 4"/>
          <p:cNvSpPr>
            <a:spLocks noGrp="1"/>
          </p:cNvSpPr>
          <p:nvPr>
            <p:ph type="dt" idx="16"/>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en-US" sz="1200" b="0" u="none" strike="noStrike">
                <a:solidFill>
                  <a:schemeClr val="dk1">
                    <a:tint val="82000"/>
                  </a:schemeClr>
                </a:solidFill>
                <a:effectLst/>
                <a:uFillTx/>
                <a:latin typeface="Aptos"/>
              </a:defRPr>
            </a:lvl1pPr>
          </a:lstStyle>
          <a:p>
            <a:pPr indent="0" algn="l" defTabSz="914400">
              <a:lnSpc>
                <a:spcPct val="100000"/>
              </a:lnSpc>
              <a:buNone/>
            </a:pPr>
            <a:r>
              <a:rPr lang="en-US" sz="1200" b="0" u="none" strike="noStrike" dirty="0">
                <a:solidFill>
                  <a:schemeClr val="dk1">
                    <a:tint val="82000"/>
                  </a:schemeClr>
                </a:solidFill>
                <a:effectLst/>
                <a:uFillTx/>
                <a:latin typeface="Aptos"/>
              </a:rPr>
              <a:t>&lt;date/time&gt;</a:t>
            </a:r>
            <a:endParaRPr lang="en-US" sz="1200" b="0" u="none" strike="noStrike" dirty="0">
              <a:solidFill>
                <a:srgbClr val="000000"/>
              </a:solidFill>
              <a:effectLst/>
              <a:uFillTx/>
              <a:latin typeface="Calibri"/>
            </a:endParaRPr>
          </a:p>
        </p:txBody>
      </p:sp>
      <p:sp>
        <p:nvSpPr>
          <p:cNvPr id="31" name="PlaceHolder 5"/>
          <p:cNvSpPr>
            <a:spLocks noGrp="1"/>
          </p:cNvSpPr>
          <p:nvPr>
            <p:ph type="ftr" idx="17"/>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Calibri"/>
              </a:defRPr>
            </a:lvl1pPr>
          </a:lstStyle>
          <a:p>
            <a:pPr indent="0" algn="ctr">
              <a:buNone/>
            </a:pPr>
            <a:r>
              <a:rPr lang="en-US" sz="1400" b="0" u="none" strike="noStrike" dirty="0">
                <a:solidFill>
                  <a:srgbClr val="000000"/>
                </a:solidFill>
                <a:effectLst/>
                <a:uFillTx/>
                <a:latin typeface="Calibri"/>
              </a:rPr>
              <a:t>&lt;footer&gt;</a:t>
            </a:r>
          </a:p>
        </p:txBody>
      </p:sp>
      <p:sp>
        <p:nvSpPr>
          <p:cNvPr id="32" name="PlaceHolder 6"/>
          <p:cNvSpPr>
            <a:spLocks noGrp="1"/>
          </p:cNvSpPr>
          <p:nvPr>
            <p:ph type="sldNum" idx="18"/>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dk1">
                    <a:tint val="82000"/>
                  </a:schemeClr>
                </a:solidFill>
                <a:effectLst/>
                <a:uFillTx/>
                <a:latin typeface="Aptos"/>
              </a:defRPr>
            </a:lvl1pPr>
          </a:lstStyle>
          <a:p>
            <a:pPr indent="0" algn="r" defTabSz="914400">
              <a:lnSpc>
                <a:spcPct val="100000"/>
              </a:lnSpc>
              <a:buNone/>
            </a:pPr>
            <a:fld id="{43A317F6-C517-4D45-99A8-7029E260A574}" type="slidenum">
              <a:rPr lang="en-US" sz="1200" b="0" u="none" strike="noStrike">
                <a:solidFill>
                  <a:schemeClr val="dk1">
                    <a:tint val="82000"/>
                  </a:schemeClr>
                </a:solidFill>
                <a:effectLst/>
                <a:uFillTx/>
                <a:latin typeface="Aptos"/>
              </a:rPr>
              <a:t>‹#›</a:t>
            </a:fld>
            <a:endParaRPr lang="en-US" sz="1200" b="0" u="none" strike="noStrike" dirty="0">
              <a:solidFill>
                <a:srgbClr val="000000"/>
              </a:solidFill>
              <a:effectLst/>
              <a:uFillTx/>
              <a:latin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Comparison">
    <p:bg>
      <p:bgPr>
        <a:gradFill rotWithShape="0">
          <a:gsLst>
            <a:gs pos="0">
              <a:srgbClr val="FFFFFF"/>
            </a:gs>
            <a:gs pos="35000">
              <a:srgbClr val="FFFFFF"/>
            </a:gs>
            <a:gs pos="100000">
              <a:srgbClr val="0F9ED5"/>
            </a:gs>
          </a:gsLst>
          <a:path path="circle">
            <a:fillToRect l="50000" r="50000" b="100000"/>
          </a:path>
        </a:gradFill>
        <a:effectLst/>
      </p:bgPr>
    </p:bg>
    <p:spTree>
      <p:nvGrpSpPr>
        <p:cNvPr id="1" name=""/>
        <p:cNvGrpSpPr/>
        <p:nvPr/>
      </p:nvGrpSpPr>
      <p:grpSpPr>
        <a:xfrm>
          <a:off x="0" y="0"/>
          <a:ext cx="0" cy="0"/>
          <a:chOff x="0" y="0"/>
          <a:chExt cx="0" cy="0"/>
        </a:xfrm>
      </p:grpSpPr>
      <p:sp>
        <p:nvSpPr>
          <p:cNvPr id="33" name="PlaceHolder 1"/>
          <p:cNvSpPr>
            <a:spLocks noGrp="1"/>
          </p:cNvSpPr>
          <p:nvPr>
            <p:ph type="title"/>
          </p:nvPr>
        </p:nvSpPr>
        <p:spPr>
          <a:xfrm>
            <a:off x="839880" y="365040"/>
            <a:ext cx="10515240" cy="1325160"/>
          </a:xfrm>
          <a:prstGeom prst="rect">
            <a:avLst/>
          </a:prstGeom>
          <a:noFill/>
          <a:ln w="0">
            <a:noFill/>
          </a:ln>
        </p:spPr>
        <p:txBody>
          <a:bodyPr lIns="91440" tIns="45720" rIns="91440" bIns="45720" anchor="ctr">
            <a:noAutofit/>
          </a:bodyPr>
          <a:lstStyle>
            <a:lvl1pPr indent="0" algn="l" defTabSz="914040">
              <a:lnSpc>
                <a:spcPct val="90000"/>
              </a:lnSpc>
              <a:buNone/>
              <a:defRPr lang="en-US" sz="4410" b="0" u="none" strike="noStrike">
                <a:solidFill>
                  <a:schemeClr val="dk1"/>
                </a:solidFill>
                <a:effectLst/>
                <a:uFillTx/>
                <a:latin typeface="Aptos Display"/>
              </a:defRPr>
            </a:lvl1pPr>
          </a:lstStyle>
          <a:p>
            <a:pPr indent="0" algn="l" defTabSz="914040">
              <a:lnSpc>
                <a:spcPct val="90000"/>
              </a:lnSpc>
              <a:buNone/>
            </a:pPr>
            <a:r>
              <a:rPr lang="en-US" sz="4410" b="0" u="none" strike="noStrike">
                <a:solidFill>
                  <a:schemeClr val="dk1"/>
                </a:solidFill>
                <a:effectLst/>
                <a:uFillTx/>
                <a:latin typeface="Aptos Display"/>
              </a:rPr>
              <a:t>Click to edit Master title style</a:t>
            </a:r>
          </a:p>
        </p:txBody>
      </p:sp>
      <p:sp>
        <p:nvSpPr>
          <p:cNvPr id="34" name="PlaceHolder 2"/>
          <p:cNvSpPr>
            <a:spLocks noGrp="1"/>
          </p:cNvSpPr>
          <p:nvPr>
            <p:ph type="body"/>
          </p:nvPr>
        </p:nvSpPr>
        <p:spPr>
          <a:xfrm>
            <a:off x="839880" y="1681200"/>
            <a:ext cx="5157360" cy="823680"/>
          </a:xfrm>
          <a:prstGeom prst="rect">
            <a:avLst/>
          </a:prstGeom>
          <a:noFill/>
          <a:ln w="0">
            <a:noFill/>
          </a:ln>
        </p:spPr>
        <p:txBody>
          <a:bodyPr lIns="91440" tIns="45720" rIns="91440" bIns="45720" anchor="b">
            <a:noAutofit/>
          </a:bodyPr>
          <a:lstStyle>
            <a:lvl1pPr indent="0" algn="l" defTabSz="914040">
              <a:lnSpc>
                <a:spcPct val="90000"/>
              </a:lnSpc>
              <a:spcBef>
                <a:spcPts val="998"/>
              </a:spcBef>
              <a:buNone/>
              <a:tabLst>
                <a:tab pos="0" algn="l"/>
              </a:tabLst>
              <a:defRPr lang="en-US" sz="2400" b="1" u="none" strike="noStrike">
                <a:solidFill>
                  <a:schemeClr val="dk1"/>
                </a:solidFill>
                <a:effectLst/>
                <a:uFillTx/>
                <a:latin typeface="Aptos"/>
              </a:defRPr>
            </a:lvl1pPr>
          </a:lstStyle>
          <a:p>
            <a:pPr indent="0" algn="l" defTabSz="914040">
              <a:lnSpc>
                <a:spcPct val="90000"/>
              </a:lnSpc>
              <a:spcBef>
                <a:spcPts val="998"/>
              </a:spcBef>
              <a:buNone/>
              <a:tabLst>
                <a:tab pos="0" algn="l"/>
              </a:tabLst>
            </a:pPr>
            <a:r>
              <a:rPr lang="en-US" sz="2400" b="1" u="none" strike="noStrike">
                <a:solidFill>
                  <a:schemeClr val="dk1"/>
                </a:solidFill>
                <a:effectLst/>
                <a:uFillTx/>
                <a:latin typeface="Aptos"/>
              </a:rPr>
              <a:t>Click to edit Master text styles</a:t>
            </a:r>
            <a:endParaRPr lang="en-US" sz="2400" b="0" u="none" strike="noStrike">
              <a:solidFill>
                <a:schemeClr val="dk1"/>
              </a:solidFill>
              <a:effectLst/>
              <a:uFillTx/>
              <a:latin typeface="Aptos"/>
            </a:endParaRPr>
          </a:p>
        </p:txBody>
      </p:sp>
      <p:sp>
        <p:nvSpPr>
          <p:cNvPr id="35" name="PlaceHolder 3"/>
          <p:cNvSpPr>
            <a:spLocks noGrp="1"/>
          </p:cNvSpPr>
          <p:nvPr>
            <p:ph type="body"/>
          </p:nvPr>
        </p:nvSpPr>
        <p:spPr>
          <a:xfrm>
            <a:off x="839880" y="2505240"/>
            <a:ext cx="5157360" cy="3684240"/>
          </a:xfrm>
          <a:prstGeom prst="rect">
            <a:avLst/>
          </a:prstGeom>
          <a:noFill/>
          <a:ln w="0">
            <a:noFill/>
          </a:ln>
        </p:spPr>
        <p:txBody>
          <a:bodyPr lIns="91440" tIns="45720" rIns="91440" bIns="45720" anchor="t">
            <a:noAutofit/>
          </a:bodyPr>
          <a:lstStyle>
            <a:lvl1pPr algn="l" defTabSz="914040">
              <a:lnSpc>
                <a:spcPct val="90000"/>
              </a:lnSpc>
              <a:spcBef>
                <a:spcPts val="998"/>
              </a:spcBef>
              <a:buClr>
                <a:srgbClr val="000000"/>
              </a:buClr>
              <a:buFont typeface="Arial"/>
              <a:buChar char="•"/>
              <a:tabLst>
                <a:tab pos="0" algn="l"/>
              </a:tabLst>
              <a:defRPr lang="en-US" sz="2800" b="0" u="none" strike="noStrike">
                <a:solidFill>
                  <a:schemeClr val="dk1"/>
                </a:solidFill>
                <a:effectLst/>
                <a:uFillTx/>
                <a:latin typeface="Aptos"/>
              </a:defRPr>
            </a:lvl1pPr>
            <a:lvl2pPr lvl="1" algn="l" defTabSz="914040">
              <a:lnSpc>
                <a:spcPct val="90000"/>
              </a:lnSpc>
              <a:spcBef>
                <a:spcPts val="502"/>
              </a:spcBef>
              <a:buClr>
                <a:srgbClr val="000000"/>
              </a:buClr>
              <a:buFont typeface="Arial"/>
              <a:buChar char="•"/>
              <a:tabLst>
                <a:tab pos="0" algn="l"/>
              </a:tabLst>
              <a:defRPr lang="en-US" sz="2400" b="0" u="none" strike="noStrike">
                <a:solidFill>
                  <a:schemeClr val="dk1"/>
                </a:solidFill>
                <a:effectLst/>
                <a:uFillTx/>
                <a:latin typeface="Aptos"/>
              </a:defRPr>
            </a:lvl2pPr>
            <a:lvl3pPr lvl="2" algn="l" defTabSz="914040">
              <a:lnSpc>
                <a:spcPct val="90000"/>
              </a:lnSpc>
              <a:spcBef>
                <a:spcPts val="502"/>
              </a:spcBef>
              <a:buClr>
                <a:srgbClr val="000000"/>
              </a:buClr>
              <a:buFont typeface="Arial"/>
              <a:buChar char="•"/>
              <a:tabLst>
                <a:tab pos="0" algn="l"/>
              </a:tabLst>
              <a:defRPr lang="en-US" sz="2000" b="0" u="none" strike="noStrike">
                <a:solidFill>
                  <a:schemeClr val="dk1"/>
                </a:solidFill>
                <a:effectLst/>
                <a:uFillTx/>
                <a:latin typeface="Aptos"/>
              </a:defRPr>
            </a:lvl3pPr>
            <a:lvl4pPr lvl="3" algn="l" defTabSz="914040">
              <a:lnSpc>
                <a:spcPct val="90000"/>
              </a:lnSpc>
              <a:spcBef>
                <a:spcPts val="502"/>
              </a:spcBef>
              <a:buClr>
                <a:srgbClr val="000000"/>
              </a:buClr>
              <a:buFont typeface="Arial"/>
              <a:buChar char="•"/>
              <a:tabLst>
                <a:tab pos="0" algn="l"/>
              </a:tabLst>
              <a:defRPr lang="en-US" sz="1800" b="0" u="none" strike="noStrike">
                <a:solidFill>
                  <a:schemeClr val="dk1"/>
                </a:solidFill>
                <a:effectLst/>
                <a:uFillTx/>
                <a:latin typeface="Aptos"/>
              </a:defRPr>
            </a:lvl4pPr>
            <a:lvl5pPr lvl="4" algn="l" defTabSz="914040">
              <a:lnSpc>
                <a:spcPct val="90000"/>
              </a:lnSpc>
              <a:spcBef>
                <a:spcPts val="502"/>
              </a:spcBef>
              <a:buClr>
                <a:srgbClr val="000000"/>
              </a:buClr>
              <a:buFont typeface="Arial"/>
              <a:buChar char="•"/>
              <a:tabLst>
                <a:tab pos="0" algn="l"/>
              </a:tabLst>
              <a:defRPr lang="en-US" sz="1800" b="0" u="none" strike="noStrike">
                <a:solidFill>
                  <a:schemeClr val="dk1"/>
                </a:solidFill>
                <a:effectLst/>
                <a:uFillTx/>
                <a:latin typeface="Aptos"/>
              </a:defRPr>
            </a:lvl5pPr>
          </a:lstStyle>
          <a:p>
            <a:pPr marL="228600" indent="-228600" algn="l" defTabSz="914040">
              <a:lnSpc>
                <a:spcPct val="90000"/>
              </a:lnSpc>
              <a:spcBef>
                <a:spcPts val="998"/>
              </a:spcBef>
              <a:buClr>
                <a:srgbClr val="000000"/>
              </a:buClr>
              <a:buFont typeface="Arial"/>
              <a:buChar char="•"/>
              <a:tabLst>
                <a:tab pos="0" algn="l"/>
              </a:tabLst>
            </a:pPr>
            <a:r>
              <a:rPr lang="en-US" sz="2800" b="0" u="none" strike="noStrike">
                <a:solidFill>
                  <a:schemeClr val="dk1"/>
                </a:solidFill>
                <a:effectLst/>
                <a:uFillTx/>
                <a:latin typeface="Aptos"/>
              </a:rPr>
              <a:t>Click to edit Master text styles</a:t>
            </a:r>
          </a:p>
          <a:p>
            <a:pPr marL="685800" lvl="1" indent="-228600" algn="l" defTabSz="914040">
              <a:lnSpc>
                <a:spcPct val="90000"/>
              </a:lnSpc>
              <a:spcBef>
                <a:spcPts val="502"/>
              </a:spcBef>
              <a:buClr>
                <a:srgbClr val="000000"/>
              </a:buClr>
              <a:buFont typeface="Arial"/>
              <a:buChar char="•"/>
              <a:tabLst>
                <a:tab pos="0" algn="l"/>
              </a:tabLst>
            </a:pPr>
            <a:r>
              <a:rPr lang="en-US" sz="2400" b="0" u="none" strike="noStrike">
                <a:solidFill>
                  <a:schemeClr val="dk1"/>
                </a:solidFill>
                <a:effectLst/>
                <a:uFillTx/>
                <a:latin typeface="Aptos"/>
              </a:rPr>
              <a:t>Second level</a:t>
            </a:r>
          </a:p>
          <a:p>
            <a:pPr marL="1142640" lvl="2" indent="-228600" algn="l" defTabSz="914040">
              <a:lnSpc>
                <a:spcPct val="90000"/>
              </a:lnSpc>
              <a:spcBef>
                <a:spcPts val="502"/>
              </a:spcBef>
              <a:buClr>
                <a:srgbClr val="000000"/>
              </a:buClr>
              <a:buFont typeface="Arial"/>
              <a:buChar char="•"/>
              <a:tabLst>
                <a:tab pos="0" algn="l"/>
              </a:tabLst>
            </a:pPr>
            <a:r>
              <a:rPr lang="en-US" sz="2000" b="0" u="none" strike="noStrike">
                <a:solidFill>
                  <a:schemeClr val="dk1"/>
                </a:solidFill>
                <a:effectLst/>
                <a:uFillTx/>
                <a:latin typeface="Aptos"/>
              </a:rPr>
              <a:t>Third level</a:t>
            </a:r>
          </a:p>
          <a:p>
            <a:pPr marL="1599840" lvl="3" indent="-228600" algn="l" defTabSz="914040">
              <a:lnSpc>
                <a:spcPct val="90000"/>
              </a:lnSpc>
              <a:spcBef>
                <a:spcPts val="502"/>
              </a:spcBef>
              <a:buClr>
                <a:srgbClr val="000000"/>
              </a:buClr>
              <a:buFont typeface="Arial"/>
              <a:buChar char="•"/>
              <a:tabLst>
                <a:tab pos="0" algn="l"/>
              </a:tabLst>
            </a:pPr>
            <a:r>
              <a:rPr lang="en-US" sz="1800" b="0" u="none" strike="noStrike">
                <a:solidFill>
                  <a:schemeClr val="dk1"/>
                </a:solidFill>
                <a:effectLst/>
                <a:uFillTx/>
                <a:latin typeface="Aptos"/>
              </a:rPr>
              <a:t>Fourth level</a:t>
            </a:r>
          </a:p>
          <a:p>
            <a:pPr marL="2057040" lvl="4" indent="-228600" algn="l" defTabSz="914040">
              <a:lnSpc>
                <a:spcPct val="90000"/>
              </a:lnSpc>
              <a:spcBef>
                <a:spcPts val="502"/>
              </a:spcBef>
              <a:buClr>
                <a:srgbClr val="000000"/>
              </a:buClr>
              <a:buFont typeface="Arial"/>
              <a:buChar char="•"/>
              <a:tabLst>
                <a:tab pos="0" algn="l"/>
              </a:tabLst>
            </a:pPr>
            <a:r>
              <a:rPr lang="en-US" sz="1800" b="0" u="none" strike="noStrike">
                <a:solidFill>
                  <a:schemeClr val="dk1"/>
                </a:solidFill>
                <a:effectLst/>
                <a:uFillTx/>
                <a:latin typeface="Aptos"/>
              </a:rPr>
              <a:t>Fifth level</a:t>
            </a:r>
          </a:p>
        </p:txBody>
      </p:sp>
      <p:sp>
        <p:nvSpPr>
          <p:cNvPr id="36" name="PlaceHolder 4"/>
          <p:cNvSpPr>
            <a:spLocks noGrp="1"/>
          </p:cNvSpPr>
          <p:nvPr>
            <p:ph type="body"/>
          </p:nvPr>
        </p:nvSpPr>
        <p:spPr>
          <a:xfrm>
            <a:off x="6172200" y="1681200"/>
            <a:ext cx="5182920" cy="823680"/>
          </a:xfrm>
          <a:prstGeom prst="rect">
            <a:avLst/>
          </a:prstGeom>
          <a:noFill/>
          <a:ln w="0">
            <a:noFill/>
          </a:ln>
        </p:spPr>
        <p:txBody>
          <a:bodyPr lIns="91440" tIns="45720" rIns="91440" bIns="45720" anchor="b">
            <a:noAutofit/>
          </a:bodyPr>
          <a:lstStyle>
            <a:lvl1pPr indent="0" algn="l" defTabSz="914040">
              <a:lnSpc>
                <a:spcPct val="90000"/>
              </a:lnSpc>
              <a:spcBef>
                <a:spcPts val="998"/>
              </a:spcBef>
              <a:buNone/>
              <a:tabLst>
                <a:tab pos="0" algn="l"/>
              </a:tabLst>
              <a:defRPr lang="en-US" sz="2400" b="1" u="none" strike="noStrike">
                <a:solidFill>
                  <a:schemeClr val="dk1"/>
                </a:solidFill>
                <a:effectLst/>
                <a:uFillTx/>
                <a:latin typeface="Aptos"/>
              </a:defRPr>
            </a:lvl1pPr>
          </a:lstStyle>
          <a:p>
            <a:pPr indent="0" algn="l" defTabSz="914040">
              <a:lnSpc>
                <a:spcPct val="90000"/>
              </a:lnSpc>
              <a:spcBef>
                <a:spcPts val="998"/>
              </a:spcBef>
              <a:buNone/>
              <a:tabLst>
                <a:tab pos="0" algn="l"/>
              </a:tabLst>
            </a:pPr>
            <a:r>
              <a:rPr lang="en-US" sz="2400" b="1" u="none" strike="noStrike">
                <a:solidFill>
                  <a:schemeClr val="dk1"/>
                </a:solidFill>
                <a:effectLst/>
                <a:uFillTx/>
                <a:latin typeface="Aptos"/>
              </a:rPr>
              <a:t>Click to edit Master text styles</a:t>
            </a:r>
            <a:endParaRPr lang="en-US" sz="2400" b="0" u="none" strike="noStrike">
              <a:solidFill>
                <a:schemeClr val="dk1"/>
              </a:solidFill>
              <a:effectLst/>
              <a:uFillTx/>
              <a:latin typeface="Aptos"/>
            </a:endParaRPr>
          </a:p>
        </p:txBody>
      </p:sp>
      <p:sp>
        <p:nvSpPr>
          <p:cNvPr id="37" name="PlaceHolder 5"/>
          <p:cNvSpPr>
            <a:spLocks noGrp="1"/>
          </p:cNvSpPr>
          <p:nvPr>
            <p:ph type="body"/>
          </p:nvPr>
        </p:nvSpPr>
        <p:spPr>
          <a:xfrm>
            <a:off x="6172200" y="2505240"/>
            <a:ext cx="5182920" cy="3684240"/>
          </a:xfrm>
          <a:prstGeom prst="rect">
            <a:avLst/>
          </a:prstGeom>
          <a:noFill/>
          <a:ln w="0">
            <a:noFill/>
          </a:ln>
        </p:spPr>
        <p:txBody>
          <a:bodyPr lIns="91440" tIns="45720" rIns="91440" bIns="45720" anchor="t">
            <a:noAutofit/>
          </a:bodyPr>
          <a:lstStyle>
            <a:lvl1pPr algn="l" defTabSz="914040">
              <a:lnSpc>
                <a:spcPct val="90000"/>
              </a:lnSpc>
              <a:spcBef>
                <a:spcPts val="998"/>
              </a:spcBef>
              <a:buClr>
                <a:srgbClr val="000000"/>
              </a:buClr>
              <a:buFont typeface="Arial"/>
              <a:buChar char="•"/>
              <a:tabLst>
                <a:tab pos="0" algn="l"/>
              </a:tabLst>
              <a:defRPr lang="en-US" sz="2800" b="0" u="none" strike="noStrike">
                <a:solidFill>
                  <a:schemeClr val="dk1"/>
                </a:solidFill>
                <a:effectLst/>
                <a:uFillTx/>
                <a:latin typeface="Aptos"/>
              </a:defRPr>
            </a:lvl1pPr>
            <a:lvl2pPr lvl="1" algn="l" defTabSz="914040">
              <a:lnSpc>
                <a:spcPct val="90000"/>
              </a:lnSpc>
              <a:spcBef>
                <a:spcPts val="502"/>
              </a:spcBef>
              <a:buClr>
                <a:srgbClr val="000000"/>
              </a:buClr>
              <a:buFont typeface="Arial"/>
              <a:buChar char="•"/>
              <a:tabLst>
                <a:tab pos="0" algn="l"/>
              </a:tabLst>
              <a:defRPr lang="en-US" sz="2400" b="0" u="none" strike="noStrike">
                <a:solidFill>
                  <a:schemeClr val="dk1"/>
                </a:solidFill>
                <a:effectLst/>
                <a:uFillTx/>
                <a:latin typeface="Aptos"/>
              </a:defRPr>
            </a:lvl2pPr>
            <a:lvl3pPr lvl="2" algn="l" defTabSz="914040">
              <a:lnSpc>
                <a:spcPct val="90000"/>
              </a:lnSpc>
              <a:spcBef>
                <a:spcPts val="502"/>
              </a:spcBef>
              <a:buClr>
                <a:srgbClr val="000000"/>
              </a:buClr>
              <a:buFont typeface="Arial"/>
              <a:buChar char="•"/>
              <a:tabLst>
                <a:tab pos="0" algn="l"/>
              </a:tabLst>
              <a:defRPr lang="en-US" sz="2000" b="0" u="none" strike="noStrike">
                <a:solidFill>
                  <a:schemeClr val="dk1"/>
                </a:solidFill>
                <a:effectLst/>
                <a:uFillTx/>
                <a:latin typeface="Aptos"/>
              </a:defRPr>
            </a:lvl3pPr>
            <a:lvl4pPr lvl="3" algn="l" defTabSz="914040">
              <a:lnSpc>
                <a:spcPct val="90000"/>
              </a:lnSpc>
              <a:spcBef>
                <a:spcPts val="502"/>
              </a:spcBef>
              <a:buClr>
                <a:srgbClr val="000000"/>
              </a:buClr>
              <a:buFont typeface="Arial"/>
              <a:buChar char="•"/>
              <a:tabLst>
                <a:tab pos="0" algn="l"/>
              </a:tabLst>
              <a:defRPr lang="en-US" sz="1800" b="0" u="none" strike="noStrike">
                <a:solidFill>
                  <a:schemeClr val="dk1"/>
                </a:solidFill>
                <a:effectLst/>
                <a:uFillTx/>
                <a:latin typeface="Aptos"/>
              </a:defRPr>
            </a:lvl4pPr>
            <a:lvl5pPr lvl="4" algn="l" defTabSz="914040">
              <a:lnSpc>
                <a:spcPct val="90000"/>
              </a:lnSpc>
              <a:spcBef>
                <a:spcPts val="502"/>
              </a:spcBef>
              <a:buClr>
                <a:srgbClr val="000000"/>
              </a:buClr>
              <a:buFont typeface="Arial"/>
              <a:buChar char="•"/>
              <a:tabLst>
                <a:tab pos="0" algn="l"/>
              </a:tabLst>
              <a:defRPr lang="en-US" sz="1800" b="0" u="none" strike="noStrike">
                <a:solidFill>
                  <a:schemeClr val="dk1"/>
                </a:solidFill>
                <a:effectLst/>
                <a:uFillTx/>
                <a:latin typeface="Aptos"/>
              </a:defRPr>
            </a:lvl5pPr>
          </a:lstStyle>
          <a:p>
            <a:pPr marL="228600" indent="-228600" algn="l" defTabSz="914040">
              <a:lnSpc>
                <a:spcPct val="90000"/>
              </a:lnSpc>
              <a:spcBef>
                <a:spcPts val="998"/>
              </a:spcBef>
              <a:buClr>
                <a:srgbClr val="000000"/>
              </a:buClr>
              <a:buFont typeface="Arial"/>
              <a:buChar char="•"/>
              <a:tabLst>
                <a:tab pos="0" algn="l"/>
              </a:tabLst>
            </a:pPr>
            <a:r>
              <a:rPr lang="en-US" sz="2800" b="0" u="none" strike="noStrike">
                <a:solidFill>
                  <a:schemeClr val="dk1"/>
                </a:solidFill>
                <a:effectLst/>
                <a:uFillTx/>
                <a:latin typeface="Aptos"/>
              </a:rPr>
              <a:t>Click to edit Master text styles</a:t>
            </a:r>
          </a:p>
          <a:p>
            <a:pPr marL="685800" lvl="1" indent="-228600" algn="l" defTabSz="914040">
              <a:lnSpc>
                <a:spcPct val="90000"/>
              </a:lnSpc>
              <a:spcBef>
                <a:spcPts val="502"/>
              </a:spcBef>
              <a:buClr>
                <a:srgbClr val="000000"/>
              </a:buClr>
              <a:buFont typeface="Arial"/>
              <a:buChar char="•"/>
              <a:tabLst>
                <a:tab pos="0" algn="l"/>
              </a:tabLst>
            </a:pPr>
            <a:r>
              <a:rPr lang="en-US" sz="2400" b="0" u="none" strike="noStrike">
                <a:solidFill>
                  <a:schemeClr val="dk1"/>
                </a:solidFill>
                <a:effectLst/>
                <a:uFillTx/>
                <a:latin typeface="Aptos"/>
              </a:rPr>
              <a:t>Second level</a:t>
            </a:r>
          </a:p>
          <a:p>
            <a:pPr marL="1142640" lvl="2" indent="-228600" algn="l" defTabSz="914040">
              <a:lnSpc>
                <a:spcPct val="90000"/>
              </a:lnSpc>
              <a:spcBef>
                <a:spcPts val="502"/>
              </a:spcBef>
              <a:buClr>
                <a:srgbClr val="000000"/>
              </a:buClr>
              <a:buFont typeface="Arial"/>
              <a:buChar char="•"/>
              <a:tabLst>
                <a:tab pos="0" algn="l"/>
              </a:tabLst>
            </a:pPr>
            <a:r>
              <a:rPr lang="en-US" sz="2000" b="0" u="none" strike="noStrike">
                <a:solidFill>
                  <a:schemeClr val="dk1"/>
                </a:solidFill>
                <a:effectLst/>
                <a:uFillTx/>
                <a:latin typeface="Aptos"/>
              </a:rPr>
              <a:t>Third level</a:t>
            </a:r>
          </a:p>
          <a:p>
            <a:pPr marL="1599840" lvl="3" indent="-228600" algn="l" defTabSz="914040">
              <a:lnSpc>
                <a:spcPct val="90000"/>
              </a:lnSpc>
              <a:spcBef>
                <a:spcPts val="502"/>
              </a:spcBef>
              <a:buClr>
                <a:srgbClr val="000000"/>
              </a:buClr>
              <a:buFont typeface="Arial"/>
              <a:buChar char="•"/>
              <a:tabLst>
                <a:tab pos="0" algn="l"/>
              </a:tabLst>
            </a:pPr>
            <a:r>
              <a:rPr lang="en-US" sz="1800" b="0" u="none" strike="noStrike">
                <a:solidFill>
                  <a:schemeClr val="dk1"/>
                </a:solidFill>
                <a:effectLst/>
                <a:uFillTx/>
                <a:latin typeface="Aptos"/>
              </a:rPr>
              <a:t>Fourth level</a:t>
            </a:r>
          </a:p>
          <a:p>
            <a:pPr marL="2057040" lvl="4" indent="-228600" algn="l" defTabSz="914040">
              <a:lnSpc>
                <a:spcPct val="90000"/>
              </a:lnSpc>
              <a:spcBef>
                <a:spcPts val="502"/>
              </a:spcBef>
              <a:buClr>
                <a:srgbClr val="000000"/>
              </a:buClr>
              <a:buFont typeface="Arial"/>
              <a:buChar char="•"/>
              <a:tabLst>
                <a:tab pos="0" algn="l"/>
              </a:tabLst>
            </a:pPr>
            <a:r>
              <a:rPr lang="en-US" sz="1800" b="0" u="none" strike="noStrike">
                <a:solidFill>
                  <a:schemeClr val="dk1"/>
                </a:solidFill>
                <a:effectLst/>
                <a:uFillTx/>
                <a:latin typeface="Aptos"/>
              </a:rPr>
              <a:t>Fifth level</a:t>
            </a:r>
          </a:p>
        </p:txBody>
      </p:sp>
      <p:sp>
        <p:nvSpPr>
          <p:cNvPr id="38" name="PlaceHolder 6"/>
          <p:cNvSpPr>
            <a:spLocks noGrp="1"/>
          </p:cNvSpPr>
          <p:nvPr>
            <p:ph type="dt" idx="19"/>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en-US" sz="1200" b="0" u="none" strike="noStrike">
                <a:solidFill>
                  <a:schemeClr val="dk1">
                    <a:tint val="82000"/>
                  </a:schemeClr>
                </a:solidFill>
                <a:effectLst/>
                <a:uFillTx/>
                <a:latin typeface="Aptos"/>
              </a:defRPr>
            </a:lvl1pPr>
          </a:lstStyle>
          <a:p>
            <a:pPr indent="0" algn="l" defTabSz="914400">
              <a:lnSpc>
                <a:spcPct val="100000"/>
              </a:lnSpc>
              <a:buNone/>
            </a:pPr>
            <a:r>
              <a:rPr lang="en-US" sz="1200" b="0" u="none" strike="noStrike" dirty="0">
                <a:solidFill>
                  <a:schemeClr val="dk1">
                    <a:tint val="82000"/>
                  </a:schemeClr>
                </a:solidFill>
                <a:effectLst/>
                <a:uFillTx/>
                <a:latin typeface="Aptos"/>
              </a:rPr>
              <a:t>&lt;date/time&gt;</a:t>
            </a:r>
            <a:endParaRPr lang="en-US" sz="1200" b="0" u="none" strike="noStrike" dirty="0">
              <a:solidFill>
                <a:srgbClr val="000000"/>
              </a:solidFill>
              <a:effectLst/>
              <a:uFillTx/>
              <a:latin typeface="Calibri"/>
            </a:endParaRPr>
          </a:p>
        </p:txBody>
      </p:sp>
      <p:sp>
        <p:nvSpPr>
          <p:cNvPr id="39" name="PlaceHolder 7"/>
          <p:cNvSpPr>
            <a:spLocks noGrp="1"/>
          </p:cNvSpPr>
          <p:nvPr>
            <p:ph type="ftr" idx="20"/>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Calibri"/>
              </a:defRPr>
            </a:lvl1pPr>
          </a:lstStyle>
          <a:p>
            <a:pPr indent="0" algn="ctr">
              <a:buNone/>
            </a:pPr>
            <a:r>
              <a:rPr lang="en-US" sz="1400" b="0" u="none" strike="noStrike" dirty="0">
                <a:solidFill>
                  <a:srgbClr val="000000"/>
                </a:solidFill>
                <a:effectLst/>
                <a:uFillTx/>
                <a:latin typeface="Calibri"/>
              </a:rPr>
              <a:t>&lt;footer&gt;</a:t>
            </a:r>
          </a:p>
        </p:txBody>
      </p:sp>
      <p:sp>
        <p:nvSpPr>
          <p:cNvPr id="40" name="PlaceHolder 8"/>
          <p:cNvSpPr>
            <a:spLocks noGrp="1"/>
          </p:cNvSpPr>
          <p:nvPr>
            <p:ph type="sldNum" idx="21"/>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dk1">
                    <a:tint val="82000"/>
                  </a:schemeClr>
                </a:solidFill>
                <a:effectLst/>
                <a:uFillTx/>
                <a:latin typeface="Aptos"/>
              </a:defRPr>
            </a:lvl1pPr>
          </a:lstStyle>
          <a:p>
            <a:pPr indent="0" algn="r" defTabSz="914400">
              <a:lnSpc>
                <a:spcPct val="100000"/>
              </a:lnSpc>
              <a:buNone/>
            </a:pPr>
            <a:fld id="{024A4726-B891-454F-990E-1DB7E6A065B8}" type="slidenum">
              <a:rPr lang="en-US" sz="1200" b="0" u="none" strike="noStrike">
                <a:solidFill>
                  <a:schemeClr val="dk1">
                    <a:tint val="82000"/>
                  </a:schemeClr>
                </a:solidFill>
                <a:effectLst/>
                <a:uFillTx/>
                <a:latin typeface="Aptos"/>
              </a:rPr>
              <a:t>‹#›</a:t>
            </a:fld>
            <a:endParaRPr lang="en-US" sz="1200" b="0" u="none" strike="noStrike" dirty="0">
              <a:solidFill>
                <a:srgbClr val="000000"/>
              </a:solidFill>
              <a:effectLst/>
              <a:uFillTx/>
              <a:latin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rotWithShape="0">
          <a:gsLst>
            <a:gs pos="0">
              <a:srgbClr val="FFFFFF"/>
            </a:gs>
            <a:gs pos="35000">
              <a:srgbClr val="FFFFFF"/>
            </a:gs>
            <a:gs pos="100000">
              <a:srgbClr val="0F9ED5"/>
            </a:gs>
          </a:gsLst>
          <a:path path="circle">
            <a:fillToRect l="50000" r="50000" b="100000"/>
          </a:path>
        </a:gradFill>
        <a:effectLst/>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040">
              <a:lnSpc>
                <a:spcPct val="90000"/>
              </a:lnSpc>
              <a:buNone/>
              <a:defRPr lang="en-US" sz="4410" b="0" u="none" strike="noStrike">
                <a:solidFill>
                  <a:schemeClr val="dk1"/>
                </a:solidFill>
                <a:effectLst/>
                <a:uFillTx/>
                <a:latin typeface="Aptos Display"/>
              </a:defRPr>
            </a:lvl1pPr>
          </a:lstStyle>
          <a:p>
            <a:pPr indent="0" algn="l" defTabSz="914040">
              <a:lnSpc>
                <a:spcPct val="90000"/>
              </a:lnSpc>
              <a:buNone/>
            </a:pPr>
            <a:r>
              <a:rPr lang="en-US" sz="4410" b="0" u="none" strike="noStrike">
                <a:solidFill>
                  <a:schemeClr val="dk1"/>
                </a:solidFill>
                <a:effectLst/>
                <a:uFillTx/>
                <a:latin typeface="Aptos Display"/>
              </a:rPr>
              <a:t>Click to edit Master title style</a:t>
            </a:r>
          </a:p>
        </p:txBody>
      </p:sp>
      <p:sp>
        <p:nvSpPr>
          <p:cNvPr id="42" name="PlaceHolder 2"/>
          <p:cNvSpPr>
            <a:spLocks noGrp="1"/>
          </p:cNvSpPr>
          <p:nvPr>
            <p:ph type="dt" idx="22"/>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en-US" sz="1200" b="0" u="none" strike="noStrike">
                <a:solidFill>
                  <a:schemeClr val="dk1">
                    <a:tint val="82000"/>
                  </a:schemeClr>
                </a:solidFill>
                <a:effectLst/>
                <a:uFillTx/>
                <a:latin typeface="Aptos"/>
              </a:defRPr>
            </a:lvl1pPr>
          </a:lstStyle>
          <a:p>
            <a:pPr indent="0" algn="l" defTabSz="914400">
              <a:lnSpc>
                <a:spcPct val="100000"/>
              </a:lnSpc>
              <a:buNone/>
            </a:pPr>
            <a:r>
              <a:rPr lang="en-US" sz="1200" b="0" u="none" strike="noStrike" dirty="0">
                <a:solidFill>
                  <a:schemeClr val="dk1">
                    <a:tint val="82000"/>
                  </a:schemeClr>
                </a:solidFill>
                <a:effectLst/>
                <a:uFillTx/>
                <a:latin typeface="Aptos"/>
              </a:rPr>
              <a:t>&lt;date/time&gt;</a:t>
            </a:r>
            <a:endParaRPr lang="en-US" sz="1200" b="0" u="none" strike="noStrike" dirty="0">
              <a:solidFill>
                <a:srgbClr val="000000"/>
              </a:solidFill>
              <a:effectLst/>
              <a:uFillTx/>
              <a:latin typeface="Calibri"/>
            </a:endParaRPr>
          </a:p>
        </p:txBody>
      </p:sp>
      <p:sp>
        <p:nvSpPr>
          <p:cNvPr id="43" name="PlaceHolder 3"/>
          <p:cNvSpPr>
            <a:spLocks noGrp="1"/>
          </p:cNvSpPr>
          <p:nvPr>
            <p:ph type="ftr" idx="23"/>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Calibri"/>
              </a:defRPr>
            </a:lvl1pPr>
          </a:lstStyle>
          <a:p>
            <a:pPr indent="0" algn="ctr">
              <a:buNone/>
            </a:pPr>
            <a:r>
              <a:rPr lang="en-US" sz="1400" b="0" u="none" strike="noStrike" dirty="0">
                <a:solidFill>
                  <a:srgbClr val="000000"/>
                </a:solidFill>
                <a:effectLst/>
                <a:uFillTx/>
                <a:latin typeface="Calibri"/>
              </a:rPr>
              <a:t>&lt;footer&gt;</a:t>
            </a:r>
          </a:p>
        </p:txBody>
      </p:sp>
      <p:sp>
        <p:nvSpPr>
          <p:cNvPr id="44" name="PlaceHolder 4"/>
          <p:cNvSpPr>
            <a:spLocks noGrp="1"/>
          </p:cNvSpPr>
          <p:nvPr>
            <p:ph type="sldNum" idx="24"/>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dk1">
                    <a:tint val="82000"/>
                  </a:schemeClr>
                </a:solidFill>
                <a:effectLst/>
                <a:uFillTx/>
                <a:latin typeface="Aptos"/>
              </a:defRPr>
            </a:lvl1pPr>
          </a:lstStyle>
          <a:p>
            <a:pPr indent="0" algn="r" defTabSz="914400">
              <a:lnSpc>
                <a:spcPct val="100000"/>
              </a:lnSpc>
              <a:buNone/>
            </a:pPr>
            <a:fld id="{4FB79381-69F2-4C18-9D6C-5DE5D0166929}" type="slidenum">
              <a:rPr lang="en-US" sz="1200" b="0" u="none" strike="noStrike">
                <a:solidFill>
                  <a:schemeClr val="dk1">
                    <a:tint val="82000"/>
                  </a:schemeClr>
                </a:solidFill>
                <a:effectLst/>
                <a:uFillTx/>
                <a:latin typeface="Aptos"/>
              </a:rPr>
              <a:t>‹#›</a:t>
            </a:fld>
            <a:endParaRPr lang="en-US" sz="1200" b="0" u="none" strike="noStrike" dirty="0">
              <a:solidFill>
                <a:srgbClr val="000000"/>
              </a:solidFill>
              <a:effectLst/>
              <a:uFillTx/>
              <a:latin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bg>
      <p:bgPr>
        <a:gradFill rotWithShape="0">
          <a:gsLst>
            <a:gs pos="0">
              <a:srgbClr val="FFFFFF"/>
            </a:gs>
            <a:gs pos="35000">
              <a:srgbClr val="FFFFFF"/>
            </a:gs>
            <a:gs pos="100000">
              <a:srgbClr val="0F9ED5"/>
            </a:gs>
          </a:gsLst>
          <a:path path="circle">
            <a:fillToRect l="50000" r="50000" b="100000"/>
          </a:path>
        </a:gradFill>
        <a:effectLst/>
      </p:bgPr>
    </p:bg>
    <p:spTree>
      <p:nvGrpSpPr>
        <p:cNvPr id="1" name=""/>
        <p:cNvGrpSpPr/>
        <p:nvPr/>
      </p:nvGrpSpPr>
      <p:grpSpPr>
        <a:xfrm>
          <a:off x="0" y="0"/>
          <a:ext cx="0" cy="0"/>
          <a:chOff x="0" y="0"/>
          <a:chExt cx="0" cy="0"/>
        </a:xfrm>
      </p:grpSpPr>
      <p:sp>
        <p:nvSpPr>
          <p:cNvPr id="45" name="PlaceHolder 1"/>
          <p:cNvSpPr>
            <a:spLocks noGrp="1"/>
          </p:cNvSpPr>
          <p:nvPr>
            <p:ph type="dt" idx="25"/>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en-US" sz="1200" b="0" u="none" strike="noStrike">
                <a:solidFill>
                  <a:schemeClr val="dk1">
                    <a:tint val="82000"/>
                  </a:schemeClr>
                </a:solidFill>
                <a:effectLst/>
                <a:uFillTx/>
                <a:latin typeface="Aptos"/>
              </a:defRPr>
            </a:lvl1pPr>
          </a:lstStyle>
          <a:p>
            <a:pPr indent="0" algn="l" defTabSz="914400">
              <a:lnSpc>
                <a:spcPct val="100000"/>
              </a:lnSpc>
              <a:buNone/>
            </a:pPr>
            <a:r>
              <a:rPr lang="en-US" sz="1200" b="0" u="none" strike="noStrike" dirty="0">
                <a:solidFill>
                  <a:schemeClr val="dk1">
                    <a:tint val="82000"/>
                  </a:schemeClr>
                </a:solidFill>
                <a:effectLst/>
                <a:uFillTx/>
                <a:latin typeface="Aptos"/>
              </a:rPr>
              <a:t>&lt;date/time&gt;</a:t>
            </a:r>
            <a:endParaRPr lang="en-US" sz="1200" b="0" u="none" strike="noStrike" dirty="0">
              <a:solidFill>
                <a:srgbClr val="000000"/>
              </a:solidFill>
              <a:effectLst/>
              <a:uFillTx/>
              <a:latin typeface="Calibri"/>
            </a:endParaRPr>
          </a:p>
        </p:txBody>
      </p:sp>
      <p:sp>
        <p:nvSpPr>
          <p:cNvPr id="46" name="PlaceHolder 2"/>
          <p:cNvSpPr>
            <a:spLocks noGrp="1"/>
          </p:cNvSpPr>
          <p:nvPr>
            <p:ph type="ftr" idx="26"/>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Calibri"/>
              </a:defRPr>
            </a:lvl1pPr>
          </a:lstStyle>
          <a:p>
            <a:pPr indent="0" algn="ctr">
              <a:buNone/>
            </a:pPr>
            <a:r>
              <a:rPr lang="en-US" sz="1400" b="0" u="none" strike="noStrike" dirty="0">
                <a:solidFill>
                  <a:srgbClr val="000000"/>
                </a:solidFill>
                <a:effectLst/>
                <a:uFillTx/>
                <a:latin typeface="Calibri"/>
              </a:rPr>
              <a:t>&lt;footer&gt;</a:t>
            </a:r>
          </a:p>
        </p:txBody>
      </p:sp>
      <p:sp>
        <p:nvSpPr>
          <p:cNvPr id="47" name="PlaceHolder 3"/>
          <p:cNvSpPr>
            <a:spLocks noGrp="1"/>
          </p:cNvSpPr>
          <p:nvPr>
            <p:ph type="sldNum" idx="27"/>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dk1">
                    <a:tint val="82000"/>
                  </a:schemeClr>
                </a:solidFill>
                <a:effectLst/>
                <a:uFillTx/>
                <a:latin typeface="Aptos"/>
              </a:defRPr>
            </a:lvl1pPr>
          </a:lstStyle>
          <a:p>
            <a:pPr indent="0" algn="r" defTabSz="914400">
              <a:lnSpc>
                <a:spcPct val="100000"/>
              </a:lnSpc>
              <a:buNone/>
            </a:pPr>
            <a:fld id="{E4C2FB10-7F8D-4DC9-9A4D-475ED7A00F6C}" type="slidenum">
              <a:rPr lang="en-US" sz="1200" b="0" u="none" strike="noStrike">
                <a:solidFill>
                  <a:schemeClr val="dk1">
                    <a:tint val="82000"/>
                  </a:schemeClr>
                </a:solidFill>
                <a:effectLst/>
                <a:uFillTx/>
                <a:latin typeface="Aptos"/>
              </a:rPr>
              <a:t>‹#›</a:t>
            </a:fld>
            <a:endParaRPr lang="en-US" sz="1200" b="0" u="none" strike="noStrike" dirty="0">
              <a:solidFill>
                <a:srgbClr val="000000"/>
              </a:solidFill>
              <a:effectLst/>
              <a:uFillTx/>
              <a:latin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Content with Caption">
    <p:bg>
      <p:bgPr>
        <a:gradFill rotWithShape="0">
          <a:gsLst>
            <a:gs pos="0">
              <a:srgbClr val="FFFFFF"/>
            </a:gs>
            <a:gs pos="35000">
              <a:srgbClr val="FFFFFF"/>
            </a:gs>
            <a:gs pos="100000">
              <a:srgbClr val="0F9ED5"/>
            </a:gs>
          </a:gsLst>
          <a:path path="circle">
            <a:fillToRect l="50000" r="50000" b="100000"/>
          </a:path>
        </a:gradFill>
        <a:effectLst/>
      </p:bgPr>
    </p:bg>
    <p:spTree>
      <p:nvGrpSpPr>
        <p:cNvPr id="1" name=""/>
        <p:cNvGrpSpPr/>
        <p:nvPr/>
      </p:nvGrpSpPr>
      <p:grpSpPr>
        <a:xfrm>
          <a:off x="0" y="0"/>
          <a:ext cx="0" cy="0"/>
          <a:chOff x="0" y="0"/>
          <a:chExt cx="0" cy="0"/>
        </a:xfrm>
      </p:grpSpPr>
      <p:sp>
        <p:nvSpPr>
          <p:cNvPr id="48" name="PlaceHolder 1"/>
          <p:cNvSpPr>
            <a:spLocks noGrp="1"/>
          </p:cNvSpPr>
          <p:nvPr>
            <p:ph type="title"/>
          </p:nvPr>
        </p:nvSpPr>
        <p:spPr>
          <a:xfrm>
            <a:off x="839880" y="457200"/>
            <a:ext cx="3931920" cy="1599840"/>
          </a:xfrm>
          <a:prstGeom prst="rect">
            <a:avLst/>
          </a:prstGeom>
          <a:noFill/>
          <a:ln w="0">
            <a:noFill/>
          </a:ln>
        </p:spPr>
        <p:txBody>
          <a:bodyPr lIns="91440" tIns="45720" rIns="91440" bIns="45720" anchor="b">
            <a:noAutofit/>
          </a:bodyPr>
          <a:lstStyle>
            <a:lvl1pPr indent="0" algn="l" defTabSz="914040">
              <a:lnSpc>
                <a:spcPct val="90000"/>
              </a:lnSpc>
              <a:buNone/>
              <a:defRPr lang="en-US" sz="3200" b="0" u="none" strike="noStrike">
                <a:solidFill>
                  <a:schemeClr val="dk1"/>
                </a:solidFill>
                <a:effectLst/>
                <a:uFillTx/>
                <a:latin typeface="Aptos Display"/>
              </a:defRPr>
            </a:lvl1pPr>
          </a:lstStyle>
          <a:p>
            <a:pPr indent="0" algn="l" defTabSz="914040">
              <a:lnSpc>
                <a:spcPct val="90000"/>
              </a:lnSpc>
              <a:buNone/>
            </a:pPr>
            <a:r>
              <a:rPr lang="en-US" sz="3200" b="0" u="none" strike="noStrike">
                <a:solidFill>
                  <a:schemeClr val="dk1"/>
                </a:solidFill>
                <a:effectLst/>
                <a:uFillTx/>
                <a:latin typeface="Aptos Display"/>
              </a:rPr>
              <a:t>Click to edit Master title style</a:t>
            </a:r>
          </a:p>
        </p:txBody>
      </p:sp>
      <p:sp>
        <p:nvSpPr>
          <p:cNvPr id="49" name="PlaceHolder 2"/>
          <p:cNvSpPr>
            <a:spLocks noGrp="1"/>
          </p:cNvSpPr>
          <p:nvPr>
            <p:ph type="body"/>
          </p:nvPr>
        </p:nvSpPr>
        <p:spPr>
          <a:xfrm>
            <a:off x="5183280" y="987480"/>
            <a:ext cx="6171840" cy="4873320"/>
          </a:xfrm>
          <a:prstGeom prst="rect">
            <a:avLst/>
          </a:prstGeom>
          <a:noFill/>
          <a:ln w="0">
            <a:noFill/>
          </a:ln>
        </p:spPr>
        <p:txBody>
          <a:bodyPr lIns="91440" tIns="45720" rIns="91440" bIns="45720" anchor="t">
            <a:noAutofit/>
          </a:bodyPr>
          <a:lstStyle>
            <a:lvl1pPr algn="l" defTabSz="914040">
              <a:lnSpc>
                <a:spcPct val="90000"/>
              </a:lnSpc>
              <a:spcBef>
                <a:spcPts val="998"/>
              </a:spcBef>
              <a:buClr>
                <a:srgbClr val="000000"/>
              </a:buClr>
              <a:buFont typeface="Arial"/>
              <a:buChar char="•"/>
              <a:defRPr lang="en-US" sz="3200" b="0" u="none" strike="noStrike">
                <a:solidFill>
                  <a:schemeClr val="dk1"/>
                </a:solidFill>
                <a:effectLst/>
                <a:uFillTx/>
                <a:latin typeface="Aptos"/>
              </a:defRPr>
            </a:lvl1pPr>
            <a:lvl2pPr lvl="1" algn="l" defTabSz="914040">
              <a:lnSpc>
                <a:spcPct val="90000"/>
              </a:lnSpc>
              <a:spcBef>
                <a:spcPts val="502"/>
              </a:spcBef>
              <a:buClr>
                <a:srgbClr val="000000"/>
              </a:buClr>
              <a:buFont typeface="Arial"/>
              <a:buChar char="•"/>
              <a:defRPr lang="en-US" sz="2800" b="0" u="none" strike="noStrike">
                <a:solidFill>
                  <a:schemeClr val="dk1"/>
                </a:solidFill>
                <a:effectLst/>
                <a:uFillTx/>
                <a:latin typeface="Aptos"/>
              </a:defRPr>
            </a:lvl2pPr>
            <a:lvl3pPr lvl="2" algn="l" defTabSz="914040">
              <a:lnSpc>
                <a:spcPct val="90000"/>
              </a:lnSpc>
              <a:spcBef>
                <a:spcPts val="502"/>
              </a:spcBef>
              <a:buClr>
                <a:srgbClr val="000000"/>
              </a:buClr>
              <a:buFont typeface="Arial"/>
              <a:buChar char="•"/>
              <a:defRPr lang="en-US" sz="2400" b="0" u="none" strike="noStrike">
                <a:solidFill>
                  <a:schemeClr val="dk1"/>
                </a:solidFill>
                <a:effectLst/>
                <a:uFillTx/>
                <a:latin typeface="Aptos"/>
              </a:defRPr>
            </a:lvl3pPr>
            <a:lvl4pPr lvl="3" algn="l" defTabSz="914040">
              <a:lnSpc>
                <a:spcPct val="90000"/>
              </a:lnSpc>
              <a:spcBef>
                <a:spcPts val="502"/>
              </a:spcBef>
              <a:buClr>
                <a:srgbClr val="000000"/>
              </a:buClr>
              <a:buFont typeface="Arial"/>
              <a:buChar char="•"/>
              <a:defRPr lang="en-US" sz="2000" b="0" u="none" strike="noStrike">
                <a:solidFill>
                  <a:schemeClr val="dk1"/>
                </a:solidFill>
                <a:effectLst/>
                <a:uFillTx/>
                <a:latin typeface="Aptos"/>
              </a:defRPr>
            </a:lvl4pPr>
            <a:lvl5pPr lvl="4" algn="l" defTabSz="914040">
              <a:lnSpc>
                <a:spcPct val="90000"/>
              </a:lnSpc>
              <a:spcBef>
                <a:spcPts val="502"/>
              </a:spcBef>
              <a:buClr>
                <a:srgbClr val="000000"/>
              </a:buClr>
              <a:buFont typeface="Arial"/>
              <a:buChar char="•"/>
              <a:defRPr lang="en-US" sz="2000" b="0" u="none" strike="noStrike">
                <a:solidFill>
                  <a:schemeClr val="dk1"/>
                </a:solidFill>
                <a:effectLst/>
                <a:uFillTx/>
                <a:latin typeface="Aptos"/>
              </a:defRPr>
            </a:lvl5pPr>
          </a:lstStyle>
          <a:p>
            <a:pPr marL="228600" indent="-228600" algn="l" defTabSz="914040">
              <a:lnSpc>
                <a:spcPct val="90000"/>
              </a:lnSpc>
              <a:spcBef>
                <a:spcPts val="998"/>
              </a:spcBef>
              <a:buClr>
                <a:srgbClr val="000000"/>
              </a:buClr>
              <a:buFont typeface="Arial"/>
              <a:buChar char="•"/>
            </a:pPr>
            <a:r>
              <a:rPr lang="en-US" sz="3200" b="0" u="none" strike="noStrike">
                <a:solidFill>
                  <a:schemeClr val="dk1"/>
                </a:solidFill>
                <a:effectLst/>
                <a:uFillTx/>
                <a:latin typeface="Aptos"/>
              </a:rPr>
              <a:t>Click to edit Master text styles</a:t>
            </a:r>
          </a:p>
          <a:p>
            <a:pPr marL="685800" lvl="1" indent="-228600" algn="l" defTabSz="914040">
              <a:lnSpc>
                <a:spcPct val="90000"/>
              </a:lnSpc>
              <a:spcBef>
                <a:spcPts val="502"/>
              </a:spcBef>
              <a:buClr>
                <a:srgbClr val="000000"/>
              </a:buClr>
              <a:buFont typeface="Arial"/>
              <a:buChar char="•"/>
            </a:pPr>
            <a:r>
              <a:rPr lang="en-US" sz="2800" b="0" u="none" strike="noStrike">
                <a:solidFill>
                  <a:schemeClr val="dk1"/>
                </a:solidFill>
                <a:effectLst/>
                <a:uFillTx/>
                <a:latin typeface="Aptos"/>
              </a:rPr>
              <a:t>Second level</a:t>
            </a:r>
          </a:p>
          <a:p>
            <a:pPr marL="1142640" lvl="2" indent="-228600" algn="l" defTabSz="914040">
              <a:lnSpc>
                <a:spcPct val="90000"/>
              </a:lnSpc>
              <a:spcBef>
                <a:spcPts val="502"/>
              </a:spcBef>
              <a:buClr>
                <a:srgbClr val="000000"/>
              </a:buClr>
              <a:buFont typeface="Arial"/>
              <a:buChar char="•"/>
            </a:pPr>
            <a:r>
              <a:rPr lang="en-US" sz="2400" b="0" u="none" strike="noStrike">
                <a:solidFill>
                  <a:schemeClr val="dk1"/>
                </a:solidFill>
                <a:effectLst/>
                <a:uFillTx/>
                <a:latin typeface="Aptos"/>
              </a:rPr>
              <a:t>Third level</a:t>
            </a:r>
          </a:p>
          <a:p>
            <a:pPr marL="1599840" lvl="3" indent="-228600" algn="l" defTabSz="914040">
              <a:lnSpc>
                <a:spcPct val="90000"/>
              </a:lnSpc>
              <a:spcBef>
                <a:spcPts val="502"/>
              </a:spcBef>
              <a:buClr>
                <a:srgbClr val="000000"/>
              </a:buClr>
              <a:buFont typeface="Arial"/>
              <a:buChar char="•"/>
            </a:pPr>
            <a:r>
              <a:rPr lang="en-US" sz="2000" b="0" u="none" strike="noStrike">
                <a:solidFill>
                  <a:schemeClr val="dk1"/>
                </a:solidFill>
                <a:effectLst/>
                <a:uFillTx/>
                <a:latin typeface="Aptos"/>
              </a:rPr>
              <a:t>Fourth level</a:t>
            </a:r>
          </a:p>
          <a:p>
            <a:pPr marL="2057040" lvl="4" indent="-228600" algn="l" defTabSz="914040">
              <a:lnSpc>
                <a:spcPct val="90000"/>
              </a:lnSpc>
              <a:spcBef>
                <a:spcPts val="502"/>
              </a:spcBef>
              <a:buClr>
                <a:srgbClr val="000000"/>
              </a:buClr>
              <a:buFont typeface="Arial"/>
              <a:buChar char="•"/>
            </a:pPr>
            <a:r>
              <a:rPr lang="en-US" sz="2000" b="0" u="none" strike="noStrike">
                <a:solidFill>
                  <a:schemeClr val="dk1"/>
                </a:solidFill>
                <a:effectLst/>
                <a:uFillTx/>
                <a:latin typeface="Aptos"/>
              </a:rPr>
              <a:t>Fifth level</a:t>
            </a:r>
          </a:p>
        </p:txBody>
      </p:sp>
      <p:sp>
        <p:nvSpPr>
          <p:cNvPr id="50" name="PlaceHolder 3"/>
          <p:cNvSpPr>
            <a:spLocks noGrp="1"/>
          </p:cNvSpPr>
          <p:nvPr>
            <p:ph type="body"/>
          </p:nvPr>
        </p:nvSpPr>
        <p:spPr>
          <a:xfrm>
            <a:off x="839880" y="2057400"/>
            <a:ext cx="3931920" cy="3811320"/>
          </a:xfrm>
          <a:prstGeom prst="rect">
            <a:avLst/>
          </a:prstGeom>
          <a:noFill/>
          <a:ln w="0">
            <a:noFill/>
          </a:ln>
        </p:spPr>
        <p:txBody>
          <a:bodyPr lIns="91440" tIns="45720" rIns="91440" bIns="45720" anchor="t">
            <a:noAutofit/>
          </a:bodyPr>
          <a:lstStyle>
            <a:lvl1pPr indent="0" algn="l" defTabSz="914040">
              <a:lnSpc>
                <a:spcPct val="90000"/>
              </a:lnSpc>
              <a:spcBef>
                <a:spcPts val="998"/>
              </a:spcBef>
              <a:buNone/>
              <a:tabLst>
                <a:tab pos="0" algn="l"/>
              </a:tabLst>
              <a:defRPr lang="en-US" sz="1600" b="0" u="none" strike="noStrike">
                <a:solidFill>
                  <a:schemeClr val="dk1"/>
                </a:solidFill>
                <a:effectLst/>
                <a:uFillTx/>
                <a:latin typeface="Aptos"/>
              </a:defRPr>
            </a:lvl1pPr>
          </a:lstStyle>
          <a:p>
            <a:pPr indent="0" algn="l" defTabSz="914040">
              <a:lnSpc>
                <a:spcPct val="90000"/>
              </a:lnSpc>
              <a:spcBef>
                <a:spcPts val="998"/>
              </a:spcBef>
              <a:buNone/>
              <a:tabLst>
                <a:tab pos="0" algn="l"/>
              </a:tabLst>
            </a:pPr>
            <a:r>
              <a:rPr lang="en-US" sz="1600" b="0" u="none" strike="noStrike">
                <a:solidFill>
                  <a:schemeClr val="dk1"/>
                </a:solidFill>
                <a:effectLst/>
                <a:uFillTx/>
                <a:latin typeface="Aptos"/>
              </a:rPr>
              <a:t>Click to edit Master text styles</a:t>
            </a:r>
          </a:p>
        </p:txBody>
      </p:sp>
      <p:sp>
        <p:nvSpPr>
          <p:cNvPr id="51" name="PlaceHolder 4"/>
          <p:cNvSpPr>
            <a:spLocks noGrp="1"/>
          </p:cNvSpPr>
          <p:nvPr>
            <p:ph type="dt" idx="28"/>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en-US" sz="1200" b="0" u="none" strike="noStrike">
                <a:solidFill>
                  <a:schemeClr val="dk1">
                    <a:tint val="82000"/>
                  </a:schemeClr>
                </a:solidFill>
                <a:effectLst/>
                <a:uFillTx/>
                <a:latin typeface="Aptos"/>
              </a:defRPr>
            </a:lvl1pPr>
          </a:lstStyle>
          <a:p>
            <a:pPr indent="0" algn="l" defTabSz="914400">
              <a:lnSpc>
                <a:spcPct val="100000"/>
              </a:lnSpc>
              <a:buNone/>
            </a:pPr>
            <a:r>
              <a:rPr lang="en-US" sz="1200" b="0" u="none" strike="noStrike" dirty="0">
                <a:solidFill>
                  <a:schemeClr val="dk1">
                    <a:tint val="82000"/>
                  </a:schemeClr>
                </a:solidFill>
                <a:effectLst/>
                <a:uFillTx/>
                <a:latin typeface="Aptos"/>
              </a:rPr>
              <a:t>&lt;date/time&gt;</a:t>
            </a:r>
            <a:endParaRPr lang="en-US" sz="1200" b="0" u="none" strike="noStrike" dirty="0">
              <a:solidFill>
                <a:srgbClr val="000000"/>
              </a:solidFill>
              <a:effectLst/>
              <a:uFillTx/>
              <a:latin typeface="Calibri"/>
            </a:endParaRPr>
          </a:p>
        </p:txBody>
      </p:sp>
      <p:sp>
        <p:nvSpPr>
          <p:cNvPr id="52" name="PlaceHolder 5"/>
          <p:cNvSpPr>
            <a:spLocks noGrp="1"/>
          </p:cNvSpPr>
          <p:nvPr>
            <p:ph type="ftr" idx="29"/>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Calibri"/>
              </a:defRPr>
            </a:lvl1pPr>
          </a:lstStyle>
          <a:p>
            <a:pPr indent="0" algn="ctr">
              <a:buNone/>
            </a:pPr>
            <a:r>
              <a:rPr lang="en-US" sz="1400" b="0" u="none" strike="noStrike" dirty="0">
                <a:solidFill>
                  <a:srgbClr val="000000"/>
                </a:solidFill>
                <a:effectLst/>
                <a:uFillTx/>
                <a:latin typeface="Calibri"/>
              </a:rPr>
              <a:t>&lt;footer&gt;</a:t>
            </a:r>
          </a:p>
        </p:txBody>
      </p:sp>
      <p:sp>
        <p:nvSpPr>
          <p:cNvPr id="53" name="PlaceHolder 6"/>
          <p:cNvSpPr>
            <a:spLocks noGrp="1"/>
          </p:cNvSpPr>
          <p:nvPr>
            <p:ph type="sldNum" idx="30"/>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dk1">
                    <a:tint val="82000"/>
                  </a:schemeClr>
                </a:solidFill>
                <a:effectLst/>
                <a:uFillTx/>
                <a:latin typeface="Aptos"/>
              </a:defRPr>
            </a:lvl1pPr>
          </a:lstStyle>
          <a:p>
            <a:pPr indent="0" algn="r" defTabSz="914400">
              <a:lnSpc>
                <a:spcPct val="100000"/>
              </a:lnSpc>
              <a:buNone/>
            </a:pPr>
            <a:fld id="{1C50D4A5-7A20-4084-AEFC-616D2082F8D1}" type="slidenum">
              <a:rPr lang="en-US" sz="1200" b="0" u="none" strike="noStrike">
                <a:solidFill>
                  <a:schemeClr val="dk1">
                    <a:tint val="82000"/>
                  </a:schemeClr>
                </a:solidFill>
                <a:effectLst/>
                <a:uFillTx/>
                <a:latin typeface="Aptos"/>
              </a:rPr>
              <a:t>‹#›</a:t>
            </a:fld>
            <a:endParaRPr lang="en-US" sz="1200" b="0" u="none" strike="noStrike" dirty="0">
              <a:solidFill>
                <a:srgbClr val="000000"/>
              </a:solidFill>
              <a:effectLst/>
              <a:uFillTx/>
              <a:latin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Picture with Caption">
    <p:bg>
      <p:bgPr>
        <a:gradFill rotWithShape="0">
          <a:gsLst>
            <a:gs pos="0">
              <a:srgbClr val="FFFFFF"/>
            </a:gs>
            <a:gs pos="35000">
              <a:srgbClr val="FFFFFF"/>
            </a:gs>
            <a:gs pos="100000">
              <a:srgbClr val="0F9ED5"/>
            </a:gs>
          </a:gsLst>
          <a:path path="circle">
            <a:fillToRect l="50000" r="50000" b="100000"/>
          </a:path>
        </a:gradFill>
        <a:effectLst/>
      </p:bgPr>
    </p:bg>
    <p:spTree>
      <p:nvGrpSpPr>
        <p:cNvPr id="1" name=""/>
        <p:cNvGrpSpPr/>
        <p:nvPr/>
      </p:nvGrpSpPr>
      <p:grpSpPr>
        <a:xfrm>
          <a:off x="0" y="0"/>
          <a:ext cx="0" cy="0"/>
          <a:chOff x="0" y="0"/>
          <a:chExt cx="0" cy="0"/>
        </a:xfrm>
      </p:grpSpPr>
      <p:sp>
        <p:nvSpPr>
          <p:cNvPr id="54" name="PlaceHolder 1"/>
          <p:cNvSpPr>
            <a:spLocks noGrp="1"/>
          </p:cNvSpPr>
          <p:nvPr>
            <p:ph type="title"/>
          </p:nvPr>
        </p:nvSpPr>
        <p:spPr>
          <a:xfrm>
            <a:off x="839880" y="457200"/>
            <a:ext cx="3931920" cy="1599840"/>
          </a:xfrm>
          <a:prstGeom prst="rect">
            <a:avLst/>
          </a:prstGeom>
          <a:noFill/>
          <a:ln w="0">
            <a:noFill/>
          </a:ln>
        </p:spPr>
        <p:txBody>
          <a:bodyPr lIns="91440" tIns="45720" rIns="91440" bIns="45720" anchor="b">
            <a:noAutofit/>
          </a:bodyPr>
          <a:lstStyle>
            <a:lvl1pPr indent="0" algn="l" defTabSz="914040">
              <a:lnSpc>
                <a:spcPct val="90000"/>
              </a:lnSpc>
              <a:buNone/>
              <a:defRPr lang="en-US" sz="3200" b="0" u="none" strike="noStrike">
                <a:solidFill>
                  <a:schemeClr val="dk1"/>
                </a:solidFill>
                <a:effectLst/>
                <a:uFillTx/>
                <a:latin typeface="Aptos Display"/>
              </a:defRPr>
            </a:lvl1pPr>
          </a:lstStyle>
          <a:p>
            <a:pPr indent="0" algn="l" defTabSz="914040">
              <a:lnSpc>
                <a:spcPct val="90000"/>
              </a:lnSpc>
              <a:buNone/>
            </a:pPr>
            <a:r>
              <a:rPr lang="en-US" sz="3200" b="0" u="none" strike="noStrike">
                <a:solidFill>
                  <a:schemeClr val="dk1"/>
                </a:solidFill>
                <a:effectLst/>
                <a:uFillTx/>
                <a:latin typeface="Aptos Display"/>
              </a:rPr>
              <a:t>Click to edit Master title style</a:t>
            </a:r>
          </a:p>
        </p:txBody>
      </p:sp>
      <p:sp>
        <p:nvSpPr>
          <p:cNvPr id="55" name="PlaceHolder 2"/>
          <p:cNvSpPr>
            <a:spLocks noGrp="1"/>
          </p:cNvSpPr>
          <p:nvPr>
            <p:ph type="pic"/>
          </p:nvPr>
        </p:nvSpPr>
        <p:spPr>
          <a:xfrm>
            <a:off x="5183280" y="987480"/>
            <a:ext cx="6171840" cy="4873320"/>
          </a:xfrm>
          <a:prstGeom prst="rect">
            <a:avLst/>
          </a:prstGeom>
          <a:noFill/>
          <a:ln w="0">
            <a:noFill/>
          </a:ln>
        </p:spPr>
        <p:txBody>
          <a:bodyPr lIns="90000" tIns="45000" rIns="90000" bIns="45000" anchor="t">
            <a:noAutofit/>
          </a:bodyPr>
          <a:lstStyle/>
          <a:p>
            <a:pPr indent="0" algn="l">
              <a:buNone/>
            </a:pPr>
            <a:r>
              <a:rPr lang="en-US" sz="3200" b="0" u="none" strike="noStrike" dirty="0">
                <a:solidFill>
                  <a:srgbClr val="000000"/>
                </a:solidFill>
                <a:effectLst/>
                <a:uFillTx/>
                <a:latin typeface="Calibri"/>
              </a:rPr>
              <a:t>Double-click to add an Image</a:t>
            </a:r>
          </a:p>
        </p:txBody>
      </p:sp>
      <p:sp>
        <p:nvSpPr>
          <p:cNvPr id="56" name="PlaceHolder 3"/>
          <p:cNvSpPr>
            <a:spLocks noGrp="1"/>
          </p:cNvSpPr>
          <p:nvPr>
            <p:ph type="body"/>
          </p:nvPr>
        </p:nvSpPr>
        <p:spPr>
          <a:xfrm>
            <a:off x="839880" y="2057400"/>
            <a:ext cx="3931920" cy="3811320"/>
          </a:xfrm>
          <a:prstGeom prst="rect">
            <a:avLst/>
          </a:prstGeom>
          <a:noFill/>
          <a:ln w="0">
            <a:noFill/>
          </a:ln>
        </p:spPr>
        <p:txBody>
          <a:bodyPr lIns="91440" tIns="45720" rIns="91440" bIns="45720" anchor="t">
            <a:noAutofit/>
          </a:bodyPr>
          <a:lstStyle>
            <a:lvl1pPr indent="0" algn="l" defTabSz="914040">
              <a:lnSpc>
                <a:spcPct val="90000"/>
              </a:lnSpc>
              <a:spcBef>
                <a:spcPts val="998"/>
              </a:spcBef>
              <a:buNone/>
              <a:tabLst>
                <a:tab pos="0" algn="l"/>
              </a:tabLst>
              <a:defRPr lang="en-US" sz="1600" b="0" u="none" strike="noStrike">
                <a:solidFill>
                  <a:schemeClr val="dk1"/>
                </a:solidFill>
                <a:effectLst/>
                <a:uFillTx/>
                <a:latin typeface="Aptos"/>
              </a:defRPr>
            </a:lvl1pPr>
          </a:lstStyle>
          <a:p>
            <a:pPr indent="0" algn="l" defTabSz="914040">
              <a:lnSpc>
                <a:spcPct val="90000"/>
              </a:lnSpc>
              <a:spcBef>
                <a:spcPts val="998"/>
              </a:spcBef>
              <a:buNone/>
              <a:tabLst>
                <a:tab pos="0" algn="l"/>
              </a:tabLst>
            </a:pPr>
            <a:r>
              <a:rPr lang="en-US" sz="1600" b="0" u="none" strike="noStrike">
                <a:solidFill>
                  <a:schemeClr val="dk1"/>
                </a:solidFill>
                <a:effectLst/>
                <a:uFillTx/>
                <a:latin typeface="Aptos"/>
              </a:rPr>
              <a:t>Click to edit Master text styles</a:t>
            </a:r>
          </a:p>
        </p:txBody>
      </p:sp>
      <p:sp>
        <p:nvSpPr>
          <p:cNvPr id="57" name="PlaceHolder 4"/>
          <p:cNvSpPr>
            <a:spLocks noGrp="1"/>
          </p:cNvSpPr>
          <p:nvPr>
            <p:ph type="dt" idx="31"/>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en-US" sz="1200" b="0" u="none" strike="noStrike">
                <a:solidFill>
                  <a:schemeClr val="dk1">
                    <a:tint val="82000"/>
                  </a:schemeClr>
                </a:solidFill>
                <a:effectLst/>
                <a:uFillTx/>
                <a:latin typeface="Aptos"/>
              </a:defRPr>
            </a:lvl1pPr>
          </a:lstStyle>
          <a:p>
            <a:pPr indent="0" algn="l" defTabSz="914400">
              <a:lnSpc>
                <a:spcPct val="100000"/>
              </a:lnSpc>
              <a:buNone/>
            </a:pPr>
            <a:r>
              <a:rPr lang="en-US" sz="1200" b="0" u="none" strike="noStrike" dirty="0">
                <a:solidFill>
                  <a:schemeClr val="dk1">
                    <a:tint val="82000"/>
                  </a:schemeClr>
                </a:solidFill>
                <a:effectLst/>
                <a:uFillTx/>
                <a:latin typeface="Aptos"/>
              </a:rPr>
              <a:t>&lt;date/time&gt;</a:t>
            </a:r>
            <a:endParaRPr lang="en-US" sz="1200" b="0" u="none" strike="noStrike" dirty="0">
              <a:solidFill>
                <a:srgbClr val="000000"/>
              </a:solidFill>
              <a:effectLst/>
              <a:uFillTx/>
              <a:latin typeface="Calibri"/>
            </a:endParaRPr>
          </a:p>
        </p:txBody>
      </p:sp>
      <p:sp>
        <p:nvSpPr>
          <p:cNvPr id="58" name="PlaceHolder 5"/>
          <p:cNvSpPr>
            <a:spLocks noGrp="1"/>
          </p:cNvSpPr>
          <p:nvPr>
            <p:ph type="ftr" idx="32"/>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Calibri"/>
              </a:defRPr>
            </a:lvl1pPr>
          </a:lstStyle>
          <a:p>
            <a:pPr indent="0" algn="ctr">
              <a:buNone/>
            </a:pPr>
            <a:r>
              <a:rPr lang="en-US" sz="1400" b="0" u="none" strike="noStrike" dirty="0">
                <a:solidFill>
                  <a:srgbClr val="000000"/>
                </a:solidFill>
                <a:effectLst/>
                <a:uFillTx/>
                <a:latin typeface="Calibri"/>
              </a:rPr>
              <a:t>&lt;footer&gt;</a:t>
            </a:r>
          </a:p>
        </p:txBody>
      </p:sp>
      <p:sp>
        <p:nvSpPr>
          <p:cNvPr id="59" name="PlaceHolder 6"/>
          <p:cNvSpPr>
            <a:spLocks noGrp="1"/>
          </p:cNvSpPr>
          <p:nvPr>
            <p:ph type="sldNum" idx="33"/>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dk1">
                    <a:tint val="82000"/>
                  </a:schemeClr>
                </a:solidFill>
                <a:effectLst/>
                <a:uFillTx/>
                <a:latin typeface="Aptos"/>
              </a:defRPr>
            </a:lvl1pPr>
          </a:lstStyle>
          <a:p>
            <a:pPr indent="0" algn="r" defTabSz="914400">
              <a:lnSpc>
                <a:spcPct val="100000"/>
              </a:lnSpc>
              <a:buNone/>
            </a:pPr>
            <a:fld id="{83FCB2FB-0393-4462-BFF9-69AA0BA5DE93}" type="slidenum">
              <a:rPr lang="en-US" sz="1200" b="0" u="none" strike="noStrike">
                <a:solidFill>
                  <a:schemeClr val="dk1">
                    <a:tint val="82000"/>
                  </a:schemeClr>
                </a:solidFill>
                <a:effectLst/>
                <a:uFillTx/>
                <a:latin typeface="Aptos"/>
              </a:rPr>
              <a:t>‹#›</a:t>
            </a:fld>
            <a:endParaRPr lang="en-US" sz="1200" b="0" u="none" strike="noStrike" dirty="0">
              <a:solidFill>
                <a:srgbClr val="000000"/>
              </a:solidFill>
              <a:effectLst/>
              <a:uFillTx/>
              <a:latin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hyperlink" Target="https://forms.cloud.microsoft/g/xmkGTLbtT5" TargetMode="Externa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hyperlink" Target="https://www.epa.gov/system/files/documents/2025-04/consolidated-list-of-lists-updated-april-2025.pdf"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hyperlink" Target="https://deq.maps.arcgis.com/apps/Embed/index.html?appid=ccd74824f3f44812af184eea8cf5f214"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hyperlink" Target="https://en.wikipedia.org/wiki/Pollution_Prevention_Act_of_1990"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1.xml"/><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png"/><Relationship Id="rId5" Type="http://schemas.openxmlformats.org/officeDocument/2006/relationships/image" Target="../media/image15.png"/><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6"/>
          <p:cNvGrpSpPr/>
          <p:nvPr/>
        </p:nvGrpSpPr>
        <p:grpSpPr>
          <a:xfrm>
            <a:off x="0" y="0"/>
            <a:ext cx="12191760" cy="1200240"/>
            <a:chOff x="0" y="0"/>
            <a:chExt cx="12191760" cy="1200240"/>
          </a:xfrm>
        </p:grpSpPr>
        <p:sp>
          <p:nvSpPr>
            <p:cNvPr id="67" name="Rectangle 7"/>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68" name="Picture 8"/>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Lst>
            </a:blip>
            <a:stretch>
              <a:fillRect/>
            </a:stretch>
          </p:blipFill>
          <p:spPr>
            <a:xfrm>
              <a:off x="9114840" y="0"/>
              <a:ext cx="2790360" cy="1171440"/>
            </a:xfrm>
            <a:prstGeom prst="rect">
              <a:avLst/>
            </a:prstGeom>
            <a:solidFill>
              <a:schemeClr val="bg1"/>
            </a:solidFill>
            <a:ln w="0">
              <a:noFill/>
            </a:ln>
          </p:spPr>
        </p:pic>
      </p:grpSp>
      <p:sp>
        <p:nvSpPr>
          <p:cNvPr id="69" name="PlaceHolder 1"/>
          <p:cNvSpPr>
            <a:spLocks noGrp="1"/>
          </p:cNvSpPr>
          <p:nvPr>
            <p:ph/>
          </p:nvPr>
        </p:nvSpPr>
        <p:spPr>
          <a:xfrm>
            <a:off x="838080" y="1825560"/>
            <a:ext cx="10515240" cy="4350960"/>
          </a:xfrm>
          <a:prstGeom prst="rect">
            <a:avLst/>
          </a:prstGeom>
          <a:noFill/>
          <a:ln w="0">
            <a:noFill/>
          </a:ln>
        </p:spPr>
        <p:txBody>
          <a:bodyPr lIns="91440" tIns="45720" rIns="91440" bIns="45720" anchor="t">
            <a:noAutofit/>
          </a:bodyPr>
          <a:lstStyle/>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Good Afternoon!</a:t>
            </a:r>
          </a:p>
          <a:p>
            <a:pPr indent="0" algn="l" defTabSz="914040">
              <a:lnSpc>
                <a:spcPct val="90000"/>
              </a:lnSpc>
              <a:spcBef>
                <a:spcPts val="998"/>
              </a:spcBef>
              <a:buNone/>
            </a:pPr>
            <a:endParaRPr lang="en-US" sz="2800" b="0" u="none" strike="noStrike" dirty="0">
              <a:solidFill>
                <a:schemeClr val="dk1"/>
              </a:solidFill>
              <a:effectLst/>
              <a:uFillTx/>
              <a:latin typeface="Aptos"/>
            </a:endParaRP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Make sure your Camera is off</a:t>
            </a: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Mic is Muted</a:t>
            </a: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This will be recorded and posted online</a:t>
            </a: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Please go to this link or scan the QR Code</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This is a </a:t>
            </a:r>
            <a:r>
              <a:rPr lang="en-US" sz="2400" b="0" u="none" strike="noStrike">
                <a:solidFill>
                  <a:schemeClr val="dk1"/>
                </a:solidFill>
                <a:effectLst/>
                <a:uFillTx/>
                <a:latin typeface="Aptos"/>
              </a:rPr>
              <a:t>webinar sign-in</a:t>
            </a:r>
            <a:endParaRPr lang="en-US" sz="2400" b="0" u="none" strike="noStrike" dirty="0">
              <a:solidFill>
                <a:schemeClr val="dk1"/>
              </a:solidFill>
              <a:effectLst/>
              <a:uFillTx/>
              <a:latin typeface="Aptos"/>
            </a:endParaRPr>
          </a:p>
          <a:p>
            <a:pPr marL="685800" lvl="1" indent="-228600" algn="l" defTabSz="914040">
              <a:lnSpc>
                <a:spcPct val="90000"/>
              </a:lnSpc>
              <a:spcBef>
                <a:spcPts val="502"/>
              </a:spcBef>
              <a:buClr>
                <a:srgbClr val="000000"/>
              </a:buClr>
              <a:buFont typeface="Arial"/>
              <a:buChar char="•"/>
            </a:pPr>
            <a:r>
              <a:rPr lang="en-US" sz="2400" b="0" u="sng" strike="noStrike" dirty="0">
                <a:solidFill>
                  <a:schemeClr val="dk1"/>
                </a:solidFill>
                <a:effectLst/>
                <a:uFillTx/>
                <a:latin typeface="Aptos"/>
                <a:hlinkClick r:id="rId5"/>
              </a:rPr>
              <a:t>https://forms.cloud.microsoft/g/xmkGTLbtT5</a:t>
            </a:r>
            <a:r>
              <a:rPr lang="en-US" sz="2400" b="0" u="none" strike="noStrike" dirty="0">
                <a:solidFill>
                  <a:schemeClr val="dk1"/>
                </a:solidFill>
                <a:effectLst/>
                <a:uFillTx/>
                <a:latin typeface="Aptos"/>
              </a:rPr>
              <a:t> </a:t>
            </a:r>
          </a:p>
          <a:p>
            <a:pPr indent="0" algn="l" defTabSz="914040">
              <a:lnSpc>
                <a:spcPct val="90000"/>
              </a:lnSpc>
              <a:spcBef>
                <a:spcPts val="998"/>
              </a:spcBef>
              <a:buNone/>
            </a:pPr>
            <a:endParaRPr lang="en-US" sz="2800" b="0" u="none" strike="noStrike" dirty="0">
              <a:solidFill>
                <a:schemeClr val="dk1"/>
              </a:solidFill>
              <a:effectLst/>
              <a:uFillTx/>
              <a:latin typeface="Aptos"/>
            </a:endParaRPr>
          </a:p>
        </p:txBody>
      </p:sp>
      <p:pic>
        <p:nvPicPr>
          <p:cNvPr id="70" name="Picture 10"/>
          <p:cNvPicPr/>
          <p:nvPr/>
        </p:nvPicPr>
        <p:blipFill>
          <a:blip r:embed="rId6"/>
          <a:stretch>
            <a:fillRect/>
          </a:stretch>
        </p:blipFill>
        <p:spPr>
          <a:xfrm>
            <a:off x="7685280" y="1537200"/>
            <a:ext cx="4350960" cy="4350960"/>
          </a:xfrm>
          <a:prstGeom prst="rect">
            <a:avLst/>
          </a:prstGeom>
          <a:noFill/>
          <a:ln w="0">
            <a:noFill/>
          </a:ln>
        </p:spPr>
      </p:pic>
      <p:sp>
        <p:nvSpPr>
          <p:cNvPr id="71" name="PlaceHolder 2"/>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3600" b="0" u="none" strike="noStrike" dirty="0">
                <a:solidFill>
                  <a:srgbClr val="FFFFFF"/>
                </a:solidFill>
                <a:effectLst/>
                <a:uFillTx/>
                <a:latin typeface="Aptos Display"/>
              </a:rPr>
              <a:t>WELCOME!</a:t>
            </a:r>
            <a:endParaRPr lang="en-US" sz="3600" b="0" u="none" strike="noStrike" dirty="0">
              <a:solidFill>
                <a:schemeClr val="dk1"/>
              </a:solidFill>
              <a:effectLst/>
              <a:uFillTx/>
              <a:latin typeface="Aptos Display"/>
            </a:endParaRPr>
          </a:p>
        </p:txBody>
      </p:sp>
      <p:sp>
        <p:nvSpPr>
          <p:cNvPr id="4" name="PlaceHolder 3"/>
          <p:cNvSpPr>
            <a:spLocks noGrp="1"/>
          </p:cNvSpPr>
          <p:nvPr>
            <p:ph type="sldNum" idx="12"/>
          </p:nvPr>
        </p:nvSpPr>
        <p:spPr/>
        <p:txBody>
          <a:bodyPr/>
          <a:lstStyle/>
          <a:p>
            <a:fld id="{3FD24AC4-BCBC-4896-940C-6D241282E830}" type="slidenum">
              <a:rPr/>
              <a:t>1</a:t>
            </a:fld>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Picture 5" descr="A body of water with land in the background"/>
          <p:cNvPicPr/>
          <p:nvPr/>
        </p:nvPicPr>
        <p:blipFill>
          <a:blip r:embed="rId3">
            <a:extLst>
              <a:ext uri="{BEBA8EAE-BF5A-486C-A8C5-ECC9F3942E4B}">
                <a14:imgProps xmlns:a14="http://schemas.microsoft.com/office/drawing/2010/main">
                  <a14:imgLayer r:embed="rId4">
                    <a14:imgEffect>
                      <a14:brightnessContrast bright="19000"/>
                    </a14:imgEffect>
                  </a14:imgLayer>
                </a14:imgProps>
              </a:ext>
            </a:extLst>
          </a:blip>
          <a:srcRect t="15619"/>
          <a:stretch>
            <a:fillRect/>
          </a:stretch>
        </p:blipFill>
        <p:spPr>
          <a:xfrm>
            <a:off x="0" y="0"/>
            <a:ext cx="12191760" cy="6857640"/>
          </a:xfrm>
          <a:prstGeom prst="rect">
            <a:avLst/>
          </a:prstGeom>
          <a:noFill/>
          <a:ln w="0">
            <a:noFill/>
          </a:ln>
        </p:spPr>
      </p:pic>
      <p:sp>
        <p:nvSpPr>
          <p:cNvPr id="73" name="Freeform: Shape 9">
            <a:extLst>
              <a:ext uri="{C183D7F6-B498-43B3-948B-1728B52AA6E4}">
                <adec:decorative xmlns:adec="http://schemas.microsoft.com/office/drawing/2017/decorative" val="1"/>
              </a:ext>
            </a:extLst>
          </p:cNvPr>
          <p:cNvSpPr/>
          <p:nvPr/>
        </p:nvSpPr>
        <p:spPr>
          <a:xfrm>
            <a:off x="0" y="0"/>
            <a:ext cx="12191760" cy="6857640"/>
          </a:xfrm>
          <a:custGeom>
            <a:avLst/>
            <a:gdLst>
              <a:gd name="textAreaLeft" fmla="*/ 0 w 12191760"/>
              <a:gd name="textAreaRight" fmla="*/ 12192120 w 12191760"/>
              <a:gd name="textAreaTop" fmla="*/ 0 h 6857640"/>
              <a:gd name="textAreaBottom" fmla="*/ 6858000 h 6857640"/>
              <a:gd name="GluePoint1X" fmla="*/ 0 w 12191999"/>
              <a:gd name="GluePoint1Y" fmla="*/ 0 h 6858000"/>
              <a:gd name="GluePoint2X" fmla="*/ 3668233 w 12191999"/>
              <a:gd name="GluePoint2Y" fmla="*/ 0 h 6858000"/>
              <a:gd name="GluePoint3X" fmla="*/ 3668233 w 12191999"/>
              <a:gd name="GluePoint3Y" fmla="*/ 2482717 h 6858000"/>
              <a:gd name="GluePoint4X" fmla="*/ 6161569 w 12191999"/>
              <a:gd name="GluePoint4Y" fmla="*/ 3157870 h 6858000"/>
              <a:gd name="GluePoint5X" fmla="*/ 8654905 w 12191999"/>
              <a:gd name="GluePoint5Y" fmla="*/ 2482717 h 6858000"/>
              <a:gd name="GluePoint6X" fmla="*/ 8654905 w 12191999"/>
              <a:gd name="GluePoint6Y" fmla="*/ 0 h 6858000"/>
              <a:gd name="GluePoint7X" fmla="*/ 12191999 w 12191999"/>
              <a:gd name="GluePoint7Y" fmla="*/ 0 h 6858000"/>
              <a:gd name="GluePoint8X" fmla="*/ 12191999 w 12191999"/>
              <a:gd name="GluePoint8Y" fmla="*/ 6858000 h 6858000"/>
              <a:gd name="GluePoint9X" fmla="*/ 0 w 12191999"/>
              <a:gd name="GluePoint9Y" fmla="*/ 6858000 h 685800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191999" h="6858000">
                <a:moveTo>
                  <a:pt x="0" y="0"/>
                </a:moveTo>
                <a:lnTo>
                  <a:pt x="3668233" y="0"/>
                </a:lnTo>
                <a:lnTo>
                  <a:pt x="3668233" y="2482717"/>
                </a:lnTo>
                <a:lnTo>
                  <a:pt x="6161569" y="3157870"/>
                </a:lnTo>
                <a:lnTo>
                  <a:pt x="8654905" y="2482717"/>
                </a:lnTo>
                <a:lnTo>
                  <a:pt x="8654905" y="0"/>
                </a:lnTo>
                <a:lnTo>
                  <a:pt x="12191999" y="0"/>
                </a:lnTo>
                <a:lnTo>
                  <a:pt x="12191999" y="6858000"/>
                </a:lnTo>
                <a:lnTo>
                  <a:pt x="0" y="6858000"/>
                </a:lnTo>
                <a:close/>
              </a:path>
            </a:pathLst>
          </a:custGeom>
          <a:solidFill>
            <a:srgbClr val="004E9A">
              <a:alpha val="63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780" b="0" u="none" strike="noStrike" dirty="0">
              <a:solidFill>
                <a:schemeClr val="lt1"/>
              </a:solidFill>
              <a:effectLst/>
              <a:uFillTx/>
              <a:latin typeface="Aptos"/>
            </a:endParaRPr>
          </a:p>
        </p:txBody>
      </p:sp>
      <p:sp>
        <p:nvSpPr>
          <p:cNvPr id="74" name="PlaceHolder 1"/>
          <p:cNvSpPr>
            <a:spLocks noGrp="1"/>
          </p:cNvSpPr>
          <p:nvPr>
            <p:ph type="title"/>
          </p:nvPr>
        </p:nvSpPr>
        <p:spPr>
          <a:xfrm>
            <a:off x="1523880" y="4075200"/>
            <a:ext cx="9143640" cy="2387160"/>
          </a:xfrm>
          <a:prstGeom prst="rect">
            <a:avLst/>
          </a:prstGeom>
          <a:noFill/>
          <a:ln w="0">
            <a:noFill/>
          </a:ln>
        </p:spPr>
        <p:txBody>
          <a:bodyPr lIns="91440" tIns="45720" rIns="91440" bIns="45720" anchor="b">
            <a:normAutofit fontScale="90000"/>
          </a:bodyPr>
          <a:lstStyle/>
          <a:p>
            <a:pPr indent="0" algn="ctr" defTabSz="914040">
              <a:lnSpc>
                <a:spcPct val="90000"/>
              </a:lnSpc>
              <a:buNone/>
            </a:pPr>
            <a:r>
              <a:rPr lang="en-US" sz="6000" b="0" u="none" strike="noStrike" dirty="0">
                <a:solidFill>
                  <a:schemeClr val="lt1"/>
                </a:solidFill>
                <a:effectLst/>
                <a:uFillTx/>
                <a:latin typeface="Aptos Display"/>
              </a:rPr>
              <a:t>EPCRA 101: From Chemical Storage to Community Preparedness</a:t>
            </a:r>
            <a:br>
              <a:rPr sz="6000" dirty="0"/>
            </a:br>
            <a:r>
              <a:rPr lang="en-US" sz="2000" b="0" u="none" strike="noStrike" dirty="0">
                <a:solidFill>
                  <a:schemeClr val="lt1"/>
                </a:solidFill>
                <a:effectLst/>
                <a:uFillTx/>
                <a:latin typeface="Aptos Display"/>
              </a:rPr>
              <a:t>Matt Wormus</a:t>
            </a:r>
            <a:br>
              <a:rPr sz="6000" dirty="0"/>
            </a:br>
            <a:r>
              <a:rPr lang="en-US" sz="2000" b="0" u="none" strike="noStrike" dirty="0">
                <a:solidFill>
                  <a:schemeClr val="lt1"/>
                </a:solidFill>
                <a:effectLst/>
                <a:uFillTx/>
                <a:latin typeface="Aptos Display"/>
              </a:rPr>
              <a:t>9/29/2026</a:t>
            </a:r>
            <a:endParaRPr lang="en-US" sz="2000" b="0" u="none" strike="noStrike" dirty="0">
              <a:solidFill>
                <a:schemeClr val="dk1"/>
              </a:solidFill>
              <a:effectLst/>
              <a:uFillTx/>
              <a:latin typeface="Aptos Display"/>
            </a:endParaRPr>
          </a:p>
        </p:txBody>
      </p:sp>
      <p:pic>
        <p:nvPicPr>
          <p:cNvPr id="75" name="Picture 6"/>
          <p:cNvPicPr/>
          <p:nvPr/>
        </p:nvPicPr>
        <p:blipFill>
          <a:blip r:embed="rId5"/>
          <a:srcRect l="5183"/>
          <a:stretch>
            <a:fillRect/>
          </a:stretch>
        </p:blipFill>
        <p:spPr>
          <a:xfrm>
            <a:off x="4102560" y="286560"/>
            <a:ext cx="3986640" cy="1804680"/>
          </a:xfrm>
          <a:prstGeom prst="rect">
            <a:avLst/>
          </a:prstGeom>
          <a:noFill/>
          <a:ln w="0">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Group 7"/>
          <p:cNvGrpSpPr/>
          <p:nvPr/>
        </p:nvGrpSpPr>
        <p:grpSpPr>
          <a:xfrm>
            <a:off x="0" y="0"/>
            <a:ext cx="12191760" cy="1200240"/>
            <a:chOff x="0" y="0"/>
            <a:chExt cx="12191760" cy="1200240"/>
          </a:xfrm>
        </p:grpSpPr>
        <p:sp>
          <p:nvSpPr>
            <p:cNvPr id="77" name="Rectangle 4"/>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78" name="Picture 6"/>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79" name="PlaceHolder 1"/>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3600" b="0" u="none" strike="noStrike" dirty="0">
                <a:solidFill>
                  <a:srgbClr val="FFFFFF"/>
                </a:solidFill>
                <a:effectLst/>
                <a:uFillTx/>
                <a:latin typeface="Aptos Display"/>
              </a:rPr>
              <a:t>Agenda for Today</a:t>
            </a:r>
            <a:endParaRPr lang="en-US" sz="3600" b="0" u="none" strike="noStrike" dirty="0">
              <a:solidFill>
                <a:schemeClr val="dk1"/>
              </a:solidFill>
              <a:effectLst/>
              <a:uFillTx/>
              <a:latin typeface="Aptos Display"/>
            </a:endParaRPr>
          </a:p>
        </p:txBody>
      </p:sp>
      <p:sp>
        <p:nvSpPr>
          <p:cNvPr id="80" name="Oval 8"/>
          <p:cNvSpPr/>
          <p:nvPr/>
        </p:nvSpPr>
        <p:spPr>
          <a:xfrm>
            <a:off x="822960" y="1783080"/>
            <a:ext cx="868320" cy="868320"/>
          </a:xfrm>
          <a:prstGeom prst="ellipse">
            <a:avLst/>
          </a:prstGeom>
          <a:solidFill>
            <a:srgbClr val="0E3A5B"/>
          </a:solidFill>
          <a:ln>
            <a:noFill/>
          </a:ln>
        </p:spPr>
        <p:style>
          <a:lnRef idx="1">
            <a:schemeClr val="accent1"/>
          </a:lnRef>
          <a:fillRef idx="3">
            <a:schemeClr val="accent1"/>
          </a:fillRef>
          <a:effectRef idx="2">
            <a:schemeClr val="accent1"/>
          </a:effectRef>
          <a:fontRef idx="minor"/>
        </p:style>
        <p:txBody>
          <a:bodyPr lIns="0" tIns="0" rIns="0" bIns="0" anchor="ctr">
            <a:noAutofit/>
          </a:bodyPr>
          <a:lstStyle/>
          <a:p>
            <a:pPr algn="ctr" defTabSz="914400">
              <a:lnSpc>
                <a:spcPct val="100000"/>
              </a:lnSpc>
              <a:spcAft>
                <a:spcPts val="400"/>
              </a:spcAft>
            </a:pPr>
            <a:r>
              <a:rPr lang="en-US" sz="2600" b="1" u="none" strike="noStrike" dirty="0">
                <a:solidFill>
                  <a:srgbClr val="FFFFFF"/>
                </a:solidFill>
                <a:effectLst/>
                <a:uFillTx/>
                <a:latin typeface="Aptos"/>
              </a:rPr>
              <a:t>01</a:t>
            </a:r>
            <a:endParaRPr lang="en-US" sz="2600" b="0" u="none" strike="noStrike" dirty="0">
              <a:solidFill>
                <a:srgbClr val="FFFFFF"/>
              </a:solidFill>
              <a:effectLst/>
              <a:uFillTx/>
              <a:latin typeface="Calibri"/>
            </a:endParaRPr>
          </a:p>
        </p:txBody>
      </p:sp>
      <p:sp>
        <p:nvSpPr>
          <p:cNvPr id="81" name="Rounded Rectangle 9"/>
          <p:cNvSpPr/>
          <p:nvPr/>
        </p:nvSpPr>
        <p:spPr>
          <a:xfrm>
            <a:off x="1874520" y="1828800"/>
            <a:ext cx="4251600" cy="77688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82880" tIns="109800" rIns="182880" bIns="109800" anchor="ctr">
            <a:noAutofit/>
          </a:bodyPr>
          <a:lstStyle/>
          <a:p>
            <a:pPr defTabSz="914400">
              <a:lnSpc>
                <a:spcPct val="100000"/>
              </a:lnSpc>
              <a:spcAft>
                <a:spcPts val="400"/>
              </a:spcAft>
            </a:pPr>
            <a:r>
              <a:rPr lang="en-US" sz="1900" b="1" u="none" strike="noStrike" dirty="0">
                <a:solidFill>
                  <a:srgbClr val="0E3A5B"/>
                </a:solidFill>
                <a:effectLst/>
                <a:uFillTx/>
                <a:latin typeface="Aptos"/>
              </a:rPr>
              <a:t>History of Pre-EPCRA Emergency Planning</a:t>
            </a:r>
            <a:endParaRPr lang="en-US" sz="1900" b="0" u="none" strike="noStrike" dirty="0">
              <a:solidFill>
                <a:srgbClr val="000000"/>
              </a:solidFill>
              <a:effectLst/>
              <a:uFillTx/>
              <a:latin typeface="Calibri"/>
            </a:endParaRPr>
          </a:p>
        </p:txBody>
      </p:sp>
      <p:sp>
        <p:nvSpPr>
          <p:cNvPr id="82" name="Oval 10"/>
          <p:cNvSpPr/>
          <p:nvPr/>
        </p:nvSpPr>
        <p:spPr>
          <a:xfrm>
            <a:off x="822960" y="3200400"/>
            <a:ext cx="868320" cy="868320"/>
          </a:xfrm>
          <a:prstGeom prst="ellipse">
            <a:avLst/>
          </a:prstGeom>
          <a:solidFill>
            <a:srgbClr val="0E3A5B"/>
          </a:solidFill>
          <a:ln>
            <a:noFill/>
          </a:ln>
        </p:spPr>
        <p:style>
          <a:lnRef idx="1">
            <a:schemeClr val="accent1"/>
          </a:lnRef>
          <a:fillRef idx="3">
            <a:schemeClr val="accent1"/>
          </a:fillRef>
          <a:effectRef idx="2">
            <a:schemeClr val="accent1"/>
          </a:effectRef>
          <a:fontRef idx="minor"/>
        </p:style>
        <p:txBody>
          <a:bodyPr lIns="0" tIns="0" rIns="0" bIns="0" anchor="ctr">
            <a:noAutofit/>
          </a:bodyPr>
          <a:lstStyle/>
          <a:p>
            <a:pPr algn="ctr" defTabSz="914400">
              <a:lnSpc>
                <a:spcPct val="100000"/>
              </a:lnSpc>
              <a:spcAft>
                <a:spcPts val="400"/>
              </a:spcAft>
            </a:pPr>
            <a:r>
              <a:rPr lang="en-US" sz="2600" b="1" u="none" strike="noStrike" dirty="0">
                <a:solidFill>
                  <a:srgbClr val="FFFFFF"/>
                </a:solidFill>
                <a:effectLst/>
                <a:uFillTx/>
                <a:latin typeface="Aptos"/>
              </a:rPr>
              <a:t>02</a:t>
            </a:r>
            <a:endParaRPr lang="en-US" sz="2600" b="0" u="none" strike="noStrike" dirty="0">
              <a:solidFill>
                <a:srgbClr val="FFFFFF"/>
              </a:solidFill>
              <a:effectLst/>
              <a:uFillTx/>
              <a:latin typeface="Calibri"/>
            </a:endParaRPr>
          </a:p>
        </p:txBody>
      </p:sp>
      <p:sp>
        <p:nvSpPr>
          <p:cNvPr id="83" name="Rounded Rectangle 11"/>
          <p:cNvSpPr/>
          <p:nvPr/>
        </p:nvSpPr>
        <p:spPr>
          <a:xfrm>
            <a:off x="1874520" y="3246120"/>
            <a:ext cx="4251600" cy="77688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82880" tIns="109800" rIns="182880" bIns="109800" anchor="ctr">
            <a:noAutofit/>
          </a:bodyPr>
          <a:lstStyle/>
          <a:p>
            <a:pPr defTabSz="914400">
              <a:lnSpc>
                <a:spcPct val="100000"/>
              </a:lnSpc>
              <a:spcAft>
                <a:spcPts val="400"/>
              </a:spcAft>
            </a:pPr>
            <a:r>
              <a:rPr lang="en-US" sz="1900" b="1" u="none" strike="noStrike" dirty="0">
                <a:solidFill>
                  <a:srgbClr val="0E3A5B"/>
                </a:solidFill>
                <a:effectLst/>
                <a:uFillTx/>
                <a:latin typeface="Aptos"/>
              </a:rPr>
              <a:t>The Formation of EPCRA and LEPCs</a:t>
            </a:r>
            <a:endParaRPr lang="en-US" sz="1900" b="0" u="none" strike="noStrike" dirty="0">
              <a:solidFill>
                <a:srgbClr val="000000"/>
              </a:solidFill>
              <a:effectLst/>
              <a:uFillTx/>
              <a:latin typeface="Calibri"/>
            </a:endParaRPr>
          </a:p>
        </p:txBody>
      </p:sp>
      <p:sp>
        <p:nvSpPr>
          <p:cNvPr id="84" name="Oval 12"/>
          <p:cNvSpPr/>
          <p:nvPr/>
        </p:nvSpPr>
        <p:spPr>
          <a:xfrm>
            <a:off x="822960" y="4617720"/>
            <a:ext cx="868320" cy="868320"/>
          </a:xfrm>
          <a:prstGeom prst="ellipse">
            <a:avLst/>
          </a:prstGeom>
          <a:solidFill>
            <a:srgbClr val="0E3A5B"/>
          </a:solidFill>
          <a:ln>
            <a:noFill/>
          </a:ln>
        </p:spPr>
        <p:style>
          <a:lnRef idx="1">
            <a:schemeClr val="accent1"/>
          </a:lnRef>
          <a:fillRef idx="3">
            <a:schemeClr val="accent1"/>
          </a:fillRef>
          <a:effectRef idx="2">
            <a:schemeClr val="accent1"/>
          </a:effectRef>
          <a:fontRef idx="minor"/>
        </p:style>
        <p:txBody>
          <a:bodyPr lIns="0" tIns="0" rIns="0" bIns="0" anchor="ctr">
            <a:noAutofit/>
          </a:bodyPr>
          <a:lstStyle/>
          <a:p>
            <a:pPr algn="ctr" defTabSz="914400">
              <a:lnSpc>
                <a:spcPct val="100000"/>
              </a:lnSpc>
              <a:spcAft>
                <a:spcPts val="400"/>
              </a:spcAft>
            </a:pPr>
            <a:r>
              <a:rPr lang="en-US" sz="2600" b="1" u="none" strike="noStrike" dirty="0">
                <a:solidFill>
                  <a:srgbClr val="FFFFFF"/>
                </a:solidFill>
                <a:effectLst/>
                <a:uFillTx/>
                <a:latin typeface="Aptos"/>
              </a:rPr>
              <a:t>03</a:t>
            </a:r>
            <a:endParaRPr lang="en-US" sz="2600" b="0" u="none" strike="noStrike" dirty="0">
              <a:solidFill>
                <a:srgbClr val="FFFFFF"/>
              </a:solidFill>
              <a:effectLst/>
              <a:uFillTx/>
              <a:latin typeface="Calibri"/>
            </a:endParaRPr>
          </a:p>
        </p:txBody>
      </p:sp>
      <p:sp>
        <p:nvSpPr>
          <p:cNvPr id="85" name="Rounded Rectangle 13"/>
          <p:cNvSpPr/>
          <p:nvPr/>
        </p:nvSpPr>
        <p:spPr>
          <a:xfrm>
            <a:off x="2057400" y="4709520"/>
            <a:ext cx="4251600" cy="77688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82880" tIns="109800" rIns="182880" bIns="109800" anchor="ctr">
            <a:noAutofit/>
          </a:bodyPr>
          <a:lstStyle/>
          <a:p>
            <a:pPr defTabSz="914400">
              <a:lnSpc>
                <a:spcPct val="100000"/>
              </a:lnSpc>
              <a:spcAft>
                <a:spcPts val="400"/>
              </a:spcAft>
            </a:pPr>
            <a:r>
              <a:rPr lang="en-US" sz="1900" b="1" u="none" strike="noStrike" dirty="0">
                <a:solidFill>
                  <a:srgbClr val="0E3A5B"/>
                </a:solidFill>
                <a:effectLst/>
                <a:uFillTx/>
                <a:latin typeface="Aptos"/>
              </a:rPr>
              <a:t>EPCRA Reporting Sections (302 to 313, 324)</a:t>
            </a:r>
            <a:endParaRPr lang="en-US" sz="1900" b="0" u="none" strike="noStrike" dirty="0">
              <a:solidFill>
                <a:srgbClr val="000000"/>
              </a:solidFill>
              <a:effectLst/>
              <a:uFillTx/>
              <a:latin typeface="Calibri"/>
            </a:endParaRPr>
          </a:p>
        </p:txBody>
      </p:sp>
      <p:sp>
        <p:nvSpPr>
          <p:cNvPr id="86" name="Oval 14"/>
          <p:cNvSpPr/>
          <p:nvPr/>
        </p:nvSpPr>
        <p:spPr>
          <a:xfrm>
            <a:off x="6400800" y="1783080"/>
            <a:ext cx="868320" cy="868320"/>
          </a:xfrm>
          <a:prstGeom prst="ellipse">
            <a:avLst/>
          </a:prstGeom>
          <a:solidFill>
            <a:srgbClr val="0E3A5B"/>
          </a:solidFill>
          <a:ln>
            <a:noFill/>
          </a:ln>
        </p:spPr>
        <p:style>
          <a:lnRef idx="1">
            <a:schemeClr val="accent1"/>
          </a:lnRef>
          <a:fillRef idx="3">
            <a:schemeClr val="accent1"/>
          </a:fillRef>
          <a:effectRef idx="2">
            <a:schemeClr val="accent1"/>
          </a:effectRef>
          <a:fontRef idx="minor"/>
        </p:style>
        <p:txBody>
          <a:bodyPr lIns="0" tIns="0" rIns="0" bIns="0" anchor="ctr">
            <a:noAutofit/>
          </a:bodyPr>
          <a:lstStyle/>
          <a:p>
            <a:pPr algn="ctr" defTabSz="914400">
              <a:lnSpc>
                <a:spcPct val="100000"/>
              </a:lnSpc>
              <a:spcAft>
                <a:spcPts val="400"/>
              </a:spcAft>
            </a:pPr>
            <a:r>
              <a:rPr lang="en-US" sz="2600" b="1" u="none" strike="noStrike" dirty="0">
                <a:solidFill>
                  <a:srgbClr val="FFFFFF"/>
                </a:solidFill>
                <a:effectLst/>
                <a:uFillTx/>
                <a:latin typeface="Aptos"/>
              </a:rPr>
              <a:t>04</a:t>
            </a:r>
            <a:endParaRPr lang="en-US" sz="2600" b="0" u="none" strike="noStrike" dirty="0">
              <a:solidFill>
                <a:srgbClr val="FFFFFF"/>
              </a:solidFill>
              <a:effectLst/>
              <a:uFillTx/>
              <a:latin typeface="Calibri"/>
            </a:endParaRPr>
          </a:p>
        </p:txBody>
      </p:sp>
      <p:sp>
        <p:nvSpPr>
          <p:cNvPr id="87" name="Rounded Rectangle 15"/>
          <p:cNvSpPr/>
          <p:nvPr/>
        </p:nvSpPr>
        <p:spPr>
          <a:xfrm>
            <a:off x="7452360" y="1828800"/>
            <a:ext cx="4251600" cy="77688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82880" tIns="109800" rIns="182880" bIns="109800" anchor="ctr">
            <a:noAutofit/>
          </a:bodyPr>
          <a:lstStyle/>
          <a:p>
            <a:pPr defTabSz="914400">
              <a:lnSpc>
                <a:spcPct val="100000"/>
              </a:lnSpc>
              <a:spcAft>
                <a:spcPts val="400"/>
              </a:spcAft>
            </a:pPr>
            <a:r>
              <a:rPr lang="en-US" sz="1900" b="1" u="none" strike="noStrike" dirty="0">
                <a:solidFill>
                  <a:srgbClr val="0E3A5B"/>
                </a:solidFill>
                <a:effectLst/>
                <a:uFillTx/>
                <a:latin typeface="Aptos"/>
              </a:rPr>
              <a:t>Exemptions</a:t>
            </a:r>
            <a:endParaRPr lang="en-US" sz="1900" b="0" u="none" strike="noStrike" dirty="0">
              <a:solidFill>
                <a:srgbClr val="000000"/>
              </a:solidFill>
              <a:effectLst/>
              <a:uFillTx/>
              <a:latin typeface="Calibri"/>
            </a:endParaRPr>
          </a:p>
        </p:txBody>
      </p:sp>
      <p:sp>
        <p:nvSpPr>
          <p:cNvPr id="88" name="Oval 16"/>
          <p:cNvSpPr/>
          <p:nvPr/>
        </p:nvSpPr>
        <p:spPr>
          <a:xfrm>
            <a:off x="6400800" y="3200400"/>
            <a:ext cx="868320" cy="868320"/>
          </a:xfrm>
          <a:prstGeom prst="ellipse">
            <a:avLst/>
          </a:prstGeom>
          <a:solidFill>
            <a:srgbClr val="0E3A5B"/>
          </a:solidFill>
          <a:ln>
            <a:noFill/>
          </a:ln>
        </p:spPr>
        <p:style>
          <a:lnRef idx="1">
            <a:schemeClr val="accent1"/>
          </a:lnRef>
          <a:fillRef idx="3">
            <a:schemeClr val="accent1"/>
          </a:fillRef>
          <a:effectRef idx="2">
            <a:schemeClr val="accent1"/>
          </a:effectRef>
          <a:fontRef idx="minor"/>
        </p:style>
        <p:txBody>
          <a:bodyPr lIns="0" tIns="0" rIns="0" bIns="0" anchor="ctr">
            <a:noAutofit/>
          </a:bodyPr>
          <a:lstStyle/>
          <a:p>
            <a:pPr algn="ctr" defTabSz="914400">
              <a:lnSpc>
                <a:spcPct val="100000"/>
              </a:lnSpc>
              <a:spcAft>
                <a:spcPts val="400"/>
              </a:spcAft>
            </a:pPr>
            <a:r>
              <a:rPr lang="en-US" sz="2600" b="1" u="none" strike="noStrike" dirty="0">
                <a:solidFill>
                  <a:srgbClr val="FFFFFF"/>
                </a:solidFill>
                <a:effectLst/>
                <a:uFillTx/>
                <a:latin typeface="Aptos"/>
              </a:rPr>
              <a:t>05</a:t>
            </a:r>
            <a:endParaRPr lang="en-US" sz="2600" b="0" u="none" strike="noStrike" dirty="0">
              <a:solidFill>
                <a:srgbClr val="FFFFFF"/>
              </a:solidFill>
              <a:effectLst/>
              <a:uFillTx/>
              <a:latin typeface="Calibri"/>
            </a:endParaRPr>
          </a:p>
        </p:txBody>
      </p:sp>
      <p:sp>
        <p:nvSpPr>
          <p:cNvPr id="89" name="Rounded Rectangle 17"/>
          <p:cNvSpPr/>
          <p:nvPr/>
        </p:nvSpPr>
        <p:spPr>
          <a:xfrm>
            <a:off x="7452360" y="3246120"/>
            <a:ext cx="4251600" cy="77688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82880" tIns="109800" rIns="182880" bIns="109800" anchor="ctr">
            <a:noAutofit/>
          </a:bodyPr>
          <a:lstStyle/>
          <a:p>
            <a:pPr defTabSz="914400">
              <a:lnSpc>
                <a:spcPct val="100000"/>
              </a:lnSpc>
              <a:spcAft>
                <a:spcPts val="400"/>
              </a:spcAft>
            </a:pPr>
            <a:r>
              <a:rPr lang="en-US" sz="1900" b="1" u="none" strike="noStrike" dirty="0">
                <a:solidFill>
                  <a:srgbClr val="0E3A5B"/>
                </a:solidFill>
                <a:effectLst/>
                <a:uFillTx/>
                <a:latin typeface="Aptos"/>
              </a:rPr>
              <a:t>Resources and Upcoming Webinars</a:t>
            </a:r>
            <a:endParaRPr lang="en-US" sz="1900" b="0" u="none" strike="noStrike" dirty="0">
              <a:solidFill>
                <a:srgbClr val="000000"/>
              </a:solidFill>
              <a:effectLst/>
              <a:uFillTx/>
              <a:latin typeface="Calibri"/>
            </a:endParaRPr>
          </a:p>
        </p:txBody>
      </p:sp>
      <p:sp>
        <p:nvSpPr>
          <p:cNvPr id="90" name="Oval 18"/>
          <p:cNvSpPr/>
          <p:nvPr/>
        </p:nvSpPr>
        <p:spPr>
          <a:xfrm>
            <a:off x="6400800" y="4617720"/>
            <a:ext cx="868320" cy="868320"/>
          </a:xfrm>
          <a:prstGeom prst="ellipse">
            <a:avLst/>
          </a:prstGeom>
          <a:solidFill>
            <a:srgbClr val="0E3A5B"/>
          </a:solidFill>
          <a:ln>
            <a:noFill/>
          </a:ln>
        </p:spPr>
        <p:style>
          <a:lnRef idx="1">
            <a:schemeClr val="accent1"/>
          </a:lnRef>
          <a:fillRef idx="3">
            <a:schemeClr val="accent1"/>
          </a:fillRef>
          <a:effectRef idx="2">
            <a:schemeClr val="accent1"/>
          </a:effectRef>
          <a:fontRef idx="minor"/>
        </p:style>
        <p:txBody>
          <a:bodyPr lIns="0" tIns="0" rIns="0" bIns="0" anchor="ctr">
            <a:noAutofit/>
          </a:bodyPr>
          <a:lstStyle/>
          <a:p>
            <a:pPr algn="ctr" defTabSz="914400">
              <a:lnSpc>
                <a:spcPct val="100000"/>
              </a:lnSpc>
              <a:spcAft>
                <a:spcPts val="400"/>
              </a:spcAft>
            </a:pPr>
            <a:r>
              <a:rPr lang="en-US" sz="2600" b="1" u="none" strike="noStrike" dirty="0">
                <a:solidFill>
                  <a:srgbClr val="FFFFFF"/>
                </a:solidFill>
                <a:effectLst/>
                <a:uFillTx/>
                <a:latin typeface="Aptos"/>
              </a:rPr>
              <a:t>06</a:t>
            </a:r>
            <a:endParaRPr lang="en-US" sz="2600" b="0" u="none" strike="noStrike" dirty="0">
              <a:solidFill>
                <a:srgbClr val="FFFFFF"/>
              </a:solidFill>
              <a:effectLst/>
              <a:uFillTx/>
              <a:latin typeface="Calibri"/>
            </a:endParaRPr>
          </a:p>
        </p:txBody>
      </p:sp>
      <p:sp>
        <p:nvSpPr>
          <p:cNvPr id="91" name="Rounded Rectangle 19"/>
          <p:cNvSpPr/>
          <p:nvPr/>
        </p:nvSpPr>
        <p:spPr>
          <a:xfrm>
            <a:off x="7452360" y="4663440"/>
            <a:ext cx="4251600" cy="77688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82880" tIns="109800" rIns="182880" bIns="109800" anchor="ctr">
            <a:noAutofit/>
          </a:bodyPr>
          <a:lstStyle/>
          <a:p>
            <a:pPr defTabSz="914400">
              <a:lnSpc>
                <a:spcPct val="100000"/>
              </a:lnSpc>
              <a:spcAft>
                <a:spcPts val="400"/>
              </a:spcAft>
            </a:pPr>
            <a:r>
              <a:rPr lang="en-US" sz="1900" b="1" u="none" strike="noStrike" dirty="0">
                <a:solidFill>
                  <a:srgbClr val="0E3A5B"/>
                </a:solidFill>
                <a:effectLst/>
                <a:uFillTx/>
                <a:latin typeface="Aptos"/>
              </a:rPr>
              <a:t>Takeaways and Questions</a:t>
            </a:r>
            <a:endParaRPr lang="en-US" sz="1900" b="0" u="none" strike="noStrike" dirty="0">
              <a:solidFill>
                <a:srgbClr val="000000"/>
              </a:solidFill>
              <a:effectLst/>
              <a:uFillTx/>
              <a:latin typeface="Calibri"/>
            </a:endParaRPr>
          </a:p>
        </p:txBody>
      </p:sp>
      <p:sp>
        <p:nvSpPr>
          <p:cNvPr id="3" name="PlaceHolder 2"/>
          <p:cNvSpPr>
            <a:spLocks noGrp="1"/>
          </p:cNvSpPr>
          <p:nvPr>
            <p:ph type="sldNum" idx="12"/>
          </p:nvPr>
        </p:nvSpPr>
        <p:spPr/>
        <p:txBody>
          <a:bodyPr/>
          <a:lstStyle/>
          <a:p>
            <a:fld id="{663AD790-44F3-480F-ADF9-D576CDEF956B}" type="slidenum">
              <a:rPr/>
              <a:t>3</a:t>
            </a:fld>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PlaceHolder 1"/>
          <p:cNvSpPr>
            <a:spLocks noGrp="1"/>
          </p:cNvSpPr>
          <p:nvPr>
            <p:ph type="title"/>
          </p:nvPr>
        </p:nvSpPr>
        <p:spPr>
          <a:xfrm>
            <a:off x="831960" y="1709640"/>
            <a:ext cx="10515240" cy="2852280"/>
          </a:xfrm>
          <a:prstGeom prst="rect">
            <a:avLst/>
          </a:prstGeom>
          <a:noFill/>
          <a:ln w="0">
            <a:noFill/>
          </a:ln>
        </p:spPr>
        <p:txBody>
          <a:bodyPr lIns="91440" tIns="45720" rIns="91440" bIns="45720" anchor="b">
            <a:noAutofit/>
          </a:bodyPr>
          <a:lstStyle/>
          <a:p>
            <a:pPr indent="0" algn="l" defTabSz="914040">
              <a:lnSpc>
                <a:spcPct val="90000"/>
              </a:lnSpc>
              <a:buNone/>
            </a:pPr>
            <a:r>
              <a:rPr lang="en-US" sz="6000" b="0" u="none" strike="noStrike" dirty="0">
                <a:solidFill>
                  <a:schemeClr val="dk1"/>
                </a:solidFill>
                <a:effectLst/>
                <a:uFillTx/>
                <a:latin typeface="Aptos Display"/>
              </a:rPr>
              <a:t>History</a:t>
            </a:r>
          </a:p>
        </p:txBody>
      </p:sp>
      <p:sp>
        <p:nvSpPr>
          <p:cNvPr id="93" name="PlaceHolder 2"/>
          <p:cNvSpPr>
            <a:spLocks noGrp="1"/>
          </p:cNvSpPr>
          <p:nvPr>
            <p:ph/>
          </p:nvPr>
        </p:nvSpPr>
        <p:spPr>
          <a:xfrm>
            <a:off x="831960" y="4589640"/>
            <a:ext cx="10515240" cy="1499760"/>
          </a:xfrm>
          <a:prstGeom prst="rect">
            <a:avLst/>
          </a:prstGeom>
          <a:noFill/>
          <a:ln w="0">
            <a:noFill/>
          </a:ln>
        </p:spPr>
        <p:txBody>
          <a:bodyPr lIns="91440" tIns="45720" rIns="91440" bIns="45720" anchor="t">
            <a:noAutofit/>
          </a:bodyPr>
          <a:lstStyle/>
          <a:p>
            <a:pPr indent="0" algn="l" defTabSz="914040">
              <a:lnSpc>
                <a:spcPct val="90000"/>
              </a:lnSpc>
              <a:spcBef>
                <a:spcPts val="998"/>
              </a:spcBef>
              <a:buNone/>
              <a:tabLst>
                <a:tab pos="0" algn="l"/>
              </a:tabLst>
            </a:pPr>
            <a:r>
              <a:rPr lang="en-US" sz="2200" b="0" u="none" strike="noStrike" dirty="0">
                <a:solidFill>
                  <a:srgbClr val="0E3A5B"/>
                </a:solidFill>
                <a:effectLst/>
                <a:uFillTx/>
                <a:latin typeface="Aptos"/>
              </a:rPr>
              <a:t>Chemical disasters that set the stage for EPCRA</a:t>
            </a:r>
            <a:endParaRPr lang="en-US" sz="2200" b="0" u="none" strike="noStrike" dirty="0">
              <a:solidFill>
                <a:schemeClr val="dk1">
                  <a:tint val="82000"/>
                </a:schemeClr>
              </a:solidFill>
              <a:effectLst/>
              <a:uFillTx/>
              <a:latin typeface="Aptos"/>
            </a:endParaRPr>
          </a:p>
        </p:txBody>
      </p:sp>
      <p:sp>
        <p:nvSpPr>
          <p:cNvPr id="94" name="Oval 6"/>
          <p:cNvSpPr/>
          <p:nvPr/>
        </p:nvSpPr>
        <p:spPr>
          <a:xfrm>
            <a:off x="868680" y="2148840"/>
            <a:ext cx="1051200" cy="1051200"/>
          </a:xfrm>
          <a:prstGeom prst="ellipse">
            <a:avLst/>
          </a:prstGeom>
          <a:solidFill>
            <a:srgbClr val="0E3A5B"/>
          </a:solidFill>
          <a:ln>
            <a:noFill/>
          </a:ln>
        </p:spPr>
        <p:style>
          <a:lnRef idx="1">
            <a:schemeClr val="accent1"/>
          </a:lnRef>
          <a:fillRef idx="3">
            <a:schemeClr val="accent1"/>
          </a:fillRef>
          <a:effectRef idx="2">
            <a:schemeClr val="accent1"/>
          </a:effectRef>
          <a:fontRef idx="minor"/>
        </p:style>
        <p:txBody>
          <a:bodyPr lIns="0" tIns="0" rIns="0" bIns="0" anchor="ctr">
            <a:noAutofit/>
          </a:bodyPr>
          <a:lstStyle/>
          <a:p>
            <a:pPr algn="ctr" defTabSz="914400">
              <a:lnSpc>
                <a:spcPct val="100000"/>
              </a:lnSpc>
              <a:spcAft>
                <a:spcPts val="400"/>
              </a:spcAft>
            </a:pPr>
            <a:r>
              <a:rPr lang="en-US" sz="2800" b="1" u="none" strike="noStrike" dirty="0">
                <a:solidFill>
                  <a:srgbClr val="FFFFFF"/>
                </a:solidFill>
                <a:effectLst/>
                <a:uFillTx/>
                <a:latin typeface="Aptos"/>
              </a:rPr>
              <a:t>01</a:t>
            </a:r>
            <a:endParaRPr lang="en-US" sz="2800" b="0" u="none" strike="noStrike" dirty="0">
              <a:solidFill>
                <a:srgbClr val="FFFFFF"/>
              </a:solidFill>
              <a:effectLst/>
              <a:uFillTx/>
              <a:latin typeface="Calibri"/>
            </a:endParaRPr>
          </a:p>
        </p:txBody>
      </p:sp>
      <p:sp>
        <p:nvSpPr>
          <p:cNvPr id="4" name="PlaceHolder 3"/>
          <p:cNvSpPr>
            <a:spLocks noGrp="1"/>
          </p:cNvSpPr>
          <p:nvPr>
            <p:ph type="sldNum" idx="15"/>
          </p:nvPr>
        </p:nvSpPr>
        <p:spPr/>
        <p:txBody>
          <a:bodyPr/>
          <a:lstStyle/>
          <a:p>
            <a:fld id="{B3E9EA77-D031-41B0-96F1-D12D9C8BE4A4}" type="slidenum">
              <a:rPr/>
              <a:t>4</a:t>
            </a:fld>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Group 4"/>
          <p:cNvGrpSpPr/>
          <p:nvPr/>
        </p:nvGrpSpPr>
        <p:grpSpPr>
          <a:xfrm>
            <a:off x="0" y="0"/>
            <a:ext cx="12191760" cy="1200240"/>
            <a:chOff x="0" y="0"/>
            <a:chExt cx="12191760" cy="1200240"/>
          </a:xfrm>
        </p:grpSpPr>
        <p:sp>
          <p:nvSpPr>
            <p:cNvPr id="96"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97" name="Picture 6"/>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98" name="PlaceHolder 1"/>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2800" b="0" u="none" strike="noStrike" dirty="0">
                <a:solidFill>
                  <a:srgbClr val="FFFFFF"/>
                </a:solidFill>
                <a:effectLst/>
                <a:uFillTx/>
                <a:latin typeface="Aptos Display"/>
              </a:rPr>
              <a:t>Origins of EPCRA: Setting the Stage</a:t>
            </a:r>
            <a:endParaRPr lang="en-US" sz="2800" b="0" u="none" strike="noStrike" dirty="0">
              <a:solidFill>
                <a:schemeClr val="dk1"/>
              </a:solidFill>
              <a:effectLst/>
              <a:uFillTx/>
              <a:latin typeface="Aptos Display"/>
            </a:endParaRPr>
          </a:p>
        </p:txBody>
      </p:sp>
      <p:sp>
        <p:nvSpPr>
          <p:cNvPr id="99" name="Rectangle 18"/>
          <p:cNvSpPr/>
          <p:nvPr/>
        </p:nvSpPr>
        <p:spPr>
          <a:xfrm>
            <a:off x="1097280" y="3310200"/>
            <a:ext cx="9966600" cy="54360"/>
          </a:xfrm>
          <a:prstGeom prst="rect">
            <a:avLst/>
          </a:prstGeom>
          <a:solidFill>
            <a:srgbClr val="0E3A5B"/>
          </a:solidFill>
          <a:ln>
            <a:noFill/>
          </a:ln>
        </p:spPr>
        <p:style>
          <a:lnRef idx="1">
            <a:schemeClr val="accent1"/>
          </a:lnRef>
          <a:fillRef idx="3">
            <a:schemeClr val="accent1"/>
          </a:fillRef>
          <a:effectRef idx="2">
            <a:schemeClr val="accent1"/>
          </a:effectRef>
          <a:fontRef idx="minor"/>
        </p:style>
        <p:txBody>
          <a:bodyPr lIns="90000" tIns="9720" rIns="90000" bIns="9720" anchor="ctr">
            <a:noAutofit/>
          </a:bodyPr>
          <a:lstStyle/>
          <a:p>
            <a:endParaRPr lang="en-US" sz="1800" b="0" u="none" strike="noStrike" dirty="0">
              <a:solidFill>
                <a:schemeClr val="lt1"/>
              </a:solidFill>
              <a:effectLst/>
              <a:uFillTx/>
              <a:latin typeface="Aptos"/>
            </a:endParaRPr>
          </a:p>
        </p:txBody>
      </p:sp>
      <p:sp>
        <p:nvSpPr>
          <p:cNvPr id="100" name="TextBox 19"/>
          <p:cNvSpPr/>
          <p:nvPr/>
        </p:nvSpPr>
        <p:spPr>
          <a:xfrm>
            <a:off x="685800" y="1874520"/>
            <a:ext cx="2377080" cy="10969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b">
            <a:noAutofit/>
          </a:bodyPr>
          <a:lstStyle/>
          <a:p>
            <a:pPr algn="ctr" defTabSz="914400">
              <a:lnSpc>
                <a:spcPct val="100000"/>
              </a:lnSpc>
            </a:pPr>
            <a:r>
              <a:rPr lang="en-US" sz="4000" b="1" u="none" strike="noStrike" dirty="0">
                <a:solidFill>
                  <a:srgbClr val="0E3A5B"/>
                </a:solidFill>
                <a:effectLst/>
                <a:uFillTx/>
                <a:latin typeface="Aptos"/>
              </a:rPr>
              <a:t>1970</a:t>
            </a:r>
            <a:endParaRPr lang="en-US" sz="4000" b="0" u="none" strike="noStrike" dirty="0">
              <a:solidFill>
                <a:srgbClr val="000000"/>
              </a:solidFill>
              <a:effectLst/>
              <a:uFillTx/>
              <a:latin typeface="Calibri"/>
            </a:endParaRPr>
          </a:p>
          <a:p>
            <a:pPr algn="ctr" defTabSz="914400">
              <a:lnSpc>
                <a:spcPct val="100000"/>
              </a:lnSpc>
              <a:spcAft>
                <a:spcPts val="400"/>
              </a:spcAft>
            </a:pPr>
            <a:r>
              <a:rPr lang="en-US" sz="1900" b="0" u="none" strike="noStrike" dirty="0">
                <a:solidFill>
                  <a:srgbClr val="1F2A37"/>
                </a:solidFill>
                <a:effectLst/>
                <a:uFillTx/>
                <a:latin typeface="Aptos"/>
              </a:rPr>
              <a:t>December</a:t>
            </a:r>
            <a:endParaRPr lang="en-US" sz="1900" b="0" u="none" strike="noStrike" dirty="0">
              <a:solidFill>
                <a:srgbClr val="000000"/>
              </a:solidFill>
              <a:effectLst/>
              <a:uFillTx/>
              <a:latin typeface="Calibri"/>
            </a:endParaRPr>
          </a:p>
        </p:txBody>
      </p:sp>
      <p:sp>
        <p:nvSpPr>
          <p:cNvPr id="101" name="Oval 20"/>
          <p:cNvSpPr/>
          <p:nvPr/>
        </p:nvSpPr>
        <p:spPr>
          <a:xfrm>
            <a:off x="1691640" y="3154680"/>
            <a:ext cx="365400" cy="365400"/>
          </a:xfrm>
          <a:prstGeom prst="ellipse">
            <a:avLst/>
          </a:prstGeom>
          <a:solidFill>
            <a:srgbClr val="0E3A5B"/>
          </a:solidFill>
          <a:ln w="31750">
            <a:solidFill>
              <a:srgbClr val="FFFFFF"/>
            </a:solid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sp>
        <p:nvSpPr>
          <p:cNvPr id="102" name="Rounded Rectangle 21"/>
          <p:cNvSpPr/>
          <p:nvPr/>
        </p:nvSpPr>
        <p:spPr>
          <a:xfrm>
            <a:off x="640080" y="3886200"/>
            <a:ext cx="2468520" cy="155412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64520" tIns="98640" rIns="164520" bIns="98640" anchor="ctr">
            <a:noAutofit/>
          </a:bodyPr>
          <a:lstStyle/>
          <a:p>
            <a:pPr algn="ctr" defTabSz="914400">
              <a:lnSpc>
                <a:spcPct val="100000"/>
              </a:lnSpc>
              <a:spcAft>
                <a:spcPts val="400"/>
              </a:spcAft>
            </a:pPr>
            <a:r>
              <a:rPr lang="en-US" sz="1900" b="0" u="none" strike="noStrike" dirty="0">
                <a:solidFill>
                  <a:srgbClr val="1F2A37"/>
                </a:solidFill>
                <a:effectLst/>
                <a:uFillTx/>
                <a:latin typeface="Aptos"/>
              </a:rPr>
              <a:t>U.S. Environmental Protection Agency (EPA) created</a:t>
            </a:r>
            <a:endParaRPr lang="en-US" sz="1900" b="0" u="none" strike="noStrike" dirty="0">
              <a:solidFill>
                <a:srgbClr val="000000"/>
              </a:solidFill>
              <a:effectLst/>
              <a:uFillTx/>
              <a:latin typeface="Calibri"/>
            </a:endParaRPr>
          </a:p>
        </p:txBody>
      </p:sp>
      <p:sp>
        <p:nvSpPr>
          <p:cNvPr id="103" name="TextBox 22"/>
          <p:cNvSpPr/>
          <p:nvPr/>
        </p:nvSpPr>
        <p:spPr>
          <a:xfrm>
            <a:off x="3502080" y="1874520"/>
            <a:ext cx="2377080" cy="10969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b">
            <a:noAutofit/>
          </a:bodyPr>
          <a:lstStyle/>
          <a:p>
            <a:pPr algn="ctr" defTabSz="914400">
              <a:lnSpc>
                <a:spcPct val="100000"/>
              </a:lnSpc>
            </a:pPr>
            <a:r>
              <a:rPr lang="en-US" sz="4000" b="1" u="none" strike="noStrike" dirty="0">
                <a:solidFill>
                  <a:srgbClr val="0E3A5B"/>
                </a:solidFill>
                <a:effectLst/>
                <a:uFillTx/>
                <a:latin typeface="Aptos"/>
              </a:rPr>
              <a:t>1971</a:t>
            </a:r>
            <a:endParaRPr lang="en-US" sz="4000" b="0" u="none" strike="noStrike" dirty="0">
              <a:solidFill>
                <a:srgbClr val="000000"/>
              </a:solidFill>
              <a:effectLst/>
              <a:uFillTx/>
              <a:latin typeface="Calibri"/>
            </a:endParaRPr>
          </a:p>
          <a:p>
            <a:pPr algn="ctr" defTabSz="914400">
              <a:lnSpc>
                <a:spcPct val="100000"/>
              </a:lnSpc>
              <a:spcAft>
                <a:spcPts val="400"/>
              </a:spcAft>
            </a:pPr>
            <a:r>
              <a:rPr lang="en-US" sz="1900" b="0" u="none" strike="noStrike" dirty="0">
                <a:solidFill>
                  <a:srgbClr val="1F2A37"/>
                </a:solidFill>
                <a:effectLst/>
                <a:uFillTx/>
                <a:latin typeface="Aptos"/>
              </a:rPr>
              <a:t>April</a:t>
            </a:r>
            <a:endParaRPr lang="en-US" sz="1900" b="0" u="none" strike="noStrike" dirty="0">
              <a:solidFill>
                <a:srgbClr val="000000"/>
              </a:solidFill>
              <a:effectLst/>
              <a:uFillTx/>
              <a:latin typeface="Calibri"/>
            </a:endParaRPr>
          </a:p>
        </p:txBody>
      </p:sp>
      <p:sp>
        <p:nvSpPr>
          <p:cNvPr id="104" name="Oval 23"/>
          <p:cNvSpPr/>
          <p:nvPr/>
        </p:nvSpPr>
        <p:spPr>
          <a:xfrm>
            <a:off x="4507920" y="3154680"/>
            <a:ext cx="365400" cy="365400"/>
          </a:xfrm>
          <a:prstGeom prst="ellipse">
            <a:avLst/>
          </a:prstGeom>
          <a:solidFill>
            <a:srgbClr val="0E3A5B"/>
          </a:solidFill>
          <a:ln w="31750">
            <a:solidFill>
              <a:srgbClr val="FFFFFF"/>
            </a:solid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sp>
        <p:nvSpPr>
          <p:cNvPr id="105" name="Rounded Rectangle 24"/>
          <p:cNvSpPr/>
          <p:nvPr/>
        </p:nvSpPr>
        <p:spPr>
          <a:xfrm>
            <a:off x="3456360" y="3886200"/>
            <a:ext cx="2468520" cy="155412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64520" tIns="98640" rIns="164520" bIns="98640" anchor="ctr">
            <a:noAutofit/>
          </a:bodyPr>
          <a:lstStyle/>
          <a:p>
            <a:pPr algn="ctr" defTabSz="914400">
              <a:lnSpc>
                <a:spcPct val="100000"/>
              </a:lnSpc>
              <a:spcAft>
                <a:spcPts val="400"/>
              </a:spcAft>
            </a:pPr>
            <a:r>
              <a:rPr lang="en-US" sz="1900" b="0" u="none" strike="noStrike" dirty="0">
                <a:solidFill>
                  <a:srgbClr val="1F2A37"/>
                </a:solidFill>
                <a:effectLst/>
                <a:uFillTx/>
                <a:latin typeface="Aptos"/>
              </a:rPr>
              <a:t>Occupational Safety and Health Administration (OSHA) begins operating</a:t>
            </a:r>
            <a:endParaRPr lang="en-US" sz="1900" b="0" u="none" strike="noStrike" dirty="0">
              <a:solidFill>
                <a:srgbClr val="000000"/>
              </a:solidFill>
              <a:effectLst/>
              <a:uFillTx/>
              <a:latin typeface="Calibri"/>
            </a:endParaRPr>
          </a:p>
        </p:txBody>
      </p:sp>
      <p:sp>
        <p:nvSpPr>
          <p:cNvPr id="106" name="TextBox 25"/>
          <p:cNvSpPr/>
          <p:nvPr/>
        </p:nvSpPr>
        <p:spPr>
          <a:xfrm>
            <a:off x="6318360" y="1874520"/>
            <a:ext cx="2377080" cy="10969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b">
            <a:noAutofit/>
          </a:bodyPr>
          <a:lstStyle/>
          <a:p>
            <a:pPr algn="ctr" defTabSz="914400">
              <a:lnSpc>
                <a:spcPct val="100000"/>
              </a:lnSpc>
            </a:pPr>
            <a:r>
              <a:rPr lang="en-US" sz="4000" b="1" u="none" strike="noStrike" dirty="0">
                <a:solidFill>
                  <a:srgbClr val="0E3A5B"/>
                </a:solidFill>
                <a:effectLst/>
                <a:uFillTx/>
                <a:latin typeface="Aptos"/>
              </a:rPr>
              <a:t>1979</a:t>
            </a:r>
            <a:endParaRPr lang="en-US" sz="4000" b="0" u="none" strike="noStrike" dirty="0">
              <a:solidFill>
                <a:srgbClr val="000000"/>
              </a:solidFill>
              <a:effectLst/>
              <a:uFillTx/>
              <a:latin typeface="Calibri"/>
            </a:endParaRPr>
          </a:p>
          <a:p>
            <a:pPr algn="ctr" defTabSz="914400">
              <a:lnSpc>
                <a:spcPct val="100000"/>
              </a:lnSpc>
              <a:spcAft>
                <a:spcPts val="400"/>
              </a:spcAft>
            </a:pPr>
            <a:r>
              <a:rPr lang="en-US" sz="1900" b="0" u="none" strike="noStrike" dirty="0">
                <a:solidFill>
                  <a:srgbClr val="1F2A37"/>
                </a:solidFill>
                <a:effectLst/>
                <a:uFillTx/>
                <a:latin typeface="Aptos"/>
              </a:rPr>
              <a:t>April</a:t>
            </a:r>
            <a:endParaRPr lang="en-US" sz="1900" b="0" u="none" strike="noStrike" dirty="0">
              <a:solidFill>
                <a:srgbClr val="000000"/>
              </a:solidFill>
              <a:effectLst/>
              <a:uFillTx/>
              <a:latin typeface="Calibri"/>
            </a:endParaRPr>
          </a:p>
        </p:txBody>
      </p:sp>
      <p:sp>
        <p:nvSpPr>
          <p:cNvPr id="107" name="Oval 26"/>
          <p:cNvSpPr/>
          <p:nvPr/>
        </p:nvSpPr>
        <p:spPr>
          <a:xfrm>
            <a:off x="7324200" y="3154680"/>
            <a:ext cx="365400" cy="365400"/>
          </a:xfrm>
          <a:prstGeom prst="ellipse">
            <a:avLst/>
          </a:prstGeom>
          <a:solidFill>
            <a:srgbClr val="0E3A5B"/>
          </a:solidFill>
          <a:ln w="31750">
            <a:solidFill>
              <a:srgbClr val="FFFFFF"/>
            </a:solid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sp>
        <p:nvSpPr>
          <p:cNvPr id="108" name="Rounded Rectangle 27"/>
          <p:cNvSpPr/>
          <p:nvPr/>
        </p:nvSpPr>
        <p:spPr>
          <a:xfrm>
            <a:off x="6272640" y="3886200"/>
            <a:ext cx="2468520" cy="155412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64520" tIns="98640" rIns="164520" bIns="98640" anchor="ctr">
            <a:noAutofit/>
          </a:bodyPr>
          <a:lstStyle/>
          <a:p>
            <a:pPr algn="ctr" defTabSz="914400">
              <a:lnSpc>
                <a:spcPct val="100000"/>
              </a:lnSpc>
              <a:spcAft>
                <a:spcPts val="400"/>
              </a:spcAft>
            </a:pPr>
            <a:r>
              <a:rPr lang="en-US" sz="1900" b="0" u="none" strike="noStrike" dirty="0">
                <a:solidFill>
                  <a:srgbClr val="1F2A37"/>
                </a:solidFill>
                <a:effectLst/>
                <a:uFillTx/>
                <a:latin typeface="Aptos"/>
              </a:rPr>
              <a:t>Federal Emergency Management Agency (FEMA) created</a:t>
            </a:r>
            <a:endParaRPr lang="en-US" sz="1900" b="0" u="none" strike="noStrike" dirty="0">
              <a:solidFill>
                <a:srgbClr val="000000"/>
              </a:solidFill>
              <a:effectLst/>
              <a:uFillTx/>
              <a:latin typeface="Calibri"/>
            </a:endParaRPr>
          </a:p>
        </p:txBody>
      </p:sp>
      <p:sp>
        <p:nvSpPr>
          <p:cNvPr id="109" name="TextBox 28"/>
          <p:cNvSpPr/>
          <p:nvPr/>
        </p:nvSpPr>
        <p:spPr>
          <a:xfrm>
            <a:off x="9135000" y="1874520"/>
            <a:ext cx="2377080" cy="10969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b">
            <a:noAutofit/>
          </a:bodyPr>
          <a:lstStyle/>
          <a:p>
            <a:pPr algn="ctr" defTabSz="914400">
              <a:lnSpc>
                <a:spcPct val="100000"/>
              </a:lnSpc>
            </a:pPr>
            <a:r>
              <a:rPr lang="en-US" sz="4000" b="1" u="none" strike="noStrike" dirty="0">
                <a:solidFill>
                  <a:srgbClr val="E97132"/>
                </a:solidFill>
                <a:effectLst/>
                <a:uFillTx/>
                <a:latin typeface="Aptos"/>
              </a:rPr>
              <a:t>1984</a:t>
            </a:r>
            <a:endParaRPr lang="en-US" sz="4000" b="0" u="none" strike="noStrike" dirty="0">
              <a:solidFill>
                <a:srgbClr val="000000"/>
              </a:solidFill>
              <a:effectLst/>
              <a:uFillTx/>
              <a:latin typeface="Calibri"/>
            </a:endParaRPr>
          </a:p>
          <a:p>
            <a:pPr algn="ctr" defTabSz="914400">
              <a:lnSpc>
                <a:spcPct val="100000"/>
              </a:lnSpc>
              <a:spcAft>
                <a:spcPts val="400"/>
              </a:spcAft>
            </a:pPr>
            <a:r>
              <a:rPr lang="en-US" sz="1900" b="0" u="none" strike="noStrike" dirty="0">
                <a:solidFill>
                  <a:srgbClr val="1F2A37"/>
                </a:solidFill>
                <a:effectLst/>
                <a:uFillTx/>
                <a:latin typeface="Aptos"/>
              </a:rPr>
              <a:t>December</a:t>
            </a:r>
            <a:endParaRPr lang="en-US" sz="1900" b="0" u="none" strike="noStrike" dirty="0">
              <a:solidFill>
                <a:srgbClr val="000000"/>
              </a:solidFill>
              <a:effectLst/>
              <a:uFillTx/>
              <a:latin typeface="Calibri"/>
            </a:endParaRPr>
          </a:p>
        </p:txBody>
      </p:sp>
      <p:sp>
        <p:nvSpPr>
          <p:cNvPr id="110" name="Oval 29"/>
          <p:cNvSpPr/>
          <p:nvPr/>
        </p:nvSpPr>
        <p:spPr>
          <a:xfrm>
            <a:off x="10140840" y="3154680"/>
            <a:ext cx="365400" cy="365400"/>
          </a:xfrm>
          <a:prstGeom prst="ellipse">
            <a:avLst/>
          </a:prstGeom>
          <a:solidFill>
            <a:srgbClr val="E97132"/>
          </a:solidFill>
          <a:ln w="31750">
            <a:solidFill>
              <a:srgbClr val="FFFFFF"/>
            </a:solid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sp>
        <p:nvSpPr>
          <p:cNvPr id="111" name="Rounded Rectangle 30"/>
          <p:cNvSpPr/>
          <p:nvPr/>
        </p:nvSpPr>
        <p:spPr>
          <a:xfrm>
            <a:off x="9089280" y="3886200"/>
            <a:ext cx="2468520" cy="1554120"/>
          </a:xfrm>
          <a:prstGeom prst="roundRect">
            <a:avLst>
              <a:gd name="adj" fmla="val 6000"/>
            </a:avLst>
          </a:prstGeom>
          <a:solidFill>
            <a:srgbClr val="FFFFFF"/>
          </a:solidFill>
          <a:ln w="15875">
            <a:solidFill>
              <a:srgbClr val="E97132"/>
            </a:solid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64520" tIns="98640" rIns="164520" bIns="98640" anchor="ctr">
            <a:noAutofit/>
          </a:bodyPr>
          <a:lstStyle/>
          <a:p>
            <a:pPr algn="ctr" defTabSz="914400">
              <a:lnSpc>
                <a:spcPct val="100000"/>
              </a:lnSpc>
              <a:spcAft>
                <a:spcPts val="400"/>
              </a:spcAft>
            </a:pPr>
            <a:r>
              <a:rPr lang="en-US" sz="1900" b="1" u="none" strike="noStrike" dirty="0">
                <a:solidFill>
                  <a:srgbClr val="1F2A37"/>
                </a:solidFill>
                <a:effectLst/>
                <a:uFillTx/>
                <a:latin typeface="Aptos"/>
              </a:rPr>
              <a:t>Union Carbide disaster in Bhopal, India</a:t>
            </a:r>
            <a:endParaRPr lang="en-US" sz="1900" b="0" u="none" strike="noStrike" dirty="0">
              <a:solidFill>
                <a:srgbClr val="000000"/>
              </a:solidFill>
              <a:effectLst/>
              <a:uFillTx/>
              <a:latin typeface="Calibri"/>
            </a:endParaRPr>
          </a:p>
        </p:txBody>
      </p:sp>
      <p:sp>
        <p:nvSpPr>
          <p:cNvPr id="3" name="PlaceHolder 2"/>
          <p:cNvSpPr>
            <a:spLocks noGrp="1"/>
          </p:cNvSpPr>
          <p:nvPr>
            <p:ph type="sldNum" idx="12"/>
          </p:nvPr>
        </p:nvSpPr>
        <p:spPr/>
        <p:txBody>
          <a:bodyPr/>
          <a:lstStyle/>
          <a:p>
            <a:fld id="{56EBFCF7-BB44-4C62-9855-DF34B9223D1F}" type="slidenum">
              <a:rPr/>
              <a:t>5</a:t>
            </a:fld>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Group 4"/>
          <p:cNvGrpSpPr/>
          <p:nvPr/>
        </p:nvGrpSpPr>
        <p:grpSpPr>
          <a:xfrm>
            <a:off x="0" y="0"/>
            <a:ext cx="12191760" cy="1200240"/>
            <a:chOff x="0" y="0"/>
            <a:chExt cx="12191760" cy="1200240"/>
          </a:xfrm>
        </p:grpSpPr>
        <p:sp>
          <p:nvSpPr>
            <p:cNvPr id="113"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114" name="Picture 6"/>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115" name="PlaceHolder 1"/>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2800" b="0" u="none" strike="noStrike" dirty="0">
                <a:solidFill>
                  <a:srgbClr val="FFFFFF"/>
                </a:solidFill>
                <a:effectLst/>
                <a:uFillTx/>
                <a:latin typeface="Aptos Display"/>
              </a:rPr>
              <a:t>Chemical Incidents in the USA before 1980</a:t>
            </a:r>
            <a:endParaRPr lang="en-US" sz="2800" b="0" u="none" strike="noStrike" dirty="0">
              <a:solidFill>
                <a:schemeClr val="dk1"/>
              </a:solidFill>
              <a:effectLst/>
              <a:uFillTx/>
              <a:latin typeface="Aptos Display"/>
            </a:endParaRPr>
          </a:p>
        </p:txBody>
      </p:sp>
      <p:sp>
        <p:nvSpPr>
          <p:cNvPr id="116" name="Rounded Rectangle 7"/>
          <p:cNvSpPr/>
          <p:nvPr/>
        </p:nvSpPr>
        <p:spPr>
          <a:xfrm>
            <a:off x="822960" y="1600200"/>
            <a:ext cx="5166000" cy="210276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201240" tIns="120600" rIns="201240" bIns="120600" anchor="t">
            <a:noAutofit/>
          </a:bodyPr>
          <a:lstStyle/>
          <a:p>
            <a:pPr defTabSz="914400">
              <a:lnSpc>
                <a:spcPct val="100000"/>
              </a:lnSpc>
              <a:spcAft>
                <a:spcPts val="601"/>
              </a:spcAft>
            </a:pPr>
            <a:r>
              <a:rPr lang="en-US" sz="2400" b="1" u="none" strike="noStrike" dirty="0">
                <a:solidFill>
                  <a:srgbClr val="E97132"/>
                </a:solidFill>
                <a:effectLst/>
                <a:uFillTx/>
                <a:latin typeface="Aptos"/>
              </a:rPr>
              <a:t>1947   </a:t>
            </a:r>
            <a:r>
              <a:rPr lang="en-US" sz="2400" b="1" u="none" strike="noStrike" dirty="0">
                <a:solidFill>
                  <a:srgbClr val="0E3A5B"/>
                </a:solidFill>
                <a:effectLst/>
                <a:uFillTx/>
                <a:latin typeface="Aptos"/>
              </a:rPr>
              <a:t>Texas City, Texas</a:t>
            </a:r>
            <a:endParaRPr lang="en-US" sz="2400" b="0" u="none" strike="noStrike" dirty="0">
              <a:solidFill>
                <a:srgbClr val="000000"/>
              </a:solidFill>
              <a:effectLst/>
              <a:uFillTx/>
              <a:latin typeface="Calibri"/>
            </a:endParaRPr>
          </a:p>
          <a:p>
            <a:pPr defTabSz="914400">
              <a:lnSpc>
                <a:spcPct val="100000"/>
              </a:lnSpc>
              <a:spcAft>
                <a:spcPts val="400"/>
              </a:spcAft>
            </a:pPr>
            <a:r>
              <a:rPr lang="en-US" sz="1800" b="0" u="none" strike="noStrike" dirty="0">
                <a:solidFill>
                  <a:srgbClr val="1F2A37"/>
                </a:solidFill>
                <a:effectLst/>
                <a:uFillTx/>
                <a:latin typeface="Aptos"/>
              </a:rPr>
              <a:t>The ship </a:t>
            </a:r>
            <a:r>
              <a:rPr lang="en-US" sz="1800" b="0" u="none" strike="noStrike">
                <a:solidFill>
                  <a:srgbClr val="1F2A37"/>
                </a:solidFill>
                <a:effectLst/>
                <a:uFillTx/>
                <a:latin typeface="Aptos"/>
              </a:rPr>
              <a:t>Grandcamp</a:t>
            </a:r>
            <a:r>
              <a:rPr lang="en-US" sz="1800" b="0" u="none" strike="noStrike" dirty="0">
                <a:solidFill>
                  <a:srgbClr val="1F2A37"/>
                </a:solidFill>
                <a:effectLst/>
                <a:uFillTx/>
                <a:latin typeface="Aptos"/>
              </a:rPr>
              <a:t>, loaded with ammonium nitrate, exploded in port. At least 581 people died, including all but one member of the city's volunteer fire department.</a:t>
            </a:r>
            <a:endParaRPr lang="en-US" sz="1800" b="0" u="none" strike="noStrike" dirty="0">
              <a:solidFill>
                <a:srgbClr val="000000"/>
              </a:solidFill>
              <a:effectLst/>
              <a:uFillTx/>
              <a:latin typeface="Calibri"/>
            </a:endParaRPr>
          </a:p>
        </p:txBody>
      </p:sp>
      <p:sp>
        <p:nvSpPr>
          <p:cNvPr id="117" name="Rounded Rectangle 8"/>
          <p:cNvSpPr/>
          <p:nvPr/>
        </p:nvSpPr>
        <p:spPr>
          <a:xfrm>
            <a:off x="6263640" y="1600200"/>
            <a:ext cx="5166000" cy="210276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201240" tIns="120600" rIns="201240" bIns="120600" anchor="t">
            <a:noAutofit/>
          </a:bodyPr>
          <a:lstStyle/>
          <a:p>
            <a:pPr defTabSz="914400">
              <a:lnSpc>
                <a:spcPct val="100000"/>
              </a:lnSpc>
              <a:spcAft>
                <a:spcPts val="601"/>
              </a:spcAft>
            </a:pPr>
            <a:r>
              <a:rPr lang="en-US" sz="2400" b="1" u="none" strike="noStrike" dirty="0">
                <a:solidFill>
                  <a:srgbClr val="E97132"/>
                </a:solidFill>
                <a:effectLst/>
                <a:uFillTx/>
                <a:latin typeface="Aptos"/>
              </a:rPr>
              <a:t>1971   </a:t>
            </a:r>
            <a:r>
              <a:rPr lang="en-US" sz="2400" b="1" u="none" strike="noStrike" dirty="0">
                <a:solidFill>
                  <a:srgbClr val="0E3A5B"/>
                </a:solidFill>
                <a:effectLst/>
                <a:uFillTx/>
                <a:latin typeface="Aptos"/>
              </a:rPr>
              <a:t>Thiokol-Woodbine, Georgia</a:t>
            </a:r>
            <a:endParaRPr lang="en-US" sz="2400" b="0" u="none" strike="noStrike" dirty="0">
              <a:solidFill>
                <a:srgbClr val="000000"/>
              </a:solidFill>
              <a:effectLst/>
              <a:uFillTx/>
              <a:latin typeface="Calibri"/>
            </a:endParaRPr>
          </a:p>
          <a:p>
            <a:pPr defTabSz="914400">
              <a:lnSpc>
                <a:spcPct val="100000"/>
              </a:lnSpc>
              <a:spcAft>
                <a:spcPts val="400"/>
              </a:spcAft>
            </a:pPr>
            <a:r>
              <a:rPr lang="en-US" sz="1800" b="0" u="none" strike="noStrike" dirty="0">
                <a:solidFill>
                  <a:srgbClr val="1F2A37"/>
                </a:solidFill>
                <a:effectLst/>
                <a:uFillTx/>
                <a:latin typeface="Aptos"/>
              </a:rPr>
              <a:t>Fire and explosion at a flare plant killed 29 workers and injured 50. It occurred about five weeks after the OSH Act was signed on December 29, 1970.</a:t>
            </a:r>
            <a:endParaRPr lang="en-US" sz="1800" b="0" u="none" strike="noStrike" dirty="0">
              <a:solidFill>
                <a:srgbClr val="000000"/>
              </a:solidFill>
              <a:effectLst/>
              <a:uFillTx/>
              <a:latin typeface="Calibri"/>
            </a:endParaRPr>
          </a:p>
        </p:txBody>
      </p:sp>
      <p:sp>
        <p:nvSpPr>
          <p:cNvPr id="118" name="Rounded Rectangle 9"/>
          <p:cNvSpPr/>
          <p:nvPr/>
        </p:nvSpPr>
        <p:spPr>
          <a:xfrm>
            <a:off x="822960" y="3931920"/>
            <a:ext cx="5166000" cy="210276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201240" tIns="120600" rIns="201240" bIns="120600" anchor="t">
            <a:noAutofit/>
          </a:bodyPr>
          <a:lstStyle/>
          <a:p>
            <a:pPr defTabSz="914400">
              <a:lnSpc>
                <a:spcPct val="100000"/>
              </a:lnSpc>
              <a:spcAft>
                <a:spcPts val="601"/>
              </a:spcAft>
            </a:pPr>
            <a:r>
              <a:rPr lang="en-US" sz="2400" b="1" u="none" strike="noStrike" dirty="0">
                <a:solidFill>
                  <a:srgbClr val="E97132"/>
                </a:solidFill>
                <a:effectLst/>
                <a:uFillTx/>
                <a:latin typeface="Aptos"/>
              </a:rPr>
              <a:t>1940s to 1970s   </a:t>
            </a:r>
            <a:r>
              <a:rPr lang="en-US" sz="2400" b="1" u="none" strike="noStrike" dirty="0">
                <a:solidFill>
                  <a:srgbClr val="0E3A5B"/>
                </a:solidFill>
                <a:effectLst/>
                <a:uFillTx/>
                <a:latin typeface="Aptos"/>
              </a:rPr>
              <a:t>Love Canal, New York</a:t>
            </a:r>
            <a:endParaRPr lang="en-US" sz="2400" b="0" u="none" strike="noStrike" dirty="0">
              <a:solidFill>
                <a:srgbClr val="000000"/>
              </a:solidFill>
              <a:effectLst/>
              <a:uFillTx/>
              <a:latin typeface="Calibri"/>
            </a:endParaRPr>
          </a:p>
          <a:p>
            <a:pPr defTabSz="914400">
              <a:lnSpc>
                <a:spcPct val="100000"/>
              </a:lnSpc>
              <a:spcAft>
                <a:spcPts val="400"/>
              </a:spcAft>
            </a:pPr>
            <a:r>
              <a:rPr lang="en-US" sz="1800" b="0" u="none" strike="noStrike" dirty="0">
                <a:solidFill>
                  <a:srgbClr val="1F2A37"/>
                </a:solidFill>
                <a:effectLst/>
                <a:uFillTx/>
                <a:latin typeface="Aptos"/>
              </a:rPr>
              <a:t>Chemical waste buried beneath a neighborhood contaminated homes and a school. The crisis helped lead to CERCLA (Superfund) in 1980.</a:t>
            </a:r>
            <a:endParaRPr lang="en-US" sz="1800" b="0" u="none" strike="noStrike" dirty="0">
              <a:solidFill>
                <a:srgbClr val="000000"/>
              </a:solidFill>
              <a:effectLst/>
              <a:uFillTx/>
              <a:latin typeface="Calibri"/>
            </a:endParaRPr>
          </a:p>
        </p:txBody>
      </p:sp>
      <p:sp>
        <p:nvSpPr>
          <p:cNvPr id="119" name="Rounded Rectangle 10"/>
          <p:cNvSpPr/>
          <p:nvPr/>
        </p:nvSpPr>
        <p:spPr>
          <a:xfrm>
            <a:off x="6263640" y="3931920"/>
            <a:ext cx="5166000" cy="210276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201240" tIns="120600" rIns="201240" bIns="120600" anchor="t">
            <a:noAutofit/>
          </a:bodyPr>
          <a:lstStyle/>
          <a:p>
            <a:pPr defTabSz="914400">
              <a:lnSpc>
                <a:spcPct val="100000"/>
              </a:lnSpc>
              <a:spcAft>
                <a:spcPts val="601"/>
              </a:spcAft>
            </a:pPr>
            <a:r>
              <a:rPr lang="en-US" sz="2400" b="1" u="none" strike="noStrike" dirty="0">
                <a:solidFill>
                  <a:srgbClr val="E97132"/>
                </a:solidFill>
                <a:effectLst/>
                <a:uFillTx/>
                <a:latin typeface="Aptos"/>
              </a:rPr>
              <a:t>1976   </a:t>
            </a:r>
            <a:r>
              <a:rPr lang="en-US" sz="2400" b="1" u="none" strike="noStrike" dirty="0">
                <a:solidFill>
                  <a:srgbClr val="0E3A5B"/>
                </a:solidFill>
                <a:effectLst/>
                <a:uFillTx/>
                <a:latin typeface="Aptos"/>
              </a:rPr>
              <a:t>Argo Merchant, off Nantucket</a:t>
            </a:r>
            <a:endParaRPr lang="en-US" sz="2400" b="0" u="none" strike="noStrike" dirty="0">
              <a:solidFill>
                <a:srgbClr val="000000"/>
              </a:solidFill>
              <a:effectLst/>
              <a:uFillTx/>
              <a:latin typeface="Calibri"/>
            </a:endParaRPr>
          </a:p>
          <a:p>
            <a:pPr defTabSz="914400">
              <a:lnSpc>
                <a:spcPct val="100000"/>
              </a:lnSpc>
              <a:spcAft>
                <a:spcPts val="400"/>
              </a:spcAft>
            </a:pPr>
            <a:r>
              <a:rPr lang="en-US" sz="1800" b="0" u="none" strike="noStrike" dirty="0">
                <a:solidFill>
                  <a:srgbClr val="1F2A37"/>
                </a:solidFill>
                <a:effectLst/>
                <a:uFillTx/>
                <a:latin typeface="Aptos"/>
              </a:rPr>
              <a:t>The tanker ran aground on Nantucket Shoals and lost its entire cargo of 7.7 million gallons of No. 6 fuel oil.</a:t>
            </a:r>
            <a:endParaRPr lang="en-US" sz="1800" b="0" u="none" strike="noStrike" dirty="0">
              <a:solidFill>
                <a:srgbClr val="000000"/>
              </a:solidFill>
              <a:effectLst/>
              <a:uFillTx/>
              <a:latin typeface="Calibri"/>
            </a:endParaRPr>
          </a:p>
        </p:txBody>
      </p:sp>
      <p:sp>
        <p:nvSpPr>
          <p:cNvPr id="3" name="PlaceHolder 2"/>
          <p:cNvSpPr>
            <a:spLocks noGrp="1"/>
          </p:cNvSpPr>
          <p:nvPr>
            <p:ph type="sldNum" idx="12"/>
          </p:nvPr>
        </p:nvSpPr>
        <p:spPr/>
        <p:txBody>
          <a:bodyPr/>
          <a:lstStyle/>
          <a:p>
            <a:fld id="{CC2C607B-9C91-48DE-879A-40F3B726D3C9}" type="slidenum">
              <a:rPr/>
              <a:t>6</a:t>
            </a:fld>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0" name="Group 4"/>
          <p:cNvGrpSpPr/>
          <p:nvPr/>
        </p:nvGrpSpPr>
        <p:grpSpPr>
          <a:xfrm>
            <a:off x="0" y="0"/>
            <a:ext cx="12191760" cy="1200240"/>
            <a:chOff x="0" y="0"/>
            <a:chExt cx="12191760" cy="1200240"/>
          </a:xfrm>
        </p:grpSpPr>
        <p:sp>
          <p:nvSpPr>
            <p:cNvPr id="121"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122" name="Picture 6"/>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123" name="PlaceHolder 1"/>
          <p:cNvSpPr>
            <a:spLocks noGrp="1"/>
          </p:cNvSpPr>
          <p:nvPr>
            <p:ph/>
          </p:nvPr>
        </p:nvSpPr>
        <p:spPr>
          <a:xfrm>
            <a:off x="838080" y="1825560"/>
            <a:ext cx="5181120" cy="4350960"/>
          </a:xfrm>
          <a:prstGeom prst="rect">
            <a:avLst/>
          </a:prstGeom>
          <a:noFill/>
          <a:ln w="0">
            <a:noFill/>
          </a:ln>
        </p:spPr>
        <p:txBody>
          <a:bodyPr lIns="91440" tIns="45720" rIns="91440" bIns="45720" anchor="t">
            <a:normAutofit fontScale="92500" lnSpcReduction="19999"/>
          </a:bodyPr>
          <a:lstStyle/>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December 2 to 3, 1984: methyl isocyanate (MIC) gas leaked from the Union Carbide India pesticide plant</a:t>
            </a:r>
          </a:p>
          <a:p>
            <a:pPr indent="0" algn="l" defTabSz="914040">
              <a:lnSpc>
                <a:spcPct val="90000"/>
              </a:lnSpc>
              <a:spcBef>
                <a:spcPts val="998"/>
              </a:spcBef>
              <a:buNone/>
            </a:pPr>
            <a:endParaRPr lang="en-US" sz="2800" b="0" u="none" strike="noStrike" dirty="0">
              <a:solidFill>
                <a:schemeClr val="dk1"/>
              </a:solidFill>
              <a:effectLst/>
              <a:uFillTx/>
              <a:latin typeface="Aptos"/>
            </a:endParaRP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About 558,000 injuries (2006 government affidavit). Official death count 3,787; other estimates exceed 16,000</a:t>
            </a:r>
          </a:p>
          <a:p>
            <a:pPr indent="0" algn="l" defTabSz="914040">
              <a:lnSpc>
                <a:spcPct val="90000"/>
              </a:lnSpc>
              <a:spcBef>
                <a:spcPts val="998"/>
              </a:spcBef>
              <a:buNone/>
            </a:pPr>
            <a:endParaRPr lang="en-US" sz="2800" b="0" u="none" strike="noStrike" dirty="0">
              <a:solidFill>
                <a:schemeClr val="dk1"/>
              </a:solidFill>
              <a:effectLst/>
              <a:uFillTx/>
              <a:latin typeface="Aptos"/>
            </a:endParaRP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The disaster drew the attention of U.S. lawmakers</a:t>
            </a:r>
          </a:p>
          <a:p>
            <a:pPr indent="0" algn="l" defTabSz="914040">
              <a:lnSpc>
                <a:spcPct val="90000"/>
              </a:lnSpc>
              <a:spcBef>
                <a:spcPts val="998"/>
              </a:spcBef>
              <a:buNone/>
            </a:pPr>
            <a:endParaRPr lang="en-US" sz="2800" b="0" u="none" strike="noStrike" dirty="0">
              <a:solidFill>
                <a:schemeClr val="dk1"/>
              </a:solidFill>
              <a:effectLst/>
              <a:uFillTx/>
              <a:latin typeface="Aptos"/>
            </a:endParaRPr>
          </a:p>
        </p:txBody>
      </p:sp>
      <p:pic>
        <p:nvPicPr>
          <p:cNvPr id="124" name="Content Placeholder 11"/>
          <p:cNvPicPr/>
          <p:nvPr/>
        </p:nvPicPr>
        <p:blipFill>
          <a:blip r:embed="rId4"/>
          <a:stretch>
            <a:fillRect/>
          </a:stretch>
        </p:blipFill>
        <p:spPr>
          <a:xfrm>
            <a:off x="5952600" y="1206000"/>
            <a:ext cx="6238800" cy="5651640"/>
          </a:xfrm>
          <a:prstGeom prst="rect">
            <a:avLst/>
          </a:prstGeom>
          <a:noFill/>
          <a:ln w="0">
            <a:noFill/>
          </a:ln>
        </p:spPr>
      </p:pic>
      <p:sp>
        <p:nvSpPr>
          <p:cNvPr id="125" name="PlaceHolder 2"/>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2800" b="0" u="none" strike="noStrike" dirty="0">
                <a:solidFill>
                  <a:srgbClr val="FFFFFF"/>
                </a:solidFill>
                <a:effectLst/>
                <a:uFillTx/>
                <a:latin typeface="Aptos Display"/>
              </a:rPr>
              <a:t>Union Carbide Disaster – Bhopal, India</a:t>
            </a:r>
            <a:endParaRPr lang="en-US" sz="2800" b="0" u="none" strike="noStrike" dirty="0">
              <a:solidFill>
                <a:schemeClr val="dk1"/>
              </a:solidFill>
              <a:effectLst/>
              <a:uFillTx/>
              <a:latin typeface="Aptos Display"/>
            </a:endParaRPr>
          </a:p>
        </p:txBody>
      </p:sp>
      <p:sp>
        <p:nvSpPr>
          <p:cNvPr id="4" name="PlaceHolder 3"/>
          <p:cNvSpPr>
            <a:spLocks noGrp="1"/>
          </p:cNvSpPr>
          <p:nvPr>
            <p:ph type="sldNum" idx="18"/>
          </p:nvPr>
        </p:nvSpPr>
        <p:spPr/>
        <p:txBody>
          <a:bodyPr/>
          <a:lstStyle/>
          <a:p>
            <a:fld id="{764D1AE3-EA87-4CAB-948C-E4250C10E630}" type="slidenum">
              <a:rPr/>
              <a:t>7</a:t>
            </a:fld>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6" name="Group 4"/>
          <p:cNvGrpSpPr/>
          <p:nvPr/>
        </p:nvGrpSpPr>
        <p:grpSpPr>
          <a:xfrm>
            <a:off x="0" y="0"/>
            <a:ext cx="12191760" cy="1200240"/>
            <a:chOff x="0" y="0"/>
            <a:chExt cx="12191760" cy="1200240"/>
          </a:xfrm>
        </p:grpSpPr>
        <p:sp>
          <p:nvSpPr>
            <p:cNvPr id="127"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128" name="Picture 6"/>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129" name="PlaceHolder 1"/>
          <p:cNvSpPr>
            <a:spLocks noGrp="1"/>
          </p:cNvSpPr>
          <p:nvPr>
            <p:ph/>
          </p:nvPr>
        </p:nvSpPr>
        <p:spPr>
          <a:xfrm>
            <a:off x="838080" y="1825560"/>
            <a:ext cx="8412120" cy="0"/>
          </a:xfrm>
          <a:prstGeom prst="rect">
            <a:avLst/>
          </a:prstGeom>
          <a:noFill/>
          <a:ln w="0">
            <a:noFill/>
          </a:ln>
        </p:spPr>
        <p:txBody>
          <a:bodyPr lIns="91440" tIns="-45720" rIns="91440" bIns="-45720" anchor="t">
            <a:noAutofit/>
          </a:bodyPr>
          <a:lstStyle/>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June 1985: EPA launched the Chemical Emergency Preparedness Program (CEPP), a voluntary program</a:t>
            </a:r>
          </a:p>
          <a:p>
            <a:pPr indent="0" algn="l" defTabSz="914040">
              <a:lnSpc>
                <a:spcPct val="90000"/>
              </a:lnSpc>
              <a:spcBef>
                <a:spcPts val="998"/>
              </a:spcBef>
              <a:buNone/>
            </a:pPr>
            <a:endParaRPr lang="en-US" sz="2800" b="0" u="none" strike="noStrike" dirty="0">
              <a:solidFill>
                <a:schemeClr val="dk1"/>
              </a:solidFill>
              <a:effectLst/>
              <a:uFillTx/>
              <a:latin typeface="Aptos"/>
            </a:endParaRP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Institute, WV: August 11, 1985</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Union Carbide</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Methylene Chloride</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Aldicarb Oxime</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6 workers injured; more than 100 residents sent to the hospital; no deaths</a:t>
            </a:r>
          </a:p>
          <a:p>
            <a:pPr indent="0" algn="l" defTabSz="914040">
              <a:lnSpc>
                <a:spcPct val="90000"/>
              </a:lnSpc>
              <a:spcBef>
                <a:spcPts val="998"/>
              </a:spcBef>
              <a:buNone/>
            </a:pPr>
            <a:endParaRPr lang="en-US" sz="2800" b="0" u="none" strike="noStrike" dirty="0">
              <a:solidFill>
                <a:schemeClr val="dk1"/>
              </a:solidFill>
              <a:effectLst/>
              <a:uFillTx/>
              <a:latin typeface="Aptos"/>
            </a:endParaRPr>
          </a:p>
        </p:txBody>
      </p:sp>
      <p:pic>
        <p:nvPicPr>
          <p:cNvPr id="130" name="Picture 8"/>
          <p:cNvPicPr/>
          <p:nvPr/>
        </p:nvPicPr>
        <p:blipFill>
          <a:blip r:embed="rId4"/>
          <a:stretch>
            <a:fillRect/>
          </a:stretch>
        </p:blipFill>
        <p:spPr>
          <a:xfrm>
            <a:off x="9541800" y="3336120"/>
            <a:ext cx="1666440" cy="1666440"/>
          </a:xfrm>
          <a:prstGeom prst="rect">
            <a:avLst/>
          </a:prstGeom>
          <a:noFill/>
          <a:ln w="0">
            <a:noFill/>
          </a:ln>
        </p:spPr>
      </p:pic>
      <p:sp>
        <p:nvSpPr>
          <p:cNvPr id="131" name="PlaceHolder 2"/>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3600" b="0" u="none" strike="noStrike" dirty="0">
                <a:solidFill>
                  <a:srgbClr val="FFFFFF"/>
                </a:solidFill>
                <a:effectLst/>
                <a:uFillTx/>
                <a:latin typeface="Aptos Display"/>
              </a:rPr>
              <a:t>Origins of EPCRA – 1985</a:t>
            </a:r>
            <a:endParaRPr lang="en-US" sz="3600" b="0" u="none" strike="noStrike" dirty="0">
              <a:solidFill>
                <a:schemeClr val="dk1"/>
              </a:solidFill>
              <a:effectLst/>
              <a:uFillTx/>
              <a:latin typeface="Aptos Display"/>
            </a:endParaRPr>
          </a:p>
        </p:txBody>
      </p:sp>
      <p:sp>
        <p:nvSpPr>
          <p:cNvPr id="4" name="PlaceHolder 3"/>
          <p:cNvSpPr>
            <a:spLocks noGrp="1"/>
          </p:cNvSpPr>
          <p:nvPr>
            <p:ph type="sldNum" idx="12"/>
          </p:nvPr>
        </p:nvSpPr>
        <p:spPr/>
        <p:txBody>
          <a:bodyPr/>
          <a:lstStyle/>
          <a:p>
            <a:fld id="{400F2C9C-ED4A-4A66-9A65-A4AF87ED24FA}" type="slidenum">
              <a:rPr/>
              <a:t>8</a:t>
            </a:fld>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2" name="Group 4"/>
          <p:cNvGrpSpPr/>
          <p:nvPr/>
        </p:nvGrpSpPr>
        <p:grpSpPr>
          <a:xfrm>
            <a:off x="0" y="0"/>
            <a:ext cx="12191760" cy="1200240"/>
            <a:chOff x="0" y="0"/>
            <a:chExt cx="12191760" cy="1200240"/>
          </a:xfrm>
        </p:grpSpPr>
        <p:sp>
          <p:nvSpPr>
            <p:cNvPr id="133"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134" name="Picture 6"/>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135" name="PlaceHolder 1"/>
          <p:cNvSpPr>
            <a:spLocks noGrp="1"/>
          </p:cNvSpPr>
          <p:nvPr>
            <p:ph/>
          </p:nvPr>
        </p:nvSpPr>
        <p:spPr>
          <a:xfrm>
            <a:off x="838080" y="1825560"/>
            <a:ext cx="10515240" cy="4350960"/>
          </a:xfrm>
          <a:prstGeom prst="rect">
            <a:avLst/>
          </a:prstGeom>
          <a:noFill/>
          <a:ln w="0">
            <a:noFill/>
          </a:ln>
        </p:spPr>
        <p:txBody>
          <a:bodyPr lIns="91440" tIns="45720" rIns="91440" bIns="45720" anchor="t">
            <a:normAutofit fontScale="92500" lnSpcReduction="10000"/>
          </a:bodyPr>
          <a:lstStyle/>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Congress amended Comprehensive Environmental Response, Compensation, and Liability Act (CERCLA) in 1986 with the enactment of the Superfund Amendments and Reauthorization Act (SARA).</a:t>
            </a: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SARA Title III, also known as the Emergency Planning and Community Right-to-Know Act (EPCRA)</a:t>
            </a: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Signed October 17, 1986</a:t>
            </a: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Each LEPC's community emergency response plan must, at a minimum:</a:t>
            </a:r>
          </a:p>
          <a:p>
            <a:pPr algn="l" defTabSz="914040">
              <a:lnSpc>
                <a:spcPct val="90000"/>
              </a:lnSpc>
              <a:spcBef>
                <a:spcPts val="998"/>
              </a:spcBef>
              <a:buClr>
                <a:srgbClr val="000000"/>
              </a:buClr>
            </a:pPr>
            <a:r>
              <a:rPr lang="en-US" sz="2800" b="0" u="none" strike="noStrike" dirty="0">
                <a:solidFill>
                  <a:schemeClr val="dk1"/>
                </a:solidFill>
                <a:effectLst/>
                <a:uFillTx/>
                <a:latin typeface="Aptos"/>
              </a:rPr>
              <a:t>	1)  Identify the sources of potential emergencies;</a:t>
            </a:r>
          </a:p>
          <a:p>
            <a:pPr indent="0" algn="l" defTabSz="914040">
              <a:lnSpc>
                <a:spcPct val="90000"/>
              </a:lnSpc>
              <a:spcBef>
                <a:spcPts val="998"/>
              </a:spcBef>
              <a:buNone/>
              <a:tabLst>
                <a:tab pos="0" algn="l"/>
              </a:tabLst>
            </a:pPr>
            <a:r>
              <a:rPr lang="en-US" sz="2800" b="0" u="none" strike="noStrike" dirty="0">
                <a:solidFill>
                  <a:schemeClr val="dk1"/>
                </a:solidFill>
                <a:effectLst/>
                <a:uFillTx/>
                <a:latin typeface="Aptos"/>
              </a:rPr>
              <a:t>		2) Develop procedures for responding to emergencies; and</a:t>
            </a:r>
          </a:p>
          <a:p>
            <a:pPr indent="0" algn="l" defTabSz="914040">
              <a:lnSpc>
                <a:spcPct val="90000"/>
              </a:lnSpc>
              <a:spcBef>
                <a:spcPts val="998"/>
              </a:spcBef>
              <a:buNone/>
              <a:tabLst>
                <a:tab pos="0" algn="l"/>
              </a:tabLst>
            </a:pPr>
            <a:r>
              <a:rPr lang="en-US" sz="2800" b="0" u="none" strike="noStrike" dirty="0">
                <a:solidFill>
                  <a:schemeClr val="dk1"/>
                </a:solidFill>
                <a:effectLst/>
                <a:uFillTx/>
                <a:latin typeface="Aptos"/>
              </a:rPr>
              <a:t>		3) Designate who will coordinate the emergency response.</a:t>
            </a:r>
          </a:p>
          <a:p>
            <a:pPr indent="0" algn="l" defTabSz="914040">
              <a:lnSpc>
                <a:spcPct val="90000"/>
              </a:lnSpc>
              <a:spcBef>
                <a:spcPts val="998"/>
              </a:spcBef>
              <a:buNone/>
              <a:tabLst>
                <a:tab pos="0" algn="l"/>
              </a:tabLst>
            </a:pPr>
            <a:endParaRPr lang="en-US" sz="2800" b="0" u="none" strike="noStrike" dirty="0">
              <a:solidFill>
                <a:schemeClr val="dk1"/>
              </a:solidFill>
              <a:effectLst/>
              <a:uFillTx/>
              <a:latin typeface="Aptos"/>
            </a:endParaRPr>
          </a:p>
        </p:txBody>
      </p:sp>
      <p:sp>
        <p:nvSpPr>
          <p:cNvPr id="136" name="PlaceHolder 2"/>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2600" b="0" u="none" strike="noStrike" dirty="0">
                <a:solidFill>
                  <a:srgbClr val="FFFFFF"/>
                </a:solidFill>
                <a:effectLst/>
                <a:uFillTx/>
                <a:latin typeface="Aptos Display"/>
              </a:rPr>
              <a:t>EPCRA: Emergency Planning and Community Right-to-Know Act</a:t>
            </a:r>
            <a:endParaRPr lang="en-US" sz="2600" b="0" u="none" strike="noStrike" dirty="0">
              <a:solidFill>
                <a:schemeClr val="dk1"/>
              </a:solidFill>
              <a:effectLst/>
              <a:uFillTx/>
              <a:latin typeface="Aptos Display"/>
            </a:endParaRPr>
          </a:p>
        </p:txBody>
      </p:sp>
      <p:sp>
        <p:nvSpPr>
          <p:cNvPr id="4" name="PlaceHolder 3"/>
          <p:cNvSpPr>
            <a:spLocks noGrp="1"/>
          </p:cNvSpPr>
          <p:nvPr>
            <p:ph type="sldNum" idx="12"/>
          </p:nvPr>
        </p:nvSpPr>
        <p:spPr/>
        <p:txBody>
          <a:bodyPr/>
          <a:lstStyle/>
          <a:p>
            <a:fld id="{E91AD5BA-0F6E-4427-B813-EF958810E1D7}" type="slidenum">
              <a:rPr/>
              <a:t>9</a:t>
            </a:fld>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7" name="Group 4"/>
          <p:cNvGrpSpPr/>
          <p:nvPr/>
        </p:nvGrpSpPr>
        <p:grpSpPr>
          <a:xfrm>
            <a:off x="0" y="0"/>
            <a:ext cx="12191760" cy="1200240"/>
            <a:chOff x="0" y="0"/>
            <a:chExt cx="12191760" cy="1200240"/>
          </a:xfrm>
        </p:grpSpPr>
        <p:sp>
          <p:nvSpPr>
            <p:cNvPr id="138"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139" name="Picture 6"/>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140" name="PlaceHolder 1"/>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3600" b="0" u="none" strike="noStrike" dirty="0">
                <a:solidFill>
                  <a:srgbClr val="FFFFFF"/>
                </a:solidFill>
                <a:effectLst/>
                <a:uFillTx/>
                <a:latin typeface="Aptos Display"/>
              </a:rPr>
              <a:t>How Big Is EPCRA?</a:t>
            </a:r>
            <a:endParaRPr lang="en-US" sz="3600" b="0" u="none" strike="noStrike" dirty="0">
              <a:solidFill>
                <a:schemeClr val="dk1"/>
              </a:solidFill>
              <a:effectLst/>
              <a:uFillTx/>
              <a:latin typeface="Aptos Display"/>
            </a:endParaRPr>
          </a:p>
        </p:txBody>
      </p:sp>
      <p:sp>
        <p:nvSpPr>
          <p:cNvPr id="141" name="Rounded Rectangle 8"/>
          <p:cNvSpPr/>
          <p:nvPr/>
        </p:nvSpPr>
        <p:spPr>
          <a:xfrm>
            <a:off x="731520" y="1508760"/>
            <a:ext cx="7406280" cy="466308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64520" tIns="98640" rIns="164520" bIns="98640" anchor="t">
            <a:noAutofit/>
          </a:bodyPr>
          <a:lstStyle/>
          <a:p>
            <a:endParaRPr lang="en-US" sz="1800" b="0" u="none" strike="noStrike" dirty="0">
              <a:solidFill>
                <a:srgbClr val="000000"/>
              </a:solidFill>
              <a:effectLst/>
              <a:uFillTx/>
              <a:latin typeface="Calibri"/>
            </a:endParaRPr>
          </a:p>
        </p:txBody>
      </p:sp>
      <p:graphicFrame>
        <p:nvGraphicFramePr>
          <p:cNvPr id="142" name="Chart 7"/>
          <p:cNvGraphicFramePr/>
          <p:nvPr/>
        </p:nvGraphicFramePr>
        <p:xfrm>
          <a:off x="822960" y="1600200"/>
          <a:ext cx="7223400" cy="4480200"/>
        </p:xfrm>
        <a:graphic>
          <a:graphicData uri="http://schemas.openxmlformats.org/drawingml/2006/chart">
            <c:chart xmlns:c="http://schemas.openxmlformats.org/drawingml/2006/chart" xmlns:r="http://schemas.openxmlformats.org/officeDocument/2006/relationships" r:id="rId4"/>
          </a:graphicData>
        </a:graphic>
      </p:graphicFrame>
      <p:sp>
        <p:nvSpPr>
          <p:cNvPr id="143" name="Rounded Rectangle 9"/>
          <p:cNvSpPr/>
          <p:nvPr/>
        </p:nvSpPr>
        <p:spPr>
          <a:xfrm>
            <a:off x="8412480" y="1508760"/>
            <a:ext cx="3017160" cy="466308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201240" tIns="120600" rIns="201240" bIns="120600" anchor="t">
            <a:noAutofit/>
          </a:bodyPr>
          <a:lstStyle/>
          <a:p>
            <a:pPr defTabSz="914400">
              <a:lnSpc>
                <a:spcPct val="100000"/>
              </a:lnSpc>
              <a:spcAft>
                <a:spcPts val="799"/>
              </a:spcAft>
            </a:pPr>
            <a:r>
              <a:rPr lang="en-US" sz="2200" b="1" u="none" strike="noStrike" dirty="0">
                <a:solidFill>
                  <a:srgbClr val="0E3A5B"/>
                </a:solidFill>
                <a:effectLst/>
                <a:uFillTx/>
                <a:latin typeface="Aptos"/>
              </a:rPr>
              <a:t>EPCRA is Title III of SARA</a:t>
            </a:r>
            <a:endParaRPr lang="en-US" sz="2200" b="0" u="none" strike="noStrike" dirty="0">
              <a:solidFill>
                <a:srgbClr val="000000"/>
              </a:solidFill>
              <a:effectLst/>
              <a:uFillTx/>
              <a:latin typeface="Calibri"/>
            </a:endParaRPr>
          </a:p>
          <a:p>
            <a:pPr defTabSz="914400">
              <a:lnSpc>
                <a:spcPct val="100000"/>
              </a:lnSpc>
              <a:spcAft>
                <a:spcPts val="799"/>
              </a:spcAft>
            </a:pPr>
            <a:r>
              <a:rPr lang="en-US" sz="1800" b="0" u="none" strike="noStrike" dirty="0">
                <a:solidFill>
                  <a:srgbClr val="1F2A37"/>
                </a:solidFill>
                <a:effectLst/>
                <a:uFillTx/>
                <a:latin typeface="Aptos"/>
              </a:rPr>
              <a:t>About 30 of SARA's 170 pages (100 Stat. 1729 to 1758).</a:t>
            </a:r>
            <a:endParaRPr lang="en-US" sz="1800" b="0" u="none" strike="noStrike" dirty="0">
              <a:solidFill>
                <a:srgbClr val="000000"/>
              </a:solidFill>
              <a:effectLst/>
              <a:uFillTx/>
              <a:latin typeface="Calibri"/>
            </a:endParaRPr>
          </a:p>
          <a:p>
            <a:pPr defTabSz="914400">
              <a:lnSpc>
                <a:spcPct val="100000"/>
              </a:lnSpc>
              <a:spcAft>
                <a:spcPts val="201"/>
              </a:spcAft>
            </a:pPr>
            <a:r>
              <a:rPr lang="en-US" sz="1400" b="0" u="none" strike="noStrike" dirty="0">
                <a:solidFill>
                  <a:srgbClr val="4B5563"/>
                </a:solidFill>
                <a:effectLst/>
                <a:uFillTx/>
                <a:latin typeface="Aptos"/>
              </a:rPr>
              <a:t>SARA: Pub. L. 99-499, 100 Stat. 1613 to 1782</a:t>
            </a:r>
            <a:endParaRPr lang="en-US" sz="1400" b="0" u="none" strike="noStrike" dirty="0">
              <a:solidFill>
                <a:srgbClr val="000000"/>
              </a:solidFill>
              <a:effectLst/>
              <a:uFillTx/>
              <a:latin typeface="Calibri"/>
            </a:endParaRPr>
          </a:p>
          <a:p>
            <a:pPr defTabSz="914400">
              <a:lnSpc>
                <a:spcPct val="100000"/>
              </a:lnSpc>
              <a:spcAft>
                <a:spcPts val="201"/>
              </a:spcAft>
            </a:pPr>
            <a:r>
              <a:rPr lang="en-US" sz="1400" b="0" u="none" strike="noStrike" dirty="0">
                <a:solidFill>
                  <a:srgbClr val="4B5563"/>
                </a:solidFill>
                <a:effectLst/>
                <a:uFillTx/>
                <a:latin typeface="Aptos"/>
              </a:rPr>
              <a:t>CERCLA: Pub. L. 96-510, 94 Stat. 2767 to 2811</a:t>
            </a:r>
            <a:endParaRPr lang="en-US" sz="1400" b="0" u="none" strike="noStrike" dirty="0">
              <a:solidFill>
                <a:srgbClr val="000000"/>
              </a:solidFill>
              <a:effectLst/>
              <a:uFillTx/>
              <a:latin typeface="Calibri"/>
            </a:endParaRPr>
          </a:p>
          <a:p>
            <a:pPr defTabSz="914400">
              <a:lnSpc>
                <a:spcPct val="100000"/>
              </a:lnSpc>
              <a:spcAft>
                <a:spcPts val="799"/>
              </a:spcAft>
            </a:pPr>
            <a:r>
              <a:rPr lang="en-US" sz="1400" b="0" u="none" strike="noStrike" dirty="0">
                <a:solidFill>
                  <a:srgbClr val="4B5563"/>
                </a:solidFill>
                <a:effectLst/>
                <a:uFillTx/>
                <a:latin typeface="Aptos"/>
              </a:rPr>
              <a:t>Clean Air Amendments: Pub. L. 91-604, 84 Stat. 1676 to 1713</a:t>
            </a:r>
            <a:endParaRPr lang="en-US" sz="1400" b="0" u="none" strike="noStrike" dirty="0">
              <a:solidFill>
                <a:srgbClr val="000000"/>
              </a:solidFill>
              <a:effectLst/>
              <a:uFillTx/>
              <a:latin typeface="Calibri"/>
            </a:endParaRPr>
          </a:p>
          <a:p>
            <a:pPr defTabSz="914400">
              <a:lnSpc>
                <a:spcPct val="100000"/>
              </a:lnSpc>
              <a:spcAft>
                <a:spcPts val="400"/>
              </a:spcAft>
            </a:pPr>
            <a:r>
              <a:rPr lang="en-US" sz="1400" b="0" i="1" u="none" strike="noStrike" dirty="0">
                <a:solidFill>
                  <a:srgbClr val="4B5563"/>
                </a:solidFill>
                <a:effectLst/>
                <a:uFillTx/>
                <a:latin typeface="Aptos"/>
              </a:rPr>
              <a:t>Page counts compare printed length only, not complexity or importance.</a:t>
            </a:r>
            <a:endParaRPr lang="en-US" sz="1400" b="0" u="none" strike="noStrike" dirty="0">
              <a:solidFill>
                <a:srgbClr val="000000"/>
              </a:solidFill>
              <a:effectLst/>
              <a:uFillTx/>
              <a:latin typeface="Calibri"/>
            </a:endParaRPr>
          </a:p>
        </p:txBody>
      </p:sp>
      <p:sp>
        <p:nvSpPr>
          <p:cNvPr id="3" name="PlaceHolder 2"/>
          <p:cNvSpPr>
            <a:spLocks noGrp="1"/>
          </p:cNvSpPr>
          <p:nvPr>
            <p:ph type="sldNum" idx="12"/>
          </p:nvPr>
        </p:nvSpPr>
        <p:spPr/>
        <p:txBody>
          <a:bodyPr/>
          <a:lstStyle/>
          <a:p>
            <a:fld id="{D154D2F4-EC20-4351-84F9-52B24355712F}" type="slidenum">
              <a:rPr/>
              <a:t>10</a:t>
            </a:fld>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PlaceHolder 1"/>
          <p:cNvSpPr>
            <a:spLocks noGrp="1"/>
          </p:cNvSpPr>
          <p:nvPr>
            <p:ph type="title"/>
          </p:nvPr>
        </p:nvSpPr>
        <p:spPr>
          <a:xfrm>
            <a:off x="831960" y="1709640"/>
            <a:ext cx="10515240" cy="2852280"/>
          </a:xfrm>
          <a:prstGeom prst="rect">
            <a:avLst/>
          </a:prstGeom>
          <a:noFill/>
          <a:ln w="0">
            <a:noFill/>
          </a:ln>
        </p:spPr>
        <p:txBody>
          <a:bodyPr lIns="91440" tIns="45720" rIns="91440" bIns="45720" anchor="b">
            <a:noAutofit/>
          </a:bodyPr>
          <a:lstStyle/>
          <a:p>
            <a:pPr indent="0" algn="l" defTabSz="914040">
              <a:lnSpc>
                <a:spcPct val="90000"/>
              </a:lnSpc>
              <a:buNone/>
            </a:pPr>
            <a:r>
              <a:rPr lang="en-US" sz="6000" b="0" u="none" strike="noStrike" dirty="0">
                <a:solidFill>
                  <a:schemeClr val="dk1"/>
                </a:solidFill>
                <a:effectLst/>
                <a:uFillTx/>
                <a:latin typeface="Aptos Display"/>
              </a:rPr>
              <a:t>EPCRA Formation and LEPCs </a:t>
            </a:r>
          </a:p>
        </p:txBody>
      </p:sp>
      <p:sp>
        <p:nvSpPr>
          <p:cNvPr id="145" name="PlaceHolder 2"/>
          <p:cNvSpPr>
            <a:spLocks noGrp="1"/>
          </p:cNvSpPr>
          <p:nvPr>
            <p:ph/>
          </p:nvPr>
        </p:nvSpPr>
        <p:spPr>
          <a:xfrm>
            <a:off x="831960" y="4589640"/>
            <a:ext cx="10515240" cy="1499760"/>
          </a:xfrm>
          <a:prstGeom prst="rect">
            <a:avLst/>
          </a:prstGeom>
          <a:noFill/>
          <a:ln w="0">
            <a:noFill/>
          </a:ln>
        </p:spPr>
        <p:txBody>
          <a:bodyPr lIns="91440" tIns="45720" rIns="91440" bIns="45720" anchor="t">
            <a:noAutofit/>
          </a:bodyPr>
          <a:lstStyle/>
          <a:p>
            <a:pPr indent="0" algn="l" defTabSz="914040">
              <a:lnSpc>
                <a:spcPct val="90000"/>
              </a:lnSpc>
              <a:spcBef>
                <a:spcPts val="998"/>
              </a:spcBef>
              <a:buNone/>
              <a:tabLst>
                <a:tab pos="0" algn="l"/>
              </a:tabLst>
            </a:pPr>
            <a:r>
              <a:rPr lang="en-US" sz="2200" b="0" u="none" strike="noStrike" dirty="0">
                <a:solidFill>
                  <a:srgbClr val="0E3A5B"/>
                </a:solidFill>
                <a:effectLst/>
                <a:uFillTx/>
                <a:latin typeface="Aptos"/>
              </a:rPr>
              <a:t>How Congress built the SERC and LEPC planning network</a:t>
            </a:r>
            <a:endParaRPr lang="en-US" sz="2200" b="0" u="none" strike="noStrike" dirty="0">
              <a:solidFill>
                <a:schemeClr val="dk1">
                  <a:tint val="82000"/>
                </a:schemeClr>
              </a:solidFill>
              <a:effectLst/>
              <a:uFillTx/>
              <a:latin typeface="Aptos"/>
            </a:endParaRPr>
          </a:p>
        </p:txBody>
      </p:sp>
      <p:sp>
        <p:nvSpPr>
          <p:cNvPr id="146" name="Oval 6"/>
          <p:cNvSpPr/>
          <p:nvPr/>
        </p:nvSpPr>
        <p:spPr>
          <a:xfrm>
            <a:off x="868680" y="2148840"/>
            <a:ext cx="1051200" cy="1051200"/>
          </a:xfrm>
          <a:prstGeom prst="ellipse">
            <a:avLst/>
          </a:prstGeom>
          <a:solidFill>
            <a:srgbClr val="0E3A5B"/>
          </a:solidFill>
          <a:ln>
            <a:noFill/>
          </a:ln>
        </p:spPr>
        <p:style>
          <a:lnRef idx="1">
            <a:schemeClr val="accent1"/>
          </a:lnRef>
          <a:fillRef idx="3">
            <a:schemeClr val="accent1"/>
          </a:fillRef>
          <a:effectRef idx="2">
            <a:schemeClr val="accent1"/>
          </a:effectRef>
          <a:fontRef idx="minor"/>
        </p:style>
        <p:txBody>
          <a:bodyPr lIns="0" tIns="0" rIns="0" bIns="0" anchor="ctr">
            <a:noAutofit/>
          </a:bodyPr>
          <a:lstStyle/>
          <a:p>
            <a:pPr algn="ctr" defTabSz="914400">
              <a:lnSpc>
                <a:spcPct val="100000"/>
              </a:lnSpc>
              <a:spcAft>
                <a:spcPts val="400"/>
              </a:spcAft>
            </a:pPr>
            <a:r>
              <a:rPr lang="en-US" sz="2800" b="1" u="none" strike="noStrike" dirty="0">
                <a:solidFill>
                  <a:srgbClr val="FFFFFF"/>
                </a:solidFill>
                <a:effectLst/>
                <a:uFillTx/>
                <a:latin typeface="Aptos"/>
              </a:rPr>
              <a:t>02</a:t>
            </a:r>
            <a:endParaRPr lang="en-US" sz="2800" b="0" u="none" strike="noStrike" dirty="0">
              <a:solidFill>
                <a:srgbClr val="FFFFFF"/>
              </a:solidFill>
              <a:effectLst/>
              <a:uFillTx/>
              <a:latin typeface="Calibri"/>
            </a:endParaRPr>
          </a:p>
        </p:txBody>
      </p:sp>
      <p:sp>
        <p:nvSpPr>
          <p:cNvPr id="4" name="PlaceHolder 3"/>
          <p:cNvSpPr>
            <a:spLocks noGrp="1"/>
          </p:cNvSpPr>
          <p:nvPr>
            <p:ph type="sldNum" idx="15"/>
          </p:nvPr>
        </p:nvSpPr>
        <p:spPr/>
        <p:txBody>
          <a:bodyPr/>
          <a:lstStyle/>
          <a:p>
            <a:fld id="{74A77063-DEBD-44CE-B683-0DF365118130}" type="slidenum">
              <a:rPr/>
              <a:t>11</a:t>
            </a:fld>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7" name="Group 4"/>
          <p:cNvGrpSpPr/>
          <p:nvPr/>
        </p:nvGrpSpPr>
        <p:grpSpPr>
          <a:xfrm>
            <a:off x="0" y="0"/>
            <a:ext cx="12191760" cy="1200240"/>
            <a:chOff x="0" y="0"/>
            <a:chExt cx="12191760" cy="1200240"/>
          </a:xfrm>
        </p:grpSpPr>
        <p:sp>
          <p:nvSpPr>
            <p:cNvPr id="148"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149" name="Picture 6"/>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150" name="PlaceHolder 1"/>
          <p:cNvSpPr>
            <a:spLocks noGrp="1"/>
          </p:cNvSpPr>
          <p:nvPr>
            <p:ph/>
          </p:nvPr>
        </p:nvSpPr>
        <p:spPr>
          <a:xfrm>
            <a:off x="838080" y="1825560"/>
            <a:ext cx="10515240" cy="4350960"/>
          </a:xfrm>
          <a:prstGeom prst="rect">
            <a:avLst/>
          </a:prstGeom>
          <a:noFill/>
          <a:ln w="0">
            <a:noFill/>
          </a:ln>
        </p:spPr>
        <p:txBody>
          <a:bodyPr lIns="91440" tIns="45720" rIns="91440" bIns="45720" anchor="t">
            <a:normAutofit fontScale="77500" lnSpcReduction="20000"/>
          </a:bodyPr>
          <a:lstStyle/>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EPCRA 301: Establishes the SERCs, Planning Districts, and LEPCs</a:t>
            </a: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The Governor appoints the SERC, preferably members with emergency response expertise, or may designate existing state-sponsored organizations.</a:t>
            </a:r>
          </a:p>
          <a:p>
            <a:pPr indent="0" algn="l" defTabSz="914040">
              <a:lnSpc>
                <a:spcPct val="90000"/>
              </a:lnSpc>
              <a:spcBef>
                <a:spcPts val="998"/>
              </a:spcBef>
              <a:buNone/>
            </a:pPr>
            <a:endParaRPr lang="en-US" sz="2800" b="0" u="none" strike="noStrike" dirty="0">
              <a:solidFill>
                <a:schemeClr val="dk1"/>
              </a:solidFill>
              <a:effectLst/>
              <a:uFillTx/>
              <a:latin typeface="Aptos"/>
            </a:endParaRP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The SERC: </a:t>
            </a:r>
          </a:p>
          <a:p>
            <a:pPr algn="l" defTabSz="914040">
              <a:lnSpc>
                <a:spcPct val="90000"/>
              </a:lnSpc>
              <a:spcBef>
                <a:spcPts val="998"/>
              </a:spcBef>
              <a:buClr>
                <a:srgbClr val="000000"/>
              </a:buClr>
            </a:pPr>
            <a:r>
              <a:rPr lang="en-US" sz="2800" b="0" u="none" strike="noStrike" dirty="0">
                <a:solidFill>
                  <a:schemeClr val="dk1"/>
                </a:solidFill>
                <a:effectLst/>
                <a:uFillTx/>
                <a:latin typeface="Aptos"/>
              </a:rPr>
              <a:t>	1. Establishes Emergency Planning Districts, </a:t>
            </a:r>
          </a:p>
          <a:p>
            <a:pPr algn="l" defTabSz="914040">
              <a:lnSpc>
                <a:spcPct val="90000"/>
              </a:lnSpc>
              <a:spcBef>
                <a:spcPts val="998"/>
              </a:spcBef>
              <a:buClr>
                <a:srgbClr val="000000"/>
              </a:buClr>
            </a:pPr>
            <a:r>
              <a:rPr lang="en-US" sz="2800" b="0" u="none" strike="noStrike" dirty="0">
                <a:solidFill>
                  <a:schemeClr val="dk1"/>
                </a:solidFill>
                <a:effectLst/>
                <a:uFillTx/>
                <a:latin typeface="Aptos"/>
              </a:rPr>
              <a:t>	2. Appoints and Oversees LEPCs assigned to Emergency Planning Districts, </a:t>
            </a:r>
          </a:p>
          <a:p>
            <a:pPr marL="457200" lvl="1" algn="l" defTabSz="914040">
              <a:lnSpc>
                <a:spcPct val="90000"/>
              </a:lnSpc>
              <a:spcBef>
                <a:spcPts val="502"/>
              </a:spcBef>
              <a:buClr>
                <a:srgbClr val="000000"/>
              </a:buClr>
            </a:pPr>
            <a:r>
              <a:rPr lang="en-US" sz="2400" b="0" u="none" strike="noStrike" dirty="0">
                <a:solidFill>
                  <a:schemeClr val="dk1"/>
                </a:solidFill>
                <a:effectLst/>
                <a:uFillTx/>
                <a:latin typeface="Aptos"/>
              </a:rPr>
              <a:t>		a. Including reviewing local emergency response plans and LEPC membership. </a:t>
            </a:r>
          </a:p>
          <a:p>
            <a:pPr algn="l" defTabSz="914040">
              <a:lnSpc>
                <a:spcPct val="90000"/>
              </a:lnSpc>
              <a:spcBef>
                <a:spcPts val="998"/>
              </a:spcBef>
              <a:buClr>
                <a:srgbClr val="000000"/>
              </a:buClr>
            </a:pPr>
            <a:r>
              <a:rPr lang="en-US" sz="2800" b="0" u="none" strike="noStrike" dirty="0">
                <a:solidFill>
                  <a:schemeClr val="dk1"/>
                </a:solidFill>
                <a:effectLst/>
                <a:uFillTx/>
                <a:latin typeface="Aptos"/>
              </a:rPr>
              <a:t>	3. Establishes public information request procedures for information under 	312 and 324</a:t>
            </a:r>
          </a:p>
          <a:p>
            <a:pPr marL="457200" lvl="1" algn="l" defTabSz="914040">
              <a:lnSpc>
                <a:spcPct val="90000"/>
              </a:lnSpc>
              <a:spcBef>
                <a:spcPts val="502"/>
              </a:spcBef>
              <a:buClr>
                <a:srgbClr val="000000"/>
              </a:buClr>
            </a:pPr>
            <a:r>
              <a:rPr lang="en-US" sz="2400" b="0" u="none" strike="noStrike" dirty="0">
                <a:solidFill>
                  <a:schemeClr val="dk1"/>
                </a:solidFill>
                <a:effectLst/>
                <a:uFillTx/>
                <a:latin typeface="Aptos"/>
              </a:rPr>
              <a:t>		a. Including designation of an official to serve as coordinator for information. </a:t>
            </a:r>
          </a:p>
          <a:p>
            <a:pPr algn="l" defTabSz="914040">
              <a:lnSpc>
                <a:spcPct val="90000"/>
              </a:lnSpc>
              <a:spcBef>
                <a:spcPts val="998"/>
              </a:spcBef>
              <a:buClr>
                <a:srgbClr val="000000"/>
              </a:buClr>
            </a:pPr>
            <a:r>
              <a:rPr lang="en-US" sz="2800" b="0" u="none" strike="noStrike" dirty="0">
                <a:solidFill>
                  <a:schemeClr val="dk1"/>
                </a:solidFill>
                <a:effectLst/>
                <a:uFillTx/>
                <a:latin typeface="Aptos"/>
              </a:rPr>
              <a:t>	4. May Revise Emergency Planning Districts and LEPCs, as deemed 	appropriate.</a:t>
            </a:r>
          </a:p>
          <a:p>
            <a:pPr indent="0" algn="l" defTabSz="914040">
              <a:lnSpc>
                <a:spcPct val="90000"/>
              </a:lnSpc>
              <a:spcBef>
                <a:spcPts val="998"/>
              </a:spcBef>
              <a:buNone/>
            </a:pPr>
            <a:endParaRPr lang="en-US" sz="2800" b="0" u="none" strike="noStrike" dirty="0">
              <a:solidFill>
                <a:schemeClr val="dk1"/>
              </a:solidFill>
              <a:effectLst/>
              <a:uFillTx/>
              <a:latin typeface="Aptos"/>
            </a:endParaRPr>
          </a:p>
        </p:txBody>
      </p:sp>
      <p:sp>
        <p:nvSpPr>
          <p:cNvPr id="151" name="PlaceHolder 2"/>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3600" b="0" u="none" strike="noStrike" dirty="0">
                <a:solidFill>
                  <a:srgbClr val="FFFFFF"/>
                </a:solidFill>
                <a:effectLst/>
                <a:uFillTx/>
                <a:latin typeface="Aptos Display"/>
              </a:rPr>
              <a:t>EPCRA’s First Steps</a:t>
            </a:r>
            <a:endParaRPr lang="en-US" sz="3600" b="0" u="none" strike="noStrike" dirty="0">
              <a:solidFill>
                <a:schemeClr val="dk1"/>
              </a:solidFill>
              <a:effectLst/>
              <a:uFillTx/>
              <a:latin typeface="Aptos Display"/>
            </a:endParaRPr>
          </a:p>
        </p:txBody>
      </p:sp>
      <p:sp>
        <p:nvSpPr>
          <p:cNvPr id="4" name="PlaceHolder 3"/>
          <p:cNvSpPr>
            <a:spLocks noGrp="1"/>
          </p:cNvSpPr>
          <p:nvPr>
            <p:ph type="sldNum" idx="12"/>
          </p:nvPr>
        </p:nvSpPr>
        <p:spPr/>
        <p:txBody>
          <a:bodyPr/>
          <a:lstStyle/>
          <a:p>
            <a:fld id="{270EDB62-EF26-49C4-9148-12CD1123F8FA}" type="slidenum">
              <a:rPr/>
              <a:t>12</a:t>
            </a:fld>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2" name="Group 4"/>
          <p:cNvGrpSpPr/>
          <p:nvPr/>
        </p:nvGrpSpPr>
        <p:grpSpPr>
          <a:xfrm>
            <a:off x="0" y="0"/>
            <a:ext cx="12191760" cy="1200240"/>
            <a:chOff x="0" y="0"/>
            <a:chExt cx="12191760" cy="1200240"/>
          </a:xfrm>
        </p:grpSpPr>
        <p:sp>
          <p:nvSpPr>
            <p:cNvPr id="153"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154" name="Picture 6"/>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155" name="PlaceHolder 1"/>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3600" b="0" u="none" strike="noStrike" dirty="0">
                <a:solidFill>
                  <a:srgbClr val="FFFFFF"/>
                </a:solidFill>
                <a:effectLst/>
                <a:uFillTx/>
                <a:latin typeface="Aptos Display"/>
              </a:rPr>
              <a:t>EPCRA 301 in Oklahoma</a:t>
            </a:r>
            <a:endParaRPr lang="en-US" sz="3600" b="0" u="none" strike="noStrike" dirty="0">
              <a:solidFill>
                <a:schemeClr val="dk1"/>
              </a:solidFill>
              <a:effectLst/>
              <a:uFillTx/>
              <a:latin typeface="Aptos Display"/>
            </a:endParaRPr>
          </a:p>
        </p:txBody>
      </p:sp>
      <p:sp>
        <p:nvSpPr>
          <p:cNvPr id="156" name="TextBox 7"/>
          <p:cNvSpPr/>
          <p:nvPr/>
        </p:nvSpPr>
        <p:spPr>
          <a:xfrm>
            <a:off x="822960" y="1417320"/>
            <a:ext cx="7589160" cy="822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spcAft>
                <a:spcPts val="400"/>
              </a:spcAft>
            </a:pPr>
            <a:r>
              <a:rPr lang="en-US" sz="2600" b="1" u="none" strike="noStrike" dirty="0">
                <a:solidFill>
                  <a:srgbClr val="0E3A5B"/>
                </a:solidFill>
                <a:effectLst/>
                <a:uFillTx/>
                <a:latin typeface="Aptos"/>
              </a:rPr>
              <a:t>SERC = OHMERC  </a:t>
            </a:r>
            <a:r>
              <a:rPr lang="en-US" sz="1900" b="0" u="none" strike="noStrike" dirty="0">
                <a:solidFill>
                  <a:srgbClr val="1F2A37"/>
                </a:solidFill>
                <a:effectLst/>
                <a:uFillTx/>
                <a:latin typeface="Aptos"/>
              </a:rPr>
              <a:t>Oklahoma Hazardous Materials Emergency Response Commission</a:t>
            </a:r>
            <a:endParaRPr lang="en-US" sz="1900" b="0" u="none" strike="noStrike" dirty="0">
              <a:solidFill>
                <a:srgbClr val="000000"/>
              </a:solidFill>
              <a:effectLst/>
              <a:uFillTx/>
              <a:latin typeface="Calibri"/>
            </a:endParaRPr>
          </a:p>
        </p:txBody>
      </p:sp>
      <p:sp>
        <p:nvSpPr>
          <p:cNvPr id="157" name="Rounded Rectangle 8"/>
          <p:cNvSpPr/>
          <p:nvPr/>
        </p:nvSpPr>
        <p:spPr>
          <a:xfrm>
            <a:off x="822960" y="2331720"/>
            <a:ext cx="1782720" cy="1051200"/>
          </a:xfrm>
          <a:prstGeom prst="roundRect">
            <a:avLst>
              <a:gd name="adj" fmla="val 6000"/>
            </a:avLst>
          </a:prstGeom>
          <a:solidFill>
            <a:srgbClr val="0E3A5B"/>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90000" tIns="54720" rIns="90000" bIns="54720" anchor="ctr">
            <a:noAutofit/>
          </a:bodyPr>
          <a:lstStyle/>
          <a:p>
            <a:pPr algn="ctr" defTabSz="914400">
              <a:lnSpc>
                <a:spcPct val="100000"/>
              </a:lnSpc>
              <a:spcAft>
                <a:spcPts val="400"/>
              </a:spcAft>
            </a:pPr>
            <a:r>
              <a:rPr lang="en-US" sz="1700" b="1" u="none" strike="noStrike" dirty="0">
                <a:solidFill>
                  <a:srgbClr val="FFFFFF"/>
                </a:solidFill>
                <a:effectLst/>
                <a:uFillTx/>
                <a:latin typeface="Aptos"/>
              </a:rPr>
              <a:t>Secretary of Safety and Security</a:t>
            </a:r>
            <a:endParaRPr lang="en-US" sz="1700" b="0" u="none" strike="noStrike" dirty="0">
              <a:solidFill>
                <a:srgbClr val="FFFFFF"/>
              </a:solidFill>
              <a:effectLst/>
              <a:uFillTx/>
              <a:latin typeface="Calibri"/>
            </a:endParaRPr>
          </a:p>
        </p:txBody>
      </p:sp>
      <p:sp>
        <p:nvSpPr>
          <p:cNvPr id="158" name="Rounded Rectangle 9"/>
          <p:cNvSpPr/>
          <p:nvPr/>
        </p:nvSpPr>
        <p:spPr>
          <a:xfrm>
            <a:off x="2761560" y="2331720"/>
            <a:ext cx="1782720" cy="1051200"/>
          </a:xfrm>
          <a:prstGeom prst="roundRect">
            <a:avLst>
              <a:gd name="adj" fmla="val 6000"/>
            </a:avLst>
          </a:prstGeom>
          <a:solidFill>
            <a:srgbClr val="0E3A5B"/>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90000" tIns="54720" rIns="90000" bIns="54720" anchor="ctr">
            <a:noAutofit/>
          </a:bodyPr>
          <a:lstStyle/>
          <a:p>
            <a:pPr algn="ctr" defTabSz="914400">
              <a:lnSpc>
                <a:spcPct val="100000"/>
              </a:lnSpc>
              <a:spcAft>
                <a:spcPts val="400"/>
              </a:spcAft>
            </a:pPr>
            <a:r>
              <a:rPr lang="en-US" sz="1700" b="1" u="none" strike="noStrike" dirty="0">
                <a:solidFill>
                  <a:srgbClr val="FFFFFF"/>
                </a:solidFill>
                <a:effectLst/>
                <a:uFillTx/>
                <a:latin typeface="Aptos"/>
              </a:rPr>
              <a:t>Commissioner of Public Safety</a:t>
            </a:r>
            <a:endParaRPr lang="en-US" sz="1700" b="0" u="none" strike="noStrike" dirty="0">
              <a:solidFill>
                <a:srgbClr val="FFFFFF"/>
              </a:solidFill>
              <a:effectLst/>
              <a:uFillTx/>
              <a:latin typeface="Calibri"/>
            </a:endParaRPr>
          </a:p>
        </p:txBody>
      </p:sp>
      <p:sp>
        <p:nvSpPr>
          <p:cNvPr id="159" name="Rounded Rectangle 10"/>
          <p:cNvSpPr/>
          <p:nvPr/>
        </p:nvSpPr>
        <p:spPr>
          <a:xfrm>
            <a:off x="4700160" y="2331720"/>
            <a:ext cx="1782720" cy="1051200"/>
          </a:xfrm>
          <a:prstGeom prst="roundRect">
            <a:avLst>
              <a:gd name="adj" fmla="val 6000"/>
            </a:avLst>
          </a:prstGeom>
          <a:solidFill>
            <a:srgbClr val="0E3A5B"/>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90000" tIns="54720" rIns="90000" bIns="54720" anchor="ctr">
            <a:noAutofit/>
          </a:bodyPr>
          <a:lstStyle/>
          <a:p>
            <a:pPr algn="ctr" defTabSz="914400">
              <a:lnSpc>
                <a:spcPct val="100000"/>
              </a:lnSpc>
              <a:spcAft>
                <a:spcPts val="400"/>
              </a:spcAft>
            </a:pPr>
            <a:r>
              <a:rPr lang="en-US" sz="1700" b="1" u="none" strike="noStrike" dirty="0">
                <a:solidFill>
                  <a:srgbClr val="FFFFFF"/>
                </a:solidFill>
                <a:effectLst/>
                <a:uFillTx/>
                <a:latin typeface="Aptos"/>
              </a:rPr>
              <a:t>State Fire Marshal</a:t>
            </a:r>
            <a:endParaRPr lang="en-US" sz="1700" b="0" u="none" strike="noStrike" dirty="0">
              <a:solidFill>
                <a:srgbClr val="FFFFFF"/>
              </a:solidFill>
              <a:effectLst/>
              <a:uFillTx/>
              <a:latin typeface="Calibri"/>
            </a:endParaRPr>
          </a:p>
        </p:txBody>
      </p:sp>
      <p:sp>
        <p:nvSpPr>
          <p:cNvPr id="160" name="Rounded Rectangle 11"/>
          <p:cNvSpPr/>
          <p:nvPr/>
        </p:nvSpPr>
        <p:spPr>
          <a:xfrm>
            <a:off x="6638400" y="2331720"/>
            <a:ext cx="1782720" cy="1051200"/>
          </a:xfrm>
          <a:prstGeom prst="roundRect">
            <a:avLst>
              <a:gd name="adj" fmla="val 6000"/>
            </a:avLst>
          </a:prstGeom>
          <a:solidFill>
            <a:srgbClr val="0E3A5B"/>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90000" tIns="54720" rIns="90000" bIns="54720" anchor="ctr">
            <a:noAutofit/>
          </a:bodyPr>
          <a:lstStyle/>
          <a:p>
            <a:pPr algn="ctr" defTabSz="914400">
              <a:lnSpc>
                <a:spcPct val="100000"/>
              </a:lnSpc>
              <a:spcAft>
                <a:spcPts val="400"/>
              </a:spcAft>
            </a:pPr>
            <a:r>
              <a:rPr lang="en-US" sz="1700" b="1" u="none" strike="noStrike" dirty="0">
                <a:solidFill>
                  <a:srgbClr val="FFFFFF"/>
                </a:solidFill>
                <a:effectLst/>
                <a:uFillTx/>
                <a:latin typeface="Aptos"/>
              </a:rPr>
              <a:t>DEQ Executive Director</a:t>
            </a:r>
            <a:endParaRPr lang="en-US" sz="1700" b="0" u="none" strike="noStrike" dirty="0">
              <a:solidFill>
                <a:srgbClr val="FFFFFF"/>
              </a:solidFill>
              <a:effectLst/>
              <a:uFillTx/>
              <a:latin typeface="Calibri"/>
            </a:endParaRPr>
          </a:p>
        </p:txBody>
      </p:sp>
      <p:sp>
        <p:nvSpPr>
          <p:cNvPr id="161" name="Rounded Rectangle 12"/>
          <p:cNvSpPr/>
          <p:nvPr/>
        </p:nvSpPr>
        <p:spPr>
          <a:xfrm>
            <a:off x="822960" y="3566160"/>
            <a:ext cx="1782720" cy="1051200"/>
          </a:xfrm>
          <a:prstGeom prst="roundRect">
            <a:avLst>
              <a:gd name="adj" fmla="val 6000"/>
            </a:avLst>
          </a:prstGeom>
          <a:solidFill>
            <a:srgbClr val="0E3A5B"/>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90000" tIns="54720" rIns="90000" bIns="54720" anchor="ctr">
            <a:noAutofit/>
          </a:bodyPr>
          <a:lstStyle/>
          <a:p>
            <a:pPr algn="ctr" defTabSz="914400">
              <a:lnSpc>
                <a:spcPct val="100000"/>
              </a:lnSpc>
              <a:spcAft>
                <a:spcPts val="400"/>
              </a:spcAft>
            </a:pPr>
            <a:r>
              <a:rPr lang="en-US" sz="1700" b="1" u="none" strike="noStrike" dirty="0">
                <a:solidFill>
                  <a:srgbClr val="FFFFFF"/>
                </a:solidFill>
                <a:effectLst/>
                <a:uFillTx/>
                <a:latin typeface="Aptos"/>
              </a:rPr>
              <a:t>Director, Oklahoma Emergency Management</a:t>
            </a:r>
            <a:endParaRPr lang="en-US" sz="1700" b="0" u="none" strike="noStrike" dirty="0">
              <a:solidFill>
                <a:srgbClr val="FFFFFF"/>
              </a:solidFill>
              <a:effectLst/>
              <a:uFillTx/>
              <a:latin typeface="Calibri"/>
            </a:endParaRPr>
          </a:p>
        </p:txBody>
      </p:sp>
      <p:sp>
        <p:nvSpPr>
          <p:cNvPr id="162" name="Rounded Rectangle 13"/>
          <p:cNvSpPr/>
          <p:nvPr/>
        </p:nvSpPr>
        <p:spPr>
          <a:xfrm>
            <a:off x="2761560" y="3566160"/>
            <a:ext cx="1782720" cy="1051200"/>
          </a:xfrm>
          <a:prstGeom prst="roundRect">
            <a:avLst>
              <a:gd name="adj" fmla="val 6000"/>
            </a:avLst>
          </a:prstGeom>
          <a:solidFill>
            <a:srgbClr val="FFFFFF"/>
          </a:solidFill>
          <a:ln w="15875">
            <a:solidFill>
              <a:srgbClr val="E97132"/>
            </a:solid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90000" tIns="54720" rIns="90000" bIns="54720" anchor="ctr">
            <a:noAutofit/>
          </a:bodyPr>
          <a:lstStyle/>
          <a:p>
            <a:pPr algn="ctr" defTabSz="914400">
              <a:lnSpc>
                <a:spcPct val="100000"/>
              </a:lnSpc>
              <a:spcAft>
                <a:spcPts val="400"/>
              </a:spcAft>
            </a:pPr>
            <a:r>
              <a:rPr lang="en-US" sz="1700" b="1" u="none" strike="noStrike" dirty="0">
                <a:solidFill>
                  <a:srgbClr val="0E3A5B"/>
                </a:solidFill>
                <a:effectLst/>
                <a:uFillTx/>
                <a:latin typeface="Aptos"/>
              </a:rPr>
              <a:t>Response community member</a:t>
            </a:r>
            <a:endParaRPr lang="en-US" sz="1700" b="0" u="none" strike="noStrike" dirty="0">
              <a:solidFill>
                <a:srgbClr val="000000"/>
              </a:solidFill>
              <a:effectLst/>
              <a:uFillTx/>
              <a:latin typeface="Calibri"/>
            </a:endParaRPr>
          </a:p>
        </p:txBody>
      </p:sp>
      <p:sp>
        <p:nvSpPr>
          <p:cNvPr id="163" name="Rounded Rectangle 14"/>
          <p:cNvSpPr/>
          <p:nvPr/>
        </p:nvSpPr>
        <p:spPr>
          <a:xfrm>
            <a:off x="4700160" y="3566160"/>
            <a:ext cx="1782720" cy="1051200"/>
          </a:xfrm>
          <a:prstGeom prst="roundRect">
            <a:avLst>
              <a:gd name="adj" fmla="val 6000"/>
            </a:avLst>
          </a:prstGeom>
          <a:solidFill>
            <a:srgbClr val="FFFFFF"/>
          </a:solidFill>
          <a:ln w="15875">
            <a:solidFill>
              <a:srgbClr val="E97132"/>
            </a:solid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90000" tIns="54720" rIns="90000" bIns="54720" anchor="ctr">
            <a:noAutofit/>
          </a:bodyPr>
          <a:lstStyle/>
          <a:p>
            <a:pPr algn="ctr" defTabSz="914400">
              <a:lnSpc>
                <a:spcPct val="100000"/>
              </a:lnSpc>
              <a:spcAft>
                <a:spcPts val="400"/>
              </a:spcAft>
            </a:pPr>
            <a:r>
              <a:rPr lang="en-US" sz="1700" b="1" u="none" strike="noStrike" dirty="0">
                <a:solidFill>
                  <a:srgbClr val="0E3A5B"/>
                </a:solidFill>
                <a:effectLst/>
                <a:uFillTx/>
                <a:latin typeface="Aptos"/>
              </a:rPr>
              <a:t>Regulated industry member</a:t>
            </a:r>
            <a:endParaRPr lang="en-US" sz="1700" b="0" u="none" strike="noStrike" dirty="0">
              <a:solidFill>
                <a:srgbClr val="000000"/>
              </a:solidFill>
              <a:effectLst/>
              <a:uFillTx/>
              <a:latin typeface="Calibri"/>
            </a:endParaRPr>
          </a:p>
        </p:txBody>
      </p:sp>
      <p:sp>
        <p:nvSpPr>
          <p:cNvPr id="164" name="TextBox 15"/>
          <p:cNvSpPr/>
          <p:nvPr/>
        </p:nvSpPr>
        <p:spPr>
          <a:xfrm>
            <a:off x="822960" y="4846320"/>
            <a:ext cx="7589160" cy="12798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spcAft>
                <a:spcPts val="400"/>
              </a:spcAft>
            </a:pPr>
            <a:r>
              <a:rPr lang="en-US" sz="1600" b="0" u="none" strike="noStrike" dirty="0">
                <a:solidFill>
                  <a:srgbClr val="1F2A37"/>
                </a:solidFill>
                <a:effectLst/>
                <a:uFillTx/>
                <a:latin typeface="Aptos"/>
              </a:rPr>
              <a:t>Seven members by statute. Agency heads may send a designee; the two orange-outlined seats serve 3-year terms [27A O.S. § 4-2-102(B)].</a:t>
            </a:r>
            <a:endParaRPr lang="en-US" sz="1600" b="0" u="none" strike="noStrike" dirty="0">
              <a:solidFill>
                <a:srgbClr val="000000"/>
              </a:solidFill>
              <a:effectLst/>
              <a:uFillTx/>
              <a:latin typeface="Calibri"/>
            </a:endParaRPr>
          </a:p>
          <a:p>
            <a:pPr defTabSz="914400">
              <a:lnSpc>
                <a:spcPct val="100000"/>
              </a:lnSpc>
              <a:spcAft>
                <a:spcPts val="400"/>
              </a:spcAft>
            </a:pPr>
            <a:r>
              <a:rPr lang="en-US" sz="1600" b="0" u="none" strike="noStrike" dirty="0">
                <a:solidFill>
                  <a:srgbClr val="1F2A37"/>
                </a:solidFill>
                <a:effectLst/>
                <a:uFillTx/>
                <a:latin typeface="Aptos"/>
              </a:rPr>
              <a:t>DEQ administers the reporting side (notification, SDS lists, Tier II, </a:t>
            </a:r>
            <a:r>
              <a:rPr lang="en-US" sz="1600" dirty="0">
                <a:solidFill>
                  <a:srgbClr val="1F2A37"/>
                </a:solidFill>
                <a:latin typeface="Aptos"/>
              </a:rPr>
              <a:t>LEPCs</a:t>
            </a:r>
            <a:r>
              <a:rPr lang="en-US" sz="1600" b="0" u="none" strike="noStrike" dirty="0">
                <a:solidFill>
                  <a:srgbClr val="1F2A37"/>
                </a:solidFill>
                <a:effectLst/>
                <a:uFillTx/>
                <a:latin typeface="Aptos"/>
              </a:rPr>
              <a:t>). OEM administers the planning side and reviews LEPC plans [27A O.S. § 4-2-102(E)].</a:t>
            </a:r>
            <a:endParaRPr lang="en-US" sz="1600" b="0" u="none" strike="noStrike" dirty="0">
              <a:solidFill>
                <a:srgbClr val="000000"/>
              </a:solidFill>
              <a:effectLst/>
              <a:uFillTx/>
              <a:latin typeface="Calibri"/>
            </a:endParaRPr>
          </a:p>
        </p:txBody>
      </p:sp>
      <p:sp>
        <p:nvSpPr>
          <p:cNvPr id="165" name="Rounded Rectangle 16"/>
          <p:cNvSpPr/>
          <p:nvPr/>
        </p:nvSpPr>
        <p:spPr>
          <a:xfrm>
            <a:off x="8732520" y="1508760"/>
            <a:ext cx="2697120" cy="452592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82880" tIns="109800" rIns="182880" bIns="109800" anchor="ctr">
            <a:noAutofit/>
          </a:bodyPr>
          <a:lstStyle/>
          <a:p>
            <a:pPr algn="ctr" defTabSz="914400">
              <a:lnSpc>
                <a:spcPct val="100000"/>
              </a:lnSpc>
            </a:pPr>
            <a:r>
              <a:rPr lang="en-US" sz="7200" b="1" u="none" strike="noStrike" dirty="0">
                <a:solidFill>
                  <a:srgbClr val="E97132"/>
                </a:solidFill>
                <a:effectLst/>
                <a:uFillTx/>
                <a:latin typeface="Aptos"/>
              </a:rPr>
              <a:t>77</a:t>
            </a:r>
            <a:endParaRPr lang="en-US" sz="7200" b="0" u="none" strike="noStrike" dirty="0">
              <a:solidFill>
                <a:srgbClr val="000000"/>
              </a:solidFill>
              <a:effectLst/>
              <a:uFillTx/>
              <a:latin typeface="Calibri"/>
            </a:endParaRPr>
          </a:p>
          <a:p>
            <a:pPr algn="ctr" defTabSz="914400">
              <a:lnSpc>
                <a:spcPct val="100000"/>
              </a:lnSpc>
              <a:spcAft>
                <a:spcPts val="1001"/>
              </a:spcAft>
            </a:pPr>
            <a:r>
              <a:rPr lang="en-US" sz="2000" b="1" u="none" strike="noStrike" dirty="0">
                <a:solidFill>
                  <a:srgbClr val="0E3A5B"/>
                </a:solidFill>
                <a:effectLst/>
                <a:uFillTx/>
                <a:latin typeface="Aptos"/>
              </a:rPr>
              <a:t>county-based emergency planning districts</a:t>
            </a:r>
            <a:endParaRPr lang="en-US" sz="2000" b="0" u="none" strike="noStrike" dirty="0">
              <a:solidFill>
                <a:srgbClr val="000000"/>
              </a:solidFill>
              <a:effectLst/>
              <a:uFillTx/>
              <a:latin typeface="Calibri"/>
            </a:endParaRPr>
          </a:p>
          <a:p>
            <a:pPr algn="ctr" defTabSz="914400">
              <a:lnSpc>
                <a:spcPct val="100000"/>
              </a:lnSpc>
              <a:spcAft>
                <a:spcPts val="400"/>
              </a:spcAft>
            </a:pPr>
            <a:r>
              <a:rPr lang="en-US" sz="1700" b="0" u="none" strike="noStrike" dirty="0">
                <a:solidFill>
                  <a:srgbClr val="1F2A37"/>
                </a:solidFill>
                <a:effectLst/>
                <a:uFillTx/>
                <a:latin typeface="Aptos"/>
              </a:rPr>
              <a:t>Each district has its own Local Emergency Planning Committee (LEPC).</a:t>
            </a:r>
            <a:endParaRPr lang="en-US" sz="1700" b="0" u="none" strike="noStrike" dirty="0">
              <a:solidFill>
                <a:srgbClr val="000000"/>
              </a:solidFill>
              <a:effectLst/>
              <a:uFillTx/>
              <a:latin typeface="Calibri"/>
            </a:endParaRPr>
          </a:p>
        </p:txBody>
      </p:sp>
      <p:sp>
        <p:nvSpPr>
          <p:cNvPr id="3" name="PlaceHolder 2"/>
          <p:cNvSpPr>
            <a:spLocks noGrp="1"/>
          </p:cNvSpPr>
          <p:nvPr>
            <p:ph type="sldNum" idx="12"/>
          </p:nvPr>
        </p:nvSpPr>
        <p:spPr/>
        <p:txBody>
          <a:bodyPr/>
          <a:lstStyle/>
          <a:p>
            <a:fld id="{82460464-912E-47E0-AE07-A80FEB1B9EDC}" type="slidenum">
              <a:rPr/>
              <a:t>13</a:t>
            </a:fld>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6" name="Group 4"/>
          <p:cNvGrpSpPr/>
          <p:nvPr/>
        </p:nvGrpSpPr>
        <p:grpSpPr>
          <a:xfrm>
            <a:off x="0" y="0"/>
            <a:ext cx="12191760" cy="1200240"/>
            <a:chOff x="0" y="0"/>
            <a:chExt cx="12191760" cy="1200240"/>
          </a:xfrm>
        </p:grpSpPr>
        <p:sp>
          <p:nvSpPr>
            <p:cNvPr id="167"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168" name="Picture 6"/>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169" name="PlaceHolder 1"/>
          <p:cNvSpPr>
            <a:spLocks noGrp="1"/>
          </p:cNvSpPr>
          <p:nvPr>
            <p:ph/>
          </p:nvPr>
        </p:nvSpPr>
        <p:spPr>
          <a:xfrm>
            <a:off x="838080" y="1825560"/>
            <a:ext cx="10515240" cy="4350960"/>
          </a:xfrm>
          <a:prstGeom prst="rect">
            <a:avLst/>
          </a:prstGeom>
          <a:noFill/>
          <a:ln w="0">
            <a:noFill/>
          </a:ln>
        </p:spPr>
        <p:txBody>
          <a:bodyPr lIns="91440" tIns="45720" rIns="91440" bIns="45720" anchor="t">
            <a:noAutofit/>
          </a:bodyPr>
          <a:lstStyle/>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Federal EPCRA requires LEPCs to appoint chairpersons and establish rules by which the committee shall function. Bylaws must include: </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Provisions for public notification of committee activities </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Public meetings to discuss the emergency plan, public comments, response to such comments by the committee, and distribution of the emergency plan.</a:t>
            </a: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August 17, 1987: latest statutory date for SERCs to appoint LEPC members (10 months after enactment, or 30 days after districts were designated, if sooner)</a:t>
            </a:r>
          </a:p>
        </p:txBody>
      </p:sp>
      <p:sp>
        <p:nvSpPr>
          <p:cNvPr id="170" name="PlaceHolder 2"/>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3600" b="0" u="none" strike="noStrike" dirty="0">
                <a:solidFill>
                  <a:srgbClr val="FFFFFF"/>
                </a:solidFill>
                <a:effectLst/>
                <a:uFillTx/>
                <a:latin typeface="Aptos Display"/>
              </a:rPr>
              <a:t>LEPCs</a:t>
            </a:r>
            <a:endParaRPr lang="en-US" sz="3600" b="0" u="none" strike="noStrike" dirty="0">
              <a:solidFill>
                <a:schemeClr val="dk1"/>
              </a:solidFill>
              <a:effectLst/>
              <a:uFillTx/>
              <a:latin typeface="Aptos Display"/>
            </a:endParaRPr>
          </a:p>
        </p:txBody>
      </p:sp>
      <p:sp>
        <p:nvSpPr>
          <p:cNvPr id="4" name="PlaceHolder 3"/>
          <p:cNvSpPr>
            <a:spLocks noGrp="1"/>
          </p:cNvSpPr>
          <p:nvPr>
            <p:ph type="sldNum" idx="12"/>
          </p:nvPr>
        </p:nvSpPr>
        <p:spPr/>
        <p:txBody>
          <a:bodyPr/>
          <a:lstStyle/>
          <a:p>
            <a:fld id="{BEA05D31-2F09-4A58-B9AA-FFEAFDF91CC6}" type="slidenum">
              <a:rPr/>
              <a:t>14</a:t>
            </a:fld>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1" name="Group 4"/>
          <p:cNvGrpSpPr/>
          <p:nvPr/>
        </p:nvGrpSpPr>
        <p:grpSpPr>
          <a:xfrm>
            <a:off x="0" y="0"/>
            <a:ext cx="12191760" cy="1200240"/>
            <a:chOff x="0" y="0"/>
            <a:chExt cx="12191760" cy="1200240"/>
          </a:xfrm>
        </p:grpSpPr>
        <p:sp>
          <p:nvSpPr>
            <p:cNvPr id="172"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173" name="Picture 6"/>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174" name="PlaceHolder 1"/>
          <p:cNvSpPr>
            <a:spLocks noGrp="1"/>
          </p:cNvSpPr>
          <p:nvPr>
            <p:ph/>
          </p:nvPr>
        </p:nvSpPr>
        <p:spPr>
          <a:xfrm>
            <a:off x="838080" y="1825560"/>
            <a:ext cx="10515240" cy="4350960"/>
          </a:xfrm>
          <a:prstGeom prst="rect">
            <a:avLst/>
          </a:prstGeom>
          <a:noFill/>
          <a:ln w="0">
            <a:noFill/>
          </a:ln>
        </p:spPr>
        <p:txBody>
          <a:bodyPr lIns="91440" tIns="45720" rIns="91440" bIns="45720" anchor="t">
            <a:normAutofit lnSpcReduction="10000"/>
          </a:bodyPr>
          <a:lstStyle/>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Government/Elected Officials</a:t>
            </a: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Responders/Planners </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Police, Fire, EMS, Emergency Management, Public Health</a:t>
            </a: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Regulated Industry</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Compliance Officers, ERTs, Chemical Facility Representatives</a:t>
            </a: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Community Groups</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Advocacy Groups, Print/Radio, Community Assets</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The Public</a:t>
            </a: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Health &amp; Environment</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Hospitals, Public Works, DoT, OSHA, DEQ</a:t>
            </a:r>
          </a:p>
        </p:txBody>
      </p:sp>
      <p:sp>
        <p:nvSpPr>
          <p:cNvPr id="175" name="PlaceHolder 2"/>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3600" b="0" u="none" strike="noStrike" dirty="0">
                <a:solidFill>
                  <a:srgbClr val="FFFFFF"/>
                </a:solidFill>
                <a:effectLst/>
                <a:uFillTx/>
                <a:latin typeface="Aptos Display"/>
              </a:rPr>
              <a:t>Make Up Of LEPCs</a:t>
            </a:r>
            <a:endParaRPr lang="en-US" sz="3600" b="0" u="none" strike="noStrike" dirty="0">
              <a:solidFill>
                <a:schemeClr val="dk1"/>
              </a:solidFill>
              <a:effectLst/>
              <a:uFillTx/>
              <a:latin typeface="Aptos Display"/>
            </a:endParaRPr>
          </a:p>
        </p:txBody>
      </p:sp>
      <p:sp>
        <p:nvSpPr>
          <p:cNvPr id="4" name="PlaceHolder 3"/>
          <p:cNvSpPr>
            <a:spLocks noGrp="1"/>
          </p:cNvSpPr>
          <p:nvPr>
            <p:ph type="sldNum" idx="12"/>
          </p:nvPr>
        </p:nvSpPr>
        <p:spPr/>
        <p:txBody>
          <a:bodyPr/>
          <a:lstStyle/>
          <a:p>
            <a:fld id="{4BBA90AB-5207-45E5-ABE9-8BBCBFFE888A}" type="slidenum">
              <a:rPr/>
              <a:t>15</a:t>
            </a:fld>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6" name="Group 4"/>
          <p:cNvGrpSpPr/>
          <p:nvPr/>
        </p:nvGrpSpPr>
        <p:grpSpPr>
          <a:xfrm>
            <a:off x="0" y="0"/>
            <a:ext cx="12191760" cy="1200240"/>
            <a:chOff x="0" y="0"/>
            <a:chExt cx="12191760" cy="1200240"/>
          </a:xfrm>
        </p:grpSpPr>
        <p:sp>
          <p:nvSpPr>
            <p:cNvPr id="177"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178" name="Picture 6"/>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179" name="PlaceHolder 1"/>
          <p:cNvSpPr>
            <a:spLocks noGrp="1"/>
          </p:cNvSpPr>
          <p:nvPr>
            <p:ph/>
          </p:nvPr>
        </p:nvSpPr>
        <p:spPr>
          <a:xfrm>
            <a:off x="838080" y="1825560"/>
            <a:ext cx="10515240" cy="4350960"/>
          </a:xfrm>
          <a:prstGeom prst="rect">
            <a:avLst/>
          </a:prstGeom>
          <a:noFill/>
          <a:ln w="0">
            <a:noFill/>
          </a:ln>
        </p:spPr>
        <p:txBody>
          <a:bodyPr lIns="91440" tIns="45720" rIns="91440" bIns="45720" anchor="t">
            <a:noAutofit/>
          </a:bodyPr>
          <a:lstStyle/>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LEPC Funding</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Unfunded Mandate</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State assistance with funding</a:t>
            </a:r>
          </a:p>
          <a:p>
            <a:pPr marL="1142640" lvl="2" indent="-228600" algn="l" defTabSz="914040">
              <a:lnSpc>
                <a:spcPct val="90000"/>
              </a:lnSpc>
              <a:spcBef>
                <a:spcPts val="502"/>
              </a:spcBef>
              <a:buClr>
                <a:srgbClr val="000000"/>
              </a:buClr>
              <a:buFont typeface="Arial"/>
              <a:buChar char="•"/>
            </a:pPr>
            <a:r>
              <a:rPr lang="en-US" sz="2000" b="0" u="none" strike="noStrike" dirty="0">
                <a:solidFill>
                  <a:schemeClr val="dk1"/>
                </a:solidFill>
                <a:effectLst/>
                <a:uFillTx/>
                <a:latin typeface="Aptos"/>
              </a:rPr>
              <a:t>Tier II Fees</a:t>
            </a:r>
          </a:p>
          <a:p>
            <a:pPr indent="0" algn="l" defTabSz="914040">
              <a:lnSpc>
                <a:spcPct val="90000"/>
              </a:lnSpc>
              <a:spcBef>
                <a:spcPts val="502"/>
              </a:spcBef>
              <a:buNone/>
            </a:pPr>
            <a:endParaRPr lang="en-US" sz="2000" b="0" u="none" strike="noStrike" dirty="0">
              <a:solidFill>
                <a:schemeClr val="dk1"/>
              </a:solidFill>
              <a:effectLst/>
              <a:uFillTx/>
              <a:latin typeface="Aptos"/>
            </a:endParaRP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LEPC Focus</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Hazmat Focus to All-Hazards Planning</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More EOP/EAPs (Schools, Tribes, Camps, etc.)</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Community Outreach/Involvement</a:t>
            </a:r>
          </a:p>
          <a:p>
            <a:pPr indent="0" algn="l" defTabSz="914040">
              <a:lnSpc>
                <a:spcPct val="90000"/>
              </a:lnSpc>
              <a:spcBef>
                <a:spcPts val="998"/>
              </a:spcBef>
              <a:buNone/>
            </a:pPr>
            <a:endParaRPr lang="en-US" sz="2800" b="0" u="none" strike="noStrike" dirty="0">
              <a:solidFill>
                <a:schemeClr val="dk1"/>
              </a:solidFill>
              <a:effectLst/>
              <a:uFillTx/>
              <a:latin typeface="Aptos"/>
            </a:endParaRPr>
          </a:p>
        </p:txBody>
      </p:sp>
      <p:sp>
        <p:nvSpPr>
          <p:cNvPr id="180" name="PlaceHolder 2"/>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3600" b="0" u="none" strike="noStrike" dirty="0">
                <a:solidFill>
                  <a:srgbClr val="FFFFFF"/>
                </a:solidFill>
                <a:effectLst/>
                <a:uFillTx/>
                <a:latin typeface="Aptos Display"/>
              </a:rPr>
              <a:t>LEPC Adaptations Over Time</a:t>
            </a:r>
            <a:endParaRPr lang="en-US" sz="3600" b="0" u="none" strike="noStrike" dirty="0">
              <a:solidFill>
                <a:schemeClr val="dk1"/>
              </a:solidFill>
              <a:effectLst/>
              <a:uFillTx/>
              <a:latin typeface="Aptos Display"/>
            </a:endParaRPr>
          </a:p>
        </p:txBody>
      </p:sp>
      <p:sp>
        <p:nvSpPr>
          <p:cNvPr id="4" name="PlaceHolder 3"/>
          <p:cNvSpPr>
            <a:spLocks noGrp="1"/>
          </p:cNvSpPr>
          <p:nvPr>
            <p:ph type="sldNum" idx="12"/>
          </p:nvPr>
        </p:nvSpPr>
        <p:spPr/>
        <p:txBody>
          <a:bodyPr/>
          <a:lstStyle/>
          <a:p>
            <a:fld id="{A26A67CB-265E-49FD-983A-50CC6C05E24E}" type="slidenum">
              <a:rPr/>
              <a:t>16</a:t>
            </a:fld>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1" name="Group 4"/>
          <p:cNvGrpSpPr/>
          <p:nvPr/>
        </p:nvGrpSpPr>
        <p:grpSpPr>
          <a:xfrm>
            <a:off x="0" y="0"/>
            <a:ext cx="12191760" cy="1200240"/>
            <a:chOff x="0" y="0"/>
            <a:chExt cx="12191760" cy="1200240"/>
          </a:xfrm>
        </p:grpSpPr>
        <p:sp>
          <p:nvSpPr>
            <p:cNvPr id="182"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183" name="Picture 6"/>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184" name="PlaceHolder 1"/>
          <p:cNvSpPr>
            <a:spLocks noGrp="1"/>
          </p:cNvSpPr>
          <p:nvPr>
            <p:ph/>
          </p:nvPr>
        </p:nvSpPr>
        <p:spPr>
          <a:xfrm>
            <a:off x="822960" y="5760720"/>
            <a:ext cx="5486040" cy="456840"/>
          </a:xfrm>
          <a:prstGeom prst="rect">
            <a:avLst/>
          </a:prstGeom>
          <a:noFill/>
          <a:ln w="0">
            <a:noFill/>
          </a:ln>
        </p:spPr>
        <p:txBody>
          <a:bodyPr lIns="91440" tIns="45720" rIns="91440" bIns="45720" anchor="t">
            <a:noAutofit/>
          </a:bodyPr>
          <a:lstStyle/>
          <a:p>
            <a:pPr marL="228600" indent="-228600" algn="l" defTabSz="914040">
              <a:lnSpc>
                <a:spcPct val="90000"/>
              </a:lnSpc>
              <a:spcBef>
                <a:spcPts val="998"/>
              </a:spcBef>
              <a:buClr>
                <a:srgbClr val="000000"/>
              </a:buClr>
              <a:buFont typeface="Arial"/>
              <a:buChar char="•"/>
            </a:pPr>
            <a:r>
              <a:rPr lang="en-US" sz="2800" b="0" u="sng" strike="noStrike" dirty="0">
                <a:solidFill>
                  <a:schemeClr val="dk1"/>
                </a:solidFill>
                <a:effectLst/>
                <a:uFillTx/>
                <a:latin typeface="Aptos"/>
                <a:hlinkClick r:id="rId4"/>
              </a:rPr>
              <a:t>EPA List of Lists</a:t>
            </a:r>
            <a:endParaRPr lang="en-US" sz="2800" b="0" u="none" strike="noStrike" dirty="0">
              <a:solidFill>
                <a:schemeClr val="dk1"/>
              </a:solidFill>
              <a:effectLst/>
              <a:uFillTx/>
              <a:latin typeface="Aptos"/>
            </a:endParaRPr>
          </a:p>
        </p:txBody>
      </p:sp>
      <p:sp>
        <p:nvSpPr>
          <p:cNvPr id="185" name="PlaceHolder 2"/>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2400" b="0" u="none" strike="noStrike" dirty="0">
                <a:solidFill>
                  <a:srgbClr val="FFFFFF"/>
                </a:solidFill>
                <a:effectLst/>
                <a:uFillTx/>
                <a:latin typeface="Aptos Display"/>
              </a:rPr>
              <a:t>EPCRA 302: Substances, Facilities, and Thresholds</a:t>
            </a:r>
            <a:endParaRPr lang="en-US" sz="2400" b="0" u="none" strike="noStrike" dirty="0">
              <a:solidFill>
                <a:schemeClr val="dk1"/>
              </a:solidFill>
              <a:effectLst/>
              <a:uFillTx/>
              <a:latin typeface="Aptos Display"/>
            </a:endParaRPr>
          </a:p>
        </p:txBody>
      </p:sp>
      <p:graphicFrame>
        <p:nvGraphicFramePr>
          <p:cNvPr id="186" name="Table 7"/>
          <p:cNvGraphicFramePr/>
          <p:nvPr>
            <p:extLst>
              <p:ext uri="{D42A27DB-BD31-4B8C-83A1-F6EECF244321}">
                <p14:modId xmlns:p14="http://schemas.microsoft.com/office/powerpoint/2010/main" val="2104169606"/>
              </p:ext>
            </p:extLst>
          </p:nvPr>
        </p:nvGraphicFramePr>
        <p:xfrm>
          <a:off x="822960" y="1508760"/>
          <a:ext cx="10561320" cy="4087080"/>
        </p:xfrm>
        <a:graphic>
          <a:graphicData uri="http://schemas.openxmlformats.org/drawingml/2006/table">
            <a:tbl>
              <a:tblPr/>
              <a:tblGrid>
                <a:gridCol w="265176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4251960">
                  <a:extLst>
                    <a:ext uri="{9D8B030D-6E8A-4147-A177-3AD203B41FA5}">
                      <a16:colId xmlns:a16="http://schemas.microsoft.com/office/drawing/2014/main" val="20002"/>
                    </a:ext>
                  </a:extLst>
                </a:gridCol>
              </a:tblGrid>
              <a:tr h="804600">
                <a:tc>
                  <a:txBody>
                    <a:bodyPr/>
                    <a:lstStyle/>
                    <a:p>
                      <a:pPr defTabSz="914040">
                        <a:lnSpc>
                          <a:spcPct val="100000"/>
                        </a:lnSpc>
                      </a:pPr>
                      <a:r>
                        <a:rPr lang="en-US" sz="1800" b="1" u="none" strike="noStrike" dirty="0">
                          <a:solidFill>
                            <a:srgbClr val="FFFFFF"/>
                          </a:solidFill>
                          <a:effectLst/>
                          <a:uFillTx/>
                          <a:latin typeface="Aptos"/>
                        </a:rPr>
                        <a:t>Section</a:t>
                      </a:r>
                      <a:endParaRPr lang="en-US" sz="1800" b="0" u="none" strike="noStrike" dirty="0">
                        <a:solidFill>
                          <a:srgbClr val="FFFFFF"/>
                        </a:solidFill>
                        <a:effectLst/>
                        <a:uFillTx/>
                        <a:latin typeface="Calibri"/>
                      </a:endParaRPr>
                    </a:p>
                  </a:txBody>
                  <a:tcPr marL="109440" marR="10944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0E3A5B"/>
                    </a:solidFill>
                  </a:tcPr>
                </a:tc>
                <a:tc>
                  <a:txBody>
                    <a:bodyPr/>
                    <a:lstStyle/>
                    <a:p>
                      <a:pPr defTabSz="914040">
                        <a:lnSpc>
                          <a:spcPct val="100000"/>
                        </a:lnSpc>
                      </a:pPr>
                      <a:r>
                        <a:rPr lang="en-US" sz="1800" b="1" u="none" strike="noStrike" dirty="0">
                          <a:solidFill>
                            <a:srgbClr val="FFFFFF"/>
                          </a:solidFill>
                          <a:effectLst/>
                          <a:uFillTx/>
                          <a:latin typeface="Aptos"/>
                        </a:rPr>
                        <a:t>What triggers it</a:t>
                      </a:r>
                      <a:endParaRPr lang="en-US" sz="1800" b="0" u="none" strike="noStrike" dirty="0">
                        <a:solidFill>
                          <a:srgbClr val="FFFFFF"/>
                        </a:solidFill>
                        <a:effectLst/>
                        <a:uFillTx/>
                        <a:latin typeface="Calibri"/>
                      </a:endParaRPr>
                    </a:p>
                  </a:txBody>
                  <a:tcPr marL="109440" marR="10944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0E3A5B"/>
                    </a:solidFill>
                  </a:tcPr>
                </a:tc>
                <a:tc>
                  <a:txBody>
                    <a:bodyPr/>
                    <a:lstStyle/>
                    <a:p>
                      <a:pPr defTabSz="914040">
                        <a:lnSpc>
                          <a:spcPct val="100000"/>
                        </a:lnSpc>
                      </a:pPr>
                      <a:r>
                        <a:rPr lang="en-US" sz="1800" b="1" u="none" strike="noStrike" dirty="0">
                          <a:solidFill>
                            <a:srgbClr val="FFFFFF"/>
                          </a:solidFill>
                          <a:effectLst/>
                          <a:uFillTx/>
                          <a:latin typeface="Aptos"/>
                        </a:rPr>
                        <a:t>Threshold</a:t>
                      </a:r>
                      <a:endParaRPr lang="en-US" sz="1800" b="0" u="none" strike="noStrike" dirty="0">
                        <a:solidFill>
                          <a:srgbClr val="FFFFFF"/>
                        </a:solidFill>
                        <a:effectLst/>
                        <a:uFillTx/>
                        <a:latin typeface="Calibri"/>
                      </a:endParaRPr>
                    </a:p>
                  </a:txBody>
                  <a:tcPr marL="109440" marR="10944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0E3A5B"/>
                    </a:solidFill>
                  </a:tcPr>
                </a:tc>
                <a:extLst>
                  <a:ext uri="{0D108BD9-81ED-4DB2-BD59-A6C34878D82A}">
                    <a16:rowId xmlns:a16="http://schemas.microsoft.com/office/drawing/2014/main" val="10000"/>
                  </a:ext>
                </a:extLst>
              </a:tr>
              <a:tr h="804600">
                <a:tc>
                  <a:txBody>
                    <a:bodyPr/>
                    <a:lstStyle/>
                    <a:p>
                      <a:pPr defTabSz="914040">
                        <a:lnSpc>
                          <a:spcPct val="100000"/>
                        </a:lnSpc>
                      </a:pPr>
                      <a:r>
                        <a:rPr lang="en-US" sz="1700" b="1" u="none" strike="noStrike" dirty="0">
                          <a:solidFill>
                            <a:srgbClr val="0E3A5B"/>
                          </a:solidFill>
                          <a:effectLst/>
                          <a:uFillTx/>
                          <a:latin typeface="Aptos"/>
                        </a:rPr>
                        <a:t>302  Emergency planning</a:t>
                      </a:r>
                      <a:endParaRPr lang="en-US" sz="1700" b="0" u="none" strike="noStrike" dirty="0">
                        <a:solidFill>
                          <a:srgbClr val="000000"/>
                        </a:solidFill>
                        <a:effectLst/>
                        <a:uFillTx/>
                        <a:latin typeface="Calibri"/>
                      </a:endParaRPr>
                    </a:p>
                  </a:txBody>
                  <a:tcPr marL="109440" marR="10944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a:lstStyle/>
                    <a:p>
                      <a:pPr defTabSz="914040">
                        <a:lnSpc>
                          <a:spcPct val="100000"/>
                        </a:lnSpc>
                      </a:pPr>
                      <a:r>
                        <a:rPr lang="en-US" sz="1700" b="0" u="none" strike="noStrike" dirty="0">
                          <a:solidFill>
                            <a:srgbClr val="1F2A37"/>
                          </a:solidFill>
                          <a:effectLst/>
                          <a:uFillTx/>
                          <a:latin typeface="Aptos"/>
                        </a:rPr>
                        <a:t>An Extremely Hazardous Substance (EHS) on site</a:t>
                      </a:r>
                      <a:endParaRPr lang="en-US" sz="1700" b="0" u="none" strike="noStrike" dirty="0">
                        <a:solidFill>
                          <a:srgbClr val="000000"/>
                        </a:solidFill>
                        <a:effectLst/>
                        <a:uFillTx/>
                        <a:latin typeface="Calibri"/>
                      </a:endParaRPr>
                    </a:p>
                  </a:txBody>
                  <a:tcPr marL="109440" marR="10944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a:lstStyle/>
                    <a:p>
                      <a:pPr defTabSz="914040">
                        <a:lnSpc>
                          <a:spcPct val="100000"/>
                        </a:lnSpc>
                      </a:pPr>
                      <a:r>
                        <a:rPr lang="en-US" sz="1700" b="0" u="none" strike="noStrike" dirty="0">
                          <a:solidFill>
                            <a:srgbClr val="1F2A37"/>
                          </a:solidFill>
                          <a:effectLst/>
                          <a:uFillTx/>
                          <a:latin typeface="Aptos"/>
                        </a:rPr>
                        <a:t>Above the EHS's Threshold Planning Quantity (TPQ); notify SERC and LEPC within 60 days</a:t>
                      </a:r>
                      <a:endParaRPr lang="en-US" sz="1700" b="0" u="none" strike="noStrike" dirty="0">
                        <a:solidFill>
                          <a:srgbClr val="000000"/>
                        </a:solidFill>
                        <a:effectLst/>
                        <a:uFillTx/>
                        <a:latin typeface="Calibri"/>
                      </a:endParaRPr>
                    </a:p>
                  </a:txBody>
                  <a:tcPr marL="109440" marR="10944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extLst>
                  <a:ext uri="{0D108BD9-81ED-4DB2-BD59-A6C34878D82A}">
                    <a16:rowId xmlns:a16="http://schemas.microsoft.com/office/drawing/2014/main" val="10001"/>
                  </a:ext>
                </a:extLst>
              </a:tr>
              <a:tr h="804600">
                <a:tc>
                  <a:txBody>
                    <a:bodyPr/>
                    <a:lstStyle/>
                    <a:p>
                      <a:pPr defTabSz="914040">
                        <a:lnSpc>
                          <a:spcPct val="100000"/>
                        </a:lnSpc>
                      </a:pPr>
                      <a:r>
                        <a:rPr lang="en-US" sz="1700" b="1" u="none" strike="noStrike" dirty="0">
                          <a:solidFill>
                            <a:srgbClr val="0E3A5B"/>
                          </a:solidFill>
                          <a:effectLst/>
                          <a:uFillTx/>
                          <a:latin typeface="Aptos"/>
                        </a:rPr>
                        <a:t>304  Release notification</a:t>
                      </a:r>
                      <a:endParaRPr lang="en-US" sz="1700" b="0" u="none" strike="noStrike" dirty="0">
                        <a:solidFill>
                          <a:srgbClr val="000000"/>
                        </a:solidFill>
                        <a:effectLst/>
                        <a:uFillTx/>
                        <a:latin typeface="Calibri"/>
                      </a:endParaRPr>
                    </a:p>
                  </a:txBody>
                  <a:tcPr marL="109440" marR="10944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AF3F8"/>
                    </a:solidFill>
                  </a:tcPr>
                </a:tc>
                <a:tc>
                  <a:txBody>
                    <a:bodyPr/>
                    <a:lstStyle/>
                    <a:p>
                      <a:pPr defTabSz="914040">
                        <a:lnSpc>
                          <a:spcPct val="100000"/>
                        </a:lnSpc>
                      </a:pPr>
                      <a:r>
                        <a:rPr lang="en-US" sz="1700" b="0" u="none" strike="noStrike" dirty="0">
                          <a:solidFill>
                            <a:srgbClr val="1F2A37"/>
                          </a:solidFill>
                          <a:effectLst/>
                          <a:uFillTx/>
                          <a:latin typeface="Aptos"/>
                        </a:rPr>
                        <a:t>Release of an EHS or a CERCLA hazardous substance</a:t>
                      </a:r>
                      <a:endParaRPr lang="en-US" sz="1700" b="0" u="none" strike="noStrike" dirty="0">
                        <a:solidFill>
                          <a:srgbClr val="000000"/>
                        </a:solidFill>
                        <a:effectLst/>
                        <a:uFillTx/>
                        <a:latin typeface="Calibri"/>
                      </a:endParaRPr>
                    </a:p>
                  </a:txBody>
                  <a:tcPr marL="109440" marR="10944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AF3F8"/>
                    </a:solidFill>
                  </a:tcPr>
                </a:tc>
                <a:tc>
                  <a:txBody>
                    <a:bodyPr/>
                    <a:lstStyle/>
                    <a:p>
                      <a:pPr defTabSz="914040">
                        <a:lnSpc>
                          <a:spcPct val="100000"/>
                        </a:lnSpc>
                      </a:pPr>
                      <a:r>
                        <a:rPr lang="en-US" sz="1700" b="0" u="none" strike="noStrike" dirty="0">
                          <a:solidFill>
                            <a:srgbClr val="1F2A37"/>
                          </a:solidFill>
                          <a:effectLst/>
                          <a:uFillTx/>
                          <a:latin typeface="Aptos"/>
                        </a:rPr>
                        <a:t>Release above the substance's Reportable Quantity (RQ)</a:t>
                      </a:r>
                      <a:endParaRPr lang="en-US" sz="1700" b="0" u="none" strike="noStrike" dirty="0">
                        <a:solidFill>
                          <a:srgbClr val="000000"/>
                        </a:solidFill>
                        <a:effectLst/>
                        <a:uFillTx/>
                        <a:latin typeface="Calibri"/>
                      </a:endParaRPr>
                    </a:p>
                  </a:txBody>
                  <a:tcPr marL="109440" marR="10944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AF3F8"/>
                    </a:solidFill>
                  </a:tcPr>
                </a:tc>
                <a:extLst>
                  <a:ext uri="{0D108BD9-81ED-4DB2-BD59-A6C34878D82A}">
                    <a16:rowId xmlns:a16="http://schemas.microsoft.com/office/drawing/2014/main" val="10002"/>
                  </a:ext>
                </a:extLst>
              </a:tr>
              <a:tr h="804600">
                <a:tc>
                  <a:txBody>
                    <a:bodyPr/>
                    <a:lstStyle/>
                    <a:p>
                      <a:pPr defTabSz="914040">
                        <a:lnSpc>
                          <a:spcPct val="100000"/>
                        </a:lnSpc>
                      </a:pPr>
                      <a:r>
                        <a:rPr lang="en-US" sz="1700" b="1" u="none" strike="noStrike" dirty="0">
                          <a:solidFill>
                            <a:srgbClr val="0E3A5B"/>
                          </a:solidFill>
                          <a:effectLst/>
                          <a:uFillTx/>
                          <a:latin typeface="Aptos"/>
                        </a:rPr>
                        <a:t>311/312  SDS and Tier II</a:t>
                      </a:r>
                      <a:endParaRPr lang="en-US" sz="1700" b="0" u="none" strike="noStrike" dirty="0">
                        <a:solidFill>
                          <a:srgbClr val="000000"/>
                        </a:solidFill>
                        <a:effectLst/>
                        <a:uFillTx/>
                        <a:latin typeface="Calibri"/>
                      </a:endParaRPr>
                    </a:p>
                  </a:txBody>
                  <a:tcPr marL="109440" marR="10944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a:lstStyle/>
                    <a:p>
                      <a:pPr defTabSz="914040">
                        <a:lnSpc>
                          <a:spcPct val="100000"/>
                        </a:lnSpc>
                      </a:pPr>
                      <a:r>
                        <a:rPr lang="en-US" sz="1700" b="0" u="none" strike="noStrike" dirty="0">
                          <a:solidFill>
                            <a:srgbClr val="1F2A37"/>
                          </a:solidFill>
                          <a:effectLst/>
                          <a:uFillTx/>
                          <a:latin typeface="Aptos"/>
                        </a:rPr>
                        <a:t>OSHA hazardous chemical present at any one time</a:t>
                      </a:r>
                      <a:endParaRPr lang="en-US" sz="1700" b="0" u="none" strike="noStrike" dirty="0">
                        <a:solidFill>
                          <a:srgbClr val="000000"/>
                        </a:solidFill>
                        <a:effectLst/>
                        <a:uFillTx/>
                        <a:latin typeface="Calibri"/>
                      </a:endParaRPr>
                    </a:p>
                  </a:txBody>
                  <a:tcPr marL="109440" marR="10944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a:lstStyle/>
                    <a:p>
                      <a:pPr defTabSz="914040">
                        <a:lnSpc>
                          <a:spcPct val="100000"/>
                        </a:lnSpc>
                      </a:pPr>
                      <a:r>
                        <a:rPr lang="en-US" sz="1700" b="0" u="none" strike="noStrike" dirty="0">
                          <a:solidFill>
                            <a:srgbClr val="1F2A37"/>
                          </a:solidFill>
                          <a:effectLst/>
                          <a:uFillTx/>
                          <a:latin typeface="Aptos"/>
                        </a:rPr>
                        <a:t>EHS: 500 lb. or the TPQ, whichever is lower. Other chemicals: 10,000 lb.</a:t>
                      </a:r>
                      <a:endParaRPr lang="en-US" sz="1700" b="0" u="none" strike="noStrike" dirty="0">
                        <a:solidFill>
                          <a:srgbClr val="000000"/>
                        </a:solidFill>
                        <a:effectLst/>
                        <a:uFillTx/>
                        <a:latin typeface="Calibri"/>
                      </a:endParaRPr>
                    </a:p>
                  </a:txBody>
                  <a:tcPr marL="109440" marR="10944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extLst>
                  <a:ext uri="{0D108BD9-81ED-4DB2-BD59-A6C34878D82A}">
                    <a16:rowId xmlns:a16="http://schemas.microsoft.com/office/drawing/2014/main" val="10003"/>
                  </a:ext>
                </a:extLst>
              </a:tr>
              <a:tr h="804600">
                <a:tc>
                  <a:txBody>
                    <a:bodyPr/>
                    <a:lstStyle/>
                    <a:p>
                      <a:pPr defTabSz="914040">
                        <a:lnSpc>
                          <a:spcPct val="100000"/>
                        </a:lnSpc>
                      </a:pPr>
                      <a:r>
                        <a:rPr lang="en-US" sz="1700" b="1" u="none" strike="noStrike" dirty="0">
                          <a:solidFill>
                            <a:srgbClr val="0E3A5B"/>
                          </a:solidFill>
                          <a:effectLst/>
                          <a:uFillTx/>
                          <a:latin typeface="Aptos"/>
                        </a:rPr>
                        <a:t>313  TRI (Form R)</a:t>
                      </a:r>
                      <a:endParaRPr lang="en-US" sz="1700" b="0" u="none" strike="noStrike" dirty="0">
                        <a:solidFill>
                          <a:srgbClr val="000000"/>
                        </a:solidFill>
                        <a:effectLst/>
                        <a:uFillTx/>
                        <a:latin typeface="Calibri"/>
                      </a:endParaRPr>
                    </a:p>
                  </a:txBody>
                  <a:tcPr marL="109440" marR="10944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AF3F8"/>
                    </a:solidFill>
                  </a:tcPr>
                </a:tc>
                <a:tc>
                  <a:txBody>
                    <a:bodyPr/>
                    <a:lstStyle/>
                    <a:p>
                      <a:pPr defTabSz="914040">
                        <a:lnSpc>
                          <a:spcPct val="100000"/>
                        </a:lnSpc>
                      </a:pPr>
                      <a:r>
                        <a:rPr lang="en-US" sz="1700" b="0" u="none" strike="noStrike" dirty="0">
                          <a:solidFill>
                            <a:srgbClr val="1F2A37"/>
                          </a:solidFill>
                          <a:effectLst/>
                          <a:uFillTx/>
                          <a:latin typeface="Aptos"/>
                        </a:rPr>
                        <a:t>Listed toxic chemical manufactured, processed, or otherwise used</a:t>
                      </a:r>
                      <a:endParaRPr lang="en-US" sz="1700" b="0" u="none" strike="noStrike" dirty="0">
                        <a:solidFill>
                          <a:srgbClr val="000000"/>
                        </a:solidFill>
                        <a:effectLst/>
                        <a:uFillTx/>
                        <a:latin typeface="Calibri"/>
                      </a:endParaRPr>
                    </a:p>
                  </a:txBody>
                  <a:tcPr marL="109440" marR="10944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AF3F8"/>
                    </a:solidFill>
                  </a:tcPr>
                </a:tc>
                <a:tc>
                  <a:txBody>
                    <a:bodyPr/>
                    <a:lstStyle/>
                    <a:p>
                      <a:pPr defTabSz="914040">
                        <a:lnSpc>
                          <a:spcPct val="100000"/>
                        </a:lnSpc>
                      </a:pPr>
                      <a:r>
                        <a:rPr lang="en-US" sz="1700" b="0" u="none" strike="noStrike" dirty="0">
                          <a:solidFill>
                            <a:srgbClr val="1F2A37"/>
                          </a:solidFill>
                          <a:effectLst/>
                          <a:uFillTx/>
                          <a:latin typeface="Aptos"/>
                        </a:rPr>
                        <a:t>25,000 lb. manufactured or processed; 10,000 lb. otherwise used; lower for PBTs</a:t>
                      </a:r>
                      <a:endParaRPr lang="en-US" sz="1700" b="0" u="none" strike="noStrike" dirty="0">
                        <a:solidFill>
                          <a:srgbClr val="000000"/>
                        </a:solidFill>
                        <a:effectLst/>
                        <a:uFillTx/>
                        <a:latin typeface="Calibri"/>
                      </a:endParaRPr>
                    </a:p>
                  </a:txBody>
                  <a:tcPr marL="109440" marR="10944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AF3F8"/>
                    </a:solidFill>
                  </a:tcPr>
                </a:tc>
                <a:extLst>
                  <a:ext uri="{0D108BD9-81ED-4DB2-BD59-A6C34878D82A}">
                    <a16:rowId xmlns:a16="http://schemas.microsoft.com/office/drawing/2014/main" val="10004"/>
                  </a:ext>
                </a:extLst>
              </a:tr>
            </a:tbl>
          </a:graphicData>
        </a:graphic>
      </p:graphicFrame>
      <p:sp>
        <p:nvSpPr>
          <p:cNvPr id="4" name="PlaceHolder 3"/>
          <p:cNvSpPr>
            <a:spLocks noGrp="1"/>
          </p:cNvSpPr>
          <p:nvPr>
            <p:ph type="sldNum" idx="12"/>
          </p:nvPr>
        </p:nvSpPr>
        <p:spPr/>
        <p:txBody>
          <a:bodyPr/>
          <a:lstStyle/>
          <a:p>
            <a:fld id="{72F2F470-4DDF-4118-96F7-B504BDA40132}" type="slidenum">
              <a:rPr/>
              <a:t>17</a:t>
            </a:fld>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7" name="Group 4"/>
          <p:cNvGrpSpPr/>
          <p:nvPr/>
        </p:nvGrpSpPr>
        <p:grpSpPr>
          <a:xfrm>
            <a:off x="0" y="0"/>
            <a:ext cx="12191760" cy="1200240"/>
            <a:chOff x="0" y="0"/>
            <a:chExt cx="12191760" cy="1200240"/>
          </a:xfrm>
        </p:grpSpPr>
        <p:sp>
          <p:nvSpPr>
            <p:cNvPr id="188"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189" name="Picture 6"/>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190" name="PlaceHolder 1"/>
          <p:cNvSpPr>
            <a:spLocks noGrp="1"/>
          </p:cNvSpPr>
          <p:nvPr>
            <p:ph/>
          </p:nvPr>
        </p:nvSpPr>
        <p:spPr>
          <a:xfrm>
            <a:off x="838080" y="1825560"/>
            <a:ext cx="10515240" cy="4350960"/>
          </a:xfrm>
          <a:prstGeom prst="rect">
            <a:avLst/>
          </a:prstGeom>
          <a:noFill/>
          <a:ln w="0">
            <a:noFill/>
          </a:ln>
        </p:spPr>
        <p:txBody>
          <a:bodyPr lIns="91440" tIns="45720" rIns="91440" bIns="45720" anchor="t">
            <a:normAutofit fontScale="85000" lnSpcReduction="19999"/>
          </a:bodyPr>
          <a:lstStyle/>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LEPCs must develop comprehensive emergency response plans and review them at least once a year</a:t>
            </a:r>
          </a:p>
          <a:p>
            <a:pPr indent="0" algn="l" defTabSz="914040">
              <a:lnSpc>
                <a:spcPct val="90000"/>
              </a:lnSpc>
              <a:spcBef>
                <a:spcPts val="998"/>
              </a:spcBef>
              <a:buNone/>
            </a:pPr>
            <a:endParaRPr lang="en-US" sz="2800" b="0" u="none" strike="noStrike" dirty="0">
              <a:solidFill>
                <a:schemeClr val="dk1"/>
              </a:solidFill>
              <a:effectLst/>
              <a:uFillTx/>
              <a:latin typeface="Aptos"/>
            </a:endParaRP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Facilities must name a facility emergency coordinator and provide the information LEPCs need for planning</a:t>
            </a:r>
          </a:p>
          <a:p>
            <a:pPr indent="0" algn="l" defTabSz="914040">
              <a:lnSpc>
                <a:spcPct val="90000"/>
              </a:lnSpc>
              <a:spcBef>
                <a:spcPts val="998"/>
              </a:spcBef>
              <a:buNone/>
            </a:pPr>
            <a:endParaRPr lang="en-US" sz="2800" b="0" u="none" strike="noStrike" dirty="0">
              <a:solidFill>
                <a:schemeClr val="dk1"/>
              </a:solidFill>
              <a:effectLst/>
              <a:uFillTx/>
              <a:latin typeface="Aptos"/>
            </a:endParaRP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SERCs review LEPC plans (in Oklahoma, OEM reviews plans on behalf of OHMERC)</a:t>
            </a:r>
          </a:p>
          <a:p>
            <a:pPr indent="0" algn="l" defTabSz="914040">
              <a:lnSpc>
                <a:spcPct val="90000"/>
              </a:lnSpc>
              <a:spcBef>
                <a:spcPts val="998"/>
              </a:spcBef>
              <a:buNone/>
            </a:pPr>
            <a:endParaRPr lang="en-US" sz="2800" b="0" u="none" strike="noStrike" dirty="0">
              <a:solidFill>
                <a:schemeClr val="dk1"/>
              </a:solidFill>
              <a:effectLst/>
              <a:uFillTx/>
              <a:latin typeface="Aptos"/>
            </a:endParaRPr>
          </a:p>
          <a:p>
            <a:pPr marL="228600" indent="-228600" algn="l" defTabSz="914040">
              <a:lnSpc>
                <a:spcPct val="90000"/>
              </a:lnSpc>
              <a:spcBef>
                <a:spcPts val="998"/>
              </a:spcBef>
              <a:buClr>
                <a:srgbClr val="000000"/>
              </a:buClr>
              <a:buFont typeface="Arial"/>
              <a:buChar char="•"/>
            </a:pPr>
            <a:r>
              <a:rPr lang="en-US" sz="2800" b="1" u="none" strike="noStrike" dirty="0">
                <a:solidFill>
                  <a:schemeClr val="dk1"/>
                </a:solidFill>
                <a:effectLst/>
                <a:uFillTx/>
                <a:latin typeface="Aptos"/>
              </a:rPr>
              <a:t>Each LEPC shall evaluate the need for resources necessary to develop, implement, and exercise the emergency plan, and shall make recommendations with respect to additional resources that may be required and the means for providing such additional resources.</a:t>
            </a:r>
            <a:endParaRPr lang="en-US" sz="2800" b="0" u="none" strike="noStrike" dirty="0">
              <a:solidFill>
                <a:schemeClr val="dk1"/>
              </a:solidFill>
              <a:effectLst/>
              <a:uFillTx/>
              <a:latin typeface="Aptos"/>
            </a:endParaRPr>
          </a:p>
        </p:txBody>
      </p:sp>
      <p:sp>
        <p:nvSpPr>
          <p:cNvPr id="191" name="PlaceHolder 2"/>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2400" b="0" u="none" strike="noStrike" dirty="0">
                <a:solidFill>
                  <a:srgbClr val="FFFFFF"/>
                </a:solidFill>
                <a:effectLst/>
                <a:uFillTx/>
                <a:latin typeface="Aptos Display"/>
              </a:rPr>
              <a:t>EPCRA 303 – Comprehensive Emergency Response Plans</a:t>
            </a:r>
            <a:endParaRPr lang="en-US" sz="2400" b="0" u="none" strike="noStrike" dirty="0">
              <a:solidFill>
                <a:schemeClr val="dk1"/>
              </a:solidFill>
              <a:effectLst/>
              <a:uFillTx/>
              <a:latin typeface="Aptos Display"/>
            </a:endParaRPr>
          </a:p>
        </p:txBody>
      </p:sp>
      <p:sp>
        <p:nvSpPr>
          <p:cNvPr id="4" name="PlaceHolder 3"/>
          <p:cNvSpPr>
            <a:spLocks noGrp="1"/>
          </p:cNvSpPr>
          <p:nvPr>
            <p:ph type="sldNum" idx="12"/>
          </p:nvPr>
        </p:nvSpPr>
        <p:spPr/>
        <p:txBody>
          <a:bodyPr/>
          <a:lstStyle/>
          <a:p>
            <a:fld id="{C37E3141-AA76-49C1-8FC9-59C474D9E5E4}" type="slidenum">
              <a:rPr/>
              <a:t>18</a:t>
            </a:fld>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2" name="Group 4"/>
          <p:cNvGrpSpPr/>
          <p:nvPr/>
        </p:nvGrpSpPr>
        <p:grpSpPr>
          <a:xfrm>
            <a:off x="0" y="0"/>
            <a:ext cx="12191760" cy="1200240"/>
            <a:chOff x="0" y="0"/>
            <a:chExt cx="12191760" cy="1200240"/>
          </a:xfrm>
        </p:grpSpPr>
        <p:sp>
          <p:nvSpPr>
            <p:cNvPr id="193"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194" name="Picture 6"/>
            <p:cNvPicPr/>
            <p:nvPr/>
          </p:nvPicPr>
          <p:blipFill>
            <a:blip r:embed="rId3"/>
            <a:stretch>
              <a:fillRect/>
            </a:stretch>
          </p:blipFill>
          <p:spPr>
            <a:xfrm>
              <a:off x="9114840" y="0"/>
              <a:ext cx="2790360" cy="1171440"/>
            </a:xfrm>
            <a:prstGeom prst="rect">
              <a:avLst/>
            </a:prstGeom>
            <a:solidFill>
              <a:schemeClr val="bg1"/>
            </a:solidFill>
            <a:ln w="0">
              <a:noFill/>
            </a:ln>
          </p:spPr>
        </p:pic>
      </p:grpSp>
      <p:pic>
        <p:nvPicPr>
          <p:cNvPr id="195" name="Content Placeholder 8"/>
          <p:cNvPicPr/>
          <p:nvPr/>
        </p:nvPicPr>
        <p:blipFill>
          <a:blip r:embed="rId4"/>
          <a:stretch>
            <a:fillRect/>
          </a:stretch>
        </p:blipFill>
        <p:spPr>
          <a:xfrm>
            <a:off x="838080" y="2598480"/>
            <a:ext cx="10515240" cy="2805480"/>
          </a:xfrm>
          <a:prstGeom prst="rect">
            <a:avLst/>
          </a:prstGeom>
          <a:noFill/>
          <a:ln w="127000" cap="sq">
            <a:solidFill>
              <a:srgbClr val="000000"/>
            </a:solidFill>
            <a:miter/>
          </a:ln>
          <a:effectLst>
            <a:outerShdw blurRad="57240" dist="50402" dir="2700000" algn="tl" rotWithShape="0">
              <a:srgbClr val="000000">
                <a:alpha val="40000"/>
              </a:srgbClr>
            </a:outerShdw>
          </a:effectLst>
        </p:spPr>
      </p:pic>
      <p:sp>
        <p:nvSpPr>
          <p:cNvPr id="196" name="PlaceHolder 1"/>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3200" b="0" u="none" strike="noStrike" dirty="0">
                <a:solidFill>
                  <a:srgbClr val="FFFFFF"/>
                </a:solidFill>
                <a:effectLst/>
                <a:uFillTx/>
                <a:latin typeface="Aptos Display"/>
              </a:rPr>
              <a:t>What The LEPC Should Evaluate?</a:t>
            </a:r>
            <a:endParaRPr lang="en-US" sz="3200" b="0" u="none" strike="noStrike" dirty="0">
              <a:solidFill>
                <a:schemeClr val="dk1"/>
              </a:solidFill>
              <a:effectLst/>
              <a:uFillTx/>
              <a:latin typeface="Aptos Display"/>
            </a:endParaRPr>
          </a:p>
        </p:txBody>
      </p:sp>
      <p:sp>
        <p:nvSpPr>
          <p:cNvPr id="3" name="PlaceHolder 2"/>
          <p:cNvSpPr>
            <a:spLocks noGrp="1"/>
          </p:cNvSpPr>
          <p:nvPr>
            <p:ph type="sldNum" idx="12"/>
          </p:nvPr>
        </p:nvSpPr>
        <p:spPr/>
        <p:txBody>
          <a:bodyPr/>
          <a:lstStyle/>
          <a:p>
            <a:fld id="{22007711-6F50-471C-87DF-CAECFE7C413F}" type="slidenum">
              <a:rPr/>
              <a:t>19</a:t>
            </a:fld>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PlaceHolder 1"/>
          <p:cNvSpPr>
            <a:spLocks noGrp="1"/>
          </p:cNvSpPr>
          <p:nvPr>
            <p:ph type="title"/>
          </p:nvPr>
        </p:nvSpPr>
        <p:spPr>
          <a:xfrm>
            <a:off x="831960" y="1709640"/>
            <a:ext cx="10515240" cy="2852280"/>
          </a:xfrm>
          <a:prstGeom prst="rect">
            <a:avLst/>
          </a:prstGeom>
          <a:noFill/>
          <a:ln w="0">
            <a:noFill/>
          </a:ln>
        </p:spPr>
        <p:txBody>
          <a:bodyPr lIns="91440" tIns="45720" rIns="91440" bIns="45720" anchor="b">
            <a:noAutofit/>
          </a:bodyPr>
          <a:lstStyle/>
          <a:p>
            <a:pPr indent="0" algn="l" defTabSz="914040">
              <a:lnSpc>
                <a:spcPct val="90000"/>
              </a:lnSpc>
              <a:buNone/>
            </a:pPr>
            <a:r>
              <a:rPr lang="en-US" sz="6000" b="0" u="none" strike="noStrike" dirty="0">
                <a:solidFill>
                  <a:schemeClr val="dk1"/>
                </a:solidFill>
                <a:effectLst/>
                <a:uFillTx/>
                <a:latin typeface="Aptos Display"/>
              </a:rPr>
              <a:t>Reporting sections </a:t>
            </a:r>
          </a:p>
        </p:txBody>
      </p:sp>
      <p:sp>
        <p:nvSpPr>
          <p:cNvPr id="198" name="PlaceHolder 2"/>
          <p:cNvSpPr>
            <a:spLocks noGrp="1"/>
          </p:cNvSpPr>
          <p:nvPr>
            <p:ph/>
          </p:nvPr>
        </p:nvSpPr>
        <p:spPr>
          <a:xfrm>
            <a:off x="831960" y="4589640"/>
            <a:ext cx="10515240" cy="1499760"/>
          </a:xfrm>
          <a:prstGeom prst="rect">
            <a:avLst/>
          </a:prstGeom>
          <a:noFill/>
          <a:ln w="0">
            <a:noFill/>
          </a:ln>
        </p:spPr>
        <p:txBody>
          <a:bodyPr lIns="91440" tIns="45720" rIns="91440" bIns="45720" anchor="t">
            <a:noAutofit/>
          </a:bodyPr>
          <a:lstStyle/>
          <a:p>
            <a:pPr indent="0" algn="l" defTabSz="914040">
              <a:lnSpc>
                <a:spcPct val="90000"/>
              </a:lnSpc>
              <a:spcBef>
                <a:spcPts val="998"/>
              </a:spcBef>
              <a:buNone/>
              <a:tabLst>
                <a:tab pos="0" algn="l"/>
              </a:tabLst>
            </a:pPr>
            <a:r>
              <a:rPr lang="en-US" sz="2200" b="0" u="none" strike="noStrike" dirty="0">
                <a:solidFill>
                  <a:srgbClr val="0E3A5B"/>
                </a:solidFill>
                <a:effectLst/>
                <a:uFillTx/>
                <a:latin typeface="Aptos"/>
              </a:rPr>
              <a:t>Sections 304 through 313, and public access under 324</a:t>
            </a:r>
            <a:endParaRPr lang="en-US" sz="2200" b="0" u="none" strike="noStrike" dirty="0">
              <a:solidFill>
                <a:schemeClr val="dk1">
                  <a:tint val="82000"/>
                </a:schemeClr>
              </a:solidFill>
              <a:effectLst/>
              <a:uFillTx/>
              <a:latin typeface="Aptos"/>
            </a:endParaRPr>
          </a:p>
        </p:txBody>
      </p:sp>
      <p:sp>
        <p:nvSpPr>
          <p:cNvPr id="199" name="Oval 6"/>
          <p:cNvSpPr/>
          <p:nvPr/>
        </p:nvSpPr>
        <p:spPr>
          <a:xfrm>
            <a:off x="868680" y="2148840"/>
            <a:ext cx="1051200" cy="1051200"/>
          </a:xfrm>
          <a:prstGeom prst="ellipse">
            <a:avLst/>
          </a:prstGeom>
          <a:solidFill>
            <a:srgbClr val="0E3A5B"/>
          </a:solidFill>
          <a:ln>
            <a:noFill/>
          </a:ln>
        </p:spPr>
        <p:style>
          <a:lnRef idx="1">
            <a:schemeClr val="accent1"/>
          </a:lnRef>
          <a:fillRef idx="3">
            <a:schemeClr val="accent1"/>
          </a:fillRef>
          <a:effectRef idx="2">
            <a:schemeClr val="accent1"/>
          </a:effectRef>
          <a:fontRef idx="minor"/>
        </p:style>
        <p:txBody>
          <a:bodyPr lIns="0" tIns="0" rIns="0" bIns="0" anchor="ctr">
            <a:noAutofit/>
          </a:bodyPr>
          <a:lstStyle/>
          <a:p>
            <a:pPr algn="ctr" defTabSz="914400">
              <a:lnSpc>
                <a:spcPct val="100000"/>
              </a:lnSpc>
              <a:spcAft>
                <a:spcPts val="400"/>
              </a:spcAft>
            </a:pPr>
            <a:r>
              <a:rPr lang="en-US" sz="2800" b="1" u="none" strike="noStrike" dirty="0">
                <a:solidFill>
                  <a:srgbClr val="FFFFFF"/>
                </a:solidFill>
                <a:effectLst/>
                <a:uFillTx/>
                <a:latin typeface="Aptos"/>
              </a:rPr>
              <a:t>03</a:t>
            </a:r>
            <a:endParaRPr lang="en-US" sz="2800" b="0" u="none" strike="noStrike" dirty="0">
              <a:solidFill>
                <a:srgbClr val="FFFFFF"/>
              </a:solidFill>
              <a:effectLst/>
              <a:uFillTx/>
              <a:latin typeface="Calibri"/>
            </a:endParaRPr>
          </a:p>
        </p:txBody>
      </p:sp>
      <p:sp>
        <p:nvSpPr>
          <p:cNvPr id="4" name="PlaceHolder 3"/>
          <p:cNvSpPr>
            <a:spLocks noGrp="1"/>
          </p:cNvSpPr>
          <p:nvPr>
            <p:ph type="sldNum" idx="15"/>
          </p:nvPr>
        </p:nvSpPr>
        <p:spPr/>
        <p:txBody>
          <a:bodyPr/>
          <a:lstStyle/>
          <a:p>
            <a:fld id="{E2A085B3-0C72-4F63-BD81-8D33A8BFDACB}" type="slidenum">
              <a:rPr/>
              <a:t>20</a:t>
            </a:fld>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0" name="Group 4"/>
          <p:cNvGrpSpPr/>
          <p:nvPr/>
        </p:nvGrpSpPr>
        <p:grpSpPr>
          <a:xfrm>
            <a:off x="0" y="0"/>
            <a:ext cx="12191760" cy="1200240"/>
            <a:chOff x="0" y="0"/>
            <a:chExt cx="12191760" cy="1200240"/>
          </a:xfrm>
        </p:grpSpPr>
        <p:sp>
          <p:nvSpPr>
            <p:cNvPr id="201"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202" name="Picture 6"/>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203" name="PlaceHolder 1"/>
          <p:cNvSpPr>
            <a:spLocks noGrp="1"/>
          </p:cNvSpPr>
          <p:nvPr>
            <p:ph/>
          </p:nvPr>
        </p:nvSpPr>
        <p:spPr>
          <a:xfrm>
            <a:off x="838080" y="1825560"/>
            <a:ext cx="10515240" cy="4350960"/>
          </a:xfrm>
          <a:prstGeom prst="rect">
            <a:avLst/>
          </a:prstGeom>
          <a:noFill/>
          <a:ln w="0">
            <a:noFill/>
          </a:ln>
        </p:spPr>
        <p:txBody>
          <a:bodyPr lIns="91440" tIns="45720" rIns="91440" bIns="45720" anchor="t">
            <a:normAutofit fontScale="92500" lnSpcReduction="10000"/>
          </a:bodyPr>
          <a:lstStyle/>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Facilities must immediately report accidental releases of EHSs defined under EPCRA Section 302 and HSs defined under CERCLA. </a:t>
            </a: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Any release of these substances in quantities greater than their corresponding RQs must be reported to the SERC and the LEPC.</a:t>
            </a:r>
          </a:p>
          <a:p>
            <a:pPr indent="0" algn="l" defTabSz="914040">
              <a:lnSpc>
                <a:spcPct val="90000"/>
              </a:lnSpc>
              <a:spcBef>
                <a:spcPts val="998"/>
              </a:spcBef>
              <a:buNone/>
            </a:pPr>
            <a:endParaRPr lang="en-US" sz="2800" b="0" u="none" strike="noStrike" dirty="0">
              <a:solidFill>
                <a:schemeClr val="dk1"/>
              </a:solidFill>
              <a:effectLst/>
              <a:uFillTx/>
              <a:latin typeface="Aptos"/>
            </a:endParaRP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These facilities must also provide a detailed follow-up written report as soon as practicable after the release. SERCs and LEPCs are required to make these reports available to the public. </a:t>
            </a:r>
          </a:p>
          <a:p>
            <a:pPr indent="0" algn="l" defTabSz="914040">
              <a:lnSpc>
                <a:spcPct val="90000"/>
              </a:lnSpc>
              <a:spcBef>
                <a:spcPts val="998"/>
              </a:spcBef>
              <a:buNone/>
            </a:pPr>
            <a:endParaRPr lang="en-US" sz="2800" b="0" u="none" strike="noStrike" dirty="0">
              <a:solidFill>
                <a:schemeClr val="dk1"/>
              </a:solidFill>
              <a:effectLst/>
              <a:uFillTx/>
              <a:latin typeface="Aptos"/>
            </a:endParaRP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For CERCLA releases, the National Response Center must also be notified by facilities.</a:t>
            </a:r>
          </a:p>
          <a:p>
            <a:pPr indent="0" algn="l" defTabSz="914040">
              <a:lnSpc>
                <a:spcPct val="90000"/>
              </a:lnSpc>
              <a:spcBef>
                <a:spcPts val="998"/>
              </a:spcBef>
              <a:buNone/>
            </a:pPr>
            <a:endParaRPr lang="en-US" sz="2800" b="0" u="none" strike="noStrike" dirty="0">
              <a:solidFill>
                <a:schemeClr val="dk1"/>
              </a:solidFill>
              <a:effectLst/>
              <a:uFillTx/>
              <a:latin typeface="Aptos"/>
            </a:endParaRPr>
          </a:p>
        </p:txBody>
      </p:sp>
      <p:sp>
        <p:nvSpPr>
          <p:cNvPr id="204" name="PlaceHolder 2"/>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2800" b="0" u="none" strike="noStrike" dirty="0">
                <a:solidFill>
                  <a:srgbClr val="FFFFFF"/>
                </a:solidFill>
                <a:effectLst/>
                <a:uFillTx/>
                <a:latin typeface="Aptos Display"/>
              </a:rPr>
              <a:t>EPCRA 304 – Spill Reporting/Notification</a:t>
            </a:r>
            <a:endParaRPr lang="en-US" sz="2800" b="0" u="none" strike="noStrike" dirty="0">
              <a:solidFill>
                <a:schemeClr val="dk1"/>
              </a:solidFill>
              <a:effectLst/>
              <a:uFillTx/>
              <a:latin typeface="Aptos Display"/>
            </a:endParaRPr>
          </a:p>
        </p:txBody>
      </p:sp>
      <p:sp>
        <p:nvSpPr>
          <p:cNvPr id="4" name="PlaceHolder 3"/>
          <p:cNvSpPr>
            <a:spLocks noGrp="1"/>
          </p:cNvSpPr>
          <p:nvPr>
            <p:ph type="sldNum" idx="12"/>
          </p:nvPr>
        </p:nvSpPr>
        <p:spPr/>
        <p:txBody>
          <a:bodyPr/>
          <a:lstStyle/>
          <a:p>
            <a:fld id="{F4DAC4A1-FF95-4CDF-8D1D-BA5085233E10}" type="slidenum">
              <a:rPr/>
              <a:t>21</a:t>
            </a:fld>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 name="Group 4"/>
          <p:cNvGrpSpPr/>
          <p:nvPr/>
        </p:nvGrpSpPr>
        <p:grpSpPr>
          <a:xfrm>
            <a:off x="0" y="0"/>
            <a:ext cx="12191760" cy="1200240"/>
            <a:chOff x="0" y="0"/>
            <a:chExt cx="12191760" cy="1200240"/>
          </a:xfrm>
        </p:grpSpPr>
        <p:sp>
          <p:nvSpPr>
            <p:cNvPr id="206"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207" name="Picture 6"/>
            <p:cNvPicPr/>
            <p:nvPr/>
          </p:nvPicPr>
          <p:blipFill>
            <a:blip r:embed="rId3"/>
            <a:stretch>
              <a:fillRect/>
            </a:stretch>
          </p:blipFill>
          <p:spPr>
            <a:xfrm>
              <a:off x="9114840" y="0"/>
              <a:ext cx="2790360" cy="1171440"/>
            </a:xfrm>
            <a:prstGeom prst="rect">
              <a:avLst/>
            </a:prstGeom>
            <a:solidFill>
              <a:schemeClr val="bg1"/>
            </a:solidFill>
            <a:ln w="0">
              <a:noFill/>
            </a:ln>
          </p:spPr>
        </p:pic>
      </p:grpSp>
      <p:pic>
        <p:nvPicPr>
          <p:cNvPr id="208" name="Picture 8">
            <a:hlinkClick r:id="rId4"/>
          </p:cNvPr>
          <p:cNvPicPr/>
          <p:nvPr/>
        </p:nvPicPr>
        <p:blipFill>
          <a:blip r:embed="rId5"/>
          <a:stretch>
            <a:fillRect/>
          </a:stretch>
        </p:blipFill>
        <p:spPr>
          <a:xfrm>
            <a:off x="4754880" y="3520440"/>
            <a:ext cx="6931080" cy="3242160"/>
          </a:xfrm>
          <a:prstGeom prst="rect">
            <a:avLst/>
          </a:prstGeom>
          <a:noFill/>
          <a:ln w="0">
            <a:noFill/>
          </a:ln>
        </p:spPr>
      </p:pic>
      <p:sp>
        <p:nvSpPr>
          <p:cNvPr id="209" name="PlaceHolder 1"/>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3600" b="0" u="none" strike="noStrike" dirty="0">
                <a:solidFill>
                  <a:srgbClr val="FFFFFF"/>
                </a:solidFill>
                <a:effectLst/>
                <a:uFillTx/>
                <a:latin typeface="Aptos Display"/>
              </a:rPr>
              <a:t>Spill Reporting Numbers</a:t>
            </a:r>
            <a:endParaRPr lang="en-US" sz="3600" b="0" u="none" strike="noStrike" dirty="0">
              <a:solidFill>
                <a:schemeClr val="dk1"/>
              </a:solidFill>
              <a:effectLst/>
              <a:uFillTx/>
              <a:latin typeface="Aptos Display"/>
            </a:endParaRPr>
          </a:p>
        </p:txBody>
      </p:sp>
      <p:sp>
        <p:nvSpPr>
          <p:cNvPr id="210" name="Rounded Rectangle 9"/>
          <p:cNvSpPr/>
          <p:nvPr/>
        </p:nvSpPr>
        <p:spPr>
          <a:xfrm>
            <a:off x="822960" y="1463040"/>
            <a:ext cx="5120280" cy="182844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201240" tIns="120600" rIns="201240" bIns="120600" anchor="t">
            <a:noAutofit/>
          </a:bodyPr>
          <a:lstStyle/>
          <a:p>
            <a:pPr defTabSz="914400">
              <a:lnSpc>
                <a:spcPct val="100000"/>
              </a:lnSpc>
              <a:spcAft>
                <a:spcPts val="201"/>
              </a:spcAft>
            </a:pPr>
            <a:r>
              <a:rPr lang="en-US" sz="2200" b="1" u="none" strike="noStrike" dirty="0">
                <a:solidFill>
                  <a:srgbClr val="0E3A5B"/>
                </a:solidFill>
                <a:effectLst/>
                <a:uFillTx/>
                <a:latin typeface="Aptos"/>
              </a:rPr>
              <a:t>Oklahoma DEQ 24-Hour Hotline</a:t>
            </a:r>
            <a:endParaRPr lang="en-US" sz="2200" b="0" u="none" strike="noStrike" dirty="0">
              <a:solidFill>
                <a:srgbClr val="000000"/>
              </a:solidFill>
              <a:effectLst/>
              <a:uFillTx/>
              <a:latin typeface="Calibri"/>
            </a:endParaRPr>
          </a:p>
          <a:p>
            <a:pPr defTabSz="914400">
              <a:lnSpc>
                <a:spcPct val="100000"/>
              </a:lnSpc>
              <a:spcAft>
                <a:spcPts val="201"/>
              </a:spcAft>
            </a:pPr>
            <a:r>
              <a:rPr lang="en-US" sz="3600" b="1" u="none" strike="noStrike" dirty="0">
                <a:solidFill>
                  <a:srgbClr val="E97132"/>
                </a:solidFill>
                <a:effectLst/>
                <a:uFillTx/>
                <a:latin typeface="Aptos"/>
              </a:rPr>
              <a:t>1-800-522-0206</a:t>
            </a:r>
            <a:endParaRPr lang="en-US" sz="3600" b="0" u="none" strike="noStrike" dirty="0">
              <a:solidFill>
                <a:srgbClr val="000000"/>
              </a:solidFill>
              <a:effectLst/>
              <a:uFillTx/>
              <a:latin typeface="Calibri"/>
            </a:endParaRPr>
          </a:p>
          <a:p>
            <a:pPr defTabSz="914400">
              <a:lnSpc>
                <a:spcPct val="100000"/>
              </a:lnSpc>
              <a:spcAft>
                <a:spcPts val="400"/>
              </a:spcAft>
            </a:pPr>
            <a:r>
              <a:rPr lang="en-US" sz="1700" b="0" u="none" strike="noStrike" dirty="0">
                <a:solidFill>
                  <a:srgbClr val="1F2A37"/>
                </a:solidFill>
                <a:effectLst/>
                <a:uFillTx/>
                <a:latin typeface="Aptos"/>
              </a:rPr>
              <a:t>Spills, releases, and environmental emergencies</a:t>
            </a:r>
            <a:endParaRPr lang="en-US" sz="1700" b="0" u="none" strike="noStrike" dirty="0">
              <a:solidFill>
                <a:srgbClr val="000000"/>
              </a:solidFill>
              <a:effectLst/>
              <a:uFillTx/>
              <a:latin typeface="Calibri"/>
            </a:endParaRPr>
          </a:p>
        </p:txBody>
      </p:sp>
      <p:sp>
        <p:nvSpPr>
          <p:cNvPr id="211" name="Rounded Rectangle 10"/>
          <p:cNvSpPr/>
          <p:nvPr/>
        </p:nvSpPr>
        <p:spPr>
          <a:xfrm>
            <a:off x="6263640" y="1463040"/>
            <a:ext cx="5120280" cy="182844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201240" tIns="120600" rIns="201240" bIns="120600" anchor="t">
            <a:noAutofit/>
          </a:bodyPr>
          <a:lstStyle/>
          <a:p>
            <a:pPr defTabSz="914400">
              <a:lnSpc>
                <a:spcPct val="100000"/>
              </a:lnSpc>
              <a:spcAft>
                <a:spcPts val="201"/>
              </a:spcAft>
            </a:pPr>
            <a:r>
              <a:rPr lang="en-US" sz="2200" b="1" u="none" strike="noStrike" dirty="0">
                <a:solidFill>
                  <a:srgbClr val="0E3A5B"/>
                </a:solidFill>
                <a:effectLst/>
                <a:uFillTx/>
                <a:latin typeface="Aptos"/>
              </a:rPr>
              <a:t>National Response Center (NRC)</a:t>
            </a:r>
            <a:endParaRPr lang="en-US" sz="2200" b="0" u="none" strike="noStrike" dirty="0">
              <a:solidFill>
                <a:srgbClr val="000000"/>
              </a:solidFill>
              <a:effectLst/>
              <a:uFillTx/>
              <a:latin typeface="Calibri"/>
            </a:endParaRPr>
          </a:p>
          <a:p>
            <a:pPr defTabSz="914400">
              <a:lnSpc>
                <a:spcPct val="100000"/>
              </a:lnSpc>
              <a:spcAft>
                <a:spcPts val="201"/>
              </a:spcAft>
            </a:pPr>
            <a:r>
              <a:rPr lang="en-US" sz="3600" b="1" u="none" strike="noStrike" dirty="0">
                <a:solidFill>
                  <a:srgbClr val="E97132"/>
                </a:solidFill>
                <a:effectLst/>
                <a:uFillTx/>
                <a:latin typeface="Aptos"/>
              </a:rPr>
              <a:t>1-800-424-8802</a:t>
            </a:r>
            <a:endParaRPr lang="en-US" sz="3600" b="0" u="none" strike="noStrike" dirty="0">
              <a:solidFill>
                <a:srgbClr val="000000"/>
              </a:solidFill>
              <a:effectLst/>
              <a:uFillTx/>
              <a:latin typeface="Calibri"/>
            </a:endParaRPr>
          </a:p>
          <a:p>
            <a:pPr defTabSz="914400">
              <a:lnSpc>
                <a:spcPct val="100000"/>
              </a:lnSpc>
              <a:spcAft>
                <a:spcPts val="400"/>
              </a:spcAft>
            </a:pPr>
            <a:r>
              <a:rPr lang="en-US" sz="1700" b="0" u="none" strike="noStrike" dirty="0">
                <a:solidFill>
                  <a:srgbClr val="1F2A37"/>
                </a:solidFill>
                <a:effectLst/>
                <a:uFillTx/>
                <a:latin typeface="Aptos"/>
              </a:rPr>
              <a:t>CERCLA hazardous substance releases above the RQ</a:t>
            </a:r>
            <a:endParaRPr lang="en-US" sz="1700" b="0" u="none" strike="noStrike" dirty="0">
              <a:solidFill>
                <a:srgbClr val="000000"/>
              </a:solidFill>
              <a:effectLst/>
              <a:uFillTx/>
              <a:latin typeface="Calibri"/>
            </a:endParaRPr>
          </a:p>
        </p:txBody>
      </p:sp>
      <p:sp>
        <p:nvSpPr>
          <p:cNvPr id="212" name="TextBox 11"/>
          <p:cNvSpPr/>
          <p:nvPr/>
        </p:nvSpPr>
        <p:spPr>
          <a:xfrm>
            <a:off x="822960" y="3657600"/>
            <a:ext cx="3657240" cy="23770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spcAft>
                <a:spcPts val="400"/>
              </a:spcAft>
            </a:pPr>
            <a:r>
              <a:rPr lang="en-US" sz="1800" b="0" u="none" strike="noStrike" dirty="0">
                <a:solidFill>
                  <a:srgbClr val="1F2A37"/>
                </a:solidFill>
                <a:effectLst/>
                <a:uFillTx/>
                <a:latin typeface="Aptos"/>
              </a:rPr>
              <a:t>Call both when a release meets federal thresholds. The DEQ hotline can help callers sort out which other notifications apply.</a:t>
            </a:r>
            <a:endParaRPr lang="en-US" sz="1800" b="0" u="none" strike="noStrike" dirty="0">
              <a:solidFill>
                <a:srgbClr val="000000"/>
              </a:solidFill>
              <a:effectLst/>
              <a:uFillTx/>
              <a:latin typeface="Calibri"/>
            </a:endParaRPr>
          </a:p>
        </p:txBody>
      </p:sp>
      <p:sp>
        <p:nvSpPr>
          <p:cNvPr id="3" name="PlaceHolder 2"/>
          <p:cNvSpPr>
            <a:spLocks noGrp="1"/>
          </p:cNvSpPr>
          <p:nvPr>
            <p:ph type="sldNum" idx="12"/>
          </p:nvPr>
        </p:nvSpPr>
        <p:spPr/>
        <p:txBody>
          <a:bodyPr/>
          <a:lstStyle/>
          <a:p>
            <a:fld id="{8E208C55-E320-4B2C-A93F-422F2D0A8688}" type="slidenum">
              <a:rPr/>
              <a:t>22</a:t>
            </a:fld>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3" name="Group 4"/>
          <p:cNvGrpSpPr/>
          <p:nvPr/>
        </p:nvGrpSpPr>
        <p:grpSpPr>
          <a:xfrm>
            <a:off x="0" y="0"/>
            <a:ext cx="12191760" cy="1200240"/>
            <a:chOff x="0" y="0"/>
            <a:chExt cx="12191760" cy="1200240"/>
          </a:xfrm>
        </p:grpSpPr>
        <p:sp>
          <p:nvSpPr>
            <p:cNvPr id="214"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215" name="Picture 6"/>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216" name="PlaceHolder 1"/>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2800" b="0" u="none" strike="noStrike" dirty="0">
                <a:solidFill>
                  <a:srgbClr val="FFFFFF"/>
                </a:solidFill>
                <a:effectLst/>
                <a:uFillTx/>
                <a:latin typeface="Aptos Display"/>
              </a:rPr>
              <a:t>EPCRA 311/312: Community Right-to-Know</a:t>
            </a:r>
            <a:endParaRPr lang="en-US" sz="2800" b="0" u="none" strike="noStrike" dirty="0">
              <a:solidFill>
                <a:schemeClr val="dk1"/>
              </a:solidFill>
              <a:effectLst/>
              <a:uFillTx/>
              <a:latin typeface="Aptos Display"/>
            </a:endParaRPr>
          </a:p>
        </p:txBody>
      </p:sp>
      <p:sp>
        <p:nvSpPr>
          <p:cNvPr id="217" name="Oval 7"/>
          <p:cNvSpPr/>
          <p:nvPr/>
        </p:nvSpPr>
        <p:spPr>
          <a:xfrm>
            <a:off x="1005840" y="1600200"/>
            <a:ext cx="822600" cy="822600"/>
          </a:xfrm>
          <a:prstGeom prst="ellipse">
            <a:avLst/>
          </a:prstGeom>
          <a:solidFill>
            <a:srgbClr val="0E3A5B"/>
          </a:solidFill>
          <a:ln>
            <a:noFill/>
          </a:ln>
        </p:spPr>
        <p:style>
          <a:lnRef idx="1">
            <a:schemeClr val="accent1"/>
          </a:lnRef>
          <a:fillRef idx="3">
            <a:schemeClr val="accent1"/>
          </a:fillRef>
          <a:effectRef idx="2">
            <a:schemeClr val="accent1"/>
          </a:effectRef>
          <a:fontRef idx="minor"/>
        </p:style>
        <p:txBody>
          <a:bodyPr lIns="0" tIns="0" rIns="0" bIns="0" anchor="ctr">
            <a:noAutofit/>
          </a:bodyPr>
          <a:lstStyle/>
          <a:p>
            <a:pPr algn="ctr" defTabSz="914400">
              <a:lnSpc>
                <a:spcPct val="100000"/>
              </a:lnSpc>
              <a:spcAft>
                <a:spcPts val="400"/>
              </a:spcAft>
            </a:pPr>
            <a:r>
              <a:rPr lang="en-US" sz="2200" b="1" u="none" strike="noStrike" dirty="0">
                <a:solidFill>
                  <a:srgbClr val="FFFFFF"/>
                </a:solidFill>
                <a:effectLst/>
                <a:uFillTx/>
                <a:latin typeface="Aptos"/>
              </a:rPr>
              <a:t>311</a:t>
            </a:r>
            <a:endParaRPr lang="en-US" sz="2200" b="0" u="none" strike="noStrike" dirty="0">
              <a:solidFill>
                <a:srgbClr val="FFFFFF"/>
              </a:solidFill>
              <a:effectLst/>
              <a:uFillTx/>
              <a:latin typeface="Calibri"/>
            </a:endParaRPr>
          </a:p>
        </p:txBody>
      </p:sp>
      <p:sp>
        <p:nvSpPr>
          <p:cNvPr id="218" name="TextBox 8"/>
          <p:cNvSpPr/>
          <p:nvPr/>
        </p:nvSpPr>
        <p:spPr>
          <a:xfrm>
            <a:off x="2011680" y="1600200"/>
            <a:ext cx="3840120" cy="822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pPr>
            <a:r>
              <a:rPr lang="en-US" sz="2600" b="1" u="none" strike="noStrike" dirty="0">
                <a:solidFill>
                  <a:srgbClr val="0E3A5B"/>
                </a:solidFill>
                <a:effectLst/>
                <a:uFillTx/>
                <a:latin typeface="Aptos"/>
              </a:rPr>
              <a:t>Section 311</a:t>
            </a:r>
            <a:endParaRPr lang="en-US" sz="2600" b="0" u="none" strike="noStrike" dirty="0">
              <a:solidFill>
                <a:srgbClr val="000000"/>
              </a:solidFill>
              <a:effectLst/>
              <a:uFillTx/>
              <a:latin typeface="Calibri"/>
            </a:endParaRPr>
          </a:p>
          <a:p>
            <a:pPr defTabSz="914400">
              <a:lnSpc>
                <a:spcPct val="100000"/>
              </a:lnSpc>
              <a:spcAft>
                <a:spcPts val="400"/>
              </a:spcAft>
            </a:pPr>
            <a:r>
              <a:rPr lang="en-US" sz="1900" b="0" u="none" strike="noStrike" dirty="0">
                <a:solidFill>
                  <a:srgbClr val="1F2A37"/>
                </a:solidFill>
                <a:effectLst/>
                <a:uFillTx/>
                <a:latin typeface="Aptos"/>
              </a:rPr>
              <a:t>SDS or chemical list</a:t>
            </a:r>
            <a:endParaRPr lang="en-US" sz="1900" b="0" u="none" strike="noStrike" dirty="0">
              <a:solidFill>
                <a:srgbClr val="000000"/>
              </a:solidFill>
              <a:effectLst/>
              <a:uFillTx/>
              <a:latin typeface="Calibri"/>
            </a:endParaRPr>
          </a:p>
        </p:txBody>
      </p:sp>
      <p:sp>
        <p:nvSpPr>
          <p:cNvPr id="219" name="Rounded Rectangle 9"/>
          <p:cNvSpPr/>
          <p:nvPr/>
        </p:nvSpPr>
        <p:spPr>
          <a:xfrm>
            <a:off x="822960" y="2606040"/>
            <a:ext cx="5166000" cy="310860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228600" tIns="137160" rIns="228600" bIns="137160" anchor="t">
            <a:noAutofit/>
          </a:bodyPr>
          <a:lstStyle/>
          <a:p>
            <a:pPr defTabSz="914400">
              <a:lnSpc>
                <a:spcPct val="100000"/>
              </a:lnSpc>
              <a:spcAft>
                <a:spcPts val="799"/>
              </a:spcAft>
            </a:pPr>
            <a:r>
              <a:rPr lang="en-US" sz="1800" b="0" u="none" strike="noStrike" dirty="0">
                <a:solidFill>
                  <a:srgbClr val="1F2A37"/>
                </a:solidFill>
                <a:effectLst/>
                <a:uFillTx/>
                <a:latin typeface="Aptos"/>
              </a:rPr>
              <a:t>•  Safety Data Sheets (SDSs) or a list of hazardous chemicals</a:t>
            </a:r>
            <a:endParaRPr lang="en-US" sz="1800" b="0" u="none" strike="noStrike" dirty="0">
              <a:solidFill>
                <a:srgbClr val="000000"/>
              </a:solidFill>
              <a:effectLst/>
              <a:uFillTx/>
              <a:latin typeface="Calibri"/>
            </a:endParaRPr>
          </a:p>
          <a:p>
            <a:pPr defTabSz="914400">
              <a:lnSpc>
                <a:spcPct val="100000"/>
              </a:lnSpc>
              <a:spcAft>
                <a:spcPts val="799"/>
              </a:spcAft>
            </a:pPr>
            <a:r>
              <a:rPr lang="en-US" sz="1800" b="0" u="none" strike="noStrike" dirty="0">
                <a:solidFill>
                  <a:srgbClr val="1F2A37"/>
                </a:solidFill>
                <a:effectLst/>
                <a:uFillTx/>
                <a:latin typeface="Aptos"/>
              </a:rPr>
              <a:t>•  Sent to the SERC, LEPC, and local fire department</a:t>
            </a:r>
            <a:endParaRPr lang="en-US" sz="1800" b="0" u="none" strike="noStrike" dirty="0">
              <a:solidFill>
                <a:srgbClr val="000000"/>
              </a:solidFill>
              <a:effectLst/>
              <a:uFillTx/>
              <a:latin typeface="Calibri"/>
            </a:endParaRPr>
          </a:p>
          <a:p>
            <a:pPr defTabSz="914400">
              <a:lnSpc>
                <a:spcPct val="100000"/>
              </a:lnSpc>
              <a:spcAft>
                <a:spcPts val="799"/>
              </a:spcAft>
            </a:pPr>
            <a:r>
              <a:rPr lang="en-US" sz="1800" b="0" u="none" strike="noStrike" dirty="0">
                <a:solidFill>
                  <a:srgbClr val="1F2A37"/>
                </a:solidFill>
                <a:effectLst/>
                <a:uFillTx/>
                <a:latin typeface="Aptos"/>
              </a:rPr>
              <a:t>•  One-time submission, due within 3 months of becoming subject</a:t>
            </a:r>
            <a:endParaRPr lang="en-US" sz="1800" b="0" u="none" strike="noStrike" dirty="0">
              <a:solidFill>
                <a:srgbClr val="000000"/>
              </a:solidFill>
              <a:effectLst/>
              <a:uFillTx/>
              <a:latin typeface="Calibri"/>
            </a:endParaRPr>
          </a:p>
          <a:p>
            <a:pPr defTabSz="914400">
              <a:lnSpc>
                <a:spcPct val="100000"/>
              </a:lnSpc>
              <a:spcAft>
                <a:spcPts val="799"/>
              </a:spcAft>
            </a:pPr>
            <a:r>
              <a:rPr lang="en-US" sz="1800" b="0" u="none" strike="noStrike" dirty="0">
                <a:solidFill>
                  <a:srgbClr val="1F2A37"/>
                </a:solidFill>
                <a:effectLst/>
                <a:uFillTx/>
                <a:latin typeface="Aptos"/>
              </a:rPr>
              <a:t>•  Updated within 3 months of significant new information</a:t>
            </a:r>
            <a:endParaRPr lang="en-US" sz="1800" b="0" u="none" strike="noStrike" dirty="0">
              <a:solidFill>
                <a:srgbClr val="000000"/>
              </a:solidFill>
              <a:effectLst/>
              <a:uFillTx/>
              <a:latin typeface="Calibri"/>
            </a:endParaRPr>
          </a:p>
        </p:txBody>
      </p:sp>
      <p:sp>
        <p:nvSpPr>
          <p:cNvPr id="220" name="Oval 10"/>
          <p:cNvSpPr/>
          <p:nvPr/>
        </p:nvSpPr>
        <p:spPr>
          <a:xfrm>
            <a:off x="6446520" y="1600200"/>
            <a:ext cx="822600" cy="822600"/>
          </a:xfrm>
          <a:prstGeom prst="ellipse">
            <a:avLst/>
          </a:prstGeom>
          <a:solidFill>
            <a:srgbClr val="E97132"/>
          </a:solidFill>
          <a:ln>
            <a:noFill/>
          </a:ln>
        </p:spPr>
        <p:style>
          <a:lnRef idx="1">
            <a:schemeClr val="accent1"/>
          </a:lnRef>
          <a:fillRef idx="3">
            <a:schemeClr val="accent1"/>
          </a:fillRef>
          <a:effectRef idx="2">
            <a:schemeClr val="accent1"/>
          </a:effectRef>
          <a:fontRef idx="minor"/>
        </p:style>
        <p:txBody>
          <a:bodyPr lIns="0" tIns="0" rIns="0" bIns="0" anchor="ctr">
            <a:noAutofit/>
          </a:bodyPr>
          <a:lstStyle/>
          <a:p>
            <a:pPr algn="ctr" defTabSz="914400">
              <a:lnSpc>
                <a:spcPct val="100000"/>
              </a:lnSpc>
              <a:spcAft>
                <a:spcPts val="400"/>
              </a:spcAft>
            </a:pPr>
            <a:r>
              <a:rPr lang="en-US" sz="2200" b="1" u="none" strike="noStrike" dirty="0">
                <a:solidFill>
                  <a:srgbClr val="FFFFFF"/>
                </a:solidFill>
                <a:effectLst/>
                <a:uFillTx/>
                <a:latin typeface="Aptos"/>
              </a:rPr>
              <a:t>312</a:t>
            </a:r>
            <a:endParaRPr lang="en-US" sz="2200" b="0" u="none" strike="noStrike" dirty="0">
              <a:solidFill>
                <a:srgbClr val="FFFFFF"/>
              </a:solidFill>
              <a:effectLst/>
              <a:uFillTx/>
              <a:latin typeface="Calibri"/>
            </a:endParaRPr>
          </a:p>
        </p:txBody>
      </p:sp>
      <p:sp>
        <p:nvSpPr>
          <p:cNvPr id="221" name="TextBox 11"/>
          <p:cNvSpPr/>
          <p:nvPr/>
        </p:nvSpPr>
        <p:spPr>
          <a:xfrm>
            <a:off x="7452360" y="1600200"/>
            <a:ext cx="3840120" cy="822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pPr>
            <a:r>
              <a:rPr lang="en-US" sz="2600" b="1" u="none" strike="noStrike" dirty="0">
                <a:solidFill>
                  <a:srgbClr val="0E3A5B"/>
                </a:solidFill>
                <a:effectLst/>
                <a:uFillTx/>
                <a:latin typeface="Aptos"/>
              </a:rPr>
              <a:t>Section 312</a:t>
            </a:r>
            <a:endParaRPr lang="en-US" sz="2600" b="0" u="none" strike="noStrike" dirty="0">
              <a:solidFill>
                <a:srgbClr val="000000"/>
              </a:solidFill>
              <a:effectLst/>
              <a:uFillTx/>
              <a:latin typeface="Calibri"/>
            </a:endParaRPr>
          </a:p>
          <a:p>
            <a:pPr defTabSz="914400">
              <a:lnSpc>
                <a:spcPct val="100000"/>
              </a:lnSpc>
              <a:spcAft>
                <a:spcPts val="400"/>
              </a:spcAft>
            </a:pPr>
            <a:r>
              <a:rPr lang="en-US" sz="1900" b="0" u="none" strike="noStrike" dirty="0">
                <a:solidFill>
                  <a:srgbClr val="1F2A37"/>
                </a:solidFill>
                <a:effectLst/>
                <a:uFillTx/>
                <a:latin typeface="Aptos"/>
              </a:rPr>
              <a:t>Tier II inventory</a:t>
            </a:r>
            <a:endParaRPr lang="en-US" sz="1900" b="0" u="none" strike="noStrike" dirty="0">
              <a:solidFill>
                <a:srgbClr val="000000"/>
              </a:solidFill>
              <a:effectLst/>
              <a:uFillTx/>
              <a:latin typeface="Calibri"/>
            </a:endParaRPr>
          </a:p>
        </p:txBody>
      </p:sp>
      <p:sp>
        <p:nvSpPr>
          <p:cNvPr id="222" name="Rounded Rectangle 12"/>
          <p:cNvSpPr/>
          <p:nvPr/>
        </p:nvSpPr>
        <p:spPr>
          <a:xfrm>
            <a:off x="6263640" y="2606040"/>
            <a:ext cx="5166000" cy="310860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228600" tIns="137160" rIns="228600" bIns="137160" anchor="t">
            <a:noAutofit/>
          </a:bodyPr>
          <a:lstStyle/>
          <a:p>
            <a:pPr defTabSz="914400">
              <a:lnSpc>
                <a:spcPct val="100000"/>
              </a:lnSpc>
              <a:spcAft>
                <a:spcPts val="799"/>
              </a:spcAft>
            </a:pPr>
            <a:r>
              <a:rPr lang="en-US" sz="1800" b="0" u="none" strike="noStrike" dirty="0">
                <a:solidFill>
                  <a:srgbClr val="1F2A37"/>
                </a:solidFill>
                <a:effectLst/>
                <a:uFillTx/>
                <a:latin typeface="Aptos"/>
              </a:rPr>
              <a:t>•  Annual inventory of hazardous chemicals on site</a:t>
            </a:r>
            <a:endParaRPr lang="en-US" sz="1800" b="0" u="none" strike="noStrike" dirty="0">
              <a:solidFill>
                <a:srgbClr val="000000"/>
              </a:solidFill>
              <a:effectLst/>
              <a:uFillTx/>
              <a:latin typeface="Calibri"/>
            </a:endParaRPr>
          </a:p>
          <a:p>
            <a:pPr defTabSz="914400">
              <a:lnSpc>
                <a:spcPct val="100000"/>
              </a:lnSpc>
              <a:spcAft>
                <a:spcPts val="799"/>
              </a:spcAft>
            </a:pPr>
            <a:r>
              <a:rPr lang="en-US" sz="1800" b="0" u="none" strike="noStrike" dirty="0">
                <a:solidFill>
                  <a:srgbClr val="1F2A37"/>
                </a:solidFill>
                <a:effectLst/>
                <a:uFillTx/>
                <a:latin typeface="Aptos"/>
              </a:rPr>
              <a:t>•  Due March 1, covering the prior calendar year</a:t>
            </a:r>
            <a:endParaRPr lang="en-US" sz="1800" b="0" u="none" strike="noStrike" dirty="0">
              <a:solidFill>
                <a:srgbClr val="000000"/>
              </a:solidFill>
              <a:effectLst/>
              <a:uFillTx/>
              <a:latin typeface="Calibri"/>
            </a:endParaRPr>
          </a:p>
          <a:p>
            <a:pPr defTabSz="914400">
              <a:lnSpc>
                <a:spcPct val="100000"/>
              </a:lnSpc>
              <a:spcAft>
                <a:spcPts val="799"/>
              </a:spcAft>
            </a:pPr>
            <a:r>
              <a:rPr lang="en-US" sz="1800" b="0" u="none" strike="noStrike" dirty="0">
                <a:solidFill>
                  <a:srgbClr val="1F2A37"/>
                </a:solidFill>
                <a:effectLst/>
                <a:uFillTx/>
                <a:latin typeface="Aptos"/>
              </a:rPr>
              <a:t>•  In Oklahoma, filed electronically with DEQ </a:t>
            </a:r>
            <a:r>
              <a:rPr lang="en-US" sz="1800" b="1" u="none" strike="noStrike" dirty="0">
                <a:effectLst/>
                <a:uFillTx/>
                <a:latin typeface="Aptos"/>
              </a:rPr>
              <a:t>only</a:t>
            </a:r>
            <a:endParaRPr lang="en-US" sz="1800" b="1" u="none" strike="noStrike" dirty="0">
              <a:effectLst/>
              <a:uFillTx/>
              <a:latin typeface="Calibri"/>
            </a:endParaRPr>
          </a:p>
          <a:p>
            <a:pPr defTabSz="914400">
              <a:lnSpc>
                <a:spcPct val="100000"/>
              </a:lnSpc>
              <a:spcAft>
                <a:spcPts val="799"/>
              </a:spcAft>
            </a:pPr>
            <a:r>
              <a:rPr lang="en-US" sz="1800" b="0" u="none" strike="noStrike" dirty="0">
                <a:solidFill>
                  <a:srgbClr val="1F2A37"/>
                </a:solidFill>
                <a:effectLst/>
                <a:uFillTx/>
                <a:latin typeface="Aptos"/>
              </a:rPr>
              <a:t>•  DEQ filing satisfies the LEPC and fire department submission [OAC 252:20-1-6]</a:t>
            </a:r>
            <a:endParaRPr lang="en-US" sz="1800" b="0" u="none" strike="noStrike" dirty="0">
              <a:solidFill>
                <a:srgbClr val="000000"/>
              </a:solidFill>
              <a:effectLst/>
              <a:uFillTx/>
              <a:latin typeface="Calibri"/>
            </a:endParaRPr>
          </a:p>
        </p:txBody>
      </p:sp>
      <p:sp>
        <p:nvSpPr>
          <p:cNvPr id="223" name="TextBox 13"/>
          <p:cNvSpPr/>
          <p:nvPr/>
        </p:nvSpPr>
        <p:spPr>
          <a:xfrm>
            <a:off x="822960" y="5806440"/>
            <a:ext cx="10515240" cy="456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spcAft>
                <a:spcPts val="400"/>
              </a:spcAft>
            </a:pPr>
            <a:r>
              <a:rPr lang="en-US" sz="1700" b="1" u="none" strike="noStrike" dirty="0">
                <a:solidFill>
                  <a:srgbClr val="0E3A5B"/>
                </a:solidFill>
                <a:effectLst/>
                <a:uFillTx/>
                <a:latin typeface="Aptos"/>
              </a:rPr>
              <a:t>Tier II is the Section 312 form. Section 311 is a separate SDS/list requirement.</a:t>
            </a:r>
            <a:endParaRPr lang="en-US" sz="1700" b="0" u="none" strike="noStrike" dirty="0">
              <a:solidFill>
                <a:srgbClr val="000000"/>
              </a:solidFill>
              <a:effectLst/>
              <a:uFillTx/>
              <a:latin typeface="Calibri"/>
            </a:endParaRPr>
          </a:p>
        </p:txBody>
      </p:sp>
      <p:sp>
        <p:nvSpPr>
          <p:cNvPr id="3" name="PlaceHolder 2"/>
          <p:cNvSpPr>
            <a:spLocks noGrp="1"/>
          </p:cNvSpPr>
          <p:nvPr>
            <p:ph type="sldNum" idx="12"/>
          </p:nvPr>
        </p:nvSpPr>
        <p:spPr/>
        <p:txBody>
          <a:bodyPr/>
          <a:lstStyle/>
          <a:p>
            <a:fld id="{9DF004D0-CD21-45F2-A85C-97D3A978C52F}" type="slidenum">
              <a:rPr/>
              <a:t>23</a:t>
            </a:fld>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4" name="Group 4"/>
          <p:cNvGrpSpPr/>
          <p:nvPr/>
        </p:nvGrpSpPr>
        <p:grpSpPr>
          <a:xfrm>
            <a:off x="0" y="0"/>
            <a:ext cx="12191760" cy="1200240"/>
            <a:chOff x="0" y="0"/>
            <a:chExt cx="12191760" cy="1200240"/>
          </a:xfrm>
        </p:grpSpPr>
        <p:sp>
          <p:nvSpPr>
            <p:cNvPr id="225"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226" name="Picture 6"/>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227" name="PlaceHolder 1"/>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3600" b="0" u="none" strike="noStrike" dirty="0">
                <a:solidFill>
                  <a:srgbClr val="FFFFFF"/>
                </a:solidFill>
                <a:effectLst/>
                <a:uFillTx/>
                <a:latin typeface="Aptos Display"/>
              </a:rPr>
              <a:t>Tier II Reporting</a:t>
            </a:r>
            <a:endParaRPr lang="en-US" sz="3600" b="0" u="none" strike="noStrike" dirty="0">
              <a:solidFill>
                <a:schemeClr val="dk1"/>
              </a:solidFill>
              <a:effectLst/>
              <a:uFillTx/>
              <a:latin typeface="Aptos Display"/>
            </a:endParaRPr>
          </a:p>
        </p:txBody>
      </p:sp>
      <p:sp>
        <p:nvSpPr>
          <p:cNvPr id="228" name="Rounded Rectangle 7"/>
          <p:cNvSpPr/>
          <p:nvPr/>
        </p:nvSpPr>
        <p:spPr>
          <a:xfrm>
            <a:off x="822960" y="1554480"/>
            <a:ext cx="3291480" cy="210276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82880" tIns="109800" rIns="182880" bIns="109800" anchor="ctr">
            <a:noAutofit/>
          </a:bodyPr>
          <a:lstStyle/>
          <a:p>
            <a:pPr algn="ctr" defTabSz="914400">
              <a:lnSpc>
                <a:spcPct val="100000"/>
              </a:lnSpc>
              <a:spcAft>
                <a:spcPts val="400"/>
              </a:spcAft>
            </a:pPr>
            <a:r>
              <a:rPr lang="en-US" sz="4000" b="1" u="none" strike="noStrike" dirty="0">
                <a:solidFill>
                  <a:srgbClr val="E97132"/>
                </a:solidFill>
                <a:effectLst/>
                <a:uFillTx/>
                <a:latin typeface="Aptos"/>
              </a:rPr>
              <a:t>~45,000</a:t>
            </a:r>
            <a:endParaRPr lang="en-US" sz="4000" b="0" u="none" strike="noStrike" dirty="0">
              <a:solidFill>
                <a:srgbClr val="000000"/>
              </a:solidFill>
              <a:effectLst/>
              <a:uFillTx/>
              <a:latin typeface="Calibri"/>
            </a:endParaRPr>
          </a:p>
          <a:p>
            <a:pPr algn="ctr" defTabSz="914400">
              <a:lnSpc>
                <a:spcPct val="100000"/>
              </a:lnSpc>
              <a:spcAft>
                <a:spcPts val="400"/>
              </a:spcAft>
            </a:pPr>
            <a:r>
              <a:rPr lang="en-US" sz="1800" b="0" u="none" strike="noStrike" dirty="0">
                <a:solidFill>
                  <a:srgbClr val="1F2A37"/>
                </a:solidFill>
                <a:effectLst/>
                <a:uFillTx/>
                <a:latin typeface="Aptos"/>
              </a:rPr>
              <a:t>Tier II facility reports filed for reporting year 2025</a:t>
            </a:r>
            <a:endParaRPr lang="en-US" sz="1800" b="0" u="none" strike="noStrike" dirty="0">
              <a:solidFill>
                <a:srgbClr val="000000"/>
              </a:solidFill>
              <a:effectLst/>
              <a:uFillTx/>
              <a:latin typeface="Calibri"/>
            </a:endParaRPr>
          </a:p>
        </p:txBody>
      </p:sp>
      <p:sp>
        <p:nvSpPr>
          <p:cNvPr id="229" name="Rounded Rectangle 8"/>
          <p:cNvSpPr/>
          <p:nvPr/>
        </p:nvSpPr>
        <p:spPr>
          <a:xfrm>
            <a:off x="4389120" y="1554480"/>
            <a:ext cx="3291480" cy="210276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82880" tIns="109800" rIns="182880" bIns="109800" anchor="ctr">
            <a:noAutofit/>
          </a:bodyPr>
          <a:lstStyle/>
          <a:p>
            <a:pPr algn="ctr" defTabSz="914400">
              <a:lnSpc>
                <a:spcPct val="100000"/>
              </a:lnSpc>
              <a:spcAft>
                <a:spcPts val="400"/>
              </a:spcAft>
            </a:pPr>
            <a:r>
              <a:rPr lang="en-US" sz="4000" b="1" u="none" strike="noStrike" dirty="0">
                <a:solidFill>
                  <a:srgbClr val="E97132"/>
                </a:solidFill>
                <a:effectLst/>
                <a:uFillTx/>
                <a:latin typeface="Aptos"/>
              </a:rPr>
              <a:t>77</a:t>
            </a:r>
            <a:endParaRPr lang="en-US" sz="4000" b="0" u="none" strike="noStrike" dirty="0">
              <a:solidFill>
                <a:srgbClr val="000000"/>
              </a:solidFill>
              <a:effectLst/>
              <a:uFillTx/>
              <a:latin typeface="Calibri"/>
            </a:endParaRPr>
          </a:p>
          <a:p>
            <a:pPr algn="ctr" defTabSz="914400">
              <a:lnSpc>
                <a:spcPct val="100000"/>
              </a:lnSpc>
              <a:spcAft>
                <a:spcPts val="400"/>
              </a:spcAft>
            </a:pPr>
            <a:r>
              <a:rPr lang="en-US" sz="1800" b="0" u="none" strike="noStrike" dirty="0">
                <a:solidFill>
                  <a:srgbClr val="1F2A37"/>
                </a:solidFill>
                <a:effectLst/>
                <a:uFillTx/>
                <a:latin typeface="Aptos"/>
              </a:rPr>
              <a:t>counties with Tier II facilities</a:t>
            </a:r>
            <a:endParaRPr lang="en-US" sz="1800" b="0" u="none" strike="noStrike" dirty="0">
              <a:solidFill>
                <a:srgbClr val="000000"/>
              </a:solidFill>
              <a:effectLst/>
              <a:uFillTx/>
              <a:latin typeface="Calibri"/>
            </a:endParaRPr>
          </a:p>
        </p:txBody>
      </p:sp>
      <p:sp>
        <p:nvSpPr>
          <p:cNvPr id="230" name="Rounded Rectangle 9"/>
          <p:cNvSpPr/>
          <p:nvPr/>
        </p:nvSpPr>
        <p:spPr>
          <a:xfrm>
            <a:off x="7955280" y="1554480"/>
            <a:ext cx="3291480" cy="210276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82880" tIns="109800" rIns="182880" bIns="109800" anchor="ctr">
            <a:noAutofit/>
          </a:bodyPr>
          <a:lstStyle/>
          <a:p>
            <a:pPr algn="ctr" defTabSz="914400">
              <a:lnSpc>
                <a:spcPct val="100000"/>
              </a:lnSpc>
              <a:spcAft>
                <a:spcPts val="400"/>
              </a:spcAft>
            </a:pPr>
            <a:r>
              <a:rPr lang="en-US" sz="3200" b="1" u="none" strike="noStrike" dirty="0">
                <a:solidFill>
                  <a:srgbClr val="E97132"/>
                </a:solidFill>
                <a:effectLst/>
                <a:uFillTx/>
                <a:latin typeface="Aptos"/>
              </a:rPr>
              <a:t>Jan 1 to Mar 1</a:t>
            </a:r>
            <a:endParaRPr lang="en-US" sz="3200" b="0" u="none" strike="noStrike" dirty="0">
              <a:solidFill>
                <a:srgbClr val="000000"/>
              </a:solidFill>
              <a:effectLst/>
              <a:uFillTx/>
              <a:latin typeface="Calibri"/>
            </a:endParaRPr>
          </a:p>
          <a:p>
            <a:pPr algn="ctr" defTabSz="914400">
              <a:lnSpc>
                <a:spcPct val="100000"/>
              </a:lnSpc>
              <a:spcAft>
                <a:spcPts val="400"/>
              </a:spcAft>
            </a:pPr>
            <a:r>
              <a:rPr lang="en-US" sz="1800" b="0" u="none" strike="noStrike" dirty="0">
                <a:solidFill>
                  <a:srgbClr val="1F2A37"/>
                </a:solidFill>
                <a:effectLst/>
                <a:uFillTx/>
                <a:latin typeface="Aptos"/>
              </a:rPr>
              <a:t>annual filing window</a:t>
            </a:r>
            <a:endParaRPr lang="en-US" sz="1800" b="0" u="none" strike="noStrike" dirty="0">
              <a:solidFill>
                <a:srgbClr val="000000"/>
              </a:solidFill>
              <a:effectLst/>
              <a:uFillTx/>
              <a:latin typeface="Calibri"/>
            </a:endParaRPr>
          </a:p>
        </p:txBody>
      </p:sp>
      <p:sp>
        <p:nvSpPr>
          <p:cNvPr id="231" name="TextBox 10"/>
          <p:cNvSpPr/>
          <p:nvPr/>
        </p:nvSpPr>
        <p:spPr>
          <a:xfrm>
            <a:off x="822960" y="4069080"/>
            <a:ext cx="10515240" cy="2011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spcAft>
                <a:spcPts val="1001"/>
              </a:spcAft>
            </a:pPr>
            <a:r>
              <a:rPr lang="en-US" sz="2000" b="0" u="none" strike="noStrike" dirty="0">
                <a:solidFill>
                  <a:srgbClr val="1F2A37"/>
                </a:solidFill>
                <a:effectLst/>
                <a:uFillTx/>
                <a:latin typeface="Aptos"/>
              </a:rPr>
              <a:t>•  DEQ keeps the statewide database of Oklahoma facilities that store hazardous chemicals above reporting thresholds.</a:t>
            </a:r>
            <a:endParaRPr lang="en-US" sz="2000" b="0" u="none" strike="noStrike" dirty="0">
              <a:solidFill>
                <a:srgbClr val="000000"/>
              </a:solidFill>
              <a:effectLst/>
              <a:uFillTx/>
              <a:latin typeface="Calibri"/>
            </a:endParaRPr>
          </a:p>
          <a:p>
            <a:pPr defTabSz="914400">
              <a:lnSpc>
                <a:spcPct val="100000"/>
              </a:lnSpc>
              <a:spcAft>
                <a:spcPts val="1001"/>
              </a:spcAft>
            </a:pPr>
            <a:r>
              <a:rPr lang="en-US" sz="2000" b="0" u="none" strike="noStrike" dirty="0">
                <a:solidFill>
                  <a:srgbClr val="1F2A37"/>
                </a:solidFill>
                <a:effectLst/>
                <a:uFillTx/>
                <a:latin typeface="Aptos"/>
              </a:rPr>
              <a:t>•  Filers range from oil and gas tank batteries to chemical plants to water treatment plants.</a:t>
            </a:r>
            <a:endParaRPr lang="en-US" sz="2000" b="0" u="none" strike="noStrike" dirty="0">
              <a:solidFill>
                <a:srgbClr val="000000"/>
              </a:solidFill>
              <a:effectLst/>
              <a:uFillTx/>
              <a:latin typeface="Calibri"/>
            </a:endParaRPr>
          </a:p>
          <a:p>
            <a:pPr defTabSz="914400">
              <a:lnSpc>
                <a:spcPct val="100000"/>
              </a:lnSpc>
              <a:spcAft>
                <a:spcPts val="400"/>
              </a:spcAft>
            </a:pPr>
            <a:r>
              <a:rPr lang="en-US" sz="2000" b="0" u="none" strike="noStrike" dirty="0">
                <a:solidFill>
                  <a:srgbClr val="1F2A37"/>
                </a:solidFill>
                <a:effectLst/>
                <a:uFillTx/>
                <a:latin typeface="Aptos"/>
              </a:rPr>
              <a:t>•  Reports are submitted between January 1 and March 1 each year.</a:t>
            </a:r>
            <a:endParaRPr lang="en-US" sz="2000" b="0" u="none" strike="noStrike" dirty="0">
              <a:solidFill>
                <a:srgbClr val="000000"/>
              </a:solidFill>
              <a:effectLst/>
              <a:uFillTx/>
              <a:latin typeface="Calibri"/>
            </a:endParaRPr>
          </a:p>
        </p:txBody>
      </p:sp>
      <p:sp>
        <p:nvSpPr>
          <p:cNvPr id="3" name="PlaceHolder 2"/>
          <p:cNvSpPr>
            <a:spLocks noGrp="1"/>
          </p:cNvSpPr>
          <p:nvPr>
            <p:ph type="sldNum" idx="12"/>
          </p:nvPr>
        </p:nvSpPr>
        <p:spPr/>
        <p:txBody>
          <a:bodyPr/>
          <a:lstStyle/>
          <a:p>
            <a:fld id="{346D2BAE-C83E-4A15-8FB0-A3D7F5F97377}" type="slidenum">
              <a:rPr/>
              <a:t>24</a:t>
            </a:fld>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2" name="Group 5"/>
          <p:cNvGrpSpPr/>
          <p:nvPr/>
        </p:nvGrpSpPr>
        <p:grpSpPr>
          <a:xfrm>
            <a:off x="0" y="-3960"/>
            <a:ext cx="12191760" cy="1204200"/>
            <a:chOff x="0" y="-3960"/>
            <a:chExt cx="12191760" cy="1204200"/>
          </a:xfrm>
        </p:grpSpPr>
        <p:sp>
          <p:nvSpPr>
            <p:cNvPr id="233" name="Rectangle 6"/>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234" name="Picture 7"/>
            <p:cNvPicPr/>
            <p:nvPr/>
          </p:nvPicPr>
          <p:blipFill>
            <a:blip r:embed="rId3"/>
            <a:stretch>
              <a:fillRect/>
            </a:stretch>
          </p:blipFill>
          <p:spPr>
            <a:xfrm>
              <a:off x="9136080" y="-3960"/>
              <a:ext cx="2790360" cy="1171440"/>
            </a:xfrm>
            <a:prstGeom prst="rect">
              <a:avLst/>
            </a:prstGeom>
            <a:solidFill>
              <a:schemeClr val="bg1"/>
            </a:solidFill>
            <a:ln w="0">
              <a:noFill/>
            </a:ln>
          </p:spPr>
        </p:pic>
      </p:grpSp>
      <p:pic>
        <p:nvPicPr>
          <p:cNvPr id="235" name="Picture 3"/>
          <p:cNvPicPr/>
          <p:nvPr/>
        </p:nvPicPr>
        <p:blipFill>
          <a:blip r:embed="rId4"/>
          <a:stretch>
            <a:fillRect/>
          </a:stretch>
        </p:blipFill>
        <p:spPr>
          <a:xfrm>
            <a:off x="811080" y="1317240"/>
            <a:ext cx="8303400" cy="4344840"/>
          </a:xfrm>
          <a:prstGeom prst="rect">
            <a:avLst/>
          </a:prstGeom>
          <a:noFill/>
          <a:ln w="0">
            <a:noFill/>
          </a:ln>
        </p:spPr>
      </p:pic>
      <p:pic>
        <p:nvPicPr>
          <p:cNvPr id="236" name="Picture 4"/>
          <p:cNvPicPr/>
          <p:nvPr/>
        </p:nvPicPr>
        <p:blipFill>
          <a:blip r:embed="rId3"/>
          <a:stretch>
            <a:fillRect/>
          </a:stretch>
        </p:blipFill>
        <p:spPr>
          <a:xfrm>
            <a:off x="9114840" y="0"/>
            <a:ext cx="2790360" cy="1171440"/>
          </a:xfrm>
          <a:prstGeom prst="rect">
            <a:avLst/>
          </a:prstGeom>
          <a:solidFill>
            <a:schemeClr val="bg1"/>
          </a:solidFill>
          <a:ln w="0">
            <a:noFill/>
          </a:ln>
        </p:spPr>
      </p:pic>
      <p:sp>
        <p:nvSpPr>
          <p:cNvPr id="237" name="PlaceHolder 1"/>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3600" b="0" u="none" strike="noStrike" dirty="0">
                <a:solidFill>
                  <a:srgbClr val="FFFFFF"/>
                </a:solidFill>
                <a:effectLst/>
                <a:uFillTx/>
                <a:latin typeface="Aptos Display"/>
              </a:rPr>
              <a:t>2026 Tier II Map</a:t>
            </a:r>
            <a:endParaRPr lang="en-US" sz="3600" b="0" u="none" strike="noStrike" dirty="0">
              <a:solidFill>
                <a:schemeClr val="dk1"/>
              </a:solidFill>
              <a:effectLst/>
              <a:uFillTx/>
              <a:latin typeface="Aptos Display"/>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8" name="Group 4"/>
          <p:cNvGrpSpPr/>
          <p:nvPr/>
        </p:nvGrpSpPr>
        <p:grpSpPr>
          <a:xfrm>
            <a:off x="0" y="0"/>
            <a:ext cx="12191760" cy="1200240"/>
            <a:chOff x="0" y="0"/>
            <a:chExt cx="12191760" cy="1200240"/>
          </a:xfrm>
        </p:grpSpPr>
        <p:sp>
          <p:nvSpPr>
            <p:cNvPr id="239"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240" name="Picture 6"/>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241" name="PlaceHolder 1"/>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3600" b="0" u="none" strike="noStrike" dirty="0">
                <a:solidFill>
                  <a:srgbClr val="FFFFFF"/>
                </a:solidFill>
                <a:effectLst/>
                <a:uFillTx/>
                <a:latin typeface="Aptos Display"/>
              </a:rPr>
              <a:t>Tier II Data Workflow</a:t>
            </a:r>
            <a:endParaRPr lang="en-US" sz="3600" b="0" u="none" strike="noStrike" dirty="0">
              <a:solidFill>
                <a:schemeClr val="dk1"/>
              </a:solidFill>
              <a:effectLst/>
              <a:uFillTx/>
              <a:latin typeface="Aptos Display"/>
            </a:endParaRPr>
          </a:p>
        </p:txBody>
      </p:sp>
      <p:sp>
        <p:nvSpPr>
          <p:cNvPr id="242" name="Oval 7"/>
          <p:cNvSpPr/>
          <p:nvPr/>
        </p:nvSpPr>
        <p:spPr>
          <a:xfrm>
            <a:off x="1691640" y="1554480"/>
            <a:ext cx="685440" cy="685440"/>
          </a:xfrm>
          <a:prstGeom prst="ellipse">
            <a:avLst/>
          </a:prstGeom>
          <a:solidFill>
            <a:srgbClr val="0E3A5B"/>
          </a:solidFill>
          <a:ln>
            <a:noFill/>
          </a:ln>
        </p:spPr>
        <p:style>
          <a:lnRef idx="1">
            <a:schemeClr val="accent1"/>
          </a:lnRef>
          <a:fillRef idx="3">
            <a:schemeClr val="accent1"/>
          </a:fillRef>
          <a:effectRef idx="2">
            <a:schemeClr val="accent1"/>
          </a:effectRef>
          <a:fontRef idx="minor"/>
        </p:style>
        <p:txBody>
          <a:bodyPr lIns="0" tIns="0" rIns="0" bIns="0" anchor="ctr">
            <a:noAutofit/>
          </a:bodyPr>
          <a:lstStyle/>
          <a:p>
            <a:pPr algn="ctr" defTabSz="914400">
              <a:lnSpc>
                <a:spcPct val="100000"/>
              </a:lnSpc>
              <a:spcAft>
                <a:spcPts val="400"/>
              </a:spcAft>
            </a:pPr>
            <a:r>
              <a:rPr lang="en-US" sz="2400" b="1" u="none" strike="noStrike" dirty="0">
                <a:solidFill>
                  <a:srgbClr val="FFFFFF"/>
                </a:solidFill>
                <a:effectLst/>
                <a:uFillTx/>
                <a:latin typeface="Aptos"/>
              </a:rPr>
              <a:t>1</a:t>
            </a:r>
            <a:endParaRPr lang="en-US" sz="2400" b="0" u="none" strike="noStrike" dirty="0">
              <a:solidFill>
                <a:srgbClr val="FFFFFF"/>
              </a:solidFill>
              <a:effectLst/>
              <a:uFillTx/>
              <a:latin typeface="Calibri"/>
            </a:endParaRPr>
          </a:p>
        </p:txBody>
      </p:sp>
      <p:sp>
        <p:nvSpPr>
          <p:cNvPr id="243" name="Rounded Rectangle 8"/>
          <p:cNvSpPr/>
          <p:nvPr/>
        </p:nvSpPr>
        <p:spPr>
          <a:xfrm>
            <a:off x="822960" y="2377440"/>
            <a:ext cx="2331360" cy="173700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37160" tIns="82440" rIns="137160" bIns="82440" anchor="ctr">
            <a:noAutofit/>
          </a:bodyPr>
          <a:lstStyle/>
          <a:p>
            <a:pPr algn="ctr" defTabSz="914400">
              <a:lnSpc>
                <a:spcPct val="100000"/>
              </a:lnSpc>
              <a:spcAft>
                <a:spcPts val="400"/>
              </a:spcAft>
            </a:pPr>
            <a:r>
              <a:rPr lang="en-US" sz="2000" b="1" u="none" strike="noStrike" dirty="0">
                <a:solidFill>
                  <a:srgbClr val="0E3A5B"/>
                </a:solidFill>
                <a:effectLst/>
                <a:uFillTx/>
                <a:latin typeface="Aptos"/>
              </a:rPr>
              <a:t>Facility</a:t>
            </a:r>
            <a:endParaRPr lang="en-US" sz="2000" b="0" u="none" strike="noStrike" dirty="0">
              <a:solidFill>
                <a:srgbClr val="000000"/>
              </a:solidFill>
              <a:effectLst/>
              <a:uFillTx/>
              <a:latin typeface="Calibri"/>
            </a:endParaRPr>
          </a:p>
          <a:p>
            <a:pPr algn="ctr" defTabSz="914400">
              <a:lnSpc>
                <a:spcPct val="100000"/>
              </a:lnSpc>
              <a:spcAft>
                <a:spcPts val="400"/>
              </a:spcAft>
            </a:pPr>
            <a:r>
              <a:rPr lang="en-US" sz="1700" b="0" u="none" strike="noStrike" dirty="0">
                <a:solidFill>
                  <a:srgbClr val="1F2A37"/>
                </a:solidFill>
                <a:effectLst/>
                <a:uFillTx/>
                <a:latin typeface="Aptos"/>
              </a:rPr>
              <a:t>Files Tier II electronically by March 1</a:t>
            </a:r>
            <a:endParaRPr lang="en-US" sz="1700" b="0" u="none" strike="noStrike" dirty="0">
              <a:solidFill>
                <a:srgbClr val="000000"/>
              </a:solidFill>
              <a:effectLst/>
              <a:uFillTx/>
              <a:latin typeface="Calibri"/>
            </a:endParaRPr>
          </a:p>
        </p:txBody>
      </p:sp>
      <p:sp>
        <p:nvSpPr>
          <p:cNvPr id="244" name="Right Arrow 9"/>
          <p:cNvSpPr/>
          <p:nvPr/>
        </p:nvSpPr>
        <p:spPr>
          <a:xfrm>
            <a:off x="3200400" y="3063240"/>
            <a:ext cx="365400" cy="365400"/>
          </a:xfrm>
          <a:prstGeom prst="rightArrow">
            <a:avLst>
              <a:gd name="adj1" fmla="val 50000"/>
              <a:gd name="adj2" fmla="val 50000"/>
            </a:avLst>
          </a:prstGeom>
          <a:solidFill>
            <a:srgbClr val="0E3A5B"/>
          </a:solidFill>
          <a:ln>
            <a:no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sp>
        <p:nvSpPr>
          <p:cNvPr id="245" name="Oval 10"/>
          <p:cNvSpPr/>
          <p:nvPr/>
        </p:nvSpPr>
        <p:spPr>
          <a:xfrm>
            <a:off x="4434840" y="1554480"/>
            <a:ext cx="685440" cy="685440"/>
          </a:xfrm>
          <a:prstGeom prst="ellipse">
            <a:avLst/>
          </a:prstGeom>
          <a:solidFill>
            <a:srgbClr val="E97132"/>
          </a:solidFill>
          <a:ln>
            <a:noFill/>
          </a:ln>
        </p:spPr>
        <p:style>
          <a:lnRef idx="1">
            <a:schemeClr val="accent1"/>
          </a:lnRef>
          <a:fillRef idx="3">
            <a:schemeClr val="accent1"/>
          </a:fillRef>
          <a:effectRef idx="2">
            <a:schemeClr val="accent1"/>
          </a:effectRef>
          <a:fontRef idx="minor"/>
        </p:style>
        <p:txBody>
          <a:bodyPr lIns="0" tIns="0" rIns="0" bIns="0" anchor="ctr">
            <a:noAutofit/>
          </a:bodyPr>
          <a:lstStyle/>
          <a:p>
            <a:pPr algn="ctr" defTabSz="914400">
              <a:lnSpc>
                <a:spcPct val="100000"/>
              </a:lnSpc>
              <a:spcAft>
                <a:spcPts val="400"/>
              </a:spcAft>
            </a:pPr>
            <a:r>
              <a:rPr lang="en-US" sz="2400" b="1" u="none" strike="noStrike" dirty="0">
                <a:solidFill>
                  <a:srgbClr val="FFFFFF"/>
                </a:solidFill>
                <a:effectLst/>
                <a:uFillTx/>
                <a:latin typeface="Aptos"/>
              </a:rPr>
              <a:t>2</a:t>
            </a:r>
            <a:endParaRPr lang="en-US" sz="2400" b="0" u="none" strike="noStrike" dirty="0">
              <a:solidFill>
                <a:srgbClr val="FFFFFF"/>
              </a:solidFill>
              <a:effectLst/>
              <a:uFillTx/>
              <a:latin typeface="Calibri"/>
            </a:endParaRPr>
          </a:p>
        </p:txBody>
      </p:sp>
      <p:sp>
        <p:nvSpPr>
          <p:cNvPr id="246" name="Rounded Rectangle 11"/>
          <p:cNvSpPr/>
          <p:nvPr/>
        </p:nvSpPr>
        <p:spPr>
          <a:xfrm>
            <a:off x="3566160" y="2377440"/>
            <a:ext cx="2331360" cy="173700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37160" tIns="82440" rIns="137160" bIns="82440" anchor="ctr">
            <a:noAutofit/>
          </a:bodyPr>
          <a:lstStyle/>
          <a:p>
            <a:pPr algn="ctr" defTabSz="914400">
              <a:lnSpc>
                <a:spcPct val="100000"/>
              </a:lnSpc>
              <a:spcAft>
                <a:spcPts val="400"/>
              </a:spcAft>
            </a:pPr>
            <a:r>
              <a:rPr lang="en-US" sz="2000" b="1" u="none" strike="noStrike" dirty="0">
                <a:solidFill>
                  <a:srgbClr val="0E3A5B"/>
                </a:solidFill>
                <a:effectLst/>
                <a:uFillTx/>
                <a:latin typeface="Aptos"/>
              </a:rPr>
              <a:t>DEQ</a:t>
            </a:r>
            <a:endParaRPr lang="en-US" sz="2000" b="0" u="none" strike="noStrike" dirty="0">
              <a:solidFill>
                <a:srgbClr val="000000"/>
              </a:solidFill>
              <a:effectLst/>
              <a:uFillTx/>
              <a:latin typeface="Calibri"/>
            </a:endParaRPr>
          </a:p>
          <a:p>
            <a:pPr algn="ctr" defTabSz="914400">
              <a:lnSpc>
                <a:spcPct val="100000"/>
              </a:lnSpc>
              <a:spcAft>
                <a:spcPts val="400"/>
              </a:spcAft>
            </a:pPr>
            <a:r>
              <a:rPr lang="en-US" sz="1700" b="0" u="none" strike="noStrike" dirty="0">
                <a:solidFill>
                  <a:srgbClr val="1F2A37"/>
                </a:solidFill>
                <a:effectLst/>
                <a:uFillTx/>
                <a:latin typeface="Aptos"/>
              </a:rPr>
              <a:t>State repository; reviews and shares data</a:t>
            </a:r>
            <a:endParaRPr lang="en-US" sz="1700" b="0" u="none" strike="noStrike" dirty="0">
              <a:solidFill>
                <a:srgbClr val="000000"/>
              </a:solidFill>
              <a:effectLst/>
              <a:uFillTx/>
              <a:latin typeface="Calibri"/>
            </a:endParaRPr>
          </a:p>
        </p:txBody>
      </p:sp>
      <p:sp>
        <p:nvSpPr>
          <p:cNvPr id="247" name="Right Arrow 12"/>
          <p:cNvSpPr/>
          <p:nvPr/>
        </p:nvSpPr>
        <p:spPr>
          <a:xfrm>
            <a:off x="5943600" y="3063240"/>
            <a:ext cx="365400" cy="365400"/>
          </a:xfrm>
          <a:prstGeom prst="rightArrow">
            <a:avLst>
              <a:gd name="adj1" fmla="val 50000"/>
              <a:gd name="adj2" fmla="val 50000"/>
            </a:avLst>
          </a:prstGeom>
          <a:solidFill>
            <a:srgbClr val="0E3A5B"/>
          </a:solidFill>
          <a:ln>
            <a:no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sp>
        <p:nvSpPr>
          <p:cNvPr id="248" name="Oval 13"/>
          <p:cNvSpPr/>
          <p:nvPr/>
        </p:nvSpPr>
        <p:spPr>
          <a:xfrm>
            <a:off x="7178040" y="1554480"/>
            <a:ext cx="685440" cy="685440"/>
          </a:xfrm>
          <a:prstGeom prst="ellipse">
            <a:avLst/>
          </a:prstGeom>
          <a:solidFill>
            <a:srgbClr val="0E3A5B"/>
          </a:solidFill>
          <a:ln>
            <a:noFill/>
          </a:ln>
        </p:spPr>
        <p:style>
          <a:lnRef idx="1">
            <a:schemeClr val="accent1"/>
          </a:lnRef>
          <a:fillRef idx="3">
            <a:schemeClr val="accent1"/>
          </a:fillRef>
          <a:effectRef idx="2">
            <a:schemeClr val="accent1"/>
          </a:effectRef>
          <a:fontRef idx="minor"/>
        </p:style>
        <p:txBody>
          <a:bodyPr lIns="0" tIns="0" rIns="0" bIns="0" anchor="ctr">
            <a:noAutofit/>
          </a:bodyPr>
          <a:lstStyle/>
          <a:p>
            <a:pPr algn="ctr" defTabSz="914400">
              <a:lnSpc>
                <a:spcPct val="100000"/>
              </a:lnSpc>
              <a:spcAft>
                <a:spcPts val="400"/>
              </a:spcAft>
            </a:pPr>
            <a:r>
              <a:rPr lang="en-US" sz="2400" b="1" u="none" strike="noStrike" dirty="0">
                <a:solidFill>
                  <a:srgbClr val="FFFFFF"/>
                </a:solidFill>
                <a:effectLst/>
                <a:uFillTx/>
                <a:latin typeface="Aptos"/>
              </a:rPr>
              <a:t>3</a:t>
            </a:r>
            <a:endParaRPr lang="en-US" sz="2400" b="0" u="none" strike="noStrike" dirty="0">
              <a:solidFill>
                <a:srgbClr val="FFFFFF"/>
              </a:solidFill>
              <a:effectLst/>
              <a:uFillTx/>
              <a:latin typeface="Calibri"/>
            </a:endParaRPr>
          </a:p>
        </p:txBody>
      </p:sp>
      <p:sp>
        <p:nvSpPr>
          <p:cNvPr id="249" name="Rounded Rectangle 14"/>
          <p:cNvSpPr/>
          <p:nvPr/>
        </p:nvSpPr>
        <p:spPr>
          <a:xfrm>
            <a:off x="6309360" y="2377440"/>
            <a:ext cx="2331360" cy="173700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37160" tIns="82440" rIns="137160" bIns="82440" anchor="ctr">
            <a:noAutofit/>
          </a:bodyPr>
          <a:lstStyle/>
          <a:p>
            <a:pPr algn="ctr" defTabSz="914400">
              <a:lnSpc>
                <a:spcPct val="100000"/>
              </a:lnSpc>
              <a:spcAft>
                <a:spcPts val="400"/>
              </a:spcAft>
            </a:pPr>
            <a:r>
              <a:rPr lang="en-US" sz="2000" b="1" u="none" strike="noStrike" dirty="0">
                <a:solidFill>
                  <a:srgbClr val="0E3A5B"/>
                </a:solidFill>
                <a:effectLst/>
                <a:uFillTx/>
                <a:latin typeface="Aptos"/>
              </a:rPr>
              <a:t>County LEPC</a:t>
            </a:r>
            <a:endParaRPr lang="en-US" sz="2000" b="0" u="none" strike="noStrike" dirty="0">
              <a:solidFill>
                <a:srgbClr val="000000"/>
              </a:solidFill>
              <a:effectLst/>
              <a:uFillTx/>
              <a:latin typeface="Calibri"/>
            </a:endParaRPr>
          </a:p>
          <a:p>
            <a:pPr algn="ctr" defTabSz="914400">
              <a:lnSpc>
                <a:spcPct val="100000"/>
              </a:lnSpc>
              <a:spcAft>
                <a:spcPts val="400"/>
              </a:spcAft>
            </a:pPr>
            <a:r>
              <a:rPr lang="en-US" sz="1700" b="0" u="none" strike="noStrike" dirty="0">
                <a:solidFill>
                  <a:srgbClr val="1F2A37"/>
                </a:solidFill>
                <a:effectLst/>
                <a:uFillTx/>
                <a:latin typeface="Aptos"/>
              </a:rPr>
              <a:t>Uses data for emergency planning</a:t>
            </a:r>
            <a:endParaRPr lang="en-US" sz="1700" b="0" u="none" strike="noStrike" dirty="0">
              <a:solidFill>
                <a:srgbClr val="000000"/>
              </a:solidFill>
              <a:effectLst/>
              <a:uFillTx/>
              <a:latin typeface="Calibri"/>
            </a:endParaRPr>
          </a:p>
        </p:txBody>
      </p:sp>
      <p:sp>
        <p:nvSpPr>
          <p:cNvPr id="250" name="Right Arrow 15"/>
          <p:cNvSpPr/>
          <p:nvPr/>
        </p:nvSpPr>
        <p:spPr>
          <a:xfrm>
            <a:off x="8686800" y="3063240"/>
            <a:ext cx="365400" cy="365400"/>
          </a:xfrm>
          <a:prstGeom prst="rightArrow">
            <a:avLst>
              <a:gd name="adj1" fmla="val 50000"/>
              <a:gd name="adj2" fmla="val 50000"/>
            </a:avLst>
          </a:prstGeom>
          <a:solidFill>
            <a:srgbClr val="0E3A5B"/>
          </a:solidFill>
          <a:ln>
            <a:no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sp>
        <p:nvSpPr>
          <p:cNvPr id="251" name="Oval 16"/>
          <p:cNvSpPr/>
          <p:nvPr/>
        </p:nvSpPr>
        <p:spPr>
          <a:xfrm>
            <a:off x="9921240" y="1554480"/>
            <a:ext cx="685440" cy="685440"/>
          </a:xfrm>
          <a:prstGeom prst="ellipse">
            <a:avLst/>
          </a:prstGeom>
          <a:solidFill>
            <a:srgbClr val="0E3A5B"/>
          </a:solidFill>
          <a:ln>
            <a:noFill/>
          </a:ln>
        </p:spPr>
        <p:style>
          <a:lnRef idx="1">
            <a:schemeClr val="accent1"/>
          </a:lnRef>
          <a:fillRef idx="3">
            <a:schemeClr val="accent1"/>
          </a:fillRef>
          <a:effectRef idx="2">
            <a:schemeClr val="accent1"/>
          </a:effectRef>
          <a:fontRef idx="minor"/>
        </p:style>
        <p:txBody>
          <a:bodyPr lIns="0" tIns="0" rIns="0" bIns="0" anchor="ctr">
            <a:noAutofit/>
          </a:bodyPr>
          <a:lstStyle/>
          <a:p>
            <a:pPr algn="ctr" defTabSz="914400">
              <a:lnSpc>
                <a:spcPct val="100000"/>
              </a:lnSpc>
              <a:spcAft>
                <a:spcPts val="400"/>
              </a:spcAft>
            </a:pPr>
            <a:r>
              <a:rPr lang="en-US" sz="2400" b="1" u="none" strike="noStrike" dirty="0">
                <a:solidFill>
                  <a:srgbClr val="FFFFFF"/>
                </a:solidFill>
                <a:effectLst/>
                <a:uFillTx/>
                <a:latin typeface="Aptos"/>
              </a:rPr>
              <a:t>4</a:t>
            </a:r>
            <a:endParaRPr lang="en-US" sz="2400" b="0" u="none" strike="noStrike" dirty="0">
              <a:solidFill>
                <a:srgbClr val="FFFFFF"/>
              </a:solidFill>
              <a:effectLst/>
              <a:uFillTx/>
              <a:latin typeface="Calibri"/>
            </a:endParaRPr>
          </a:p>
        </p:txBody>
      </p:sp>
      <p:sp>
        <p:nvSpPr>
          <p:cNvPr id="252" name="Rounded Rectangle 17"/>
          <p:cNvSpPr/>
          <p:nvPr/>
        </p:nvSpPr>
        <p:spPr>
          <a:xfrm>
            <a:off x="9052560" y="2377440"/>
            <a:ext cx="2331360" cy="173700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37160" tIns="82440" rIns="137160" bIns="82440" anchor="ctr">
            <a:noAutofit/>
          </a:bodyPr>
          <a:lstStyle/>
          <a:p>
            <a:pPr algn="ctr" defTabSz="914400">
              <a:lnSpc>
                <a:spcPct val="100000"/>
              </a:lnSpc>
              <a:spcAft>
                <a:spcPts val="400"/>
              </a:spcAft>
            </a:pPr>
            <a:r>
              <a:rPr lang="en-US" sz="2000" b="1" u="none" strike="noStrike" dirty="0">
                <a:solidFill>
                  <a:srgbClr val="0E3A5B"/>
                </a:solidFill>
                <a:effectLst/>
                <a:uFillTx/>
                <a:latin typeface="Aptos"/>
              </a:rPr>
              <a:t>Fire department and responders</a:t>
            </a:r>
            <a:endParaRPr lang="en-US" sz="2000" b="0" u="none" strike="noStrike" dirty="0">
              <a:solidFill>
                <a:srgbClr val="000000"/>
              </a:solidFill>
              <a:effectLst/>
              <a:uFillTx/>
              <a:latin typeface="Calibri"/>
            </a:endParaRPr>
          </a:p>
          <a:p>
            <a:pPr algn="ctr" defTabSz="914400">
              <a:lnSpc>
                <a:spcPct val="100000"/>
              </a:lnSpc>
              <a:spcAft>
                <a:spcPts val="400"/>
              </a:spcAft>
            </a:pPr>
            <a:r>
              <a:rPr lang="en-US" sz="1700" b="0" u="none" strike="noStrike" dirty="0">
                <a:solidFill>
                  <a:srgbClr val="1F2A37"/>
                </a:solidFill>
                <a:effectLst/>
                <a:uFillTx/>
                <a:latin typeface="Aptos"/>
              </a:rPr>
              <a:t>Pre-plan incident response</a:t>
            </a:r>
            <a:endParaRPr lang="en-US" sz="1700" b="0" u="none" strike="noStrike" dirty="0">
              <a:solidFill>
                <a:srgbClr val="000000"/>
              </a:solidFill>
              <a:effectLst/>
              <a:uFillTx/>
              <a:latin typeface="Calibri"/>
            </a:endParaRPr>
          </a:p>
        </p:txBody>
      </p:sp>
      <p:sp>
        <p:nvSpPr>
          <p:cNvPr id="253" name="Rounded Rectangle 18"/>
          <p:cNvSpPr/>
          <p:nvPr/>
        </p:nvSpPr>
        <p:spPr>
          <a:xfrm>
            <a:off x="822960" y="4572000"/>
            <a:ext cx="10515240" cy="1279800"/>
          </a:xfrm>
          <a:prstGeom prst="roundRect">
            <a:avLst>
              <a:gd name="adj" fmla="val 6000"/>
            </a:avLst>
          </a:prstGeom>
          <a:solidFill>
            <a:srgbClr val="EAF3F8"/>
          </a:solidFill>
          <a:ln>
            <a:noFill/>
          </a:ln>
        </p:spPr>
        <p:style>
          <a:lnRef idx="1">
            <a:schemeClr val="accent1"/>
          </a:lnRef>
          <a:fillRef idx="3">
            <a:schemeClr val="accent1"/>
          </a:fillRef>
          <a:effectRef idx="2">
            <a:schemeClr val="accent1"/>
          </a:effectRef>
          <a:fontRef idx="minor"/>
        </p:style>
        <p:txBody>
          <a:bodyPr lIns="228600" tIns="137160" rIns="228600" bIns="137160" anchor="ctr">
            <a:noAutofit/>
          </a:bodyPr>
          <a:lstStyle/>
          <a:p>
            <a:pPr defTabSz="914400">
              <a:lnSpc>
                <a:spcPct val="100000"/>
              </a:lnSpc>
              <a:spcAft>
                <a:spcPts val="400"/>
              </a:spcAft>
            </a:pPr>
            <a:r>
              <a:rPr lang="en-US" sz="1900" b="1" u="none" strike="noStrike" dirty="0">
                <a:solidFill>
                  <a:srgbClr val="0E3A5B"/>
                </a:solidFill>
                <a:effectLst/>
                <a:uFillTx/>
                <a:latin typeface="Aptos"/>
              </a:rPr>
              <a:t>Public access:  </a:t>
            </a:r>
            <a:r>
              <a:rPr lang="en-US" sz="1900" b="0" u="none" strike="noStrike" dirty="0">
                <a:solidFill>
                  <a:srgbClr val="1F2A37"/>
                </a:solidFill>
                <a:effectLst/>
                <a:uFillTx/>
                <a:latin typeface="Aptos"/>
              </a:rPr>
              <a:t>Anyone may request a copy of a Tier II report by submitting a written request to DEQ for a specific facility. ***More on this later.***</a:t>
            </a:r>
            <a:endParaRPr lang="en-US" sz="1900" b="0" u="none" strike="noStrike" dirty="0">
              <a:solidFill>
                <a:srgbClr val="000000"/>
              </a:solidFill>
              <a:effectLst/>
              <a:uFillTx/>
              <a:latin typeface="Calibri"/>
            </a:endParaRPr>
          </a:p>
        </p:txBody>
      </p:sp>
      <p:sp>
        <p:nvSpPr>
          <p:cNvPr id="3" name="PlaceHolder 2"/>
          <p:cNvSpPr>
            <a:spLocks noGrp="1"/>
          </p:cNvSpPr>
          <p:nvPr>
            <p:ph type="sldNum" idx="12"/>
          </p:nvPr>
        </p:nvSpPr>
        <p:spPr/>
        <p:txBody>
          <a:bodyPr/>
          <a:lstStyle/>
          <a:p>
            <a:fld id="{FCEEAAF5-57F1-455D-AB86-E8345D4DFC33}" type="slidenum">
              <a:rPr/>
              <a:t>26</a:t>
            </a:fld>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4" name="Group 4"/>
          <p:cNvGrpSpPr/>
          <p:nvPr/>
        </p:nvGrpSpPr>
        <p:grpSpPr>
          <a:xfrm>
            <a:off x="0" y="0"/>
            <a:ext cx="12191760" cy="1200240"/>
            <a:chOff x="0" y="0"/>
            <a:chExt cx="12191760" cy="1200240"/>
          </a:xfrm>
        </p:grpSpPr>
        <p:sp>
          <p:nvSpPr>
            <p:cNvPr id="255"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256" name="Picture 6"/>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257" name="PlaceHolder 1"/>
          <p:cNvSpPr>
            <a:spLocks noGrp="1"/>
          </p:cNvSpPr>
          <p:nvPr>
            <p:ph/>
          </p:nvPr>
        </p:nvSpPr>
        <p:spPr>
          <a:xfrm>
            <a:off x="838080" y="1825560"/>
            <a:ext cx="10515240" cy="4350960"/>
          </a:xfrm>
          <a:prstGeom prst="rect">
            <a:avLst/>
          </a:prstGeom>
          <a:noFill/>
          <a:ln w="0">
            <a:noFill/>
          </a:ln>
        </p:spPr>
        <p:txBody>
          <a:bodyPr lIns="91440" tIns="45720" rIns="91440" bIns="45720" anchor="t">
            <a:noAutofit/>
          </a:bodyPr>
          <a:lstStyle/>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rial"/>
              </a:rPr>
              <a:t>Inventory of routine toxic chemical emissions from certain facilities. This inventory is intended to inform the public about releases of toxic chemicals. </a:t>
            </a:r>
            <a:endParaRPr lang="en-US" sz="2800" b="0" u="none" strike="noStrike" dirty="0">
              <a:solidFill>
                <a:schemeClr val="dk1"/>
              </a:solidFill>
              <a:effectLst/>
              <a:uFillTx/>
              <a:latin typeface="Aptos"/>
            </a:endParaRP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rial"/>
              </a:rPr>
              <a:t>The data gathered is also intended to assist in research and development of regulations, guidelines, and standards. </a:t>
            </a:r>
            <a:endParaRPr lang="en-US" sz="2800" b="0" u="none" strike="noStrike" dirty="0">
              <a:solidFill>
                <a:schemeClr val="dk1"/>
              </a:solidFill>
              <a:effectLst/>
              <a:uFillTx/>
              <a:latin typeface="Aptos"/>
            </a:endParaRP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rial"/>
              </a:rPr>
              <a:t>The original data requirements for the TRI, specified in SARA Title III, have been greatly expanded by the </a:t>
            </a:r>
            <a:r>
              <a:rPr lang="en-US" sz="2800" b="0" u="sng" strike="noStrike" dirty="0">
                <a:solidFill>
                  <a:schemeClr val="dk1"/>
                </a:solidFill>
                <a:effectLst/>
                <a:uFillTx/>
                <a:latin typeface="Arial"/>
                <a:hlinkClick r:id="rId4"/>
              </a:rPr>
              <a:t>Pollution Prevention Act of 1990</a:t>
            </a:r>
            <a:r>
              <a:rPr lang="en-US" sz="2800" b="0" u="none" strike="noStrike" dirty="0">
                <a:solidFill>
                  <a:schemeClr val="dk1"/>
                </a:solidFill>
                <a:effectLst/>
                <a:uFillTx/>
                <a:latin typeface="Arial"/>
              </a:rPr>
              <a:t>. </a:t>
            </a:r>
            <a:endParaRPr lang="en-US" sz="2800" b="0" u="none" strike="noStrike" dirty="0">
              <a:solidFill>
                <a:schemeClr val="dk1"/>
              </a:solidFill>
              <a:effectLst/>
              <a:uFillTx/>
              <a:latin typeface="Aptos"/>
            </a:endParaRP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rial"/>
              </a:rPr>
              <a:t>The TRI must now also include information on source reduction, recycling and treatment.</a:t>
            </a:r>
            <a:endParaRPr lang="en-US" sz="2800" b="0" u="none" strike="noStrike" dirty="0">
              <a:solidFill>
                <a:schemeClr val="dk1"/>
              </a:solidFill>
              <a:effectLst/>
              <a:uFillTx/>
              <a:latin typeface="Aptos"/>
            </a:endParaRPr>
          </a:p>
          <a:p>
            <a:pPr indent="0" algn="l" defTabSz="914040">
              <a:lnSpc>
                <a:spcPct val="90000"/>
              </a:lnSpc>
              <a:spcBef>
                <a:spcPts val="998"/>
              </a:spcBef>
              <a:buNone/>
            </a:pPr>
            <a:endParaRPr lang="en-US" sz="2800" b="0" u="none" strike="noStrike" dirty="0">
              <a:solidFill>
                <a:schemeClr val="dk1"/>
              </a:solidFill>
              <a:effectLst/>
              <a:uFillTx/>
              <a:latin typeface="Aptos"/>
            </a:endParaRPr>
          </a:p>
        </p:txBody>
      </p:sp>
      <p:sp>
        <p:nvSpPr>
          <p:cNvPr id="258" name="PlaceHolder 2"/>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2400" b="0" u="none" strike="noStrike" dirty="0">
                <a:solidFill>
                  <a:srgbClr val="FFFFFF"/>
                </a:solidFill>
                <a:effectLst/>
                <a:uFillTx/>
                <a:latin typeface="Aptos Display"/>
              </a:rPr>
              <a:t>Section 313: Toxics Release Inventory (TRI)</a:t>
            </a:r>
            <a:endParaRPr lang="en-US" sz="2400" b="0" u="none" strike="noStrike" dirty="0">
              <a:solidFill>
                <a:schemeClr val="dk1"/>
              </a:solidFill>
              <a:effectLst/>
              <a:uFillTx/>
              <a:latin typeface="Aptos Display"/>
            </a:endParaRPr>
          </a:p>
        </p:txBody>
      </p:sp>
      <p:sp>
        <p:nvSpPr>
          <p:cNvPr id="4" name="PlaceHolder 3"/>
          <p:cNvSpPr>
            <a:spLocks noGrp="1"/>
          </p:cNvSpPr>
          <p:nvPr>
            <p:ph type="sldNum" idx="12"/>
          </p:nvPr>
        </p:nvSpPr>
        <p:spPr/>
        <p:txBody>
          <a:bodyPr/>
          <a:lstStyle/>
          <a:p>
            <a:fld id="{FE1985FB-BD96-4983-8268-8E2D930BE6EB}" type="slidenum">
              <a:rPr/>
              <a:t>27</a:t>
            </a:fld>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9" name="Group 4"/>
          <p:cNvGrpSpPr/>
          <p:nvPr/>
        </p:nvGrpSpPr>
        <p:grpSpPr>
          <a:xfrm>
            <a:off x="0" y="0"/>
            <a:ext cx="12191760" cy="1200240"/>
            <a:chOff x="0" y="0"/>
            <a:chExt cx="12191760" cy="1200240"/>
          </a:xfrm>
        </p:grpSpPr>
        <p:sp>
          <p:nvSpPr>
            <p:cNvPr id="260"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261" name="Picture 6"/>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262" name="PlaceHolder 1"/>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3600" b="0" u="none" strike="noStrike" dirty="0">
                <a:solidFill>
                  <a:srgbClr val="FFFFFF"/>
                </a:solidFill>
                <a:effectLst/>
                <a:uFillTx/>
                <a:latin typeface="Aptos Display"/>
              </a:rPr>
              <a:t>Who Files a TRI Form R?</a:t>
            </a:r>
            <a:endParaRPr lang="en-US" sz="3600" b="0" u="none" strike="noStrike" dirty="0">
              <a:solidFill>
                <a:schemeClr val="dk1"/>
              </a:solidFill>
              <a:effectLst/>
              <a:uFillTx/>
              <a:latin typeface="Aptos Display"/>
            </a:endParaRPr>
          </a:p>
        </p:txBody>
      </p:sp>
      <p:sp>
        <p:nvSpPr>
          <p:cNvPr id="263" name="Rounded Rectangle 7"/>
          <p:cNvSpPr/>
          <p:nvPr/>
        </p:nvSpPr>
        <p:spPr>
          <a:xfrm>
            <a:off x="822960" y="1508760"/>
            <a:ext cx="3200040" cy="159984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37160" tIns="82440" rIns="137160" bIns="82440" anchor="ctr">
            <a:noAutofit/>
          </a:bodyPr>
          <a:lstStyle/>
          <a:p>
            <a:pPr algn="ctr" defTabSz="914400">
              <a:lnSpc>
                <a:spcPct val="100000"/>
              </a:lnSpc>
              <a:spcAft>
                <a:spcPts val="201"/>
              </a:spcAft>
            </a:pPr>
            <a:r>
              <a:rPr lang="en-US" sz="3000" b="1" u="none" strike="noStrike" dirty="0">
                <a:solidFill>
                  <a:srgbClr val="0E3A5B"/>
                </a:solidFill>
                <a:effectLst/>
                <a:uFillTx/>
                <a:latin typeface="Aptos"/>
              </a:rPr>
              <a:t>10+</a:t>
            </a:r>
            <a:endParaRPr lang="en-US" sz="3000" b="0" u="none" strike="noStrike" dirty="0">
              <a:solidFill>
                <a:srgbClr val="000000"/>
              </a:solidFill>
              <a:effectLst/>
              <a:uFillTx/>
              <a:latin typeface="Calibri"/>
            </a:endParaRPr>
          </a:p>
          <a:p>
            <a:pPr algn="ctr" defTabSz="914400">
              <a:lnSpc>
                <a:spcPct val="100000"/>
              </a:lnSpc>
              <a:spcAft>
                <a:spcPts val="400"/>
              </a:spcAft>
            </a:pPr>
            <a:r>
              <a:rPr lang="en-US" sz="1800" b="0" u="none" strike="noStrike" dirty="0">
                <a:solidFill>
                  <a:srgbClr val="1F2A37"/>
                </a:solidFill>
                <a:effectLst/>
                <a:uFillTx/>
                <a:latin typeface="Aptos"/>
              </a:rPr>
              <a:t>full-time employees</a:t>
            </a:r>
            <a:endParaRPr lang="en-US" sz="1800" b="0" u="none" strike="noStrike" dirty="0">
              <a:solidFill>
                <a:srgbClr val="000000"/>
              </a:solidFill>
              <a:effectLst/>
              <a:uFillTx/>
              <a:latin typeface="Calibri"/>
            </a:endParaRPr>
          </a:p>
        </p:txBody>
      </p:sp>
      <p:sp>
        <p:nvSpPr>
          <p:cNvPr id="264" name="TextBox 8"/>
          <p:cNvSpPr/>
          <p:nvPr/>
        </p:nvSpPr>
        <p:spPr>
          <a:xfrm>
            <a:off x="4023360" y="1965960"/>
            <a:ext cx="456840" cy="6854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spcAft>
                <a:spcPts val="400"/>
              </a:spcAft>
            </a:pPr>
            <a:r>
              <a:rPr lang="en-US" sz="3200" b="1" u="none" strike="noStrike" dirty="0">
                <a:solidFill>
                  <a:srgbClr val="E97132"/>
                </a:solidFill>
                <a:effectLst/>
                <a:uFillTx/>
                <a:latin typeface="Aptos"/>
              </a:rPr>
              <a:t>+</a:t>
            </a:r>
            <a:endParaRPr lang="en-US" sz="3200" b="0" u="none" strike="noStrike" dirty="0">
              <a:solidFill>
                <a:srgbClr val="000000"/>
              </a:solidFill>
              <a:effectLst/>
              <a:uFillTx/>
              <a:latin typeface="Calibri"/>
            </a:endParaRPr>
          </a:p>
        </p:txBody>
      </p:sp>
      <p:sp>
        <p:nvSpPr>
          <p:cNvPr id="265" name="Rounded Rectangle 9"/>
          <p:cNvSpPr/>
          <p:nvPr/>
        </p:nvSpPr>
        <p:spPr>
          <a:xfrm>
            <a:off x="4480560" y="1508760"/>
            <a:ext cx="3200040" cy="159984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37160" tIns="82440" rIns="137160" bIns="82440" anchor="ctr">
            <a:noAutofit/>
          </a:bodyPr>
          <a:lstStyle/>
          <a:p>
            <a:pPr algn="ctr" defTabSz="914400">
              <a:lnSpc>
                <a:spcPct val="100000"/>
              </a:lnSpc>
              <a:spcAft>
                <a:spcPts val="201"/>
              </a:spcAft>
            </a:pPr>
            <a:r>
              <a:rPr lang="en-US" sz="2900" b="1" u="none" strike="noStrike" dirty="0">
                <a:solidFill>
                  <a:srgbClr val="0E3A5B"/>
                </a:solidFill>
                <a:effectLst/>
                <a:uFillTx/>
                <a:latin typeface="Aptos"/>
              </a:rPr>
              <a:t>Covered industry</a:t>
            </a:r>
            <a:endParaRPr lang="en-US" sz="2900" b="0" u="none" strike="noStrike" dirty="0">
              <a:solidFill>
                <a:srgbClr val="000000"/>
              </a:solidFill>
              <a:effectLst/>
              <a:uFillTx/>
              <a:latin typeface="Calibri"/>
            </a:endParaRPr>
          </a:p>
          <a:p>
            <a:pPr algn="ctr" defTabSz="914400">
              <a:lnSpc>
                <a:spcPct val="100000"/>
              </a:lnSpc>
              <a:spcAft>
                <a:spcPts val="400"/>
              </a:spcAft>
            </a:pPr>
            <a:r>
              <a:rPr lang="en-US" sz="1800" b="0" u="none" strike="noStrike" dirty="0">
                <a:solidFill>
                  <a:srgbClr val="1F2A37"/>
                </a:solidFill>
                <a:effectLst/>
                <a:uFillTx/>
                <a:latin typeface="Aptos"/>
              </a:rPr>
              <a:t>SIC/NAICS code listed in 40 CFR 372.23</a:t>
            </a:r>
            <a:endParaRPr lang="en-US" sz="1800" b="0" u="none" strike="noStrike" dirty="0">
              <a:solidFill>
                <a:srgbClr val="000000"/>
              </a:solidFill>
              <a:effectLst/>
              <a:uFillTx/>
              <a:latin typeface="Calibri"/>
            </a:endParaRPr>
          </a:p>
        </p:txBody>
      </p:sp>
      <p:sp>
        <p:nvSpPr>
          <p:cNvPr id="266" name="TextBox 10"/>
          <p:cNvSpPr/>
          <p:nvPr/>
        </p:nvSpPr>
        <p:spPr>
          <a:xfrm>
            <a:off x="7680960" y="1965960"/>
            <a:ext cx="456840" cy="6854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spcAft>
                <a:spcPts val="400"/>
              </a:spcAft>
            </a:pPr>
            <a:r>
              <a:rPr lang="en-US" sz="3200" b="1" u="none" strike="noStrike" dirty="0">
                <a:solidFill>
                  <a:srgbClr val="E97132"/>
                </a:solidFill>
                <a:effectLst/>
                <a:uFillTx/>
                <a:latin typeface="Aptos"/>
              </a:rPr>
              <a:t>+</a:t>
            </a:r>
            <a:endParaRPr lang="en-US" sz="3200" b="0" u="none" strike="noStrike" dirty="0">
              <a:solidFill>
                <a:srgbClr val="000000"/>
              </a:solidFill>
              <a:effectLst/>
              <a:uFillTx/>
              <a:latin typeface="Calibri"/>
            </a:endParaRPr>
          </a:p>
        </p:txBody>
      </p:sp>
      <p:sp>
        <p:nvSpPr>
          <p:cNvPr id="267" name="Rounded Rectangle 11"/>
          <p:cNvSpPr/>
          <p:nvPr/>
        </p:nvSpPr>
        <p:spPr>
          <a:xfrm>
            <a:off x="8138160" y="1508760"/>
            <a:ext cx="3200040" cy="159984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37160" tIns="82440" rIns="137160" bIns="82440" anchor="ctr">
            <a:noAutofit/>
          </a:bodyPr>
          <a:lstStyle/>
          <a:p>
            <a:pPr algn="ctr" defTabSz="914400">
              <a:lnSpc>
                <a:spcPct val="100000"/>
              </a:lnSpc>
              <a:spcAft>
                <a:spcPts val="201"/>
              </a:spcAft>
            </a:pPr>
            <a:r>
              <a:rPr lang="en-US" sz="2900" b="1" u="none" strike="noStrike" dirty="0">
                <a:solidFill>
                  <a:srgbClr val="0E3A5B"/>
                </a:solidFill>
                <a:effectLst/>
                <a:uFillTx/>
                <a:latin typeface="Aptos"/>
              </a:rPr>
              <a:t>Over a threshold</a:t>
            </a:r>
            <a:endParaRPr lang="en-US" sz="2900" b="0" u="none" strike="noStrike" dirty="0">
              <a:solidFill>
                <a:srgbClr val="000000"/>
              </a:solidFill>
              <a:effectLst/>
              <a:uFillTx/>
              <a:latin typeface="Calibri"/>
            </a:endParaRPr>
          </a:p>
          <a:p>
            <a:pPr algn="ctr" defTabSz="914400">
              <a:lnSpc>
                <a:spcPct val="100000"/>
              </a:lnSpc>
              <a:spcAft>
                <a:spcPts val="400"/>
              </a:spcAft>
            </a:pPr>
            <a:r>
              <a:rPr lang="en-US" sz="1800" b="0" u="none" strike="noStrike" dirty="0">
                <a:solidFill>
                  <a:srgbClr val="1F2A37"/>
                </a:solidFill>
                <a:effectLst/>
                <a:uFillTx/>
                <a:latin typeface="Aptos"/>
              </a:rPr>
              <a:t>for a listed toxic chemical</a:t>
            </a:r>
            <a:endParaRPr lang="en-US" sz="1800" b="0" u="none" strike="noStrike" dirty="0">
              <a:solidFill>
                <a:srgbClr val="000000"/>
              </a:solidFill>
              <a:effectLst/>
              <a:uFillTx/>
              <a:latin typeface="Calibri"/>
            </a:endParaRPr>
          </a:p>
        </p:txBody>
      </p:sp>
      <p:sp>
        <p:nvSpPr>
          <p:cNvPr id="268" name="Rounded Rectangle 12"/>
          <p:cNvSpPr/>
          <p:nvPr/>
        </p:nvSpPr>
        <p:spPr>
          <a:xfrm>
            <a:off x="822960" y="3429000"/>
            <a:ext cx="3200040" cy="132552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09800" tIns="65880" rIns="109800" bIns="65880" anchor="ctr">
            <a:noAutofit/>
          </a:bodyPr>
          <a:lstStyle/>
          <a:p>
            <a:pPr algn="ctr" defTabSz="914400">
              <a:lnSpc>
                <a:spcPct val="100000"/>
              </a:lnSpc>
            </a:pPr>
            <a:r>
              <a:rPr lang="en-US" sz="2800" b="1" u="none" strike="noStrike" dirty="0">
                <a:solidFill>
                  <a:srgbClr val="E97132"/>
                </a:solidFill>
                <a:effectLst/>
                <a:uFillTx/>
                <a:latin typeface="Aptos"/>
              </a:rPr>
              <a:t>25,000 lb.</a:t>
            </a:r>
            <a:endParaRPr lang="en-US" sz="2800" b="0" u="none" strike="noStrike" dirty="0">
              <a:solidFill>
                <a:srgbClr val="000000"/>
              </a:solidFill>
              <a:effectLst/>
              <a:uFillTx/>
              <a:latin typeface="Calibri"/>
            </a:endParaRPr>
          </a:p>
          <a:p>
            <a:pPr algn="ctr" defTabSz="914400">
              <a:lnSpc>
                <a:spcPct val="100000"/>
              </a:lnSpc>
              <a:spcAft>
                <a:spcPts val="400"/>
              </a:spcAft>
            </a:pPr>
            <a:r>
              <a:rPr lang="en-US" sz="1700" b="0" u="none" strike="noStrike" dirty="0">
                <a:solidFill>
                  <a:srgbClr val="1F2A37"/>
                </a:solidFill>
                <a:effectLst/>
                <a:uFillTx/>
                <a:latin typeface="Aptos"/>
              </a:rPr>
              <a:t>manufactured (including imported) per year</a:t>
            </a:r>
            <a:endParaRPr lang="en-US" sz="1700" b="0" u="none" strike="noStrike" dirty="0">
              <a:solidFill>
                <a:srgbClr val="000000"/>
              </a:solidFill>
              <a:effectLst/>
              <a:uFillTx/>
              <a:latin typeface="Calibri"/>
            </a:endParaRPr>
          </a:p>
        </p:txBody>
      </p:sp>
      <p:sp>
        <p:nvSpPr>
          <p:cNvPr id="269" name="Rounded Rectangle 13"/>
          <p:cNvSpPr/>
          <p:nvPr/>
        </p:nvSpPr>
        <p:spPr>
          <a:xfrm>
            <a:off x="4480560" y="3429000"/>
            <a:ext cx="3200040" cy="132552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09800" tIns="65880" rIns="109800" bIns="65880" anchor="ctr">
            <a:noAutofit/>
          </a:bodyPr>
          <a:lstStyle/>
          <a:p>
            <a:pPr algn="ctr" defTabSz="914400">
              <a:lnSpc>
                <a:spcPct val="100000"/>
              </a:lnSpc>
            </a:pPr>
            <a:r>
              <a:rPr lang="en-US" sz="2800" b="1" u="none" strike="noStrike" dirty="0">
                <a:solidFill>
                  <a:srgbClr val="E97132"/>
                </a:solidFill>
                <a:effectLst/>
                <a:uFillTx/>
                <a:latin typeface="Aptos"/>
              </a:rPr>
              <a:t>25,000 lb.</a:t>
            </a:r>
            <a:endParaRPr lang="en-US" sz="2800" b="0" u="none" strike="noStrike" dirty="0">
              <a:solidFill>
                <a:srgbClr val="000000"/>
              </a:solidFill>
              <a:effectLst/>
              <a:uFillTx/>
              <a:latin typeface="Calibri"/>
            </a:endParaRPr>
          </a:p>
          <a:p>
            <a:pPr algn="ctr" defTabSz="914400">
              <a:lnSpc>
                <a:spcPct val="100000"/>
              </a:lnSpc>
              <a:spcAft>
                <a:spcPts val="400"/>
              </a:spcAft>
            </a:pPr>
            <a:r>
              <a:rPr lang="en-US" sz="1700" b="0" u="none" strike="noStrike" dirty="0">
                <a:solidFill>
                  <a:srgbClr val="1F2A37"/>
                </a:solidFill>
                <a:effectLst/>
                <a:uFillTx/>
                <a:latin typeface="Aptos"/>
              </a:rPr>
              <a:t>processed per year</a:t>
            </a:r>
            <a:endParaRPr lang="en-US" sz="1700" b="0" u="none" strike="noStrike" dirty="0">
              <a:solidFill>
                <a:srgbClr val="000000"/>
              </a:solidFill>
              <a:effectLst/>
              <a:uFillTx/>
              <a:latin typeface="Calibri"/>
            </a:endParaRPr>
          </a:p>
        </p:txBody>
      </p:sp>
      <p:sp>
        <p:nvSpPr>
          <p:cNvPr id="270" name="Rounded Rectangle 14"/>
          <p:cNvSpPr/>
          <p:nvPr/>
        </p:nvSpPr>
        <p:spPr>
          <a:xfrm>
            <a:off x="8138160" y="3429000"/>
            <a:ext cx="3200040" cy="132552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09800" tIns="65880" rIns="109800" bIns="65880" anchor="ctr">
            <a:noAutofit/>
          </a:bodyPr>
          <a:lstStyle/>
          <a:p>
            <a:pPr algn="ctr" defTabSz="914400">
              <a:lnSpc>
                <a:spcPct val="100000"/>
              </a:lnSpc>
            </a:pPr>
            <a:r>
              <a:rPr lang="en-US" sz="2800" b="1" u="none" strike="noStrike" dirty="0">
                <a:solidFill>
                  <a:srgbClr val="E97132"/>
                </a:solidFill>
                <a:effectLst/>
                <a:uFillTx/>
                <a:latin typeface="Aptos"/>
              </a:rPr>
              <a:t>10,000 lb.</a:t>
            </a:r>
            <a:endParaRPr lang="en-US" sz="2800" b="0" u="none" strike="noStrike" dirty="0">
              <a:solidFill>
                <a:srgbClr val="000000"/>
              </a:solidFill>
              <a:effectLst/>
              <a:uFillTx/>
              <a:latin typeface="Calibri"/>
            </a:endParaRPr>
          </a:p>
          <a:p>
            <a:pPr algn="ctr" defTabSz="914400">
              <a:lnSpc>
                <a:spcPct val="100000"/>
              </a:lnSpc>
              <a:spcAft>
                <a:spcPts val="400"/>
              </a:spcAft>
            </a:pPr>
            <a:r>
              <a:rPr lang="en-US" sz="1700" b="0" u="none" strike="noStrike" dirty="0">
                <a:solidFill>
                  <a:srgbClr val="1F2A37"/>
                </a:solidFill>
                <a:effectLst/>
                <a:uFillTx/>
                <a:latin typeface="Aptos"/>
              </a:rPr>
              <a:t>otherwise used per year</a:t>
            </a:r>
            <a:endParaRPr lang="en-US" sz="1700" b="0" u="none" strike="noStrike" dirty="0">
              <a:solidFill>
                <a:srgbClr val="000000"/>
              </a:solidFill>
              <a:effectLst/>
              <a:uFillTx/>
              <a:latin typeface="Calibri"/>
            </a:endParaRPr>
          </a:p>
        </p:txBody>
      </p:sp>
      <p:sp>
        <p:nvSpPr>
          <p:cNvPr id="271" name="Rounded Rectangle 15"/>
          <p:cNvSpPr/>
          <p:nvPr/>
        </p:nvSpPr>
        <p:spPr>
          <a:xfrm>
            <a:off x="822960" y="4983480"/>
            <a:ext cx="10515240" cy="1096920"/>
          </a:xfrm>
          <a:prstGeom prst="roundRect">
            <a:avLst>
              <a:gd name="adj" fmla="val 6000"/>
            </a:avLst>
          </a:prstGeom>
          <a:solidFill>
            <a:srgbClr val="EAF3F8"/>
          </a:solidFill>
          <a:ln>
            <a:noFill/>
          </a:ln>
        </p:spPr>
        <p:style>
          <a:lnRef idx="1">
            <a:schemeClr val="accent1"/>
          </a:lnRef>
          <a:fillRef idx="3">
            <a:schemeClr val="accent1"/>
          </a:fillRef>
          <a:effectRef idx="2">
            <a:schemeClr val="accent1"/>
          </a:effectRef>
          <a:fontRef idx="minor"/>
        </p:style>
        <p:txBody>
          <a:bodyPr lIns="201240" tIns="120600" rIns="201240" bIns="120600" anchor="ctr">
            <a:noAutofit/>
          </a:bodyPr>
          <a:lstStyle/>
          <a:p>
            <a:pPr defTabSz="914400">
              <a:lnSpc>
                <a:spcPct val="100000"/>
              </a:lnSpc>
              <a:spcAft>
                <a:spcPts val="400"/>
              </a:spcAft>
            </a:pPr>
            <a:r>
              <a:rPr lang="en-US" sz="1700" b="0" u="none" strike="noStrike" dirty="0">
                <a:solidFill>
                  <a:srgbClr val="1F2A37"/>
                </a:solidFill>
                <a:effectLst/>
                <a:uFillTx/>
                <a:latin typeface="Aptos"/>
              </a:rPr>
              <a:t>Persistent, bioaccumulative, and toxic (PBT) chemicals have lower thresholds (40 CFR 372.28), from 0.1 gram for dioxin compounds to 100 lb. for lead.</a:t>
            </a:r>
            <a:endParaRPr lang="en-US" sz="1700" b="0" u="none" strike="noStrike" dirty="0">
              <a:solidFill>
                <a:srgbClr val="000000"/>
              </a:solidFill>
              <a:effectLst/>
              <a:uFillTx/>
              <a:latin typeface="Calibri"/>
            </a:endParaRPr>
          </a:p>
          <a:p>
            <a:pPr defTabSz="914400">
              <a:lnSpc>
                <a:spcPct val="100000"/>
              </a:lnSpc>
              <a:spcAft>
                <a:spcPts val="400"/>
              </a:spcAft>
            </a:pPr>
            <a:r>
              <a:rPr lang="en-US" sz="1700" b="1" u="none" strike="noStrike" dirty="0">
                <a:solidFill>
                  <a:srgbClr val="0E3A5B"/>
                </a:solidFill>
                <a:effectLst/>
                <a:uFillTx/>
                <a:latin typeface="Aptos"/>
              </a:rPr>
              <a:t>Form R is due July 1 each year to EPA, covering the prior calendar year.</a:t>
            </a:r>
            <a:endParaRPr lang="en-US" sz="1700" b="0" u="none" strike="noStrike" dirty="0">
              <a:solidFill>
                <a:srgbClr val="000000"/>
              </a:solidFill>
              <a:effectLst/>
              <a:uFillTx/>
              <a:latin typeface="Calibri"/>
            </a:endParaRPr>
          </a:p>
        </p:txBody>
      </p:sp>
      <p:sp>
        <p:nvSpPr>
          <p:cNvPr id="3" name="PlaceHolder 2"/>
          <p:cNvSpPr>
            <a:spLocks noGrp="1"/>
          </p:cNvSpPr>
          <p:nvPr>
            <p:ph type="sldNum" idx="12"/>
          </p:nvPr>
        </p:nvSpPr>
        <p:spPr/>
        <p:txBody>
          <a:bodyPr/>
          <a:lstStyle/>
          <a:p>
            <a:fld id="{4468AD9D-822F-40F6-B8F3-38F58B579AC7}" type="slidenum">
              <a:rPr/>
              <a:t>28</a:t>
            </a:fld>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2" name="Group 4"/>
          <p:cNvGrpSpPr/>
          <p:nvPr/>
        </p:nvGrpSpPr>
        <p:grpSpPr>
          <a:xfrm>
            <a:off x="0" y="0"/>
            <a:ext cx="12191760" cy="1200240"/>
            <a:chOff x="0" y="0"/>
            <a:chExt cx="12191760" cy="1200240"/>
          </a:xfrm>
        </p:grpSpPr>
        <p:sp>
          <p:nvSpPr>
            <p:cNvPr id="273"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274" name="Picture 6"/>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275" name="PlaceHolder 1"/>
          <p:cNvSpPr>
            <a:spLocks noGrp="1"/>
          </p:cNvSpPr>
          <p:nvPr>
            <p:ph/>
          </p:nvPr>
        </p:nvSpPr>
        <p:spPr>
          <a:xfrm>
            <a:off x="838080" y="1825560"/>
            <a:ext cx="10515240" cy="4350960"/>
          </a:xfrm>
          <a:prstGeom prst="rect">
            <a:avLst/>
          </a:prstGeom>
          <a:noFill/>
          <a:ln w="0">
            <a:noFill/>
          </a:ln>
        </p:spPr>
        <p:txBody>
          <a:bodyPr lIns="91440" tIns="45720" rIns="91440" bIns="45720" anchor="t">
            <a:normAutofit fontScale="92500" lnSpcReduction="19999"/>
          </a:bodyPr>
          <a:lstStyle/>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Documents must be made available to the public during normal working hours at a location designated by the SERC or the LEPC, subject to trade secret protections and a facility's right to withhold specific chemical locations:</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Emergency Response Plans and SDSs or chemical lists</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Tier II Hazardous Chemical Inventory Forms </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Toxic Chemical Release Forms (TRI/Form R) </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Written Follow-up Emergency Notices From Releases</a:t>
            </a:r>
          </a:p>
          <a:p>
            <a:pPr indent="0" algn="l" defTabSz="914040">
              <a:lnSpc>
                <a:spcPct val="90000"/>
              </a:lnSpc>
              <a:spcBef>
                <a:spcPts val="998"/>
              </a:spcBef>
              <a:buNone/>
            </a:pPr>
            <a:endParaRPr lang="en-US" sz="2800" b="0" u="none" strike="noStrike" dirty="0">
              <a:solidFill>
                <a:schemeClr val="dk1"/>
              </a:solidFill>
              <a:effectLst/>
              <a:uFillTx/>
              <a:latin typeface="Aptos"/>
            </a:endParaRP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Each LEPC must publish a notice once a year in local newspapers informing the community that emergency response plans, SDSs, and Tier II inventory forms have been submitted and are available for public review. </a:t>
            </a:r>
          </a:p>
        </p:txBody>
      </p:sp>
      <p:sp>
        <p:nvSpPr>
          <p:cNvPr id="276" name="PlaceHolder 2"/>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2800" b="0" u="none" strike="noStrike" dirty="0">
                <a:solidFill>
                  <a:srgbClr val="FFFFFF"/>
                </a:solidFill>
                <a:effectLst/>
                <a:uFillTx/>
                <a:latin typeface="Aptos Display"/>
              </a:rPr>
              <a:t>EPCRA Section 324 – Public Availability</a:t>
            </a:r>
            <a:endParaRPr lang="en-US" sz="2800" b="0" u="none" strike="noStrike" dirty="0">
              <a:solidFill>
                <a:schemeClr val="dk1"/>
              </a:solidFill>
              <a:effectLst/>
              <a:uFillTx/>
              <a:latin typeface="Aptos Display"/>
            </a:endParaRPr>
          </a:p>
        </p:txBody>
      </p:sp>
      <p:sp>
        <p:nvSpPr>
          <p:cNvPr id="4" name="PlaceHolder 3"/>
          <p:cNvSpPr>
            <a:spLocks noGrp="1"/>
          </p:cNvSpPr>
          <p:nvPr>
            <p:ph type="sldNum" idx="12"/>
          </p:nvPr>
        </p:nvSpPr>
        <p:spPr/>
        <p:txBody>
          <a:bodyPr/>
          <a:lstStyle/>
          <a:p>
            <a:fld id="{57CD9538-EC19-4EC3-B862-43657C7AC20F}" type="slidenum">
              <a:rPr/>
              <a:t>29</a:t>
            </a:fld>
            <a:endParaRP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PlaceHolder 1"/>
          <p:cNvSpPr>
            <a:spLocks noGrp="1"/>
          </p:cNvSpPr>
          <p:nvPr>
            <p:ph type="title"/>
          </p:nvPr>
        </p:nvSpPr>
        <p:spPr>
          <a:xfrm>
            <a:off x="831960" y="1709640"/>
            <a:ext cx="10515240" cy="2852280"/>
          </a:xfrm>
          <a:prstGeom prst="rect">
            <a:avLst/>
          </a:prstGeom>
          <a:noFill/>
          <a:ln w="0">
            <a:noFill/>
          </a:ln>
        </p:spPr>
        <p:txBody>
          <a:bodyPr lIns="91440" tIns="45720" rIns="91440" bIns="45720" anchor="b">
            <a:noAutofit/>
          </a:bodyPr>
          <a:lstStyle/>
          <a:p>
            <a:pPr indent="0" algn="l" defTabSz="914040">
              <a:lnSpc>
                <a:spcPct val="90000"/>
              </a:lnSpc>
              <a:buNone/>
            </a:pPr>
            <a:r>
              <a:rPr lang="en-US" sz="6000" b="0" u="none" strike="noStrike" dirty="0">
                <a:solidFill>
                  <a:schemeClr val="dk1"/>
                </a:solidFill>
                <a:effectLst/>
                <a:uFillTx/>
                <a:latin typeface="Aptos Display"/>
              </a:rPr>
              <a:t>Exemptions </a:t>
            </a:r>
          </a:p>
        </p:txBody>
      </p:sp>
      <p:sp>
        <p:nvSpPr>
          <p:cNvPr id="278" name="PlaceHolder 2"/>
          <p:cNvSpPr>
            <a:spLocks noGrp="1"/>
          </p:cNvSpPr>
          <p:nvPr>
            <p:ph/>
          </p:nvPr>
        </p:nvSpPr>
        <p:spPr>
          <a:xfrm>
            <a:off x="831960" y="4589640"/>
            <a:ext cx="10515240" cy="1499760"/>
          </a:xfrm>
          <a:prstGeom prst="rect">
            <a:avLst/>
          </a:prstGeom>
          <a:noFill/>
          <a:ln w="0">
            <a:noFill/>
          </a:ln>
        </p:spPr>
        <p:txBody>
          <a:bodyPr lIns="91440" tIns="45720" rIns="91440" bIns="45720" anchor="t">
            <a:noAutofit/>
          </a:bodyPr>
          <a:lstStyle/>
          <a:p>
            <a:pPr indent="0" algn="l" defTabSz="914040">
              <a:lnSpc>
                <a:spcPct val="90000"/>
              </a:lnSpc>
              <a:spcBef>
                <a:spcPts val="998"/>
              </a:spcBef>
              <a:buNone/>
              <a:tabLst>
                <a:tab pos="0" algn="l"/>
              </a:tabLst>
            </a:pPr>
            <a:r>
              <a:rPr lang="en-US" sz="2200" b="0" u="none" strike="noStrike" dirty="0">
                <a:solidFill>
                  <a:srgbClr val="0E3A5B"/>
                </a:solidFill>
                <a:effectLst/>
                <a:uFillTx/>
                <a:latin typeface="Aptos"/>
              </a:rPr>
              <a:t>What is not reported, and why</a:t>
            </a:r>
            <a:endParaRPr lang="en-US" sz="2200" b="0" u="none" strike="noStrike" dirty="0">
              <a:solidFill>
                <a:schemeClr val="dk1">
                  <a:tint val="82000"/>
                </a:schemeClr>
              </a:solidFill>
              <a:effectLst/>
              <a:uFillTx/>
              <a:latin typeface="Aptos"/>
            </a:endParaRPr>
          </a:p>
        </p:txBody>
      </p:sp>
      <p:sp>
        <p:nvSpPr>
          <p:cNvPr id="279" name="Oval 6"/>
          <p:cNvSpPr/>
          <p:nvPr/>
        </p:nvSpPr>
        <p:spPr>
          <a:xfrm>
            <a:off x="868680" y="2148840"/>
            <a:ext cx="1051200" cy="1051200"/>
          </a:xfrm>
          <a:prstGeom prst="ellipse">
            <a:avLst/>
          </a:prstGeom>
          <a:solidFill>
            <a:srgbClr val="0E3A5B"/>
          </a:solidFill>
          <a:ln>
            <a:noFill/>
          </a:ln>
        </p:spPr>
        <p:style>
          <a:lnRef idx="1">
            <a:schemeClr val="accent1"/>
          </a:lnRef>
          <a:fillRef idx="3">
            <a:schemeClr val="accent1"/>
          </a:fillRef>
          <a:effectRef idx="2">
            <a:schemeClr val="accent1"/>
          </a:effectRef>
          <a:fontRef idx="minor"/>
        </p:style>
        <p:txBody>
          <a:bodyPr lIns="0" tIns="0" rIns="0" bIns="0" anchor="ctr">
            <a:noAutofit/>
          </a:bodyPr>
          <a:lstStyle/>
          <a:p>
            <a:pPr algn="ctr" defTabSz="914400">
              <a:lnSpc>
                <a:spcPct val="100000"/>
              </a:lnSpc>
              <a:spcAft>
                <a:spcPts val="400"/>
              </a:spcAft>
            </a:pPr>
            <a:r>
              <a:rPr lang="en-US" sz="2800" b="1" u="none" strike="noStrike" dirty="0">
                <a:solidFill>
                  <a:srgbClr val="FFFFFF"/>
                </a:solidFill>
                <a:effectLst/>
                <a:uFillTx/>
                <a:latin typeface="Aptos"/>
              </a:rPr>
              <a:t>04</a:t>
            </a:r>
            <a:endParaRPr lang="en-US" sz="2800" b="0" u="none" strike="noStrike" dirty="0">
              <a:solidFill>
                <a:srgbClr val="FFFFFF"/>
              </a:solidFill>
              <a:effectLst/>
              <a:uFillTx/>
              <a:latin typeface="Calibri"/>
            </a:endParaRPr>
          </a:p>
        </p:txBody>
      </p:sp>
      <p:sp>
        <p:nvSpPr>
          <p:cNvPr id="4" name="PlaceHolder 3"/>
          <p:cNvSpPr>
            <a:spLocks noGrp="1"/>
          </p:cNvSpPr>
          <p:nvPr>
            <p:ph type="sldNum" idx="15"/>
          </p:nvPr>
        </p:nvSpPr>
        <p:spPr/>
        <p:txBody>
          <a:bodyPr/>
          <a:lstStyle/>
          <a:p>
            <a:fld id="{8E1CA4A4-9438-4C57-87CF-68ED220580E8}" type="slidenum">
              <a:rPr/>
              <a:t>30</a:t>
            </a:fld>
            <a:endParaRP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0" name="Group 4"/>
          <p:cNvGrpSpPr/>
          <p:nvPr/>
        </p:nvGrpSpPr>
        <p:grpSpPr>
          <a:xfrm>
            <a:off x="0" y="0"/>
            <a:ext cx="12191760" cy="1200240"/>
            <a:chOff x="0" y="0"/>
            <a:chExt cx="12191760" cy="1200240"/>
          </a:xfrm>
        </p:grpSpPr>
        <p:sp>
          <p:nvSpPr>
            <p:cNvPr id="281"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282" name="Picture 6"/>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283" name="PlaceHolder 1"/>
          <p:cNvSpPr>
            <a:spLocks noGrp="1"/>
          </p:cNvSpPr>
          <p:nvPr>
            <p:ph/>
          </p:nvPr>
        </p:nvSpPr>
        <p:spPr>
          <a:xfrm>
            <a:off x="838080" y="1825560"/>
            <a:ext cx="10515240" cy="4350960"/>
          </a:xfrm>
          <a:prstGeom prst="rect">
            <a:avLst/>
          </a:prstGeom>
          <a:noFill/>
          <a:ln w="0">
            <a:noFill/>
          </a:ln>
        </p:spPr>
        <p:txBody>
          <a:bodyPr lIns="91440" tIns="45720" rIns="91440" bIns="45720" anchor="t">
            <a:normAutofit fontScale="77500" lnSpcReduction="20000"/>
          </a:bodyPr>
          <a:lstStyle/>
          <a:p>
            <a:pPr marL="228600" indent="-228600" algn="l" defTabSz="914040">
              <a:lnSpc>
                <a:spcPct val="90000"/>
              </a:lnSpc>
              <a:spcBef>
                <a:spcPts val="998"/>
              </a:spcBef>
              <a:buClr>
                <a:srgbClr val="000000"/>
              </a:buClr>
              <a:buFont typeface="Arial"/>
              <a:buChar char="•"/>
            </a:pPr>
            <a:r>
              <a:rPr lang="en-US" sz="2800" b="1" u="none" strike="noStrike" dirty="0">
                <a:solidFill>
                  <a:schemeClr val="dk1"/>
                </a:solidFill>
                <a:effectLst/>
                <a:uFillTx/>
                <a:latin typeface="Aptos"/>
              </a:rPr>
              <a:t>Consumer Products:</a:t>
            </a:r>
            <a:r>
              <a:rPr lang="en-US" sz="2800" b="0" u="none" strike="noStrike" dirty="0">
                <a:solidFill>
                  <a:schemeClr val="dk1"/>
                </a:solidFill>
                <a:effectLst/>
                <a:uFillTx/>
                <a:latin typeface="Aptos"/>
              </a:rPr>
              <a:t> Substances used for personal, family, or household purposes, or present in the same form and concentration as a product packaged for the public.</a:t>
            </a:r>
          </a:p>
          <a:p>
            <a:pPr marL="228600" indent="-228600" algn="l" defTabSz="914040">
              <a:lnSpc>
                <a:spcPct val="90000"/>
              </a:lnSpc>
              <a:spcBef>
                <a:spcPts val="998"/>
              </a:spcBef>
              <a:buClr>
                <a:srgbClr val="000000"/>
              </a:buClr>
              <a:buFont typeface="Arial"/>
              <a:buChar char="•"/>
            </a:pPr>
            <a:r>
              <a:rPr lang="en-US" sz="2800" b="1" u="none" strike="noStrike" dirty="0">
                <a:solidFill>
                  <a:schemeClr val="dk1"/>
                </a:solidFill>
                <a:effectLst/>
                <a:uFillTx/>
                <a:latin typeface="Aptos"/>
              </a:rPr>
              <a:t>Foods, Drugs, and Cosmetics:</a:t>
            </a:r>
            <a:r>
              <a:rPr lang="en-US" sz="2800" b="0" u="none" strike="noStrike" dirty="0">
                <a:solidFill>
                  <a:schemeClr val="dk1"/>
                </a:solidFill>
                <a:effectLst/>
                <a:uFillTx/>
                <a:latin typeface="Aptos"/>
              </a:rPr>
              <a:t> Any food, food additive, color additive, drug, or cosmetic regulated by the FDA.</a:t>
            </a:r>
          </a:p>
          <a:p>
            <a:pPr marL="228600" indent="-228600" algn="l" defTabSz="914040">
              <a:lnSpc>
                <a:spcPct val="90000"/>
              </a:lnSpc>
              <a:spcBef>
                <a:spcPts val="998"/>
              </a:spcBef>
              <a:buClr>
                <a:srgbClr val="000000"/>
              </a:buClr>
              <a:buFont typeface="Arial"/>
              <a:buChar char="•"/>
            </a:pPr>
            <a:r>
              <a:rPr lang="en-US" sz="2800" b="1" u="none" strike="noStrike" dirty="0">
                <a:solidFill>
                  <a:schemeClr val="dk1"/>
                </a:solidFill>
                <a:effectLst/>
                <a:uFillTx/>
                <a:latin typeface="Aptos"/>
              </a:rPr>
              <a:t>Research Laboratories and Medical Facilities:</a:t>
            </a:r>
            <a:r>
              <a:rPr lang="en-US" sz="2800" b="0" u="none" strike="noStrike" dirty="0">
                <a:solidFill>
                  <a:schemeClr val="dk1"/>
                </a:solidFill>
                <a:effectLst/>
                <a:uFillTx/>
                <a:latin typeface="Aptos"/>
              </a:rPr>
              <a:t> Substances used in a research lab, hospital, or other medical facility under the direct supervision of a technically qualified individual.</a:t>
            </a:r>
          </a:p>
          <a:p>
            <a:pPr marL="228600" indent="-228600" algn="l" defTabSz="914040">
              <a:lnSpc>
                <a:spcPct val="90000"/>
              </a:lnSpc>
              <a:spcBef>
                <a:spcPts val="998"/>
              </a:spcBef>
              <a:buClr>
                <a:srgbClr val="000000"/>
              </a:buClr>
              <a:buFont typeface="Arial"/>
              <a:buChar char="•"/>
            </a:pPr>
            <a:r>
              <a:rPr lang="en-US" sz="2800" b="1" u="none" strike="noStrike" dirty="0">
                <a:solidFill>
                  <a:schemeClr val="dk1"/>
                </a:solidFill>
                <a:effectLst/>
                <a:uFillTx/>
                <a:latin typeface="Aptos"/>
              </a:rPr>
              <a:t>Agricultural and Fertilizer:</a:t>
            </a:r>
            <a:r>
              <a:rPr lang="en-US" sz="2800" b="0" u="none" strike="noStrike" dirty="0">
                <a:solidFill>
                  <a:schemeClr val="dk1"/>
                </a:solidFill>
                <a:effectLst/>
                <a:uFillTx/>
                <a:latin typeface="Aptos"/>
              </a:rPr>
              <a:t> Substances used in routine agricultural operations, and fertilizer held for sale by a retailer to the ultimate customer.</a:t>
            </a:r>
          </a:p>
          <a:p>
            <a:pPr marL="228600" indent="-228600" algn="l" defTabSz="914040">
              <a:lnSpc>
                <a:spcPct val="90000"/>
              </a:lnSpc>
              <a:spcBef>
                <a:spcPts val="998"/>
              </a:spcBef>
              <a:buClr>
                <a:srgbClr val="000000"/>
              </a:buClr>
              <a:buFont typeface="Arial"/>
              <a:buChar char="•"/>
            </a:pPr>
            <a:r>
              <a:rPr lang="en-US" sz="2800" b="1" u="none" strike="noStrike" dirty="0">
                <a:solidFill>
                  <a:schemeClr val="dk1"/>
                </a:solidFill>
                <a:effectLst/>
                <a:uFillTx/>
                <a:latin typeface="Aptos"/>
              </a:rPr>
              <a:t>Transportation:</a:t>
            </a:r>
            <a:r>
              <a:rPr lang="en-US" sz="2800" b="0" u="none" strike="noStrike" dirty="0">
                <a:solidFill>
                  <a:schemeClr val="dk1"/>
                </a:solidFill>
                <a:effectLst/>
                <a:uFillTx/>
                <a:latin typeface="Aptos"/>
              </a:rPr>
              <a:t> Materials in transportation, including storage incident to transportation (Section 327). Release reporting under Section 304 still applies.</a:t>
            </a:r>
          </a:p>
          <a:p>
            <a:pPr marL="228600" indent="-228600" algn="l" defTabSz="914040">
              <a:lnSpc>
                <a:spcPct val="90000"/>
              </a:lnSpc>
              <a:spcBef>
                <a:spcPts val="998"/>
              </a:spcBef>
              <a:buClr>
                <a:srgbClr val="000000"/>
              </a:buClr>
              <a:buFont typeface="Arial"/>
              <a:buChar char="•"/>
            </a:pPr>
            <a:r>
              <a:rPr lang="en-US" sz="2800" b="1" u="none" strike="noStrike" dirty="0">
                <a:solidFill>
                  <a:schemeClr val="dk1"/>
                </a:solidFill>
                <a:effectLst/>
                <a:uFillTx/>
                <a:latin typeface="Aptos"/>
              </a:rPr>
              <a:t>Solids in Manufactured Items:</a:t>
            </a:r>
            <a:r>
              <a:rPr lang="en-US" sz="2800" b="0" u="none" strike="noStrike" dirty="0">
                <a:solidFill>
                  <a:schemeClr val="dk1"/>
                </a:solidFill>
                <a:effectLst/>
                <a:uFillTx/>
                <a:latin typeface="Aptos"/>
              </a:rPr>
              <a:t> Substances present as a solid in a manufactured item, to the extent exposure does not occur under normal conditions of use.</a:t>
            </a:r>
          </a:p>
          <a:p>
            <a:pPr indent="0" algn="l" defTabSz="914040">
              <a:lnSpc>
                <a:spcPct val="90000"/>
              </a:lnSpc>
              <a:spcBef>
                <a:spcPts val="998"/>
              </a:spcBef>
              <a:buNone/>
            </a:pPr>
            <a:endParaRPr lang="en-US" sz="2800" b="0" u="none" strike="noStrike" dirty="0">
              <a:solidFill>
                <a:schemeClr val="dk1"/>
              </a:solidFill>
              <a:effectLst/>
              <a:uFillTx/>
              <a:latin typeface="Aptos"/>
            </a:endParaRPr>
          </a:p>
        </p:txBody>
      </p:sp>
      <p:sp>
        <p:nvSpPr>
          <p:cNvPr id="284" name="PlaceHolder 2"/>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3600" b="0" u="none" strike="noStrike" dirty="0">
                <a:solidFill>
                  <a:srgbClr val="FFFFFF"/>
                </a:solidFill>
                <a:effectLst/>
                <a:uFillTx/>
                <a:latin typeface="Aptos Display"/>
              </a:rPr>
              <a:t>EPCRA Exemptions</a:t>
            </a:r>
            <a:endParaRPr lang="en-US" sz="3600" b="0" u="none" strike="noStrike" dirty="0">
              <a:solidFill>
                <a:schemeClr val="dk1"/>
              </a:solidFill>
              <a:effectLst/>
              <a:uFillTx/>
              <a:latin typeface="Aptos Display"/>
            </a:endParaRPr>
          </a:p>
        </p:txBody>
      </p:sp>
      <p:sp>
        <p:nvSpPr>
          <p:cNvPr id="4" name="PlaceHolder 3"/>
          <p:cNvSpPr>
            <a:spLocks noGrp="1"/>
          </p:cNvSpPr>
          <p:nvPr>
            <p:ph type="sldNum" idx="12"/>
          </p:nvPr>
        </p:nvSpPr>
        <p:spPr/>
        <p:txBody>
          <a:bodyPr/>
          <a:lstStyle/>
          <a:p>
            <a:fld id="{C67E067D-0A5B-45D0-ACBF-AF88BA37195A}" type="slidenum">
              <a:rPr/>
              <a:t>31</a:t>
            </a:fld>
            <a:endParaRP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5" name="Group 4"/>
          <p:cNvGrpSpPr/>
          <p:nvPr/>
        </p:nvGrpSpPr>
        <p:grpSpPr>
          <a:xfrm>
            <a:off x="0" y="0"/>
            <a:ext cx="12191760" cy="1200240"/>
            <a:chOff x="0" y="0"/>
            <a:chExt cx="12191760" cy="1200240"/>
          </a:xfrm>
        </p:grpSpPr>
        <p:sp>
          <p:nvSpPr>
            <p:cNvPr id="286"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287" name="Picture 6"/>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288" name="PlaceHolder 1"/>
          <p:cNvSpPr>
            <a:spLocks noGrp="1"/>
          </p:cNvSpPr>
          <p:nvPr>
            <p:ph/>
          </p:nvPr>
        </p:nvSpPr>
        <p:spPr>
          <a:xfrm>
            <a:off x="838080" y="1825560"/>
            <a:ext cx="10515240" cy="4350960"/>
          </a:xfrm>
          <a:prstGeom prst="rect">
            <a:avLst/>
          </a:prstGeom>
          <a:noFill/>
          <a:ln w="0">
            <a:noFill/>
          </a:ln>
        </p:spPr>
        <p:txBody>
          <a:bodyPr lIns="91440" tIns="45720" rIns="91440" bIns="45720" anchor="t">
            <a:normAutofit fontScale="92500" lnSpcReduction="10000"/>
          </a:bodyPr>
          <a:lstStyle/>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RCRA hazardous waste (no SDS required under OSHA)</a:t>
            </a: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Radioactive materials regulated by the Nuclear Regulatory Commission (ionizing radiation is outside OSHA HazCom)</a:t>
            </a: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Materials in transit: pipelines, highways, rail (DOT, PHMSA)</a:t>
            </a:r>
          </a:p>
          <a:p>
            <a:pPr marL="228600" indent="-228600" algn="l" defTabSz="914040">
              <a:lnSpc>
                <a:spcPct val="90000"/>
              </a:lnSpc>
              <a:spcBef>
                <a:spcPts val="998"/>
              </a:spcBef>
              <a:buClr>
                <a:srgbClr val="000000"/>
              </a:buClr>
              <a:buFont typeface="Arial"/>
              <a:buChar char="•"/>
            </a:pPr>
            <a:r>
              <a:rPr lang="en-US" sz="2800" dirty="0">
                <a:latin typeface="Aptos"/>
              </a:rPr>
              <a:t>L</a:t>
            </a:r>
            <a:r>
              <a:rPr lang="en-US" sz="2800" b="0" u="none" strike="noStrike" dirty="0">
                <a:solidFill>
                  <a:schemeClr val="dk1"/>
                </a:solidFill>
                <a:effectLst/>
                <a:uFillTx/>
                <a:latin typeface="Aptos"/>
              </a:rPr>
              <a:t>ithium-ion batteries managed as RCRA hazardous or universal waste</a:t>
            </a:r>
          </a:p>
          <a:p>
            <a:pPr marL="228600" indent="-228600" algn="l" defTabSz="914040">
              <a:lnSpc>
                <a:spcPct val="90000"/>
              </a:lnSpc>
              <a:spcBef>
                <a:spcPts val="998"/>
              </a:spcBef>
              <a:buClr>
                <a:srgbClr val="000000"/>
              </a:buClr>
              <a:buFont typeface="Arial"/>
              <a:buChar char="•"/>
            </a:pPr>
            <a:r>
              <a:rPr lang="en-US" sz="2800" dirty="0">
                <a:latin typeface="Aptos"/>
              </a:rPr>
              <a:t>G</a:t>
            </a:r>
            <a:r>
              <a:rPr lang="en-US" sz="2800" b="0" u="none" strike="noStrike" dirty="0">
                <a:solidFill>
                  <a:schemeClr val="dk1"/>
                </a:solidFill>
                <a:effectLst/>
                <a:uFillTx/>
                <a:latin typeface="Aptos"/>
              </a:rPr>
              <a:t>row operations: routine agricultural use exemption (confirm scope for OMMA-licensed sites)</a:t>
            </a: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Chemical storage below reporting thresholds</a:t>
            </a: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State and local government facilities (Oklahoma has no OSHA-approved state plan)</a:t>
            </a:r>
          </a:p>
        </p:txBody>
      </p:sp>
      <p:sp>
        <p:nvSpPr>
          <p:cNvPr id="289" name="PlaceHolder 2"/>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3200" b="0" u="none" strike="noStrike" dirty="0">
                <a:solidFill>
                  <a:srgbClr val="FFFFFF"/>
                </a:solidFill>
                <a:effectLst/>
                <a:uFillTx/>
                <a:latin typeface="Aptos Display"/>
              </a:rPr>
              <a:t>Hazmat Not Reported on Tier II</a:t>
            </a:r>
            <a:endParaRPr lang="en-US" sz="3200" b="0" u="none" strike="noStrike" dirty="0">
              <a:solidFill>
                <a:schemeClr val="dk1"/>
              </a:solidFill>
              <a:effectLst/>
              <a:uFillTx/>
              <a:latin typeface="Aptos Display"/>
            </a:endParaRPr>
          </a:p>
        </p:txBody>
      </p:sp>
      <p:sp>
        <p:nvSpPr>
          <p:cNvPr id="4" name="PlaceHolder 3"/>
          <p:cNvSpPr>
            <a:spLocks noGrp="1"/>
          </p:cNvSpPr>
          <p:nvPr>
            <p:ph type="sldNum" idx="12"/>
          </p:nvPr>
        </p:nvSpPr>
        <p:spPr/>
        <p:txBody>
          <a:bodyPr/>
          <a:lstStyle/>
          <a:p>
            <a:fld id="{62739C32-B93A-4FDB-A42D-49538076322B}" type="slidenum">
              <a:rPr/>
              <a:t>32</a:t>
            </a:fld>
            <a:endParaRP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PlaceHolder 1"/>
          <p:cNvSpPr>
            <a:spLocks noGrp="1"/>
          </p:cNvSpPr>
          <p:nvPr>
            <p:ph type="title"/>
          </p:nvPr>
        </p:nvSpPr>
        <p:spPr>
          <a:xfrm>
            <a:off x="831960" y="1709640"/>
            <a:ext cx="10515240" cy="2852280"/>
          </a:xfrm>
          <a:prstGeom prst="rect">
            <a:avLst/>
          </a:prstGeom>
          <a:noFill/>
          <a:ln w="0">
            <a:noFill/>
          </a:ln>
        </p:spPr>
        <p:txBody>
          <a:bodyPr lIns="91440" tIns="45720" rIns="91440" bIns="45720" anchor="b">
            <a:noAutofit/>
          </a:bodyPr>
          <a:lstStyle/>
          <a:p>
            <a:pPr indent="0" algn="l" defTabSz="914040">
              <a:lnSpc>
                <a:spcPct val="90000"/>
              </a:lnSpc>
              <a:buNone/>
            </a:pPr>
            <a:r>
              <a:rPr lang="en-US" sz="6000" b="0" u="none" strike="noStrike" dirty="0">
                <a:solidFill>
                  <a:schemeClr val="dk1"/>
                </a:solidFill>
                <a:effectLst/>
                <a:uFillTx/>
                <a:latin typeface="Aptos Display"/>
              </a:rPr>
              <a:t>Resources/Q&amp;As</a:t>
            </a:r>
          </a:p>
        </p:txBody>
      </p:sp>
      <p:sp>
        <p:nvSpPr>
          <p:cNvPr id="291" name="PlaceHolder 2"/>
          <p:cNvSpPr>
            <a:spLocks noGrp="1"/>
          </p:cNvSpPr>
          <p:nvPr>
            <p:ph/>
          </p:nvPr>
        </p:nvSpPr>
        <p:spPr>
          <a:xfrm>
            <a:off x="831960" y="4589640"/>
            <a:ext cx="10515240" cy="1499760"/>
          </a:xfrm>
          <a:prstGeom prst="rect">
            <a:avLst/>
          </a:prstGeom>
          <a:noFill/>
          <a:ln w="0">
            <a:noFill/>
          </a:ln>
        </p:spPr>
        <p:txBody>
          <a:bodyPr lIns="91440" tIns="45720" rIns="91440" bIns="45720" anchor="t">
            <a:noAutofit/>
          </a:bodyPr>
          <a:lstStyle/>
          <a:p>
            <a:pPr indent="0" algn="l" defTabSz="914040">
              <a:lnSpc>
                <a:spcPct val="90000"/>
              </a:lnSpc>
              <a:spcBef>
                <a:spcPts val="998"/>
              </a:spcBef>
              <a:buNone/>
              <a:tabLst>
                <a:tab pos="0" algn="l"/>
              </a:tabLst>
            </a:pPr>
            <a:r>
              <a:rPr lang="en-US" sz="2200" b="0" u="none" strike="noStrike" dirty="0">
                <a:solidFill>
                  <a:srgbClr val="0E3A5B"/>
                </a:solidFill>
                <a:effectLst/>
                <a:uFillTx/>
                <a:latin typeface="Aptos"/>
              </a:rPr>
              <a:t>Tools, data, and training for EPCRA work</a:t>
            </a:r>
            <a:endParaRPr lang="en-US" sz="2200" b="0" u="none" strike="noStrike" dirty="0">
              <a:solidFill>
                <a:schemeClr val="dk1">
                  <a:tint val="82000"/>
                </a:schemeClr>
              </a:solidFill>
              <a:effectLst/>
              <a:uFillTx/>
              <a:latin typeface="Aptos"/>
            </a:endParaRPr>
          </a:p>
        </p:txBody>
      </p:sp>
      <p:sp>
        <p:nvSpPr>
          <p:cNvPr id="292" name="Oval 6"/>
          <p:cNvSpPr/>
          <p:nvPr/>
        </p:nvSpPr>
        <p:spPr>
          <a:xfrm>
            <a:off x="868680" y="2148840"/>
            <a:ext cx="1051200" cy="1051200"/>
          </a:xfrm>
          <a:prstGeom prst="ellipse">
            <a:avLst/>
          </a:prstGeom>
          <a:solidFill>
            <a:srgbClr val="0E3A5B"/>
          </a:solidFill>
          <a:ln>
            <a:noFill/>
          </a:ln>
        </p:spPr>
        <p:style>
          <a:lnRef idx="1">
            <a:schemeClr val="accent1"/>
          </a:lnRef>
          <a:fillRef idx="3">
            <a:schemeClr val="accent1"/>
          </a:fillRef>
          <a:effectRef idx="2">
            <a:schemeClr val="accent1"/>
          </a:effectRef>
          <a:fontRef idx="minor"/>
        </p:style>
        <p:txBody>
          <a:bodyPr lIns="0" tIns="0" rIns="0" bIns="0" anchor="ctr">
            <a:noAutofit/>
          </a:bodyPr>
          <a:lstStyle/>
          <a:p>
            <a:pPr algn="ctr" defTabSz="914400">
              <a:lnSpc>
                <a:spcPct val="100000"/>
              </a:lnSpc>
              <a:spcAft>
                <a:spcPts val="400"/>
              </a:spcAft>
            </a:pPr>
            <a:r>
              <a:rPr lang="en-US" sz="2800" b="1" u="none" strike="noStrike" dirty="0">
                <a:solidFill>
                  <a:srgbClr val="FFFFFF"/>
                </a:solidFill>
                <a:effectLst/>
                <a:uFillTx/>
                <a:latin typeface="Aptos"/>
              </a:rPr>
              <a:t>05</a:t>
            </a:r>
            <a:endParaRPr lang="en-US" sz="2800" b="0" u="none" strike="noStrike" dirty="0">
              <a:solidFill>
                <a:srgbClr val="FFFFFF"/>
              </a:solidFill>
              <a:effectLst/>
              <a:uFillTx/>
              <a:latin typeface="Calibri"/>
            </a:endParaRPr>
          </a:p>
        </p:txBody>
      </p:sp>
      <p:sp>
        <p:nvSpPr>
          <p:cNvPr id="4" name="PlaceHolder 3"/>
          <p:cNvSpPr>
            <a:spLocks noGrp="1"/>
          </p:cNvSpPr>
          <p:nvPr>
            <p:ph type="sldNum" idx="15"/>
          </p:nvPr>
        </p:nvSpPr>
        <p:spPr/>
        <p:txBody>
          <a:bodyPr/>
          <a:lstStyle/>
          <a:p>
            <a:fld id="{997AE3F1-21CA-4D59-80FA-6EBBF7526CB2}" type="slidenum">
              <a:rPr/>
              <a:t>33</a:t>
            </a:fld>
            <a:endParaRP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3" name="Group 4"/>
          <p:cNvGrpSpPr/>
          <p:nvPr/>
        </p:nvGrpSpPr>
        <p:grpSpPr>
          <a:xfrm>
            <a:off x="0" y="0"/>
            <a:ext cx="12191760" cy="1200240"/>
            <a:chOff x="0" y="0"/>
            <a:chExt cx="12191760" cy="1200240"/>
          </a:xfrm>
        </p:grpSpPr>
        <p:sp>
          <p:nvSpPr>
            <p:cNvPr id="294"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295" name="Picture 6"/>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296" name="PlaceHolder 1"/>
          <p:cNvSpPr>
            <a:spLocks noGrp="1"/>
          </p:cNvSpPr>
          <p:nvPr>
            <p:ph/>
          </p:nvPr>
        </p:nvSpPr>
        <p:spPr>
          <a:xfrm>
            <a:off x="838080" y="1825560"/>
            <a:ext cx="10515240" cy="4350960"/>
          </a:xfrm>
          <a:prstGeom prst="rect">
            <a:avLst/>
          </a:prstGeom>
          <a:noFill/>
          <a:ln w="0">
            <a:noFill/>
          </a:ln>
        </p:spPr>
        <p:txBody>
          <a:bodyPr lIns="91440" tIns="45720" rIns="91440" bIns="45720" anchor="t">
            <a:noAutofit/>
          </a:bodyPr>
          <a:lstStyle/>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EPA/DEQ Website</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EPA – TRI Data Downloads/Data Analysis</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FOIA Request for Data</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Training Dates/Program Updates</a:t>
            </a:r>
          </a:p>
          <a:p>
            <a:pPr indent="0" algn="l" defTabSz="914040">
              <a:lnSpc>
                <a:spcPct val="90000"/>
              </a:lnSpc>
              <a:spcBef>
                <a:spcPts val="998"/>
              </a:spcBef>
              <a:buNone/>
            </a:pPr>
            <a:endParaRPr lang="en-US" sz="2800" b="0" u="none" strike="noStrike" dirty="0">
              <a:solidFill>
                <a:schemeClr val="dk1"/>
              </a:solidFill>
              <a:effectLst/>
              <a:uFillTx/>
              <a:latin typeface="Aptos"/>
            </a:endParaRP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Geospatial Data/Maps</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Tier II Finders (Locational Only)</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TRI Finder</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LEPC Contact Aids</a:t>
            </a:r>
          </a:p>
          <a:p>
            <a:pPr indent="0" algn="l" defTabSz="914040">
              <a:lnSpc>
                <a:spcPct val="90000"/>
              </a:lnSpc>
              <a:spcBef>
                <a:spcPts val="998"/>
              </a:spcBef>
              <a:buNone/>
            </a:pPr>
            <a:endParaRPr lang="en-US" sz="2800" b="0" u="none" strike="noStrike" dirty="0">
              <a:solidFill>
                <a:schemeClr val="dk1"/>
              </a:solidFill>
              <a:effectLst/>
              <a:uFillTx/>
              <a:latin typeface="Aptos"/>
            </a:endParaRPr>
          </a:p>
          <a:p>
            <a:pPr indent="0" algn="l" defTabSz="914040">
              <a:lnSpc>
                <a:spcPct val="90000"/>
              </a:lnSpc>
              <a:spcBef>
                <a:spcPts val="998"/>
              </a:spcBef>
              <a:buNone/>
            </a:pPr>
            <a:endParaRPr lang="en-US" sz="2800" b="0" u="none" strike="noStrike" dirty="0">
              <a:solidFill>
                <a:schemeClr val="dk1"/>
              </a:solidFill>
              <a:effectLst/>
              <a:uFillTx/>
              <a:latin typeface="Aptos"/>
            </a:endParaRPr>
          </a:p>
        </p:txBody>
      </p:sp>
      <p:sp>
        <p:nvSpPr>
          <p:cNvPr id="297" name="PlaceHolder 2"/>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3600" b="0" u="none" strike="noStrike" dirty="0">
                <a:solidFill>
                  <a:srgbClr val="FFFFFF"/>
                </a:solidFill>
                <a:effectLst/>
                <a:uFillTx/>
                <a:latin typeface="Aptos Display"/>
              </a:rPr>
              <a:t>EPCRA Tools and Resources</a:t>
            </a:r>
            <a:endParaRPr lang="en-US" sz="3600" b="0" u="none" strike="noStrike" dirty="0">
              <a:solidFill>
                <a:schemeClr val="dk1"/>
              </a:solidFill>
              <a:effectLst/>
              <a:uFillTx/>
              <a:latin typeface="Aptos Display"/>
            </a:endParaRPr>
          </a:p>
        </p:txBody>
      </p:sp>
      <p:sp>
        <p:nvSpPr>
          <p:cNvPr id="4" name="PlaceHolder 3"/>
          <p:cNvSpPr>
            <a:spLocks noGrp="1"/>
          </p:cNvSpPr>
          <p:nvPr>
            <p:ph type="sldNum" idx="12"/>
          </p:nvPr>
        </p:nvSpPr>
        <p:spPr/>
        <p:txBody>
          <a:bodyPr/>
          <a:lstStyle/>
          <a:p>
            <a:fld id="{EA1AAAD8-455D-4170-A141-F1A5C3D22A36}" type="slidenum">
              <a:rPr/>
              <a:t>34</a:t>
            </a:fld>
            <a:endParaRP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8" name="Group 4"/>
          <p:cNvGrpSpPr/>
          <p:nvPr/>
        </p:nvGrpSpPr>
        <p:grpSpPr>
          <a:xfrm>
            <a:off x="-12240" y="0"/>
            <a:ext cx="12191760" cy="1200240"/>
            <a:chOff x="-12240" y="0"/>
            <a:chExt cx="12191760" cy="1200240"/>
          </a:xfrm>
        </p:grpSpPr>
        <p:sp>
          <p:nvSpPr>
            <p:cNvPr id="299" name="Rectangle 5"/>
            <p:cNvSpPr/>
            <p:nvPr/>
          </p:nvSpPr>
          <p:spPr>
            <a:xfrm>
              <a:off x="-1224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300" name="Picture 6"/>
            <p:cNvPicPr/>
            <p:nvPr/>
          </p:nvPicPr>
          <p:blipFill>
            <a:blip r:embed="rId3"/>
            <a:stretch>
              <a:fillRect/>
            </a:stretch>
          </p:blipFill>
          <p:spPr>
            <a:xfrm>
              <a:off x="9102600" y="0"/>
              <a:ext cx="2790360" cy="1171440"/>
            </a:xfrm>
            <a:prstGeom prst="rect">
              <a:avLst/>
            </a:prstGeom>
            <a:solidFill>
              <a:schemeClr val="bg1"/>
            </a:solidFill>
            <a:ln w="0">
              <a:noFill/>
            </a:ln>
          </p:spPr>
        </p:pic>
      </p:grpSp>
      <p:sp>
        <p:nvSpPr>
          <p:cNvPr id="301" name="PlaceHolder 1"/>
          <p:cNvSpPr>
            <a:spLocks noGrp="1"/>
          </p:cNvSpPr>
          <p:nvPr>
            <p:ph/>
          </p:nvPr>
        </p:nvSpPr>
        <p:spPr>
          <a:xfrm>
            <a:off x="838080" y="1825560"/>
            <a:ext cx="10515240" cy="4350960"/>
          </a:xfrm>
          <a:prstGeom prst="rect">
            <a:avLst/>
          </a:prstGeom>
          <a:noFill/>
          <a:ln w="0">
            <a:noFill/>
          </a:ln>
        </p:spPr>
        <p:txBody>
          <a:bodyPr lIns="91440" tIns="45720" rIns="91440" bIns="45720" anchor="t">
            <a:noAutofit/>
          </a:bodyPr>
          <a:lstStyle/>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Free Emergency Management Software used by Oklahoma DEQ Staff</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As well as Emergency Managers and Tier II Facilities</a:t>
            </a:r>
          </a:p>
          <a:p>
            <a:pPr indent="0" algn="l" defTabSz="914040">
              <a:lnSpc>
                <a:spcPct val="90000"/>
              </a:lnSpc>
              <a:spcBef>
                <a:spcPts val="998"/>
              </a:spcBef>
              <a:buNone/>
            </a:pPr>
            <a:endParaRPr lang="en-US" sz="2800" b="0" u="none" strike="noStrike" dirty="0">
              <a:solidFill>
                <a:schemeClr val="dk1"/>
              </a:solidFill>
              <a:effectLst/>
              <a:uFillTx/>
              <a:latin typeface="Aptos"/>
            </a:endParaRP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The MARPLOT mapping component allows overlaying Tier II sites with schools, hospitals, and other local points of interest</a:t>
            </a:r>
          </a:p>
          <a:p>
            <a:pPr indent="0" algn="l" defTabSz="914040">
              <a:lnSpc>
                <a:spcPct val="90000"/>
              </a:lnSpc>
              <a:spcBef>
                <a:spcPts val="998"/>
              </a:spcBef>
              <a:buNone/>
            </a:pPr>
            <a:endParaRPr lang="en-US" sz="2800" b="0" u="none" strike="noStrike" dirty="0">
              <a:solidFill>
                <a:schemeClr val="dk1"/>
              </a:solidFill>
              <a:effectLst/>
              <a:uFillTx/>
              <a:latin typeface="Aptos"/>
            </a:endParaRPr>
          </a:p>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Training and Help Available</a:t>
            </a:r>
          </a:p>
          <a:p>
            <a:pPr indent="0" algn="l" defTabSz="914040">
              <a:lnSpc>
                <a:spcPct val="90000"/>
              </a:lnSpc>
              <a:spcBef>
                <a:spcPts val="998"/>
              </a:spcBef>
              <a:buNone/>
            </a:pPr>
            <a:endParaRPr lang="en-US" sz="2800" b="0" u="none" strike="noStrike" dirty="0">
              <a:solidFill>
                <a:schemeClr val="dk1"/>
              </a:solidFill>
              <a:effectLst/>
              <a:uFillTx/>
              <a:latin typeface="Aptos"/>
            </a:endParaRPr>
          </a:p>
        </p:txBody>
      </p:sp>
      <p:sp>
        <p:nvSpPr>
          <p:cNvPr id="302" name="PlaceHolder 2"/>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3600" b="0" u="none" strike="noStrike" dirty="0">
                <a:solidFill>
                  <a:srgbClr val="FFFFFF"/>
                </a:solidFill>
                <a:effectLst/>
                <a:uFillTx/>
                <a:latin typeface="Aptos Display"/>
              </a:rPr>
              <a:t>CAMEO Software Suite</a:t>
            </a:r>
            <a:endParaRPr lang="en-US" sz="3600" b="0" u="none" strike="noStrike" dirty="0">
              <a:solidFill>
                <a:schemeClr val="dk1"/>
              </a:solidFill>
              <a:effectLst/>
              <a:uFillTx/>
              <a:latin typeface="Aptos Display"/>
            </a:endParaRPr>
          </a:p>
        </p:txBody>
      </p:sp>
      <p:sp>
        <p:nvSpPr>
          <p:cNvPr id="4" name="PlaceHolder 3"/>
          <p:cNvSpPr>
            <a:spLocks noGrp="1"/>
          </p:cNvSpPr>
          <p:nvPr>
            <p:ph type="sldNum" idx="12"/>
          </p:nvPr>
        </p:nvSpPr>
        <p:spPr/>
        <p:txBody>
          <a:bodyPr/>
          <a:lstStyle/>
          <a:p>
            <a:fld id="{BCE2AB55-69E0-4E47-AA1E-60709DC5F471}" type="slidenum">
              <a:rPr/>
              <a:t>35</a:t>
            </a:fld>
            <a:endParaRP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3" name="Group 4"/>
          <p:cNvGrpSpPr/>
          <p:nvPr/>
        </p:nvGrpSpPr>
        <p:grpSpPr>
          <a:xfrm>
            <a:off x="0" y="0"/>
            <a:ext cx="12191760" cy="1200240"/>
            <a:chOff x="0" y="0"/>
            <a:chExt cx="12191760" cy="1200240"/>
          </a:xfrm>
        </p:grpSpPr>
        <p:sp>
          <p:nvSpPr>
            <p:cNvPr id="304"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305" name="Picture 6"/>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306" name="PlaceHolder 1"/>
          <p:cNvSpPr>
            <a:spLocks noGrp="1"/>
          </p:cNvSpPr>
          <p:nvPr>
            <p:ph/>
          </p:nvPr>
        </p:nvSpPr>
        <p:spPr>
          <a:xfrm>
            <a:off x="838080" y="1825560"/>
            <a:ext cx="10515240" cy="4350960"/>
          </a:xfrm>
          <a:prstGeom prst="rect">
            <a:avLst/>
          </a:prstGeom>
          <a:noFill/>
          <a:ln w="0">
            <a:noFill/>
          </a:ln>
        </p:spPr>
        <p:txBody>
          <a:bodyPr lIns="91440" tIns="45720" rIns="91440" bIns="45720" anchor="t">
            <a:noAutofit/>
          </a:bodyPr>
          <a:lstStyle/>
          <a:p>
            <a:pPr marL="228600" indent="-228600" algn="l" defTabSz="914040">
              <a:lnSpc>
                <a:spcPct val="90000"/>
              </a:lnSpc>
              <a:spcBef>
                <a:spcPts val="998"/>
              </a:spcBef>
              <a:buClr>
                <a:srgbClr val="000000"/>
              </a:buClr>
              <a:buFont typeface="Arial"/>
              <a:buChar char="•"/>
            </a:pPr>
            <a:r>
              <a:rPr lang="en-US" sz="2800" b="0" u="none" strike="noStrike" dirty="0">
                <a:solidFill>
                  <a:schemeClr val="dk1"/>
                </a:solidFill>
                <a:effectLst/>
                <a:uFillTx/>
                <a:latin typeface="Aptos"/>
              </a:rPr>
              <a:t>National Association of SARA Title III Program Officials</a:t>
            </a: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“Made up of members and staff of State Emergency Response Commissions (SERCs), Tribal Emergency Response Commissions (TERCs), Local Emergency Planning Committees (LEPCs), various federal agencies and private industry. Members include state, tribal or local government employees with Emergency Planning and Community Right to Know (EPCRA) program responsibilities, such as health, occupational safety, first response, environmental, and emergency management agencies.”</a:t>
            </a:r>
          </a:p>
          <a:p>
            <a:pPr indent="0" algn="l" defTabSz="914040">
              <a:lnSpc>
                <a:spcPct val="90000"/>
              </a:lnSpc>
              <a:spcBef>
                <a:spcPts val="502"/>
              </a:spcBef>
              <a:buNone/>
            </a:pPr>
            <a:endParaRPr lang="en-US" sz="2400" b="0" u="none" strike="noStrike" dirty="0">
              <a:solidFill>
                <a:schemeClr val="dk1"/>
              </a:solidFill>
              <a:effectLst/>
              <a:uFillTx/>
              <a:latin typeface="Aptos"/>
            </a:endParaRPr>
          </a:p>
          <a:p>
            <a:pPr marL="685800" lvl="1" indent="-228600" algn="l" defTabSz="914040">
              <a:lnSpc>
                <a:spcPct val="90000"/>
              </a:lnSpc>
              <a:spcBef>
                <a:spcPts val="502"/>
              </a:spcBef>
              <a:buClr>
                <a:srgbClr val="000000"/>
              </a:buClr>
              <a:buFont typeface="Arial"/>
              <a:buChar char="•"/>
            </a:pPr>
            <a:r>
              <a:rPr lang="en-US" sz="2400" b="0" u="none" strike="noStrike" dirty="0">
                <a:solidFill>
                  <a:schemeClr val="dk1"/>
                </a:solidFill>
                <a:effectLst/>
                <a:uFillTx/>
                <a:latin typeface="Aptos"/>
              </a:rPr>
              <a:t>2026 Mid-Year Workshop: October 26 to 28, 2026, Embassy Suites Northwest Arkansas, Rogers, Arkansas</a:t>
            </a:r>
          </a:p>
        </p:txBody>
      </p:sp>
      <p:sp>
        <p:nvSpPr>
          <p:cNvPr id="307" name="PlaceHolder 2"/>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3600" b="0" u="none" strike="noStrike" dirty="0">
                <a:solidFill>
                  <a:srgbClr val="FFFFFF"/>
                </a:solidFill>
                <a:effectLst/>
                <a:uFillTx/>
                <a:latin typeface="Aptos Display"/>
              </a:rPr>
              <a:t>NASTTPO</a:t>
            </a:r>
            <a:endParaRPr lang="en-US" sz="3600" b="0" u="none" strike="noStrike" dirty="0">
              <a:solidFill>
                <a:schemeClr val="dk1"/>
              </a:solidFill>
              <a:effectLst/>
              <a:uFillTx/>
              <a:latin typeface="Aptos Display"/>
            </a:endParaRPr>
          </a:p>
        </p:txBody>
      </p:sp>
      <p:sp>
        <p:nvSpPr>
          <p:cNvPr id="4" name="PlaceHolder 3"/>
          <p:cNvSpPr>
            <a:spLocks noGrp="1"/>
          </p:cNvSpPr>
          <p:nvPr>
            <p:ph type="sldNum" idx="12"/>
          </p:nvPr>
        </p:nvSpPr>
        <p:spPr/>
        <p:txBody>
          <a:bodyPr/>
          <a:lstStyle/>
          <a:p>
            <a:fld id="{69B1F51F-9A32-4589-B559-A0D223CF0C8F}" type="slidenum">
              <a:rPr/>
              <a:t>36</a:t>
            </a:fld>
            <a:endParaRP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8" name="Group 4"/>
          <p:cNvGrpSpPr/>
          <p:nvPr/>
        </p:nvGrpSpPr>
        <p:grpSpPr>
          <a:xfrm>
            <a:off x="0" y="0"/>
            <a:ext cx="12191760" cy="1200240"/>
            <a:chOff x="0" y="0"/>
            <a:chExt cx="12191760" cy="1200240"/>
          </a:xfrm>
        </p:grpSpPr>
        <p:sp>
          <p:nvSpPr>
            <p:cNvPr id="309"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310" name="Picture 6"/>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311" name="PlaceHolder 1"/>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2800" b="0" u="none" strike="noStrike" dirty="0">
                <a:solidFill>
                  <a:srgbClr val="FFFFFF"/>
                </a:solidFill>
                <a:effectLst/>
                <a:uFillTx/>
                <a:latin typeface="Aptos Display"/>
              </a:rPr>
              <a:t>Future Webinar Plan (Subject to Change)</a:t>
            </a:r>
            <a:endParaRPr lang="en-US" sz="2800" b="0" u="none" strike="noStrike" dirty="0">
              <a:solidFill>
                <a:schemeClr val="dk1"/>
              </a:solidFill>
              <a:effectLst/>
              <a:uFillTx/>
              <a:latin typeface="Aptos Display"/>
            </a:endParaRPr>
          </a:p>
        </p:txBody>
      </p:sp>
      <p:sp>
        <p:nvSpPr>
          <p:cNvPr id="312" name="Rectangle 7"/>
          <p:cNvSpPr/>
          <p:nvPr/>
        </p:nvSpPr>
        <p:spPr>
          <a:xfrm>
            <a:off x="1280160" y="2395800"/>
            <a:ext cx="9600840" cy="54360"/>
          </a:xfrm>
          <a:prstGeom prst="rect">
            <a:avLst/>
          </a:prstGeom>
          <a:solidFill>
            <a:srgbClr val="0E3A5B"/>
          </a:solidFill>
          <a:ln>
            <a:noFill/>
          </a:ln>
        </p:spPr>
        <p:style>
          <a:lnRef idx="1">
            <a:schemeClr val="accent1"/>
          </a:lnRef>
          <a:fillRef idx="3">
            <a:schemeClr val="accent1"/>
          </a:fillRef>
          <a:effectRef idx="2">
            <a:schemeClr val="accent1"/>
          </a:effectRef>
          <a:fontRef idx="minor"/>
        </p:style>
        <p:txBody>
          <a:bodyPr lIns="90000" tIns="9720" rIns="90000" bIns="9720" anchor="ctr">
            <a:noAutofit/>
          </a:bodyPr>
          <a:lstStyle/>
          <a:p>
            <a:endParaRPr lang="en-US" sz="1800" b="0" u="none" strike="noStrike" dirty="0">
              <a:solidFill>
                <a:schemeClr val="lt1"/>
              </a:solidFill>
              <a:effectLst/>
              <a:uFillTx/>
              <a:latin typeface="Aptos"/>
            </a:endParaRPr>
          </a:p>
        </p:txBody>
      </p:sp>
      <p:sp>
        <p:nvSpPr>
          <p:cNvPr id="313" name="Oval 8"/>
          <p:cNvSpPr/>
          <p:nvPr/>
        </p:nvSpPr>
        <p:spPr>
          <a:xfrm>
            <a:off x="1463040" y="2011680"/>
            <a:ext cx="822600" cy="822600"/>
          </a:xfrm>
          <a:prstGeom prst="ellipse">
            <a:avLst/>
          </a:prstGeom>
          <a:solidFill>
            <a:srgbClr val="E97132"/>
          </a:solidFill>
          <a:ln>
            <a:noFill/>
          </a:ln>
        </p:spPr>
        <p:style>
          <a:lnRef idx="1">
            <a:schemeClr val="accent1"/>
          </a:lnRef>
          <a:fillRef idx="3">
            <a:schemeClr val="accent1"/>
          </a:fillRef>
          <a:effectRef idx="2">
            <a:schemeClr val="accent1"/>
          </a:effectRef>
          <a:fontRef idx="minor"/>
        </p:style>
        <p:txBody>
          <a:bodyPr lIns="0" tIns="0" rIns="0" bIns="0" anchor="ctr">
            <a:noAutofit/>
          </a:bodyPr>
          <a:lstStyle/>
          <a:p>
            <a:pPr algn="ctr" defTabSz="914400">
              <a:lnSpc>
                <a:spcPct val="100000"/>
              </a:lnSpc>
              <a:spcAft>
                <a:spcPts val="400"/>
              </a:spcAft>
            </a:pPr>
            <a:r>
              <a:rPr lang="en-US" sz="2600" b="1" u="none" strike="noStrike" dirty="0">
                <a:solidFill>
                  <a:srgbClr val="FFFFFF"/>
                </a:solidFill>
                <a:effectLst/>
                <a:uFillTx/>
                <a:latin typeface="Aptos"/>
              </a:rPr>
              <a:t>1</a:t>
            </a:r>
            <a:endParaRPr lang="en-US" sz="2600" b="0" u="none" strike="noStrike" dirty="0">
              <a:solidFill>
                <a:srgbClr val="FFFFFF"/>
              </a:solidFill>
              <a:effectLst/>
              <a:uFillTx/>
              <a:latin typeface="Calibri"/>
            </a:endParaRPr>
          </a:p>
        </p:txBody>
      </p:sp>
      <p:sp>
        <p:nvSpPr>
          <p:cNvPr id="314" name="Rounded Rectangle 9"/>
          <p:cNvSpPr/>
          <p:nvPr/>
        </p:nvSpPr>
        <p:spPr>
          <a:xfrm>
            <a:off x="612720" y="3154680"/>
            <a:ext cx="2523240" cy="237708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64520" tIns="98640" rIns="164520" bIns="98640" anchor="ctr">
            <a:noAutofit/>
          </a:bodyPr>
          <a:lstStyle/>
          <a:p>
            <a:pPr algn="ctr" defTabSz="914400">
              <a:lnSpc>
                <a:spcPct val="100000"/>
              </a:lnSpc>
              <a:spcAft>
                <a:spcPts val="799"/>
              </a:spcAft>
            </a:pPr>
            <a:r>
              <a:rPr lang="en-US" sz="2600" b="1" u="none" strike="noStrike" dirty="0">
                <a:solidFill>
                  <a:srgbClr val="E97132"/>
                </a:solidFill>
                <a:effectLst/>
                <a:uFillTx/>
                <a:latin typeface="Aptos"/>
              </a:rPr>
              <a:t>Dec 2026</a:t>
            </a:r>
            <a:endParaRPr lang="en-US" sz="2600" b="0" u="none" strike="noStrike" dirty="0">
              <a:solidFill>
                <a:srgbClr val="000000"/>
              </a:solidFill>
              <a:effectLst/>
              <a:uFillTx/>
              <a:latin typeface="Calibri"/>
            </a:endParaRPr>
          </a:p>
          <a:p>
            <a:pPr algn="ctr" defTabSz="914400">
              <a:lnSpc>
                <a:spcPct val="100000"/>
              </a:lnSpc>
              <a:spcAft>
                <a:spcPts val="400"/>
              </a:spcAft>
            </a:pPr>
            <a:r>
              <a:rPr lang="en-US" sz="1900" b="1" u="none" strike="noStrike" dirty="0">
                <a:solidFill>
                  <a:srgbClr val="0E3A5B"/>
                </a:solidFill>
                <a:effectLst/>
                <a:uFillTx/>
                <a:latin typeface="Aptos"/>
              </a:rPr>
              <a:t>LEPC 101 and Best Practices</a:t>
            </a:r>
            <a:endParaRPr lang="en-US" sz="1900" b="0" u="none" strike="noStrike" dirty="0">
              <a:solidFill>
                <a:srgbClr val="000000"/>
              </a:solidFill>
              <a:effectLst/>
              <a:uFillTx/>
              <a:latin typeface="Calibri"/>
            </a:endParaRPr>
          </a:p>
        </p:txBody>
      </p:sp>
      <p:sp>
        <p:nvSpPr>
          <p:cNvPr id="315" name="Oval 10"/>
          <p:cNvSpPr/>
          <p:nvPr/>
        </p:nvSpPr>
        <p:spPr>
          <a:xfrm>
            <a:off x="4279320" y="2011680"/>
            <a:ext cx="822600" cy="822600"/>
          </a:xfrm>
          <a:prstGeom prst="ellipse">
            <a:avLst/>
          </a:prstGeom>
          <a:solidFill>
            <a:srgbClr val="0E3A5B"/>
          </a:solidFill>
          <a:ln>
            <a:noFill/>
          </a:ln>
        </p:spPr>
        <p:style>
          <a:lnRef idx="1">
            <a:schemeClr val="accent1"/>
          </a:lnRef>
          <a:fillRef idx="3">
            <a:schemeClr val="accent1"/>
          </a:fillRef>
          <a:effectRef idx="2">
            <a:schemeClr val="accent1"/>
          </a:effectRef>
          <a:fontRef idx="minor"/>
        </p:style>
        <p:txBody>
          <a:bodyPr lIns="0" tIns="0" rIns="0" bIns="0" anchor="ctr">
            <a:noAutofit/>
          </a:bodyPr>
          <a:lstStyle/>
          <a:p>
            <a:pPr algn="ctr" defTabSz="914400">
              <a:lnSpc>
                <a:spcPct val="100000"/>
              </a:lnSpc>
              <a:spcAft>
                <a:spcPts val="400"/>
              </a:spcAft>
            </a:pPr>
            <a:r>
              <a:rPr lang="en-US" sz="2600" b="1" u="none" strike="noStrike" dirty="0">
                <a:solidFill>
                  <a:srgbClr val="FFFFFF"/>
                </a:solidFill>
                <a:effectLst/>
                <a:uFillTx/>
                <a:latin typeface="Aptos"/>
              </a:rPr>
              <a:t>2</a:t>
            </a:r>
            <a:endParaRPr lang="en-US" sz="2600" b="0" u="none" strike="noStrike" dirty="0">
              <a:solidFill>
                <a:srgbClr val="FFFFFF"/>
              </a:solidFill>
              <a:effectLst/>
              <a:uFillTx/>
              <a:latin typeface="Calibri"/>
            </a:endParaRPr>
          </a:p>
        </p:txBody>
      </p:sp>
      <p:sp>
        <p:nvSpPr>
          <p:cNvPr id="316" name="Rounded Rectangle 11"/>
          <p:cNvSpPr/>
          <p:nvPr/>
        </p:nvSpPr>
        <p:spPr>
          <a:xfrm>
            <a:off x="3429000" y="3154680"/>
            <a:ext cx="2523240" cy="237708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64520" tIns="98640" rIns="164520" bIns="98640" anchor="ctr">
            <a:noAutofit/>
          </a:bodyPr>
          <a:lstStyle/>
          <a:p>
            <a:pPr algn="ctr" defTabSz="914400">
              <a:lnSpc>
                <a:spcPct val="100000"/>
              </a:lnSpc>
              <a:spcAft>
                <a:spcPts val="799"/>
              </a:spcAft>
            </a:pPr>
            <a:r>
              <a:rPr lang="en-US" sz="2600" b="1" u="none" strike="noStrike" dirty="0">
                <a:solidFill>
                  <a:srgbClr val="E97132"/>
                </a:solidFill>
                <a:effectLst/>
                <a:uFillTx/>
                <a:latin typeface="Aptos"/>
              </a:rPr>
              <a:t>Spring 2027</a:t>
            </a:r>
            <a:endParaRPr lang="en-US" sz="2600" b="0" u="none" strike="noStrike" dirty="0">
              <a:solidFill>
                <a:srgbClr val="000000"/>
              </a:solidFill>
              <a:effectLst/>
              <a:uFillTx/>
              <a:latin typeface="Calibri"/>
            </a:endParaRPr>
          </a:p>
          <a:p>
            <a:pPr algn="ctr" defTabSz="914400">
              <a:lnSpc>
                <a:spcPct val="100000"/>
              </a:lnSpc>
              <a:spcAft>
                <a:spcPts val="400"/>
              </a:spcAft>
            </a:pPr>
            <a:r>
              <a:rPr lang="en-US" sz="1900" b="1" u="none" strike="noStrike" dirty="0">
                <a:solidFill>
                  <a:srgbClr val="0E3A5B"/>
                </a:solidFill>
                <a:effectLst/>
                <a:uFillTx/>
                <a:latin typeface="Aptos"/>
              </a:rPr>
              <a:t>Tier II Reporting 101</a:t>
            </a:r>
            <a:endParaRPr lang="en-US" sz="1900" b="0" u="none" strike="noStrike" dirty="0">
              <a:solidFill>
                <a:srgbClr val="000000"/>
              </a:solidFill>
              <a:effectLst/>
              <a:uFillTx/>
              <a:latin typeface="Calibri"/>
            </a:endParaRPr>
          </a:p>
        </p:txBody>
      </p:sp>
      <p:sp>
        <p:nvSpPr>
          <p:cNvPr id="317" name="Oval 12"/>
          <p:cNvSpPr/>
          <p:nvPr/>
        </p:nvSpPr>
        <p:spPr>
          <a:xfrm>
            <a:off x="7095600" y="2011680"/>
            <a:ext cx="822600" cy="822600"/>
          </a:xfrm>
          <a:prstGeom prst="ellipse">
            <a:avLst/>
          </a:prstGeom>
          <a:solidFill>
            <a:srgbClr val="0E3A5B"/>
          </a:solidFill>
          <a:ln>
            <a:noFill/>
          </a:ln>
        </p:spPr>
        <p:style>
          <a:lnRef idx="1">
            <a:schemeClr val="accent1"/>
          </a:lnRef>
          <a:fillRef idx="3">
            <a:schemeClr val="accent1"/>
          </a:fillRef>
          <a:effectRef idx="2">
            <a:schemeClr val="accent1"/>
          </a:effectRef>
          <a:fontRef idx="minor"/>
        </p:style>
        <p:txBody>
          <a:bodyPr lIns="0" tIns="0" rIns="0" bIns="0" anchor="ctr">
            <a:noAutofit/>
          </a:bodyPr>
          <a:lstStyle/>
          <a:p>
            <a:pPr algn="ctr" defTabSz="914400">
              <a:lnSpc>
                <a:spcPct val="100000"/>
              </a:lnSpc>
              <a:spcAft>
                <a:spcPts val="400"/>
              </a:spcAft>
            </a:pPr>
            <a:r>
              <a:rPr lang="en-US" sz="2600" b="1" u="none" strike="noStrike" dirty="0">
                <a:solidFill>
                  <a:srgbClr val="FFFFFF"/>
                </a:solidFill>
                <a:effectLst/>
                <a:uFillTx/>
                <a:latin typeface="Aptos"/>
              </a:rPr>
              <a:t>3</a:t>
            </a:r>
            <a:endParaRPr lang="en-US" sz="2600" b="0" u="none" strike="noStrike" dirty="0">
              <a:solidFill>
                <a:srgbClr val="FFFFFF"/>
              </a:solidFill>
              <a:effectLst/>
              <a:uFillTx/>
              <a:latin typeface="Calibri"/>
            </a:endParaRPr>
          </a:p>
        </p:txBody>
      </p:sp>
      <p:sp>
        <p:nvSpPr>
          <p:cNvPr id="318" name="Rounded Rectangle 13"/>
          <p:cNvSpPr/>
          <p:nvPr/>
        </p:nvSpPr>
        <p:spPr>
          <a:xfrm>
            <a:off x="6245280" y="3154680"/>
            <a:ext cx="2523240" cy="237708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64520" tIns="98640" rIns="164520" bIns="98640" anchor="ctr">
            <a:noAutofit/>
          </a:bodyPr>
          <a:lstStyle/>
          <a:p>
            <a:pPr algn="ctr" defTabSz="914400">
              <a:lnSpc>
                <a:spcPct val="100000"/>
              </a:lnSpc>
              <a:spcAft>
                <a:spcPts val="799"/>
              </a:spcAft>
            </a:pPr>
            <a:r>
              <a:rPr lang="en-US" sz="2600" b="1" u="none" strike="noStrike" dirty="0">
                <a:solidFill>
                  <a:srgbClr val="E97132"/>
                </a:solidFill>
                <a:effectLst/>
                <a:uFillTx/>
                <a:latin typeface="Aptos"/>
              </a:rPr>
              <a:t>Summer 2027</a:t>
            </a:r>
            <a:endParaRPr lang="en-US" sz="2600" b="0" u="none" strike="noStrike" dirty="0">
              <a:solidFill>
                <a:srgbClr val="000000"/>
              </a:solidFill>
              <a:effectLst/>
              <a:uFillTx/>
              <a:latin typeface="Calibri"/>
            </a:endParaRPr>
          </a:p>
          <a:p>
            <a:pPr algn="ctr" defTabSz="914400">
              <a:lnSpc>
                <a:spcPct val="100000"/>
              </a:lnSpc>
              <a:spcAft>
                <a:spcPts val="400"/>
              </a:spcAft>
            </a:pPr>
            <a:r>
              <a:rPr lang="en-US" sz="1900" b="1" u="none" strike="noStrike" dirty="0">
                <a:solidFill>
                  <a:srgbClr val="0E3A5B"/>
                </a:solidFill>
                <a:effectLst/>
                <a:uFillTx/>
                <a:latin typeface="Aptos"/>
              </a:rPr>
              <a:t>Toxics Release Inventory (TRI) and Spill Reporting</a:t>
            </a:r>
            <a:endParaRPr lang="en-US" sz="1900" b="0" u="none" strike="noStrike" dirty="0">
              <a:solidFill>
                <a:srgbClr val="000000"/>
              </a:solidFill>
              <a:effectLst/>
              <a:uFillTx/>
              <a:latin typeface="Calibri"/>
            </a:endParaRPr>
          </a:p>
        </p:txBody>
      </p:sp>
      <p:sp>
        <p:nvSpPr>
          <p:cNvPr id="319" name="Oval 14"/>
          <p:cNvSpPr/>
          <p:nvPr/>
        </p:nvSpPr>
        <p:spPr>
          <a:xfrm>
            <a:off x="9912240" y="2011680"/>
            <a:ext cx="822600" cy="822600"/>
          </a:xfrm>
          <a:prstGeom prst="ellipse">
            <a:avLst/>
          </a:prstGeom>
          <a:solidFill>
            <a:srgbClr val="0E3A5B"/>
          </a:solidFill>
          <a:ln>
            <a:noFill/>
          </a:ln>
        </p:spPr>
        <p:style>
          <a:lnRef idx="1">
            <a:schemeClr val="accent1"/>
          </a:lnRef>
          <a:fillRef idx="3">
            <a:schemeClr val="accent1"/>
          </a:fillRef>
          <a:effectRef idx="2">
            <a:schemeClr val="accent1"/>
          </a:effectRef>
          <a:fontRef idx="minor"/>
        </p:style>
        <p:txBody>
          <a:bodyPr lIns="0" tIns="0" rIns="0" bIns="0" anchor="ctr">
            <a:noAutofit/>
          </a:bodyPr>
          <a:lstStyle/>
          <a:p>
            <a:pPr algn="ctr" defTabSz="914400">
              <a:lnSpc>
                <a:spcPct val="100000"/>
              </a:lnSpc>
              <a:spcAft>
                <a:spcPts val="400"/>
              </a:spcAft>
            </a:pPr>
            <a:r>
              <a:rPr lang="en-US" sz="2600" b="1" u="none" strike="noStrike" dirty="0">
                <a:solidFill>
                  <a:srgbClr val="FFFFFF"/>
                </a:solidFill>
                <a:effectLst/>
                <a:uFillTx/>
                <a:latin typeface="Aptos"/>
              </a:rPr>
              <a:t>4</a:t>
            </a:r>
            <a:endParaRPr lang="en-US" sz="2600" b="0" u="none" strike="noStrike" dirty="0">
              <a:solidFill>
                <a:srgbClr val="FFFFFF"/>
              </a:solidFill>
              <a:effectLst/>
              <a:uFillTx/>
              <a:latin typeface="Calibri"/>
            </a:endParaRPr>
          </a:p>
        </p:txBody>
      </p:sp>
      <p:sp>
        <p:nvSpPr>
          <p:cNvPr id="320" name="Rounded Rectangle 15"/>
          <p:cNvSpPr/>
          <p:nvPr/>
        </p:nvSpPr>
        <p:spPr>
          <a:xfrm>
            <a:off x="9061560" y="3154680"/>
            <a:ext cx="2523240" cy="2377080"/>
          </a:xfrm>
          <a:prstGeom prst="roundRect">
            <a:avLst>
              <a:gd name="adj" fmla="val 6000"/>
            </a:avLst>
          </a:prstGeom>
          <a:solidFill>
            <a:srgbClr val="FFFFFF"/>
          </a:solidFill>
          <a:ln>
            <a:noFill/>
          </a:ln>
          <a:effectLst>
            <a:outerShdw blurRad="76320" dist="25560" dir="5400000" algn="t" rotWithShape="0">
              <a:srgbClr val="000000">
                <a:alpha val="22000"/>
              </a:srgbClr>
            </a:outerShdw>
          </a:effectLst>
        </p:spPr>
        <p:style>
          <a:lnRef idx="1">
            <a:schemeClr val="accent1"/>
          </a:lnRef>
          <a:fillRef idx="3">
            <a:schemeClr val="accent1"/>
          </a:fillRef>
          <a:effectRef idx="2">
            <a:schemeClr val="accent1"/>
          </a:effectRef>
          <a:fontRef idx="minor"/>
        </p:style>
        <p:txBody>
          <a:bodyPr lIns="164520" tIns="98640" rIns="164520" bIns="98640" anchor="ctr">
            <a:noAutofit/>
          </a:bodyPr>
          <a:lstStyle/>
          <a:p>
            <a:pPr algn="ctr" defTabSz="914400">
              <a:lnSpc>
                <a:spcPct val="100000"/>
              </a:lnSpc>
              <a:spcAft>
                <a:spcPts val="799"/>
              </a:spcAft>
            </a:pPr>
            <a:r>
              <a:rPr lang="en-US" sz="2600" b="1" u="none" strike="noStrike" dirty="0">
                <a:solidFill>
                  <a:srgbClr val="E97132"/>
                </a:solidFill>
                <a:effectLst/>
                <a:uFillTx/>
                <a:latin typeface="Aptos"/>
              </a:rPr>
              <a:t>2026 to 2027</a:t>
            </a:r>
            <a:endParaRPr lang="en-US" sz="2600" b="0" u="none" strike="noStrike" dirty="0">
              <a:solidFill>
                <a:srgbClr val="000000"/>
              </a:solidFill>
              <a:effectLst/>
              <a:uFillTx/>
              <a:latin typeface="Calibri"/>
            </a:endParaRPr>
          </a:p>
          <a:p>
            <a:pPr algn="ctr" defTabSz="914400">
              <a:lnSpc>
                <a:spcPct val="100000"/>
              </a:lnSpc>
              <a:spcAft>
                <a:spcPts val="400"/>
              </a:spcAft>
            </a:pPr>
            <a:r>
              <a:rPr lang="en-US" sz="1900" b="1" u="none" strike="noStrike" dirty="0">
                <a:solidFill>
                  <a:srgbClr val="0E3A5B"/>
                </a:solidFill>
                <a:effectLst/>
                <a:uFillTx/>
                <a:latin typeface="Aptos"/>
              </a:rPr>
              <a:t>CAMEO Data Manager: Live Demos and Exercises</a:t>
            </a:r>
            <a:endParaRPr lang="en-US" sz="1900" b="0" u="none" strike="noStrike" dirty="0">
              <a:solidFill>
                <a:srgbClr val="000000"/>
              </a:solidFill>
              <a:effectLst/>
              <a:uFillTx/>
              <a:latin typeface="Calibri"/>
            </a:endParaRPr>
          </a:p>
        </p:txBody>
      </p:sp>
      <p:sp>
        <p:nvSpPr>
          <p:cNvPr id="3" name="PlaceHolder 2"/>
          <p:cNvSpPr>
            <a:spLocks noGrp="1"/>
          </p:cNvSpPr>
          <p:nvPr>
            <p:ph type="sldNum" idx="12"/>
          </p:nvPr>
        </p:nvSpPr>
        <p:spPr/>
        <p:txBody>
          <a:bodyPr/>
          <a:lstStyle/>
          <a:p>
            <a:fld id="{042EF390-86F6-4867-87CB-7FC8E86C2C58}" type="slidenum">
              <a:rPr/>
              <a:t>37</a:t>
            </a:fld>
            <a:endParaRP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1" name="Group 12"/>
          <p:cNvGrpSpPr/>
          <p:nvPr/>
        </p:nvGrpSpPr>
        <p:grpSpPr>
          <a:xfrm>
            <a:off x="0" y="0"/>
            <a:ext cx="12191760" cy="1200240"/>
            <a:chOff x="0" y="0"/>
            <a:chExt cx="12191760" cy="1200240"/>
          </a:xfrm>
        </p:grpSpPr>
        <p:sp>
          <p:nvSpPr>
            <p:cNvPr id="322" name="Rectangle 13"/>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323" name="Picture 14"/>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324" name="PlaceHolder 1"/>
          <p:cNvSpPr>
            <a:spLocks noGrp="1"/>
          </p:cNvSpPr>
          <p:nvPr>
            <p:ph type="title"/>
          </p:nvPr>
        </p:nvSpPr>
        <p:spPr>
          <a:xfrm>
            <a:off x="831960" y="1709640"/>
            <a:ext cx="10515240" cy="2852280"/>
          </a:xfrm>
          <a:prstGeom prst="rect">
            <a:avLst/>
          </a:prstGeom>
          <a:noFill/>
          <a:ln w="0">
            <a:noFill/>
          </a:ln>
        </p:spPr>
        <p:txBody>
          <a:bodyPr lIns="91440" tIns="45720" rIns="91440" bIns="45720" anchor="b">
            <a:noAutofit/>
          </a:bodyPr>
          <a:lstStyle/>
          <a:p>
            <a:pPr indent="0" algn="l" defTabSz="914040">
              <a:lnSpc>
                <a:spcPct val="90000"/>
              </a:lnSpc>
              <a:buNone/>
            </a:pPr>
            <a:r>
              <a:rPr lang="en-US" sz="6000" b="0" u="none" strike="noStrike" dirty="0">
                <a:solidFill>
                  <a:schemeClr val="dk1"/>
                </a:solidFill>
                <a:effectLst/>
                <a:uFillTx/>
                <a:latin typeface="Aptos Display"/>
              </a:rPr>
              <a:t>Takeaways</a:t>
            </a:r>
          </a:p>
        </p:txBody>
      </p:sp>
      <p:sp>
        <p:nvSpPr>
          <p:cNvPr id="325" name="PlaceHolder 2"/>
          <p:cNvSpPr>
            <a:spLocks noGrp="1"/>
          </p:cNvSpPr>
          <p:nvPr>
            <p:ph/>
          </p:nvPr>
        </p:nvSpPr>
        <p:spPr>
          <a:xfrm>
            <a:off x="831960" y="4589640"/>
            <a:ext cx="10515240" cy="1499760"/>
          </a:xfrm>
          <a:prstGeom prst="rect">
            <a:avLst/>
          </a:prstGeom>
          <a:noFill/>
          <a:ln w="0">
            <a:noFill/>
          </a:ln>
        </p:spPr>
        <p:txBody>
          <a:bodyPr lIns="91440" tIns="45720" rIns="91440" bIns="45720" anchor="t">
            <a:noAutofit/>
          </a:bodyPr>
          <a:lstStyle/>
          <a:p>
            <a:pPr indent="0" algn="l" defTabSz="914040">
              <a:lnSpc>
                <a:spcPct val="90000"/>
              </a:lnSpc>
              <a:spcBef>
                <a:spcPts val="998"/>
              </a:spcBef>
              <a:buNone/>
              <a:tabLst>
                <a:tab pos="0" algn="l"/>
              </a:tabLst>
            </a:pPr>
            <a:r>
              <a:rPr lang="en-US" sz="2200" b="0" u="none" strike="noStrike" dirty="0">
                <a:solidFill>
                  <a:srgbClr val="0E3A5B"/>
                </a:solidFill>
                <a:effectLst/>
                <a:uFillTx/>
                <a:latin typeface="Aptos"/>
              </a:rPr>
              <a:t>Six points to take home</a:t>
            </a:r>
            <a:endParaRPr lang="en-US" sz="2200" b="0" u="none" strike="noStrike" dirty="0">
              <a:solidFill>
                <a:schemeClr val="dk1">
                  <a:tint val="82000"/>
                </a:schemeClr>
              </a:solidFill>
              <a:effectLst/>
              <a:uFillTx/>
              <a:latin typeface="Aptos"/>
            </a:endParaRPr>
          </a:p>
        </p:txBody>
      </p:sp>
      <p:pic>
        <p:nvPicPr>
          <p:cNvPr id="326" name="Picture 9"/>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Lst>
          </a:blip>
          <a:stretch>
            <a:fillRect/>
          </a:stretch>
        </p:blipFill>
        <p:spPr>
          <a:xfrm>
            <a:off x="9114840" y="0"/>
            <a:ext cx="2790360" cy="1171440"/>
          </a:xfrm>
          <a:prstGeom prst="rect">
            <a:avLst/>
          </a:prstGeom>
          <a:solidFill>
            <a:schemeClr val="bg1"/>
          </a:solidFill>
          <a:ln w="0">
            <a:noFill/>
          </a:ln>
        </p:spPr>
      </p:pic>
      <p:sp>
        <p:nvSpPr>
          <p:cNvPr id="327" name="Oval 18"/>
          <p:cNvSpPr/>
          <p:nvPr/>
        </p:nvSpPr>
        <p:spPr>
          <a:xfrm>
            <a:off x="868680" y="2148840"/>
            <a:ext cx="1051200" cy="1051200"/>
          </a:xfrm>
          <a:prstGeom prst="ellipse">
            <a:avLst/>
          </a:prstGeom>
          <a:solidFill>
            <a:srgbClr val="0E3A5B"/>
          </a:solidFill>
          <a:ln>
            <a:noFill/>
          </a:ln>
        </p:spPr>
        <p:style>
          <a:lnRef idx="1">
            <a:schemeClr val="accent1"/>
          </a:lnRef>
          <a:fillRef idx="3">
            <a:schemeClr val="accent1"/>
          </a:fillRef>
          <a:effectRef idx="2">
            <a:schemeClr val="accent1"/>
          </a:effectRef>
          <a:fontRef idx="minor"/>
        </p:style>
        <p:txBody>
          <a:bodyPr lIns="0" tIns="0" rIns="0" bIns="0" anchor="ctr">
            <a:noAutofit/>
          </a:bodyPr>
          <a:lstStyle/>
          <a:p>
            <a:pPr algn="ctr" defTabSz="914400">
              <a:lnSpc>
                <a:spcPct val="100000"/>
              </a:lnSpc>
              <a:spcAft>
                <a:spcPts val="400"/>
              </a:spcAft>
            </a:pPr>
            <a:r>
              <a:rPr lang="en-US" sz="2800" b="1" u="none" strike="noStrike" dirty="0">
                <a:solidFill>
                  <a:srgbClr val="FFFFFF"/>
                </a:solidFill>
                <a:effectLst/>
                <a:uFillTx/>
                <a:latin typeface="Aptos"/>
              </a:rPr>
              <a:t>06</a:t>
            </a:r>
            <a:endParaRPr lang="en-US" sz="2800" b="0" u="none" strike="noStrike" dirty="0">
              <a:solidFill>
                <a:srgbClr val="FFFFFF"/>
              </a:solidFill>
              <a:effectLst/>
              <a:uFillTx/>
              <a:latin typeface="Calibri"/>
            </a:endParaRPr>
          </a:p>
        </p:txBody>
      </p:sp>
      <p:sp>
        <p:nvSpPr>
          <p:cNvPr id="4" name="PlaceHolder 3"/>
          <p:cNvSpPr>
            <a:spLocks noGrp="1"/>
          </p:cNvSpPr>
          <p:nvPr>
            <p:ph type="sldNum" idx="15"/>
          </p:nvPr>
        </p:nvSpPr>
        <p:spPr/>
        <p:txBody>
          <a:bodyPr/>
          <a:lstStyle/>
          <a:p>
            <a:fld id="{F85DCF40-FD30-4CC6-BCA6-61C75983AF72}" type="slidenum">
              <a:rPr/>
              <a:t>38</a:t>
            </a:fld>
            <a:endParaRP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PlaceHolder 1"/>
          <p:cNvSpPr>
            <a:spLocks noGrp="1"/>
          </p:cNvSpPr>
          <p:nvPr>
            <p:ph/>
          </p:nvPr>
        </p:nvSpPr>
        <p:spPr>
          <a:xfrm>
            <a:off x="838080" y="1825560"/>
            <a:ext cx="5181120" cy="4350960"/>
          </a:xfrm>
          <a:prstGeom prst="rect">
            <a:avLst/>
          </a:prstGeom>
          <a:noFill/>
          <a:ln w="0">
            <a:noFill/>
          </a:ln>
        </p:spPr>
        <p:txBody>
          <a:bodyPr lIns="91440" tIns="45720" rIns="91440" bIns="45720" anchor="t">
            <a:noAutofit/>
          </a:bodyPr>
          <a:lstStyle/>
          <a:p>
            <a:pPr marL="228600" indent="-228600" algn="l" defTabSz="914040">
              <a:lnSpc>
                <a:spcPct val="90000"/>
              </a:lnSpc>
              <a:spcBef>
                <a:spcPts val="998"/>
              </a:spcBef>
              <a:buClr>
                <a:srgbClr val="000000"/>
              </a:buClr>
              <a:buFont typeface="Arial"/>
              <a:buChar char="•"/>
            </a:pPr>
            <a:r>
              <a:rPr lang="en-US" sz="2800" b="1" u="none" strike="noStrike" dirty="0">
                <a:solidFill>
                  <a:schemeClr val="dk1"/>
                </a:solidFill>
                <a:effectLst/>
                <a:uFillTx/>
                <a:latin typeface="Aptos"/>
              </a:rPr>
              <a:t>EPCRA is about community preparedness and the public’s right to know</a:t>
            </a:r>
            <a:r>
              <a:rPr lang="en-US" sz="2800" b="0" u="none" strike="noStrike" dirty="0">
                <a:solidFill>
                  <a:schemeClr val="dk1"/>
                </a:solidFill>
                <a:effectLst/>
                <a:uFillTx/>
                <a:latin typeface="Aptos"/>
              </a:rPr>
              <a:t> about hazardous chemicals in their communities. </a:t>
            </a:r>
          </a:p>
          <a:p>
            <a:pPr indent="0" algn="l" defTabSz="914040">
              <a:lnSpc>
                <a:spcPct val="90000"/>
              </a:lnSpc>
              <a:spcBef>
                <a:spcPts val="998"/>
              </a:spcBef>
              <a:buNone/>
            </a:pPr>
            <a:endParaRPr lang="en-US" sz="2800" b="0" u="none" strike="noStrike" dirty="0">
              <a:solidFill>
                <a:schemeClr val="dk1"/>
              </a:solidFill>
              <a:effectLst/>
              <a:uFillTx/>
              <a:latin typeface="Aptos"/>
            </a:endParaRPr>
          </a:p>
        </p:txBody>
      </p:sp>
      <p:pic>
        <p:nvPicPr>
          <p:cNvPr id="329" name="Content Placeholder 10" descr="Two gas tanks explode at Glenpool pipeline facility forcing evacuations,  schools shelter in place"/>
          <p:cNvPicPr/>
          <p:nvPr/>
        </p:nvPicPr>
        <p:blipFill>
          <a:blip r:embed="rId3"/>
          <a:stretch>
            <a:fillRect/>
          </a:stretch>
        </p:blipFill>
        <p:spPr>
          <a:xfrm>
            <a:off x="6172200" y="2559240"/>
            <a:ext cx="5181120" cy="2883960"/>
          </a:xfrm>
          <a:prstGeom prst="rect">
            <a:avLst/>
          </a:prstGeom>
          <a:noFill/>
          <a:ln w="0">
            <a:noFill/>
          </a:ln>
        </p:spPr>
      </p:pic>
      <p:grpSp>
        <p:nvGrpSpPr>
          <p:cNvPr id="330" name="Group 4"/>
          <p:cNvGrpSpPr/>
          <p:nvPr/>
        </p:nvGrpSpPr>
        <p:grpSpPr>
          <a:xfrm>
            <a:off x="0" y="0"/>
            <a:ext cx="12191760" cy="1200240"/>
            <a:chOff x="0" y="0"/>
            <a:chExt cx="12191760" cy="1200240"/>
          </a:xfrm>
        </p:grpSpPr>
        <p:sp>
          <p:nvSpPr>
            <p:cNvPr id="331"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332" name="Picture 6"/>
            <p:cNvPicPr/>
            <p:nvPr/>
          </p:nvPicPr>
          <p:blipFill>
            <a:blip r:embed="rId4"/>
            <a:stretch>
              <a:fillRect/>
            </a:stretch>
          </p:blipFill>
          <p:spPr>
            <a:xfrm>
              <a:off x="9114840" y="0"/>
              <a:ext cx="2790360" cy="1171440"/>
            </a:xfrm>
            <a:prstGeom prst="rect">
              <a:avLst/>
            </a:prstGeom>
            <a:solidFill>
              <a:schemeClr val="bg1"/>
            </a:solidFill>
            <a:ln w="0">
              <a:noFill/>
            </a:ln>
          </p:spPr>
        </p:pic>
      </p:grpSp>
      <p:sp>
        <p:nvSpPr>
          <p:cNvPr id="333" name="PlaceHolder 2"/>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3200" b="0" u="none" strike="noStrike" dirty="0">
                <a:solidFill>
                  <a:srgbClr val="FFFFFF"/>
                </a:solidFill>
                <a:effectLst/>
                <a:uFillTx/>
                <a:latin typeface="Aptos Display"/>
              </a:rPr>
              <a:t>Takeaway 1 of 6</a:t>
            </a:r>
            <a:endParaRPr lang="en-US" sz="3200" b="0" u="none" strike="noStrike" dirty="0">
              <a:solidFill>
                <a:schemeClr val="dk1"/>
              </a:solidFill>
              <a:effectLst/>
              <a:uFillTx/>
              <a:latin typeface="Aptos Display"/>
            </a:endParaRPr>
          </a:p>
        </p:txBody>
      </p:sp>
      <p:sp>
        <p:nvSpPr>
          <p:cNvPr id="4" name="PlaceHolder 3"/>
          <p:cNvSpPr>
            <a:spLocks noGrp="1"/>
          </p:cNvSpPr>
          <p:nvPr>
            <p:ph type="sldNum" idx="18"/>
          </p:nvPr>
        </p:nvSpPr>
        <p:spPr/>
        <p:txBody>
          <a:bodyPr/>
          <a:lstStyle/>
          <a:p>
            <a:fld id="{56AC4819-05DB-4C7B-8AAF-6AB1DE34FDC9}" type="slidenum">
              <a:rPr/>
              <a:t>39</a:t>
            </a:fld>
            <a:endParaRP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PlaceHolder 1"/>
          <p:cNvSpPr>
            <a:spLocks noGrp="1"/>
          </p:cNvSpPr>
          <p:nvPr>
            <p:ph/>
          </p:nvPr>
        </p:nvSpPr>
        <p:spPr>
          <a:xfrm>
            <a:off x="838080" y="1825560"/>
            <a:ext cx="5181120" cy="4350960"/>
          </a:xfrm>
          <a:prstGeom prst="rect">
            <a:avLst/>
          </a:prstGeom>
          <a:noFill/>
          <a:ln w="0">
            <a:noFill/>
          </a:ln>
        </p:spPr>
        <p:txBody>
          <a:bodyPr lIns="91440" tIns="45720" rIns="91440" bIns="45720" anchor="t">
            <a:noAutofit/>
          </a:bodyPr>
          <a:lstStyle/>
          <a:p>
            <a:pPr marL="228600" indent="-228600" algn="l" defTabSz="914040">
              <a:lnSpc>
                <a:spcPct val="90000"/>
              </a:lnSpc>
              <a:spcBef>
                <a:spcPts val="998"/>
              </a:spcBef>
              <a:buClr>
                <a:srgbClr val="000000"/>
              </a:buClr>
              <a:buFont typeface="Arial"/>
              <a:buChar char="•"/>
            </a:pPr>
            <a:r>
              <a:rPr lang="en-US" sz="2800" b="1" u="none" strike="noStrike" dirty="0">
                <a:solidFill>
                  <a:schemeClr val="dk1"/>
                </a:solidFill>
                <a:effectLst/>
                <a:uFillTx/>
                <a:latin typeface="Aptos"/>
              </a:rPr>
              <a:t>LEPCs are the local foundation of EPCRA</a:t>
            </a:r>
            <a:r>
              <a:rPr lang="en-US" sz="2800" b="0" u="none" strike="noStrike" dirty="0">
                <a:solidFill>
                  <a:schemeClr val="dk1"/>
                </a:solidFill>
                <a:effectLst/>
                <a:uFillTx/>
                <a:latin typeface="Aptos"/>
              </a:rPr>
              <a:t> and bring responders, government, industry, public health, and the community together. </a:t>
            </a:r>
          </a:p>
          <a:p>
            <a:pPr indent="0" algn="l" defTabSz="914040">
              <a:lnSpc>
                <a:spcPct val="90000"/>
              </a:lnSpc>
              <a:spcBef>
                <a:spcPts val="998"/>
              </a:spcBef>
              <a:buNone/>
            </a:pPr>
            <a:endParaRPr lang="en-US" sz="2800" b="0" u="none" strike="noStrike" dirty="0">
              <a:solidFill>
                <a:schemeClr val="dk1"/>
              </a:solidFill>
              <a:effectLst/>
              <a:uFillTx/>
              <a:latin typeface="Aptos"/>
            </a:endParaRPr>
          </a:p>
        </p:txBody>
      </p:sp>
      <p:pic>
        <p:nvPicPr>
          <p:cNvPr id="335" name="Content Placeholder 10" descr="Full-scale HAZMAT training held in downtown Oklahoma City"/>
          <p:cNvPicPr/>
          <p:nvPr/>
        </p:nvPicPr>
        <p:blipFill>
          <a:blip r:embed="rId3"/>
          <a:stretch>
            <a:fillRect/>
          </a:stretch>
        </p:blipFill>
        <p:spPr>
          <a:xfrm>
            <a:off x="6172200" y="2639520"/>
            <a:ext cx="5181120" cy="2722680"/>
          </a:xfrm>
          <a:prstGeom prst="rect">
            <a:avLst/>
          </a:prstGeom>
          <a:noFill/>
          <a:ln w="0">
            <a:noFill/>
          </a:ln>
        </p:spPr>
      </p:pic>
      <p:grpSp>
        <p:nvGrpSpPr>
          <p:cNvPr id="336" name="Group 4"/>
          <p:cNvGrpSpPr/>
          <p:nvPr/>
        </p:nvGrpSpPr>
        <p:grpSpPr>
          <a:xfrm>
            <a:off x="0" y="0"/>
            <a:ext cx="12191760" cy="1200240"/>
            <a:chOff x="0" y="0"/>
            <a:chExt cx="12191760" cy="1200240"/>
          </a:xfrm>
        </p:grpSpPr>
        <p:sp>
          <p:nvSpPr>
            <p:cNvPr id="337"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338" name="Picture 6"/>
            <p:cNvPicPr/>
            <p:nvPr/>
          </p:nvPicPr>
          <p:blipFill>
            <a:blip r:embed="rId4"/>
            <a:stretch>
              <a:fillRect/>
            </a:stretch>
          </p:blipFill>
          <p:spPr>
            <a:xfrm>
              <a:off x="9114840" y="0"/>
              <a:ext cx="2790360" cy="1171440"/>
            </a:xfrm>
            <a:prstGeom prst="rect">
              <a:avLst/>
            </a:prstGeom>
            <a:solidFill>
              <a:schemeClr val="bg1"/>
            </a:solidFill>
            <a:ln w="0">
              <a:noFill/>
            </a:ln>
          </p:spPr>
        </p:pic>
      </p:grpSp>
      <p:sp>
        <p:nvSpPr>
          <p:cNvPr id="339" name="PlaceHolder 2"/>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3200" b="0" u="none" strike="noStrike" dirty="0">
                <a:solidFill>
                  <a:srgbClr val="FFFFFF"/>
                </a:solidFill>
                <a:effectLst/>
                <a:uFillTx/>
                <a:latin typeface="Aptos Display"/>
              </a:rPr>
              <a:t>Takeaway 2 of 6</a:t>
            </a:r>
            <a:endParaRPr lang="en-US" sz="3200" b="0" u="none" strike="noStrike" dirty="0">
              <a:solidFill>
                <a:schemeClr val="dk1"/>
              </a:solidFill>
              <a:effectLst/>
              <a:uFillTx/>
              <a:latin typeface="Aptos Display"/>
            </a:endParaRPr>
          </a:p>
        </p:txBody>
      </p:sp>
      <p:sp>
        <p:nvSpPr>
          <p:cNvPr id="4" name="PlaceHolder 3"/>
          <p:cNvSpPr>
            <a:spLocks noGrp="1"/>
          </p:cNvSpPr>
          <p:nvPr>
            <p:ph type="sldNum" idx="18"/>
          </p:nvPr>
        </p:nvSpPr>
        <p:spPr/>
        <p:txBody>
          <a:bodyPr/>
          <a:lstStyle/>
          <a:p>
            <a:fld id="{851A0397-C60A-4841-B1F9-F34790F342ED}" type="slidenum">
              <a:rPr/>
              <a:t>40</a:t>
            </a:fld>
            <a:endParaRP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 name="PlaceHolder 1"/>
          <p:cNvSpPr>
            <a:spLocks noGrp="1"/>
          </p:cNvSpPr>
          <p:nvPr>
            <p:ph/>
          </p:nvPr>
        </p:nvSpPr>
        <p:spPr>
          <a:xfrm>
            <a:off x="838080" y="1825560"/>
            <a:ext cx="5181120" cy="4350960"/>
          </a:xfrm>
          <a:prstGeom prst="rect">
            <a:avLst/>
          </a:prstGeom>
          <a:noFill/>
          <a:ln w="0">
            <a:noFill/>
          </a:ln>
        </p:spPr>
        <p:txBody>
          <a:bodyPr lIns="91440" tIns="45720" rIns="91440" bIns="45720" anchor="t">
            <a:noAutofit/>
          </a:bodyPr>
          <a:lstStyle/>
          <a:p>
            <a:pPr marL="228600" indent="-228600" algn="l" defTabSz="914040">
              <a:lnSpc>
                <a:spcPct val="90000"/>
              </a:lnSpc>
              <a:spcBef>
                <a:spcPts val="998"/>
              </a:spcBef>
              <a:buClr>
                <a:srgbClr val="000000"/>
              </a:buClr>
              <a:buFont typeface="Arial"/>
              <a:buChar char="•"/>
            </a:pPr>
            <a:r>
              <a:rPr lang="en-US" sz="2800" b="1" u="none" strike="noStrike" dirty="0">
                <a:solidFill>
                  <a:schemeClr val="dk1"/>
                </a:solidFill>
                <a:effectLst/>
                <a:uFillTx/>
                <a:latin typeface="Aptos"/>
              </a:rPr>
              <a:t>Tier II information connects chemical facilities to emergency responders</a:t>
            </a:r>
            <a:r>
              <a:rPr lang="en-US" sz="2800" b="0" u="none" strike="noStrike" dirty="0">
                <a:solidFill>
                  <a:schemeClr val="dk1"/>
                </a:solidFill>
                <a:effectLst/>
                <a:uFillTx/>
                <a:latin typeface="Aptos"/>
              </a:rPr>
              <a:t> by identifying where hazardous chemicals are stored and what is present. </a:t>
            </a:r>
          </a:p>
          <a:p>
            <a:pPr indent="0" algn="l" defTabSz="914040">
              <a:lnSpc>
                <a:spcPct val="90000"/>
              </a:lnSpc>
              <a:spcBef>
                <a:spcPts val="998"/>
              </a:spcBef>
              <a:buNone/>
            </a:pPr>
            <a:endParaRPr lang="en-US" sz="2800" b="0" u="none" strike="noStrike" dirty="0">
              <a:solidFill>
                <a:schemeClr val="dk1"/>
              </a:solidFill>
              <a:effectLst/>
              <a:uFillTx/>
              <a:latin typeface="Aptos"/>
            </a:endParaRPr>
          </a:p>
        </p:txBody>
      </p:sp>
      <p:pic>
        <p:nvPicPr>
          <p:cNvPr id="341" name="Content Placeholder 11"/>
          <p:cNvPicPr/>
          <p:nvPr/>
        </p:nvPicPr>
        <p:blipFill>
          <a:blip r:embed="rId3"/>
          <a:stretch>
            <a:fillRect/>
          </a:stretch>
        </p:blipFill>
        <p:spPr>
          <a:xfrm>
            <a:off x="6142202" y="1200240"/>
            <a:ext cx="5181120" cy="3169440"/>
          </a:xfrm>
          <a:prstGeom prst="rect">
            <a:avLst/>
          </a:prstGeom>
          <a:noFill/>
          <a:ln w="0">
            <a:noFill/>
          </a:ln>
        </p:spPr>
      </p:pic>
      <p:grpSp>
        <p:nvGrpSpPr>
          <p:cNvPr id="342" name="Group 4"/>
          <p:cNvGrpSpPr/>
          <p:nvPr/>
        </p:nvGrpSpPr>
        <p:grpSpPr>
          <a:xfrm>
            <a:off x="0" y="0"/>
            <a:ext cx="12191760" cy="1200240"/>
            <a:chOff x="0" y="0"/>
            <a:chExt cx="12191760" cy="1200240"/>
          </a:xfrm>
        </p:grpSpPr>
        <p:sp>
          <p:nvSpPr>
            <p:cNvPr id="343"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344" name="Picture 6"/>
            <p:cNvPicPr/>
            <p:nvPr/>
          </p:nvPicPr>
          <p:blipFill>
            <a:blip r:embed="rId4"/>
            <a:stretch>
              <a:fillRect/>
            </a:stretch>
          </p:blipFill>
          <p:spPr>
            <a:xfrm>
              <a:off x="9114840" y="0"/>
              <a:ext cx="2790360" cy="1171440"/>
            </a:xfrm>
            <a:prstGeom prst="rect">
              <a:avLst/>
            </a:prstGeom>
            <a:solidFill>
              <a:schemeClr val="bg1"/>
            </a:solidFill>
            <a:ln w="0">
              <a:noFill/>
            </a:ln>
          </p:spPr>
        </p:pic>
      </p:grpSp>
      <p:sp>
        <p:nvSpPr>
          <p:cNvPr id="345" name="PlaceHolder 2"/>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3200" b="0" u="none" strike="noStrike" dirty="0">
                <a:solidFill>
                  <a:srgbClr val="FFFFFF"/>
                </a:solidFill>
                <a:effectLst/>
                <a:uFillTx/>
                <a:latin typeface="Aptos Display"/>
              </a:rPr>
              <a:t>Takeaway 3 of 6</a:t>
            </a:r>
            <a:endParaRPr lang="en-US" sz="3200" b="0" u="none" strike="noStrike" dirty="0">
              <a:solidFill>
                <a:schemeClr val="dk1"/>
              </a:solidFill>
              <a:effectLst/>
              <a:uFillTx/>
              <a:latin typeface="Aptos Display"/>
            </a:endParaRPr>
          </a:p>
        </p:txBody>
      </p:sp>
      <p:sp>
        <p:nvSpPr>
          <p:cNvPr id="4" name="PlaceHolder 3"/>
          <p:cNvSpPr>
            <a:spLocks noGrp="1"/>
          </p:cNvSpPr>
          <p:nvPr>
            <p:ph type="sldNum" idx="18"/>
          </p:nvPr>
        </p:nvSpPr>
        <p:spPr/>
        <p:txBody>
          <a:bodyPr/>
          <a:lstStyle/>
          <a:p>
            <a:fld id="{B1F7C463-F5EF-4E0D-B548-EA1C3A274729}" type="slidenum">
              <a:rPr/>
              <a:t>41</a:t>
            </a:fld>
            <a:endParaRPr dirty="0"/>
          </a:p>
        </p:txBody>
      </p:sp>
      <p:pic>
        <p:nvPicPr>
          <p:cNvPr id="3" name="Picture 2">
            <a:extLst>
              <a:ext uri="{FF2B5EF4-FFF2-40B4-BE49-F238E27FC236}">
                <a16:creationId xmlns:a16="http://schemas.microsoft.com/office/drawing/2014/main" id="{7AC293F1-E8A1-FC59-FC48-E46E75A5B24A}"/>
              </a:ext>
            </a:extLst>
          </p:cNvPr>
          <p:cNvPicPr>
            <a:picLocks noChangeAspect="1"/>
          </p:cNvPicPr>
          <p:nvPr/>
        </p:nvPicPr>
        <p:blipFill>
          <a:blip r:embed="rId5"/>
          <a:stretch>
            <a:fillRect/>
          </a:stretch>
        </p:blipFill>
        <p:spPr>
          <a:xfrm>
            <a:off x="6172803" y="3862662"/>
            <a:ext cx="5150520" cy="2858538"/>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 name="PlaceHolder 1"/>
          <p:cNvSpPr>
            <a:spLocks noGrp="1"/>
          </p:cNvSpPr>
          <p:nvPr>
            <p:ph/>
          </p:nvPr>
        </p:nvSpPr>
        <p:spPr>
          <a:xfrm>
            <a:off x="838080" y="1825560"/>
            <a:ext cx="5181120" cy="4350960"/>
          </a:xfrm>
          <a:prstGeom prst="rect">
            <a:avLst/>
          </a:prstGeom>
          <a:noFill/>
          <a:ln w="0">
            <a:noFill/>
          </a:ln>
        </p:spPr>
        <p:txBody>
          <a:bodyPr lIns="91440" tIns="45720" rIns="91440" bIns="45720" anchor="t">
            <a:noAutofit/>
          </a:bodyPr>
          <a:lstStyle/>
          <a:p>
            <a:pPr marL="228600" indent="-228600" algn="l" defTabSz="914040">
              <a:lnSpc>
                <a:spcPct val="90000"/>
              </a:lnSpc>
              <a:spcBef>
                <a:spcPts val="998"/>
              </a:spcBef>
              <a:buClr>
                <a:srgbClr val="000000"/>
              </a:buClr>
              <a:buFont typeface="Arial"/>
              <a:buChar char="•"/>
            </a:pPr>
            <a:r>
              <a:rPr lang="en-US" sz="2800" b="1" u="none" strike="noStrike" dirty="0">
                <a:solidFill>
                  <a:schemeClr val="dk1"/>
                </a:solidFill>
                <a:effectLst/>
                <a:uFillTx/>
                <a:latin typeface="Aptos"/>
              </a:rPr>
              <a:t>EPCRA reporting is a tool for preparedness—not just compliance.</a:t>
            </a:r>
            <a:r>
              <a:rPr lang="en-US" sz="2800" b="0" u="none" strike="noStrike" dirty="0">
                <a:solidFill>
                  <a:schemeClr val="dk1"/>
                </a:solidFill>
                <a:effectLst/>
                <a:uFillTx/>
                <a:latin typeface="Aptos"/>
              </a:rPr>
              <a:t> The information submitted by facilities supports local emergency planning and response. </a:t>
            </a:r>
          </a:p>
          <a:p>
            <a:pPr indent="0" algn="l" defTabSz="914040">
              <a:lnSpc>
                <a:spcPct val="90000"/>
              </a:lnSpc>
              <a:spcBef>
                <a:spcPts val="998"/>
              </a:spcBef>
              <a:buNone/>
            </a:pPr>
            <a:endParaRPr lang="en-US" sz="2800" b="0" u="none" strike="noStrike" dirty="0">
              <a:solidFill>
                <a:schemeClr val="dk1"/>
              </a:solidFill>
              <a:effectLst/>
              <a:uFillTx/>
              <a:latin typeface="Aptos"/>
            </a:endParaRPr>
          </a:p>
        </p:txBody>
      </p:sp>
      <p:grpSp>
        <p:nvGrpSpPr>
          <p:cNvPr id="347" name="Group 4"/>
          <p:cNvGrpSpPr/>
          <p:nvPr/>
        </p:nvGrpSpPr>
        <p:grpSpPr>
          <a:xfrm>
            <a:off x="0" y="0"/>
            <a:ext cx="12191760" cy="1200240"/>
            <a:chOff x="0" y="0"/>
            <a:chExt cx="12191760" cy="1200240"/>
          </a:xfrm>
        </p:grpSpPr>
        <p:sp>
          <p:nvSpPr>
            <p:cNvPr id="348"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349" name="Picture 6"/>
            <p:cNvPicPr/>
            <p:nvPr/>
          </p:nvPicPr>
          <p:blipFill>
            <a:blip r:embed="rId3"/>
            <a:stretch>
              <a:fillRect/>
            </a:stretch>
          </p:blipFill>
          <p:spPr>
            <a:xfrm>
              <a:off x="9114840" y="0"/>
              <a:ext cx="2790360" cy="1171440"/>
            </a:xfrm>
            <a:prstGeom prst="rect">
              <a:avLst/>
            </a:prstGeom>
            <a:solidFill>
              <a:schemeClr val="bg1"/>
            </a:solidFill>
            <a:ln w="0">
              <a:noFill/>
            </a:ln>
          </p:spPr>
        </p:pic>
      </p:grpSp>
      <p:pic>
        <p:nvPicPr>
          <p:cNvPr id="350" name="Content Placeholder 15" descr="UPDATE: 22 train cars overturned in Lincoln County derailment"/>
          <p:cNvPicPr/>
          <p:nvPr/>
        </p:nvPicPr>
        <p:blipFill>
          <a:blip r:embed="rId4"/>
          <a:stretch>
            <a:fillRect/>
          </a:stretch>
        </p:blipFill>
        <p:spPr>
          <a:xfrm>
            <a:off x="6172200" y="2544840"/>
            <a:ext cx="5181120" cy="2912760"/>
          </a:xfrm>
          <a:prstGeom prst="rect">
            <a:avLst/>
          </a:prstGeom>
          <a:noFill/>
          <a:ln w="0">
            <a:noFill/>
          </a:ln>
        </p:spPr>
      </p:pic>
      <p:sp>
        <p:nvSpPr>
          <p:cNvPr id="351" name="PlaceHolder 2"/>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3200" b="0" u="none" strike="noStrike" dirty="0">
                <a:solidFill>
                  <a:srgbClr val="FFFFFF"/>
                </a:solidFill>
                <a:effectLst/>
                <a:uFillTx/>
                <a:latin typeface="Aptos Display"/>
              </a:rPr>
              <a:t>Takeaway 4 of 6</a:t>
            </a:r>
            <a:endParaRPr lang="en-US" sz="3200" b="0" u="none" strike="noStrike" dirty="0">
              <a:solidFill>
                <a:schemeClr val="dk1"/>
              </a:solidFill>
              <a:effectLst/>
              <a:uFillTx/>
              <a:latin typeface="Aptos Display"/>
            </a:endParaRPr>
          </a:p>
        </p:txBody>
      </p:sp>
      <p:sp>
        <p:nvSpPr>
          <p:cNvPr id="4" name="PlaceHolder 3"/>
          <p:cNvSpPr>
            <a:spLocks noGrp="1"/>
          </p:cNvSpPr>
          <p:nvPr>
            <p:ph type="sldNum" idx="18"/>
          </p:nvPr>
        </p:nvSpPr>
        <p:spPr/>
        <p:txBody>
          <a:bodyPr/>
          <a:lstStyle/>
          <a:p>
            <a:fld id="{6112A9ED-69FF-45DF-BF95-0594C7EEFBBB}" type="slidenum">
              <a:rPr/>
              <a:t>42</a:t>
            </a:fld>
            <a:endParaRP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 name="PlaceHolder 1"/>
          <p:cNvSpPr>
            <a:spLocks noGrp="1"/>
          </p:cNvSpPr>
          <p:nvPr>
            <p:ph/>
          </p:nvPr>
        </p:nvSpPr>
        <p:spPr>
          <a:xfrm>
            <a:off x="838080" y="1825560"/>
            <a:ext cx="5181120" cy="4350960"/>
          </a:xfrm>
          <a:prstGeom prst="rect">
            <a:avLst/>
          </a:prstGeom>
          <a:noFill/>
          <a:ln w="0">
            <a:noFill/>
          </a:ln>
        </p:spPr>
        <p:txBody>
          <a:bodyPr lIns="91440" tIns="45720" rIns="91440" bIns="45720" anchor="t">
            <a:noAutofit/>
          </a:bodyPr>
          <a:lstStyle/>
          <a:p>
            <a:pPr marL="228600" indent="-228600" algn="l" defTabSz="914040">
              <a:lnSpc>
                <a:spcPct val="90000"/>
              </a:lnSpc>
              <a:spcBef>
                <a:spcPts val="998"/>
              </a:spcBef>
              <a:buClr>
                <a:srgbClr val="000000"/>
              </a:buClr>
              <a:buFont typeface="Arial"/>
              <a:buChar char="•"/>
            </a:pPr>
            <a:r>
              <a:rPr lang="en-US" sz="2800" b="1" u="none" strike="noStrike" dirty="0">
                <a:solidFill>
                  <a:schemeClr val="dk1"/>
                </a:solidFill>
                <a:effectLst/>
                <a:uFillTx/>
                <a:latin typeface="Aptos"/>
              </a:rPr>
              <a:t>EPCRA information is intended to be accessible to the public</a:t>
            </a:r>
            <a:r>
              <a:rPr lang="en-US" sz="2800" b="0" u="none" strike="noStrike" dirty="0">
                <a:solidFill>
                  <a:schemeClr val="dk1"/>
                </a:solidFill>
                <a:effectLst/>
                <a:uFillTx/>
                <a:latin typeface="Aptos"/>
              </a:rPr>
              <a:t>, including emergency plans, Tier II inventories, TRI reports, and release notifications. </a:t>
            </a:r>
          </a:p>
          <a:p>
            <a:pPr indent="0" algn="l" defTabSz="914040">
              <a:lnSpc>
                <a:spcPct val="90000"/>
              </a:lnSpc>
              <a:spcBef>
                <a:spcPts val="998"/>
              </a:spcBef>
              <a:buNone/>
            </a:pPr>
            <a:endParaRPr lang="en-US" sz="2800" b="0" u="none" strike="noStrike" dirty="0">
              <a:solidFill>
                <a:schemeClr val="dk1"/>
              </a:solidFill>
              <a:effectLst/>
              <a:uFillTx/>
              <a:latin typeface="Aptos"/>
            </a:endParaRPr>
          </a:p>
        </p:txBody>
      </p:sp>
      <p:pic>
        <p:nvPicPr>
          <p:cNvPr id="353" name="Picture 352">
            <a:hlinkClick r:id="" action="ppaction://media"/>
          </p:cNvPr>
          <p:cNvPicPr/>
          <p:nvPr>
            <a:videoFile r:link="rId2"/>
            <p:extLst>
              <p:ext uri="{DAA4B4D4-6D71-4841-9C94-3DE7FCFB9230}">
                <p14:media xmlns:p14="http://schemas.microsoft.com/office/powerpoint/2010/main" r:embed="rId1"/>
              </p:ext>
            </p:extLst>
          </p:nvPr>
        </p:nvPicPr>
        <p:blipFill>
          <a:blip r:embed="rId5"/>
          <a:stretch>
            <a:fillRect/>
          </a:stretch>
        </p:blipFill>
        <p:spPr>
          <a:xfrm>
            <a:off x="6172200" y="1881360"/>
            <a:ext cx="5181120" cy="4239720"/>
          </a:xfrm>
          <a:prstGeom prst="rect">
            <a:avLst/>
          </a:prstGeom>
          <a:ln w="0">
            <a:noFill/>
          </a:ln>
        </p:spPr>
      </p:pic>
      <p:grpSp>
        <p:nvGrpSpPr>
          <p:cNvPr id="354" name="Group 4"/>
          <p:cNvGrpSpPr/>
          <p:nvPr/>
        </p:nvGrpSpPr>
        <p:grpSpPr>
          <a:xfrm>
            <a:off x="0" y="0"/>
            <a:ext cx="12191760" cy="1200240"/>
            <a:chOff x="0" y="0"/>
            <a:chExt cx="12191760" cy="1200240"/>
          </a:xfrm>
        </p:grpSpPr>
        <p:sp>
          <p:nvSpPr>
            <p:cNvPr id="355"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356" name="Picture 6"/>
            <p:cNvPicPr/>
            <p:nvPr/>
          </p:nvPicPr>
          <p:blipFill>
            <a:blip r:embed="rId6"/>
            <a:stretch>
              <a:fillRect/>
            </a:stretch>
          </p:blipFill>
          <p:spPr>
            <a:xfrm>
              <a:off x="9114840" y="0"/>
              <a:ext cx="2790360" cy="1171440"/>
            </a:xfrm>
            <a:prstGeom prst="rect">
              <a:avLst/>
            </a:prstGeom>
            <a:solidFill>
              <a:schemeClr val="bg1"/>
            </a:solidFill>
            <a:ln w="0">
              <a:noFill/>
            </a:ln>
          </p:spPr>
        </p:pic>
      </p:grpSp>
      <p:sp>
        <p:nvSpPr>
          <p:cNvPr id="357" name="PlaceHolder 2"/>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3200" b="0" u="none" strike="noStrike" dirty="0">
                <a:solidFill>
                  <a:srgbClr val="FFFFFF"/>
                </a:solidFill>
                <a:effectLst/>
                <a:uFillTx/>
                <a:latin typeface="Aptos Display"/>
              </a:rPr>
              <a:t>Takeaway 5 of 6</a:t>
            </a:r>
            <a:endParaRPr lang="en-US" sz="3200" b="0" u="none" strike="noStrike" dirty="0">
              <a:solidFill>
                <a:schemeClr val="dk1"/>
              </a:solidFill>
              <a:effectLst/>
              <a:uFillTx/>
              <a:latin typeface="Aptos Display"/>
            </a:endParaRPr>
          </a:p>
        </p:txBody>
      </p:sp>
      <p:sp>
        <p:nvSpPr>
          <p:cNvPr id="4" name="PlaceHolder 3"/>
          <p:cNvSpPr>
            <a:spLocks noGrp="1"/>
          </p:cNvSpPr>
          <p:nvPr>
            <p:ph type="sldNum" idx="18"/>
          </p:nvPr>
        </p:nvSpPr>
        <p:spPr/>
        <p:txBody>
          <a:bodyPr/>
          <a:lstStyle/>
          <a:p>
            <a:fld id="{74882F19-129C-442B-B835-BE2ABF36CA94}" type="slidenum">
              <a:rPr/>
              <a:t>43</a:t>
            </a:fld>
            <a:endParaRPr dirty="0"/>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Class="mediacall" fill="hold" nodeType="clickEffect">
                                  <p:stCondLst>
                                    <p:cond delay="0"/>
                                  </p:stCondLst>
                                  <p:childTnLst>
                                    <p:cmd type="call" cmd="playFrom(0.0)">
                                      <p:cBhvr>
                                        <p:cTn id="6" dur="52100" fill="hold"/>
                                        <p:tgtEl>
                                          <p:spTgt spid="35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p:stCondLst>
                    <p:cond delay="indefinite"/>
                  </p:stCondLst>
                </p:cTn>
                <p:tgtEl>
                  <p:spTgt spid="353"/>
                </p:tgtEl>
              </p:cMediaNode>
            </p:video>
            <p:seq>
              <p:cTn id="8" restart="whenNotActive" fill="hold" nodeType="interactiveSeq">
                <p:stCondLst>
                  <p:cond evt="onClick" delay="0">
                    <p:tgtEl>
                      <p:spTgt spid="353"/>
                    </p:tgtEl>
                  </p:cond>
                </p:stCondLst>
                <p:childTnLst>
                  <p:par>
                    <p:cTn id="9" fill="hold">
                      <p:stCondLst>
                        <p:cond evt="onClick" delay="0">
                          <p:tgtEl>
                            <p:spTgt spid="353"/>
                          </p:tgtEl>
                        </p:cond>
                      </p:stCondLst>
                      <p:childTnLst>
                        <p:par>
                          <p:cTn id="10" fill="hold">
                            <p:stCondLst>
                              <p:cond delay="0"/>
                            </p:stCondLst>
                            <p:childTnLst>
                              <p:par>
                                <p:cTn id="11" presetClass="mediacall" fill="hold" nodeType="clickEffect">
                                  <p:stCondLst>
                                    <p:cond delay="0"/>
                                  </p:stCondLst>
                                  <p:childTnLst>
                                    <p:cmd type="call" cmd="togglePause">
                                      <p:cBhvr>
                                        <p:cTn id="12" dur="1" fill="hold"/>
                                        <p:tgtEl>
                                          <p:spTgt spid="353"/>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PlaceHolder 1"/>
          <p:cNvSpPr>
            <a:spLocks noGrp="1"/>
          </p:cNvSpPr>
          <p:nvPr>
            <p:ph/>
          </p:nvPr>
        </p:nvSpPr>
        <p:spPr>
          <a:xfrm>
            <a:off x="838080" y="1825560"/>
            <a:ext cx="5181120" cy="4350960"/>
          </a:xfrm>
          <a:prstGeom prst="rect">
            <a:avLst/>
          </a:prstGeom>
          <a:noFill/>
          <a:ln w="0">
            <a:noFill/>
          </a:ln>
        </p:spPr>
        <p:txBody>
          <a:bodyPr lIns="91440" tIns="45720" rIns="91440" bIns="45720" anchor="t">
            <a:noAutofit/>
          </a:bodyPr>
          <a:lstStyle/>
          <a:p>
            <a:pPr marL="228600" indent="-228600" algn="l" defTabSz="914040">
              <a:lnSpc>
                <a:spcPct val="90000"/>
              </a:lnSpc>
              <a:spcBef>
                <a:spcPts val="998"/>
              </a:spcBef>
              <a:buClr>
                <a:srgbClr val="000000"/>
              </a:buClr>
              <a:buFont typeface="Arial"/>
              <a:buChar char="•"/>
            </a:pPr>
            <a:r>
              <a:rPr lang="en-US" sz="2800" b="1" u="none" strike="noStrike" dirty="0">
                <a:solidFill>
                  <a:schemeClr val="dk1"/>
                </a:solidFill>
                <a:effectLst/>
                <a:uFillTx/>
                <a:latin typeface="Aptos"/>
              </a:rPr>
              <a:t>Use the available tools and data.</a:t>
            </a:r>
            <a:r>
              <a:rPr lang="en-US" sz="2800" b="0" u="none" strike="noStrike" dirty="0">
                <a:solidFill>
                  <a:schemeClr val="dk1"/>
                </a:solidFill>
                <a:effectLst/>
                <a:uFillTx/>
                <a:latin typeface="Aptos"/>
              </a:rPr>
              <a:t> DEQ/EPA resources, Tier II data, GIS, TRI, and CAMEO can help turn EPCRA information into practical emergency-planning resources. </a:t>
            </a:r>
          </a:p>
          <a:p>
            <a:pPr indent="0" algn="l" defTabSz="914040">
              <a:lnSpc>
                <a:spcPct val="90000"/>
              </a:lnSpc>
              <a:spcBef>
                <a:spcPts val="998"/>
              </a:spcBef>
              <a:buNone/>
            </a:pPr>
            <a:endParaRPr lang="en-US" sz="2800" b="0" u="none" strike="noStrike" dirty="0">
              <a:solidFill>
                <a:schemeClr val="dk1"/>
              </a:solidFill>
              <a:effectLst/>
              <a:uFillTx/>
              <a:latin typeface="Aptos"/>
            </a:endParaRPr>
          </a:p>
        </p:txBody>
      </p:sp>
      <p:pic>
        <p:nvPicPr>
          <p:cNvPr id="359" name="Content Placeholder 2"/>
          <p:cNvPicPr/>
          <p:nvPr/>
        </p:nvPicPr>
        <p:blipFill>
          <a:blip r:embed="rId3"/>
          <a:stretch>
            <a:fillRect/>
          </a:stretch>
        </p:blipFill>
        <p:spPr>
          <a:xfrm>
            <a:off x="5437080" y="3349800"/>
            <a:ext cx="6346800" cy="3006000"/>
          </a:xfrm>
          <a:prstGeom prst="rect">
            <a:avLst/>
          </a:prstGeom>
          <a:noFill/>
          <a:ln w="0">
            <a:noFill/>
          </a:ln>
        </p:spPr>
      </p:pic>
      <p:grpSp>
        <p:nvGrpSpPr>
          <p:cNvPr id="360" name="Group 4"/>
          <p:cNvGrpSpPr/>
          <p:nvPr/>
        </p:nvGrpSpPr>
        <p:grpSpPr>
          <a:xfrm>
            <a:off x="0" y="0"/>
            <a:ext cx="12191760" cy="1200240"/>
            <a:chOff x="0" y="0"/>
            <a:chExt cx="12191760" cy="1200240"/>
          </a:xfrm>
        </p:grpSpPr>
        <p:sp>
          <p:nvSpPr>
            <p:cNvPr id="361"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362" name="Picture 6"/>
            <p:cNvPicPr/>
            <p:nvPr/>
          </p:nvPicPr>
          <p:blipFill>
            <a:blip r:embed="rId4"/>
            <a:stretch>
              <a:fillRect/>
            </a:stretch>
          </p:blipFill>
          <p:spPr>
            <a:xfrm>
              <a:off x="9114840" y="0"/>
              <a:ext cx="2790360" cy="1171440"/>
            </a:xfrm>
            <a:prstGeom prst="rect">
              <a:avLst/>
            </a:prstGeom>
            <a:solidFill>
              <a:schemeClr val="bg1"/>
            </a:solidFill>
            <a:ln w="0">
              <a:noFill/>
            </a:ln>
          </p:spPr>
        </p:pic>
      </p:grpSp>
      <p:sp>
        <p:nvSpPr>
          <p:cNvPr id="363" name="PlaceHolder 2"/>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3200" b="0" u="none" strike="noStrike" dirty="0">
                <a:solidFill>
                  <a:srgbClr val="FFFFFF"/>
                </a:solidFill>
                <a:effectLst/>
                <a:uFillTx/>
                <a:latin typeface="Aptos Display"/>
              </a:rPr>
              <a:t>Takeaway 6 of 6</a:t>
            </a:r>
            <a:endParaRPr lang="en-US" sz="3200" b="0" u="none" strike="noStrike" dirty="0">
              <a:solidFill>
                <a:schemeClr val="dk1"/>
              </a:solidFill>
              <a:effectLst/>
              <a:uFillTx/>
              <a:latin typeface="Aptos Display"/>
            </a:endParaRPr>
          </a:p>
        </p:txBody>
      </p:sp>
      <p:sp>
        <p:nvSpPr>
          <p:cNvPr id="4" name="PlaceHolder 3"/>
          <p:cNvSpPr>
            <a:spLocks noGrp="1"/>
          </p:cNvSpPr>
          <p:nvPr>
            <p:ph type="sldNum" idx="18"/>
          </p:nvPr>
        </p:nvSpPr>
        <p:spPr/>
        <p:txBody>
          <a:bodyPr/>
          <a:lstStyle/>
          <a:p>
            <a:fld id="{355DB3F6-1515-49E4-8C3C-31B9948B772D}" type="slidenum">
              <a:rPr/>
              <a:t>44</a:t>
            </a:fld>
            <a:endParaRP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4" name="Group 4"/>
          <p:cNvGrpSpPr/>
          <p:nvPr/>
        </p:nvGrpSpPr>
        <p:grpSpPr>
          <a:xfrm>
            <a:off x="0" y="0"/>
            <a:ext cx="12191760" cy="1200240"/>
            <a:chOff x="0" y="0"/>
            <a:chExt cx="12191760" cy="1200240"/>
          </a:xfrm>
        </p:grpSpPr>
        <p:sp>
          <p:nvSpPr>
            <p:cNvPr id="365" name="Rectangle 5"/>
            <p:cNvSpPr/>
            <p:nvPr/>
          </p:nvSpPr>
          <p:spPr>
            <a:xfrm>
              <a:off x="0" y="0"/>
              <a:ext cx="12191760" cy="1200240"/>
            </a:xfrm>
            <a:prstGeom prst="rect">
              <a:avLst/>
            </a:prstGeom>
            <a:solidFill>
              <a:srgbClr val="156082"/>
            </a:solidFill>
            <a:ln>
              <a:solidFill>
                <a:srgbClr val="092A38"/>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endParaRPr lang="en-US" sz="1800" b="0" u="none" strike="noStrike" dirty="0">
                <a:solidFill>
                  <a:schemeClr val="lt1"/>
                </a:solidFill>
                <a:effectLst/>
                <a:uFillTx/>
                <a:latin typeface="Aptos"/>
              </a:endParaRPr>
            </a:p>
          </p:txBody>
        </p:sp>
        <p:pic>
          <p:nvPicPr>
            <p:cNvPr id="366" name="Picture 6"/>
            <p:cNvPicPr/>
            <p:nvPr/>
          </p:nvPicPr>
          <p:blipFill>
            <a:blip r:embed="rId3"/>
            <a:stretch>
              <a:fillRect/>
            </a:stretch>
          </p:blipFill>
          <p:spPr>
            <a:xfrm>
              <a:off x="9114840" y="0"/>
              <a:ext cx="2790360" cy="1171440"/>
            </a:xfrm>
            <a:prstGeom prst="rect">
              <a:avLst/>
            </a:prstGeom>
            <a:solidFill>
              <a:schemeClr val="bg1"/>
            </a:solidFill>
            <a:ln w="0">
              <a:noFill/>
            </a:ln>
          </p:spPr>
        </p:pic>
      </p:grpSp>
      <p:sp>
        <p:nvSpPr>
          <p:cNvPr id="367" name="PlaceHolder 1"/>
          <p:cNvSpPr>
            <a:spLocks noGrp="1"/>
          </p:cNvSpPr>
          <p:nvPr>
            <p:ph/>
          </p:nvPr>
        </p:nvSpPr>
        <p:spPr>
          <a:xfrm>
            <a:off x="838080" y="1825560"/>
            <a:ext cx="10515240" cy="4350960"/>
          </a:xfrm>
          <a:prstGeom prst="rect">
            <a:avLst/>
          </a:prstGeom>
          <a:noFill/>
          <a:ln w="0">
            <a:noFill/>
          </a:ln>
        </p:spPr>
        <p:txBody>
          <a:bodyPr lIns="91440" tIns="45720" rIns="91440" bIns="45720" anchor="t">
            <a:noAutofit/>
          </a:bodyPr>
          <a:lstStyle/>
          <a:p>
            <a:pPr indent="0" algn="l" defTabSz="914040">
              <a:lnSpc>
                <a:spcPct val="90000"/>
              </a:lnSpc>
              <a:spcBef>
                <a:spcPts val="998"/>
              </a:spcBef>
              <a:buNone/>
              <a:tabLst>
                <a:tab pos="0" algn="l"/>
              </a:tabLst>
            </a:pPr>
            <a:r>
              <a:rPr lang="en-US" sz="2800" b="0" u="none" strike="noStrike" dirty="0">
                <a:solidFill>
                  <a:schemeClr val="dk1"/>
                </a:solidFill>
                <a:effectLst/>
                <a:uFillTx/>
                <a:latin typeface="Aptos"/>
              </a:rPr>
              <a:t>Matt Wormus</a:t>
            </a:r>
          </a:p>
          <a:p>
            <a:pPr indent="0" algn="l" defTabSz="914040">
              <a:lnSpc>
                <a:spcPct val="90000"/>
              </a:lnSpc>
              <a:spcBef>
                <a:spcPts val="998"/>
              </a:spcBef>
              <a:buNone/>
              <a:tabLst>
                <a:tab pos="0" algn="l"/>
              </a:tabLst>
            </a:pPr>
            <a:r>
              <a:rPr lang="en-US" sz="2800" b="0" u="none" strike="noStrike" dirty="0">
                <a:solidFill>
                  <a:schemeClr val="dk1"/>
                </a:solidFill>
                <a:effectLst/>
                <a:uFillTx/>
                <a:latin typeface="Aptos"/>
              </a:rPr>
              <a:t>Oklahoma Hazardous Materials Emergency Response Commission</a:t>
            </a:r>
          </a:p>
          <a:p>
            <a:pPr indent="0" algn="l" defTabSz="914040">
              <a:lnSpc>
                <a:spcPct val="90000"/>
              </a:lnSpc>
              <a:spcBef>
                <a:spcPts val="998"/>
              </a:spcBef>
              <a:buNone/>
              <a:tabLst>
                <a:tab pos="0" algn="l"/>
              </a:tabLst>
            </a:pPr>
            <a:r>
              <a:rPr lang="en-US" sz="2800" b="0" u="none" strike="noStrike" dirty="0">
                <a:solidFill>
                  <a:schemeClr val="dk1"/>
                </a:solidFill>
                <a:effectLst/>
                <a:uFillTx/>
                <a:latin typeface="Aptos"/>
              </a:rPr>
              <a:t>Land Protection Division</a:t>
            </a:r>
          </a:p>
          <a:p>
            <a:pPr indent="0" algn="l" defTabSz="914040">
              <a:lnSpc>
                <a:spcPct val="90000"/>
              </a:lnSpc>
              <a:spcBef>
                <a:spcPts val="998"/>
              </a:spcBef>
              <a:buNone/>
              <a:tabLst>
                <a:tab pos="0" algn="l"/>
              </a:tabLst>
            </a:pPr>
            <a:r>
              <a:rPr lang="en-US" sz="2800" b="0" u="none" strike="noStrike" dirty="0">
                <a:solidFill>
                  <a:schemeClr val="dk1"/>
                </a:solidFill>
                <a:effectLst/>
                <a:uFillTx/>
                <a:latin typeface="Aptos"/>
              </a:rPr>
              <a:t>Chemical Reporting &amp; Preparedness Section</a:t>
            </a:r>
          </a:p>
          <a:p>
            <a:pPr indent="0" algn="l" defTabSz="914040">
              <a:lnSpc>
                <a:spcPct val="90000"/>
              </a:lnSpc>
              <a:spcBef>
                <a:spcPts val="998"/>
              </a:spcBef>
              <a:buNone/>
              <a:tabLst>
                <a:tab pos="0" algn="l"/>
              </a:tabLst>
            </a:pPr>
            <a:r>
              <a:rPr lang="en-US" sz="2800" b="0" u="none" strike="noStrike" dirty="0">
                <a:solidFill>
                  <a:schemeClr val="dk1"/>
                </a:solidFill>
                <a:effectLst/>
                <a:uFillTx/>
                <a:latin typeface="Aptos"/>
              </a:rPr>
              <a:t>Matthew.Wormus@deq.ok.gov</a:t>
            </a:r>
          </a:p>
          <a:p>
            <a:pPr indent="0" algn="l" defTabSz="914040">
              <a:lnSpc>
                <a:spcPct val="90000"/>
              </a:lnSpc>
              <a:spcBef>
                <a:spcPts val="998"/>
              </a:spcBef>
              <a:buNone/>
              <a:tabLst>
                <a:tab pos="0" algn="l"/>
              </a:tabLst>
            </a:pPr>
            <a:r>
              <a:rPr lang="en-US" sz="2800" b="0" u="none" strike="noStrike" dirty="0">
                <a:solidFill>
                  <a:schemeClr val="dk1"/>
                </a:solidFill>
                <a:effectLst/>
                <a:uFillTx/>
                <a:latin typeface="Aptos"/>
              </a:rPr>
              <a:t>Office # - 405-702-5137 </a:t>
            </a:r>
          </a:p>
          <a:p>
            <a:pPr indent="0" algn="l" defTabSz="914040">
              <a:lnSpc>
                <a:spcPct val="90000"/>
              </a:lnSpc>
              <a:spcBef>
                <a:spcPts val="998"/>
              </a:spcBef>
              <a:buNone/>
              <a:tabLst>
                <a:tab pos="0" algn="l"/>
              </a:tabLst>
            </a:pPr>
            <a:r>
              <a:rPr lang="en-US" sz="2800" b="0" u="none" strike="noStrike" dirty="0">
                <a:solidFill>
                  <a:schemeClr val="dk1"/>
                </a:solidFill>
                <a:effectLst/>
                <a:uFillTx/>
                <a:latin typeface="Aptos"/>
              </a:rPr>
              <a:t>Work Cell # - 405-985-8815</a:t>
            </a:r>
          </a:p>
        </p:txBody>
      </p:sp>
      <p:sp>
        <p:nvSpPr>
          <p:cNvPr id="368" name="PlaceHolder 2"/>
          <p:cNvSpPr>
            <a:spLocks noGrp="1"/>
          </p:cNvSpPr>
          <p:nvPr>
            <p:ph type="title"/>
          </p:nvPr>
        </p:nvSpPr>
        <p:spPr>
          <a:xfrm>
            <a:off x="411480" y="91440"/>
            <a:ext cx="8549280" cy="1005480"/>
          </a:xfrm>
          <a:prstGeom prst="rect">
            <a:avLst/>
          </a:prstGeom>
          <a:noFill/>
          <a:ln w="0">
            <a:noFill/>
          </a:ln>
        </p:spPr>
        <p:txBody>
          <a:bodyPr lIns="91440" tIns="45720" rIns="91440" bIns="45720" anchor="ctr">
            <a:noAutofit/>
          </a:bodyPr>
          <a:lstStyle/>
          <a:p>
            <a:pPr indent="0" algn="l" defTabSz="914040">
              <a:lnSpc>
                <a:spcPct val="90000"/>
              </a:lnSpc>
              <a:buNone/>
            </a:pPr>
            <a:r>
              <a:rPr lang="en-US" sz="3600" b="0" u="none" strike="noStrike" dirty="0">
                <a:solidFill>
                  <a:srgbClr val="FFFFFF"/>
                </a:solidFill>
                <a:effectLst/>
                <a:uFillTx/>
                <a:latin typeface="Aptos Display"/>
              </a:rPr>
              <a:t>Questions?     </a:t>
            </a:r>
            <a:endParaRPr lang="en-US" sz="3600" b="0" u="none" strike="noStrike" dirty="0">
              <a:solidFill>
                <a:schemeClr val="dk1"/>
              </a:solidFill>
              <a:effectLst/>
              <a:uFillTx/>
              <a:latin typeface="Aptos Display"/>
            </a:endParaRPr>
          </a:p>
        </p:txBody>
      </p:sp>
      <p:sp>
        <p:nvSpPr>
          <p:cNvPr id="4" name="PlaceHolder 3"/>
          <p:cNvSpPr>
            <a:spLocks noGrp="1"/>
          </p:cNvSpPr>
          <p:nvPr>
            <p:ph type="sldNum" idx="12"/>
          </p:nvPr>
        </p:nvSpPr>
        <p:spPr/>
        <p:txBody>
          <a:bodyPr/>
          <a:lstStyle/>
          <a:p>
            <a:fld id="{0F8D5147-EBD8-441F-B75D-E190489ABCE0}" type="slidenum">
              <a:rPr/>
              <a:t>45</a:t>
            </a:fld>
            <a:endParaRPr dirty="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2.xml><?xml version="1.0" encoding="utf-8"?>
<a:theme xmlns:a="http://schemas.openxmlformats.org/drawingml/2006/main" name="Office Theme">
  <a:themeElements>
    <a:clrScheme name="Classic">
      <a:dk1>
        <a:srgbClr val="000000"/>
      </a:dk1>
      <a:lt1>
        <a:srgbClr val="FFFFFF"/>
      </a:lt1>
      <a:dk2>
        <a:srgbClr val="2E2706"/>
      </a:dk2>
      <a:lt2>
        <a:srgbClr val="EEEEEE"/>
      </a:lt2>
      <a:accent1>
        <a:srgbClr val="3465A4"/>
      </a:accent1>
      <a:accent2>
        <a:srgbClr val="168253"/>
      </a:accent2>
      <a:accent3>
        <a:srgbClr val="D62E4E"/>
      </a:accent3>
      <a:accent4>
        <a:srgbClr val="729FCF"/>
      </a:accent4>
      <a:accent5>
        <a:srgbClr val="5EB91E"/>
      </a:accent5>
      <a:accent6>
        <a:srgbClr val="EA7500"/>
      </a:accent6>
      <a:hlink>
        <a:srgbClr val="0060FF"/>
      </a:hlink>
      <a:folHlink>
        <a:srgbClr val="8020D9"/>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999</TotalTime>
  <Words>3387</Words>
  <Application>Microsoft Office PowerPoint</Application>
  <PresentationFormat>Widescreen</PresentationFormat>
  <Paragraphs>426</Paragraphs>
  <Slides>45</Slides>
  <Notes>45</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Aptos</vt:lpstr>
      <vt:lpstr>Aptos Display</vt:lpstr>
      <vt:lpstr>Arial</vt:lpstr>
      <vt:lpstr>Calibri</vt:lpstr>
      <vt:lpstr>Symbol</vt:lpstr>
      <vt:lpstr>Wingdings</vt:lpstr>
      <vt:lpstr>Office Theme</vt:lpstr>
      <vt:lpstr>WELCOME!</vt:lpstr>
      <vt:lpstr>EPCRA 101: From Chemical Storage to Community Preparedness Matt Wormus 9/29/2026</vt:lpstr>
      <vt:lpstr>Agenda for Today</vt:lpstr>
      <vt:lpstr>History</vt:lpstr>
      <vt:lpstr>Origins of EPCRA: Setting the Stage</vt:lpstr>
      <vt:lpstr>Chemical Incidents in the USA before 1980</vt:lpstr>
      <vt:lpstr>Union Carbide Disaster – Bhopal, India</vt:lpstr>
      <vt:lpstr>Origins of EPCRA – 1985</vt:lpstr>
      <vt:lpstr>EPCRA: Emergency Planning and Community Right-to-Know Act</vt:lpstr>
      <vt:lpstr>How Big Is EPCRA?</vt:lpstr>
      <vt:lpstr>EPCRA Formation and LEPCs </vt:lpstr>
      <vt:lpstr>EPCRA’s First Steps</vt:lpstr>
      <vt:lpstr>EPCRA 301 in Oklahoma</vt:lpstr>
      <vt:lpstr>LEPCs</vt:lpstr>
      <vt:lpstr>Make Up Of LEPCs</vt:lpstr>
      <vt:lpstr>LEPC Adaptations Over Time</vt:lpstr>
      <vt:lpstr>EPCRA 302: Substances, Facilities, and Thresholds</vt:lpstr>
      <vt:lpstr>EPCRA 303 – Comprehensive Emergency Response Plans</vt:lpstr>
      <vt:lpstr>What The LEPC Should Evaluate?</vt:lpstr>
      <vt:lpstr>Reporting sections </vt:lpstr>
      <vt:lpstr>EPCRA 304 – Spill Reporting/Notification</vt:lpstr>
      <vt:lpstr>Spill Reporting Numbers</vt:lpstr>
      <vt:lpstr>EPCRA 311/312: Community Right-to-Know</vt:lpstr>
      <vt:lpstr>Tier II Reporting</vt:lpstr>
      <vt:lpstr>2026 Tier II Map</vt:lpstr>
      <vt:lpstr>Tier II Data Workflow</vt:lpstr>
      <vt:lpstr>Section 313: Toxics Release Inventory (TRI)</vt:lpstr>
      <vt:lpstr>Who Files a TRI Form R?</vt:lpstr>
      <vt:lpstr>EPCRA Section 324 – Public Availability</vt:lpstr>
      <vt:lpstr>Exemptions </vt:lpstr>
      <vt:lpstr>EPCRA Exemptions</vt:lpstr>
      <vt:lpstr>Hazmat Not Reported on Tier II</vt:lpstr>
      <vt:lpstr>Resources/Q&amp;As</vt:lpstr>
      <vt:lpstr>EPCRA Tools and Resources</vt:lpstr>
      <vt:lpstr>CAMEO Software Suite</vt:lpstr>
      <vt:lpstr>NASTTPO</vt:lpstr>
      <vt:lpstr>Future Webinar Plan (Subject to Change)</vt:lpstr>
      <vt:lpstr>Takeaways</vt:lpstr>
      <vt:lpstr>Takeaway 1 of 6</vt:lpstr>
      <vt:lpstr>Takeaway 2 of 6</vt:lpstr>
      <vt:lpstr>Takeaway 3 of 6</vt:lpstr>
      <vt:lpstr>Takeaway 4 of 6</vt:lpstr>
      <vt:lpstr>Takeaway 5 of 6</vt:lpstr>
      <vt:lpstr>Takeaway 6 of 6</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Matthew Wormus</dc:creator>
  <dc:description/>
  <cp:lastModifiedBy>Matthew Wormus</cp:lastModifiedBy>
  <cp:revision>2</cp:revision>
  <cp:lastPrinted>2026-09-28T16:57:01Z</cp:lastPrinted>
  <dcterms:created xsi:type="dcterms:W3CDTF">2026-09-11T15:05:37Z</dcterms:created>
  <dcterms:modified xsi:type="dcterms:W3CDTF">2026-09-29T18:47:53Z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MClips">
    <vt:r8>1</vt:r8>
  </property>
  <property fmtid="{D5CDD505-2E9C-101B-9397-08002B2CF9AE}" pid="3" name="Notes">
    <vt:r8>5</vt:r8>
  </property>
  <property fmtid="{D5CDD505-2E9C-101B-9397-08002B2CF9AE}" pid="4" name="PresentationFormat">
    <vt:lpwstr>Widescreen</vt:lpwstr>
  </property>
  <property fmtid="{D5CDD505-2E9C-101B-9397-08002B2CF9AE}" pid="5" name="Slides">
    <vt:r8>45</vt:r8>
  </property>
</Properties>
</file>