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34"/>
  </p:notesMasterIdLst>
  <p:sldIdLst>
    <p:sldId id="270" r:id="rId2"/>
    <p:sldId id="342" r:id="rId3"/>
    <p:sldId id="280" r:id="rId4"/>
    <p:sldId id="343" r:id="rId5"/>
    <p:sldId id="272" r:id="rId6"/>
    <p:sldId id="273" r:id="rId7"/>
    <p:sldId id="274" r:id="rId8"/>
    <p:sldId id="278" r:id="rId9"/>
    <p:sldId id="279" r:id="rId10"/>
    <p:sldId id="296" r:id="rId11"/>
    <p:sldId id="291" r:id="rId12"/>
    <p:sldId id="281" r:id="rId13"/>
    <p:sldId id="282" r:id="rId14"/>
    <p:sldId id="447" r:id="rId15"/>
    <p:sldId id="263" r:id="rId16"/>
    <p:sldId id="287" r:id="rId17"/>
    <p:sldId id="293" r:id="rId18"/>
    <p:sldId id="295" r:id="rId19"/>
    <p:sldId id="450" r:id="rId20"/>
    <p:sldId id="451" r:id="rId21"/>
    <p:sldId id="452" r:id="rId22"/>
    <p:sldId id="453" r:id="rId23"/>
    <p:sldId id="454" r:id="rId24"/>
    <p:sldId id="455" r:id="rId25"/>
    <p:sldId id="448" r:id="rId26"/>
    <p:sldId id="312" r:id="rId27"/>
    <p:sldId id="337" r:id="rId28"/>
    <p:sldId id="307" r:id="rId29"/>
    <p:sldId id="456" r:id="rId30"/>
    <p:sldId id="302" r:id="rId31"/>
    <p:sldId id="299" r:id="rId32"/>
    <p:sldId id="301"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entury Gothic" pitchFamily="34" charset="0"/>
        <a:ea typeface="+mn-ea"/>
        <a:cs typeface="+mn-cs"/>
      </a:defRPr>
    </a:lvl1pPr>
    <a:lvl2pPr marL="457200" algn="l" rtl="0" fontAlgn="base">
      <a:spcBef>
        <a:spcPct val="0"/>
      </a:spcBef>
      <a:spcAft>
        <a:spcPct val="0"/>
      </a:spcAft>
      <a:defRPr kern="1200">
        <a:solidFill>
          <a:schemeClr val="tx1"/>
        </a:solidFill>
        <a:latin typeface="Century Gothic" pitchFamily="34" charset="0"/>
        <a:ea typeface="+mn-ea"/>
        <a:cs typeface="+mn-cs"/>
      </a:defRPr>
    </a:lvl2pPr>
    <a:lvl3pPr marL="914400" algn="l" rtl="0" fontAlgn="base">
      <a:spcBef>
        <a:spcPct val="0"/>
      </a:spcBef>
      <a:spcAft>
        <a:spcPct val="0"/>
      </a:spcAft>
      <a:defRPr kern="1200">
        <a:solidFill>
          <a:schemeClr val="tx1"/>
        </a:solidFill>
        <a:latin typeface="Century Gothic" pitchFamily="34" charset="0"/>
        <a:ea typeface="+mn-ea"/>
        <a:cs typeface="+mn-cs"/>
      </a:defRPr>
    </a:lvl3pPr>
    <a:lvl4pPr marL="1371600" algn="l" rtl="0" fontAlgn="base">
      <a:spcBef>
        <a:spcPct val="0"/>
      </a:spcBef>
      <a:spcAft>
        <a:spcPct val="0"/>
      </a:spcAft>
      <a:defRPr kern="1200">
        <a:solidFill>
          <a:schemeClr val="tx1"/>
        </a:solidFill>
        <a:latin typeface="Century Gothic" pitchFamily="34" charset="0"/>
        <a:ea typeface="+mn-ea"/>
        <a:cs typeface="+mn-cs"/>
      </a:defRPr>
    </a:lvl4pPr>
    <a:lvl5pPr marL="1828800" algn="l" rtl="0" fontAlgn="base">
      <a:spcBef>
        <a:spcPct val="0"/>
      </a:spcBef>
      <a:spcAft>
        <a:spcPct val="0"/>
      </a:spcAft>
      <a:defRPr kern="1200">
        <a:solidFill>
          <a:schemeClr val="tx1"/>
        </a:solidFill>
        <a:latin typeface="Century Gothic" pitchFamily="34" charset="0"/>
        <a:ea typeface="+mn-ea"/>
        <a:cs typeface="+mn-cs"/>
      </a:defRPr>
    </a:lvl5pPr>
    <a:lvl6pPr marL="2286000" algn="l" defTabSz="914400" rtl="0" eaLnBrk="1" latinLnBrk="0" hangingPunct="1">
      <a:defRPr kern="1200">
        <a:solidFill>
          <a:schemeClr val="tx1"/>
        </a:solidFill>
        <a:latin typeface="Century Gothic" pitchFamily="34" charset="0"/>
        <a:ea typeface="+mn-ea"/>
        <a:cs typeface="+mn-cs"/>
      </a:defRPr>
    </a:lvl6pPr>
    <a:lvl7pPr marL="2743200" algn="l" defTabSz="914400" rtl="0" eaLnBrk="1" latinLnBrk="0" hangingPunct="1">
      <a:defRPr kern="1200">
        <a:solidFill>
          <a:schemeClr val="tx1"/>
        </a:solidFill>
        <a:latin typeface="Century Gothic" pitchFamily="34" charset="0"/>
        <a:ea typeface="+mn-ea"/>
        <a:cs typeface="+mn-cs"/>
      </a:defRPr>
    </a:lvl7pPr>
    <a:lvl8pPr marL="3200400" algn="l" defTabSz="914400" rtl="0" eaLnBrk="1" latinLnBrk="0" hangingPunct="1">
      <a:defRPr kern="1200">
        <a:solidFill>
          <a:schemeClr val="tx1"/>
        </a:solidFill>
        <a:latin typeface="Century Gothic" pitchFamily="34" charset="0"/>
        <a:ea typeface="+mn-ea"/>
        <a:cs typeface="+mn-cs"/>
      </a:defRPr>
    </a:lvl8pPr>
    <a:lvl9pPr marL="3657600" algn="l" defTabSz="914400" rtl="0" eaLnBrk="1" latinLnBrk="0" hangingPunct="1">
      <a:defRPr kern="1200">
        <a:solidFill>
          <a:schemeClr val="tx1"/>
        </a:solidFill>
        <a:latin typeface="Century Gothic"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0E4A3"/>
    <a:srgbClr val="FFFFCC"/>
    <a:srgbClr val="339966"/>
    <a:srgbClr val="FFFF99"/>
    <a:srgbClr val="99CC00"/>
    <a:srgbClr val="333333"/>
    <a:srgbClr val="5F5F5F"/>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9" autoAdjust="0"/>
    <p:restoredTop sz="72432" autoAdjust="0"/>
  </p:normalViewPr>
  <p:slideViewPr>
    <p:cSldViewPr showGuides="1">
      <p:cViewPr varScale="1">
        <p:scale>
          <a:sx n="40" d="100"/>
          <a:sy n="40" d="100"/>
        </p:scale>
        <p:origin x="-509" y="-72"/>
      </p:cViewPr>
      <p:guideLst>
        <p:guide orient="horz" pos="2160"/>
        <p:guide pos="2880"/>
      </p:guideLst>
    </p:cSldViewPr>
  </p:slideViewPr>
  <p:outlineViewPr>
    <p:cViewPr>
      <p:scale>
        <a:sx n="33" d="100"/>
        <a:sy n="33" d="100"/>
      </p:scale>
      <p:origin x="0" y="1200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4" d="100"/>
          <a:sy n="44" d="100"/>
        </p:scale>
        <p:origin x="-2218" y="-6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D80CCE-9613-42B7-A28E-99A36F3FDF16}" type="doc">
      <dgm:prSet loTypeId="urn:diagrams.loki3.com/BracketList" loCatId="list" qsTypeId="urn:microsoft.com/office/officeart/2005/8/quickstyle/simple3" qsCatId="simple" csTypeId="urn:microsoft.com/office/officeart/2005/8/colors/accent1_2" csCatId="accent1" phldr="1"/>
      <dgm:spPr/>
      <dgm:t>
        <a:bodyPr/>
        <a:lstStyle/>
        <a:p>
          <a:endParaRPr lang="en-US"/>
        </a:p>
      </dgm:t>
    </dgm:pt>
    <dgm:pt modelId="{60B68437-23FE-487C-BDA4-739B29892CFF}">
      <dgm:prSet custT="1"/>
      <dgm:spPr/>
      <dgm:t>
        <a:bodyPr/>
        <a:lstStyle/>
        <a:p>
          <a:pPr rtl="0"/>
          <a:r>
            <a:rPr lang="en-US" sz="2800" dirty="0" smtClean="0"/>
            <a:t>“Pollution Prevention” (P2) means</a:t>
          </a:r>
        </a:p>
        <a:p>
          <a:pPr rtl="0"/>
          <a:r>
            <a:rPr lang="en-US" sz="2000" i="1" dirty="0" smtClean="0"/>
            <a:t>Pollution Prevention Act of 1990</a:t>
          </a:r>
          <a:endParaRPr lang="en-US" sz="2000" i="1" dirty="0"/>
        </a:p>
      </dgm:t>
    </dgm:pt>
    <dgm:pt modelId="{DFEB584C-3A7A-4596-9882-F96464D720D9}" type="parTrans" cxnId="{4D969CAF-1D66-453D-A7AD-6235E0FC0AED}">
      <dgm:prSet/>
      <dgm:spPr/>
      <dgm:t>
        <a:bodyPr/>
        <a:lstStyle/>
        <a:p>
          <a:endParaRPr lang="en-US" sz="2400"/>
        </a:p>
      </dgm:t>
    </dgm:pt>
    <dgm:pt modelId="{390CC253-6F39-46CE-8602-04ECE06B28BE}" type="sibTrans" cxnId="{4D969CAF-1D66-453D-A7AD-6235E0FC0AED}">
      <dgm:prSet/>
      <dgm:spPr/>
      <dgm:t>
        <a:bodyPr/>
        <a:lstStyle/>
        <a:p>
          <a:endParaRPr lang="en-US" sz="2400"/>
        </a:p>
      </dgm:t>
    </dgm:pt>
    <dgm:pt modelId="{65FEE698-29F4-4087-BF44-D9B42628FA7A}">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effectLst>
          <a:outerShdw blurRad="63500" sx="102000" sy="102000" algn="ctr" rotWithShape="0">
            <a:prstClr val="black">
              <a:alpha val="40000"/>
            </a:prstClr>
          </a:outerShdw>
        </a:effectLst>
      </dgm:spPr>
      <dgm:t>
        <a:bodyPr/>
        <a:lstStyle/>
        <a:p>
          <a:pPr rtl="0"/>
          <a:r>
            <a:rPr lang="en-US" sz="2400" dirty="0" smtClean="0"/>
            <a:t>Any practice which reduces the use of any hazardous substance or amount of any pollutant or contaminant prior to recycling, treatment or disposal.</a:t>
          </a:r>
          <a:br>
            <a:rPr lang="en-US" sz="2400" dirty="0" smtClean="0"/>
          </a:br>
          <a:endParaRPr lang="en-US" sz="2400" dirty="0"/>
        </a:p>
      </dgm:t>
    </dgm:pt>
    <dgm:pt modelId="{53124288-83B2-49AF-9E97-C53BD67608C4}" type="parTrans" cxnId="{2A09F2D5-6DA3-40E5-954D-925E30CC8D1C}">
      <dgm:prSet/>
      <dgm:spPr/>
      <dgm:t>
        <a:bodyPr/>
        <a:lstStyle/>
        <a:p>
          <a:endParaRPr lang="en-US" sz="2400"/>
        </a:p>
      </dgm:t>
    </dgm:pt>
    <dgm:pt modelId="{43504127-DB8F-4F39-96AE-10361516FFC3}" type="sibTrans" cxnId="{2A09F2D5-6DA3-40E5-954D-925E30CC8D1C}">
      <dgm:prSet/>
      <dgm:spPr/>
      <dgm:t>
        <a:bodyPr/>
        <a:lstStyle/>
        <a:p>
          <a:endParaRPr lang="en-US" sz="2400"/>
        </a:p>
      </dgm:t>
    </dgm:pt>
    <dgm:pt modelId="{733AB7D0-3612-41F4-8149-6EDD1572886D}">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effectLst>
          <a:outerShdw blurRad="63500" sx="102000" sy="102000" algn="ctr" rotWithShape="0">
            <a:prstClr val="black">
              <a:alpha val="40000"/>
            </a:prstClr>
          </a:outerShdw>
        </a:effectLst>
      </dgm:spPr>
      <dgm:t>
        <a:bodyPr/>
        <a:lstStyle/>
        <a:p>
          <a:pPr rtl="0"/>
          <a:r>
            <a:rPr lang="en-US" sz="2400" dirty="0" smtClean="0"/>
            <a:t>Reduction of the hazards to public health and the environment associated with the use or release or both of such substances, pollutants or contaminants. </a:t>
          </a:r>
          <a:endParaRPr lang="en-US" sz="2400" dirty="0"/>
        </a:p>
      </dgm:t>
    </dgm:pt>
    <dgm:pt modelId="{F6CB2414-5B14-439C-9EFB-87A3A559B981}" type="parTrans" cxnId="{9D37A078-96B7-4BFA-8C80-B2D43EA5827B}">
      <dgm:prSet/>
      <dgm:spPr/>
      <dgm:t>
        <a:bodyPr/>
        <a:lstStyle/>
        <a:p>
          <a:endParaRPr lang="en-US" sz="2400"/>
        </a:p>
      </dgm:t>
    </dgm:pt>
    <dgm:pt modelId="{CD1299E8-4340-4496-B698-876EDADF5714}" type="sibTrans" cxnId="{9D37A078-96B7-4BFA-8C80-B2D43EA5827B}">
      <dgm:prSet/>
      <dgm:spPr/>
      <dgm:t>
        <a:bodyPr/>
        <a:lstStyle/>
        <a:p>
          <a:endParaRPr lang="en-US" sz="2400"/>
        </a:p>
      </dgm:t>
    </dgm:pt>
    <dgm:pt modelId="{AE9453EC-74DC-443B-BC62-FFAC2DAF3EDB}" type="pres">
      <dgm:prSet presAssocID="{FED80CCE-9613-42B7-A28E-99A36F3FDF16}" presName="Name0" presStyleCnt="0">
        <dgm:presLayoutVars>
          <dgm:dir/>
          <dgm:animLvl val="lvl"/>
          <dgm:resizeHandles val="exact"/>
        </dgm:presLayoutVars>
      </dgm:prSet>
      <dgm:spPr/>
      <dgm:t>
        <a:bodyPr/>
        <a:lstStyle/>
        <a:p>
          <a:endParaRPr lang="en-US"/>
        </a:p>
      </dgm:t>
    </dgm:pt>
    <dgm:pt modelId="{3BEB9B2E-A593-4F20-B3C1-02C26B421F44}" type="pres">
      <dgm:prSet presAssocID="{60B68437-23FE-487C-BDA4-739B29892CFF}" presName="linNode" presStyleCnt="0"/>
      <dgm:spPr/>
    </dgm:pt>
    <dgm:pt modelId="{187502C8-57A3-4C16-BFCB-1895F5E70C34}" type="pres">
      <dgm:prSet presAssocID="{60B68437-23FE-487C-BDA4-739B29892CFF}" presName="parTx" presStyleLbl="revTx" presStyleIdx="0" presStyleCnt="1" custScaleX="133173" custScaleY="860946">
        <dgm:presLayoutVars>
          <dgm:chMax val="1"/>
          <dgm:bulletEnabled val="1"/>
        </dgm:presLayoutVars>
      </dgm:prSet>
      <dgm:spPr/>
      <dgm:t>
        <a:bodyPr/>
        <a:lstStyle/>
        <a:p>
          <a:endParaRPr lang="en-US"/>
        </a:p>
      </dgm:t>
    </dgm:pt>
    <dgm:pt modelId="{9E448D77-8000-4D7E-B49A-4FF28A0DB3D6}" type="pres">
      <dgm:prSet presAssocID="{60B68437-23FE-487C-BDA4-739B29892CFF}" presName="bracket" presStyleLbl="parChTrans1D1" presStyleIdx="0" presStyleCnt="1"/>
      <dgm:spPr>
        <a:ln>
          <a:solidFill>
            <a:schemeClr val="accent1">
              <a:lumMod val="50000"/>
            </a:schemeClr>
          </a:solidFill>
        </a:ln>
      </dgm:spPr>
      <dgm:t>
        <a:bodyPr/>
        <a:lstStyle/>
        <a:p>
          <a:endParaRPr lang="en-US"/>
        </a:p>
      </dgm:t>
    </dgm:pt>
    <dgm:pt modelId="{D4837A35-65F7-4D10-B1F7-A5CBD658970D}" type="pres">
      <dgm:prSet presAssocID="{60B68437-23FE-487C-BDA4-739B29892CFF}" presName="spH" presStyleCnt="0"/>
      <dgm:spPr/>
    </dgm:pt>
    <dgm:pt modelId="{93D5DACF-8FE9-4D36-8B4C-9C20E9AA6DB2}" type="pres">
      <dgm:prSet presAssocID="{60B68437-23FE-487C-BDA4-739B29892CFF}" presName="desTx" presStyleLbl="node1" presStyleIdx="0" presStyleCnt="1" custScaleX="82496" custScaleY="244592">
        <dgm:presLayoutVars>
          <dgm:bulletEnabled val="1"/>
        </dgm:presLayoutVars>
      </dgm:prSet>
      <dgm:spPr/>
      <dgm:t>
        <a:bodyPr/>
        <a:lstStyle/>
        <a:p>
          <a:endParaRPr lang="en-US"/>
        </a:p>
      </dgm:t>
    </dgm:pt>
  </dgm:ptLst>
  <dgm:cxnLst>
    <dgm:cxn modelId="{4AD70FF0-B563-4A47-A57D-7AB8880862BB}" type="presOf" srcId="{FED80CCE-9613-42B7-A28E-99A36F3FDF16}" destId="{AE9453EC-74DC-443B-BC62-FFAC2DAF3EDB}" srcOrd="0" destOrd="0" presId="urn:diagrams.loki3.com/BracketList"/>
    <dgm:cxn modelId="{9D37A078-96B7-4BFA-8C80-B2D43EA5827B}" srcId="{60B68437-23FE-487C-BDA4-739B29892CFF}" destId="{733AB7D0-3612-41F4-8149-6EDD1572886D}" srcOrd="1" destOrd="0" parTransId="{F6CB2414-5B14-439C-9EFB-87A3A559B981}" sibTransId="{CD1299E8-4340-4496-B698-876EDADF5714}"/>
    <dgm:cxn modelId="{2A09F2D5-6DA3-40E5-954D-925E30CC8D1C}" srcId="{60B68437-23FE-487C-BDA4-739B29892CFF}" destId="{65FEE698-29F4-4087-BF44-D9B42628FA7A}" srcOrd="0" destOrd="0" parTransId="{53124288-83B2-49AF-9E97-C53BD67608C4}" sibTransId="{43504127-DB8F-4F39-96AE-10361516FFC3}"/>
    <dgm:cxn modelId="{4D969CAF-1D66-453D-A7AD-6235E0FC0AED}" srcId="{FED80CCE-9613-42B7-A28E-99A36F3FDF16}" destId="{60B68437-23FE-487C-BDA4-739B29892CFF}" srcOrd="0" destOrd="0" parTransId="{DFEB584C-3A7A-4596-9882-F96464D720D9}" sibTransId="{390CC253-6F39-46CE-8602-04ECE06B28BE}"/>
    <dgm:cxn modelId="{00B2C7D7-862B-4667-87C7-DC0C6483EB37}" type="presOf" srcId="{65FEE698-29F4-4087-BF44-D9B42628FA7A}" destId="{93D5DACF-8FE9-4D36-8B4C-9C20E9AA6DB2}" srcOrd="0" destOrd="0" presId="urn:diagrams.loki3.com/BracketList"/>
    <dgm:cxn modelId="{BBEE7AA9-3F10-4BBF-A547-C83BDD80EAB1}" type="presOf" srcId="{733AB7D0-3612-41F4-8149-6EDD1572886D}" destId="{93D5DACF-8FE9-4D36-8B4C-9C20E9AA6DB2}" srcOrd="0" destOrd="1" presId="urn:diagrams.loki3.com/BracketList"/>
    <dgm:cxn modelId="{5489F522-80EE-43B3-B9DE-21F105E62D97}" type="presOf" srcId="{60B68437-23FE-487C-BDA4-739B29892CFF}" destId="{187502C8-57A3-4C16-BFCB-1895F5E70C34}" srcOrd="0" destOrd="0" presId="urn:diagrams.loki3.com/BracketList"/>
    <dgm:cxn modelId="{B8523F4F-790B-40FD-BCBA-E8E716C9465A}" type="presParOf" srcId="{AE9453EC-74DC-443B-BC62-FFAC2DAF3EDB}" destId="{3BEB9B2E-A593-4F20-B3C1-02C26B421F44}" srcOrd="0" destOrd="0" presId="urn:diagrams.loki3.com/BracketList"/>
    <dgm:cxn modelId="{A9F60574-FD5F-49A1-A0FD-9F80B45F4868}" type="presParOf" srcId="{3BEB9B2E-A593-4F20-B3C1-02C26B421F44}" destId="{187502C8-57A3-4C16-BFCB-1895F5E70C34}" srcOrd="0" destOrd="0" presId="urn:diagrams.loki3.com/BracketList"/>
    <dgm:cxn modelId="{D3A86790-F98E-4141-A559-216644DB935E}" type="presParOf" srcId="{3BEB9B2E-A593-4F20-B3C1-02C26B421F44}" destId="{9E448D77-8000-4D7E-B49A-4FF28A0DB3D6}" srcOrd="1" destOrd="0" presId="urn:diagrams.loki3.com/BracketList"/>
    <dgm:cxn modelId="{217C2B49-DE70-474B-BC7F-95B6FE64B4F5}" type="presParOf" srcId="{3BEB9B2E-A593-4F20-B3C1-02C26B421F44}" destId="{D4837A35-65F7-4D10-B1F7-A5CBD658970D}" srcOrd="2" destOrd="0" presId="urn:diagrams.loki3.com/BracketList"/>
    <dgm:cxn modelId="{0D4BA006-16A6-4E7A-9932-0CF2766EA106}" type="presParOf" srcId="{3BEB9B2E-A593-4F20-B3C1-02C26B421F44}" destId="{93D5DACF-8FE9-4D36-8B4C-9C20E9AA6DB2}"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94E403E-4B0F-4365-ADD4-BD2EF7A7321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6DADACCE-8C61-4EF7-9F3F-4E591024A5B9}">
      <dgm:prSet custT="1"/>
      <dgm:spPr>
        <a:solidFill>
          <a:srgbClr val="A0E4A3"/>
        </a:solidFill>
      </dgm:spPr>
      <dgm:t>
        <a:bodyPr/>
        <a:lstStyle/>
        <a:p>
          <a:pPr rtl="0"/>
          <a:r>
            <a:rPr lang="en-US" sz="3600" dirty="0" err="1" smtClean="0">
              <a:solidFill>
                <a:schemeClr val="tx1"/>
              </a:solidFill>
            </a:rPr>
            <a:t>OKStar</a:t>
          </a:r>
          <a:r>
            <a:rPr lang="en-US" sz="3600" dirty="0" smtClean="0">
              <a:solidFill>
                <a:schemeClr val="tx1"/>
              </a:solidFill>
            </a:rPr>
            <a:t> Appeals to Facilities of all Sizes</a:t>
          </a:r>
          <a:endParaRPr lang="en-US" sz="3600" dirty="0">
            <a:solidFill>
              <a:schemeClr val="tx1"/>
            </a:solidFill>
          </a:endParaRPr>
        </a:p>
      </dgm:t>
    </dgm:pt>
    <dgm:pt modelId="{DE1AA499-06FE-49AC-9E90-390ABF5906A8}" type="parTrans" cxnId="{589C8E34-EE74-410F-9055-880A7706224D}">
      <dgm:prSet/>
      <dgm:spPr/>
      <dgm:t>
        <a:bodyPr/>
        <a:lstStyle/>
        <a:p>
          <a:endParaRPr lang="en-US" sz="2400"/>
        </a:p>
      </dgm:t>
    </dgm:pt>
    <dgm:pt modelId="{933D4363-A413-435B-925A-39E632037755}" type="sibTrans" cxnId="{589C8E34-EE74-410F-9055-880A7706224D}">
      <dgm:prSet/>
      <dgm:spPr/>
      <dgm:t>
        <a:bodyPr/>
        <a:lstStyle/>
        <a:p>
          <a:endParaRPr lang="en-US" sz="2400"/>
        </a:p>
      </dgm:t>
    </dgm:pt>
    <dgm:pt modelId="{30ECAEEF-4B55-4660-909F-1E7DFB0653DE}">
      <dgm:prSet custT="1"/>
      <dgm:spPr>
        <a:ln>
          <a:solidFill>
            <a:srgbClr val="339966"/>
          </a:solidFill>
        </a:ln>
      </dgm:spPr>
      <dgm:t>
        <a:bodyPr/>
        <a:lstStyle/>
        <a:p>
          <a:pPr rtl="0"/>
          <a:r>
            <a:rPr lang="en-US" sz="2800" smtClean="0"/>
            <a:t>Altus Air Force Base</a:t>
          </a:r>
          <a:endParaRPr lang="en-US" sz="2800"/>
        </a:p>
      </dgm:t>
    </dgm:pt>
    <dgm:pt modelId="{64F4E2FD-52C7-4C0A-A881-9C91F3CC2204}" type="parTrans" cxnId="{CC58AD09-4CDB-4867-915A-A1384A49CFDA}">
      <dgm:prSet/>
      <dgm:spPr/>
      <dgm:t>
        <a:bodyPr/>
        <a:lstStyle/>
        <a:p>
          <a:endParaRPr lang="en-US" sz="2400"/>
        </a:p>
      </dgm:t>
    </dgm:pt>
    <dgm:pt modelId="{71F272EF-67E1-4378-B49A-5103833A2FE6}" type="sibTrans" cxnId="{CC58AD09-4CDB-4867-915A-A1384A49CFDA}">
      <dgm:prSet/>
      <dgm:spPr/>
      <dgm:t>
        <a:bodyPr/>
        <a:lstStyle/>
        <a:p>
          <a:endParaRPr lang="en-US" sz="2400"/>
        </a:p>
      </dgm:t>
    </dgm:pt>
    <dgm:pt modelId="{FF1FA3C1-2816-4CC7-8F65-A3E6DBED3F83}">
      <dgm:prSet custT="1"/>
      <dgm:spPr>
        <a:ln>
          <a:solidFill>
            <a:srgbClr val="339966"/>
          </a:solidFill>
        </a:ln>
      </dgm:spPr>
      <dgm:t>
        <a:bodyPr/>
        <a:lstStyle/>
        <a:p>
          <a:pPr rtl="0"/>
          <a:r>
            <a:rPr lang="en-US" sz="2800" smtClean="0"/>
            <a:t>Drycleaning Station</a:t>
          </a:r>
          <a:endParaRPr lang="en-US" sz="2800"/>
        </a:p>
      </dgm:t>
    </dgm:pt>
    <dgm:pt modelId="{699D5160-A947-4872-8FF4-1D82CFFAF220}" type="parTrans" cxnId="{452ECA7D-5CF2-4CA0-A791-048368A151DC}">
      <dgm:prSet/>
      <dgm:spPr/>
      <dgm:t>
        <a:bodyPr/>
        <a:lstStyle/>
        <a:p>
          <a:endParaRPr lang="en-US" sz="2400"/>
        </a:p>
      </dgm:t>
    </dgm:pt>
    <dgm:pt modelId="{DF9E932D-3531-4F38-8B4D-CFFBB4C0495A}" type="sibTrans" cxnId="{452ECA7D-5CF2-4CA0-A791-048368A151DC}">
      <dgm:prSet/>
      <dgm:spPr/>
      <dgm:t>
        <a:bodyPr/>
        <a:lstStyle/>
        <a:p>
          <a:endParaRPr lang="en-US" sz="2400"/>
        </a:p>
      </dgm:t>
    </dgm:pt>
    <dgm:pt modelId="{448C957C-D007-4328-8C60-D368E2E26C05}">
      <dgm:prSet custT="1"/>
      <dgm:spPr>
        <a:ln>
          <a:solidFill>
            <a:srgbClr val="339966"/>
          </a:solidFill>
        </a:ln>
      </dgm:spPr>
      <dgm:t>
        <a:bodyPr/>
        <a:lstStyle/>
        <a:p>
          <a:pPr rtl="0"/>
          <a:r>
            <a:rPr lang="en-US" sz="2800" smtClean="0"/>
            <a:t>Beam Industries</a:t>
          </a:r>
          <a:endParaRPr lang="en-US" sz="2800"/>
        </a:p>
      </dgm:t>
    </dgm:pt>
    <dgm:pt modelId="{D024D13C-8345-4DB9-AA86-02EDF257E152}" type="parTrans" cxnId="{61EF9544-07B2-4A94-87D2-723E5FA6F9B7}">
      <dgm:prSet/>
      <dgm:spPr/>
      <dgm:t>
        <a:bodyPr/>
        <a:lstStyle/>
        <a:p>
          <a:endParaRPr lang="en-US" sz="2400"/>
        </a:p>
      </dgm:t>
    </dgm:pt>
    <dgm:pt modelId="{59795659-018A-4587-871F-359D8B1B2CB4}" type="sibTrans" cxnId="{61EF9544-07B2-4A94-87D2-723E5FA6F9B7}">
      <dgm:prSet/>
      <dgm:spPr/>
      <dgm:t>
        <a:bodyPr/>
        <a:lstStyle/>
        <a:p>
          <a:endParaRPr lang="en-US" sz="2400"/>
        </a:p>
      </dgm:t>
    </dgm:pt>
    <dgm:pt modelId="{3678F91A-2A87-487C-BC6D-F4658BEEE472}">
      <dgm:prSet custT="1"/>
      <dgm:spPr>
        <a:ln>
          <a:solidFill>
            <a:srgbClr val="339966"/>
          </a:solidFill>
        </a:ln>
      </dgm:spPr>
      <dgm:t>
        <a:bodyPr/>
        <a:lstStyle/>
        <a:p>
          <a:pPr rtl="0"/>
          <a:r>
            <a:rPr lang="en-US" sz="2800" dirty="0" smtClean="0"/>
            <a:t>Bob Moore (Porsche-Audi, Mazda, Nissan)</a:t>
          </a:r>
          <a:endParaRPr lang="en-US" sz="2800" dirty="0"/>
        </a:p>
      </dgm:t>
    </dgm:pt>
    <dgm:pt modelId="{E6E5E4E6-295D-49F3-903B-EC8E08D93247}" type="parTrans" cxnId="{87827723-4549-4D14-8A2E-8F85713B0CB5}">
      <dgm:prSet/>
      <dgm:spPr/>
      <dgm:t>
        <a:bodyPr/>
        <a:lstStyle/>
        <a:p>
          <a:endParaRPr lang="en-US" sz="2400"/>
        </a:p>
      </dgm:t>
    </dgm:pt>
    <dgm:pt modelId="{BD0D236F-301B-42A7-B987-CF6E70AD4400}" type="sibTrans" cxnId="{87827723-4549-4D14-8A2E-8F85713B0CB5}">
      <dgm:prSet/>
      <dgm:spPr/>
      <dgm:t>
        <a:bodyPr/>
        <a:lstStyle/>
        <a:p>
          <a:endParaRPr lang="en-US" sz="2400"/>
        </a:p>
      </dgm:t>
    </dgm:pt>
    <dgm:pt modelId="{AA5C9B7B-DD2F-4E88-8037-957B4F7290B9}">
      <dgm:prSet custT="1"/>
      <dgm:spPr>
        <a:ln>
          <a:solidFill>
            <a:srgbClr val="339966"/>
          </a:solidFill>
        </a:ln>
      </dgm:spPr>
      <dgm:t>
        <a:bodyPr/>
        <a:lstStyle/>
        <a:p>
          <a:pPr rtl="0"/>
          <a:r>
            <a:rPr lang="en-US" sz="2800" smtClean="0"/>
            <a:t>Goodyear</a:t>
          </a:r>
          <a:endParaRPr lang="en-US" sz="2800"/>
        </a:p>
      </dgm:t>
    </dgm:pt>
    <dgm:pt modelId="{231D5ACB-A944-4971-A2B1-195DFDB4BED3}" type="parTrans" cxnId="{65F3B1A2-8ACA-443F-8EA6-87B52163FEFD}">
      <dgm:prSet/>
      <dgm:spPr/>
      <dgm:t>
        <a:bodyPr/>
        <a:lstStyle/>
        <a:p>
          <a:endParaRPr lang="en-US" sz="2400"/>
        </a:p>
      </dgm:t>
    </dgm:pt>
    <dgm:pt modelId="{0E81A139-38B1-4A08-93EE-4FBBF963400E}" type="sibTrans" cxnId="{65F3B1A2-8ACA-443F-8EA6-87B52163FEFD}">
      <dgm:prSet/>
      <dgm:spPr/>
      <dgm:t>
        <a:bodyPr/>
        <a:lstStyle/>
        <a:p>
          <a:endParaRPr lang="en-US" sz="2400"/>
        </a:p>
      </dgm:t>
    </dgm:pt>
    <dgm:pt modelId="{F50153FA-5A39-4906-BD6B-91A03E1DB3B6}">
      <dgm:prSet custT="1"/>
      <dgm:spPr>
        <a:ln>
          <a:solidFill>
            <a:srgbClr val="339966"/>
          </a:solidFill>
        </a:ln>
      </dgm:spPr>
      <dgm:t>
        <a:bodyPr/>
        <a:lstStyle/>
        <a:p>
          <a:pPr rtl="0"/>
          <a:r>
            <a:rPr lang="en-US" sz="2800" dirty="0" err="1" smtClean="0"/>
            <a:t>Kimray</a:t>
          </a:r>
          <a:endParaRPr lang="en-US" sz="2800" dirty="0"/>
        </a:p>
      </dgm:t>
    </dgm:pt>
    <dgm:pt modelId="{290FCBC8-41B5-4BE0-99E6-F46A94681A31}" type="parTrans" cxnId="{A91F309C-6729-46E1-AD3C-7F6202D1EBE0}">
      <dgm:prSet/>
      <dgm:spPr/>
      <dgm:t>
        <a:bodyPr/>
        <a:lstStyle/>
        <a:p>
          <a:endParaRPr lang="en-US" sz="2400"/>
        </a:p>
      </dgm:t>
    </dgm:pt>
    <dgm:pt modelId="{04507B2D-2D99-4186-8726-FE03AE45E577}" type="sibTrans" cxnId="{A91F309C-6729-46E1-AD3C-7F6202D1EBE0}">
      <dgm:prSet/>
      <dgm:spPr/>
      <dgm:t>
        <a:bodyPr/>
        <a:lstStyle/>
        <a:p>
          <a:endParaRPr lang="en-US" sz="2400"/>
        </a:p>
      </dgm:t>
    </dgm:pt>
    <dgm:pt modelId="{B31EBFA0-0B9D-4BF9-A07A-8CCB735E942A}" type="pres">
      <dgm:prSet presAssocID="{194E403E-4B0F-4365-ADD4-BD2EF7A73212}" presName="linear" presStyleCnt="0">
        <dgm:presLayoutVars>
          <dgm:dir/>
          <dgm:animLvl val="lvl"/>
          <dgm:resizeHandles val="exact"/>
        </dgm:presLayoutVars>
      </dgm:prSet>
      <dgm:spPr/>
    </dgm:pt>
    <dgm:pt modelId="{5DED1249-F6EC-4052-BC39-05A710E5C502}" type="pres">
      <dgm:prSet presAssocID="{6DADACCE-8C61-4EF7-9F3F-4E591024A5B9}" presName="parentLin" presStyleCnt="0"/>
      <dgm:spPr/>
    </dgm:pt>
    <dgm:pt modelId="{F574DF60-23DE-4C07-8DA3-C175F7BB4A62}" type="pres">
      <dgm:prSet presAssocID="{6DADACCE-8C61-4EF7-9F3F-4E591024A5B9}" presName="parentLeftMargin" presStyleLbl="node1" presStyleIdx="0" presStyleCnt="1"/>
      <dgm:spPr/>
    </dgm:pt>
    <dgm:pt modelId="{A1EAFA47-33E8-436B-B262-E60AC7FEE7DC}" type="pres">
      <dgm:prSet presAssocID="{6DADACCE-8C61-4EF7-9F3F-4E591024A5B9}" presName="parentText" presStyleLbl="node1" presStyleIdx="0" presStyleCnt="1">
        <dgm:presLayoutVars>
          <dgm:chMax val="0"/>
          <dgm:bulletEnabled val="1"/>
        </dgm:presLayoutVars>
      </dgm:prSet>
      <dgm:spPr/>
    </dgm:pt>
    <dgm:pt modelId="{800EC2AC-071A-4537-ADBF-EC0019EFF632}" type="pres">
      <dgm:prSet presAssocID="{6DADACCE-8C61-4EF7-9F3F-4E591024A5B9}" presName="negativeSpace" presStyleCnt="0"/>
      <dgm:spPr/>
    </dgm:pt>
    <dgm:pt modelId="{D3D55CC8-8B31-4335-ACF8-CE03F23C46C5}" type="pres">
      <dgm:prSet presAssocID="{6DADACCE-8C61-4EF7-9F3F-4E591024A5B9}" presName="childText" presStyleLbl="conFgAcc1" presStyleIdx="0" presStyleCnt="1">
        <dgm:presLayoutVars>
          <dgm:bulletEnabled val="1"/>
        </dgm:presLayoutVars>
      </dgm:prSet>
      <dgm:spPr/>
    </dgm:pt>
  </dgm:ptLst>
  <dgm:cxnLst>
    <dgm:cxn modelId="{ACE4E415-F295-4996-95AE-470606DE2A9A}" type="presOf" srcId="{F50153FA-5A39-4906-BD6B-91A03E1DB3B6}" destId="{D3D55CC8-8B31-4335-ACF8-CE03F23C46C5}" srcOrd="0" destOrd="5" presId="urn:microsoft.com/office/officeart/2005/8/layout/list1"/>
    <dgm:cxn modelId="{9159B5B7-7BCB-427E-92E3-78F52980E340}" type="presOf" srcId="{6DADACCE-8C61-4EF7-9F3F-4E591024A5B9}" destId="{F574DF60-23DE-4C07-8DA3-C175F7BB4A62}" srcOrd="0" destOrd="0" presId="urn:microsoft.com/office/officeart/2005/8/layout/list1"/>
    <dgm:cxn modelId="{624600A8-89B9-44FD-823C-2136376DF5F0}" type="presOf" srcId="{AA5C9B7B-DD2F-4E88-8037-957B4F7290B9}" destId="{D3D55CC8-8B31-4335-ACF8-CE03F23C46C5}" srcOrd="0" destOrd="4" presId="urn:microsoft.com/office/officeart/2005/8/layout/list1"/>
    <dgm:cxn modelId="{1469E3F6-7FC0-4A03-8842-BC9DA3B5503C}" type="presOf" srcId="{194E403E-4B0F-4365-ADD4-BD2EF7A73212}" destId="{B31EBFA0-0B9D-4BF9-A07A-8CCB735E942A}" srcOrd="0" destOrd="0" presId="urn:microsoft.com/office/officeart/2005/8/layout/list1"/>
    <dgm:cxn modelId="{87827723-4549-4D14-8A2E-8F85713B0CB5}" srcId="{6DADACCE-8C61-4EF7-9F3F-4E591024A5B9}" destId="{3678F91A-2A87-487C-BC6D-F4658BEEE472}" srcOrd="3" destOrd="0" parTransId="{E6E5E4E6-295D-49F3-903B-EC8E08D93247}" sibTransId="{BD0D236F-301B-42A7-B987-CF6E70AD4400}"/>
    <dgm:cxn modelId="{65F3B1A2-8ACA-443F-8EA6-87B52163FEFD}" srcId="{6DADACCE-8C61-4EF7-9F3F-4E591024A5B9}" destId="{AA5C9B7B-DD2F-4E88-8037-957B4F7290B9}" srcOrd="4" destOrd="0" parTransId="{231D5ACB-A944-4971-A2B1-195DFDB4BED3}" sibTransId="{0E81A139-38B1-4A08-93EE-4FBBF963400E}"/>
    <dgm:cxn modelId="{3495FF2C-90D5-4923-A921-81AD164E1349}" type="presOf" srcId="{30ECAEEF-4B55-4660-909F-1E7DFB0653DE}" destId="{D3D55CC8-8B31-4335-ACF8-CE03F23C46C5}" srcOrd="0" destOrd="0" presId="urn:microsoft.com/office/officeart/2005/8/layout/list1"/>
    <dgm:cxn modelId="{CC58AD09-4CDB-4867-915A-A1384A49CFDA}" srcId="{6DADACCE-8C61-4EF7-9F3F-4E591024A5B9}" destId="{30ECAEEF-4B55-4660-909F-1E7DFB0653DE}" srcOrd="0" destOrd="0" parTransId="{64F4E2FD-52C7-4C0A-A881-9C91F3CC2204}" sibTransId="{71F272EF-67E1-4378-B49A-5103833A2FE6}"/>
    <dgm:cxn modelId="{7A20BFAC-F727-4C71-AAB5-BA796D6F4F47}" type="presOf" srcId="{6DADACCE-8C61-4EF7-9F3F-4E591024A5B9}" destId="{A1EAFA47-33E8-436B-B262-E60AC7FEE7DC}" srcOrd="1" destOrd="0" presId="urn:microsoft.com/office/officeart/2005/8/layout/list1"/>
    <dgm:cxn modelId="{F0B1EF75-087C-49DE-A7E2-567951A2082E}" type="presOf" srcId="{3678F91A-2A87-487C-BC6D-F4658BEEE472}" destId="{D3D55CC8-8B31-4335-ACF8-CE03F23C46C5}" srcOrd="0" destOrd="3" presId="urn:microsoft.com/office/officeart/2005/8/layout/list1"/>
    <dgm:cxn modelId="{20E76317-5678-423A-98A5-47A598F405D0}" type="presOf" srcId="{FF1FA3C1-2816-4CC7-8F65-A3E6DBED3F83}" destId="{D3D55CC8-8B31-4335-ACF8-CE03F23C46C5}" srcOrd="0" destOrd="1" presId="urn:microsoft.com/office/officeart/2005/8/layout/list1"/>
    <dgm:cxn modelId="{6AAA6EF7-5116-4F39-8BC1-7AC29660A55B}" type="presOf" srcId="{448C957C-D007-4328-8C60-D368E2E26C05}" destId="{D3D55CC8-8B31-4335-ACF8-CE03F23C46C5}" srcOrd="0" destOrd="2" presId="urn:microsoft.com/office/officeart/2005/8/layout/list1"/>
    <dgm:cxn modelId="{589C8E34-EE74-410F-9055-880A7706224D}" srcId="{194E403E-4B0F-4365-ADD4-BD2EF7A73212}" destId="{6DADACCE-8C61-4EF7-9F3F-4E591024A5B9}" srcOrd="0" destOrd="0" parTransId="{DE1AA499-06FE-49AC-9E90-390ABF5906A8}" sibTransId="{933D4363-A413-435B-925A-39E632037755}"/>
    <dgm:cxn modelId="{A91F309C-6729-46E1-AD3C-7F6202D1EBE0}" srcId="{6DADACCE-8C61-4EF7-9F3F-4E591024A5B9}" destId="{F50153FA-5A39-4906-BD6B-91A03E1DB3B6}" srcOrd="5" destOrd="0" parTransId="{290FCBC8-41B5-4BE0-99E6-F46A94681A31}" sibTransId="{04507B2D-2D99-4186-8726-FE03AE45E577}"/>
    <dgm:cxn modelId="{61EF9544-07B2-4A94-87D2-723E5FA6F9B7}" srcId="{6DADACCE-8C61-4EF7-9F3F-4E591024A5B9}" destId="{448C957C-D007-4328-8C60-D368E2E26C05}" srcOrd="2" destOrd="0" parTransId="{D024D13C-8345-4DB9-AA86-02EDF257E152}" sibTransId="{59795659-018A-4587-871F-359D8B1B2CB4}"/>
    <dgm:cxn modelId="{452ECA7D-5CF2-4CA0-A791-048368A151DC}" srcId="{6DADACCE-8C61-4EF7-9F3F-4E591024A5B9}" destId="{FF1FA3C1-2816-4CC7-8F65-A3E6DBED3F83}" srcOrd="1" destOrd="0" parTransId="{699D5160-A947-4872-8FF4-1D82CFFAF220}" sibTransId="{DF9E932D-3531-4F38-8B4D-CFFBB4C0495A}"/>
    <dgm:cxn modelId="{D3791623-8301-4FC7-8D0D-C5AA4E5CDFD7}" type="presParOf" srcId="{B31EBFA0-0B9D-4BF9-A07A-8CCB735E942A}" destId="{5DED1249-F6EC-4052-BC39-05A710E5C502}" srcOrd="0" destOrd="0" presId="urn:microsoft.com/office/officeart/2005/8/layout/list1"/>
    <dgm:cxn modelId="{835334C5-ACD9-4592-BF2A-2F0F254650F0}" type="presParOf" srcId="{5DED1249-F6EC-4052-BC39-05A710E5C502}" destId="{F574DF60-23DE-4C07-8DA3-C175F7BB4A62}" srcOrd="0" destOrd="0" presId="urn:microsoft.com/office/officeart/2005/8/layout/list1"/>
    <dgm:cxn modelId="{64CB423B-84FD-4B95-814F-02DF211474F0}" type="presParOf" srcId="{5DED1249-F6EC-4052-BC39-05A710E5C502}" destId="{A1EAFA47-33E8-436B-B262-E60AC7FEE7DC}" srcOrd="1" destOrd="0" presId="urn:microsoft.com/office/officeart/2005/8/layout/list1"/>
    <dgm:cxn modelId="{52DF269D-A57E-4474-8843-7FFBAFBF8AC8}" type="presParOf" srcId="{B31EBFA0-0B9D-4BF9-A07A-8CCB735E942A}" destId="{800EC2AC-071A-4537-ADBF-EC0019EFF632}" srcOrd="1" destOrd="0" presId="urn:microsoft.com/office/officeart/2005/8/layout/list1"/>
    <dgm:cxn modelId="{45E25BD2-A993-4848-93AF-2CF05BD77BAC}" type="presParOf" srcId="{B31EBFA0-0B9D-4BF9-A07A-8CCB735E942A}" destId="{D3D55CC8-8B31-4335-ACF8-CE03F23C46C5}"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011962A-E7AF-45FD-BFD6-5DBBC40F72CA}" type="doc">
      <dgm:prSet loTypeId="urn:microsoft.com/office/officeart/2005/8/layout/radial1" loCatId="cycle" qsTypeId="urn:microsoft.com/office/officeart/2005/8/quickstyle/simple3" qsCatId="simple" csTypeId="urn:microsoft.com/office/officeart/2005/8/colors/colorful2" csCatId="colorful" phldr="1"/>
      <dgm:spPr/>
      <dgm:t>
        <a:bodyPr/>
        <a:lstStyle/>
        <a:p>
          <a:endParaRPr lang="en-US"/>
        </a:p>
      </dgm:t>
    </dgm:pt>
    <dgm:pt modelId="{D88D4345-B49E-4A93-AB65-B7387F300C7E}">
      <dgm:prSet custT="1"/>
      <dgm:spPr/>
      <dgm:t>
        <a:bodyPr/>
        <a:lstStyle/>
        <a:p>
          <a:pPr rtl="0"/>
          <a:endParaRPr lang="en-US" sz="6000" b="0" dirty="0">
            <a:solidFill>
              <a:schemeClr val="tx1"/>
            </a:solidFill>
          </a:endParaRPr>
        </a:p>
      </dgm:t>
    </dgm:pt>
    <dgm:pt modelId="{BD855DE5-6626-48F1-9B37-880B9247859D}" type="parTrans" cxnId="{BC74EB57-DE2E-450F-BDF7-C7F544D5C19A}">
      <dgm:prSet/>
      <dgm:spPr/>
      <dgm:t>
        <a:bodyPr/>
        <a:lstStyle/>
        <a:p>
          <a:endParaRPr lang="en-US" sz="1600" b="1">
            <a:solidFill>
              <a:schemeClr val="tx1"/>
            </a:solidFill>
          </a:endParaRPr>
        </a:p>
      </dgm:t>
    </dgm:pt>
    <dgm:pt modelId="{3BED6C9E-E18A-4D7C-8EAC-1781E26F7AE7}" type="sibTrans" cxnId="{BC74EB57-DE2E-450F-BDF7-C7F544D5C19A}">
      <dgm:prSet/>
      <dgm:spPr/>
      <dgm:t>
        <a:bodyPr/>
        <a:lstStyle/>
        <a:p>
          <a:endParaRPr lang="en-US" sz="1600" b="1">
            <a:solidFill>
              <a:schemeClr val="tx1"/>
            </a:solidFill>
          </a:endParaRPr>
        </a:p>
      </dgm:t>
    </dgm:pt>
    <dgm:pt modelId="{3DEC46E8-092D-437A-922D-8997150FE8A6}">
      <dgm:prSet custT="1"/>
      <dgm:spPr/>
      <dgm:t>
        <a:bodyPr/>
        <a:lstStyle/>
        <a:p>
          <a:pPr rtl="0"/>
          <a:r>
            <a:rPr lang="en-US" sz="1800" b="0" dirty="0" smtClean="0"/>
            <a:t>General Mfg</a:t>
          </a:r>
          <a:endParaRPr lang="en-US" sz="1800" b="0" dirty="0"/>
        </a:p>
      </dgm:t>
    </dgm:pt>
    <dgm:pt modelId="{FD28DAE2-866C-4CCB-8B4A-F7CDA6A894AF}" type="parTrans" cxnId="{ADCFEA6D-F63D-47F8-A9FE-61105DF9495E}">
      <dgm:prSet custT="1">
        <dgm:style>
          <a:lnRef idx="1">
            <a:schemeClr val="accent4"/>
          </a:lnRef>
          <a:fillRef idx="0">
            <a:schemeClr val="accent4"/>
          </a:fillRef>
          <a:effectRef idx="0">
            <a:schemeClr val="accent4"/>
          </a:effectRef>
          <a:fontRef idx="minor">
            <a:schemeClr val="tx1"/>
          </a:fontRef>
        </dgm:style>
      </dgm:prSet>
      <dgm:spPr/>
      <dgm:t>
        <a:bodyPr/>
        <a:lstStyle/>
        <a:p>
          <a:endParaRPr lang="en-US" sz="2000" b="0">
            <a:solidFill>
              <a:schemeClr val="tx1"/>
            </a:solidFill>
          </a:endParaRPr>
        </a:p>
      </dgm:t>
    </dgm:pt>
    <dgm:pt modelId="{6C1520C6-D175-489C-A0BC-CCEF1C51C738}" type="sibTrans" cxnId="{ADCFEA6D-F63D-47F8-A9FE-61105DF9495E}">
      <dgm:prSet/>
      <dgm:spPr/>
      <dgm:t>
        <a:bodyPr/>
        <a:lstStyle/>
        <a:p>
          <a:endParaRPr lang="en-US" sz="1600" b="1">
            <a:solidFill>
              <a:schemeClr val="tx1"/>
            </a:solidFill>
          </a:endParaRPr>
        </a:p>
      </dgm:t>
    </dgm:pt>
    <dgm:pt modelId="{6235EF95-A8B9-4C1F-BEFB-F9FA15E2BE06}">
      <dgm:prSet custT="1"/>
      <dgm:spPr/>
      <dgm:t>
        <a:bodyPr/>
        <a:lstStyle/>
        <a:p>
          <a:pPr rtl="0"/>
          <a:r>
            <a:rPr lang="en-US" sz="1600" b="0" smtClean="0"/>
            <a:t>Metal Finishers</a:t>
          </a:r>
          <a:endParaRPr lang="en-US" sz="1600" b="0" dirty="0"/>
        </a:p>
      </dgm:t>
    </dgm:pt>
    <dgm:pt modelId="{B9D39B17-02CE-4DF7-8E61-E83EBD27DC41}" type="parTrans" cxnId="{39AFBDBF-3C53-4224-A9AE-3905EE0FE3EB}">
      <dgm:prSet custT="1">
        <dgm:style>
          <a:lnRef idx="1">
            <a:schemeClr val="accent4"/>
          </a:lnRef>
          <a:fillRef idx="0">
            <a:schemeClr val="accent4"/>
          </a:fillRef>
          <a:effectRef idx="0">
            <a:schemeClr val="accent4"/>
          </a:effectRef>
          <a:fontRef idx="minor">
            <a:schemeClr val="tx1"/>
          </a:fontRef>
        </dgm:style>
      </dgm:prSet>
      <dgm:spPr/>
      <dgm:t>
        <a:bodyPr/>
        <a:lstStyle/>
        <a:p>
          <a:endParaRPr lang="en-US" sz="2000" b="0">
            <a:solidFill>
              <a:schemeClr val="tx1"/>
            </a:solidFill>
          </a:endParaRPr>
        </a:p>
      </dgm:t>
    </dgm:pt>
    <dgm:pt modelId="{EA3555A9-78EF-48CB-B242-B1001A113ED2}" type="sibTrans" cxnId="{39AFBDBF-3C53-4224-A9AE-3905EE0FE3EB}">
      <dgm:prSet/>
      <dgm:spPr/>
      <dgm:t>
        <a:bodyPr/>
        <a:lstStyle/>
        <a:p>
          <a:endParaRPr lang="en-US" sz="1600" b="1">
            <a:solidFill>
              <a:schemeClr val="tx1"/>
            </a:solidFill>
          </a:endParaRPr>
        </a:p>
      </dgm:t>
    </dgm:pt>
    <dgm:pt modelId="{379151A2-404C-472D-BB2D-9F0254E20FAF}">
      <dgm:prSet custT="1"/>
      <dgm:spPr/>
      <dgm:t>
        <a:bodyPr/>
        <a:lstStyle/>
        <a:p>
          <a:pPr rtl="0"/>
          <a:r>
            <a:rPr lang="en-US" sz="1800" b="0" smtClean="0"/>
            <a:t>Printers</a:t>
          </a:r>
          <a:endParaRPr lang="en-US" sz="1800" b="0" dirty="0"/>
        </a:p>
      </dgm:t>
    </dgm:pt>
    <dgm:pt modelId="{5C2695E5-7490-4EEF-87B4-CD474D08F7CE}" type="parTrans" cxnId="{13C30770-ADBA-49E8-8C50-381C1FC7ED5E}">
      <dgm:prSet custT="1">
        <dgm:style>
          <a:lnRef idx="1">
            <a:schemeClr val="accent4"/>
          </a:lnRef>
          <a:fillRef idx="0">
            <a:schemeClr val="accent4"/>
          </a:fillRef>
          <a:effectRef idx="0">
            <a:schemeClr val="accent4"/>
          </a:effectRef>
          <a:fontRef idx="minor">
            <a:schemeClr val="tx1"/>
          </a:fontRef>
        </dgm:style>
      </dgm:prSet>
      <dgm:spPr/>
      <dgm:t>
        <a:bodyPr/>
        <a:lstStyle/>
        <a:p>
          <a:endParaRPr lang="en-US" sz="2000" b="0">
            <a:solidFill>
              <a:schemeClr val="tx1"/>
            </a:solidFill>
          </a:endParaRPr>
        </a:p>
      </dgm:t>
    </dgm:pt>
    <dgm:pt modelId="{C3731683-3CA7-43D9-9DA9-AE4CBB863E62}" type="sibTrans" cxnId="{13C30770-ADBA-49E8-8C50-381C1FC7ED5E}">
      <dgm:prSet/>
      <dgm:spPr/>
      <dgm:t>
        <a:bodyPr/>
        <a:lstStyle/>
        <a:p>
          <a:endParaRPr lang="en-US" sz="1600" b="1">
            <a:solidFill>
              <a:schemeClr val="tx1"/>
            </a:solidFill>
          </a:endParaRPr>
        </a:p>
      </dgm:t>
    </dgm:pt>
    <dgm:pt modelId="{029B0559-13B9-4B26-B804-58CEE6A54041}">
      <dgm:prSet custT="1"/>
      <dgm:spPr/>
      <dgm:t>
        <a:bodyPr/>
        <a:lstStyle/>
        <a:p>
          <a:pPr rtl="0"/>
          <a:r>
            <a:rPr lang="en-US" sz="1600" b="0" smtClean="0"/>
            <a:t>Dry Cleaners</a:t>
          </a:r>
          <a:endParaRPr lang="en-US" sz="1600" b="0" dirty="0"/>
        </a:p>
      </dgm:t>
    </dgm:pt>
    <dgm:pt modelId="{38E9554E-B063-4DB3-8A65-7508CDE8B89A}" type="parTrans" cxnId="{8635BAF8-1358-4016-9C21-22C179EE1D2C}">
      <dgm:prSet custT="1">
        <dgm:style>
          <a:lnRef idx="1">
            <a:schemeClr val="accent4"/>
          </a:lnRef>
          <a:fillRef idx="0">
            <a:schemeClr val="accent4"/>
          </a:fillRef>
          <a:effectRef idx="0">
            <a:schemeClr val="accent4"/>
          </a:effectRef>
          <a:fontRef idx="minor">
            <a:schemeClr val="tx1"/>
          </a:fontRef>
        </dgm:style>
      </dgm:prSet>
      <dgm:spPr/>
      <dgm:t>
        <a:bodyPr/>
        <a:lstStyle/>
        <a:p>
          <a:endParaRPr lang="en-US" sz="2000" b="0">
            <a:solidFill>
              <a:schemeClr val="tx1"/>
            </a:solidFill>
          </a:endParaRPr>
        </a:p>
      </dgm:t>
    </dgm:pt>
    <dgm:pt modelId="{79574616-336F-4988-989E-86B27F057796}" type="sibTrans" cxnId="{8635BAF8-1358-4016-9C21-22C179EE1D2C}">
      <dgm:prSet/>
      <dgm:spPr/>
      <dgm:t>
        <a:bodyPr/>
        <a:lstStyle/>
        <a:p>
          <a:endParaRPr lang="en-US" sz="1600" b="1">
            <a:solidFill>
              <a:schemeClr val="tx1"/>
            </a:solidFill>
          </a:endParaRPr>
        </a:p>
      </dgm:t>
    </dgm:pt>
    <dgm:pt modelId="{A1293951-1E0E-49E7-A6A0-659488622285}">
      <dgm:prSet custT="1"/>
      <dgm:spPr/>
      <dgm:t>
        <a:bodyPr/>
        <a:lstStyle/>
        <a:p>
          <a:pPr rtl="0"/>
          <a:r>
            <a:rPr lang="en-US" sz="1800" b="0" smtClean="0"/>
            <a:t>Food</a:t>
          </a:r>
          <a:endParaRPr lang="en-US" sz="1800" b="0" dirty="0"/>
        </a:p>
      </dgm:t>
    </dgm:pt>
    <dgm:pt modelId="{249C9424-ABA6-49A5-9885-CB89DFA24CB7}" type="parTrans" cxnId="{F9837806-DE2E-4D2A-B04B-34501E9E5644}">
      <dgm:prSet custT="1">
        <dgm:style>
          <a:lnRef idx="1">
            <a:schemeClr val="accent4"/>
          </a:lnRef>
          <a:fillRef idx="0">
            <a:schemeClr val="accent4"/>
          </a:fillRef>
          <a:effectRef idx="0">
            <a:schemeClr val="accent4"/>
          </a:effectRef>
          <a:fontRef idx="minor">
            <a:schemeClr val="tx1"/>
          </a:fontRef>
        </dgm:style>
      </dgm:prSet>
      <dgm:spPr/>
      <dgm:t>
        <a:bodyPr/>
        <a:lstStyle/>
        <a:p>
          <a:endParaRPr lang="en-US" sz="2000" b="0">
            <a:solidFill>
              <a:schemeClr val="tx1"/>
            </a:solidFill>
          </a:endParaRPr>
        </a:p>
      </dgm:t>
    </dgm:pt>
    <dgm:pt modelId="{74B0F949-51F7-41AF-AE0F-3E103953CC6F}" type="sibTrans" cxnId="{F9837806-DE2E-4D2A-B04B-34501E9E5644}">
      <dgm:prSet/>
      <dgm:spPr/>
      <dgm:t>
        <a:bodyPr/>
        <a:lstStyle/>
        <a:p>
          <a:endParaRPr lang="en-US" sz="1600" b="1">
            <a:solidFill>
              <a:schemeClr val="tx1"/>
            </a:solidFill>
          </a:endParaRPr>
        </a:p>
      </dgm:t>
    </dgm:pt>
    <dgm:pt modelId="{71A09785-EA4C-42BB-8AC6-53CC2503A49A}">
      <dgm:prSet custT="1"/>
      <dgm:spPr/>
      <dgm:t>
        <a:bodyPr/>
        <a:lstStyle/>
        <a:p>
          <a:pPr rtl="0"/>
          <a:r>
            <a:rPr lang="en-US" sz="1800" b="0" dirty="0" smtClean="0"/>
            <a:t>Auto</a:t>
          </a:r>
          <a:endParaRPr lang="en-US" sz="1800" b="0" dirty="0"/>
        </a:p>
      </dgm:t>
    </dgm:pt>
    <dgm:pt modelId="{C8467AD4-742F-4D98-800F-BD4AD364399F}" type="parTrans" cxnId="{492DDE89-A1E3-4C39-B696-7D4A56F5852A}">
      <dgm:prSet custT="1">
        <dgm:style>
          <a:lnRef idx="1">
            <a:schemeClr val="accent4"/>
          </a:lnRef>
          <a:fillRef idx="0">
            <a:schemeClr val="accent4"/>
          </a:fillRef>
          <a:effectRef idx="0">
            <a:schemeClr val="accent4"/>
          </a:effectRef>
          <a:fontRef idx="minor">
            <a:schemeClr val="tx1"/>
          </a:fontRef>
        </dgm:style>
      </dgm:prSet>
      <dgm:spPr/>
      <dgm:t>
        <a:bodyPr/>
        <a:lstStyle/>
        <a:p>
          <a:endParaRPr lang="en-US" sz="2000" b="0">
            <a:solidFill>
              <a:schemeClr val="tx1"/>
            </a:solidFill>
          </a:endParaRPr>
        </a:p>
      </dgm:t>
    </dgm:pt>
    <dgm:pt modelId="{4E70E942-6900-4BD8-8CE0-152FEF05BE53}" type="sibTrans" cxnId="{492DDE89-A1E3-4C39-B696-7D4A56F5852A}">
      <dgm:prSet/>
      <dgm:spPr/>
      <dgm:t>
        <a:bodyPr/>
        <a:lstStyle/>
        <a:p>
          <a:endParaRPr lang="en-US" sz="1600" b="1">
            <a:solidFill>
              <a:schemeClr val="tx1"/>
            </a:solidFill>
          </a:endParaRPr>
        </a:p>
      </dgm:t>
    </dgm:pt>
    <dgm:pt modelId="{52237BE2-7D52-4B64-AF37-AEE9C03E8914}">
      <dgm:prSet custT="1"/>
      <dgm:spPr>
        <a:solidFill>
          <a:srgbClr val="FFFFCC"/>
        </a:solidFill>
      </dgm:spPr>
      <dgm:t>
        <a:bodyPr/>
        <a:lstStyle/>
        <a:p>
          <a:pPr rtl="0"/>
          <a:r>
            <a:rPr lang="en-US" sz="1800" b="0" smtClean="0"/>
            <a:t>Tourism (ECO)</a:t>
          </a:r>
          <a:endParaRPr lang="en-US" sz="1800" b="0" dirty="0"/>
        </a:p>
      </dgm:t>
    </dgm:pt>
    <dgm:pt modelId="{4EB7C101-C4E7-44C0-AD29-5E706D4B3C98}" type="parTrans" cxnId="{5E386448-3A81-4264-ABF6-9A23F4F37896}">
      <dgm:prSet custT="1">
        <dgm:style>
          <a:lnRef idx="1">
            <a:schemeClr val="accent4"/>
          </a:lnRef>
          <a:fillRef idx="0">
            <a:schemeClr val="accent4"/>
          </a:fillRef>
          <a:effectRef idx="0">
            <a:schemeClr val="accent4"/>
          </a:effectRef>
          <a:fontRef idx="minor">
            <a:schemeClr val="tx1"/>
          </a:fontRef>
        </dgm:style>
      </dgm:prSet>
      <dgm:spPr/>
      <dgm:t>
        <a:bodyPr/>
        <a:lstStyle/>
        <a:p>
          <a:endParaRPr lang="en-US" sz="2000" b="0">
            <a:solidFill>
              <a:schemeClr val="tx1"/>
            </a:solidFill>
          </a:endParaRPr>
        </a:p>
      </dgm:t>
    </dgm:pt>
    <dgm:pt modelId="{BF8ACA92-29F1-49ED-B59A-3708717561E5}" type="sibTrans" cxnId="{5E386448-3A81-4264-ABF6-9A23F4F37896}">
      <dgm:prSet/>
      <dgm:spPr/>
      <dgm:t>
        <a:bodyPr/>
        <a:lstStyle/>
        <a:p>
          <a:endParaRPr lang="en-US" sz="1600" b="1">
            <a:solidFill>
              <a:schemeClr val="tx1"/>
            </a:solidFill>
          </a:endParaRPr>
        </a:p>
      </dgm:t>
    </dgm:pt>
    <dgm:pt modelId="{82277B2C-8251-48D8-A1CE-7724C1888D30}">
      <dgm:prSet custT="1"/>
      <dgm:spPr>
        <a:solidFill>
          <a:srgbClr val="A0E4A3"/>
        </a:solidFill>
      </dgm:spPr>
      <dgm:t>
        <a:bodyPr/>
        <a:lstStyle/>
        <a:p>
          <a:pPr rtl="0"/>
          <a:r>
            <a:rPr lang="en-US" sz="1800" b="0" smtClean="0"/>
            <a:t>Marinas</a:t>
          </a:r>
          <a:endParaRPr lang="en-US" sz="1800" b="0" dirty="0"/>
        </a:p>
      </dgm:t>
    </dgm:pt>
    <dgm:pt modelId="{D8B517C3-9FC8-4B3F-B159-A1C63D097BA5}" type="parTrans" cxnId="{F0059852-E1B5-42E4-B1D0-1DA7DA1B1D22}">
      <dgm:prSet>
        <dgm:style>
          <a:lnRef idx="1">
            <a:schemeClr val="accent4"/>
          </a:lnRef>
          <a:fillRef idx="0">
            <a:schemeClr val="accent4"/>
          </a:fillRef>
          <a:effectRef idx="0">
            <a:schemeClr val="accent4"/>
          </a:effectRef>
          <a:fontRef idx="minor">
            <a:schemeClr val="tx1"/>
          </a:fontRef>
        </dgm:style>
      </dgm:prSet>
      <dgm:spPr/>
      <dgm:t>
        <a:bodyPr/>
        <a:lstStyle/>
        <a:p>
          <a:endParaRPr lang="en-US" b="0"/>
        </a:p>
      </dgm:t>
    </dgm:pt>
    <dgm:pt modelId="{D51CBFB1-C951-477B-B031-1FFE0FD9CFF9}" type="sibTrans" cxnId="{F0059852-E1B5-42E4-B1D0-1DA7DA1B1D22}">
      <dgm:prSet/>
      <dgm:spPr/>
      <dgm:t>
        <a:bodyPr/>
        <a:lstStyle/>
        <a:p>
          <a:endParaRPr lang="en-US"/>
        </a:p>
      </dgm:t>
    </dgm:pt>
    <dgm:pt modelId="{F179287B-0FBC-49A6-98A3-05250220B7F2}">
      <dgm:prSet custT="1"/>
      <dgm:spPr>
        <a:solidFill>
          <a:schemeClr val="accent1"/>
        </a:solidFill>
      </dgm:spPr>
      <dgm:t>
        <a:bodyPr/>
        <a:lstStyle/>
        <a:p>
          <a:pPr rtl="0"/>
          <a:r>
            <a:rPr lang="en-US" sz="1800" b="0" dirty="0" err="1" smtClean="0"/>
            <a:t>Govts</a:t>
          </a:r>
          <a:endParaRPr lang="en-US" sz="1800" b="0" dirty="0"/>
        </a:p>
      </dgm:t>
    </dgm:pt>
    <dgm:pt modelId="{FD16EA54-AB0D-4780-8821-E7D17ABC8630}" type="parTrans" cxnId="{667AD623-6876-436C-999C-9E80FCB710C2}">
      <dgm:prSet>
        <dgm:style>
          <a:lnRef idx="1">
            <a:schemeClr val="accent4"/>
          </a:lnRef>
          <a:fillRef idx="0">
            <a:schemeClr val="accent4"/>
          </a:fillRef>
          <a:effectRef idx="0">
            <a:schemeClr val="accent4"/>
          </a:effectRef>
          <a:fontRef idx="minor">
            <a:schemeClr val="tx1"/>
          </a:fontRef>
        </dgm:style>
      </dgm:prSet>
      <dgm:spPr/>
      <dgm:t>
        <a:bodyPr/>
        <a:lstStyle/>
        <a:p>
          <a:endParaRPr lang="en-US" b="0"/>
        </a:p>
      </dgm:t>
    </dgm:pt>
    <dgm:pt modelId="{CE06EEF4-2103-4D95-96BB-1F8FEF20D22C}" type="sibTrans" cxnId="{667AD623-6876-436C-999C-9E80FCB710C2}">
      <dgm:prSet/>
      <dgm:spPr/>
      <dgm:t>
        <a:bodyPr/>
        <a:lstStyle/>
        <a:p>
          <a:endParaRPr lang="en-US"/>
        </a:p>
      </dgm:t>
    </dgm:pt>
    <dgm:pt modelId="{7DBBC7E2-C642-44E2-AD07-3D3CB4A5D595}" type="pres">
      <dgm:prSet presAssocID="{1011962A-E7AF-45FD-BFD6-5DBBC40F72CA}" presName="cycle" presStyleCnt="0">
        <dgm:presLayoutVars>
          <dgm:chMax val="1"/>
          <dgm:dir/>
          <dgm:animLvl val="ctr"/>
          <dgm:resizeHandles val="exact"/>
        </dgm:presLayoutVars>
      </dgm:prSet>
      <dgm:spPr/>
      <dgm:t>
        <a:bodyPr/>
        <a:lstStyle/>
        <a:p>
          <a:endParaRPr lang="en-US"/>
        </a:p>
      </dgm:t>
    </dgm:pt>
    <dgm:pt modelId="{B9CDCFB9-678C-4B8F-B316-5DBCD73360F6}" type="pres">
      <dgm:prSet presAssocID="{D88D4345-B49E-4A93-AB65-B7387F300C7E}" presName="centerShape" presStyleLbl="node0" presStyleIdx="0" presStyleCnt="1" custScaleX="150669" custScaleY="127489"/>
      <dgm:spPr/>
      <dgm:t>
        <a:bodyPr/>
        <a:lstStyle/>
        <a:p>
          <a:endParaRPr lang="en-US"/>
        </a:p>
      </dgm:t>
    </dgm:pt>
    <dgm:pt modelId="{F02D0FCB-D389-4A94-AE29-855282D336ED}" type="pres">
      <dgm:prSet presAssocID="{FD28DAE2-866C-4CCB-8B4A-F7CDA6A894AF}" presName="Name9" presStyleLbl="parChTrans1D2" presStyleIdx="0" presStyleCnt="9"/>
      <dgm:spPr/>
      <dgm:t>
        <a:bodyPr/>
        <a:lstStyle/>
        <a:p>
          <a:endParaRPr lang="en-US"/>
        </a:p>
      </dgm:t>
    </dgm:pt>
    <dgm:pt modelId="{E364D981-75F7-47D8-9C93-6603FF3CED21}" type="pres">
      <dgm:prSet presAssocID="{FD28DAE2-866C-4CCB-8B4A-F7CDA6A894AF}" presName="connTx" presStyleLbl="parChTrans1D2" presStyleIdx="0" presStyleCnt="9"/>
      <dgm:spPr/>
      <dgm:t>
        <a:bodyPr/>
        <a:lstStyle/>
        <a:p>
          <a:endParaRPr lang="en-US"/>
        </a:p>
      </dgm:t>
    </dgm:pt>
    <dgm:pt modelId="{8A76714B-29EE-4812-9EA2-CAAB5759C297}" type="pres">
      <dgm:prSet presAssocID="{3DEC46E8-092D-437A-922D-8997150FE8A6}" presName="node" presStyleLbl="node1" presStyleIdx="0" presStyleCnt="9">
        <dgm:presLayoutVars>
          <dgm:bulletEnabled val="1"/>
        </dgm:presLayoutVars>
      </dgm:prSet>
      <dgm:spPr/>
      <dgm:t>
        <a:bodyPr/>
        <a:lstStyle/>
        <a:p>
          <a:endParaRPr lang="en-US"/>
        </a:p>
      </dgm:t>
    </dgm:pt>
    <dgm:pt modelId="{F6465C38-AFD8-4F3D-9960-22509A7FC389}" type="pres">
      <dgm:prSet presAssocID="{B9D39B17-02CE-4DF7-8E61-E83EBD27DC41}" presName="Name9" presStyleLbl="parChTrans1D2" presStyleIdx="1" presStyleCnt="9"/>
      <dgm:spPr/>
      <dgm:t>
        <a:bodyPr/>
        <a:lstStyle/>
        <a:p>
          <a:endParaRPr lang="en-US"/>
        </a:p>
      </dgm:t>
    </dgm:pt>
    <dgm:pt modelId="{6C410F69-576D-497E-9434-76DF14EA133D}" type="pres">
      <dgm:prSet presAssocID="{B9D39B17-02CE-4DF7-8E61-E83EBD27DC41}" presName="connTx" presStyleLbl="parChTrans1D2" presStyleIdx="1" presStyleCnt="9"/>
      <dgm:spPr/>
      <dgm:t>
        <a:bodyPr/>
        <a:lstStyle/>
        <a:p>
          <a:endParaRPr lang="en-US"/>
        </a:p>
      </dgm:t>
    </dgm:pt>
    <dgm:pt modelId="{ADB2DA95-E14C-4431-B438-C1A689FA79B7}" type="pres">
      <dgm:prSet presAssocID="{6235EF95-A8B9-4C1F-BEFB-F9FA15E2BE06}" presName="node" presStyleLbl="node1" presStyleIdx="1" presStyleCnt="9">
        <dgm:presLayoutVars>
          <dgm:bulletEnabled val="1"/>
        </dgm:presLayoutVars>
      </dgm:prSet>
      <dgm:spPr/>
      <dgm:t>
        <a:bodyPr/>
        <a:lstStyle/>
        <a:p>
          <a:endParaRPr lang="en-US"/>
        </a:p>
      </dgm:t>
    </dgm:pt>
    <dgm:pt modelId="{070F7EA6-62CC-463B-A438-C78B3474E267}" type="pres">
      <dgm:prSet presAssocID="{5C2695E5-7490-4EEF-87B4-CD474D08F7CE}" presName="Name9" presStyleLbl="parChTrans1D2" presStyleIdx="2" presStyleCnt="9"/>
      <dgm:spPr/>
      <dgm:t>
        <a:bodyPr/>
        <a:lstStyle/>
        <a:p>
          <a:endParaRPr lang="en-US"/>
        </a:p>
      </dgm:t>
    </dgm:pt>
    <dgm:pt modelId="{09F0BB61-4EC3-4345-BFA7-D77BDF0BD649}" type="pres">
      <dgm:prSet presAssocID="{5C2695E5-7490-4EEF-87B4-CD474D08F7CE}" presName="connTx" presStyleLbl="parChTrans1D2" presStyleIdx="2" presStyleCnt="9"/>
      <dgm:spPr/>
      <dgm:t>
        <a:bodyPr/>
        <a:lstStyle/>
        <a:p>
          <a:endParaRPr lang="en-US"/>
        </a:p>
      </dgm:t>
    </dgm:pt>
    <dgm:pt modelId="{8291385A-3AD3-4D29-AAB2-708A0AC5B0A9}" type="pres">
      <dgm:prSet presAssocID="{379151A2-404C-472D-BB2D-9F0254E20FAF}" presName="node" presStyleLbl="node1" presStyleIdx="2" presStyleCnt="9">
        <dgm:presLayoutVars>
          <dgm:bulletEnabled val="1"/>
        </dgm:presLayoutVars>
      </dgm:prSet>
      <dgm:spPr/>
      <dgm:t>
        <a:bodyPr/>
        <a:lstStyle/>
        <a:p>
          <a:endParaRPr lang="en-US"/>
        </a:p>
      </dgm:t>
    </dgm:pt>
    <dgm:pt modelId="{CAEA5DAC-726D-4EC8-AE62-6E27CFD54C2A}" type="pres">
      <dgm:prSet presAssocID="{38E9554E-B063-4DB3-8A65-7508CDE8B89A}" presName="Name9" presStyleLbl="parChTrans1D2" presStyleIdx="3" presStyleCnt="9"/>
      <dgm:spPr/>
      <dgm:t>
        <a:bodyPr/>
        <a:lstStyle/>
        <a:p>
          <a:endParaRPr lang="en-US"/>
        </a:p>
      </dgm:t>
    </dgm:pt>
    <dgm:pt modelId="{14B652BC-67D5-418C-A207-1E36E66210B6}" type="pres">
      <dgm:prSet presAssocID="{38E9554E-B063-4DB3-8A65-7508CDE8B89A}" presName="connTx" presStyleLbl="parChTrans1D2" presStyleIdx="3" presStyleCnt="9"/>
      <dgm:spPr/>
      <dgm:t>
        <a:bodyPr/>
        <a:lstStyle/>
        <a:p>
          <a:endParaRPr lang="en-US"/>
        </a:p>
      </dgm:t>
    </dgm:pt>
    <dgm:pt modelId="{9F3CC2A3-F396-4E72-BFF5-14E09E0F7BF6}" type="pres">
      <dgm:prSet presAssocID="{029B0559-13B9-4B26-B804-58CEE6A54041}" presName="node" presStyleLbl="node1" presStyleIdx="3" presStyleCnt="9">
        <dgm:presLayoutVars>
          <dgm:bulletEnabled val="1"/>
        </dgm:presLayoutVars>
      </dgm:prSet>
      <dgm:spPr/>
      <dgm:t>
        <a:bodyPr/>
        <a:lstStyle/>
        <a:p>
          <a:endParaRPr lang="en-US"/>
        </a:p>
      </dgm:t>
    </dgm:pt>
    <dgm:pt modelId="{AED1ABFB-8E1A-413F-9483-B579096F33F0}" type="pres">
      <dgm:prSet presAssocID="{249C9424-ABA6-49A5-9885-CB89DFA24CB7}" presName="Name9" presStyleLbl="parChTrans1D2" presStyleIdx="4" presStyleCnt="9"/>
      <dgm:spPr/>
      <dgm:t>
        <a:bodyPr/>
        <a:lstStyle/>
        <a:p>
          <a:endParaRPr lang="en-US"/>
        </a:p>
      </dgm:t>
    </dgm:pt>
    <dgm:pt modelId="{2DCEE1FB-7F12-4310-AC29-7B08BE4FA87C}" type="pres">
      <dgm:prSet presAssocID="{249C9424-ABA6-49A5-9885-CB89DFA24CB7}" presName="connTx" presStyleLbl="parChTrans1D2" presStyleIdx="4" presStyleCnt="9"/>
      <dgm:spPr/>
      <dgm:t>
        <a:bodyPr/>
        <a:lstStyle/>
        <a:p>
          <a:endParaRPr lang="en-US"/>
        </a:p>
      </dgm:t>
    </dgm:pt>
    <dgm:pt modelId="{CDF8E764-F4EC-44C0-AEEF-83E525B88CEE}" type="pres">
      <dgm:prSet presAssocID="{A1293951-1E0E-49E7-A6A0-659488622285}" presName="node" presStyleLbl="node1" presStyleIdx="4" presStyleCnt="9">
        <dgm:presLayoutVars>
          <dgm:bulletEnabled val="1"/>
        </dgm:presLayoutVars>
      </dgm:prSet>
      <dgm:spPr/>
      <dgm:t>
        <a:bodyPr/>
        <a:lstStyle/>
        <a:p>
          <a:endParaRPr lang="en-US"/>
        </a:p>
      </dgm:t>
    </dgm:pt>
    <dgm:pt modelId="{615AAEB6-17C0-4183-A63A-CBF209BFA842}" type="pres">
      <dgm:prSet presAssocID="{C8467AD4-742F-4D98-800F-BD4AD364399F}" presName="Name9" presStyleLbl="parChTrans1D2" presStyleIdx="5" presStyleCnt="9"/>
      <dgm:spPr/>
      <dgm:t>
        <a:bodyPr/>
        <a:lstStyle/>
        <a:p>
          <a:endParaRPr lang="en-US"/>
        </a:p>
      </dgm:t>
    </dgm:pt>
    <dgm:pt modelId="{3A78672B-275E-4F5C-8651-55C3DAC26992}" type="pres">
      <dgm:prSet presAssocID="{C8467AD4-742F-4D98-800F-BD4AD364399F}" presName="connTx" presStyleLbl="parChTrans1D2" presStyleIdx="5" presStyleCnt="9"/>
      <dgm:spPr/>
      <dgm:t>
        <a:bodyPr/>
        <a:lstStyle/>
        <a:p>
          <a:endParaRPr lang="en-US"/>
        </a:p>
      </dgm:t>
    </dgm:pt>
    <dgm:pt modelId="{F210FDBC-37DF-4DC5-AD7F-E9DB13322A87}" type="pres">
      <dgm:prSet presAssocID="{71A09785-EA4C-42BB-8AC6-53CC2503A49A}" presName="node" presStyleLbl="node1" presStyleIdx="5" presStyleCnt="9">
        <dgm:presLayoutVars>
          <dgm:bulletEnabled val="1"/>
        </dgm:presLayoutVars>
      </dgm:prSet>
      <dgm:spPr/>
      <dgm:t>
        <a:bodyPr/>
        <a:lstStyle/>
        <a:p>
          <a:endParaRPr lang="en-US"/>
        </a:p>
      </dgm:t>
    </dgm:pt>
    <dgm:pt modelId="{DA0A54B0-3128-4235-BD00-C4B86D83DCCD}" type="pres">
      <dgm:prSet presAssocID="{4EB7C101-C4E7-44C0-AD29-5E706D4B3C98}" presName="Name9" presStyleLbl="parChTrans1D2" presStyleIdx="6" presStyleCnt="9"/>
      <dgm:spPr/>
      <dgm:t>
        <a:bodyPr/>
        <a:lstStyle/>
        <a:p>
          <a:endParaRPr lang="en-US"/>
        </a:p>
      </dgm:t>
    </dgm:pt>
    <dgm:pt modelId="{DC8A61D1-9002-4607-9C70-894CA437AFEA}" type="pres">
      <dgm:prSet presAssocID="{4EB7C101-C4E7-44C0-AD29-5E706D4B3C98}" presName="connTx" presStyleLbl="parChTrans1D2" presStyleIdx="6" presStyleCnt="9"/>
      <dgm:spPr/>
      <dgm:t>
        <a:bodyPr/>
        <a:lstStyle/>
        <a:p>
          <a:endParaRPr lang="en-US"/>
        </a:p>
      </dgm:t>
    </dgm:pt>
    <dgm:pt modelId="{1B7CD64A-3C84-4762-B5AD-C22050F1F59C}" type="pres">
      <dgm:prSet presAssocID="{52237BE2-7D52-4B64-AF37-AEE9C03E8914}" presName="node" presStyleLbl="node1" presStyleIdx="6" presStyleCnt="9">
        <dgm:presLayoutVars>
          <dgm:bulletEnabled val="1"/>
        </dgm:presLayoutVars>
      </dgm:prSet>
      <dgm:spPr/>
      <dgm:t>
        <a:bodyPr/>
        <a:lstStyle/>
        <a:p>
          <a:endParaRPr lang="en-US"/>
        </a:p>
      </dgm:t>
    </dgm:pt>
    <dgm:pt modelId="{685C5553-9D2A-470C-901F-D6010669B5ED}" type="pres">
      <dgm:prSet presAssocID="{D8B517C3-9FC8-4B3F-B159-A1C63D097BA5}" presName="Name9" presStyleLbl="parChTrans1D2" presStyleIdx="7" presStyleCnt="9"/>
      <dgm:spPr/>
      <dgm:t>
        <a:bodyPr/>
        <a:lstStyle/>
        <a:p>
          <a:endParaRPr lang="en-US"/>
        </a:p>
      </dgm:t>
    </dgm:pt>
    <dgm:pt modelId="{74F9A6E0-2947-4D30-A72F-ACCBB1C13199}" type="pres">
      <dgm:prSet presAssocID="{D8B517C3-9FC8-4B3F-B159-A1C63D097BA5}" presName="connTx" presStyleLbl="parChTrans1D2" presStyleIdx="7" presStyleCnt="9"/>
      <dgm:spPr/>
      <dgm:t>
        <a:bodyPr/>
        <a:lstStyle/>
        <a:p>
          <a:endParaRPr lang="en-US"/>
        </a:p>
      </dgm:t>
    </dgm:pt>
    <dgm:pt modelId="{DFDC57C2-EA9C-4FFD-A6B1-BB47A7904566}" type="pres">
      <dgm:prSet presAssocID="{82277B2C-8251-48D8-A1CE-7724C1888D30}" presName="node" presStyleLbl="node1" presStyleIdx="7" presStyleCnt="9">
        <dgm:presLayoutVars>
          <dgm:bulletEnabled val="1"/>
        </dgm:presLayoutVars>
      </dgm:prSet>
      <dgm:spPr/>
      <dgm:t>
        <a:bodyPr/>
        <a:lstStyle/>
        <a:p>
          <a:endParaRPr lang="en-US"/>
        </a:p>
      </dgm:t>
    </dgm:pt>
    <dgm:pt modelId="{945B3EBA-8C6E-4718-B52E-7DBCC9724B2B}" type="pres">
      <dgm:prSet presAssocID="{FD16EA54-AB0D-4780-8821-E7D17ABC8630}" presName="Name9" presStyleLbl="parChTrans1D2" presStyleIdx="8" presStyleCnt="9"/>
      <dgm:spPr/>
      <dgm:t>
        <a:bodyPr/>
        <a:lstStyle/>
        <a:p>
          <a:endParaRPr lang="en-US"/>
        </a:p>
      </dgm:t>
    </dgm:pt>
    <dgm:pt modelId="{515256DE-463D-4076-83D3-31D9E7E05EBB}" type="pres">
      <dgm:prSet presAssocID="{FD16EA54-AB0D-4780-8821-E7D17ABC8630}" presName="connTx" presStyleLbl="parChTrans1D2" presStyleIdx="8" presStyleCnt="9"/>
      <dgm:spPr/>
      <dgm:t>
        <a:bodyPr/>
        <a:lstStyle/>
        <a:p>
          <a:endParaRPr lang="en-US"/>
        </a:p>
      </dgm:t>
    </dgm:pt>
    <dgm:pt modelId="{47AE8CFE-33CE-425A-BE64-B205378523F6}" type="pres">
      <dgm:prSet presAssocID="{F179287B-0FBC-49A6-98A3-05250220B7F2}" presName="node" presStyleLbl="node1" presStyleIdx="8" presStyleCnt="9">
        <dgm:presLayoutVars>
          <dgm:bulletEnabled val="1"/>
        </dgm:presLayoutVars>
      </dgm:prSet>
      <dgm:spPr/>
      <dgm:t>
        <a:bodyPr/>
        <a:lstStyle/>
        <a:p>
          <a:endParaRPr lang="en-US"/>
        </a:p>
      </dgm:t>
    </dgm:pt>
  </dgm:ptLst>
  <dgm:cxnLst>
    <dgm:cxn modelId="{F0059852-E1B5-42E4-B1D0-1DA7DA1B1D22}" srcId="{D88D4345-B49E-4A93-AB65-B7387F300C7E}" destId="{82277B2C-8251-48D8-A1CE-7724C1888D30}" srcOrd="7" destOrd="0" parTransId="{D8B517C3-9FC8-4B3F-B159-A1C63D097BA5}" sibTransId="{D51CBFB1-C951-477B-B031-1FFE0FD9CFF9}"/>
    <dgm:cxn modelId="{492DDE89-A1E3-4C39-B696-7D4A56F5852A}" srcId="{D88D4345-B49E-4A93-AB65-B7387F300C7E}" destId="{71A09785-EA4C-42BB-8AC6-53CC2503A49A}" srcOrd="5" destOrd="0" parTransId="{C8467AD4-742F-4D98-800F-BD4AD364399F}" sibTransId="{4E70E942-6900-4BD8-8CE0-152FEF05BE53}"/>
    <dgm:cxn modelId="{ADCFEA6D-F63D-47F8-A9FE-61105DF9495E}" srcId="{D88D4345-B49E-4A93-AB65-B7387F300C7E}" destId="{3DEC46E8-092D-437A-922D-8997150FE8A6}" srcOrd="0" destOrd="0" parTransId="{FD28DAE2-866C-4CCB-8B4A-F7CDA6A894AF}" sibTransId="{6C1520C6-D175-489C-A0BC-CCEF1C51C738}"/>
    <dgm:cxn modelId="{782CEA69-B096-4CBD-A7F3-D2B215D404FE}" type="presOf" srcId="{379151A2-404C-472D-BB2D-9F0254E20FAF}" destId="{8291385A-3AD3-4D29-AAB2-708A0AC5B0A9}" srcOrd="0" destOrd="0" presId="urn:microsoft.com/office/officeart/2005/8/layout/radial1"/>
    <dgm:cxn modelId="{6BB7F2DC-0DED-4583-98CE-41F03624C246}" type="presOf" srcId="{C8467AD4-742F-4D98-800F-BD4AD364399F}" destId="{615AAEB6-17C0-4183-A63A-CBF209BFA842}" srcOrd="0" destOrd="0" presId="urn:microsoft.com/office/officeart/2005/8/layout/radial1"/>
    <dgm:cxn modelId="{EEEF7126-C5FF-4616-8283-DE228773A233}" type="presOf" srcId="{FD16EA54-AB0D-4780-8821-E7D17ABC8630}" destId="{515256DE-463D-4076-83D3-31D9E7E05EBB}" srcOrd="1" destOrd="0" presId="urn:microsoft.com/office/officeart/2005/8/layout/radial1"/>
    <dgm:cxn modelId="{39AFBDBF-3C53-4224-A9AE-3905EE0FE3EB}" srcId="{D88D4345-B49E-4A93-AB65-B7387F300C7E}" destId="{6235EF95-A8B9-4C1F-BEFB-F9FA15E2BE06}" srcOrd="1" destOrd="0" parTransId="{B9D39B17-02CE-4DF7-8E61-E83EBD27DC41}" sibTransId="{EA3555A9-78EF-48CB-B242-B1001A113ED2}"/>
    <dgm:cxn modelId="{EC88C20A-1140-4E31-9E90-98543EA50784}" type="presOf" srcId="{4EB7C101-C4E7-44C0-AD29-5E706D4B3C98}" destId="{DC8A61D1-9002-4607-9C70-894CA437AFEA}" srcOrd="1" destOrd="0" presId="urn:microsoft.com/office/officeart/2005/8/layout/radial1"/>
    <dgm:cxn modelId="{B58AFC9A-DCA7-40EE-B39D-7E14CA5BF9CA}" type="presOf" srcId="{FD28DAE2-866C-4CCB-8B4A-F7CDA6A894AF}" destId="{E364D981-75F7-47D8-9C93-6603FF3CED21}" srcOrd="1" destOrd="0" presId="urn:microsoft.com/office/officeart/2005/8/layout/radial1"/>
    <dgm:cxn modelId="{00328941-44A7-41C2-83FD-CE79CA8E4FFC}" type="presOf" srcId="{5C2695E5-7490-4EEF-87B4-CD474D08F7CE}" destId="{09F0BB61-4EC3-4345-BFA7-D77BDF0BD649}" srcOrd="1" destOrd="0" presId="urn:microsoft.com/office/officeart/2005/8/layout/radial1"/>
    <dgm:cxn modelId="{F997AAD5-5700-450B-A6A0-4EAA59913D97}" type="presOf" srcId="{029B0559-13B9-4B26-B804-58CEE6A54041}" destId="{9F3CC2A3-F396-4E72-BFF5-14E09E0F7BF6}" srcOrd="0" destOrd="0" presId="urn:microsoft.com/office/officeart/2005/8/layout/radial1"/>
    <dgm:cxn modelId="{18519C16-81FF-4EAB-AA9E-D6A039783256}" type="presOf" srcId="{52237BE2-7D52-4B64-AF37-AEE9C03E8914}" destId="{1B7CD64A-3C84-4762-B5AD-C22050F1F59C}" srcOrd="0" destOrd="0" presId="urn:microsoft.com/office/officeart/2005/8/layout/radial1"/>
    <dgm:cxn modelId="{DC5D8646-7CE6-433E-A777-767868190EB8}" type="presOf" srcId="{38E9554E-B063-4DB3-8A65-7508CDE8B89A}" destId="{14B652BC-67D5-418C-A207-1E36E66210B6}" srcOrd="1" destOrd="0" presId="urn:microsoft.com/office/officeart/2005/8/layout/radial1"/>
    <dgm:cxn modelId="{E3C8BE6E-E965-4DF3-9596-66EFAA5330C3}" type="presOf" srcId="{71A09785-EA4C-42BB-8AC6-53CC2503A49A}" destId="{F210FDBC-37DF-4DC5-AD7F-E9DB13322A87}" srcOrd="0" destOrd="0" presId="urn:microsoft.com/office/officeart/2005/8/layout/radial1"/>
    <dgm:cxn modelId="{D5C8AB85-9EA8-46BF-A828-B5223415319F}" type="presOf" srcId="{5C2695E5-7490-4EEF-87B4-CD474D08F7CE}" destId="{070F7EA6-62CC-463B-A438-C78B3474E267}" srcOrd="0" destOrd="0" presId="urn:microsoft.com/office/officeart/2005/8/layout/radial1"/>
    <dgm:cxn modelId="{4FCF353B-B48B-4713-AF86-36CFC3BFE912}" type="presOf" srcId="{F179287B-0FBC-49A6-98A3-05250220B7F2}" destId="{47AE8CFE-33CE-425A-BE64-B205378523F6}" srcOrd="0" destOrd="0" presId="urn:microsoft.com/office/officeart/2005/8/layout/radial1"/>
    <dgm:cxn modelId="{5E386448-3A81-4264-ABF6-9A23F4F37896}" srcId="{D88D4345-B49E-4A93-AB65-B7387F300C7E}" destId="{52237BE2-7D52-4B64-AF37-AEE9C03E8914}" srcOrd="6" destOrd="0" parTransId="{4EB7C101-C4E7-44C0-AD29-5E706D4B3C98}" sibTransId="{BF8ACA92-29F1-49ED-B59A-3708717561E5}"/>
    <dgm:cxn modelId="{8635BAF8-1358-4016-9C21-22C179EE1D2C}" srcId="{D88D4345-B49E-4A93-AB65-B7387F300C7E}" destId="{029B0559-13B9-4B26-B804-58CEE6A54041}" srcOrd="3" destOrd="0" parTransId="{38E9554E-B063-4DB3-8A65-7508CDE8B89A}" sibTransId="{79574616-336F-4988-989E-86B27F057796}"/>
    <dgm:cxn modelId="{55624082-2F00-45D5-83F5-2E36E564D0DB}" type="presOf" srcId="{249C9424-ABA6-49A5-9885-CB89DFA24CB7}" destId="{2DCEE1FB-7F12-4310-AC29-7B08BE4FA87C}" srcOrd="1" destOrd="0" presId="urn:microsoft.com/office/officeart/2005/8/layout/radial1"/>
    <dgm:cxn modelId="{BC74EB57-DE2E-450F-BDF7-C7F544D5C19A}" srcId="{1011962A-E7AF-45FD-BFD6-5DBBC40F72CA}" destId="{D88D4345-B49E-4A93-AB65-B7387F300C7E}" srcOrd="0" destOrd="0" parTransId="{BD855DE5-6626-48F1-9B37-880B9247859D}" sibTransId="{3BED6C9E-E18A-4D7C-8EAC-1781E26F7AE7}"/>
    <dgm:cxn modelId="{9DE542C3-49C6-4CAC-9915-3BBF5BC660A3}" type="presOf" srcId="{1011962A-E7AF-45FD-BFD6-5DBBC40F72CA}" destId="{7DBBC7E2-C642-44E2-AD07-3D3CB4A5D595}" srcOrd="0" destOrd="0" presId="urn:microsoft.com/office/officeart/2005/8/layout/radial1"/>
    <dgm:cxn modelId="{747C45BE-C0B5-46B8-8A73-40FD21F4BAA1}" type="presOf" srcId="{6235EF95-A8B9-4C1F-BEFB-F9FA15E2BE06}" destId="{ADB2DA95-E14C-4431-B438-C1A689FA79B7}" srcOrd="0" destOrd="0" presId="urn:microsoft.com/office/officeart/2005/8/layout/radial1"/>
    <dgm:cxn modelId="{A087B2D3-E1FA-41D0-84B0-AAB068C7FD73}" type="presOf" srcId="{FD16EA54-AB0D-4780-8821-E7D17ABC8630}" destId="{945B3EBA-8C6E-4718-B52E-7DBCC9724B2B}" srcOrd="0" destOrd="0" presId="urn:microsoft.com/office/officeart/2005/8/layout/radial1"/>
    <dgm:cxn modelId="{ED9CF14C-7BBE-4DC1-B1F0-4D2ADDEEABF0}" type="presOf" srcId="{D8B517C3-9FC8-4B3F-B159-A1C63D097BA5}" destId="{74F9A6E0-2947-4D30-A72F-ACCBB1C13199}" srcOrd="1" destOrd="0" presId="urn:microsoft.com/office/officeart/2005/8/layout/radial1"/>
    <dgm:cxn modelId="{667AD623-6876-436C-999C-9E80FCB710C2}" srcId="{D88D4345-B49E-4A93-AB65-B7387F300C7E}" destId="{F179287B-0FBC-49A6-98A3-05250220B7F2}" srcOrd="8" destOrd="0" parTransId="{FD16EA54-AB0D-4780-8821-E7D17ABC8630}" sibTransId="{CE06EEF4-2103-4D95-96BB-1F8FEF20D22C}"/>
    <dgm:cxn modelId="{76E6D2FE-B5F8-42CB-B790-C1D845C802DC}" type="presOf" srcId="{D8B517C3-9FC8-4B3F-B159-A1C63D097BA5}" destId="{685C5553-9D2A-470C-901F-D6010669B5ED}" srcOrd="0" destOrd="0" presId="urn:microsoft.com/office/officeart/2005/8/layout/radial1"/>
    <dgm:cxn modelId="{55C41E5B-AA17-4303-92B9-2305BDAEA8DB}" type="presOf" srcId="{38E9554E-B063-4DB3-8A65-7508CDE8B89A}" destId="{CAEA5DAC-726D-4EC8-AE62-6E27CFD54C2A}" srcOrd="0" destOrd="0" presId="urn:microsoft.com/office/officeart/2005/8/layout/radial1"/>
    <dgm:cxn modelId="{4C8701D0-B92B-47F5-ADA3-B4323734F615}" type="presOf" srcId="{82277B2C-8251-48D8-A1CE-7724C1888D30}" destId="{DFDC57C2-EA9C-4FFD-A6B1-BB47A7904566}" srcOrd="0" destOrd="0" presId="urn:microsoft.com/office/officeart/2005/8/layout/radial1"/>
    <dgm:cxn modelId="{CD03CFA8-B721-4455-A5B4-329D198313B9}" type="presOf" srcId="{B9D39B17-02CE-4DF7-8E61-E83EBD27DC41}" destId="{6C410F69-576D-497E-9434-76DF14EA133D}" srcOrd="1" destOrd="0" presId="urn:microsoft.com/office/officeart/2005/8/layout/radial1"/>
    <dgm:cxn modelId="{78A64F73-E707-489B-9AC8-FFED5C47C51B}" type="presOf" srcId="{C8467AD4-742F-4D98-800F-BD4AD364399F}" destId="{3A78672B-275E-4F5C-8651-55C3DAC26992}" srcOrd="1" destOrd="0" presId="urn:microsoft.com/office/officeart/2005/8/layout/radial1"/>
    <dgm:cxn modelId="{D856ED89-4867-4E26-871F-DFF0F17073CE}" type="presOf" srcId="{B9D39B17-02CE-4DF7-8E61-E83EBD27DC41}" destId="{F6465C38-AFD8-4F3D-9960-22509A7FC389}" srcOrd="0" destOrd="0" presId="urn:microsoft.com/office/officeart/2005/8/layout/radial1"/>
    <dgm:cxn modelId="{A00F702F-7A77-42B4-838E-91D4344B2C77}" type="presOf" srcId="{FD28DAE2-866C-4CCB-8B4A-F7CDA6A894AF}" destId="{F02D0FCB-D389-4A94-AE29-855282D336ED}" srcOrd="0" destOrd="0" presId="urn:microsoft.com/office/officeart/2005/8/layout/radial1"/>
    <dgm:cxn modelId="{13C30770-ADBA-49E8-8C50-381C1FC7ED5E}" srcId="{D88D4345-B49E-4A93-AB65-B7387F300C7E}" destId="{379151A2-404C-472D-BB2D-9F0254E20FAF}" srcOrd="2" destOrd="0" parTransId="{5C2695E5-7490-4EEF-87B4-CD474D08F7CE}" sibTransId="{C3731683-3CA7-43D9-9DA9-AE4CBB863E62}"/>
    <dgm:cxn modelId="{8429E0E2-E5E8-4138-9ED2-7CCF2C413E87}" type="presOf" srcId="{A1293951-1E0E-49E7-A6A0-659488622285}" destId="{CDF8E764-F4EC-44C0-AEEF-83E525B88CEE}" srcOrd="0" destOrd="0" presId="urn:microsoft.com/office/officeart/2005/8/layout/radial1"/>
    <dgm:cxn modelId="{F9837806-DE2E-4D2A-B04B-34501E9E5644}" srcId="{D88D4345-B49E-4A93-AB65-B7387F300C7E}" destId="{A1293951-1E0E-49E7-A6A0-659488622285}" srcOrd="4" destOrd="0" parTransId="{249C9424-ABA6-49A5-9885-CB89DFA24CB7}" sibTransId="{74B0F949-51F7-41AF-AE0F-3E103953CC6F}"/>
    <dgm:cxn modelId="{D48CF6B8-ADE7-43CE-8D7A-16AD1DD287B7}" type="presOf" srcId="{3DEC46E8-092D-437A-922D-8997150FE8A6}" destId="{8A76714B-29EE-4812-9EA2-CAAB5759C297}" srcOrd="0" destOrd="0" presId="urn:microsoft.com/office/officeart/2005/8/layout/radial1"/>
    <dgm:cxn modelId="{43FBC93D-818D-43A6-BDE9-40AA53ED0801}" type="presOf" srcId="{249C9424-ABA6-49A5-9885-CB89DFA24CB7}" destId="{AED1ABFB-8E1A-413F-9483-B579096F33F0}" srcOrd="0" destOrd="0" presId="urn:microsoft.com/office/officeart/2005/8/layout/radial1"/>
    <dgm:cxn modelId="{12168C4F-A55D-4E94-8EF7-BF8BF1FE09DF}" type="presOf" srcId="{4EB7C101-C4E7-44C0-AD29-5E706D4B3C98}" destId="{DA0A54B0-3128-4235-BD00-C4B86D83DCCD}" srcOrd="0" destOrd="0" presId="urn:microsoft.com/office/officeart/2005/8/layout/radial1"/>
    <dgm:cxn modelId="{6D284F85-8D4B-40DC-B528-2FD8C0C933FB}" type="presOf" srcId="{D88D4345-B49E-4A93-AB65-B7387F300C7E}" destId="{B9CDCFB9-678C-4B8F-B316-5DBCD73360F6}" srcOrd="0" destOrd="0" presId="urn:microsoft.com/office/officeart/2005/8/layout/radial1"/>
    <dgm:cxn modelId="{C275508C-F74A-4C2E-ABFC-8F73F40508D4}" type="presParOf" srcId="{7DBBC7E2-C642-44E2-AD07-3D3CB4A5D595}" destId="{B9CDCFB9-678C-4B8F-B316-5DBCD73360F6}" srcOrd="0" destOrd="0" presId="urn:microsoft.com/office/officeart/2005/8/layout/radial1"/>
    <dgm:cxn modelId="{7F166F85-E51E-4A5C-9197-98EFBC167A98}" type="presParOf" srcId="{7DBBC7E2-C642-44E2-AD07-3D3CB4A5D595}" destId="{F02D0FCB-D389-4A94-AE29-855282D336ED}" srcOrd="1" destOrd="0" presId="urn:microsoft.com/office/officeart/2005/8/layout/radial1"/>
    <dgm:cxn modelId="{85A60245-FAC0-4344-89B3-B1D7D760042C}" type="presParOf" srcId="{F02D0FCB-D389-4A94-AE29-855282D336ED}" destId="{E364D981-75F7-47D8-9C93-6603FF3CED21}" srcOrd="0" destOrd="0" presId="urn:microsoft.com/office/officeart/2005/8/layout/radial1"/>
    <dgm:cxn modelId="{B83FEE27-42B0-49B2-8726-83289D42EDD6}" type="presParOf" srcId="{7DBBC7E2-C642-44E2-AD07-3D3CB4A5D595}" destId="{8A76714B-29EE-4812-9EA2-CAAB5759C297}" srcOrd="2" destOrd="0" presId="urn:microsoft.com/office/officeart/2005/8/layout/radial1"/>
    <dgm:cxn modelId="{7E4D3095-0B60-4B20-9CC2-6691D4456109}" type="presParOf" srcId="{7DBBC7E2-C642-44E2-AD07-3D3CB4A5D595}" destId="{F6465C38-AFD8-4F3D-9960-22509A7FC389}" srcOrd="3" destOrd="0" presId="urn:microsoft.com/office/officeart/2005/8/layout/radial1"/>
    <dgm:cxn modelId="{977F0872-CA0B-4DFA-95F8-4089339F69A9}" type="presParOf" srcId="{F6465C38-AFD8-4F3D-9960-22509A7FC389}" destId="{6C410F69-576D-497E-9434-76DF14EA133D}" srcOrd="0" destOrd="0" presId="urn:microsoft.com/office/officeart/2005/8/layout/radial1"/>
    <dgm:cxn modelId="{90CDAB46-EC05-4443-8287-1BED093CE65E}" type="presParOf" srcId="{7DBBC7E2-C642-44E2-AD07-3D3CB4A5D595}" destId="{ADB2DA95-E14C-4431-B438-C1A689FA79B7}" srcOrd="4" destOrd="0" presId="urn:microsoft.com/office/officeart/2005/8/layout/radial1"/>
    <dgm:cxn modelId="{ACE1DC32-93B3-44AC-85DA-0658F84ABBA8}" type="presParOf" srcId="{7DBBC7E2-C642-44E2-AD07-3D3CB4A5D595}" destId="{070F7EA6-62CC-463B-A438-C78B3474E267}" srcOrd="5" destOrd="0" presId="urn:microsoft.com/office/officeart/2005/8/layout/radial1"/>
    <dgm:cxn modelId="{0BD27987-1A49-4BE1-BEF1-29985364FB53}" type="presParOf" srcId="{070F7EA6-62CC-463B-A438-C78B3474E267}" destId="{09F0BB61-4EC3-4345-BFA7-D77BDF0BD649}" srcOrd="0" destOrd="0" presId="urn:microsoft.com/office/officeart/2005/8/layout/radial1"/>
    <dgm:cxn modelId="{375DA0CE-2F68-4BB7-9201-86C5A8F2F667}" type="presParOf" srcId="{7DBBC7E2-C642-44E2-AD07-3D3CB4A5D595}" destId="{8291385A-3AD3-4D29-AAB2-708A0AC5B0A9}" srcOrd="6" destOrd="0" presId="urn:microsoft.com/office/officeart/2005/8/layout/radial1"/>
    <dgm:cxn modelId="{91FE5903-051B-4F9A-9CF5-CDA6F62DB07F}" type="presParOf" srcId="{7DBBC7E2-C642-44E2-AD07-3D3CB4A5D595}" destId="{CAEA5DAC-726D-4EC8-AE62-6E27CFD54C2A}" srcOrd="7" destOrd="0" presId="urn:microsoft.com/office/officeart/2005/8/layout/radial1"/>
    <dgm:cxn modelId="{838D01B0-C00B-4E6C-9ABA-8335DE196262}" type="presParOf" srcId="{CAEA5DAC-726D-4EC8-AE62-6E27CFD54C2A}" destId="{14B652BC-67D5-418C-A207-1E36E66210B6}" srcOrd="0" destOrd="0" presId="urn:microsoft.com/office/officeart/2005/8/layout/radial1"/>
    <dgm:cxn modelId="{CE3DC288-97C0-4941-B45D-06E61F5554ED}" type="presParOf" srcId="{7DBBC7E2-C642-44E2-AD07-3D3CB4A5D595}" destId="{9F3CC2A3-F396-4E72-BFF5-14E09E0F7BF6}" srcOrd="8" destOrd="0" presId="urn:microsoft.com/office/officeart/2005/8/layout/radial1"/>
    <dgm:cxn modelId="{40B4874B-9728-47F6-A234-5FB7402384DA}" type="presParOf" srcId="{7DBBC7E2-C642-44E2-AD07-3D3CB4A5D595}" destId="{AED1ABFB-8E1A-413F-9483-B579096F33F0}" srcOrd="9" destOrd="0" presId="urn:microsoft.com/office/officeart/2005/8/layout/radial1"/>
    <dgm:cxn modelId="{0C86CE17-D40D-4C77-BC43-9648CA98C529}" type="presParOf" srcId="{AED1ABFB-8E1A-413F-9483-B579096F33F0}" destId="{2DCEE1FB-7F12-4310-AC29-7B08BE4FA87C}" srcOrd="0" destOrd="0" presId="urn:microsoft.com/office/officeart/2005/8/layout/radial1"/>
    <dgm:cxn modelId="{B42C6E4F-5D02-48F5-8B5A-A4FF79DC515C}" type="presParOf" srcId="{7DBBC7E2-C642-44E2-AD07-3D3CB4A5D595}" destId="{CDF8E764-F4EC-44C0-AEEF-83E525B88CEE}" srcOrd="10" destOrd="0" presId="urn:microsoft.com/office/officeart/2005/8/layout/radial1"/>
    <dgm:cxn modelId="{9026C659-3952-4ABE-B2A6-9B069E5198B5}" type="presParOf" srcId="{7DBBC7E2-C642-44E2-AD07-3D3CB4A5D595}" destId="{615AAEB6-17C0-4183-A63A-CBF209BFA842}" srcOrd="11" destOrd="0" presId="urn:microsoft.com/office/officeart/2005/8/layout/radial1"/>
    <dgm:cxn modelId="{2EBE1C23-26BF-4907-B4C2-685B2268F69C}" type="presParOf" srcId="{615AAEB6-17C0-4183-A63A-CBF209BFA842}" destId="{3A78672B-275E-4F5C-8651-55C3DAC26992}" srcOrd="0" destOrd="0" presId="urn:microsoft.com/office/officeart/2005/8/layout/radial1"/>
    <dgm:cxn modelId="{F8033FEC-A589-4BC0-A9DD-5BB7E6F868A7}" type="presParOf" srcId="{7DBBC7E2-C642-44E2-AD07-3D3CB4A5D595}" destId="{F210FDBC-37DF-4DC5-AD7F-E9DB13322A87}" srcOrd="12" destOrd="0" presId="urn:microsoft.com/office/officeart/2005/8/layout/radial1"/>
    <dgm:cxn modelId="{E0762A53-B005-4215-B9D8-C19164468CAE}" type="presParOf" srcId="{7DBBC7E2-C642-44E2-AD07-3D3CB4A5D595}" destId="{DA0A54B0-3128-4235-BD00-C4B86D83DCCD}" srcOrd="13" destOrd="0" presId="urn:microsoft.com/office/officeart/2005/8/layout/radial1"/>
    <dgm:cxn modelId="{0E60ADA9-836C-4B4C-AC6E-172CEC60CCA7}" type="presParOf" srcId="{DA0A54B0-3128-4235-BD00-C4B86D83DCCD}" destId="{DC8A61D1-9002-4607-9C70-894CA437AFEA}" srcOrd="0" destOrd="0" presId="urn:microsoft.com/office/officeart/2005/8/layout/radial1"/>
    <dgm:cxn modelId="{CDD0E43D-0F47-49C6-A827-39A041EB108B}" type="presParOf" srcId="{7DBBC7E2-C642-44E2-AD07-3D3CB4A5D595}" destId="{1B7CD64A-3C84-4762-B5AD-C22050F1F59C}" srcOrd="14" destOrd="0" presId="urn:microsoft.com/office/officeart/2005/8/layout/radial1"/>
    <dgm:cxn modelId="{C7B23CC4-B23C-4243-887E-AD63A9238620}" type="presParOf" srcId="{7DBBC7E2-C642-44E2-AD07-3D3CB4A5D595}" destId="{685C5553-9D2A-470C-901F-D6010669B5ED}" srcOrd="15" destOrd="0" presId="urn:microsoft.com/office/officeart/2005/8/layout/radial1"/>
    <dgm:cxn modelId="{4C43579C-680E-4A8D-BD6B-865D77415A5A}" type="presParOf" srcId="{685C5553-9D2A-470C-901F-D6010669B5ED}" destId="{74F9A6E0-2947-4D30-A72F-ACCBB1C13199}" srcOrd="0" destOrd="0" presId="urn:microsoft.com/office/officeart/2005/8/layout/radial1"/>
    <dgm:cxn modelId="{69147BA8-1F40-470E-A6DF-2E425C929CB2}" type="presParOf" srcId="{7DBBC7E2-C642-44E2-AD07-3D3CB4A5D595}" destId="{DFDC57C2-EA9C-4FFD-A6B1-BB47A7904566}" srcOrd="16" destOrd="0" presId="urn:microsoft.com/office/officeart/2005/8/layout/radial1"/>
    <dgm:cxn modelId="{0AD8501B-13E9-4D4B-8AB9-7A492F6B7009}" type="presParOf" srcId="{7DBBC7E2-C642-44E2-AD07-3D3CB4A5D595}" destId="{945B3EBA-8C6E-4718-B52E-7DBCC9724B2B}" srcOrd="17" destOrd="0" presId="urn:microsoft.com/office/officeart/2005/8/layout/radial1"/>
    <dgm:cxn modelId="{2D324712-469D-445C-8951-76F9B5688377}" type="presParOf" srcId="{945B3EBA-8C6E-4718-B52E-7DBCC9724B2B}" destId="{515256DE-463D-4076-83D3-31D9E7E05EBB}" srcOrd="0" destOrd="0" presId="urn:microsoft.com/office/officeart/2005/8/layout/radial1"/>
    <dgm:cxn modelId="{E26FBCBD-AA66-4023-AAD5-28D6F025BFCA}" type="presParOf" srcId="{7DBBC7E2-C642-44E2-AD07-3D3CB4A5D595}" destId="{47AE8CFE-33CE-425A-BE64-B205378523F6}" srcOrd="1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9124A7-B1F6-4F13-88AC-0818D6F46636}" type="doc">
      <dgm:prSet loTypeId="urn:microsoft.com/office/officeart/2005/8/layout/list1" loCatId="list" qsTypeId="urn:microsoft.com/office/officeart/2005/8/quickstyle/simple1" qsCatId="simple" csTypeId="urn:microsoft.com/office/officeart/2005/8/colors/accent6_1" csCatId="accent6" phldr="1"/>
      <dgm:spPr/>
      <dgm:t>
        <a:bodyPr/>
        <a:lstStyle/>
        <a:p>
          <a:endParaRPr lang="en-US"/>
        </a:p>
      </dgm:t>
    </dgm:pt>
    <dgm:pt modelId="{8B2F5B25-C134-4060-9FE7-321BE2358475}">
      <dgm:prSet custT="1"/>
      <dgm:spPr>
        <a:ln>
          <a:solidFill>
            <a:srgbClr val="008000"/>
          </a:solidFill>
        </a:ln>
        <a:effectLst>
          <a:innerShdw blurRad="63500" dist="50800" dir="13500000">
            <a:prstClr val="black">
              <a:alpha val="50000"/>
            </a:prstClr>
          </a:innerShdw>
        </a:effectLst>
      </dgm:spPr>
      <dgm:t>
        <a:bodyPr/>
        <a:lstStyle/>
        <a:p>
          <a:pPr marL="463550" indent="-463550" rtl="0"/>
          <a:r>
            <a:rPr lang="en-US" sz="4000" dirty="0" smtClean="0"/>
            <a:t>1.  Hazardous Substances </a:t>
          </a:r>
          <a:endParaRPr lang="en-US" sz="4000" dirty="0"/>
        </a:p>
      </dgm:t>
    </dgm:pt>
    <dgm:pt modelId="{C0EE1442-249D-47F2-98DF-B33E5FB175EF}" type="parTrans" cxnId="{95964CB6-79FD-49A0-86F9-0518837DCA84}">
      <dgm:prSet/>
      <dgm:spPr/>
      <dgm:t>
        <a:bodyPr/>
        <a:lstStyle/>
        <a:p>
          <a:endParaRPr lang="en-US"/>
        </a:p>
      </dgm:t>
    </dgm:pt>
    <dgm:pt modelId="{A0F992C8-B7D5-4222-8E78-CA5390CBC921}" type="sibTrans" cxnId="{95964CB6-79FD-49A0-86F9-0518837DCA84}">
      <dgm:prSet/>
      <dgm:spPr/>
      <dgm:t>
        <a:bodyPr/>
        <a:lstStyle/>
        <a:p>
          <a:endParaRPr lang="en-US"/>
        </a:p>
      </dgm:t>
    </dgm:pt>
    <dgm:pt modelId="{F074C35A-B1A6-4D43-92A7-FC48B424A713}">
      <dgm:prSet custT="1"/>
      <dgm:spPr>
        <a:solidFill>
          <a:srgbClr val="A0E4A3">
            <a:alpha val="90000"/>
          </a:srgb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spcAft>
              <a:spcPts val="1800"/>
            </a:spcAft>
          </a:pPr>
          <a:r>
            <a:rPr lang="en-US" sz="3600" dirty="0" smtClean="0"/>
            <a:t>Encourage and assist facilities </a:t>
          </a:r>
          <a:endParaRPr lang="en-US" sz="3600" dirty="0"/>
        </a:p>
      </dgm:t>
    </dgm:pt>
    <dgm:pt modelId="{598A6385-1725-41BD-9058-23FA2F563E1B}" type="parTrans" cxnId="{AD0FCB13-405B-416A-9826-C62AF7ECE34B}">
      <dgm:prSet/>
      <dgm:spPr/>
      <dgm:t>
        <a:bodyPr/>
        <a:lstStyle/>
        <a:p>
          <a:endParaRPr lang="en-US"/>
        </a:p>
      </dgm:t>
    </dgm:pt>
    <dgm:pt modelId="{577F8060-71A3-4143-A942-EF5A74B4040F}" type="sibTrans" cxnId="{AD0FCB13-405B-416A-9826-C62AF7ECE34B}">
      <dgm:prSet/>
      <dgm:spPr/>
      <dgm:t>
        <a:bodyPr/>
        <a:lstStyle/>
        <a:p>
          <a:endParaRPr lang="en-US"/>
        </a:p>
      </dgm:t>
    </dgm:pt>
    <dgm:pt modelId="{D54AE50A-D7F3-4D5E-9E99-9BCAA5795DA6}">
      <dgm:prSet custT="1"/>
      <dgm:spPr>
        <a:solidFill>
          <a:srgbClr val="A0E4A3">
            <a:alpha val="90000"/>
          </a:srgb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spcAft>
              <a:spcPts val="1800"/>
            </a:spcAft>
          </a:pPr>
          <a:r>
            <a:rPr lang="en-US" sz="2800" dirty="0" smtClean="0"/>
            <a:t>Comprehensive pollution prevention planning</a:t>
          </a:r>
          <a:endParaRPr lang="en-US" sz="2800" dirty="0"/>
        </a:p>
      </dgm:t>
    </dgm:pt>
    <dgm:pt modelId="{837F4989-9B02-41D6-A1DD-EAE74CEFF9BC}" type="parTrans" cxnId="{457D3D9B-CE6E-41A0-9582-35797F023175}">
      <dgm:prSet/>
      <dgm:spPr/>
      <dgm:t>
        <a:bodyPr/>
        <a:lstStyle/>
        <a:p>
          <a:endParaRPr lang="en-US"/>
        </a:p>
      </dgm:t>
    </dgm:pt>
    <dgm:pt modelId="{BF6FA04E-D8E7-4E52-97F5-D31DC29DD039}" type="sibTrans" cxnId="{457D3D9B-CE6E-41A0-9582-35797F023175}">
      <dgm:prSet/>
      <dgm:spPr/>
      <dgm:t>
        <a:bodyPr/>
        <a:lstStyle/>
        <a:p>
          <a:endParaRPr lang="en-US"/>
        </a:p>
      </dgm:t>
    </dgm:pt>
    <dgm:pt modelId="{54DD1D4C-DCF5-4989-AA75-3B1404425590}">
      <dgm:prSet custT="1"/>
      <dgm:spPr>
        <a:solidFill>
          <a:srgbClr val="A0E4A3">
            <a:alpha val="90000"/>
          </a:srgb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spcAft>
              <a:spcPts val="1800"/>
            </a:spcAft>
          </a:pPr>
          <a:r>
            <a:rPr lang="en-US" sz="2800" dirty="0" smtClean="0"/>
            <a:t>Developing measurable performance goals</a:t>
          </a:r>
          <a:endParaRPr lang="en-US" sz="2800" dirty="0"/>
        </a:p>
      </dgm:t>
    </dgm:pt>
    <dgm:pt modelId="{8CD2529A-B582-46FB-8788-F464B11F7244}" type="parTrans" cxnId="{98A725A3-E5DF-4F9D-9178-BB29B42DC56C}">
      <dgm:prSet/>
      <dgm:spPr/>
      <dgm:t>
        <a:bodyPr/>
        <a:lstStyle/>
        <a:p>
          <a:endParaRPr lang="en-US"/>
        </a:p>
      </dgm:t>
    </dgm:pt>
    <dgm:pt modelId="{B608FA2B-2EC6-4EF2-A30E-213B396AFDBF}" type="sibTrans" cxnId="{98A725A3-E5DF-4F9D-9178-BB29B42DC56C}">
      <dgm:prSet/>
      <dgm:spPr/>
      <dgm:t>
        <a:bodyPr/>
        <a:lstStyle/>
        <a:p>
          <a:endParaRPr lang="en-US"/>
        </a:p>
      </dgm:t>
    </dgm:pt>
    <dgm:pt modelId="{BAB5F589-2FF3-4D7A-ABF9-03E3ABF24A10}" type="pres">
      <dgm:prSet presAssocID="{429124A7-B1F6-4F13-88AC-0818D6F46636}" presName="linear" presStyleCnt="0">
        <dgm:presLayoutVars>
          <dgm:dir/>
          <dgm:animLvl val="lvl"/>
          <dgm:resizeHandles val="exact"/>
        </dgm:presLayoutVars>
      </dgm:prSet>
      <dgm:spPr/>
      <dgm:t>
        <a:bodyPr/>
        <a:lstStyle/>
        <a:p>
          <a:endParaRPr lang="en-US"/>
        </a:p>
      </dgm:t>
    </dgm:pt>
    <dgm:pt modelId="{39C4DF10-AE11-4602-8842-A040863387FA}" type="pres">
      <dgm:prSet presAssocID="{8B2F5B25-C134-4060-9FE7-321BE2358475}" presName="parentLin" presStyleCnt="0"/>
      <dgm:spPr/>
    </dgm:pt>
    <dgm:pt modelId="{6D504287-E0E2-42A0-BAC7-91AB695D4DA5}" type="pres">
      <dgm:prSet presAssocID="{8B2F5B25-C134-4060-9FE7-321BE2358475}" presName="parentLeftMargin" presStyleLbl="node1" presStyleIdx="0" presStyleCnt="1"/>
      <dgm:spPr/>
      <dgm:t>
        <a:bodyPr/>
        <a:lstStyle/>
        <a:p>
          <a:endParaRPr lang="en-US"/>
        </a:p>
      </dgm:t>
    </dgm:pt>
    <dgm:pt modelId="{E8BE465A-CD76-49F0-905E-73E26B50631D}" type="pres">
      <dgm:prSet presAssocID="{8B2F5B25-C134-4060-9FE7-321BE2358475}" presName="parentText" presStyleLbl="node1" presStyleIdx="0" presStyleCnt="1" custLinFactNeighborX="2731" custLinFactNeighborY="-28975">
        <dgm:presLayoutVars>
          <dgm:chMax val="0"/>
          <dgm:bulletEnabled val="1"/>
        </dgm:presLayoutVars>
      </dgm:prSet>
      <dgm:spPr/>
      <dgm:t>
        <a:bodyPr/>
        <a:lstStyle/>
        <a:p>
          <a:endParaRPr lang="en-US"/>
        </a:p>
      </dgm:t>
    </dgm:pt>
    <dgm:pt modelId="{BBB4C5A9-263A-4AEC-B016-4C978DF9E883}" type="pres">
      <dgm:prSet presAssocID="{8B2F5B25-C134-4060-9FE7-321BE2358475}" presName="negativeSpace" presStyleCnt="0"/>
      <dgm:spPr/>
    </dgm:pt>
    <dgm:pt modelId="{6DEF440C-A328-4ECE-BDD5-E17CDACC2BCF}" type="pres">
      <dgm:prSet presAssocID="{8B2F5B25-C134-4060-9FE7-321BE2358475}" presName="childText" presStyleLbl="conFgAcc1" presStyleIdx="0" presStyleCnt="1" custLinFactNeighborX="152" custLinFactNeighborY="5842">
        <dgm:presLayoutVars>
          <dgm:bulletEnabled val="1"/>
        </dgm:presLayoutVars>
      </dgm:prSet>
      <dgm:spPr/>
      <dgm:t>
        <a:bodyPr/>
        <a:lstStyle/>
        <a:p>
          <a:endParaRPr lang="en-US"/>
        </a:p>
      </dgm:t>
    </dgm:pt>
  </dgm:ptLst>
  <dgm:cxnLst>
    <dgm:cxn modelId="{98A725A3-E5DF-4F9D-9178-BB29B42DC56C}" srcId="{F074C35A-B1A6-4D43-92A7-FC48B424A713}" destId="{54DD1D4C-DCF5-4989-AA75-3B1404425590}" srcOrd="1" destOrd="0" parTransId="{8CD2529A-B582-46FB-8788-F464B11F7244}" sibTransId="{B608FA2B-2EC6-4EF2-A30E-213B396AFDBF}"/>
    <dgm:cxn modelId="{837D815D-1DE3-4EFF-85B3-72FCD2BA4042}" type="presOf" srcId="{54DD1D4C-DCF5-4989-AA75-3B1404425590}" destId="{6DEF440C-A328-4ECE-BDD5-E17CDACC2BCF}" srcOrd="0" destOrd="2" presId="urn:microsoft.com/office/officeart/2005/8/layout/list1"/>
    <dgm:cxn modelId="{AC72B93D-BF87-430E-8D1F-9FA99F3BF202}" type="presOf" srcId="{429124A7-B1F6-4F13-88AC-0818D6F46636}" destId="{BAB5F589-2FF3-4D7A-ABF9-03E3ABF24A10}" srcOrd="0" destOrd="0" presId="urn:microsoft.com/office/officeart/2005/8/layout/list1"/>
    <dgm:cxn modelId="{457D3D9B-CE6E-41A0-9582-35797F023175}" srcId="{F074C35A-B1A6-4D43-92A7-FC48B424A713}" destId="{D54AE50A-D7F3-4D5E-9E99-9BCAA5795DA6}" srcOrd="0" destOrd="0" parTransId="{837F4989-9B02-41D6-A1DD-EAE74CEFF9BC}" sibTransId="{BF6FA04E-D8E7-4E52-97F5-D31DC29DD039}"/>
    <dgm:cxn modelId="{3897B293-5215-4CF1-AD09-6537350450B2}" type="presOf" srcId="{F074C35A-B1A6-4D43-92A7-FC48B424A713}" destId="{6DEF440C-A328-4ECE-BDD5-E17CDACC2BCF}" srcOrd="0" destOrd="0" presId="urn:microsoft.com/office/officeart/2005/8/layout/list1"/>
    <dgm:cxn modelId="{95964CB6-79FD-49A0-86F9-0518837DCA84}" srcId="{429124A7-B1F6-4F13-88AC-0818D6F46636}" destId="{8B2F5B25-C134-4060-9FE7-321BE2358475}" srcOrd="0" destOrd="0" parTransId="{C0EE1442-249D-47F2-98DF-B33E5FB175EF}" sibTransId="{A0F992C8-B7D5-4222-8E78-CA5390CBC921}"/>
    <dgm:cxn modelId="{85A5CBBD-E31C-4B1F-9823-51908B8904EE}" type="presOf" srcId="{8B2F5B25-C134-4060-9FE7-321BE2358475}" destId="{6D504287-E0E2-42A0-BAC7-91AB695D4DA5}" srcOrd="0" destOrd="0" presId="urn:microsoft.com/office/officeart/2005/8/layout/list1"/>
    <dgm:cxn modelId="{70619F5E-1611-46DB-B5BF-C4D749989506}" type="presOf" srcId="{8B2F5B25-C134-4060-9FE7-321BE2358475}" destId="{E8BE465A-CD76-49F0-905E-73E26B50631D}" srcOrd="1" destOrd="0" presId="urn:microsoft.com/office/officeart/2005/8/layout/list1"/>
    <dgm:cxn modelId="{BF6CE7E3-2232-4E1B-9F76-B937C2EF0B83}" type="presOf" srcId="{D54AE50A-D7F3-4D5E-9E99-9BCAA5795DA6}" destId="{6DEF440C-A328-4ECE-BDD5-E17CDACC2BCF}" srcOrd="0" destOrd="1" presId="urn:microsoft.com/office/officeart/2005/8/layout/list1"/>
    <dgm:cxn modelId="{AD0FCB13-405B-416A-9826-C62AF7ECE34B}" srcId="{8B2F5B25-C134-4060-9FE7-321BE2358475}" destId="{F074C35A-B1A6-4D43-92A7-FC48B424A713}" srcOrd="0" destOrd="0" parTransId="{598A6385-1725-41BD-9058-23FA2F563E1B}" sibTransId="{577F8060-71A3-4143-A942-EF5A74B4040F}"/>
    <dgm:cxn modelId="{B25D1A22-0227-45E8-A099-E18CEA81D053}" type="presParOf" srcId="{BAB5F589-2FF3-4D7A-ABF9-03E3ABF24A10}" destId="{39C4DF10-AE11-4602-8842-A040863387FA}" srcOrd="0" destOrd="0" presId="urn:microsoft.com/office/officeart/2005/8/layout/list1"/>
    <dgm:cxn modelId="{1B9E0EE7-DE54-4B4E-8CC8-C2ACD6A72BB4}" type="presParOf" srcId="{39C4DF10-AE11-4602-8842-A040863387FA}" destId="{6D504287-E0E2-42A0-BAC7-91AB695D4DA5}" srcOrd="0" destOrd="0" presId="urn:microsoft.com/office/officeart/2005/8/layout/list1"/>
    <dgm:cxn modelId="{B66C1295-8D8A-41A9-9C56-B00688931E96}" type="presParOf" srcId="{39C4DF10-AE11-4602-8842-A040863387FA}" destId="{E8BE465A-CD76-49F0-905E-73E26B50631D}" srcOrd="1" destOrd="0" presId="urn:microsoft.com/office/officeart/2005/8/layout/list1"/>
    <dgm:cxn modelId="{C9948714-331E-4532-874A-5D7F0BF7D211}" type="presParOf" srcId="{BAB5F589-2FF3-4D7A-ABF9-03E3ABF24A10}" destId="{BBB4C5A9-263A-4AEC-B016-4C978DF9E883}" srcOrd="1" destOrd="0" presId="urn:microsoft.com/office/officeart/2005/8/layout/list1"/>
    <dgm:cxn modelId="{682522DE-A091-4FDB-AD0F-C5EAC990DF25}" type="presParOf" srcId="{BAB5F589-2FF3-4D7A-ABF9-03E3ABF24A10}" destId="{6DEF440C-A328-4ECE-BDD5-E17CDACC2BCF}" srcOrd="2" destOrd="0" presId="urn:microsoft.com/office/officeart/2005/8/layout/list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FB3063B-BF9D-41D4-86E0-13B9E1D81109}"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n-US"/>
        </a:p>
      </dgm:t>
    </dgm:pt>
    <dgm:pt modelId="{71AFD604-F943-45B8-BD1D-6BEADFB800AD}">
      <dgm:prSet custT="1"/>
      <dgm:spPr/>
      <dgm:t>
        <a:bodyPr/>
        <a:lstStyle/>
        <a:p>
          <a:pPr marL="801688" indent="-801688" rtl="0"/>
          <a:r>
            <a:rPr lang="en-US" sz="4800" dirty="0" smtClean="0"/>
            <a:t>3.  Promote pollution prevention</a:t>
          </a:r>
          <a:endParaRPr lang="en-US" sz="4800" dirty="0"/>
        </a:p>
      </dgm:t>
    </dgm:pt>
    <dgm:pt modelId="{2DF62BFE-E0C7-4E88-87EA-9C14A3CB68E2}" type="parTrans" cxnId="{DE174D87-D6A3-413A-86FA-828A8756EA7A}">
      <dgm:prSet/>
      <dgm:spPr/>
      <dgm:t>
        <a:bodyPr/>
        <a:lstStyle/>
        <a:p>
          <a:endParaRPr lang="en-US"/>
        </a:p>
      </dgm:t>
    </dgm:pt>
    <dgm:pt modelId="{C57FD8FF-1AFA-4DDD-A54C-4233EEC09562}" type="sibTrans" cxnId="{DE174D87-D6A3-413A-86FA-828A8756EA7A}">
      <dgm:prSet/>
      <dgm:spPr/>
      <dgm:t>
        <a:bodyPr/>
        <a:lstStyle/>
        <a:p>
          <a:endParaRPr lang="en-US"/>
        </a:p>
      </dgm:t>
    </dgm:pt>
    <dgm:pt modelId="{A1F21FCD-3915-4DF8-BBB7-D678DD238B4C}">
      <dgm:prSet custT="1"/>
      <dgm:spPr/>
      <dgm:t>
        <a:bodyPr/>
        <a:lstStyle/>
        <a:p>
          <a:pPr rtl="0">
            <a:spcAft>
              <a:spcPts val="1200"/>
            </a:spcAft>
          </a:pPr>
          <a:r>
            <a:rPr lang="en-US" sz="3200" dirty="0" smtClean="0"/>
            <a:t>The preferred means for achieving compliance</a:t>
          </a:r>
          <a:endParaRPr lang="en-US" sz="3200" dirty="0"/>
        </a:p>
      </dgm:t>
    </dgm:pt>
    <dgm:pt modelId="{F32AA16B-B89E-458F-AFEB-C57FFDA62606}" type="parTrans" cxnId="{4A1219E2-51EF-4A74-A0A7-1735DB71020D}">
      <dgm:prSet/>
      <dgm:spPr/>
      <dgm:t>
        <a:bodyPr/>
        <a:lstStyle/>
        <a:p>
          <a:endParaRPr lang="en-US"/>
        </a:p>
      </dgm:t>
    </dgm:pt>
    <dgm:pt modelId="{C262A58D-52B1-4738-BDA4-A1839052544C}" type="sibTrans" cxnId="{4A1219E2-51EF-4A74-A0A7-1735DB71020D}">
      <dgm:prSet/>
      <dgm:spPr/>
      <dgm:t>
        <a:bodyPr/>
        <a:lstStyle/>
        <a:p>
          <a:endParaRPr lang="en-US"/>
        </a:p>
      </dgm:t>
    </dgm:pt>
    <dgm:pt modelId="{10544C2F-BA52-47F2-813A-FE576E94AF62}">
      <dgm:prSet custT="1"/>
      <dgm:spPr/>
      <dgm:t>
        <a:bodyPr/>
        <a:lstStyle/>
        <a:p>
          <a:pPr rtl="0">
            <a:spcAft>
              <a:spcPct val="15000"/>
            </a:spcAft>
          </a:pPr>
          <a:r>
            <a:rPr lang="en-US" sz="3200" dirty="0" smtClean="0"/>
            <a:t>Encourage all agencies and political subdivisions of the state of Oklahoma</a:t>
          </a:r>
          <a:endParaRPr lang="en-US" sz="3200" dirty="0"/>
        </a:p>
      </dgm:t>
    </dgm:pt>
    <dgm:pt modelId="{33CF2891-591D-4986-AD69-8DBB03B509B8}" type="parTrans" cxnId="{9E2D0124-382B-460C-B3BF-887A646FCD89}">
      <dgm:prSet/>
      <dgm:spPr/>
      <dgm:t>
        <a:bodyPr/>
        <a:lstStyle/>
        <a:p>
          <a:endParaRPr lang="en-US"/>
        </a:p>
      </dgm:t>
    </dgm:pt>
    <dgm:pt modelId="{6B25C348-A17D-4740-AF8E-0CF7249D1F93}" type="sibTrans" cxnId="{9E2D0124-382B-460C-B3BF-887A646FCD89}">
      <dgm:prSet/>
      <dgm:spPr/>
      <dgm:t>
        <a:bodyPr/>
        <a:lstStyle/>
        <a:p>
          <a:endParaRPr lang="en-US"/>
        </a:p>
      </dgm:t>
    </dgm:pt>
    <dgm:pt modelId="{24F732A6-55B9-45F9-BDDF-6B90915162E7}" type="pres">
      <dgm:prSet presAssocID="{CFB3063B-BF9D-41D4-86E0-13B9E1D81109}" presName="linear" presStyleCnt="0">
        <dgm:presLayoutVars>
          <dgm:dir/>
          <dgm:animLvl val="lvl"/>
          <dgm:resizeHandles val="exact"/>
        </dgm:presLayoutVars>
      </dgm:prSet>
      <dgm:spPr/>
      <dgm:t>
        <a:bodyPr/>
        <a:lstStyle/>
        <a:p>
          <a:endParaRPr lang="en-US"/>
        </a:p>
      </dgm:t>
    </dgm:pt>
    <dgm:pt modelId="{60E23901-8DA1-4228-8AD3-2C3EEA12ABEF}" type="pres">
      <dgm:prSet presAssocID="{71AFD604-F943-45B8-BD1D-6BEADFB800AD}" presName="parentLin" presStyleCnt="0"/>
      <dgm:spPr/>
    </dgm:pt>
    <dgm:pt modelId="{B2FBE4F2-1250-4D3A-BB7B-B8E3877ACE37}" type="pres">
      <dgm:prSet presAssocID="{71AFD604-F943-45B8-BD1D-6BEADFB800AD}" presName="parentLeftMargin" presStyleLbl="node1" presStyleIdx="0" presStyleCnt="1"/>
      <dgm:spPr/>
      <dgm:t>
        <a:bodyPr/>
        <a:lstStyle/>
        <a:p>
          <a:endParaRPr lang="en-US"/>
        </a:p>
      </dgm:t>
    </dgm:pt>
    <dgm:pt modelId="{97D6B722-F867-4370-A9A9-E889D7FFE22A}" type="pres">
      <dgm:prSet presAssocID="{71AFD604-F943-45B8-BD1D-6BEADFB800AD}" presName="parentText" presStyleLbl="node1" presStyleIdx="0" presStyleCnt="1" custScaleX="116070">
        <dgm:presLayoutVars>
          <dgm:chMax val="0"/>
          <dgm:bulletEnabled val="1"/>
        </dgm:presLayoutVars>
      </dgm:prSet>
      <dgm:spPr/>
      <dgm:t>
        <a:bodyPr/>
        <a:lstStyle/>
        <a:p>
          <a:endParaRPr lang="en-US"/>
        </a:p>
      </dgm:t>
    </dgm:pt>
    <dgm:pt modelId="{1ADBE334-D8B5-430B-87A4-2E4F0F5F9711}" type="pres">
      <dgm:prSet presAssocID="{71AFD604-F943-45B8-BD1D-6BEADFB800AD}" presName="negativeSpace" presStyleCnt="0"/>
      <dgm:spPr/>
    </dgm:pt>
    <dgm:pt modelId="{5BD4B8D4-62EF-406B-B36D-6D081E8434FD}" type="pres">
      <dgm:prSet presAssocID="{71AFD604-F943-45B8-BD1D-6BEADFB800AD}" presName="childText" presStyleLbl="conFgAcc1" presStyleIdx="0" presStyleCnt="1">
        <dgm:presLayoutVars>
          <dgm:bulletEnabled val="1"/>
        </dgm:presLayoutVars>
      </dgm:prSet>
      <dgm:spPr/>
      <dgm:t>
        <a:bodyPr/>
        <a:lstStyle/>
        <a:p>
          <a:endParaRPr lang="en-US"/>
        </a:p>
      </dgm:t>
    </dgm:pt>
  </dgm:ptLst>
  <dgm:cxnLst>
    <dgm:cxn modelId="{4A1219E2-51EF-4A74-A0A7-1735DB71020D}" srcId="{71AFD604-F943-45B8-BD1D-6BEADFB800AD}" destId="{A1F21FCD-3915-4DF8-BBB7-D678DD238B4C}" srcOrd="0" destOrd="0" parTransId="{F32AA16B-B89E-458F-AFEB-C57FFDA62606}" sibTransId="{C262A58D-52B1-4738-BDA4-A1839052544C}"/>
    <dgm:cxn modelId="{47B61D7A-9176-412B-88D0-AF848AB41E0B}" type="presOf" srcId="{CFB3063B-BF9D-41D4-86E0-13B9E1D81109}" destId="{24F732A6-55B9-45F9-BDDF-6B90915162E7}" srcOrd="0" destOrd="0" presId="urn:microsoft.com/office/officeart/2005/8/layout/list1"/>
    <dgm:cxn modelId="{7C0E8087-014D-4BF2-8E09-050EFA0C9FD7}" type="presOf" srcId="{71AFD604-F943-45B8-BD1D-6BEADFB800AD}" destId="{B2FBE4F2-1250-4D3A-BB7B-B8E3877ACE37}" srcOrd="0" destOrd="0" presId="urn:microsoft.com/office/officeart/2005/8/layout/list1"/>
    <dgm:cxn modelId="{DE174D87-D6A3-413A-86FA-828A8756EA7A}" srcId="{CFB3063B-BF9D-41D4-86E0-13B9E1D81109}" destId="{71AFD604-F943-45B8-BD1D-6BEADFB800AD}" srcOrd="0" destOrd="0" parTransId="{2DF62BFE-E0C7-4E88-87EA-9C14A3CB68E2}" sibTransId="{C57FD8FF-1AFA-4DDD-A54C-4233EEC09562}"/>
    <dgm:cxn modelId="{80E9E554-B845-4EDB-8D51-98AD42D75A60}" type="presOf" srcId="{71AFD604-F943-45B8-BD1D-6BEADFB800AD}" destId="{97D6B722-F867-4370-A9A9-E889D7FFE22A}" srcOrd="1" destOrd="0" presId="urn:microsoft.com/office/officeart/2005/8/layout/list1"/>
    <dgm:cxn modelId="{9E2D0124-382B-460C-B3BF-887A646FCD89}" srcId="{71AFD604-F943-45B8-BD1D-6BEADFB800AD}" destId="{10544C2F-BA52-47F2-813A-FE576E94AF62}" srcOrd="1" destOrd="0" parTransId="{33CF2891-591D-4986-AD69-8DBB03B509B8}" sibTransId="{6B25C348-A17D-4740-AF8E-0CF7249D1F93}"/>
    <dgm:cxn modelId="{1DB01535-27F8-45F9-9AFA-0593E1E741BB}" type="presOf" srcId="{10544C2F-BA52-47F2-813A-FE576E94AF62}" destId="{5BD4B8D4-62EF-406B-B36D-6D081E8434FD}" srcOrd="0" destOrd="1" presId="urn:microsoft.com/office/officeart/2005/8/layout/list1"/>
    <dgm:cxn modelId="{A7B55C11-14EF-49CA-B88C-2FFCD6DD2C9C}" type="presOf" srcId="{A1F21FCD-3915-4DF8-BBB7-D678DD238B4C}" destId="{5BD4B8D4-62EF-406B-B36D-6D081E8434FD}" srcOrd="0" destOrd="0" presId="urn:microsoft.com/office/officeart/2005/8/layout/list1"/>
    <dgm:cxn modelId="{C70CAD37-A43C-4BE0-B36F-300DD4503711}" type="presParOf" srcId="{24F732A6-55B9-45F9-BDDF-6B90915162E7}" destId="{60E23901-8DA1-4228-8AD3-2C3EEA12ABEF}" srcOrd="0" destOrd="0" presId="urn:microsoft.com/office/officeart/2005/8/layout/list1"/>
    <dgm:cxn modelId="{E94E7168-043C-449A-A344-52D7211A28BA}" type="presParOf" srcId="{60E23901-8DA1-4228-8AD3-2C3EEA12ABEF}" destId="{B2FBE4F2-1250-4D3A-BB7B-B8E3877ACE37}" srcOrd="0" destOrd="0" presId="urn:microsoft.com/office/officeart/2005/8/layout/list1"/>
    <dgm:cxn modelId="{FC8559DA-6985-41F1-9E8C-2C8AD84251CE}" type="presParOf" srcId="{60E23901-8DA1-4228-8AD3-2C3EEA12ABEF}" destId="{97D6B722-F867-4370-A9A9-E889D7FFE22A}" srcOrd="1" destOrd="0" presId="urn:microsoft.com/office/officeart/2005/8/layout/list1"/>
    <dgm:cxn modelId="{459BD846-BA1E-413F-BA93-0277E53637FE}" type="presParOf" srcId="{24F732A6-55B9-45F9-BDDF-6B90915162E7}" destId="{1ADBE334-D8B5-430B-87A4-2E4F0F5F9711}" srcOrd="1" destOrd="0" presId="urn:microsoft.com/office/officeart/2005/8/layout/list1"/>
    <dgm:cxn modelId="{4055E718-5330-4ED2-B046-DBB6B117C42A}" type="presParOf" srcId="{24F732A6-55B9-45F9-BDDF-6B90915162E7}" destId="{5BD4B8D4-62EF-406B-B36D-6D081E8434FD}"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1D74E24-82AF-41CE-AD66-F36D3E58A11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20A67F9-51FA-40B7-AF79-A53AE7733014}">
      <dgm:prSet/>
      <dgm:spPr>
        <a:solidFill>
          <a:srgbClr val="92D050"/>
        </a:solidFill>
      </dgm:spPr>
      <dgm:t>
        <a:bodyPr/>
        <a:lstStyle/>
        <a:p>
          <a:pPr rtl="0"/>
          <a:r>
            <a:rPr lang="en-US" dirty="0" smtClean="0"/>
            <a:t>CONFIDENTIALITY, unless: </a:t>
          </a:r>
          <a:endParaRPr lang="en-US" dirty="0"/>
        </a:p>
      </dgm:t>
    </dgm:pt>
    <dgm:pt modelId="{27E35BB4-6F57-45D4-9982-ABC525BB9B95}" type="parTrans" cxnId="{D3A65E27-C36F-4169-AA9A-E5085E2C785F}">
      <dgm:prSet/>
      <dgm:spPr/>
      <dgm:t>
        <a:bodyPr/>
        <a:lstStyle/>
        <a:p>
          <a:endParaRPr lang="en-US"/>
        </a:p>
      </dgm:t>
    </dgm:pt>
    <dgm:pt modelId="{97E9DD77-66F6-45A2-9E15-47A35073270E}" type="sibTrans" cxnId="{D3A65E27-C36F-4169-AA9A-E5085E2C785F}">
      <dgm:prSet/>
      <dgm:spPr/>
      <dgm:t>
        <a:bodyPr/>
        <a:lstStyle/>
        <a:p>
          <a:endParaRPr lang="en-US"/>
        </a:p>
      </dgm:t>
    </dgm:pt>
    <dgm:pt modelId="{E19FB709-88DE-482E-8E54-BEE708B3ADAB}">
      <dgm:prSet/>
      <dgm:spPr/>
      <dgm:t>
        <a:bodyPr/>
        <a:lstStyle/>
        <a:p>
          <a:pPr rtl="0">
            <a:spcAft>
              <a:spcPts val="2400"/>
            </a:spcAft>
          </a:pPr>
          <a:r>
            <a:rPr lang="en-US" dirty="0" smtClean="0"/>
            <a:t>The user or generator agrees that such information may be available to the Department</a:t>
          </a:r>
          <a:endParaRPr lang="en-US" dirty="0"/>
        </a:p>
      </dgm:t>
    </dgm:pt>
    <dgm:pt modelId="{D9B82DCC-15E0-4E89-B3EA-F77AE41DB7D4}" type="parTrans" cxnId="{E597023B-338B-4426-8870-A1E4B117EDF8}">
      <dgm:prSet/>
      <dgm:spPr/>
      <dgm:t>
        <a:bodyPr/>
        <a:lstStyle/>
        <a:p>
          <a:endParaRPr lang="en-US"/>
        </a:p>
      </dgm:t>
    </dgm:pt>
    <dgm:pt modelId="{50F7BC90-FF9B-4D96-9648-4626C6DC36F6}" type="sibTrans" cxnId="{E597023B-338B-4426-8870-A1E4B117EDF8}">
      <dgm:prSet/>
      <dgm:spPr/>
      <dgm:t>
        <a:bodyPr/>
        <a:lstStyle/>
        <a:p>
          <a:endParaRPr lang="en-US"/>
        </a:p>
      </dgm:t>
    </dgm:pt>
    <dgm:pt modelId="{6183366E-5EA1-45C1-9BE6-FE52E21091B0}">
      <dgm:prSet/>
      <dgm:spPr/>
      <dgm:t>
        <a:bodyPr/>
        <a:lstStyle/>
        <a:p>
          <a:pPr rtl="0">
            <a:spcAft>
              <a:spcPts val="2400"/>
            </a:spcAft>
          </a:pPr>
          <a:r>
            <a:rPr lang="en-US" dirty="0" smtClean="0"/>
            <a:t>The information is public record information</a:t>
          </a:r>
          <a:endParaRPr lang="en-US" dirty="0"/>
        </a:p>
      </dgm:t>
    </dgm:pt>
    <dgm:pt modelId="{E485B69E-1E4F-4E6F-8737-2DB7A7967F53}" type="parTrans" cxnId="{995F4854-46E4-45F6-92F3-D667E2E7C2F0}">
      <dgm:prSet/>
      <dgm:spPr/>
      <dgm:t>
        <a:bodyPr/>
        <a:lstStyle/>
        <a:p>
          <a:endParaRPr lang="en-US"/>
        </a:p>
      </dgm:t>
    </dgm:pt>
    <dgm:pt modelId="{8BC22E0E-183A-4623-9BBA-1054A32C9223}" type="sibTrans" cxnId="{995F4854-46E4-45F6-92F3-D667E2E7C2F0}">
      <dgm:prSet/>
      <dgm:spPr/>
      <dgm:t>
        <a:bodyPr/>
        <a:lstStyle/>
        <a:p>
          <a:endParaRPr lang="en-US"/>
        </a:p>
      </dgm:t>
    </dgm:pt>
    <dgm:pt modelId="{EB475EEE-71CD-4120-8D06-CE5E225B3106}">
      <dgm:prSet/>
      <dgm:spPr/>
      <dgm:t>
        <a:bodyPr/>
        <a:lstStyle/>
        <a:p>
          <a:pPr rtl="0">
            <a:spcAft>
              <a:spcPts val="2400"/>
            </a:spcAft>
          </a:pPr>
          <a:r>
            <a:rPr lang="en-US" dirty="0" smtClean="0"/>
            <a:t>The information pertains to an imminent threat to public health or safety, or to the environment</a:t>
          </a:r>
          <a:endParaRPr lang="en-US" dirty="0"/>
        </a:p>
      </dgm:t>
    </dgm:pt>
    <dgm:pt modelId="{D6F80815-100E-4159-A544-FCBF1E9F123A}" type="parTrans" cxnId="{61EFD44D-34F8-4239-BFF0-BF7A987AF09A}">
      <dgm:prSet/>
      <dgm:spPr/>
      <dgm:t>
        <a:bodyPr/>
        <a:lstStyle/>
        <a:p>
          <a:endParaRPr lang="en-US"/>
        </a:p>
      </dgm:t>
    </dgm:pt>
    <dgm:pt modelId="{C517F86B-E6B1-4E34-BD54-2D848CC24E34}" type="sibTrans" cxnId="{61EFD44D-34F8-4239-BFF0-BF7A987AF09A}">
      <dgm:prSet/>
      <dgm:spPr/>
      <dgm:t>
        <a:bodyPr/>
        <a:lstStyle/>
        <a:p>
          <a:endParaRPr lang="en-US"/>
        </a:p>
      </dgm:t>
    </dgm:pt>
    <dgm:pt modelId="{DF930A87-1277-4811-BCC4-676BB75B3BB6}">
      <dgm:prSet/>
      <dgm:spPr/>
      <dgm:t>
        <a:bodyPr/>
        <a:lstStyle/>
        <a:p>
          <a:pPr rtl="0">
            <a:spcAft>
              <a:spcPts val="2400"/>
            </a:spcAft>
          </a:pPr>
          <a:r>
            <a:rPr lang="en-US" dirty="0" smtClean="0"/>
            <a:t>Disclosure to the Department is required by law</a:t>
          </a:r>
          <a:endParaRPr lang="en-US" dirty="0"/>
        </a:p>
      </dgm:t>
    </dgm:pt>
    <dgm:pt modelId="{3AE27D91-41AA-4C5B-9387-7633ED1F090A}" type="parTrans" cxnId="{7FAF793E-51A0-4BB2-A34D-774F43D2B333}">
      <dgm:prSet/>
      <dgm:spPr/>
      <dgm:t>
        <a:bodyPr/>
        <a:lstStyle/>
        <a:p>
          <a:endParaRPr lang="en-US"/>
        </a:p>
      </dgm:t>
    </dgm:pt>
    <dgm:pt modelId="{F1625EB3-801D-40FC-8603-C6AA4E20B29D}" type="sibTrans" cxnId="{7FAF793E-51A0-4BB2-A34D-774F43D2B333}">
      <dgm:prSet/>
      <dgm:spPr/>
      <dgm:t>
        <a:bodyPr/>
        <a:lstStyle/>
        <a:p>
          <a:endParaRPr lang="en-US"/>
        </a:p>
      </dgm:t>
    </dgm:pt>
    <dgm:pt modelId="{4BB2B9AA-E782-4211-BA0D-C1888E9EB462}" type="pres">
      <dgm:prSet presAssocID="{D1D74E24-82AF-41CE-AD66-F36D3E58A11C}" presName="linear" presStyleCnt="0">
        <dgm:presLayoutVars>
          <dgm:animLvl val="lvl"/>
          <dgm:resizeHandles val="exact"/>
        </dgm:presLayoutVars>
      </dgm:prSet>
      <dgm:spPr/>
      <dgm:t>
        <a:bodyPr/>
        <a:lstStyle/>
        <a:p>
          <a:endParaRPr lang="en-US"/>
        </a:p>
      </dgm:t>
    </dgm:pt>
    <dgm:pt modelId="{D3C309DC-147C-4422-BE4C-01AD5C532A58}" type="pres">
      <dgm:prSet presAssocID="{920A67F9-51FA-40B7-AF79-A53AE7733014}" presName="parentText" presStyleLbl="node1" presStyleIdx="0" presStyleCnt="1">
        <dgm:presLayoutVars>
          <dgm:chMax val="0"/>
          <dgm:bulletEnabled val="1"/>
        </dgm:presLayoutVars>
      </dgm:prSet>
      <dgm:spPr/>
      <dgm:t>
        <a:bodyPr/>
        <a:lstStyle/>
        <a:p>
          <a:endParaRPr lang="en-US"/>
        </a:p>
      </dgm:t>
    </dgm:pt>
    <dgm:pt modelId="{5BEC1E75-48AE-4D0F-8972-7491B6DEC42A}" type="pres">
      <dgm:prSet presAssocID="{920A67F9-51FA-40B7-AF79-A53AE7733014}" presName="childText" presStyleLbl="revTx" presStyleIdx="0" presStyleCnt="1">
        <dgm:presLayoutVars>
          <dgm:bulletEnabled val="1"/>
        </dgm:presLayoutVars>
      </dgm:prSet>
      <dgm:spPr/>
      <dgm:t>
        <a:bodyPr/>
        <a:lstStyle/>
        <a:p>
          <a:endParaRPr lang="en-US"/>
        </a:p>
      </dgm:t>
    </dgm:pt>
  </dgm:ptLst>
  <dgm:cxnLst>
    <dgm:cxn modelId="{61EFD44D-34F8-4239-BFF0-BF7A987AF09A}" srcId="{920A67F9-51FA-40B7-AF79-A53AE7733014}" destId="{EB475EEE-71CD-4120-8D06-CE5E225B3106}" srcOrd="2" destOrd="0" parTransId="{D6F80815-100E-4159-A544-FCBF1E9F123A}" sibTransId="{C517F86B-E6B1-4E34-BD54-2D848CC24E34}"/>
    <dgm:cxn modelId="{813F72BD-D1E7-4CD8-9C9B-72F17CCA4AA3}" type="presOf" srcId="{EB475EEE-71CD-4120-8D06-CE5E225B3106}" destId="{5BEC1E75-48AE-4D0F-8972-7491B6DEC42A}" srcOrd="0" destOrd="2" presId="urn:microsoft.com/office/officeart/2005/8/layout/vList2"/>
    <dgm:cxn modelId="{BAAA771A-B2A1-4546-B430-F4367BD56A8B}" type="presOf" srcId="{D1D74E24-82AF-41CE-AD66-F36D3E58A11C}" destId="{4BB2B9AA-E782-4211-BA0D-C1888E9EB462}" srcOrd="0" destOrd="0" presId="urn:microsoft.com/office/officeart/2005/8/layout/vList2"/>
    <dgm:cxn modelId="{AB6DED43-FA74-4436-BB2A-7B8E3C9A3E1A}" type="presOf" srcId="{DF930A87-1277-4811-BCC4-676BB75B3BB6}" destId="{5BEC1E75-48AE-4D0F-8972-7491B6DEC42A}" srcOrd="0" destOrd="3" presId="urn:microsoft.com/office/officeart/2005/8/layout/vList2"/>
    <dgm:cxn modelId="{40B03E60-FA6E-4AC8-8AE7-3795212B1E42}" type="presOf" srcId="{E19FB709-88DE-482E-8E54-BEE708B3ADAB}" destId="{5BEC1E75-48AE-4D0F-8972-7491B6DEC42A}" srcOrd="0" destOrd="0" presId="urn:microsoft.com/office/officeart/2005/8/layout/vList2"/>
    <dgm:cxn modelId="{6E7C672D-4C48-42E9-9841-32968DF2B638}" type="presOf" srcId="{6183366E-5EA1-45C1-9BE6-FE52E21091B0}" destId="{5BEC1E75-48AE-4D0F-8972-7491B6DEC42A}" srcOrd="0" destOrd="1" presId="urn:microsoft.com/office/officeart/2005/8/layout/vList2"/>
    <dgm:cxn modelId="{7FAF793E-51A0-4BB2-A34D-774F43D2B333}" srcId="{920A67F9-51FA-40B7-AF79-A53AE7733014}" destId="{DF930A87-1277-4811-BCC4-676BB75B3BB6}" srcOrd="3" destOrd="0" parTransId="{3AE27D91-41AA-4C5B-9387-7633ED1F090A}" sibTransId="{F1625EB3-801D-40FC-8603-C6AA4E20B29D}"/>
    <dgm:cxn modelId="{D3A65E27-C36F-4169-AA9A-E5085E2C785F}" srcId="{D1D74E24-82AF-41CE-AD66-F36D3E58A11C}" destId="{920A67F9-51FA-40B7-AF79-A53AE7733014}" srcOrd="0" destOrd="0" parTransId="{27E35BB4-6F57-45D4-9982-ABC525BB9B95}" sibTransId="{97E9DD77-66F6-45A2-9E15-47A35073270E}"/>
    <dgm:cxn modelId="{E597023B-338B-4426-8870-A1E4B117EDF8}" srcId="{920A67F9-51FA-40B7-AF79-A53AE7733014}" destId="{E19FB709-88DE-482E-8E54-BEE708B3ADAB}" srcOrd="0" destOrd="0" parTransId="{D9B82DCC-15E0-4E89-B3EA-F77AE41DB7D4}" sibTransId="{50F7BC90-FF9B-4D96-9648-4626C6DC36F6}"/>
    <dgm:cxn modelId="{544E90F8-725E-456F-8AD3-600BFC0DE228}" type="presOf" srcId="{920A67F9-51FA-40B7-AF79-A53AE7733014}" destId="{D3C309DC-147C-4422-BE4C-01AD5C532A58}" srcOrd="0" destOrd="0" presId="urn:microsoft.com/office/officeart/2005/8/layout/vList2"/>
    <dgm:cxn modelId="{995F4854-46E4-45F6-92F3-D667E2E7C2F0}" srcId="{920A67F9-51FA-40B7-AF79-A53AE7733014}" destId="{6183366E-5EA1-45C1-9BE6-FE52E21091B0}" srcOrd="1" destOrd="0" parTransId="{E485B69E-1E4F-4E6F-8737-2DB7A7967F53}" sibTransId="{8BC22E0E-183A-4623-9BBA-1054A32C9223}"/>
    <dgm:cxn modelId="{E2A640F4-298B-4EAA-98D0-AC0C035D2A4E}" type="presParOf" srcId="{4BB2B9AA-E782-4211-BA0D-C1888E9EB462}" destId="{D3C309DC-147C-4422-BE4C-01AD5C532A58}" srcOrd="0" destOrd="0" presId="urn:microsoft.com/office/officeart/2005/8/layout/vList2"/>
    <dgm:cxn modelId="{0604EA27-69E3-41A2-B004-A2E538E89DEB}" type="presParOf" srcId="{4BB2B9AA-E782-4211-BA0D-C1888E9EB462}" destId="{5BEC1E75-48AE-4D0F-8972-7491B6DEC42A}"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50A25A2-A2E9-4022-B6E8-D81CD3C58020}" type="doc">
      <dgm:prSet loTypeId="urn:microsoft.com/office/officeart/2005/8/layout/hierarchy3" loCatId="list" qsTypeId="urn:microsoft.com/office/officeart/2005/8/quickstyle/3d2" qsCatId="3D" csTypeId="urn:microsoft.com/office/officeart/2005/8/colors/accent5_1" csCatId="accent5" phldr="1"/>
      <dgm:spPr/>
      <dgm:t>
        <a:bodyPr/>
        <a:lstStyle/>
        <a:p>
          <a:endParaRPr lang="en-US"/>
        </a:p>
      </dgm:t>
    </dgm:pt>
    <dgm:pt modelId="{9DBD2960-251E-46FF-9894-BB9DFFBA7D7A}">
      <dgm:prSet/>
      <dgm:spPr/>
      <dgm:t>
        <a:bodyPr/>
        <a:lstStyle/>
        <a:p>
          <a:pPr rtl="0"/>
          <a:r>
            <a:rPr lang="en-US" dirty="0" smtClean="0"/>
            <a:t>Any technical assistance or information obtained shall not result in any regulatory inspections or other enforcement actions </a:t>
          </a:r>
          <a:endParaRPr lang="en-US" dirty="0"/>
        </a:p>
      </dgm:t>
    </dgm:pt>
    <dgm:pt modelId="{65B22992-3086-4B3B-A3D7-7F34A65BDCDE}" type="parTrans" cxnId="{A6E405F7-D070-44B1-BCAF-3B441E951741}">
      <dgm:prSet/>
      <dgm:spPr/>
      <dgm:t>
        <a:bodyPr/>
        <a:lstStyle/>
        <a:p>
          <a:endParaRPr lang="en-US"/>
        </a:p>
      </dgm:t>
    </dgm:pt>
    <dgm:pt modelId="{FE45CA76-EEBD-4A3D-9A5B-EB0A815987B2}" type="sibTrans" cxnId="{A6E405F7-D070-44B1-BCAF-3B441E951741}">
      <dgm:prSet/>
      <dgm:spPr/>
      <dgm:t>
        <a:bodyPr/>
        <a:lstStyle/>
        <a:p>
          <a:endParaRPr lang="en-US"/>
        </a:p>
      </dgm:t>
    </dgm:pt>
    <dgm:pt modelId="{4682CD70-3FA3-4998-8F2B-39B0115FFCF3}">
      <dgm:prSet custT="1"/>
      <dgm:spPr/>
      <dgm:t>
        <a:bodyPr/>
        <a:lstStyle/>
        <a:p>
          <a:pPr rtl="0"/>
          <a:r>
            <a:rPr lang="en-US" sz="2400" dirty="0" smtClean="0"/>
            <a:t>Unless there is a reasonable cause to believe there exists a clear and imminent threat to the public health or safety or to the environment</a:t>
          </a:r>
          <a:endParaRPr lang="en-US" sz="2400" dirty="0"/>
        </a:p>
      </dgm:t>
    </dgm:pt>
    <dgm:pt modelId="{03A95C02-D3EC-43C0-B10F-980867FAE714}" type="parTrans" cxnId="{CFF5D1B5-AE12-4A38-BFA1-DE076770487B}">
      <dgm:prSet/>
      <dgm:spPr/>
      <dgm:t>
        <a:bodyPr/>
        <a:lstStyle/>
        <a:p>
          <a:endParaRPr lang="en-US"/>
        </a:p>
      </dgm:t>
    </dgm:pt>
    <dgm:pt modelId="{5626DCA4-6D25-4115-A8ED-CD216EC7B568}" type="sibTrans" cxnId="{CFF5D1B5-AE12-4A38-BFA1-DE076770487B}">
      <dgm:prSet/>
      <dgm:spPr/>
      <dgm:t>
        <a:bodyPr/>
        <a:lstStyle/>
        <a:p>
          <a:endParaRPr lang="en-US"/>
        </a:p>
      </dgm:t>
    </dgm:pt>
    <dgm:pt modelId="{EA6E50EF-D45D-47ED-99F7-D730725107D0}" type="pres">
      <dgm:prSet presAssocID="{E50A25A2-A2E9-4022-B6E8-D81CD3C58020}" presName="diagram" presStyleCnt="0">
        <dgm:presLayoutVars>
          <dgm:chPref val="1"/>
          <dgm:dir/>
          <dgm:animOne val="branch"/>
          <dgm:animLvl val="lvl"/>
          <dgm:resizeHandles/>
        </dgm:presLayoutVars>
      </dgm:prSet>
      <dgm:spPr/>
      <dgm:t>
        <a:bodyPr/>
        <a:lstStyle/>
        <a:p>
          <a:endParaRPr lang="en-US"/>
        </a:p>
      </dgm:t>
    </dgm:pt>
    <dgm:pt modelId="{5EF5D242-3342-460F-81A3-1D3D009A0971}" type="pres">
      <dgm:prSet presAssocID="{9DBD2960-251E-46FF-9894-BB9DFFBA7D7A}" presName="root" presStyleCnt="0"/>
      <dgm:spPr/>
    </dgm:pt>
    <dgm:pt modelId="{8B548A6A-6CC1-419D-BB88-DCB853A9D9A4}" type="pres">
      <dgm:prSet presAssocID="{9DBD2960-251E-46FF-9894-BB9DFFBA7D7A}" presName="rootComposite" presStyleCnt="0"/>
      <dgm:spPr/>
    </dgm:pt>
    <dgm:pt modelId="{12E72C1C-E2EE-42B9-9A5E-D4333905207A}" type="pres">
      <dgm:prSet presAssocID="{9DBD2960-251E-46FF-9894-BB9DFFBA7D7A}" presName="rootText" presStyleLbl="node1" presStyleIdx="0" presStyleCnt="1" custScaleX="169423" custScaleY="168238"/>
      <dgm:spPr/>
      <dgm:t>
        <a:bodyPr/>
        <a:lstStyle/>
        <a:p>
          <a:endParaRPr lang="en-US"/>
        </a:p>
      </dgm:t>
    </dgm:pt>
    <dgm:pt modelId="{A288D583-6807-4E92-935A-84B426B1232B}" type="pres">
      <dgm:prSet presAssocID="{9DBD2960-251E-46FF-9894-BB9DFFBA7D7A}" presName="rootConnector" presStyleLbl="node1" presStyleIdx="0" presStyleCnt="1"/>
      <dgm:spPr/>
      <dgm:t>
        <a:bodyPr/>
        <a:lstStyle/>
        <a:p>
          <a:endParaRPr lang="en-US"/>
        </a:p>
      </dgm:t>
    </dgm:pt>
    <dgm:pt modelId="{987867EE-5131-4169-9409-D23BFA6AAE9A}" type="pres">
      <dgm:prSet presAssocID="{9DBD2960-251E-46FF-9894-BB9DFFBA7D7A}" presName="childShape" presStyleCnt="0"/>
      <dgm:spPr/>
    </dgm:pt>
    <dgm:pt modelId="{9D78FCCE-4700-4880-9CB5-9B1408D6AD02}" type="pres">
      <dgm:prSet presAssocID="{03A95C02-D3EC-43C0-B10F-980867FAE714}" presName="Name13" presStyleLbl="parChTrans1D2" presStyleIdx="0" presStyleCnt="1"/>
      <dgm:spPr/>
      <dgm:t>
        <a:bodyPr/>
        <a:lstStyle/>
        <a:p>
          <a:endParaRPr lang="en-US"/>
        </a:p>
      </dgm:t>
    </dgm:pt>
    <dgm:pt modelId="{AE40161B-1AFC-46D4-9C1F-E2FB88E7B63D}" type="pres">
      <dgm:prSet presAssocID="{4682CD70-3FA3-4998-8F2B-39B0115FFCF3}" presName="childText" presStyleLbl="bgAcc1" presStyleIdx="0" presStyleCnt="1" custScaleX="224958" custScaleY="134874">
        <dgm:presLayoutVars>
          <dgm:bulletEnabled val="1"/>
        </dgm:presLayoutVars>
      </dgm:prSet>
      <dgm:spPr/>
      <dgm:t>
        <a:bodyPr/>
        <a:lstStyle/>
        <a:p>
          <a:endParaRPr lang="en-US"/>
        </a:p>
      </dgm:t>
    </dgm:pt>
  </dgm:ptLst>
  <dgm:cxnLst>
    <dgm:cxn modelId="{F9A966D3-24BC-483F-A7C4-71C522C3F7EB}" type="presOf" srcId="{03A95C02-D3EC-43C0-B10F-980867FAE714}" destId="{9D78FCCE-4700-4880-9CB5-9B1408D6AD02}" srcOrd="0" destOrd="0" presId="urn:microsoft.com/office/officeart/2005/8/layout/hierarchy3"/>
    <dgm:cxn modelId="{696CBD22-7810-4E35-9737-AE98A1B3E19E}" type="presOf" srcId="{9DBD2960-251E-46FF-9894-BB9DFFBA7D7A}" destId="{A288D583-6807-4E92-935A-84B426B1232B}" srcOrd="1" destOrd="0" presId="urn:microsoft.com/office/officeart/2005/8/layout/hierarchy3"/>
    <dgm:cxn modelId="{755ADB4C-170B-41F1-AE5D-91077F5DE71D}" type="presOf" srcId="{E50A25A2-A2E9-4022-B6E8-D81CD3C58020}" destId="{EA6E50EF-D45D-47ED-99F7-D730725107D0}" srcOrd="0" destOrd="0" presId="urn:microsoft.com/office/officeart/2005/8/layout/hierarchy3"/>
    <dgm:cxn modelId="{CFF5D1B5-AE12-4A38-BFA1-DE076770487B}" srcId="{9DBD2960-251E-46FF-9894-BB9DFFBA7D7A}" destId="{4682CD70-3FA3-4998-8F2B-39B0115FFCF3}" srcOrd="0" destOrd="0" parTransId="{03A95C02-D3EC-43C0-B10F-980867FAE714}" sibTransId="{5626DCA4-6D25-4115-A8ED-CD216EC7B568}"/>
    <dgm:cxn modelId="{5A195833-FB19-4951-9636-57D2CCE4783A}" type="presOf" srcId="{9DBD2960-251E-46FF-9894-BB9DFFBA7D7A}" destId="{12E72C1C-E2EE-42B9-9A5E-D4333905207A}" srcOrd="0" destOrd="0" presId="urn:microsoft.com/office/officeart/2005/8/layout/hierarchy3"/>
    <dgm:cxn modelId="{456C0CA7-B95C-49F4-9D14-155AB04ED083}" type="presOf" srcId="{4682CD70-3FA3-4998-8F2B-39B0115FFCF3}" destId="{AE40161B-1AFC-46D4-9C1F-E2FB88E7B63D}" srcOrd="0" destOrd="0" presId="urn:microsoft.com/office/officeart/2005/8/layout/hierarchy3"/>
    <dgm:cxn modelId="{A6E405F7-D070-44B1-BCAF-3B441E951741}" srcId="{E50A25A2-A2E9-4022-B6E8-D81CD3C58020}" destId="{9DBD2960-251E-46FF-9894-BB9DFFBA7D7A}" srcOrd="0" destOrd="0" parTransId="{65B22992-3086-4B3B-A3D7-7F34A65BDCDE}" sibTransId="{FE45CA76-EEBD-4A3D-9A5B-EB0A815987B2}"/>
    <dgm:cxn modelId="{54784330-BB4D-42D8-B836-13C36A998484}" type="presParOf" srcId="{EA6E50EF-D45D-47ED-99F7-D730725107D0}" destId="{5EF5D242-3342-460F-81A3-1D3D009A0971}" srcOrd="0" destOrd="0" presId="urn:microsoft.com/office/officeart/2005/8/layout/hierarchy3"/>
    <dgm:cxn modelId="{108780BC-07E1-4A9D-BA9C-6F82185C62A0}" type="presParOf" srcId="{5EF5D242-3342-460F-81A3-1D3D009A0971}" destId="{8B548A6A-6CC1-419D-BB88-DCB853A9D9A4}" srcOrd="0" destOrd="0" presId="urn:microsoft.com/office/officeart/2005/8/layout/hierarchy3"/>
    <dgm:cxn modelId="{251C1A61-78D5-4288-A5FD-79CDFD72FD81}" type="presParOf" srcId="{8B548A6A-6CC1-419D-BB88-DCB853A9D9A4}" destId="{12E72C1C-E2EE-42B9-9A5E-D4333905207A}" srcOrd="0" destOrd="0" presId="urn:microsoft.com/office/officeart/2005/8/layout/hierarchy3"/>
    <dgm:cxn modelId="{D0F61490-4086-4723-9FCC-A987B3F85C44}" type="presParOf" srcId="{8B548A6A-6CC1-419D-BB88-DCB853A9D9A4}" destId="{A288D583-6807-4E92-935A-84B426B1232B}" srcOrd="1" destOrd="0" presId="urn:microsoft.com/office/officeart/2005/8/layout/hierarchy3"/>
    <dgm:cxn modelId="{DD9E159D-F679-47CF-AFCE-DACEC24286DB}" type="presParOf" srcId="{5EF5D242-3342-460F-81A3-1D3D009A0971}" destId="{987867EE-5131-4169-9409-D23BFA6AAE9A}" srcOrd="1" destOrd="0" presId="urn:microsoft.com/office/officeart/2005/8/layout/hierarchy3"/>
    <dgm:cxn modelId="{08C684DD-5664-481B-99F3-750222F12570}" type="presParOf" srcId="{987867EE-5131-4169-9409-D23BFA6AAE9A}" destId="{9D78FCCE-4700-4880-9CB5-9B1408D6AD02}" srcOrd="0" destOrd="0" presId="urn:microsoft.com/office/officeart/2005/8/layout/hierarchy3"/>
    <dgm:cxn modelId="{4C2CB62F-EAEF-4E06-AD91-927CC62E1B93}" type="presParOf" srcId="{987867EE-5131-4169-9409-D23BFA6AAE9A}" destId="{AE40161B-1AFC-46D4-9C1F-E2FB88E7B63D}"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2DA87FF-3453-40FF-810F-DAE385288593}"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82CC6578-70EA-4315-A7E6-D968ABBB09D4}">
      <dgm:prSet/>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dgm:spPr>
      <dgm:t>
        <a:bodyPr/>
        <a:lstStyle/>
        <a:p>
          <a:pPr rtl="0"/>
          <a:r>
            <a:rPr lang="en-US" dirty="0" smtClean="0"/>
            <a:t>Site Assistance Visits</a:t>
          </a:r>
          <a:endParaRPr lang="en-US" dirty="0"/>
        </a:p>
      </dgm:t>
    </dgm:pt>
    <dgm:pt modelId="{03AFA1E1-9139-436D-9450-4B2AE83CFFDB}" type="parTrans" cxnId="{C8FD2030-270A-4514-AFE8-7E925614EB6F}">
      <dgm:prSet/>
      <dgm:spPr/>
      <dgm:t>
        <a:bodyPr/>
        <a:lstStyle/>
        <a:p>
          <a:endParaRPr lang="en-US"/>
        </a:p>
      </dgm:t>
    </dgm:pt>
    <dgm:pt modelId="{2A3D6B4F-6873-4143-9396-82B287173328}" type="sibTrans" cxnId="{C8FD2030-270A-4514-AFE8-7E925614EB6F}">
      <dgm:prSet/>
      <dgm:spPr/>
      <dgm:t>
        <a:bodyPr/>
        <a:lstStyle/>
        <a:p>
          <a:endParaRPr lang="en-US"/>
        </a:p>
      </dgm:t>
    </dgm:pt>
    <dgm:pt modelId="{CC2D0B0C-B2CA-4756-BB39-8F19E3992ABA}">
      <dgm:prSet/>
      <dgm:spPr/>
      <dgm:t>
        <a:bodyPr/>
        <a:lstStyle/>
        <a:p>
          <a:pPr rtl="0">
            <a:spcAft>
              <a:spcPts val="2400"/>
            </a:spcAft>
          </a:pPr>
          <a:r>
            <a:rPr lang="en-US" dirty="0" smtClean="0"/>
            <a:t>By invitation</a:t>
          </a:r>
          <a:endParaRPr lang="en-US" dirty="0"/>
        </a:p>
      </dgm:t>
    </dgm:pt>
    <dgm:pt modelId="{068A1C9C-6794-4D34-90C4-6DF622DCF5F8}" type="parTrans" cxnId="{0DF08555-3A7D-4863-ABF6-60B21557D974}">
      <dgm:prSet/>
      <dgm:spPr/>
      <dgm:t>
        <a:bodyPr/>
        <a:lstStyle/>
        <a:p>
          <a:endParaRPr lang="en-US"/>
        </a:p>
      </dgm:t>
    </dgm:pt>
    <dgm:pt modelId="{FF5D322F-911C-4498-8E73-F34A621D4E1B}" type="sibTrans" cxnId="{0DF08555-3A7D-4863-ABF6-60B21557D974}">
      <dgm:prSet/>
      <dgm:spPr/>
      <dgm:t>
        <a:bodyPr/>
        <a:lstStyle/>
        <a:p>
          <a:endParaRPr lang="en-US"/>
        </a:p>
      </dgm:t>
    </dgm:pt>
    <dgm:pt modelId="{B0B540EA-E8D9-45F3-83FB-C514984AD31D}">
      <dgm:prSet/>
      <dgm:spPr/>
      <dgm:t>
        <a:bodyPr/>
        <a:lstStyle/>
        <a:p>
          <a:pPr rtl="0">
            <a:spcAft>
              <a:spcPts val="2400"/>
            </a:spcAft>
          </a:pPr>
          <a:r>
            <a:rPr lang="en-US" dirty="0" smtClean="0"/>
            <a:t>Low-key, unobtrusive &amp; non-disruptive</a:t>
          </a:r>
          <a:endParaRPr lang="en-US" dirty="0"/>
        </a:p>
      </dgm:t>
    </dgm:pt>
    <dgm:pt modelId="{096CF5B7-402D-4FBE-B536-7B0AFA96B028}" type="parTrans" cxnId="{B9D6DB0C-A1C4-4E65-B75B-8BA01C708B03}">
      <dgm:prSet/>
      <dgm:spPr/>
      <dgm:t>
        <a:bodyPr/>
        <a:lstStyle/>
        <a:p>
          <a:endParaRPr lang="en-US"/>
        </a:p>
      </dgm:t>
    </dgm:pt>
    <dgm:pt modelId="{588734CE-1E0F-433E-9A52-F5561040897D}" type="sibTrans" cxnId="{B9D6DB0C-A1C4-4E65-B75B-8BA01C708B03}">
      <dgm:prSet/>
      <dgm:spPr/>
      <dgm:t>
        <a:bodyPr/>
        <a:lstStyle/>
        <a:p>
          <a:endParaRPr lang="en-US"/>
        </a:p>
      </dgm:t>
    </dgm:pt>
    <dgm:pt modelId="{4C95C1D7-01B9-4137-B9F5-4BEB766DF866}">
      <dgm:prSet/>
      <dgm:spPr/>
      <dgm:t>
        <a:bodyPr/>
        <a:lstStyle/>
        <a:p>
          <a:pPr rtl="0">
            <a:spcAft>
              <a:spcPts val="2400"/>
            </a:spcAft>
          </a:pPr>
          <a:r>
            <a:rPr lang="en-US" dirty="0" smtClean="0"/>
            <a:t>May be limited to specific parts of the facility</a:t>
          </a:r>
          <a:endParaRPr lang="en-US" dirty="0"/>
        </a:p>
      </dgm:t>
    </dgm:pt>
    <dgm:pt modelId="{664B4B75-08FF-4D36-BCEE-3636AC6655C3}" type="parTrans" cxnId="{38C55C06-7DB2-4B8E-80EE-E1B3126941E0}">
      <dgm:prSet/>
      <dgm:spPr/>
      <dgm:t>
        <a:bodyPr/>
        <a:lstStyle/>
        <a:p>
          <a:endParaRPr lang="en-US"/>
        </a:p>
      </dgm:t>
    </dgm:pt>
    <dgm:pt modelId="{C3B6F815-C699-4320-AA4D-123C16CE7786}" type="sibTrans" cxnId="{38C55C06-7DB2-4B8E-80EE-E1B3126941E0}">
      <dgm:prSet/>
      <dgm:spPr/>
      <dgm:t>
        <a:bodyPr/>
        <a:lstStyle/>
        <a:p>
          <a:endParaRPr lang="en-US"/>
        </a:p>
      </dgm:t>
    </dgm:pt>
    <dgm:pt modelId="{FCD23907-7D94-4013-A8D9-EA65F3EF9DDF}">
      <dgm:prSet/>
      <dgm:spPr/>
      <dgm:t>
        <a:bodyPr/>
        <a:lstStyle/>
        <a:p>
          <a:pPr rtl="0">
            <a:spcAft>
              <a:spcPts val="2400"/>
            </a:spcAft>
          </a:pPr>
          <a:r>
            <a:rPr lang="en-US" b="1" dirty="0" smtClean="0"/>
            <a:t>CONFIDENTIAL</a:t>
          </a:r>
          <a:endParaRPr lang="en-US" dirty="0"/>
        </a:p>
      </dgm:t>
    </dgm:pt>
    <dgm:pt modelId="{E7357C62-66D4-4C53-9B51-C412084A4838}" type="parTrans" cxnId="{5971D3E7-7BB4-4C88-A797-2F5E451B3F0A}">
      <dgm:prSet/>
      <dgm:spPr/>
      <dgm:t>
        <a:bodyPr/>
        <a:lstStyle/>
        <a:p>
          <a:endParaRPr lang="en-US"/>
        </a:p>
      </dgm:t>
    </dgm:pt>
    <dgm:pt modelId="{FDD77559-1FE9-4C82-A5B4-C5C5E677020F}" type="sibTrans" cxnId="{5971D3E7-7BB4-4C88-A797-2F5E451B3F0A}">
      <dgm:prSet/>
      <dgm:spPr/>
      <dgm:t>
        <a:bodyPr/>
        <a:lstStyle/>
        <a:p>
          <a:endParaRPr lang="en-US"/>
        </a:p>
      </dgm:t>
    </dgm:pt>
    <dgm:pt modelId="{47076A1B-DE41-4854-A78F-D68EB80EBC99}">
      <dgm:prSet/>
      <dgm:spPr/>
      <dgm:t>
        <a:bodyPr/>
        <a:lstStyle/>
        <a:p>
          <a:pPr rtl="0">
            <a:spcAft>
              <a:spcPts val="2400"/>
            </a:spcAft>
          </a:pPr>
          <a:r>
            <a:rPr lang="en-US" dirty="0" smtClean="0"/>
            <a:t>Compliance &amp; Technical assistance</a:t>
          </a:r>
          <a:endParaRPr lang="en-US" dirty="0"/>
        </a:p>
      </dgm:t>
    </dgm:pt>
    <dgm:pt modelId="{F6BB47B7-8F82-4B77-8722-511C8E6816DC}" type="parTrans" cxnId="{2964CB42-3A21-404C-BB63-D924F9751D5A}">
      <dgm:prSet/>
      <dgm:spPr/>
      <dgm:t>
        <a:bodyPr/>
        <a:lstStyle/>
        <a:p>
          <a:endParaRPr lang="en-US"/>
        </a:p>
      </dgm:t>
    </dgm:pt>
    <dgm:pt modelId="{03271FEA-F524-4F38-943E-96154F80E5A6}" type="sibTrans" cxnId="{2964CB42-3A21-404C-BB63-D924F9751D5A}">
      <dgm:prSet/>
      <dgm:spPr/>
      <dgm:t>
        <a:bodyPr/>
        <a:lstStyle/>
        <a:p>
          <a:endParaRPr lang="en-US"/>
        </a:p>
      </dgm:t>
    </dgm:pt>
    <dgm:pt modelId="{9F9E4B90-A08D-42F4-91BE-6FA906270A23}" type="pres">
      <dgm:prSet presAssocID="{B2DA87FF-3453-40FF-810F-DAE385288593}" presName="linear" presStyleCnt="0">
        <dgm:presLayoutVars>
          <dgm:animLvl val="lvl"/>
          <dgm:resizeHandles val="exact"/>
        </dgm:presLayoutVars>
      </dgm:prSet>
      <dgm:spPr/>
      <dgm:t>
        <a:bodyPr/>
        <a:lstStyle/>
        <a:p>
          <a:endParaRPr lang="en-US"/>
        </a:p>
      </dgm:t>
    </dgm:pt>
    <dgm:pt modelId="{56CDE5F8-BBB9-483B-8740-AA96A09CA3B7}" type="pres">
      <dgm:prSet presAssocID="{82CC6578-70EA-4315-A7E6-D968ABBB09D4}" presName="parentText" presStyleLbl="node1" presStyleIdx="0" presStyleCnt="1" custLinFactNeighborY="-7251">
        <dgm:presLayoutVars>
          <dgm:chMax val="0"/>
          <dgm:bulletEnabled val="1"/>
        </dgm:presLayoutVars>
      </dgm:prSet>
      <dgm:spPr/>
      <dgm:t>
        <a:bodyPr/>
        <a:lstStyle/>
        <a:p>
          <a:endParaRPr lang="en-US"/>
        </a:p>
      </dgm:t>
    </dgm:pt>
    <dgm:pt modelId="{D3628E9B-13F2-4719-8FC3-41D1E00E139B}" type="pres">
      <dgm:prSet presAssocID="{82CC6578-70EA-4315-A7E6-D968ABBB09D4}" presName="childText" presStyleLbl="revTx" presStyleIdx="0" presStyleCnt="1">
        <dgm:presLayoutVars>
          <dgm:bulletEnabled val="1"/>
        </dgm:presLayoutVars>
      </dgm:prSet>
      <dgm:spPr/>
      <dgm:t>
        <a:bodyPr/>
        <a:lstStyle/>
        <a:p>
          <a:endParaRPr lang="en-US"/>
        </a:p>
      </dgm:t>
    </dgm:pt>
  </dgm:ptLst>
  <dgm:cxnLst>
    <dgm:cxn modelId="{70C0BBBE-7356-4D87-98CB-F78B2F0FC6AC}" type="presOf" srcId="{47076A1B-DE41-4854-A78F-D68EB80EBC99}" destId="{D3628E9B-13F2-4719-8FC3-41D1E00E139B}" srcOrd="0" destOrd="3" presId="urn:microsoft.com/office/officeart/2005/8/layout/vList2"/>
    <dgm:cxn modelId="{C8FD2030-270A-4514-AFE8-7E925614EB6F}" srcId="{B2DA87FF-3453-40FF-810F-DAE385288593}" destId="{82CC6578-70EA-4315-A7E6-D968ABBB09D4}" srcOrd="0" destOrd="0" parTransId="{03AFA1E1-9139-436D-9450-4B2AE83CFFDB}" sibTransId="{2A3D6B4F-6873-4143-9396-82B287173328}"/>
    <dgm:cxn modelId="{EFEB9942-49BB-4551-943B-8D9BC6408435}" type="presOf" srcId="{B0B540EA-E8D9-45F3-83FB-C514984AD31D}" destId="{D3628E9B-13F2-4719-8FC3-41D1E00E139B}" srcOrd="0" destOrd="1" presId="urn:microsoft.com/office/officeart/2005/8/layout/vList2"/>
    <dgm:cxn modelId="{5971D3E7-7BB4-4C88-A797-2F5E451B3F0A}" srcId="{82CC6578-70EA-4315-A7E6-D968ABBB09D4}" destId="{FCD23907-7D94-4013-A8D9-EA65F3EF9DDF}" srcOrd="4" destOrd="0" parTransId="{E7357C62-66D4-4C53-9B51-C412084A4838}" sibTransId="{FDD77559-1FE9-4C82-A5B4-C5C5E677020F}"/>
    <dgm:cxn modelId="{01705601-9BAB-41CB-9BC7-A7726A2091D6}" type="presOf" srcId="{FCD23907-7D94-4013-A8D9-EA65F3EF9DDF}" destId="{D3628E9B-13F2-4719-8FC3-41D1E00E139B}" srcOrd="0" destOrd="4" presId="urn:microsoft.com/office/officeart/2005/8/layout/vList2"/>
    <dgm:cxn modelId="{5FB92C78-8103-4BF2-BD08-BE239F6C29FF}" type="presOf" srcId="{CC2D0B0C-B2CA-4756-BB39-8F19E3992ABA}" destId="{D3628E9B-13F2-4719-8FC3-41D1E00E139B}" srcOrd="0" destOrd="0" presId="urn:microsoft.com/office/officeart/2005/8/layout/vList2"/>
    <dgm:cxn modelId="{1F24C523-5048-418A-AFF7-71D093571111}" type="presOf" srcId="{82CC6578-70EA-4315-A7E6-D968ABBB09D4}" destId="{56CDE5F8-BBB9-483B-8740-AA96A09CA3B7}" srcOrd="0" destOrd="0" presId="urn:microsoft.com/office/officeart/2005/8/layout/vList2"/>
    <dgm:cxn modelId="{B9D6DB0C-A1C4-4E65-B75B-8BA01C708B03}" srcId="{82CC6578-70EA-4315-A7E6-D968ABBB09D4}" destId="{B0B540EA-E8D9-45F3-83FB-C514984AD31D}" srcOrd="1" destOrd="0" parTransId="{096CF5B7-402D-4FBE-B536-7B0AFA96B028}" sibTransId="{588734CE-1E0F-433E-9A52-F5561040897D}"/>
    <dgm:cxn modelId="{2964CB42-3A21-404C-BB63-D924F9751D5A}" srcId="{82CC6578-70EA-4315-A7E6-D968ABBB09D4}" destId="{47076A1B-DE41-4854-A78F-D68EB80EBC99}" srcOrd="3" destOrd="0" parTransId="{F6BB47B7-8F82-4B77-8722-511C8E6816DC}" sibTransId="{03271FEA-F524-4F38-943E-96154F80E5A6}"/>
    <dgm:cxn modelId="{F300BEE7-255D-4151-9601-90416C2D9B3C}" type="presOf" srcId="{B2DA87FF-3453-40FF-810F-DAE385288593}" destId="{9F9E4B90-A08D-42F4-91BE-6FA906270A23}" srcOrd="0" destOrd="0" presId="urn:microsoft.com/office/officeart/2005/8/layout/vList2"/>
    <dgm:cxn modelId="{38C55C06-7DB2-4B8E-80EE-E1B3126941E0}" srcId="{82CC6578-70EA-4315-A7E6-D968ABBB09D4}" destId="{4C95C1D7-01B9-4137-B9F5-4BEB766DF866}" srcOrd="2" destOrd="0" parTransId="{664B4B75-08FF-4D36-BCEE-3636AC6655C3}" sibTransId="{C3B6F815-C699-4320-AA4D-123C16CE7786}"/>
    <dgm:cxn modelId="{0DF08555-3A7D-4863-ABF6-60B21557D974}" srcId="{82CC6578-70EA-4315-A7E6-D968ABBB09D4}" destId="{CC2D0B0C-B2CA-4756-BB39-8F19E3992ABA}" srcOrd="0" destOrd="0" parTransId="{068A1C9C-6794-4D34-90C4-6DF622DCF5F8}" sibTransId="{FF5D322F-911C-4498-8E73-F34A621D4E1B}"/>
    <dgm:cxn modelId="{6B5BEA75-D6B3-47DA-A990-6319C124BD5E}" type="presOf" srcId="{4C95C1D7-01B9-4137-B9F5-4BEB766DF866}" destId="{D3628E9B-13F2-4719-8FC3-41D1E00E139B}" srcOrd="0" destOrd="2" presId="urn:microsoft.com/office/officeart/2005/8/layout/vList2"/>
    <dgm:cxn modelId="{F947E4E8-8DA0-40E5-BB45-F6321B1E3739}" type="presParOf" srcId="{9F9E4B90-A08D-42F4-91BE-6FA906270A23}" destId="{56CDE5F8-BBB9-483B-8740-AA96A09CA3B7}" srcOrd="0" destOrd="0" presId="urn:microsoft.com/office/officeart/2005/8/layout/vList2"/>
    <dgm:cxn modelId="{00A3EC2D-9B3B-454B-BB43-D256D81FED64}" type="presParOf" srcId="{9F9E4B90-A08D-42F4-91BE-6FA906270A23}" destId="{D3628E9B-13F2-4719-8FC3-41D1E00E139B}"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DA1AA00-4A50-4CD3-8E45-065B01133DE6}" type="doc">
      <dgm:prSet loTypeId="urn:microsoft.com/office/officeart/2005/8/layout/radial5" loCatId="relationship" qsTypeId="urn:microsoft.com/office/officeart/2005/8/quickstyle/3d3" qsCatId="3D" csTypeId="urn:microsoft.com/office/officeart/2005/8/colors/colorful1#1" csCatId="colorful" phldr="1"/>
      <dgm:spPr/>
      <dgm:t>
        <a:bodyPr/>
        <a:lstStyle/>
        <a:p>
          <a:endParaRPr lang="en-US"/>
        </a:p>
      </dgm:t>
    </dgm:pt>
    <dgm:pt modelId="{1D3262CB-D457-4B5D-A9F5-18426B27EB0A}">
      <dgm:prSet custT="1"/>
      <dgm:spPr/>
      <dgm:t>
        <a:bodyPr/>
        <a:lstStyle/>
        <a:p>
          <a:pPr rtl="0"/>
          <a:r>
            <a:rPr lang="en-US" sz="1800" b="1" dirty="0" smtClean="0"/>
            <a:t>Cut Costs</a:t>
          </a:r>
          <a:endParaRPr lang="en-US" sz="1800" b="1" dirty="0"/>
        </a:p>
      </dgm:t>
    </dgm:pt>
    <dgm:pt modelId="{A2525C34-337C-4F72-A824-53DFA3B8AD6C}" type="parTrans" cxnId="{C4C294A4-11A3-4AA2-999D-5457E5BEE6DC}">
      <dgm:prSet custT="1"/>
      <dgm:spPr/>
      <dgm:t>
        <a:bodyPr/>
        <a:lstStyle/>
        <a:p>
          <a:endParaRPr lang="en-US" sz="1600" b="1"/>
        </a:p>
      </dgm:t>
    </dgm:pt>
    <dgm:pt modelId="{221EDFF2-DA8F-46FD-A94F-14648B235F70}" type="sibTrans" cxnId="{C4C294A4-11A3-4AA2-999D-5457E5BEE6DC}">
      <dgm:prSet/>
      <dgm:spPr/>
      <dgm:t>
        <a:bodyPr/>
        <a:lstStyle/>
        <a:p>
          <a:endParaRPr lang="en-US" sz="2000" b="1"/>
        </a:p>
      </dgm:t>
    </dgm:pt>
    <dgm:pt modelId="{B0565FC8-A9CA-4E2A-A567-B586FE5F3587}">
      <dgm:prSet custT="1"/>
      <dgm:spPr>
        <a:solidFill>
          <a:schemeClr val="accent1">
            <a:lumMod val="75000"/>
          </a:schemeClr>
        </a:solidFill>
      </dgm:spPr>
      <dgm:t>
        <a:bodyPr/>
        <a:lstStyle/>
        <a:p>
          <a:pPr rtl="0"/>
          <a:r>
            <a:rPr lang="en-US" sz="1800" b="1" dirty="0" smtClean="0"/>
            <a:t>Improve Operations</a:t>
          </a:r>
          <a:endParaRPr lang="en-US" sz="1800" b="1" dirty="0"/>
        </a:p>
      </dgm:t>
    </dgm:pt>
    <dgm:pt modelId="{69D401E4-008A-41B2-B901-8BD0B68AB287}" type="parTrans" cxnId="{8A1EE130-1AC4-4A70-A478-AD70D336EABD}">
      <dgm:prSet custT="1"/>
      <dgm:spPr>
        <a:solidFill>
          <a:schemeClr val="accent1">
            <a:lumMod val="75000"/>
          </a:schemeClr>
        </a:solidFill>
      </dgm:spPr>
      <dgm:t>
        <a:bodyPr/>
        <a:lstStyle/>
        <a:p>
          <a:endParaRPr lang="en-US" sz="1600" b="1"/>
        </a:p>
      </dgm:t>
    </dgm:pt>
    <dgm:pt modelId="{65EB3120-81EB-4FEC-A6EC-DC91582B01E3}" type="sibTrans" cxnId="{8A1EE130-1AC4-4A70-A478-AD70D336EABD}">
      <dgm:prSet/>
      <dgm:spPr/>
      <dgm:t>
        <a:bodyPr/>
        <a:lstStyle/>
        <a:p>
          <a:endParaRPr lang="en-US" sz="2000" b="1"/>
        </a:p>
      </dgm:t>
    </dgm:pt>
    <dgm:pt modelId="{4CFC80DE-F849-4775-B5AA-F6336042BE6C}">
      <dgm:prSet custT="1"/>
      <dgm:spPr>
        <a:solidFill>
          <a:srgbClr val="0C788E"/>
        </a:solidFill>
      </dgm:spPr>
      <dgm:t>
        <a:bodyPr/>
        <a:lstStyle/>
        <a:p>
          <a:pPr rtl="0"/>
          <a:r>
            <a:rPr lang="en-US" sz="1800" b="1" dirty="0" smtClean="0"/>
            <a:t>Foster Innovation</a:t>
          </a:r>
          <a:endParaRPr lang="en-US" sz="1800" b="1" dirty="0"/>
        </a:p>
      </dgm:t>
    </dgm:pt>
    <dgm:pt modelId="{C53C342E-E3A8-4B7B-9DD3-FBA2F7E529FB}" type="parTrans" cxnId="{44CDC6CB-A0A8-422D-ABE3-5D27EDCE18A5}">
      <dgm:prSet custT="1"/>
      <dgm:spPr>
        <a:solidFill>
          <a:srgbClr val="025198"/>
        </a:solidFill>
      </dgm:spPr>
      <dgm:t>
        <a:bodyPr/>
        <a:lstStyle/>
        <a:p>
          <a:endParaRPr lang="en-US" sz="1600" b="1"/>
        </a:p>
      </dgm:t>
    </dgm:pt>
    <dgm:pt modelId="{7F9DE8DF-15CA-415C-A004-C66D6812EFF2}" type="sibTrans" cxnId="{44CDC6CB-A0A8-422D-ABE3-5D27EDCE18A5}">
      <dgm:prSet/>
      <dgm:spPr/>
      <dgm:t>
        <a:bodyPr/>
        <a:lstStyle/>
        <a:p>
          <a:endParaRPr lang="en-US" sz="2000" b="1"/>
        </a:p>
      </dgm:t>
    </dgm:pt>
    <dgm:pt modelId="{600DE547-8809-4DD9-86CA-8ABCE393FF7C}">
      <dgm:prSet custT="1"/>
      <dgm:spPr>
        <a:solidFill>
          <a:schemeClr val="accent6">
            <a:lumMod val="60000"/>
            <a:lumOff val="40000"/>
          </a:schemeClr>
        </a:solidFill>
      </dgm:spPr>
      <dgm:t>
        <a:bodyPr/>
        <a:lstStyle/>
        <a:p>
          <a:pPr rtl="0"/>
          <a:r>
            <a:rPr lang="en-US" sz="1800" b="1" dirty="0" smtClean="0"/>
            <a:t>Engage Employees </a:t>
          </a:r>
          <a:endParaRPr lang="en-US" sz="1800" b="1" dirty="0"/>
        </a:p>
      </dgm:t>
    </dgm:pt>
    <dgm:pt modelId="{2F9F682D-AC1D-4371-A6E5-7C31900AAE75}" type="parTrans" cxnId="{6F8B9900-8C47-47AE-BBD0-2E90886ECA85}">
      <dgm:prSet custT="1"/>
      <dgm:spPr>
        <a:solidFill>
          <a:schemeClr val="accent2">
            <a:lumMod val="60000"/>
            <a:lumOff val="40000"/>
          </a:schemeClr>
        </a:solidFill>
      </dgm:spPr>
      <dgm:t>
        <a:bodyPr/>
        <a:lstStyle/>
        <a:p>
          <a:endParaRPr lang="en-US" sz="1600" b="1"/>
        </a:p>
      </dgm:t>
    </dgm:pt>
    <dgm:pt modelId="{CDC77125-DD98-4E96-B06F-71D8C32B298C}" type="sibTrans" cxnId="{6F8B9900-8C47-47AE-BBD0-2E90886ECA85}">
      <dgm:prSet/>
      <dgm:spPr/>
      <dgm:t>
        <a:bodyPr/>
        <a:lstStyle/>
        <a:p>
          <a:endParaRPr lang="en-US" sz="2000" b="1"/>
        </a:p>
      </dgm:t>
    </dgm:pt>
    <dgm:pt modelId="{09C34C72-708A-4AA9-863E-11E4389936BB}">
      <dgm:prSet custT="1"/>
      <dgm:spPr>
        <a:solidFill>
          <a:srgbClr val="FFC000"/>
        </a:solidFill>
      </dgm:spPr>
      <dgm:t>
        <a:bodyPr/>
        <a:lstStyle/>
        <a:p>
          <a:pPr rtl="0"/>
          <a:r>
            <a:rPr lang="en-US" sz="1800" b="1" dirty="0" smtClean="0"/>
            <a:t>Satisfy Customers</a:t>
          </a:r>
          <a:endParaRPr lang="en-US" sz="1800" b="1" dirty="0"/>
        </a:p>
      </dgm:t>
    </dgm:pt>
    <dgm:pt modelId="{E25B0CC4-D83A-4D65-BB20-969643D5FDE0}" type="parTrans" cxnId="{E98BCEC9-15B9-428D-93C1-D11D51E55679}">
      <dgm:prSet custT="1"/>
      <dgm:spPr>
        <a:solidFill>
          <a:srgbClr val="FFC000"/>
        </a:solidFill>
      </dgm:spPr>
      <dgm:t>
        <a:bodyPr/>
        <a:lstStyle/>
        <a:p>
          <a:endParaRPr lang="en-US" sz="1600" b="1"/>
        </a:p>
      </dgm:t>
    </dgm:pt>
    <dgm:pt modelId="{9F8D944A-E047-4567-81B2-7BD41B95D9E0}" type="sibTrans" cxnId="{E98BCEC9-15B9-428D-93C1-D11D51E55679}">
      <dgm:prSet/>
      <dgm:spPr/>
      <dgm:t>
        <a:bodyPr/>
        <a:lstStyle/>
        <a:p>
          <a:endParaRPr lang="en-US" sz="2000" b="1"/>
        </a:p>
      </dgm:t>
    </dgm:pt>
    <dgm:pt modelId="{394931EB-F0BF-4B7B-9235-86304F70D838}">
      <dgm:prSet custT="1"/>
      <dgm:spPr>
        <a:solidFill>
          <a:srgbClr val="008000"/>
        </a:solidFill>
      </dgm:spPr>
      <dgm:t>
        <a:bodyPr/>
        <a:lstStyle/>
        <a:p>
          <a:pPr rtl="0"/>
          <a:r>
            <a:rPr lang="en-US" sz="1800" b="1" cap="none" spc="0" dirty="0" smtClean="0">
              <a:ln w="18415" cmpd="sng">
                <a:prstDash val="solid"/>
              </a:ln>
              <a:effectLst>
                <a:outerShdw blurRad="63500" dir="3600000" algn="tl" rotWithShape="0">
                  <a:srgbClr val="000000">
                    <a:alpha val="70000"/>
                  </a:srgbClr>
                </a:outerShdw>
              </a:effectLst>
            </a:rPr>
            <a:t>GREEN STRATEGIES</a:t>
          </a:r>
          <a:endParaRPr lang="en-US" sz="1800" b="1" cap="none" spc="0" dirty="0">
            <a:ln w="18415" cmpd="sng">
              <a:prstDash val="solid"/>
            </a:ln>
            <a:effectLst>
              <a:outerShdw blurRad="63500" dir="3600000" algn="tl" rotWithShape="0">
                <a:srgbClr val="000000">
                  <a:alpha val="70000"/>
                </a:srgbClr>
              </a:outerShdw>
            </a:effectLst>
          </a:endParaRPr>
        </a:p>
      </dgm:t>
    </dgm:pt>
    <dgm:pt modelId="{92F54870-4C95-4A40-9F5C-97224F661DFC}" type="sibTrans" cxnId="{37EEB2A2-D600-4A46-AA45-F0569D59ADD3}">
      <dgm:prSet/>
      <dgm:spPr/>
      <dgm:t>
        <a:bodyPr/>
        <a:lstStyle/>
        <a:p>
          <a:endParaRPr lang="en-US" sz="2000" b="1"/>
        </a:p>
      </dgm:t>
    </dgm:pt>
    <dgm:pt modelId="{3A0B72DC-53D4-461E-9217-B1E99E2E423B}" type="parTrans" cxnId="{37EEB2A2-D600-4A46-AA45-F0569D59ADD3}">
      <dgm:prSet/>
      <dgm:spPr/>
      <dgm:t>
        <a:bodyPr/>
        <a:lstStyle/>
        <a:p>
          <a:endParaRPr lang="en-US" sz="2000" b="1"/>
        </a:p>
      </dgm:t>
    </dgm:pt>
    <dgm:pt modelId="{0F06677E-F38D-4EAA-A925-241C068784D2}" type="pres">
      <dgm:prSet presAssocID="{ADA1AA00-4A50-4CD3-8E45-065B01133DE6}" presName="Name0" presStyleCnt="0">
        <dgm:presLayoutVars>
          <dgm:chMax val="1"/>
          <dgm:dir/>
          <dgm:animLvl val="ctr"/>
          <dgm:resizeHandles val="exact"/>
        </dgm:presLayoutVars>
      </dgm:prSet>
      <dgm:spPr/>
      <dgm:t>
        <a:bodyPr/>
        <a:lstStyle/>
        <a:p>
          <a:endParaRPr lang="en-US"/>
        </a:p>
      </dgm:t>
    </dgm:pt>
    <dgm:pt modelId="{FC258991-751A-4CAF-AE0D-39DB0F99369C}" type="pres">
      <dgm:prSet presAssocID="{394931EB-F0BF-4B7B-9235-86304F70D838}" presName="centerShape" presStyleLbl="node0" presStyleIdx="0" presStyleCnt="1" custScaleX="115120" custScaleY="108940"/>
      <dgm:spPr/>
      <dgm:t>
        <a:bodyPr/>
        <a:lstStyle/>
        <a:p>
          <a:endParaRPr lang="en-US"/>
        </a:p>
      </dgm:t>
    </dgm:pt>
    <dgm:pt modelId="{93F7A40C-92CE-41AC-B6CF-462EA7998199}" type="pres">
      <dgm:prSet presAssocID="{A2525C34-337C-4F72-A824-53DFA3B8AD6C}" presName="parTrans" presStyleLbl="sibTrans2D1" presStyleIdx="0" presStyleCnt="5"/>
      <dgm:spPr/>
      <dgm:t>
        <a:bodyPr/>
        <a:lstStyle/>
        <a:p>
          <a:endParaRPr lang="en-US"/>
        </a:p>
      </dgm:t>
    </dgm:pt>
    <dgm:pt modelId="{9E2F5500-B5FD-4E0E-89D6-7FCAF60A6E90}" type="pres">
      <dgm:prSet presAssocID="{A2525C34-337C-4F72-A824-53DFA3B8AD6C}" presName="connectorText" presStyleLbl="sibTrans2D1" presStyleIdx="0" presStyleCnt="5"/>
      <dgm:spPr/>
      <dgm:t>
        <a:bodyPr/>
        <a:lstStyle/>
        <a:p>
          <a:endParaRPr lang="en-US"/>
        </a:p>
      </dgm:t>
    </dgm:pt>
    <dgm:pt modelId="{4ACAF960-D444-4AA0-87D4-33F85D11C360}" type="pres">
      <dgm:prSet presAssocID="{1D3262CB-D457-4B5D-A9F5-18426B27EB0A}" presName="node" presStyleLbl="node1" presStyleIdx="0" presStyleCnt="5">
        <dgm:presLayoutVars>
          <dgm:bulletEnabled val="1"/>
        </dgm:presLayoutVars>
      </dgm:prSet>
      <dgm:spPr/>
      <dgm:t>
        <a:bodyPr/>
        <a:lstStyle/>
        <a:p>
          <a:endParaRPr lang="en-US"/>
        </a:p>
      </dgm:t>
    </dgm:pt>
    <dgm:pt modelId="{125A9B78-AD24-4FB6-80F2-D70B8E79AA9A}" type="pres">
      <dgm:prSet presAssocID="{69D401E4-008A-41B2-B901-8BD0B68AB287}" presName="parTrans" presStyleLbl="sibTrans2D1" presStyleIdx="1" presStyleCnt="5"/>
      <dgm:spPr/>
      <dgm:t>
        <a:bodyPr/>
        <a:lstStyle/>
        <a:p>
          <a:endParaRPr lang="en-US"/>
        </a:p>
      </dgm:t>
    </dgm:pt>
    <dgm:pt modelId="{1AE6BB10-B10C-4304-95E4-8D6BA01F8F31}" type="pres">
      <dgm:prSet presAssocID="{69D401E4-008A-41B2-B901-8BD0B68AB287}" presName="connectorText" presStyleLbl="sibTrans2D1" presStyleIdx="1" presStyleCnt="5"/>
      <dgm:spPr/>
      <dgm:t>
        <a:bodyPr/>
        <a:lstStyle/>
        <a:p>
          <a:endParaRPr lang="en-US"/>
        </a:p>
      </dgm:t>
    </dgm:pt>
    <dgm:pt modelId="{22490240-1519-4816-9598-1E4365A9D090}" type="pres">
      <dgm:prSet presAssocID="{B0565FC8-A9CA-4E2A-A567-B586FE5F3587}" presName="node" presStyleLbl="node1" presStyleIdx="1" presStyleCnt="5">
        <dgm:presLayoutVars>
          <dgm:bulletEnabled val="1"/>
        </dgm:presLayoutVars>
      </dgm:prSet>
      <dgm:spPr/>
      <dgm:t>
        <a:bodyPr/>
        <a:lstStyle/>
        <a:p>
          <a:endParaRPr lang="en-US"/>
        </a:p>
      </dgm:t>
    </dgm:pt>
    <dgm:pt modelId="{A85D3AC4-E4F2-49C0-9CEF-1E41D9C6E4F0}" type="pres">
      <dgm:prSet presAssocID="{C53C342E-E3A8-4B7B-9DD3-FBA2F7E529FB}" presName="parTrans" presStyleLbl="sibTrans2D1" presStyleIdx="2" presStyleCnt="5"/>
      <dgm:spPr/>
      <dgm:t>
        <a:bodyPr/>
        <a:lstStyle/>
        <a:p>
          <a:endParaRPr lang="en-US"/>
        </a:p>
      </dgm:t>
    </dgm:pt>
    <dgm:pt modelId="{09D957B6-04FF-4DD7-839F-DEB8D8ADEC81}" type="pres">
      <dgm:prSet presAssocID="{C53C342E-E3A8-4B7B-9DD3-FBA2F7E529FB}" presName="connectorText" presStyleLbl="sibTrans2D1" presStyleIdx="2" presStyleCnt="5"/>
      <dgm:spPr/>
      <dgm:t>
        <a:bodyPr/>
        <a:lstStyle/>
        <a:p>
          <a:endParaRPr lang="en-US"/>
        </a:p>
      </dgm:t>
    </dgm:pt>
    <dgm:pt modelId="{81CF0F8F-CCF4-4767-BEBB-88CB159817DB}" type="pres">
      <dgm:prSet presAssocID="{4CFC80DE-F849-4775-B5AA-F6336042BE6C}" presName="node" presStyleLbl="node1" presStyleIdx="2" presStyleCnt="5">
        <dgm:presLayoutVars>
          <dgm:bulletEnabled val="1"/>
        </dgm:presLayoutVars>
      </dgm:prSet>
      <dgm:spPr/>
      <dgm:t>
        <a:bodyPr/>
        <a:lstStyle/>
        <a:p>
          <a:endParaRPr lang="en-US"/>
        </a:p>
      </dgm:t>
    </dgm:pt>
    <dgm:pt modelId="{0F640A2F-FAAB-47FA-BAE9-42371CBE2188}" type="pres">
      <dgm:prSet presAssocID="{2F9F682D-AC1D-4371-A6E5-7C31900AAE75}" presName="parTrans" presStyleLbl="sibTrans2D1" presStyleIdx="3" presStyleCnt="5"/>
      <dgm:spPr/>
      <dgm:t>
        <a:bodyPr/>
        <a:lstStyle/>
        <a:p>
          <a:endParaRPr lang="en-US"/>
        </a:p>
      </dgm:t>
    </dgm:pt>
    <dgm:pt modelId="{90B049B2-0B22-402D-8C3E-FD399A51DE8C}" type="pres">
      <dgm:prSet presAssocID="{2F9F682D-AC1D-4371-A6E5-7C31900AAE75}" presName="connectorText" presStyleLbl="sibTrans2D1" presStyleIdx="3" presStyleCnt="5"/>
      <dgm:spPr/>
      <dgm:t>
        <a:bodyPr/>
        <a:lstStyle/>
        <a:p>
          <a:endParaRPr lang="en-US"/>
        </a:p>
      </dgm:t>
    </dgm:pt>
    <dgm:pt modelId="{5E729821-8BC4-46EC-98C2-281BBF5329E5}" type="pres">
      <dgm:prSet presAssocID="{600DE547-8809-4DD9-86CA-8ABCE393FF7C}" presName="node" presStyleLbl="node1" presStyleIdx="3" presStyleCnt="5">
        <dgm:presLayoutVars>
          <dgm:bulletEnabled val="1"/>
        </dgm:presLayoutVars>
      </dgm:prSet>
      <dgm:spPr/>
      <dgm:t>
        <a:bodyPr/>
        <a:lstStyle/>
        <a:p>
          <a:endParaRPr lang="en-US"/>
        </a:p>
      </dgm:t>
    </dgm:pt>
    <dgm:pt modelId="{0F6A1787-3EC1-4A76-B31E-64C1F7EAA002}" type="pres">
      <dgm:prSet presAssocID="{E25B0CC4-D83A-4D65-BB20-969643D5FDE0}" presName="parTrans" presStyleLbl="sibTrans2D1" presStyleIdx="4" presStyleCnt="5"/>
      <dgm:spPr/>
      <dgm:t>
        <a:bodyPr/>
        <a:lstStyle/>
        <a:p>
          <a:endParaRPr lang="en-US"/>
        </a:p>
      </dgm:t>
    </dgm:pt>
    <dgm:pt modelId="{A226DAB4-C2AE-430E-8212-03C2747A45D7}" type="pres">
      <dgm:prSet presAssocID="{E25B0CC4-D83A-4D65-BB20-969643D5FDE0}" presName="connectorText" presStyleLbl="sibTrans2D1" presStyleIdx="4" presStyleCnt="5"/>
      <dgm:spPr/>
      <dgm:t>
        <a:bodyPr/>
        <a:lstStyle/>
        <a:p>
          <a:endParaRPr lang="en-US"/>
        </a:p>
      </dgm:t>
    </dgm:pt>
    <dgm:pt modelId="{0DD1A7DC-10E1-4570-BB5D-56B603C347CB}" type="pres">
      <dgm:prSet presAssocID="{09C34C72-708A-4AA9-863E-11E4389936BB}" presName="node" presStyleLbl="node1" presStyleIdx="4" presStyleCnt="5">
        <dgm:presLayoutVars>
          <dgm:bulletEnabled val="1"/>
        </dgm:presLayoutVars>
      </dgm:prSet>
      <dgm:spPr/>
      <dgm:t>
        <a:bodyPr/>
        <a:lstStyle/>
        <a:p>
          <a:endParaRPr lang="en-US"/>
        </a:p>
      </dgm:t>
    </dgm:pt>
  </dgm:ptLst>
  <dgm:cxnLst>
    <dgm:cxn modelId="{93559511-E3F0-4D95-9D77-C1F139DEB18B}" type="presOf" srcId="{09C34C72-708A-4AA9-863E-11E4389936BB}" destId="{0DD1A7DC-10E1-4570-BB5D-56B603C347CB}" srcOrd="0" destOrd="0" presId="urn:microsoft.com/office/officeart/2005/8/layout/radial5"/>
    <dgm:cxn modelId="{1EDE8158-6080-4B6E-B9AB-FFD73CF4C5A1}" type="presOf" srcId="{69D401E4-008A-41B2-B901-8BD0B68AB287}" destId="{1AE6BB10-B10C-4304-95E4-8D6BA01F8F31}" srcOrd="1" destOrd="0" presId="urn:microsoft.com/office/officeart/2005/8/layout/radial5"/>
    <dgm:cxn modelId="{6F8B9900-8C47-47AE-BBD0-2E90886ECA85}" srcId="{394931EB-F0BF-4B7B-9235-86304F70D838}" destId="{600DE547-8809-4DD9-86CA-8ABCE393FF7C}" srcOrd="3" destOrd="0" parTransId="{2F9F682D-AC1D-4371-A6E5-7C31900AAE75}" sibTransId="{CDC77125-DD98-4E96-B06F-71D8C32B298C}"/>
    <dgm:cxn modelId="{AE93A7CA-87B2-4475-996A-B4C1B140DD5A}" type="presOf" srcId="{4CFC80DE-F849-4775-B5AA-F6336042BE6C}" destId="{81CF0F8F-CCF4-4767-BEBB-88CB159817DB}" srcOrd="0" destOrd="0" presId="urn:microsoft.com/office/officeart/2005/8/layout/radial5"/>
    <dgm:cxn modelId="{D03A95C1-D9B6-4B66-9978-F5526A119CB7}" type="presOf" srcId="{2F9F682D-AC1D-4371-A6E5-7C31900AAE75}" destId="{90B049B2-0B22-402D-8C3E-FD399A51DE8C}" srcOrd="1" destOrd="0" presId="urn:microsoft.com/office/officeart/2005/8/layout/radial5"/>
    <dgm:cxn modelId="{C062078A-2CB7-4686-848D-BCFD40E7ACAC}" type="presOf" srcId="{C53C342E-E3A8-4B7B-9DD3-FBA2F7E529FB}" destId="{A85D3AC4-E4F2-49C0-9CEF-1E41D9C6E4F0}" srcOrd="0" destOrd="0" presId="urn:microsoft.com/office/officeart/2005/8/layout/radial5"/>
    <dgm:cxn modelId="{2D281F67-F15C-41C4-90AD-27BCE5545B8C}" type="presOf" srcId="{600DE547-8809-4DD9-86CA-8ABCE393FF7C}" destId="{5E729821-8BC4-46EC-98C2-281BBF5329E5}" srcOrd="0" destOrd="0" presId="urn:microsoft.com/office/officeart/2005/8/layout/radial5"/>
    <dgm:cxn modelId="{17833E8D-8A05-4B6E-B5D7-D0592C14FAD8}" type="presOf" srcId="{69D401E4-008A-41B2-B901-8BD0B68AB287}" destId="{125A9B78-AD24-4FB6-80F2-D70B8E79AA9A}" srcOrd="0" destOrd="0" presId="urn:microsoft.com/office/officeart/2005/8/layout/radial5"/>
    <dgm:cxn modelId="{BE342849-2EA8-42DA-86F5-6083FE80FDA8}" type="presOf" srcId="{E25B0CC4-D83A-4D65-BB20-969643D5FDE0}" destId="{A226DAB4-C2AE-430E-8212-03C2747A45D7}" srcOrd="1" destOrd="0" presId="urn:microsoft.com/office/officeart/2005/8/layout/radial5"/>
    <dgm:cxn modelId="{37EEB2A2-D600-4A46-AA45-F0569D59ADD3}" srcId="{ADA1AA00-4A50-4CD3-8E45-065B01133DE6}" destId="{394931EB-F0BF-4B7B-9235-86304F70D838}" srcOrd="0" destOrd="0" parTransId="{3A0B72DC-53D4-461E-9217-B1E99E2E423B}" sibTransId="{92F54870-4C95-4A40-9F5C-97224F661DFC}"/>
    <dgm:cxn modelId="{F52A88C0-718A-47E4-BE93-416AC387473C}" type="presOf" srcId="{2F9F682D-AC1D-4371-A6E5-7C31900AAE75}" destId="{0F640A2F-FAAB-47FA-BAE9-42371CBE2188}" srcOrd="0" destOrd="0" presId="urn:microsoft.com/office/officeart/2005/8/layout/radial5"/>
    <dgm:cxn modelId="{C4C294A4-11A3-4AA2-999D-5457E5BEE6DC}" srcId="{394931EB-F0BF-4B7B-9235-86304F70D838}" destId="{1D3262CB-D457-4B5D-A9F5-18426B27EB0A}" srcOrd="0" destOrd="0" parTransId="{A2525C34-337C-4F72-A824-53DFA3B8AD6C}" sibTransId="{221EDFF2-DA8F-46FD-A94F-14648B235F70}"/>
    <dgm:cxn modelId="{E965F729-8337-4A34-B5BB-DAAFADFF1831}" type="presOf" srcId="{ADA1AA00-4A50-4CD3-8E45-065B01133DE6}" destId="{0F06677E-F38D-4EAA-A925-241C068784D2}" srcOrd="0" destOrd="0" presId="urn:microsoft.com/office/officeart/2005/8/layout/radial5"/>
    <dgm:cxn modelId="{8E113DB5-7613-4146-A1D6-5815E0183BD2}" type="presOf" srcId="{B0565FC8-A9CA-4E2A-A567-B586FE5F3587}" destId="{22490240-1519-4816-9598-1E4365A9D090}" srcOrd="0" destOrd="0" presId="urn:microsoft.com/office/officeart/2005/8/layout/radial5"/>
    <dgm:cxn modelId="{0DE400CD-5162-449A-AF2A-8CF884D773B0}" type="presOf" srcId="{A2525C34-337C-4F72-A824-53DFA3B8AD6C}" destId="{9E2F5500-B5FD-4E0E-89D6-7FCAF60A6E90}" srcOrd="1" destOrd="0" presId="urn:microsoft.com/office/officeart/2005/8/layout/radial5"/>
    <dgm:cxn modelId="{834D608D-88EE-495B-98E5-B9C9780B1FCD}" type="presOf" srcId="{1D3262CB-D457-4B5D-A9F5-18426B27EB0A}" destId="{4ACAF960-D444-4AA0-87D4-33F85D11C360}" srcOrd="0" destOrd="0" presId="urn:microsoft.com/office/officeart/2005/8/layout/radial5"/>
    <dgm:cxn modelId="{AB3436B2-67C9-4B75-B5F2-4346114D7A83}" type="presOf" srcId="{C53C342E-E3A8-4B7B-9DD3-FBA2F7E529FB}" destId="{09D957B6-04FF-4DD7-839F-DEB8D8ADEC81}" srcOrd="1" destOrd="0" presId="urn:microsoft.com/office/officeart/2005/8/layout/radial5"/>
    <dgm:cxn modelId="{E98BCEC9-15B9-428D-93C1-D11D51E55679}" srcId="{394931EB-F0BF-4B7B-9235-86304F70D838}" destId="{09C34C72-708A-4AA9-863E-11E4389936BB}" srcOrd="4" destOrd="0" parTransId="{E25B0CC4-D83A-4D65-BB20-969643D5FDE0}" sibTransId="{9F8D944A-E047-4567-81B2-7BD41B95D9E0}"/>
    <dgm:cxn modelId="{C7268D4B-6BDB-407A-88B9-9A566F589C68}" type="presOf" srcId="{E25B0CC4-D83A-4D65-BB20-969643D5FDE0}" destId="{0F6A1787-3EC1-4A76-B31E-64C1F7EAA002}" srcOrd="0" destOrd="0" presId="urn:microsoft.com/office/officeart/2005/8/layout/radial5"/>
    <dgm:cxn modelId="{741DDD7C-94AE-4277-9D29-CA8BED4D7F19}" type="presOf" srcId="{394931EB-F0BF-4B7B-9235-86304F70D838}" destId="{FC258991-751A-4CAF-AE0D-39DB0F99369C}" srcOrd="0" destOrd="0" presId="urn:microsoft.com/office/officeart/2005/8/layout/radial5"/>
    <dgm:cxn modelId="{8A1EE130-1AC4-4A70-A478-AD70D336EABD}" srcId="{394931EB-F0BF-4B7B-9235-86304F70D838}" destId="{B0565FC8-A9CA-4E2A-A567-B586FE5F3587}" srcOrd="1" destOrd="0" parTransId="{69D401E4-008A-41B2-B901-8BD0B68AB287}" sibTransId="{65EB3120-81EB-4FEC-A6EC-DC91582B01E3}"/>
    <dgm:cxn modelId="{9B3B5608-8591-4B87-8FAA-ABAB4BED7129}" type="presOf" srcId="{A2525C34-337C-4F72-A824-53DFA3B8AD6C}" destId="{93F7A40C-92CE-41AC-B6CF-462EA7998199}" srcOrd="0" destOrd="0" presId="urn:microsoft.com/office/officeart/2005/8/layout/radial5"/>
    <dgm:cxn modelId="{44CDC6CB-A0A8-422D-ABE3-5D27EDCE18A5}" srcId="{394931EB-F0BF-4B7B-9235-86304F70D838}" destId="{4CFC80DE-F849-4775-B5AA-F6336042BE6C}" srcOrd="2" destOrd="0" parTransId="{C53C342E-E3A8-4B7B-9DD3-FBA2F7E529FB}" sibTransId="{7F9DE8DF-15CA-415C-A004-C66D6812EFF2}"/>
    <dgm:cxn modelId="{33AA0741-9F88-40D7-B60E-0D9A7CB88E69}" type="presParOf" srcId="{0F06677E-F38D-4EAA-A925-241C068784D2}" destId="{FC258991-751A-4CAF-AE0D-39DB0F99369C}" srcOrd="0" destOrd="0" presId="urn:microsoft.com/office/officeart/2005/8/layout/radial5"/>
    <dgm:cxn modelId="{0B6C27CF-5359-4E6D-9680-6DFD7C2A1594}" type="presParOf" srcId="{0F06677E-F38D-4EAA-A925-241C068784D2}" destId="{93F7A40C-92CE-41AC-B6CF-462EA7998199}" srcOrd="1" destOrd="0" presId="urn:microsoft.com/office/officeart/2005/8/layout/radial5"/>
    <dgm:cxn modelId="{360625E6-540C-4B87-8DBC-F684B57337CC}" type="presParOf" srcId="{93F7A40C-92CE-41AC-B6CF-462EA7998199}" destId="{9E2F5500-B5FD-4E0E-89D6-7FCAF60A6E90}" srcOrd="0" destOrd="0" presId="urn:microsoft.com/office/officeart/2005/8/layout/radial5"/>
    <dgm:cxn modelId="{F3B83E7C-C7F3-47F6-B90F-7C275644AABE}" type="presParOf" srcId="{0F06677E-F38D-4EAA-A925-241C068784D2}" destId="{4ACAF960-D444-4AA0-87D4-33F85D11C360}" srcOrd="2" destOrd="0" presId="urn:microsoft.com/office/officeart/2005/8/layout/radial5"/>
    <dgm:cxn modelId="{C121ED27-B0EE-4AD6-B419-4A7770A09C03}" type="presParOf" srcId="{0F06677E-F38D-4EAA-A925-241C068784D2}" destId="{125A9B78-AD24-4FB6-80F2-D70B8E79AA9A}" srcOrd="3" destOrd="0" presId="urn:microsoft.com/office/officeart/2005/8/layout/radial5"/>
    <dgm:cxn modelId="{CE1E35C5-7F15-465A-87D4-1F1B916F6184}" type="presParOf" srcId="{125A9B78-AD24-4FB6-80F2-D70B8E79AA9A}" destId="{1AE6BB10-B10C-4304-95E4-8D6BA01F8F31}" srcOrd="0" destOrd="0" presId="urn:microsoft.com/office/officeart/2005/8/layout/radial5"/>
    <dgm:cxn modelId="{1EFD3B06-2455-466B-A8AE-9C1AC93FD2AD}" type="presParOf" srcId="{0F06677E-F38D-4EAA-A925-241C068784D2}" destId="{22490240-1519-4816-9598-1E4365A9D090}" srcOrd="4" destOrd="0" presId="urn:microsoft.com/office/officeart/2005/8/layout/radial5"/>
    <dgm:cxn modelId="{109F308C-4DD3-4C5F-B3CD-2FE71E4D5504}" type="presParOf" srcId="{0F06677E-F38D-4EAA-A925-241C068784D2}" destId="{A85D3AC4-E4F2-49C0-9CEF-1E41D9C6E4F0}" srcOrd="5" destOrd="0" presId="urn:microsoft.com/office/officeart/2005/8/layout/radial5"/>
    <dgm:cxn modelId="{E22915B1-BD10-4BD5-BC69-67B57521BAD5}" type="presParOf" srcId="{A85D3AC4-E4F2-49C0-9CEF-1E41D9C6E4F0}" destId="{09D957B6-04FF-4DD7-839F-DEB8D8ADEC81}" srcOrd="0" destOrd="0" presId="urn:microsoft.com/office/officeart/2005/8/layout/radial5"/>
    <dgm:cxn modelId="{4F54CE6E-4C15-4A0D-A4BD-F63E47E63BEE}" type="presParOf" srcId="{0F06677E-F38D-4EAA-A925-241C068784D2}" destId="{81CF0F8F-CCF4-4767-BEBB-88CB159817DB}" srcOrd="6" destOrd="0" presId="urn:microsoft.com/office/officeart/2005/8/layout/radial5"/>
    <dgm:cxn modelId="{FF499CEB-33F2-455D-9C82-1F3161ABF134}" type="presParOf" srcId="{0F06677E-F38D-4EAA-A925-241C068784D2}" destId="{0F640A2F-FAAB-47FA-BAE9-42371CBE2188}" srcOrd="7" destOrd="0" presId="urn:microsoft.com/office/officeart/2005/8/layout/radial5"/>
    <dgm:cxn modelId="{FEA41822-B9D5-4FBF-9398-691E428A51EA}" type="presParOf" srcId="{0F640A2F-FAAB-47FA-BAE9-42371CBE2188}" destId="{90B049B2-0B22-402D-8C3E-FD399A51DE8C}" srcOrd="0" destOrd="0" presId="urn:microsoft.com/office/officeart/2005/8/layout/radial5"/>
    <dgm:cxn modelId="{1820D4BF-5199-4AFD-9D23-27F99838FD46}" type="presParOf" srcId="{0F06677E-F38D-4EAA-A925-241C068784D2}" destId="{5E729821-8BC4-46EC-98C2-281BBF5329E5}" srcOrd="8" destOrd="0" presId="urn:microsoft.com/office/officeart/2005/8/layout/radial5"/>
    <dgm:cxn modelId="{9BF20D20-F872-4A7C-B475-3A7FF71BAB73}" type="presParOf" srcId="{0F06677E-F38D-4EAA-A925-241C068784D2}" destId="{0F6A1787-3EC1-4A76-B31E-64C1F7EAA002}" srcOrd="9" destOrd="0" presId="urn:microsoft.com/office/officeart/2005/8/layout/radial5"/>
    <dgm:cxn modelId="{52C3A9D9-F934-46E4-B265-74E7875A0587}" type="presParOf" srcId="{0F6A1787-3EC1-4A76-B31E-64C1F7EAA002}" destId="{A226DAB4-C2AE-430E-8212-03C2747A45D7}" srcOrd="0" destOrd="0" presId="urn:microsoft.com/office/officeart/2005/8/layout/radial5"/>
    <dgm:cxn modelId="{4CB49350-641F-4B4F-B84A-56FAEDD396AA}" type="presParOf" srcId="{0F06677E-F38D-4EAA-A925-241C068784D2}" destId="{0DD1A7DC-10E1-4570-BB5D-56B603C347CB}" srcOrd="10"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A56FF66-137C-4168-805C-9EB6E166381E}" type="doc">
      <dgm:prSet loTypeId="urn:microsoft.com/office/officeart/2005/8/layout/default#1" loCatId="list" qsTypeId="urn:microsoft.com/office/officeart/2005/8/quickstyle/3d1" qsCatId="3D" csTypeId="urn:microsoft.com/office/officeart/2005/8/colors/accent6_5" csCatId="accent6" phldr="1"/>
      <dgm:spPr/>
      <dgm:t>
        <a:bodyPr/>
        <a:lstStyle/>
        <a:p>
          <a:endParaRPr lang="en-US"/>
        </a:p>
      </dgm:t>
    </dgm:pt>
    <dgm:pt modelId="{66C01904-4384-4AC1-9AA4-89C6170311F8}">
      <dgm:prSet/>
      <dgm:spPr/>
      <dgm:t>
        <a:bodyPr/>
        <a:lstStyle/>
        <a:p>
          <a:r>
            <a:rPr lang="en-US" dirty="0" smtClean="0"/>
            <a:t>1. Production of defects 	</a:t>
          </a:r>
          <a:endParaRPr lang="en-US" dirty="0"/>
        </a:p>
      </dgm:t>
    </dgm:pt>
    <dgm:pt modelId="{94A4C514-0662-4F74-AB68-71A5FBF11CCC}" type="parTrans" cxnId="{F6AE82AD-C014-4169-9B54-7474E58446D8}">
      <dgm:prSet/>
      <dgm:spPr/>
      <dgm:t>
        <a:bodyPr/>
        <a:lstStyle/>
        <a:p>
          <a:endParaRPr lang="en-US"/>
        </a:p>
      </dgm:t>
    </dgm:pt>
    <dgm:pt modelId="{75D4A35A-36C3-4FDD-A051-FD52928B19AC}" type="sibTrans" cxnId="{F6AE82AD-C014-4169-9B54-7474E58446D8}">
      <dgm:prSet/>
      <dgm:spPr/>
      <dgm:t>
        <a:bodyPr/>
        <a:lstStyle/>
        <a:p>
          <a:endParaRPr lang="en-US"/>
        </a:p>
      </dgm:t>
    </dgm:pt>
    <dgm:pt modelId="{23C1877E-47C0-4F2D-81E7-5216721E4949}">
      <dgm:prSet/>
      <dgm:spPr/>
      <dgm:t>
        <a:bodyPr/>
        <a:lstStyle/>
        <a:p>
          <a:r>
            <a:rPr lang="en-US" dirty="0" smtClean="0"/>
            <a:t>2. Overproduction ahead of demand 	</a:t>
          </a:r>
          <a:endParaRPr lang="en-US" dirty="0"/>
        </a:p>
      </dgm:t>
    </dgm:pt>
    <dgm:pt modelId="{30B8BBD0-7F2C-4920-A453-8B08F80DDE4C}" type="parTrans" cxnId="{E3568E8E-822B-4110-9E95-A2848EB03217}">
      <dgm:prSet/>
      <dgm:spPr/>
      <dgm:t>
        <a:bodyPr/>
        <a:lstStyle/>
        <a:p>
          <a:endParaRPr lang="en-US"/>
        </a:p>
      </dgm:t>
    </dgm:pt>
    <dgm:pt modelId="{1FAB3261-CF0B-4D73-8EE6-DD3A753E71DA}" type="sibTrans" cxnId="{E3568E8E-822B-4110-9E95-A2848EB03217}">
      <dgm:prSet/>
      <dgm:spPr/>
      <dgm:t>
        <a:bodyPr/>
        <a:lstStyle/>
        <a:p>
          <a:endParaRPr lang="en-US"/>
        </a:p>
      </dgm:t>
    </dgm:pt>
    <dgm:pt modelId="{6A956E58-8860-4313-A90C-8197DE5B1663}">
      <dgm:prSet/>
      <dgm:spPr/>
      <dgm:t>
        <a:bodyPr/>
        <a:lstStyle/>
        <a:p>
          <a:r>
            <a:rPr lang="en-US" dirty="0" smtClean="0"/>
            <a:t>3. Unnecessary transport of materials 	</a:t>
          </a:r>
          <a:endParaRPr lang="en-US" dirty="0"/>
        </a:p>
      </dgm:t>
    </dgm:pt>
    <dgm:pt modelId="{FB3E9139-C46C-4D54-9096-320F708AF493}" type="parTrans" cxnId="{D971640C-F28F-443D-9396-F9389B4FDC92}">
      <dgm:prSet/>
      <dgm:spPr/>
      <dgm:t>
        <a:bodyPr/>
        <a:lstStyle/>
        <a:p>
          <a:endParaRPr lang="en-US"/>
        </a:p>
      </dgm:t>
    </dgm:pt>
    <dgm:pt modelId="{85C2407A-32E8-4B66-99B7-E8ECF0EAE180}" type="sibTrans" cxnId="{D971640C-F28F-443D-9396-F9389B4FDC92}">
      <dgm:prSet/>
      <dgm:spPr/>
      <dgm:t>
        <a:bodyPr/>
        <a:lstStyle/>
        <a:p>
          <a:endParaRPr lang="en-US"/>
        </a:p>
      </dgm:t>
    </dgm:pt>
    <dgm:pt modelId="{7ED0F6C8-6FD8-4402-80BE-CF2F87FFAB0B}">
      <dgm:prSet/>
      <dgm:spPr/>
      <dgm:t>
        <a:bodyPr/>
        <a:lstStyle/>
        <a:p>
          <a:r>
            <a:rPr lang="en-US" dirty="0" smtClean="0"/>
            <a:t>4. Waiting for the next process step 	</a:t>
          </a:r>
          <a:endParaRPr lang="en-US" dirty="0"/>
        </a:p>
      </dgm:t>
    </dgm:pt>
    <dgm:pt modelId="{F08645F5-B0D3-4F26-9862-00D2AB189975}" type="parTrans" cxnId="{A1AB702B-BF47-4185-BA8F-34E599B6322B}">
      <dgm:prSet/>
      <dgm:spPr/>
      <dgm:t>
        <a:bodyPr/>
        <a:lstStyle/>
        <a:p>
          <a:endParaRPr lang="en-US"/>
        </a:p>
      </dgm:t>
    </dgm:pt>
    <dgm:pt modelId="{B932BD82-9CCC-4649-B602-169A234ABAC2}" type="sibTrans" cxnId="{A1AB702B-BF47-4185-BA8F-34E599B6322B}">
      <dgm:prSet/>
      <dgm:spPr/>
      <dgm:t>
        <a:bodyPr/>
        <a:lstStyle/>
        <a:p>
          <a:endParaRPr lang="en-US"/>
        </a:p>
      </dgm:t>
    </dgm:pt>
    <dgm:pt modelId="{C15815DB-47FA-47AE-9FF4-054D5F0A58C1}">
      <dgm:prSet/>
      <dgm:spPr/>
      <dgm:t>
        <a:bodyPr/>
        <a:lstStyle/>
        <a:p>
          <a:r>
            <a:rPr lang="en-US" dirty="0" smtClean="0"/>
            <a:t>5. Inventories (excess material and information) </a:t>
          </a:r>
          <a:endParaRPr lang="en-US" dirty="0"/>
        </a:p>
      </dgm:t>
    </dgm:pt>
    <dgm:pt modelId="{20FEA696-8C00-4435-AC13-24703FB5634C}" type="parTrans" cxnId="{447E702F-591A-44C0-8668-FC6784213C14}">
      <dgm:prSet/>
      <dgm:spPr/>
      <dgm:t>
        <a:bodyPr/>
        <a:lstStyle/>
        <a:p>
          <a:endParaRPr lang="en-US"/>
        </a:p>
      </dgm:t>
    </dgm:pt>
    <dgm:pt modelId="{747393F2-E2BD-4E1F-8947-1D2A74C43C5F}" type="sibTrans" cxnId="{447E702F-591A-44C0-8668-FC6784213C14}">
      <dgm:prSet/>
      <dgm:spPr/>
      <dgm:t>
        <a:bodyPr/>
        <a:lstStyle/>
        <a:p>
          <a:endParaRPr lang="en-US"/>
        </a:p>
      </dgm:t>
    </dgm:pt>
    <dgm:pt modelId="{5CDBA24C-EBB2-4E05-9880-5A8A3C99AF4C}">
      <dgm:prSet/>
      <dgm:spPr/>
      <dgm:t>
        <a:bodyPr/>
        <a:lstStyle/>
        <a:p>
          <a:r>
            <a:rPr lang="en-US" dirty="0" smtClean="0"/>
            <a:t>6. Unnecessary movement by employees 	</a:t>
          </a:r>
          <a:endParaRPr lang="en-US" dirty="0"/>
        </a:p>
      </dgm:t>
    </dgm:pt>
    <dgm:pt modelId="{BE14CF31-6FC9-44D4-BF3D-2A9C9FB8290F}" type="parTrans" cxnId="{7EDC1A4A-0513-4599-AB27-F7C2D173CACE}">
      <dgm:prSet/>
      <dgm:spPr/>
      <dgm:t>
        <a:bodyPr/>
        <a:lstStyle/>
        <a:p>
          <a:endParaRPr lang="en-US"/>
        </a:p>
      </dgm:t>
    </dgm:pt>
    <dgm:pt modelId="{94A1CC7B-FC6F-4CF6-86D2-771422AD5EF9}" type="sibTrans" cxnId="{7EDC1A4A-0513-4599-AB27-F7C2D173CACE}">
      <dgm:prSet/>
      <dgm:spPr/>
      <dgm:t>
        <a:bodyPr/>
        <a:lstStyle/>
        <a:p>
          <a:endParaRPr lang="en-US"/>
        </a:p>
      </dgm:t>
    </dgm:pt>
    <dgm:pt modelId="{90A2524C-3D9C-4D16-AEFC-FBC4EAF246C7}">
      <dgm:prSet/>
      <dgm:spPr/>
      <dgm:t>
        <a:bodyPr/>
        <a:lstStyle/>
        <a:p>
          <a:r>
            <a:rPr lang="en-US" dirty="0" smtClean="0"/>
            <a:t>7. Over-processing 	</a:t>
          </a:r>
          <a:endParaRPr lang="en-US" dirty="0"/>
        </a:p>
      </dgm:t>
    </dgm:pt>
    <dgm:pt modelId="{4DB65177-510A-4755-8FF6-218C71367F1A}" type="parTrans" cxnId="{4077D3E3-2C5D-41A2-A1C2-232742793C28}">
      <dgm:prSet/>
      <dgm:spPr/>
      <dgm:t>
        <a:bodyPr/>
        <a:lstStyle/>
        <a:p>
          <a:endParaRPr lang="en-US"/>
        </a:p>
      </dgm:t>
    </dgm:pt>
    <dgm:pt modelId="{ED3FC958-FA92-49DD-9743-2F12BECDA84B}" type="sibTrans" cxnId="{4077D3E3-2C5D-41A2-A1C2-232742793C28}">
      <dgm:prSet/>
      <dgm:spPr/>
      <dgm:t>
        <a:bodyPr/>
        <a:lstStyle/>
        <a:p>
          <a:endParaRPr lang="en-US"/>
        </a:p>
      </dgm:t>
    </dgm:pt>
    <dgm:pt modelId="{BFF31FBE-84A7-4402-BE81-B158F28B3EA4}" type="pres">
      <dgm:prSet presAssocID="{0A56FF66-137C-4168-805C-9EB6E166381E}" presName="diagram" presStyleCnt="0">
        <dgm:presLayoutVars>
          <dgm:dir/>
          <dgm:resizeHandles val="exact"/>
        </dgm:presLayoutVars>
      </dgm:prSet>
      <dgm:spPr/>
      <dgm:t>
        <a:bodyPr/>
        <a:lstStyle/>
        <a:p>
          <a:endParaRPr lang="en-US"/>
        </a:p>
      </dgm:t>
    </dgm:pt>
    <dgm:pt modelId="{6B76D8BC-8059-4D68-8950-834DA0741AAB}" type="pres">
      <dgm:prSet presAssocID="{66C01904-4384-4AC1-9AA4-89C6170311F8}" presName="node" presStyleLbl="node1" presStyleIdx="0" presStyleCnt="7">
        <dgm:presLayoutVars>
          <dgm:bulletEnabled val="1"/>
        </dgm:presLayoutVars>
      </dgm:prSet>
      <dgm:spPr/>
      <dgm:t>
        <a:bodyPr/>
        <a:lstStyle/>
        <a:p>
          <a:endParaRPr lang="en-US"/>
        </a:p>
      </dgm:t>
    </dgm:pt>
    <dgm:pt modelId="{FA4B7A1A-1BBE-4B62-84BB-D90D3F3A7FB4}" type="pres">
      <dgm:prSet presAssocID="{75D4A35A-36C3-4FDD-A051-FD52928B19AC}" presName="sibTrans" presStyleCnt="0"/>
      <dgm:spPr/>
    </dgm:pt>
    <dgm:pt modelId="{DD20FFEA-04D0-4178-8D36-206353539903}" type="pres">
      <dgm:prSet presAssocID="{23C1877E-47C0-4F2D-81E7-5216721E4949}" presName="node" presStyleLbl="node1" presStyleIdx="1" presStyleCnt="7">
        <dgm:presLayoutVars>
          <dgm:bulletEnabled val="1"/>
        </dgm:presLayoutVars>
      </dgm:prSet>
      <dgm:spPr/>
      <dgm:t>
        <a:bodyPr/>
        <a:lstStyle/>
        <a:p>
          <a:endParaRPr lang="en-US"/>
        </a:p>
      </dgm:t>
    </dgm:pt>
    <dgm:pt modelId="{D7C9F6C7-228F-4C6A-B823-3D735BE57FEC}" type="pres">
      <dgm:prSet presAssocID="{1FAB3261-CF0B-4D73-8EE6-DD3A753E71DA}" presName="sibTrans" presStyleCnt="0"/>
      <dgm:spPr/>
    </dgm:pt>
    <dgm:pt modelId="{A4A9F1BE-4D94-4E3D-A8A8-42240F41E3A1}" type="pres">
      <dgm:prSet presAssocID="{6A956E58-8860-4313-A90C-8197DE5B1663}" presName="node" presStyleLbl="node1" presStyleIdx="2" presStyleCnt="7">
        <dgm:presLayoutVars>
          <dgm:bulletEnabled val="1"/>
        </dgm:presLayoutVars>
      </dgm:prSet>
      <dgm:spPr/>
      <dgm:t>
        <a:bodyPr/>
        <a:lstStyle/>
        <a:p>
          <a:endParaRPr lang="en-US"/>
        </a:p>
      </dgm:t>
    </dgm:pt>
    <dgm:pt modelId="{353BD01F-15F8-45F1-BE69-554DC96302B1}" type="pres">
      <dgm:prSet presAssocID="{85C2407A-32E8-4B66-99B7-E8ECF0EAE180}" presName="sibTrans" presStyleCnt="0"/>
      <dgm:spPr/>
    </dgm:pt>
    <dgm:pt modelId="{75EA80B0-C07A-4F56-BDD0-E4E1DBA44C09}" type="pres">
      <dgm:prSet presAssocID="{7ED0F6C8-6FD8-4402-80BE-CF2F87FFAB0B}" presName="node" presStyleLbl="node1" presStyleIdx="3" presStyleCnt="7">
        <dgm:presLayoutVars>
          <dgm:bulletEnabled val="1"/>
        </dgm:presLayoutVars>
      </dgm:prSet>
      <dgm:spPr/>
      <dgm:t>
        <a:bodyPr/>
        <a:lstStyle/>
        <a:p>
          <a:endParaRPr lang="en-US"/>
        </a:p>
      </dgm:t>
    </dgm:pt>
    <dgm:pt modelId="{EFC5373A-FC16-4D82-928A-2C931F89EDA5}" type="pres">
      <dgm:prSet presAssocID="{B932BD82-9CCC-4649-B602-169A234ABAC2}" presName="sibTrans" presStyleCnt="0"/>
      <dgm:spPr/>
    </dgm:pt>
    <dgm:pt modelId="{5937258D-0B99-4ABC-B5DC-2D4B677579B3}" type="pres">
      <dgm:prSet presAssocID="{C15815DB-47FA-47AE-9FF4-054D5F0A58C1}" presName="node" presStyleLbl="node1" presStyleIdx="4" presStyleCnt="7">
        <dgm:presLayoutVars>
          <dgm:bulletEnabled val="1"/>
        </dgm:presLayoutVars>
      </dgm:prSet>
      <dgm:spPr/>
      <dgm:t>
        <a:bodyPr/>
        <a:lstStyle/>
        <a:p>
          <a:endParaRPr lang="en-US"/>
        </a:p>
      </dgm:t>
    </dgm:pt>
    <dgm:pt modelId="{2599A5A6-6F2C-43F1-8C5A-989831962911}" type="pres">
      <dgm:prSet presAssocID="{747393F2-E2BD-4E1F-8947-1D2A74C43C5F}" presName="sibTrans" presStyleCnt="0"/>
      <dgm:spPr/>
    </dgm:pt>
    <dgm:pt modelId="{FF953C4D-AC16-494C-B396-5C392FC542A1}" type="pres">
      <dgm:prSet presAssocID="{5CDBA24C-EBB2-4E05-9880-5A8A3C99AF4C}" presName="node" presStyleLbl="node1" presStyleIdx="5" presStyleCnt="7">
        <dgm:presLayoutVars>
          <dgm:bulletEnabled val="1"/>
        </dgm:presLayoutVars>
      </dgm:prSet>
      <dgm:spPr/>
      <dgm:t>
        <a:bodyPr/>
        <a:lstStyle/>
        <a:p>
          <a:endParaRPr lang="en-US"/>
        </a:p>
      </dgm:t>
    </dgm:pt>
    <dgm:pt modelId="{C63EAA9F-03C6-4264-B372-2A3243B9A911}" type="pres">
      <dgm:prSet presAssocID="{94A1CC7B-FC6F-4CF6-86D2-771422AD5EF9}" presName="sibTrans" presStyleCnt="0"/>
      <dgm:spPr/>
    </dgm:pt>
    <dgm:pt modelId="{1294ECBF-9937-49CF-B59C-BA15DB64538E}" type="pres">
      <dgm:prSet presAssocID="{90A2524C-3D9C-4D16-AEFC-FBC4EAF246C7}" presName="node" presStyleLbl="node1" presStyleIdx="6" presStyleCnt="7">
        <dgm:presLayoutVars>
          <dgm:bulletEnabled val="1"/>
        </dgm:presLayoutVars>
      </dgm:prSet>
      <dgm:spPr/>
      <dgm:t>
        <a:bodyPr/>
        <a:lstStyle/>
        <a:p>
          <a:endParaRPr lang="en-US"/>
        </a:p>
      </dgm:t>
    </dgm:pt>
  </dgm:ptLst>
  <dgm:cxnLst>
    <dgm:cxn modelId="{9ED16BFF-331B-48BB-A438-397CE8A8C34F}" type="presOf" srcId="{6A956E58-8860-4313-A90C-8197DE5B1663}" destId="{A4A9F1BE-4D94-4E3D-A8A8-42240F41E3A1}" srcOrd="0" destOrd="0" presId="urn:microsoft.com/office/officeart/2005/8/layout/default#1"/>
    <dgm:cxn modelId="{4AA3467F-B410-4798-9D37-08094F529FCD}" type="presOf" srcId="{C15815DB-47FA-47AE-9FF4-054D5F0A58C1}" destId="{5937258D-0B99-4ABC-B5DC-2D4B677579B3}" srcOrd="0" destOrd="0" presId="urn:microsoft.com/office/officeart/2005/8/layout/default#1"/>
    <dgm:cxn modelId="{EF1EA744-DB20-470D-B8CB-A52AED23BD46}" type="presOf" srcId="{7ED0F6C8-6FD8-4402-80BE-CF2F87FFAB0B}" destId="{75EA80B0-C07A-4F56-BDD0-E4E1DBA44C09}" srcOrd="0" destOrd="0" presId="urn:microsoft.com/office/officeart/2005/8/layout/default#1"/>
    <dgm:cxn modelId="{0E096BDA-33CE-424B-B4DC-DC7E3FD3E703}" type="presOf" srcId="{66C01904-4384-4AC1-9AA4-89C6170311F8}" destId="{6B76D8BC-8059-4D68-8950-834DA0741AAB}" srcOrd="0" destOrd="0" presId="urn:microsoft.com/office/officeart/2005/8/layout/default#1"/>
    <dgm:cxn modelId="{F6AE82AD-C014-4169-9B54-7474E58446D8}" srcId="{0A56FF66-137C-4168-805C-9EB6E166381E}" destId="{66C01904-4384-4AC1-9AA4-89C6170311F8}" srcOrd="0" destOrd="0" parTransId="{94A4C514-0662-4F74-AB68-71A5FBF11CCC}" sibTransId="{75D4A35A-36C3-4FDD-A051-FD52928B19AC}"/>
    <dgm:cxn modelId="{A6C43849-06C4-4BAC-B6EF-6A45B70B0C3A}" type="presOf" srcId="{5CDBA24C-EBB2-4E05-9880-5A8A3C99AF4C}" destId="{FF953C4D-AC16-494C-B396-5C392FC542A1}" srcOrd="0" destOrd="0" presId="urn:microsoft.com/office/officeart/2005/8/layout/default#1"/>
    <dgm:cxn modelId="{373216D9-D3D9-443E-A83E-483B27F1C4C4}" type="presOf" srcId="{0A56FF66-137C-4168-805C-9EB6E166381E}" destId="{BFF31FBE-84A7-4402-BE81-B158F28B3EA4}" srcOrd="0" destOrd="0" presId="urn:microsoft.com/office/officeart/2005/8/layout/default#1"/>
    <dgm:cxn modelId="{E3568E8E-822B-4110-9E95-A2848EB03217}" srcId="{0A56FF66-137C-4168-805C-9EB6E166381E}" destId="{23C1877E-47C0-4F2D-81E7-5216721E4949}" srcOrd="1" destOrd="0" parTransId="{30B8BBD0-7F2C-4920-A453-8B08F80DDE4C}" sibTransId="{1FAB3261-CF0B-4D73-8EE6-DD3A753E71DA}"/>
    <dgm:cxn modelId="{7EDC1A4A-0513-4599-AB27-F7C2D173CACE}" srcId="{0A56FF66-137C-4168-805C-9EB6E166381E}" destId="{5CDBA24C-EBB2-4E05-9880-5A8A3C99AF4C}" srcOrd="5" destOrd="0" parTransId="{BE14CF31-6FC9-44D4-BF3D-2A9C9FB8290F}" sibTransId="{94A1CC7B-FC6F-4CF6-86D2-771422AD5EF9}"/>
    <dgm:cxn modelId="{4077D3E3-2C5D-41A2-A1C2-232742793C28}" srcId="{0A56FF66-137C-4168-805C-9EB6E166381E}" destId="{90A2524C-3D9C-4D16-AEFC-FBC4EAF246C7}" srcOrd="6" destOrd="0" parTransId="{4DB65177-510A-4755-8FF6-218C71367F1A}" sibTransId="{ED3FC958-FA92-49DD-9743-2F12BECDA84B}"/>
    <dgm:cxn modelId="{C8BF01B1-17F5-4C1D-A7D4-BF53B981A0A2}" type="presOf" srcId="{90A2524C-3D9C-4D16-AEFC-FBC4EAF246C7}" destId="{1294ECBF-9937-49CF-B59C-BA15DB64538E}" srcOrd="0" destOrd="0" presId="urn:microsoft.com/office/officeart/2005/8/layout/default#1"/>
    <dgm:cxn modelId="{EBE1D089-6AE7-4CAB-9EC6-F01775F8E8B0}" type="presOf" srcId="{23C1877E-47C0-4F2D-81E7-5216721E4949}" destId="{DD20FFEA-04D0-4178-8D36-206353539903}" srcOrd="0" destOrd="0" presId="urn:microsoft.com/office/officeart/2005/8/layout/default#1"/>
    <dgm:cxn modelId="{A1AB702B-BF47-4185-BA8F-34E599B6322B}" srcId="{0A56FF66-137C-4168-805C-9EB6E166381E}" destId="{7ED0F6C8-6FD8-4402-80BE-CF2F87FFAB0B}" srcOrd="3" destOrd="0" parTransId="{F08645F5-B0D3-4F26-9862-00D2AB189975}" sibTransId="{B932BD82-9CCC-4649-B602-169A234ABAC2}"/>
    <dgm:cxn modelId="{D971640C-F28F-443D-9396-F9389B4FDC92}" srcId="{0A56FF66-137C-4168-805C-9EB6E166381E}" destId="{6A956E58-8860-4313-A90C-8197DE5B1663}" srcOrd="2" destOrd="0" parTransId="{FB3E9139-C46C-4D54-9096-320F708AF493}" sibTransId="{85C2407A-32E8-4B66-99B7-E8ECF0EAE180}"/>
    <dgm:cxn modelId="{447E702F-591A-44C0-8668-FC6784213C14}" srcId="{0A56FF66-137C-4168-805C-9EB6E166381E}" destId="{C15815DB-47FA-47AE-9FF4-054D5F0A58C1}" srcOrd="4" destOrd="0" parTransId="{20FEA696-8C00-4435-AC13-24703FB5634C}" sibTransId="{747393F2-E2BD-4E1F-8947-1D2A74C43C5F}"/>
    <dgm:cxn modelId="{B9C9D74E-5029-4C80-BEBA-4F79EE2CBD58}" type="presParOf" srcId="{BFF31FBE-84A7-4402-BE81-B158F28B3EA4}" destId="{6B76D8BC-8059-4D68-8950-834DA0741AAB}" srcOrd="0" destOrd="0" presId="urn:microsoft.com/office/officeart/2005/8/layout/default#1"/>
    <dgm:cxn modelId="{009A1EB8-2F85-4B84-A949-786F6BB9554A}" type="presParOf" srcId="{BFF31FBE-84A7-4402-BE81-B158F28B3EA4}" destId="{FA4B7A1A-1BBE-4B62-84BB-D90D3F3A7FB4}" srcOrd="1" destOrd="0" presId="urn:microsoft.com/office/officeart/2005/8/layout/default#1"/>
    <dgm:cxn modelId="{81B14F6E-D90D-40BE-B3F1-F5459CB80839}" type="presParOf" srcId="{BFF31FBE-84A7-4402-BE81-B158F28B3EA4}" destId="{DD20FFEA-04D0-4178-8D36-206353539903}" srcOrd="2" destOrd="0" presId="urn:microsoft.com/office/officeart/2005/8/layout/default#1"/>
    <dgm:cxn modelId="{A56A48C8-9082-4BC7-B432-24F5DFD1C6B4}" type="presParOf" srcId="{BFF31FBE-84A7-4402-BE81-B158F28B3EA4}" destId="{D7C9F6C7-228F-4C6A-B823-3D735BE57FEC}" srcOrd="3" destOrd="0" presId="urn:microsoft.com/office/officeart/2005/8/layout/default#1"/>
    <dgm:cxn modelId="{23688D73-140E-42D5-B56F-CCBEA7B7788D}" type="presParOf" srcId="{BFF31FBE-84A7-4402-BE81-B158F28B3EA4}" destId="{A4A9F1BE-4D94-4E3D-A8A8-42240F41E3A1}" srcOrd="4" destOrd="0" presId="urn:microsoft.com/office/officeart/2005/8/layout/default#1"/>
    <dgm:cxn modelId="{5EEAEADA-10FE-4600-8ACC-6C1A8C16F5A7}" type="presParOf" srcId="{BFF31FBE-84A7-4402-BE81-B158F28B3EA4}" destId="{353BD01F-15F8-45F1-BE69-554DC96302B1}" srcOrd="5" destOrd="0" presId="urn:microsoft.com/office/officeart/2005/8/layout/default#1"/>
    <dgm:cxn modelId="{8C334939-772F-4CFB-8A19-96856207BF0C}" type="presParOf" srcId="{BFF31FBE-84A7-4402-BE81-B158F28B3EA4}" destId="{75EA80B0-C07A-4F56-BDD0-E4E1DBA44C09}" srcOrd="6" destOrd="0" presId="urn:microsoft.com/office/officeart/2005/8/layout/default#1"/>
    <dgm:cxn modelId="{AD7DF199-46E3-4227-9678-E1B5352D086E}" type="presParOf" srcId="{BFF31FBE-84A7-4402-BE81-B158F28B3EA4}" destId="{EFC5373A-FC16-4D82-928A-2C931F89EDA5}" srcOrd="7" destOrd="0" presId="urn:microsoft.com/office/officeart/2005/8/layout/default#1"/>
    <dgm:cxn modelId="{8F1F967E-E82D-465C-B5C4-8ECA0402238B}" type="presParOf" srcId="{BFF31FBE-84A7-4402-BE81-B158F28B3EA4}" destId="{5937258D-0B99-4ABC-B5DC-2D4B677579B3}" srcOrd="8" destOrd="0" presId="urn:microsoft.com/office/officeart/2005/8/layout/default#1"/>
    <dgm:cxn modelId="{F7950987-2200-41CB-A20D-3C1C436DAC10}" type="presParOf" srcId="{BFF31FBE-84A7-4402-BE81-B158F28B3EA4}" destId="{2599A5A6-6F2C-43F1-8C5A-989831962911}" srcOrd="9" destOrd="0" presId="urn:microsoft.com/office/officeart/2005/8/layout/default#1"/>
    <dgm:cxn modelId="{06128CF7-359B-45B4-8D5D-8CCD0A8D9A30}" type="presParOf" srcId="{BFF31FBE-84A7-4402-BE81-B158F28B3EA4}" destId="{FF953C4D-AC16-494C-B396-5C392FC542A1}" srcOrd="10" destOrd="0" presId="urn:microsoft.com/office/officeart/2005/8/layout/default#1"/>
    <dgm:cxn modelId="{EB218D6E-321D-46B1-B075-0A65794555B2}" type="presParOf" srcId="{BFF31FBE-84A7-4402-BE81-B158F28B3EA4}" destId="{C63EAA9F-03C6-4264-B372-2A3243B9A911}" srcOrd="11" destOrd="0" presId="urn:microsoft.com/office/officeart/2005/8/layout/default#1"/>
    <dgm:cxn modelId="{3BF5268A-840C-4807-A94F-1FA91C433A14}" type="presParOf" srcId="{BFF31FBE-84A7-4402-BE81-B158F28B3EA4}" destId="{1294ECBF-9937-49CF-B59C-BA15DB64538E}" srcOrd="12"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84FC311-A9D0-4387-9FFA-69A889AB161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D193443-773E-4332-B0BB-C9B6AA18F1B5}">
      <dgm:prSet/>
      <dgm:spPr>
        <a:solidFill>
          <a:srgbClr val="339966"/>
        </a:solidFill>
      </dgm:spPr>
      <dgm:t>
        <a:bodyPr/>
        <a:lstStyle/>
        <a:p>
          <a:pPr rtl="0"/>
          <a:r>
            <a:rPr lang="en-US" dirty="0" err="1" smtClean="0"/>
            <a:t>OKStar</a:t>
          </a:r>
          <a:r>
            <a:rPr lang="en-US" dirty="0" smtClean="0"/>
            <a:t> Process</a:t>
          </a:r>
          <a:endParaRPr lang="en-US" dirty="0"/>
        </a:p>
      </dgm:t>
    </dgm:pt>
    <dgm:pt modelId="{28ECF06F-AA08-420C-A2F7-FDF57AD1F113}" type="parTrans" cxnId="{6C69CAFA-A3CC-4284-B4DC-FFBED1E58CF3}">
      <dgm:prSet/>
      <dgm:spPr/>
      <dgm:t>
        <a:bodyPr/>
        <a:lstStyle/>
        <a:p>
          <a:endParaRPr lang="en-US"/>
        </a:p>
      </dgm:t>
    </dgm:pt>
    <dgm:pt modelId="{52B37C4A-C02A-4CCA-B28E-94C8CD6B2241}" type="sibTrans" cxnId="{6C69CAFA-A3CC-4284-B4DC-FFBED1E58CF3}">
      <dgm:prSet/>
      <dgm:spPr/>
      <dgm:t>
        <a:bodyPr/>
        <a:lstStyle/>
        <a:p>
          <a:endParaRPr lang="en-US"/>
        </a:p>
      </dgm:t>
    </dgm:pt>
    <dgm:pt modelId="{614D8289-DE6B-4060-A0C1-68E36E6B6182}">
      <dgm:prSet/>
      <dgm:spPr/>
      <dgm:t>
        <a:bodyPr/>
        <a:lstStyle/>
        <a:p>
          <a:pPr rtl="0">
            <a:spcAft>
              <a:spcPts val="1200"/>
            </a:spcAft>
          </a:pPr>
          <a:r>
            <a:rPr lang="en-US" sz="3000" dirty="0" smtClean="0"/>
            <a:t>Background compliance check</a:t>
          </a:r>
          <a:endParaRPr lang="en-US" sz="3000" dirty="0"/>
        </a:p>
      </dgm:t>
    </dgm:pt>
    <dgm:pt modelId="{555C81AA-D276-4DE7-A9FD-1BF3E1EF0C5A}" type="parTrans" cxnId="{0DD9DFC5-E28D-4216-872C-57CC91103D69}">
      <dgm:prSet/>
      <dgm:spPr/>
      <dgm:t>
        <a:bodyPr/>
        <a:lstStyle/>
        <a:p>
          <a:endParaRPr lang="en-US"/>
        </a:p>
      </dgm:t>
    </dgm:pt>
    <dgm:pt modelId="{AB3EB141-4102-4325-B396-714FBDC152A1}" type="sibTrans" cxnId="{0DD9DFC5-E28D-4216-872C-57CC91103D69}">
      <dgm:prSet/>
      <dgm:spPr/>
      <dgm:t>
        <a:bodyPr/>
        <a:lstStyle/>
        <a:p>
          <a:endParaRPr lang="en-US"/>
        </a:p>
      </dgm:t>
    </dgm:pt>
    <dgm:pt modelId="{0565F76A-598C-4EB1-B653-1BF4FE632D1E}">
      <dgm:prSet custT="1"/>
      <dgm:spPr/>
      <dgm:t>
        <a:bodyPr/>
        <a:lstStyle/>
        <a:p>
          <a:pPr rtl="0">
            <a:spcAft>
              <a:spcPts val="1200"/>
            </a:spcAft>
          </a:pPr>
          <a:r>
            <a:rPr lang="en-US" sz="2400" dirty="0" smtClean="0"/>
            <a:t>AQD, WQD, LPD, Municipal Wastewater</a:t>
          </a:r>
          <a:endParaRPr lang="en-US" sz="2400" dirty="0"/>
        </a:p>
      </dgm:t>
    </dgm:pt>
    <dgm:pt modelId="{5730BFDF-8758-4E65-AFAD-B6B29CD0E896}" type="parTrans" cxnId="{ABBEDA22-8750-4747-9E5B-138F099BA71B}">
      <dgm:prSet/>
      <dgm:spPr/>
      <dgm:t>
        <a:bodyPr/>
        <a:lstStyle/>
        <a:p>
          <a:endParaRPr lang="en-US"/>
        </a:p>
      </dgm:t>
    </dgm:pt>
    <dgm:pt modelId="{9089CE2E-C793-4855-904B-12881C9AAAEB}" type="sibTrans" cxnId="{ABBEDA22-8750-4747-9E5B-138F099BA71B}">
      <dgm:prSet/>
      <dgm:spPr/>
      <dgm:t>
        <a:bodyPr/>
        <a:lstStyle/>
        <a:p>
          <a:endParaRPr lang="en-US"/>
        </a:p>
      </dgm:t>
    </dgm:pt>
    <dgm:pt modelId="{DEB4C74C-1841-4323-B79D-8ED7897BEB06}">
      <dgm:prSet/>
      <dgm:spPr/>
      <dgm:t>
        <a:bodyPr/>
        <a:lstStyle/>
        <a:p>
          <a:pPr rtl="0">
            <a:spcAft>
              <a:spcPts val="1200"/>
            </a:spcAft>
          </a:pPr>
          <a:r>
            <a:rPr lang="en-US" sz="3000" dirty="0" smtClean="0"/>
            <a:t>Complete application—self assessment</a:t>
          </a:r>
          <a:endParaRPr lang="en-US" sz="3000" dirty="0"/>
        </a:p>
      </dgm:t>
    </dgm:pt>
    <dgm:pt modelId="{41EED2A9-EA11-46D5-9FF5-4C6A2A9E64A3}" type="parTrans" cxnId="{335F1FE1-44EB-4D11-BD30-38B20FC041A1}">
      <dgm:prSet/>
      <dgm:spPr/>
      <dgm:t>
        <a:bodyPr/>
        <a:lstStyle/>
        <a:p>
          <a:endParaRPr lang="en-US"/>
        </a:p>
      </dgm:t>
    </dgm:pt>
    <dgm:pt modelId="{49F8DFAD-0546-4152-9287-8C9E27C3FB16}" type="sibTrans" cxnId="{335F1FE1-44EB-4D11-BD30-38B20FC041A1}">
      <dgm:prSet/>
      <dgm:spPr/>
      <dgm:t>
        <a:bodyPr/>
        <a:lstStyle/>
        <a:p>
          <a:endParaRPr lang="en-US"/>
        </a:p>
      </dgm:t>
    </dgm:pt>
    <dgm:pt modelId="{B0DD1A64-9CD6-4423-91F5-6095A0FA869B}">
      <dgm:prSet/>
      <dgm:spPr/>
      <dgm:t>
        <a:bodyPr/>
        <a:lstStyle/>
        <a:p>
          <a:pPr rtl="0">
            <a:spcAft>
              <a:spcPts val="1200"/>
            </a:spcAft>
          </a:pPr>
          <a:r>
            <a:rPr lang="en-US" sz="3000" smtClean="0"/>
            <a:t>Site visit to review application </a:t>
          </a:r>
          <a:endParaRPr lang="en-US" sz="3000"/>
        </a:p>
      </dgm:t>
    </dgm:pt>
    <dgm:pt modelId="{A8EDE878-787C-47B0-8E56-D0D410C4DA27}" type="parTrans" cxnId="{76604B95-BC5B-49E5-9E84-FA08C727F410}">
      <dgm:prSet/>
      <dgm:spPr/>
      <dgm:t>
        <a:bodyPr/>
        <a:lstStyle/>
        <a:p>
          <a:endParaRPr lang="en-US"/>
        </a:p>
      </dgm:t>
    </dgm:pt>
    <dgm:pt modelId="{AB04888E-DF2F-4B6D-8063-9EBF22A6442A}" type="sibTrans" cxnId="{76604B95-BC5B-49E5-9E84-FA08C727F410}">
      <dgm:prSet/>
      <dgm:spPr/>
      <dgm:t>
        <a:bodyPr/>
        <a:lstStyle/>
        <a:p>
          <a:endParaRPr lang="en-US"/>
        </a:p>
      </dgm:t>
    </dgm:pt>
    <dgm:pt modelId="{957EBD97-01E4-47F9-9894-7A17B6402A5B}">
      <dgm:prSet/>
      <dgm:spPr/>
      <dgm:t>
        <a:bodyPr/>
        <a:lstStyle/>
        <a:p>
          <a:pPr rtl="0">
            <a:spcAft>
              <a:spcPts val="1200"/>
            </a:spcAft>
          </a:pPr>
          <a:r>
            <a:rPr lang="en-US" sz="3000" dirty="0" smtClean="0"/>
            <a:t>Review and determine level of recognition </a:t>
          </a:r>
          <a:endParaRPr lang="en-US" sz="3000" dirty="0"/>
        </a:p>
      </dgm:t>
    </dgm:pt>
    <dgm:pt modelId="{F16F43B9-3247-46A7-9DAF-83BAA90CBED4}" type="parTrans" cxnId="{F92BF3C7-16EA-44C7-A7B9-23B0250AC9F4}">
      <dgm:prSet/>
      <dgm:spPr/>
      <dgm:t>
        <a:bodyPr/>
        <a:lstStyle/>
        <a:p>
          <a:endParaRPr lang="en-US"/>
        </a:p>
      </dgm:t>
    </dgm:pt>
    <dgm:pt modelId="{DF2E1091-561B-49F3-980F-268C4125A3D2}" type="sibTrans" cxnId="{F92BF3C7-16EA-44C7-A7B9-23B0250AC9F4}">
      <dgm:prSet/>
      <dgm:spPr/>
      <dgm:t>
        <a:bodyPr/>
        <a:lstStyle/>
        <a:p>
          <a:endParaRPr lang="en-US"/>
        </a:p>
      </dgm:t>
    </dgm:pt>
    <dgm:pt modelId="{73F884CF-E233-40EB-BCDE-791BF956A580}">
      <dgm:prSet/>
      <dgm:spPr/>
      <dgm:t>
        <a:bodyPr/>
        <a:lstStyle/>
        <a:p>
          <a:pPr rtl="0">
            <a:spcAft>
              <a:spcPts val="1200"/>
            </a:spcAft>
          </a:pPr>
          <a:r>
            <a:rPr lang="en-US" sz="3000" dirty="0" smtClean="0"/>
            <a:t>Notification and suggestions for improvement</a:t>
          </a:r>
          <a:endParaRPr lang="en-US" sz="3000" dirty="0"/>
        </a:p>
      </dgm:t>
    </dgm:pt>
    <dgm:pt modelId="{6C959652-8D57-4799-9171-6163B5D569B1}" type="parTrans" cxnId="{29947F25-DADE-4173-ABF5-FCAA0DEAFB6D}">
      <dgm:prSet/>
      <dgm:spPr/>
      <dgm:t>
        <a:bodyPr/>
        <a:lstStyle/>
        <a:p>
          <a:endParaRPr lang="en-US"/>
        </a:p>
      </dgm:t>
    </dgm:pt>
    <dgm:pt modelId="{CAF89EBE-521C-4CE4-ADDB-0DB93395B4E7}" type="sibTrans" cxnId="{29947F25-DADE-4173-ABF5-FCAA0DEAFB6D}">
      <dgm:prSet/>
      <dgm:spPr/>
      <dgm:t>
        <a:bodyPr/>
        <a:lstStyle/>
        <a:p>
          <a:endParaRPr lang="en-US"/>
        </a:p>
      </dgm:t>
    </dgm:pt>
    <dgm:pt modelId="{368BFE7B-7973-4ABC-BBD8-C14CA8499CBB}" type="pres">
      <dgm:prSet presAssocID="{684FC311-A9D0-4387-9FFA-69A889AB1611}" presName="linear" presStyleCnt="0">
        <dgm:presLayoutVars>
          <dgm:animLvl val="lvl"/>
          <dgm:resizeHandles val="exact"/>
        </dgm:presLayoutVars>
      </dgm:prSet>
      <dgm:spPr/>
    </dgm:pt>
    <dgm:pt modelId="{DF9D42F0-FC85-4887-89D2-775EDC29016B}" type="pres">
      <dgm:prSet presAssocID="{CD193443-773E-4332-B0BB-C9B6AA18F1B5}" presName="parentText" presStyleLbl="node1" presStyleIdx="0" presStyleCnt="1">
        <dgm:presLayoutVars>
          <dgm:chMax val="0"/>
          <dgm:bulletEnabled val="1"/>
        </dgm:presLayoutVars>
      </dgm:prSet>
      <dgm:spPr/>
    </dgm:pt>
    <dgm:pt modelId="{C0A7E5C8-E8A2-462E-AD36-FDF072607C58}" type="pres">
      <dgm:prSet presAssocID="{CD193443-773E-4332-B0BB-C9B6AA18F1B5}" presName="childText" presStyleLbl="revTx" presStyleIdx="0" presStyleCnt="1" custLinFactNeighborY="27471">
        <dgm:presLayoutVars>
          <dgm:bulletEnabled val="1"/>
        </dgm:presLayoutVars>
      </dgm:prSet>
      <dgm:spPr/>
    </dgm:pt>
  </dgm:ptLst>
  <dgm:cxnLst>
    <dgm:cxn modelId="{F92BF3C7-16EA-44C7-A7B9-23B0250AC9F4}" srcId="{CD193443-773E-4332-B0BB-C9B6AA18F1B5}" destId="{957EBD97-01E4-47F9-9894-7A17B6402A5B}" srcOrd="3" destOrd="0" parTransId="{F16F43B9-3247-46A7-9DAF-83BAA90CBED4}" sibTransId="{DF2E1091-561B-49F3-980F-268C4125A3D2}"/>
    <dgm:cxn modelId="{99064FF1-1376-4B50-8672-7A8FECA36ADA}" type="presOf" srcId="{DEB4C74C-1841-4323-B79D-8ED7897BEB06}" destId="{C0A7E5C8-E8A2-462E-AD36-FDF072607C58}" srcOrd="0" destOrd="2" presId="urn:microsoft.com/office/officeart/2005/8/layout/vList2"/>
    <dgm:cxn modelId="{29947F25-DADE-4173-ABF5-FCAA0DEAFB6D}" srcId="{CD193443-773E-4332-B0BB-C9B6AA18F1B5}" destId="{73F884CF-E233-40EB-BCDE-791BF956A580}" srcOrd="4" destOrd="0" parTransId="{6C959652-8D57-4799-9171-6163B5D569B1}" sibTransId="{CAF89EBE-521C-4CE4-ADDB-0DB93395B4E7}"/>
    <dgm:cxn modelId="{6C69CAFA-A3CC-4284-B4DC-FFBED1E58CF3}" srcId="{684FC311-A9D0-4387-9FFA-69A889AB1611}" destId="{CD193443-773E-4332-B0BB-C9B6AA18F1B5}" srcOrd="0" destOrd="0" parTransId="{28ECF06F-AA08-420C-A2F7-FDF57AD1F113}" sibTransId="{52B37C4A-C02A-4CCA-B28E-94C8CD6B2241}"/>
    <dgm:cxn modelId="{335F1FE1-44EB-4D11-BD30-38B20FC041A1}" srcId="{CD193443-773E-4332-B0BB-C9B6AA18F1B5}" destId="{DEB4C74C-1841-4323-B79D-8ED7897BEB06}" srcOrd="1" destOrd="0" parTransId="{41EED2A9-EA11-46D5-9FF5-4C6A2A9E64A3}" sibTransId="{49F8DFAD-0546-4152-9287-8C9E27C3FB16}"/>
    <dgm:cxn modelId="{2F8D807C-C875-4FC4-ABCF-D25E256D2ED5}" type="presOf" srcId="{614D8289-DE6B-4060-A0C1-68E36E6B6182}" destId="{C0A7E5C8-E8A2-462E-AD36-FDF072607C58}" srcOrd="0" destOrd="0" presId="urn:microsoft.com/office/officeart/2005/8/layout/vList2"/>
    <dgm:cxn modelId="{83BEB741-32E0-4398-BD4E-60C92BC08726}" type="presOf" srcId="{73F884CF-E233-40EB-BCDE-791BF956A580}" destId="{C0A7E5C8-E8A2-462E-AD36-FDF072607C58}" srcOrd="0" destOrd="5" presId="urn:microsoft.com/office/officeart/2005/8/layout/vList2"/>
    <dgm:cxn modelId="{D528AFC0-8DF9-4C27-8D3D-D45D8EAF9305}" type="presOf" srcId="{0565F76A-598C-4EB1-B653-1BF4FE632D1E}" destId="{C0A7E5C8-E8A2-462E-AD36-FDF072607C58}" srcOrd="0" destOrd="1" presId="urn:microsoft.com/office/officeart/2005/8/layout/vList2"/>
    <dgm:cxn modelId="{477F363A-A36D-4788-9BFC-ECB34EAA70C8}" type="presOf" srcId="{B0DD1A64-9CD6-4423-91F5-6095A0FA869B}" destId="{C0A7E5C8-E8A2-462E-AD36-FDF072607C58}" srcOrd="0" destOrd="3" presId="urn:microsoft.com/office/officeart/2005/8/layout/vList2"/>
    <dgm:cxn modelId="{171292A6-83E0-4102-BBD6-17B852C99F77}" type="presOf" srcId="{684FC311-A9D0-4387-9FFA-69A889AB1611}" destId="{368BFE7B-7973-4ABC-BBD8-C14CA8499CBB}" srcOrd="0" destOrd="0" presId="urn:microsoft.com/office/officeart/2005/8/layout/vList2"/>
    <dgm:cxn modelId="{ABBEDA22-8750-4747-9E5B-138F099BA71B}" srcId="{614D8289-DE6B-4060-A0C1-68E36E6B6182}" destId="{0565F76A-598C-4EB1-B653-1BF4FE632D1E}" srcOrd="0" destOrd="0" parTransId="{5730BFDF-8758-4E65-AFAD-B6B29CD0E896}" sibTransId="{9089CE2E-C793-4855-904B-12881C9AAAEB}"/>
    <dgm:cxn modelId="{F6902E57-3EAD-440A-90AF-1F610ABBB8EA}" type="presOf" srcId="{CD193443-773E-4332-B0BB-C9B6AA18F1B5}" destId="{DF9D42F0-FC85-4887-89D2-775EDC29016B}" srcOrd="0" destOrd="0" presId="urn:microsoft.com/office/officeart/2005/8/layout/vList2"/>
    <dgm:cxn modelId="{59A6D6D3-2E9B-47BA-A68A-DE7B5E927BA6}" type="presOf" srcId="{957EBD97-01E4-47F9-9894-7A17B6402A5B}" destId="{C0A7E5C8-E8A2-462E-AD36-FDF072607C58}" srcOrd="0" destOrd="4" presId="urn:microsoft.com/office/officeart/2005/8/layout/vList2"/>
    <dgm:cxn modelId="{76604B95-BC5B-49E5-9E84-FA08C727F410}" srcId="{CD193443-773E-4332-B0BB-C9B6AA18F1B5}" destId="{B0DD1A64-9CD6-4423-91F5-6095A0FA869B}" srcOrd="2" destOrd="0" parTransId="{A8EDE878-787C-47B0-8E56-D0D410C4DA27}" sibTransId="{AB04888E-DF2F-4B6D-8063-9EBF22A6442A}"/>
    <dgm:cxn modelId="{0DD9DFC5-E28D-4216-872C-57CC91103D69}" srcId="{CD193443-773E-4332-B0BB-C9B6AA18F1B5}" destId="{614D8289-DE6B-4060-A0C1-68E36E6B6182}" srcOrd="0" destOrd="0" parTransId="{555C81AA-D276-4DE7-A9FD-1BF3E1EF0C5A}" sibTransId="{AB3EB141-4102-4325-B396-714FBDC152A1}"/>
    <dgm:cxn modelId="{CA44D4E8-2B94-4668-87BD-9DD11F117BCC}" type="presParOf" srcId="{368BFE7B-7973-4ABC-BBD8-C14CA8499CBB}" destId="{DF9D42F0-FC85-4887-89D2-775EDC29016B}" srcOrd="0" destOrd="0" presId="urn:microsoft.com/office/officeart/2005/8/layout/vList2"/>
    <dgm:cxn modelId="{9D72B5F6-F402-46F3-A441-E89BA46706D6}" type="presParOf" srcId="{368BFE7B-7973-4ABC-BBD8-C14CA8499CBB}" destId="{C0A7E5C8-E8A2-462E-AD36-FDF072607C58}"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7502C8-57A3-4C16-BFCB-1895F5E70C34}">
      <dsp:nvSpPr>
        <dsp:cNvPr id="0" name=""/>
        <dsp:cNvSpPr/>
      </dsp:nvSpPr>
      <dsp:spPr>
        <a:xfrm>
          <a:off x="152395" y="1081315"/>
          <a:ext cx="2737225" cy="2714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lvl="0" algn="r" defTabSz="1244600" rtl="0">
            <a:lnSpc>
              <a:spcPct val="90000"/>
            </a:lnSpc>
            <a:spcBef>
              <a:spcPct val="0"/>
            </a:spcBef>
            <a:spcAft>
              <a:spcPct val="35000"/>
            </a:spcAft>
          </a:pPr>
          <a:r>
            <a:rPr lang="en-US" sz="2800" kern="1200" dirty="0" smtClean="0"/>
            <a:t>“Pollution Prevention” (P2) means</a:t>
          </a:r>
        </a:p>
        <a:p>
          <a:pPr lvl="0" algn="r" defTabSz="1244600" rtl="0">
            <a:lnSpc>
              <a:spcPct val="90000"/>
            </a:lnSpc>
            <a:spcBef>
              <a:spcPct val="0"/>
            </a:spcBef>
            <a:spcAft>
              <a:spcPct val="35000"/>
            </a:spcAft>
          </a:pPr>
          <a:r>
            <a:rPr lang="en-US" sz="2000" i="1" kern="1200" dirty="0" smtClean="0"/>
            <a:t>Pollution Prevention Act of 1990</a:t>
          </a:r>
          <a:endParaRPr lang="en-US" sz="2000" i="1" kern="1200" dirty="0"/>
        </a:p>
      </dsp:txBody>
      <dsp:txXfrm>
        <a:off x="152395" y="1081315"/>
        <a:ext cx="2737225" cy="2714169"/>
      </dsp:txXfrm>
    </dsp:sp>
    <dsp:sp modelId="{9E448D77-8000-4D7E-B49A-4FF28A0DB3D6}">
      <dsp:nvSpPr>
        <dsp:cNvPr id="0" name=""/>
        <dsp:cNvSpPr/>
      </dsp:nvSpPr>
      <dsp:spPr>
        <a:xfrm>
          <a:off x="2889621" y="113399"/>
          <a:ext cx="411078" cy="4650001"/>
        </a:xfrm>
        <a:prstGeom prst="leftBrace">
          <a:avLst>
            <a:gd name="adj1" fmla="val 35000"/>
            <a:gd name="adj2" fmla="val 50000"/>
          </a:avLst>
        </a:prstGeom>
        <a:noFill/>
        <a:ln w="25400" cap="flat" cmpd="sng" algn="ctr">
          <a:solidFill>
            <a:schemeClr val="accent1">
              <a:lumMod val="50000"/>
            </a:schemeClr>
          </a:solidFill>
          <a:prstDash val="solid"/>
        </a:ln>
        <a:effectLst/>
      </dsp:spPr>
      <dsp:style>
        <a:lnRef idx="2">
          <a:scrgbClr r="0" g="0" b="0"/>
        </a:lnRef>
        <a:fillRef idx="0">
          <a:scrgbClr r="0" g="0" b="0"/>
        </a:fillRef>
        <a:effectRef idx="0">
          <a:scrgbClr r="0" g="0" b="0"/>
        </a:effectRef>
        <a:fontRef idx="minor"/>
      </dsp:style>
    </dsp:sp>
    <dsp:sp modelId="{93D5DACF-8FE9-4D36-8B4C-9C20E9AA6DB2}">
      <dsp:nvSpPr>
        <dsp:cNvPr id="0" name=""/>
        <dsp:cNvSpPr/>
      </dsp:nvSpPr>
      <dsp:spPr>
        <a:xfrm>
          <a:off x="3465130" y="2381"/>
          <a:ext cx="4612073" cy="4872037"/>
        </a:xfrm>
        <a:prstGeom prst="rect">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a:noFill/>
        </a:ln>
        <a:effectLst>
          <a:outerShdw blurRad="63500" sx="102000" sy="102000" algn="c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228600" lvl="1" indent="-228600" algn="l" defTabSz="1066800" rtl="0">
            <a:lnSpc>
              <a:spcPct val="90000"/>
            </a:lnSpc>
            <a:spcBef>
              <a:spcPct val="0"/>
            </a:spcBef>
            <a:spcAft>
              <a:spcPct val="15000"/>
            </a:spcAft>
            <a:buChar char="••"/>
          </a:pPr>
          <a:r>
            <a:rPr lang="en-US" sz="2400" kern="1200" dirty="0" smtClean="0"/>
            <a:t>Any practice which reduces the use of any hazardous substance or amount of any pollutant or contaminant prior to recycling, treatment or disposal.</a:t>
          </a:r>
          <a:br>
            <a:rPr lang="en-US" sz="2400" kern="1200" dirty="0" smtClean="0"/>
          </a:br>
          <a:endParaRPr lang="en-US" sz="2400" kern="1200" dirty="0"/>
        </a:p>
        <a:p>
          <a:pPr marL="228600" lvl="1" indent="-228600" algn="l" defTabSz="1066800" rtl="0">
            <a:lnSpc>
              <a:spcPct val="90000"/>
            </a:lnSpc>
            <a:spcBef>
              <a:spcPct val="0"/>
            </a:spcBef>
            <a:spcAft>
              <a:spcPct val="15000"/>
            </a:spcAft>
            <a:buChar char="••"/>
          </a:pPr>
          <a:r>
            <a:rPr lang="en-US" sz="2400" kern="1200" dirty="0" smtClean="0"/>
            <a:t>Reduction of the hazards to public health and the environment associated with the use or release or both of such substances, pollutants or contaminants. </a:t>
          </a:r>
          <a:endParaRPr lang="en-US" sz="2400" kern="1200" dirty="0"/>
        </a:p>
      </dsp:txBody>
      <dsp:txXfrm>
        <a:off x="3465130" y="2381"/>
        <a:ext cx="4612073" cy="487203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D55CC8-8B31-4335-ACF8-CE03F23C46C5}">
      <dsp:nvSpPr>
        <dsp:cNvPr id="0" name=""/>
        <dsp:cNvSpPr/>
      </dsp:nvSpPr>
      <dsp:spPr>
        <a:xfrm>
          <a:off x="0" y="1287374"/>
          <a:ext cx="7696200" cy="4709250"/>
        </a:xfrm>
        <a:prstGeom prst="rect">
          <a:avLst/>
        </a:prstGeom>
        <a:solidFill>
          <a:schemeClr val="lt1">
            <a:alpha val="90000"/>
            <a:hueOff val="0"/>
            <a:satOff val="0"/>
            <a:lumOff val="0"/>
            <a:alphaOff val="0"/>
          </a:schemeClr>
        </a:solidFill>
        <a:ln w="25400" cap="flat" cmpd="sng" algn="ctr">
          <a:solidFill>
            <a:srgbClr val="339966"/>
          </a:solidFill>
          <a:prstDash val="solid"/>
        </a:ln>
        <a:effectLst/>
      </dsp:spPr>
      <dsp:style>
        <a:lnRef idx="2">
          <a:scrgbClr r="0" g="0" b="0"/>
        </a:lnRef>
        <a:fillRef idx="1">
          <a:scrgbClr r="0" g="0" b="0"/>
        </a:fillRef>
        <a:effectRef idx="0">
          <a:scrgbClr r="0" g="0" b="0"/>
        </a:effectRef>
        <a:fontRef idx="minor"/>
      </dsp:style>
      <dsp:txBody>
        <a:bodyPr spcFirstLastPara="0" vert="horz" wrap="square" lIns="597311" tIns="1353820" rIns="597311" bIns="199136" numCol="1" spcCol="1270" anchor="t" anchorCtr="0">
          <a:noAutofit/>
        </a:bodyPr>
        <a:lstStyle/>
        <a:p>
          <a:pPr marL="285750" lvl="1" indent="-285750" algn="l" defTabSz="1244600" rtl="0">
            <a:lnSpc>
              <a:spcPct val="90000"/>
            </a:lnSpc>
            <a:spcBef>
              <a:spcPct val="0"/>
            </a:spcBef>
            <a:spcAft>
              <a:spcPct val="15000"/>
            </a:spcAft>
            <a:buChar char="••"/>
          </a:pPr>
          <a:r>
            <a:rPr lang="en-US" sz="2800" kern="1200" smtClean="0"/>
            <a:t>Altus Air Force Base</a:t>
          </a:r>
          <a:endParaRPr lang="en-US" sz="2800" kern="1200"/>
        </a:p>
        <a:p>
          <a:pPr marL="285750" lvl="1" indent="-285750" algn="l" defTabSz="1244600" rtl="0">
            <a:lnSpc>
              <a:spcPct val="90000"/>
            </a:lnSpc>
            <a:spcBef>
              <a:spcPct val="0"/>
            </a:spcBef>
            <a:spcAft>
              <a:spcPct val="15000"/>
            </a:spcAft>
            <a:buChar char="••"/>
          </a:pPr>
          <a:r>
            <a:rPr lang="en-US" sz="2800" kern="1200" smtClean="0"/>
            <a:t>Drycleaning Station</a:t>
          </a:r>
          <a:endParaRPr lang="en-US" sz="2800" kern="1200"/>
        </a:p>
        <a:p>
          <a:pPr marL="285750" lvl="1" indent="-285750" algn="l" defTabSz="1244600" rtl="0">
            <a:lnSpc>
              <a:spcPct val="90000"/>
            </a:lnSpc>
            <a:spcBef>
              <a:spcPct val="0"/>
            </a:spcBef>
            <a:spcAft>
              <a:spcPct val="15000"/>
            </a:spcAft>
            <a:buChar char="••"/>
          </a:pPr>
          <a:r>
            <a:rPr lang="en-US" sz="2800" kern="1200" smtClean="0"/>
            <a:t>Beam Industries</a:t>
          </a:r>
          <a:endParaRPr lang="en-US" sz="2800" kern="1200"/>
        </a:p>
        <a:p>
          <a:pPr marL="285750" lvl="1" indent="-285750" algn="l" defTabSz="1244600" rtl="0">
            <a:lnSpc>
              <a:spcPct val="90000"/>
            </a:lnSpc>
            <a:spcBef>
              <a:spcPct val="0"/>
            </a:spcBef>
            <a:spcAft>
              <a:spcPct val="15000"/>
            </a:spcAft>
            <a:buChar char="••"/>
          </a:pPr>
          <a:r>
            <a:rPr lang="en-US" sz="2800" kern="1200" dirty="0" smtClean="0"/>
            <a:t>Bob Moore (Porsche-Audi, Mazda, Nissan)</a:t>
          </a:r>
          <a:endParaRPr lang="en-US" sz="2800" kern="1200" dirty="0"/>
        </a:p>
        <a:p>
          <a:pPr marL="285750" lvl="1" indent="-285750" algn="l" defTabSz="1244600" rtl="0">
            <a:lnSpc>
              <a:spcPct val="90000"/>
            </a:lnSpc>
            <a:spcBef>
              <a:spcPct val="0"/>
            </a:spcBef>
            <a:spcAft>
              <a:spcPct val="15000"/>
            </a:spcAft>
            <a:buChar char="••"/>
          </a:pPr>
          <a:r>
            <a:rPr lang="en-US" sz="2800" kern="1200" smtClean="0"/>
            <a:t>Goodyear</a:t>
          </a:r>
          <a:endParaRPr lang="en-US" sz="2800" kern="1200"/>
        </a:p>
        <a:p>
          <a:pPr marL="285750" lvl="1" indent="-285750" algn="l" defTabSz="1244600" rtl="0">
            <a:lnSpc>
              <a:spcPct val="90000"/>
            </a:lnSpc>
            <a:spcBef>
              <a:spcPct val="0"/>
            </a:spcBef>
            <a:spcAft>
              <a:spcPct val="15000"/>
            </a:spcAft>
            <a:buChar char="••"/>
          </a:pPr>
          <a:r>
            <a:rPr lang="en-US" sz="2800" kern="1200" dirty="0" err="1" smtClean="0"/>
            <a:t>Kimray</a:t>
          </a:r>
          <a:endParaRPr lang="en-US" sz="2800" kern="1200" dirty="0"/>
        </a:p>
      </dsp:txBody>
      <dsp:txXfrm>
        <a:off x="0" y="1287374"/>
        <a:ext cx="7696200" cy="4709250"/>
      </dsp:txXfrm>
    </dsp:sp>
    <dsp:sp modelId="{A1EAFA47-33E8-436B-B262-E60AC7FEE7DC}">
      <dsp:nvSpPr>
        <dsp:cNvPr id="0" name=""/>
        <dsp:cNvSpPr/>
      </dsp:nvSpPr>
      <dsp:spPr>
        <a:xfrm>
          <a:off x="384810" y="327974"/>
          <a:ext cx="5387340" cy="1918800"/>
        </a:xfrm>
        <a:prstGeom prst="roundRect">
          <a:avLst/>
        </a:prstGeom>
        <a:solidFill>
          <a:srgbClr val="A0E4A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629" tIns="0" rIns="203629" bIns="0" numCol="1" spcCol="1270" anchor="ctr" anchorCtr="0">
          <a:noAutofit/>
        </a:bodyPr>
        <a:lstStyle/>
        <a:p>
          <a:pPr lvl="0" algn="l" defTabSz="1600200" rtl="0">
            <a:lnSpc>
              <a:spcPct val="90000"/>
            </a:lnSpc>
            <a:spcBef>
              <a:spcPct val="0"/>
            </a:spcBef>
            <a:spcAft>
              <a:spcPct val="35000"/>
            </a:spcAft>
          </a:pPr>
          <a:r>
            <a:rPr lang="en-US" sz="3600" kern="1200" dirty="0" err="1" smtClean="0">
              <a:solidFill>
                <a:schemeClr val="tx1"/>
              </a:solidFill>
            </a:rPr>
            <a:t>OKStar</a:t>
          </a:r>
          <a:r>
            <a:rPr lang="en-US" sz="3600" kern="1200" dirty="0" smtClean="0">
              <a:solidFill>
                <a:schemeClr val="tx1"/>
              </a:solidFill>
            </a:rPr>
            <a:t> Appeals to Facilities of all Sizes</a:t>
          </a:r>
          <a:endParaRPr lang="en-US" sz="3600" kern="1200" dirty="0">
            <a:solidFill>
              <a:schemeClr val="tx1"/>
            </a:solidFill>
          </a:endParaRPr>
        </a:p>
      </dsp:txBody>
      <dsp:txXfrm>
        <a:off x="478478" y="421642"/>
        <a:ext cx="5200004" cy="173146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CDCFB9-678C-4B8F-B316-5DBCD73360F6}">
      <dsp:nvSpPr>
        <dsp:cNvPr id="0" name=""/>
        <dsp:cNvSpPr/>
      </dsp:nvSpPr>
      <dsp:spPr>
        <a:xfrm>
          <a:off x="3330665" y="2467470"/>
          <a:ext cx="2101669" cy="1778333"/>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2667000" rtl="0">
            <a:lnSpc>
              <a:spcPct val="90000"/>
            </a:lnSpc>
            <a:spcBef>
              <a:spcPct val="0"/>
            </a:spcBef>
            <a:spcAft>
              <a:spcPct val="35000"/>
            </a:spcAft>
          </a:pPr>
          <a:endParaRPr lang="en-US" sz="6000" b="0" kern="1200" dirty="0">
            <a:solidFill>
              <a:schemeClr val="tx1"/>
            </a:solidFill>
          </a:endParaRPr>
        </a:p>
      </dsp:txBody>
      <dsp:txXfrm>
        <a:off x="3638447" y="2727901"/>
        <a:ext cx="1486105" cy="1257471"/>
      </dsp:txXfrm>
    </dsp:sp>
    <dsp:sp modelId="{F02D0FCB-D389-4A94-AE29-855282D336ED}">
      <dsp:nvSpPr>
        <dsp:cNvPr id="0" name=""/>
        <dsp:cNvSpPr/>
      </dsp:nvSpPr>
      <dsp:spPr>
        <a:xfrm rot="16200000">
          <a:off x="3847649" y="1919294"/>
          <a:ext cx="1067700" cy="28652"/>
        </a:xfrm>
        <a:custGeom>
          <a:avLst/>
          <a:gdLst/>
          <a:ahLst/>
          <a:cxnLst/>
          <a:rect l="0" t="0" r="0" b="0"/>
          <a:pathLst>
            <a:path>
              <a:moveTo>
                <a:pt x="0" y="14326"/>
              </a:moveTo>
              <a:lnTo>
                <a:pt x="1067700" y="14326"/>
              </a:lnTo>
            </a:path>
          </a:pathLst>
        </a:custGeom>
        <a:noFill/>
        <a:ln w="9525" cap="flat" cmpd="sng" algn="ctr">
          <a:solidFill>
            <a:schemeClr val="accent4">
              <a:shade val="95000"/>
              <a:satMod val="105000"/>
            </a:schemeClr>
          </a:solidFill>
          <a:prstDash val="solid"/>
        </a:ln>
        <a:effectLst/>
      </dsp:spPr>
      <dsp:style>
        <a:lnRef idx="1">
          <a:schemeClr val="accent4"/>
        </a:lnRef>
        <a:fillRef idx="0">
          <a:schemeClr val="accent4"/>
        </a:fillRef>
        <a:effectRef idx="0">
          <a:schemeClr val="accent4"/>
        </a:effectRef>
        <a:fontRef idx="minor">
          <a:schemeClr val="tx1"/>
        </a:fontRef>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US" sz="2000" b="0" kern="1200">
            <a:solidFill>
              <a:schemeClr val="tx1"/>
            </a:solidFill>
          </a:endParaRPr>
        </a:p>
      </dsp:txBody>
      <dsp:txXfrm>
        <a:off x="4354807" y="1906928"/>
        <a:ext cx="53385" cy="53385"/>
      </dsp:txXfrm>
    </dsp:sp>
    <dsp:sp modelId="{8A76714B-29EE-4812-9EA2-CAAB5759C297}">
      <dsp:nvSpPr>
        <dsp:cNvPr id="0" name=""/>
        <dsp:cNvSpPr/>
      </dsp:nvSpPr>
      <dsp:spPr>
        <a:xfrm>
          <a:off x="3684054" y="4878"/>
          <a:ext cx="1394891" cy="1394891"/>
        </a:xfrm>
        <a:prstGeom prst="ellips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b="0" kern="1200" dirty="0" smtClean="0"/>
            <a:t>General Mfg</a:t>
          </a:r>
          <a:endParaRPr lang="en-US" sz="1800" b="0" kern="1200" dirty="0"/>
        </a:p>
      </dsp:txBody>
      <dsp:txXfrm>
        <a:off x="3888331" y="209155"/>
        <a:ext cx="986337" cy="986337"/>
      </dsp:txXfrm>
    </dsp:sp>
    <dsp:sp modelId="{F6465C38-AFD8-4F3D-9960-22509A7FC389}">
      <dsp:nvSpPr>
        <dsp:cNvPr id="0" name=""/>
        <dsp:cNvSpPr/>
      </dsp:nvSpPr>
      <dsp:spPr>
        <a:xfrm rot="18600000">
          <a:off x="4809385" y="2230283"/>
          <a:ext cx="1010434" cy="28652"/>
        </a:xfrm>
        <a:custGeom>
          <a:avLst/>
          <a:gdLst/>
          <a:ahLst/>
          <a:cxnLst/>
          <a:rect l="0" t="0" r="0" b="0"/>
          <a:pathLst>
            <a:path>
              <a:moveTo>
                <a:pt x="0" y="14326"/>
              </a:moveTo>
              <a:lnTo>
                <a:pt x="1010434" y="14326"/>
              </a:lnTo>
            </a:path>
          </a:pathLst>
        </a:custGeom>
        <a:noFill/>
        <a:ln w="9525" cap="flat" cmpd="sng" algn="ctr">
          <a:solidFill>
            <a:schemeClr val="accent4">
              <a:shade val="95000"/>
              <a:satMod val="105000"/>
            </a:schemeClr>
          </a:solidFill>
          <a:prstDash val="solid"/>
        </a:ln>
        <a:effectLst/>
      </dsp:spPr>
      <dsp:style>
        <a:lnRef idx="1">
          <a:schemeClr val="accent4"/>
        </a:lnRef>
        <a:fillRef idx="0">
          <a:schemeClr val="accent4"/>
        </a:fillRef>
        <a:effectRef idx="0">
          <a:schemeClr val="accent4"/>
        </a:effectRef>
        <a:fontRef idx="minor">
          <a:schemeClr val="tx1"/>
        </a:fontRef>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US" sz="2000" b="0" kern="1200">
            <a:solidFill>
              <a:schemeClr val="tx1"/>
            </a:solidFill>
          </a:endParaRPr>
        </a:p>
      </dsp:txBody>
      <dsp:txXfrm>
        <a:off x="5289341" y="2219348"/>
        <a:ext cx="50521" cy="50521"/>
      </dsp:txXfrm>
    </dsp:sp>
    <dsp:sp modelId="{ADB2DA95-E14C-4431-B438-C1A689FA79B7}">
      <dsp:nvSpPr>
        <dsp:cNvPr id="0" name=""/>
        <dsp:cNvSpPr/>
      </dsp:nvSpPr>
      <dsp:spPr>
        <a:xfrm>
          <a:off x="5390213" y="625870"/>
          <a:ext cx="1394891" cy="1394891"/>
        </a:xfrm>
        <a:prstGeom prst="ellipse">
          <a:avLst/>
        </a:prstGeom>
        <a:gradFill rotWithShape="0">
          <a:gsLst>
            <a:gs pos="0">
              <a:schemeClr val="accent2">
                <a:hueOff val="-1800000"/>
                <a:satOff val="-6250"/>
                <a:lumOff val="7500"/>
                <a:alphaOff val="0"/>
                <a:tint val="50000"/>
                <a:satMod val="300000"/>
              </a:schemeClr>
            </a:gs>
            <a:gs pos="35000">
              <a:schemeClr val="accent2">
                <a:hueOff val="-1800000"/>
                <a:satOff val="-6250"/>
                <a:lumOff val="7500"/>
                <a:alphaOff val="0"/>
                <a:tint val="37000"/>
                <a:satMod val="300000"/>
              </a:schemeClr>
            </a:gs>
            <a:gs pos="100000">
              <a:schemeClr val="accent2">
                <a:hueOff val="-1800000"/>
                <a:satOff val="-6250"/>
                <a:lumOff val="750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b="0" kern="1200" smtClean="0"/>
            <a:t>Metal Finishers</a:t>
          </a:r>
          <a:endParaRPr lang="en-US" sz="1600" b="0" kern="1200" dirty="0"/>
        </a:p>
      </dsp:txBody>
      <dsp:txXfrm>
        <a:off x="5594490" y="830147"/>
        <a:ext cx="986337" cy="986337"/>
      </dsp:txXfrm>
    </dsp:sp>
    <dsp:sp modelId="{070F7EA6-62CC-463B-A438-C78B3474E267}">
      <dsp:nvSpPr>
        <dsp:cNvPr id="0" name=""/>
        <dsp:cNvSpPr/>
      </dsp:nvSpPr>
      <dsp:spPr>
        <a:xfrm rot="21000000">
          <a:off x="5403305" y="3081711"/>
          <a:ext cx="912261" cy="28652"/>
        </a:xfrm>
        <a:custGeom>
          <a:avLst/>
          <a:gdLst/>
          <a:ahLst/>
          <a:cxnLst/>
          <a:rect l="0" t="0" r="0" b="0"/>
          <a:pathLst>
            <a:path>
              <a:moveTo>
                <a:pt x="0" y="14326"/>
              </a:moveTo>
              <a:lnTo>
                <a:pt x="912261" y="14326"/>
              </a:lnTo>
            </a:path>
          </a:pathLst>
        </a:custGeom>
        <a:noFill/>
        <a:ln w="9525" cap="flat" cmpd="sng" algn="ctr">
          <a:solidFill>
            <a:schemeClr val="accent4">
              <a:shade val="95000"/>
              <a:satMod val="105000"/>
            </a:schemeClr>
          </a:solidFill>
          <a:prstDash val="solid"/>
        </a:ln>
        <a:effectLst/>
      </dsp:spPr>
      <dsp:style>
        <a:lnRef idx="1">
          <a:schemeClr val="accent4"/>
        </a:lnRef>
        <a:fillRef idx="0">
          <a:schemeClr val="accent4"/>
        </a:fillRef>
        <a:effectRef idx="0">
          <a:schemeClr val="accent4"/>
        </a:effectRef>
        <a:fontRef idx="minor">
          <a:schemeClr val="tx1"/>
        </a:fontRef>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US" sz="2000" b="0" kern="1200">
            <a:solidFill>
              <a:schemeClr val="tx1"/>
            </a:solidFill>
          </a:endParaRPr>
        </a:p>
      </dsp:txBody>
      <dsp:txXfrm>
        <a:off x="5836630" y="3073230"/>
        <a:ext cx="45613" cy="45613"/>
      </dsp:txXfrm>
    </dsp:sp>
    <dsp:sp modelId="{8291385A-3AD3-4D29-AAB2-708A0AC5B0A9}">
      <dsp:nvSpPr>
        <dsp:cNvPr id="0" name=""/>
        <dsp:cNvSpPr/>
      </dsp:nvSpPr>
      <dsp:spPr>
        <a:xfrm>
          <a:off x="6298041" y="2198274"/>
          <a:ext cx="1394891" cy="1394891"/>
        </a:xfrm>
        <a:prstGeom prst="ellipse">
          <a:avLst/>
        </a:prstGeom>
        <a:gradFill rotWithShape="0">
          <a:gsLst>
            <a:gs pos="0">
              <a:schemeClr val="accent2">
                <a:hueOff val="-3600000"/>
                <a:satOff val="-12501"/>
                <a:lumOff val="15000"/>
                <a:alphaOff val="0"/>
                <a:tint val="50000"/>
                <a:satMod val="300000"/>
              </a:schemeClr>
            </a:gs>
            <a:gs pos="35000">
              <a:schemeClr val="accent2">
                <a:hueOff val="-3600000"/>
                <a:satOff val="-12501"/>
                <a:lumOff val="15000"/>
                <a:alphaOff val="0"/>
                <a:tint val="37000"/>
                <a:satMod val="300000"/>
              </a:schemeClr>
            </a:gs>
            <a:gs pos="100000">
              <a:schemeClr val="accent2">
                <a:hueOff val="-3600000"/>
                <a:satOff val="-12501"/>
                <a:lumOff val="1500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b="0" kern="1200" smtClean="0"/>
            <a:t>Printers</a:t>
          </a:r>
          <a:endParaRPr lang="en-US" sz="1800" b="0" kern="1200" dirty="0"/>
        </a:p>
      </dsp:txBody>
      <dsp:txXfrm>
        <a:off x="6502318" y="2402551"/>
        <a:ext cx="986337" cy="986337"/>
      </dsp:txXfrm>
    </dsp:sp>
    <dsp:sp modelId="{CAEA5DAC-726D-4EC8-AE62-6E27CFD54C2A}">
      <dsp:nvSpPr>
        <dsp:cNvPr id="0" name=""/>
        <dsp:cNvSpPr/>
      </dsp:nvSpPr>
      <dsp:spPr>
        <a:xfrm rot="1800000">
          <a:off x="5185580" y="4082104"/>
          <a:ext cx="954559" cy="28652"/>
        </a:xfrm>
        <a:custGeom>
          <a:avLst/>
          <a:gdLst/>
          <a:ahLst/>
          <a:cxnLst/>
          <a:rect l="0" t="0" r="0" b="0"/>
          <a:pathLst>
            <a:path>
              <a:moveTo>
                <a:pt x="0" y="14326"/>
              </a:moveTo>
              <a:lnTo>
                <a:pt x="954559" y="14326"/>
              </a:lnTo>
            </a:path>
          </a:pathLst>
        </a:custGeom>
        <a:noFill/>
        <a:ln w="9525" cap="flat" cmpd="sng" algn="ctr">
          <a:solidFill>
            <a:schemeClr val="accent4">
              <a:shade val="95000"/>
              <a:satMod val="105000"/>
            </a:schemeClr>
          </a:solidFill>
          <a:prstDash val="solid"/>
        </a:ln>
        <a:effectLst/>
      </dsp:spPr>
      <dsp:style>
        <a:lnRef idx="1">
          <a:schemeClr val="accent4"/>
        </a:lnRef>
        <a:fillRef idx="0">
          <a:schemeClr val="accent4"/>
        </a:fillRef>
        <a:effectRef idx="0">
          <a:schemeClr val="accent4"/>
        </a:effectRef>
        <a:fontRef idx="minor">
          <a:schemeClr val="tx1"/>
        </a:fontRef>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US" sz="2000" b="0" kern="1200">
            <a:solidFill>
              <a:schemeClr val="tx1"/>
            </a:solidFill>
          </a:endParaRPr>
        </a:p>
      </dsp:txBody>
      <dsp:txXfrm>
        <a:off x="5638996" y="4072566"/>
        <a:ext cx="47727" cy="47727"/>
      </dsp:txXfrm>
    </dsp:sp>
    <dsp:sp modelId="{9F3CC2A3-F396-4E72-BFF5-14E09E0F7BF6}">
      <dsp:nvSpPr>
        <dsp:cNvPr id="0" name=""/>
        <dsp:cNvSpPr/>
      </dsp:nvSpPr>
      <dsp:spPr>
        <a:xfrm>
          <a:off x="5982756" y="3986347"/>
          <a:ext cx="1394891" cy="1394891"/>
        </a:xfrm>
        <a:prstGeom prst="ellipse">
          <a:avLst/>
        </a:prstGeom>
        <a:gradFill rotWithShape="0">
          <a:gsLst>
            <a:gs pos="0">
              <a:schemeClr val="accent2">
                <a:hueOff val="-5400000"/>
                <a:satOff val="-18751"/>
                <a:lumOff val="22500"/>
                <a:alphaOff val="0"/>
                <a:tint val="50000"/>
                <a:satMod val="300000"/>
              </a:schemeClr>
            </a:gs>
            <a:gs pos="35000">
              <a:schemeClr val="accent2">
                <a:hueOff val="-5400000"/>
                <a:satOff val="-18751"/>
                <a:lumOff val="22500"/>
                <a:alphaOff val="0"/>
                <a:tint val="37000"/>
                <a:satMod val="300000"/>
              </a:schemeClr>
            </a:gs>
            <a:gs pos="100000">
              <a:schemeClr val="accent2">
                <a:hueOff val="-5400000"/>
                <a:satOff val="-18751"/>
                <a:lumOff val="2250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b="0" kern="1200" smtClean="0"/>
            <a:t>Dry Cleaners</a:t>
          </a:r>
          <a:endParaRPr lang="en-US" sz="1600" b="0" kern="1200" dirty="0"/>
        </a:p>
      </dsp:txBody>
      <dsp:txXfrm>
        <a:off x="6187033" y="4190624"/>
        <a:ext cx="986337" cy="986337"/>
      </dsp:txXfrm>
    </dsp:sp>
    <dsp:sp modelId="{AED1ABFB-8E1A-413F-9483-B579096F33F0}">
      <dsp:nvSpPr>
        <dsp:cNvPr id="0" name=""/>
        <dsp:cNvSpPr/>
      </dsp:nvSpPr>
      <dsp:spPr>
        <a:xfrm rot="4200000">
          <a:off x="4344515" y="4686627"/>
          <a:ext cx="1052550" cy="28652"/>
        </a:xfrm>
        <a:custGeom>
          <a:avLst/>
          <a:gdLst/>
          <a:ahLst/>
          <a:cxnLst/>
          <a:rect l="0" t="0" r="0" b="0"/>
          <a:pathLst>
            <a:path>
              <a:moveTo>
                <a:pt x="0" y="14326"/>
              </a:moveTo>
              <a:lnTo>
                <a:pt x="1052550" y="14326"/>
              </a:lnTo>
            </a:path>
          </a:pathLst>
        </a:custGeom>
        <a:noFill/>
        <a:ln w="9525" cap="flat" cmpd="sng" algn="ctr">
          <a:solidFill>
            <a:schemeClr val="accent4">
              <a:shade val="95000"/>
              <a:satMod val="105000"/>
            </a:schemeClr>
          </a:solidFill>
          <a:prstDash val="solid"/>
        </a:ln>
        <a:effectLst/>
      </dsp:spPr>
      <dsp:style>
        <a:lnRef idx="1">
          <a:schemeClr val="accent4"/>
        </a:lnRef>
        <a:fillRef idx="0">
          <a:schemeClr val="accent4"/>
        </a:fillRef>
        <a:effectRef idx="0">
          <a:schemeClr val="accent4"/>
        </a:effectRef>
        <a:fontRef idx="minor">
          <a:schemeClr val="tx1"/>
        </a:fontRef>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US" sz="2000" b="0" kern="1200">
            <a:solidFill>
              <a:schemeClr val="tx1"/>
            </a:solidFill>
          </a:endParaRPr>
        </a:p>
      </dsp:txBody>
      <dsp:txXfrm>
        <a:off x="4844477" y="4674639"/>
        <a:ext cx="52627" cy="52627"/>
      </dsp:txXfrm>
    </dsp:sp>
    <dsp:sp modelId="{CDF8E764-F4EC-44C0-AEEF-83E525B88CEE}">
      <dsp:nvSpPr>
        <dsp:cNvPr id="0" name=""/>
        <dsp:cNvSpPr/>
      </dsp:nvSpPr>
      <dsp:spPr>
        <a:xfrm>
          <a:off x="4591882" y="5153429"/>
          <a:ext cx="1394891" cy="1394891"/>
        </a:xfrm>
        <a:prstGeom prst="ellipse">
          <a:avLst/>
        </a:prstGeom>
        <a:gradFill rotWithShape="0">
          <a:gsLst>
            <a:gs pos="0">
              <a:schemeClr val="accent2">
                <a:hueOff val="-7200000"/>
                <a:satOff val="-25001"/>
                <a:lumOff val="30001"/>
                <a:alphaOff val="0"/>
                <a:tint val="50000"/>
                <a:satMod val="300000"/>
              </a:schemeClr>
            </a:gs>
            <a:gs pos="35000">
              <a:schemeClr val="accent2">
                <a:hueOff val="-7200000"/>
                <a:satOff val="-25001"/>
                <a:lumOff val="30001"/>
                <a:alphaOff val="0"/>
                <a:tint val="37000"/>
                <a:satMod val="300000"/>
              </a:schemeClr>
            </a:gs>
            <a:gs pos="100000">
              <a:schemeClr val="accent2">
                <a:hueOff val="-7200000"/>
                <a:satOff val="-25001"/>
                <a:lumOff val="3000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b="0" kern="1200" smtClean="0"/>
            <a:t>Food</a:t>
          </a:r>
          <a:endParaRPr lang="en-US" sz="1800" b="0" kern="1200" dirty="0"/>
        </a:p>
      </dsp:txBody>
      <dsp:txXfrm>
        <a:off x="4796159" y="5357706"/>
        <a:ext cx="986337" cy="986337"/>
      </dsp:txXfrm>
    </dsp:sp>
    <dsp:sp modelId="{615AAEB6-17C0-4183-A63A-CBF209BFA842}">
      <dsp:nvSpPr>
        <dsp:cNvPr id="0" name=""/>
        <dsp:cNvSpPr/>
      </dsp:nvSpPr>
      <dsp:spPr>
        <a:xfrm rot="6600000">
          <a:off x="3365933" y="4686627"/>
          <a:ext cx="1052550" cy="28652"/>
        </a:xfrm>
        <a:custGeom>
          <a:avLst/>
          <a:gdLst/>
          <a:ahLst/>
          <a:cxnLst/>
          <a:rect l="0" t="0" r="0" b="0"/>
          <a:pathLst>
            <a:path>
              <a:moveTo>
                <a:pt x="0" y="14326"/>
              </a:moveTo>
              <a:lnTo>
                <a:pt x="1052550" y="14326"/>
              </a:lnTo>
            </a:path>
          </a:pathLst>
        </a:custGeom>
        <a:noFill/>
        <a:ln w="9525" cap="flat" cmpd="sng" algn="ctr">
          <a:solidFill>
            <a:schemeClr val="accent4">
              <a:shade val="95000"/>
              <a:satMod val="105000"/>
            </a:schemeClr>
          </a:solidFill>
          <a:prstDash val="solid"/>
        </a:ln>
        <a:effectLst/>
      </dsp:spPr>
      <dsp:style>
        <a:lnRef idx="1">
          <a:schemeClr val="accent4"/>
        </a:lnRef>
        <a:fillRef idx="0">
          <a:schemeClr val="accent4"/>
        </a:fillRef>
        <a:effectRef idx="0">
          <a:schemeClr val="accent4"/>
        </a:effectRef>
        <a:fontRef idx="minor">
          <a:schemeClr val="tx1"/>
        </a:fontRef>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US" sz="2000" b="0" kern="1200">
            <a:solidFill>
              <a:schemeClr val="tx1"/>
            </a:solidFill>
          </a:endParaRPr>
        </a:p>
      </dsp:txBody>
      <dsp:txXfrm rot="10800000">
        <a:off x="3865895" y="4674639"/>
        <a:ext cx="52627" cy="52627"/>
      </dsp:txXfrm>
    </dsp:sp>
    <dsp:sp modelId="{F210FDBC-37DF-4DC5-AD7F-E9DB13322A87}">
      <dsp:nvSpPr>
        <dsp:cNvPr id="0" name=""/>
        <dsp:cNvSpPr/>
      </dsp:nvSpPr>
      <dsp:spPr>
        <a:xfrm>
          <a:off x="2776225" y="5153429"/>
          <a:ext cx="1394891" cy="1394891"/>
        </a:xfrm>
        <a:prstGeom prst="ellipse">
          <a:avLst/>
        </a:prstGeom>
        <a:gradFill rotWithShape="0">
          <a:gsLst>
            <a:gs pos="0">
              <a:schemeClr val="accent2">
                <a:hueOff val="-9000000"/>
                <a:satOff val="-31252"/>
                <a:lumOff val="37501"/>
                <a:alphaOff val="0"/>
                <a:tint val="50000"/>
                <a:satMod val="300000"/>
              </a:schemeClr>
            </a:gs>
            <a:gs pos="35000">
              <a:schemeClr val="accent2">
                <a:hueOff val="-9000000"/>
                <a:satOff val="-31252"/>
                <a:lumOff val="37501"/>
                <a:alphaOff val="0"/>
                <a:tint val="37000"/>
                <a:satMod val="300000"/>
              </a:schemeClr>
            </a:gs>
            <a:gs pos="100000">
              <a:schemeClr val="accent2">
                <a:hueOff val="-9000000"/>
                <a:satOff val="-31252"/>
                <a:lumOff val="3750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b="0" kern="1200" dirty="0" smtClean="0"/>
            <a:t>Auto</a:t>
          </a:r>
          <a:endParaRPr lang="en-US" sz="1800" b="0" kern="1200" dirty="0"/>
        </a:p>
      </dsp:txBody>
      <dsp:txXfrm>
        <a:off x="2980502" y="5357706"/>
        <a:ext cx="986337" cy="986337"/>
      </dsp:txXfrm>
    </dsp:sp>
    <dsp:sp modelId="{DA0A54B0-3128-4235-BD00-C4B86D83DCCD}">
      <dsp:nvSpPr>
        <dsp:cNvPr id="0" name=""/>
        <dsp:cNvSpPr/>
      </dsp:nvSpPr>
      <dsp:spPr>
        <a:xfrm rot="9000000">
          <a:off x="2622860" y="4082104"/>
          <a:ext cx="954559" cy="28652"/>
        </a:xfrm>
        <a:custGeom>
          <a:avLst/>
          <a:gdLst/>
          <a:ahLst/>
          <a:cxnLst/>
          <a:rect l="0" t="0" r="0" b="0"/>
          <a:pathLst>
            <a:path>
              <a:moveTo>
                <a:pt x="0" y="14326"/>
              </a:moveTo>
              <a:lnTo>
                <a:pt x="954559" y="14326"/>
              </a:lnTo>
            </a:path>
          </a:pathLst>
        </a:custGeom>
        <a:noFill/>
        <a:ln w="9525" cap="flat" cmpd="sng" algn="ctr">
          <a:solidFill>
            <a:schemeClr val="accent4">
              <a:shade val="95000"/>
              <a:satMod val="105000"/>
            </a:schemeClr>
          </a:solidFill>
          <a:prstDash val="solid"/>
        </a:ln>
        <a:effectLst/>
      </dsp:spPr>
      <dsp:style>
        <a:lnRef idx="1">
          <a:schemeClr val="accent4"/>
        </a:lnRef>
        <a:fillRef idx="0">
          <a:schemeClr val="accent4"/>
        </a:fillRef>
        <a:effectRef idx="0">
          <a:schemeClr val="accent4"/>
        </a:effectRef>
        <a:fontRef idx="minor">
          <a:schemeClr val="tx1"/>
        </a:fontRef>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US" sz="2000" b="0" kern="1200">
            <a:solidFill>
              <a:schemeClr val="tx1"/>
            </a:solidFill>
          </a:endParaRPr>
        </a:p>
      </dsp:txBody>
      <dsp:txXfrm rot="10800000">
        <a:off x="3076275" y="4072566"/>
        <a:ext cx="47727" cy="47727"/>
      </dsp:txXfrm>
    </dsp:sp>
    <dsp:sp modelId="{1B7CD64A-3C84-4762-B5AD-C22050F1F59C}">
      <dsp:nvSpPr>
        <dsp:cNvPr id="0" name=""/>
        <dsp:cNvSpPr/>
      </dsp:nvSpPr>
      <dsp:spPr>
        <a:xfrm>
          <a:off x="1385352" y="3986347"/>
          <a:ext cx="1394891" cy="1394891"/>
        </a:xfrm>
        <a:prstGeom prst="ellipse">
          <a:avLst/>
        </a:prstGeom>
        <a:solidFill>
          <a:srgbClr val="FFFFCC"/>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b="0" kern="1200" smtClean="0"/>
            <a:t>Tourism (ECO)</a:t>
          </a:r>
          <a:endParaRPr lang="en-US" sz="1800" b="0" kern="1200" dirty="0"/>
        </a:p>
      </dsp:txBody>
      <dsp:txXfrm>
        <a:off x="1589629" y="4190624"/>
        <a:ext cx="986337" cy="986337"/>
      </dsp:txXfrm>
    </dsp:sp>
    <dsp:sp modelId="{685C5553-9D2A-470C-901F-D6010669B5ED}">
      <dsp:nvSpPr>
        <dsp:cNvPr id="0" name=""/>
        <dsp:cNvSpPr/>
      </dsp:nvSpPr>
      <dsp:spPr>
        <a:xfrm rot="11400000">
          <a:off x="2447432" y="3081711"/>
          <a:ext cx="912261" cy="28652"/>
        </a:xfrm>
        <a:custGeom>
          <a:avLst/>
          <a:gdLst/>
          <a:ahLst/>
          <a:cxnLst/>
          <a:rect l="0" t="0" r="0" b="0"/>
          <a:pathLst>
            <a:path>
              <a:moveTo>
                <a:pt x="0" y="14326"/>
              </a:moveTo>
              <a:lnTo>
                <a:pt x="912261" y="14326"/>
              </a:lnTo>
            </a:path>
          </a:pathLst>
        </a:custGeom>
        <a:noFill/>
        <a:ln w="9525" cap="flat" cmpd="sng" algn="ctr">
          <a:solidFill>
            <a:schemeClr val="accent4">
              <a:shade val="95000"/>
              <a:satMod val="105000"/>
            </a:schemeClr>
          </a:solidFill>
          <a:prstDash val="solid"/>
        </a:ln>
        <a:effectLst/>
      </dsp:spPr>
      <dsp:style>
        <a:lnRef idx="1">
          <a:schemeClr val="accent4"/>
        </a:lnRef>
        <a:fillRef idx="0">
          <a:schemeClr val="accent4"/>
        </a:fillRef>
        <a:effectRef idx="0">
          <a:schemeClr val="accent4"/>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0" kern="1200"/>
        </a:p>
      </dsp:txBody>
      <dsp:txXfrm rot="10800000">
        <a:off x="2880756" y="3073230"/>
        <a:ext cx="45613" cy="45613"/>
      </dsp:txXfrm>
    </dsp:sp>
    <dsp:sp modelId="{DFDC57C2-EA9C-4FFD-A6B1-BB47A7904566}">
      <dsp:nvSpPr>
        <dsp:cNvPr id="0" name=""/>
        <dsp:cNvSpPr/>
      </dsp:nvSpPr>
      <dsp:spPr>
        <a:xfrm>
          <a:off x="1070066" y="2198274"/>
          <a:ext cx="1394891" cy="1394891"/>
        </a:xfrm>
        <a:prstGeom prst="ellipse">
          <a:avLst/>
        </a:prstGeom>
        <a:solidFill>
          <a:srgbClr val="A0E4A3"/>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b="0" kern="1200" smtClean="0"/>
            <a:t>Marinas</a:t>
          </a:r>
          <a:endParaRPr lang="en-US" sz="1800" b="0" kern="1200" dirty="0"/>
        </a:p>
      </dsp:txBody>
      <dsp:txXfrm>
        <a:off x="1274343" y="2402551"/>
        <a:ext cx="986337" cy="986337"/>
      </dsp:txXfrm>
    </dsp:sp>
    <dsp:sp modelId="{945B3EBA-8C6E-4718-B52E-7DBCC9724B2B}">
      <dsp:nvSpPr>
        <dsp:cNvPr id="0" name=""/>
        <dsp:cNvSpPr/>
      </dsp:nvSpPr>
      <dsp:spPr>
        <a:xfrm rot="13800000">
          <a:off x="2943180" y="2230283"/>
          <a:ext cx="1010434" cy="28652"/>
        </a:xfrm>
        <a:custGeom>
          <a:avLst/>
          <a:gdLst/>
          <a:ahLst/>
          <a:cxnLst/>
          <a:rect l="0" t="0" r="0" b="0"/>
          <a:pathLst>
            <a:path>
              <a:moveTo>
                <a:pt x="0" y="14326"/>
              </a:moveTo>
              <a:lnTo>
                <a:pt x="1010434" y="14326"/>
              </a:lnTo>
            </a:path>
          </a:pathLst>
        </a:custGeom>
        <a:noFill/>
        <a:ln w="9525" cap="flat" cmpd="sng" algn="ctr">
          <a:solidFill>
            <a:schemeClr val="accent4">
              <a:shade val="95000"/>
              <a:satMod val="105000"/>
            </a:schemeClr>
          </a:solidFill>
          <a:prstDash val="solid"/>
        </a:ln>
        <a:effectLst/>
      </dsp:spPr>
      <dsp:style>
        <a:lnRef idx="1">
          <a:schemeClr val="accent4"/>
        </a:lnRef>
        <a:fillRef idx="0">
          <a:schemeClr val="accent4"/>
        </a:fillRef>
        <a:effectRef idx="0">
          <a:schemeClr val="accent4"/>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0" kern="1200"/>
        </a:p>
      </dsp:txBody>
      <dsp:txXfrm rot="10800000">
        <a:off x="3423136" y="2219348"/>
        <a:ext cx="50521" cy="50521"/>
      </dsp:txXfrm>
    </dsp:sp>
    <dsp:sp modelId="{47AE8CFE-33CE-425A-BE64-B205378523F6}">
      <dsp:nvSpPr>
        <dsp:cNvPr id="0" name=""/>
        <dsp:cNvSpPr/>
      </dsp:nvSpPr>
      <dsp:spPr>
        <a:xfrm>
          <a:off x="1977894" y="625870"/>
          <a:ext cx="1394891" cy="1394891"/>
        </a:xfrm>
        <a:prstGeom prst="ellipse">
          <a:avLst/>
        </a:prstGeom>
        <a:solidFill>
          <a:schemeClr val="accen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b="0" kern="1200" dirty="0" err="1" smtClean="0"/>
            <a:t>Govts</a:t>
          </a:r>
          <a:endParaRPr lang="en-US" sz="1800" b="0" kern="1200" dirty="0"/>
        </a:p>
      </dsp:txBody>
      <dsp:txXfrm>
        <a:off x="2182171" y="830147"/>
        <a:ext cx="986337" cy="9863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EF440C-A328-4ECE-BDD5-E17CDACC2BCF}">
      <dsp:nvSpPr>
        <dsp:cNvPr id="0" name=""/>
        <dsp:cNvSpPr/>
      </dsp:nvSpPr>
      <dsp:spPr>
        <a:xfrm>
          <a:off x="0" y="959158"/>
          <a:ext cx="7643192" cy="4589550"/>
        </a:xfrm>
        <a:prstGeom prst="rect">
          <a:avLst/>
        </a:prstGeom>
        <a:solidFill>
          <a:srgbClr val="A0E4A3">
            <a:alpha val="90000"/>
          </a:srgb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txBody>
        <a:bodyPr spcFirstLastPara="0" vert="horz" wrap="square" lIns="593197" tIns="1291336" rIns="593197" bIns="256032" numCol="1" spcCol="1270" anchor="t" anchorCtr="0">
          <a:noAutofit/>
        </a:bodyPr>
        <a:lstStyle/>
        <a:p>
          <a:pPr marL="285750" lvl="1" indent="-285750" algn="l" defTabSz="1600200" rtl="0">
            <a:lnSpc>
              <a:spcPct val="90000"/>
            </a:lnSpc>
            <a:spcBef>
              <a:spcPct val="0"/>
            </a:spcBef>
            <a:spcAft>
              <a:spcPts val="1800"/>
            </a:spcAft>
            <a:buChar char="••"/>
          </a:pPr>
          <a:r>
            <a:rPr lang="en-US" sz="3600" kern="1200" dirty="0" smtClean="0"/>
            <a:t>Encourage and assist facilities </a:t>
          </a:r>
          <a:endParaRPr lang="en-US" sz="3600" kern="1200" dirty="0"/>
        </a:p>
        <a:p>
          <a:pPr marL="571500" lvl="2" indent="-285750" algn="l" defTabSz="1244600" rtl="0">
            <a:lnSpc>
              <a:spcPct val="90000"/>
            </a:lnSpc>
            <a:spcBef>
              <a:spcPct val="0"/>
            </a:spcBef>
            <a:spcAft>
              <a:spcPts val="1800"/>
            </a:spcAft>
            <a:buChar char="••"/>
          </a:pPr>
          <a:r>
            <a:rPr lang="en-US" sz="2800" kern="1200" dirty="0" smtClean="0"/>
            <a:t>Comprehensive pollution prevention planning</a:t>
          </a:r>
          <a:endParaRPr lang="en-US" sz="2800" kern="1200" dirty="0"/>
        </a:p>
        <a:p>
          <a:pPr marL="571500" lvl="2" indent="-285750" algn="l" defTabSz="1244600" rtl="0">
            <a:lnSpc>
              <a:spcPct val="90000"/>
            </a:lnSpc>
            <a:spcBef>
              <a:spcPct val="0"/>
            </a:spcBef>
            <a:spcAft>
              <a:spcPts val="1800"/>
            </a:spcAft>
            <a:buChar char="••"/>
          </a:pPr>
          <a:r>
            <a:rPr lang="en-US" sz="2800" kern="1200" dirty="0" smtClean="0"/>
            <a:t>Developing measurable performance goals</a:t>
          </a:r>
          <a:endParaRPr lang="en-US" sz="2800" kern="1200" dirty="0"/>
        </a:p>
      </dsp:txBody>
      <dsp:txXfrm>
        <a:off x="0" y="959158"/>
        <a:ext cx="7643192" cy="4589550"/>
      </dsp:txXfrm>
    </dsp:sp>
    <dsp:sp modelId="{E8BE465A-CD76-49F0-905E-73E26B50631D}">
      <dsp:nvSpPr>
        <dsp:cNvPr id="0" name=""/>
        <dsp:cNvSpPr/>
      </dsp:nvSpPr>
      <dsp:spPr>
        <a:xfrm>
          <a:off x="392596" y="0"/>
          <a:ext cx="5350234" cy="1830240"/>
        </a:xfrm>
        <a:prstGeom prst="roundRect">
          <a:avLst/>
        </a:prstGeom>
        <a:solidFill>
          <a:schemeClr val="lt1">
            <a:hueOff val="0"/>
            <a:satOff val="0"/>
            <a:lumOff val="0"/>
            <a:alphaOff val="0"/>
          </a:schemeClr>
        </a:solidFill>
        <a:ln w="25400" cap="flat" cmpd="sng" algn="ctr">
          <a:solidFill>
            <a:srgbClr val="008000"/>
          </a:solidFill>
          <a:prstDash val="solid"/>
        </a:ln>
        <a:effectLst>
          <a:innerShdw blurRad="63500" dist="50800" dir="13500000">
            <a:prstClr val="black">
              <a:alpha val="50000"/>
            </a:prst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202226" tIns="0" rIns="202226" bIns="0" numCol="1" spcCol="1270" anchor="ctr" anchorCtr="0">
          <a:noAutofit/>
        </a:bodyPr>
        <a:lstStyle/>
        <a:p>
          <a:pPr marL="463550" lvl="0" indent="-463550" algn="l" defTabSz="1778000" rtl="0">
            <a:lnSpc>
              <a:spcPct val="90000"/>
            </a:lnSpc>
            <a:spcBef>
              <a:spcPct val="0"/>
            </a:spcBef>
            <a:spcAft>
              <a:spcPct val="35000"/>
            </a:spcAft>
          </a:pPr>
          <a:r>
            <a:rPr lang="en-US" sz="4000" kern="1200" dirty="0" smtClean="0"/>
            <a:t>1.  Hazardous Substances </a:t>
          </a:r>
          <a:endParaRPr lang="en-US" sz="4000" kern="1200" dirty="0"/>
        </a:p>
      </dsp:txBody>
      <dsp:txXfrm>
        <a:off x="481941" y="89345"/>
        <a:ext cx="5171544" cy="16515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D4B8D4-62EF-406B-B36D-6D081E8434FD}">
      <dsp:nvSpPr>
        <dsp:cNvPr id="0" name=""/>
        <dsp:cNvSpPr/>
      </dsp:nvSpPr>
      <dsp:spPr>
        <a:xfrm>
          <a:off x="0" y="1209057"/>
          <a:ext cx="8229600" cy="4032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1332992" rIns="638708" bIns="227584" numCol="1" spcCol="1270" anchor="t" anchorCtr="0">
          <a:noAutofit/>
        </a:bodyPr>
        <a:lstStyle/>
        <a:p>
          <a:pPr marL="285750" lvl="1" indent="-285750" algn="l" defTabSz="1422400" rtl="0">
            <a:lnSpc>
              <a:spcPct val="90000"/>
            </a:lnSpc>
            <a:spcBef>
              <a:spcPct val="0"/>
            </a:spcBef>
            <a:spcAft>
              <a:spcPts val="1200"/>
            </a:spcAft>
            <a:buChar char="••"/>
          </a:pPr>
          <a:r>
            <a:rPr lang="en-US" sz="3200" kern="1200" dirty="0" smtClean="0"/>
            <a:t>The preferred means for achieving compliance</a:t>
          </a:r>
          <a:endParaRPr lang="en-US" sz="3200" kern="1200" dirty="0"/>
        </a:p>
        <a:p>
          <a:pPr marL="285750" lvl="1" indent="-285750" algn="l" defTabSz="1422400" rtl="0">
            <a:lnSpc>
              <a:spcPct val="90000"/>
            </a:lnSpc>
            <a:spcBef>
              <a:spcPct val="0"/>
            </a:spcBef>
            <a:spcAft>
              <a:spcPct val="15000"/>
            </a:spcAft>
            <a:buChar char="••"/>
          </a:pPr>
          <a:r>
            <a:rPr lang="en-US" sz="3200" kern="1200" dirty="0" smtClean="0"/>
            <a:t>Encourage all agencies and political subdivisions of the state of Oklahoma</a:t>
          </a:r>
          <a:endParaRPr lang="en-US" sz="3200" kern="1200" dirty="0"/>
        </a:p>
      </dsp:txBody>
      <dsp:txXfrm>
        <a:off x="0" y="1209057"/>
        <a:ext cx="8229600" cy="4032000"/>
      </dsp:txXfrm>
    </dsp:sp>
    <dsp:sp modelId="{97D6B722-F867-4370-A9A9-E889D7FFE22A}">
      <dsp:nvSpPr>
        <dsp:cNvPr id="0" name=""/>
        <dsp:cNvSpPr/>
      </dsp:nvSpPr>
      <dsp:spPr>
        <a:xfrm>
          <a:off x="411480" y="264417"/>
          <a:ext cx="6686467" cy="188928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742" tIns="0" rIns="217742" bIns="0" numCol="1" spcCol="1270" anchor="ctr" anchorCtr="0">
          <a:noAutofit/>
        </a:bodyPr>
        <a:lstStyle/>
        <a:p>
          <a:pPr marL="801688" lvl="0" indent="-801688" algn="l" defTabSz="2133600" rtl="0">
            <a:lnSpc>
              <a:spcPct val="90000"/>
            </a:lnSpc>
            <a:spcBef>
              <a:spcPct val="0"/>
            </a:spcBef>
            <a:spcAft>
              <a:spcPct val="35000"/>
            </a:spcAft>
          </a:pPr>
          <a:r>
            <a:rPr lang="en-US" sz="4800" kern="1200" dirty="0" smtClean="0"/>
            <a:t>3.  Promote pollution prevention</a:t>
          </a:r>
          <a:endParaRPr lang="en-US" sz="4800" kern="1200" dirty="0"/>
        </a:p>
      </dsp:txBody>
      <dsp:txXfrm>
        <a:off x="503707" y="356644"/>
        <a:ext cx="6502013" cy="17048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C309DC-147C-4422-BE4C-01AD5C532A58}">
      <dsp:nvSpPr>
        <dsp:cNvPr id="0" name=""/>
        <dsp:cNvSpPr/>
      </dsp:nvSpPr>
      <dsp:spPr>
        <a:xfrm>
          <a:off x="0" y="5182"/>
          <a:ext cx="8001000" cy="791505"/>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en-US" sz="3300" kern="1200" dirty="0" smtClean="0"/>
            <a:t>CONFIDENTIALITY, unless: </a:t>
          </a:r>
          <a:endParaRPr lang="en-US" sz="3300" kern="1200" dirty="0"/>
        </a:p>
      </dsp:txBody>
      <dsp:txXfrm>
        <a:off x="38638" y="43820"/>
        <a:ext cx="7923724" cy="714229"/>
      </dsp:txXfrm>
    </dsp:sp>
    <dsp:sp modelId="{5BEC1E75-48AE-4D0F-8972-7491B6DEC42A}">
      <dsp:nvSpPr>
        <dsp:cNvPr id="0" name=""/>
        <dsp:cNvSpPr/>
      </dsp:nvSpPr>
      <dsp:spPr>
        <a:xfrm>
          <a:off x="0" y="796687"/>
          <a:ext cx="8001000" cy="4303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32" tIns="41910" rIns="234696" bIns="41910" numCol="1" spcCol="1270" anchor="t" anchorCtr="0">
          <a:noAutofit/>
        </a:bodyPr>
        <a:lstStyle/>
        <a:p>
          <a:pPr marL="228600" lvl="1" indent="-228600" algn="l" defTabSz="1155700" rtl="0">
            <a:lnSpc>
              <a:spcPct val="90000"/>
            </a:lnSpc>
            <a:spcBef>
              <a:spcPct val="0"/>
            </a:spcBef>
            <a:spcAft>
              <a:spcPts val="2400"/>
            </a:spcAft>
            <a:buChar char="••"/>
          </a:pPr>
          <a:r>
            <a:rPr lang="en-US" sz="2600" kern="1200" dirty="0" smtClean="0"/>
            <a:t>The user or generator agrees that such information may be available to the Department</a:t>
          </a:r>
          <a:endParaRPr lang="en-US" sz="2600" kern="1200" dirty="0"/>
        </a:p>
        <a:p>
          <a:pPr marL="228600" lvl="1" indent="-228600" algn="l" defTabSz="1155700" rtl="0">
            <a:lnSpc>
              <a:spcPct val="90000"/>
            </a:lnSpc>
            <a:spcBef>
              <a:spcPct val="0"/>
            </a:spcBef>
            <a:spcAft>
              <a:spcPts val="2400"/>
            </a:spcAft>
            <a:buChar char="••"/>
          </a:pPr>
          <a:r>
            <a:rPr lang="en-US" sz="2600" kern="1200" dirty="0" smtClean="0"/>
            <a:t>The information is public record information</a:t>
          </a:r>
          <a:endParaRPr lang="en-US" sz="2600" kern="1200" dirty="0"/>
        </a:p>
        <a:p>
          <a:pPr marL="228600" lvl="1" indent="-228600" algn="l" defTabSz="1155700" rtl="0">
            <a:lnSpc>
              <a:spcPct val="90000"/>
            </a:lnSpc>
            <a:spcBef>
              <a:spcPct val="0"/>
            </a:spcBef>
            <a:spcAft>
              <a:spcPts val="2400"/>
            </a:spcAft>
            <a:buChar char="••"/>
          </a:pPr>
          <a:r>
            <a:rPr lang="en-US" sz="2600" kern="1200" dirty="0" smtClean="0"/>
            <a:t>The information pertains to an imminent threat to public health or safety, or to the environment</a:t>
          </a:r>
          <a:endParaRPr lang="en-US" sz="2600" kern="1200" dirty="0"/>
        </a:p>
        <a:p>
          <a:pPr marL="228600" lvl="1" indent="-228600" algn="l" defTabSz="1155700" rtl="0">
            <a:lnSpc>
              <a:spcPct val="90000"/>
            </a:lnSpc>
            <a:spcBef>
              <a:spcPct val="0"/>
            </a:spcBef>
            <a:spcAft>
              <a:spcPts val="2400"/>
            </a:spcAft>
            <a:buChar char="••"/>
          </a:pPr>
          <a:r>
            <a:rPr lang="en-US" sz="2600" kern="1200" dirty="0" smtClean="0"/>
            <a:t>Disclosure to the Department is required by law</a:t>
          </a:r>
          <a:endParaRPr lang="en-US" sz="2600" kern="1200" dirty="0"/>
        </a:p>
      </dsp:txBody>
      <dsp:txXfrm>
        <a:off x="0" y="796687"/>
        <a:ext cx="8001000" cy="43035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E72C1C-E2EE-42B9-9A5E-D4333905207A}">
      <dsp:nvSpPr>
        <dsp:cNvPr id="0" name=""/>
        <dsp:cNvSpPr/>
      </dsp:nvSpPr>
      <dsp:spPr>
        <a:xfrm>
          <a:off x="471240" y="1221"/>
          <a:ext cx="5773205" cy="2866412"/>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2865" tIns="41910" rIns="62865" bIns="41910" numCol="1" spcCol="1270" anchor="ctr" anchorCtr="0">
          <a:noAutofit/>
        </a:bodyPr>
        <a:lstStyle/>
        <a:p>
          <a:pPr lvl="0" algn="ctr" defTabSz="1466850" rtl="0">
            <a:lnSpc>
              <a:spcPct val="90000"/>
            </a:lnSpc>
            <a:spcBef>
              <a:spcPct val="0"/>
            </a:spcBef>
            <a:spcAft>
              <a:spcPct val="35000"/>
            </a:spcAft>
          </a:pPr>
          <a:r>
            <a:rPr lang="en-US" sz="3300" kern="1200" dirty="0" smtClean="0"/>
            <a:t>Any technical assistance or information obtained shall not result in any regulatory inspections or other enforcement actions </a:t>
          </a:r>
          <a:endParaRPr lang="en-US" sz="3300" kern="1200" dirty="0"/>
        </a:p>
      </dsp:txBody>
      <dsp:txXfrm>
        <a:off x="555194" y="85175"/>
        <a:ext cx="5605297" cy="2698504"/>
      </dsp:txXfrm>
    </dsp:sp>
    <dsp:sp modelId="{9D78FCCE-4700-4880-9CB5-9B1408D6AD02}">
      <dsp:nvSpPr>
        <dsp:cNvPr id="0" name=""/>
        <dsp:cNvSpPr/>
      </dsp:nvSpPr>
      <dsp:spPr>
        <a:xfrm>
          <a:off x="1048560" y="2867633"/>
          <a:ext cx="577320" cy="1574927"/>
        </a:xfrm>
        <a:custGeom>
          <a:avLst/>
          <a:gdLst/>
          <a:ahLst/>
          <a:cxnLst/>
          <a:rect l="0" t="0" r="0" b="0"/>
          <a:pathLst>
            <a:path>
              <a:moveTo>
                <a:pt x="0" y="0"/>
              </a:moveTo>
              <a:lnTo>
                <a:pt x="0" y="1574927"/>
              </a:lnTo>
              <a:lnTo>
                <a:pt x="577320" y="1574927"/>
              </a:lnTo>
            </a:path>
          </a:pathLst>
        </a:custGeom>
        <a:noFill/>
        <a:ln w="25400" cap="flat" cmpd="sng" algn="ctr">
          <a:solidFill>
            <a:schemeClr val="accent5">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E40161B-1AFC-46D4-9C1F-E2FB88E7B63D}">
      <dsp:nvSpPr>
        <dsp:cNvPr id="0" name=""/>
        <dsp:cNvSpPr/>
      </dsp:nvSpPr>
      <dsp:spPr>
        <a:xfrm>
          <a:off x="1625881" y="3293579"/>
          <a:ext cx="6132478" cy="2297962"/>
        </a:xfrm>
        <a:prstGeom prst="roundRect">
          <a:avLst>
            <a:gd name="adj" fmla="val 10000"/>
          </a:avLst>
        </a:prstGeom>
        <a:solidFill>
          <a:schemeClr val="accent5">
            <a:alpha val="90000"/>
            <a:tint val="40000"/>
            <a:hueOff val="0"/>
            <a:satOff val="0"/>
            <a:lumOff val="0"/>
            <a:alphaOff val="0"/>
          </a:schemeClr>
        </a:solidFill>
        <a:ln w="952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en-US" sz="2400" kern="1200" dirty="0" smtClean="0"/>
            <a:t>Unless there is a reasonable cause to believe there exists a clear and imminent threat to the public health or safety or to the environment</a:t>
          </a:r>
          <a:endParaRPr lang="en-US" sz="2400" kern="1200" dirty="0"/>
        </a:p>
      </dsp:txBody>
      <dsp:txXfrm>
        <a:off x="1693186" y="3360884"/>
        <a:ext cx="5997868" cy="21633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CDE5F8-BBB9-483B-8740-AA96A09CA3B7}">
      <dsp:nvSpPr>
        <dsp:cNvPr id="0" name=""/>
        <dsp:cNvSpPr/>
      </dsp:nvSpPr>
      <dsp:spPr>
        <a:xfrm>
          <a:off x="0" y="0"/>
          <a:ext cx="7684368" cy="887445"/>
        </a:xfrm>
        <a:prstGeom prst="roundRect">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0970" tIns="140970" rIns="140970" bIns="140970" numCol="1" spcCol="1270" anchor="ctr" anchorCtr="0">
          <a:noAutofit/>
        </a:bodyPr>
        <a:lstStyle/>
        <a:p>
          <a:pPr lvl="0" algn="l" defTabSz="1644650" rtl="0">
            <a:lnSpc>
              <a:spcPct val="90000"/>
            </a:lnSpc>
            <a:spcBef>
              <a:spcPct val="0"/>
            </a:spcBef>
            <a:spcAft>
              <a:spcPct val="35000"/>
            </a:spcAft>
          </a:pPr>
          <a:r>
            <a:rPr lang="en-US" sz="3700" kern="1200" dirty="0" smtClean="0"/>
            <a:t>Site Assistance Visits</a:t>
          </a:r>
          <a:endParaRPr lang="en-US" sz="3700" kern="1200" dirty="0"/>
        </a:p>
      </dsp:txBody>
      <dsp:txXfrm>
        <a:off x="43321" y="43321"/>
        <a:ext cx="7597726" cy="800803"/>
      </dsp:txXfrm>
    </dsp:sp>
    <dsp:sp modelId="{D3628E9B-13F2-4719-8FC3-41D1E00E139B}">
      <dsp:nvSpPr>
        <dsp:cNvPr id="0" name=""/>
        <dsp:cNvSpPr/>
      </dsp:nvSpPr>
      <dsp:spPr>
        <a:xfrm>
          <a:off x="0" y="1159555"/>
          <a:ext cx="7684368" cy="3752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3979" tIns="46990" rIns="263144" bIns="46990" numCol="1" spcCol="1270" anchor="t" anchorCtr="0">
          <a:noAutofit/>
        </a:bodyPr>
        <a:lstStyle/>
        <a:p>
          <a:pPr marL="285750" lvl="1" indent="-285750" algn="l" defTabSz="1289050" rtl="0">
            <a:lnSpc>
              <a:spcPct val="90000"/>
            </a:lnSpc>
            <a:spcBef>
              <a:spcPct val="0"/>
            </a:spcBef>
            <a:spcAft>
              <a:spcPts val="2400"/>
            </a:spcAft>
            <a:buChar char="••"/>
          </a:pPr>
          <a:r>
            <a:rPr lang="en-US" sz="2900" kern="1200" dirty="0" smtClean="0"/>
            <a:t>By invitation</a:t>
          </a:r>
          <a:endParaRPr lang="en-US" sz="2900" kern="1200" dirty="0"/>
        </a:p>
        <a:p>
          <a:pPr marL="285750" lvl="1" indent="-285750" algn="l" defTabSz="1289050" rtl="0">
            <a:lnSpc>
              <a:spcPct val="90000"/>
            </a:lnSpc>
            <a:spcBef>
              <a:spcPct val="0"/>
            </a:spcBef>
            <a:spcAft>
              <a:spcPts val="2400"/>
            </a:spcAft>
            <a:buChar char="••"/>
          </a:pPr>
          <a:r>
            <a:rPr lang="en-US" sz="2900" kern="1200" dirty="0" smtClean="0"/>
            <a:t>Low-key, unobtrusive &amp; non-disruptive</a:t>
          </a:r>
          <a:endParaRPr lang="en-US" sz="2900" kern="1200" dirty="0"/>
        </a:p>
        <a:p>
          <a:pPr marL="285750" lvl="1" indent="-285750" algn="l" defTabSz="1289050" rtl="0">
            <a:lnSpc>
              <a:spcPct val="90000"/>
            </a:lnSpc>
            <a:spcBef>
              <a:spcPct val="0"/>
            </a:spcBef>
            <a:spcAft>
              <a:spcPts val="2400"/>
            </a:spcAft>
            <a:buChar char="••"/>
          </a:pPr>
          <a:r>
            <a:rPr lang="en-US" sz="2900" kern="1200" dirty="0" smtClean="0"/>
            <a:t>May be limited to specific parts of the facility</a:t>
          </a:r>
          <a:endParaRPr lang="en-US" sz="2900" kern="1200" dirty="0"/>
        </a:p>
        <a:p>
          <a:pPr marL="285750" lvl="1" indent="-285750" algn="l" defTabSz="1289050" rtl="0">
            <a:lnSpc>
              <a:spcPct val="90000"/>
            </a:lnSpc>
            <a:spcBef>
              <a:spcPct val="0"/>
            </a:spcBef>
            <a:spcAft>
              <a:spcPts val="2400"/>
            </a:spcAft>
            <a:buChar char="••"/>
          </a:pPr>
          <a:r>
            <a:rPr lang="en-US" sz="2900" kern="1200" dirty="0" smtClean="0"/>
            <a:t>Compliance &amp; Technical assistance</a:t>
          </a:r>
          <a:endParaRPr lang="en-US" sz="2900" kern="1200" dirty="0"/>
        </a:p>
        <a:p>
          <a:pPr marL="285750" lvl="1" indent="-285750" algn="l" defTabSz="1289050" rtl="0">
            <a:lnSpc>
              <a:spcPct val="90000"/>
            </a:lnSpc>
            <a:spcBef>
              <a:spcPct val="0"/>
            </a:spcBef>
            <a:spcAft>
              <a:spcPts val="2400"/>
            </a:spcAft>
            <a:buChar char="••"/>
          </a:pPr>
          <a:r>
            <a:rPr lang="en-US" sz="2900" b="1" kern="1200" dirty="0" smtClean="0"/>
            <a:t>CONFIDENTIAL</a:t>
          </a:r>
          <a:endParaRPr lang="en-US" sz="2900" kern="1200" dirty="0"/>
        </a:p>
      </dsp:txBody>
      <dsp:txXfrm>
        <a:off x="0" y="1159555"/>
        <a:ext cx="7684368" cy="375291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258991-751A-4CAF-AE0D-39DB0F99369C}">
      <dsp:nvSpPr>
        <dsp:cNvPr id="0" name=""/>
        <dsp:cNvSpPr/>
      </dsp:nvSpPr>
      <dsp:spPr>
        <a:xfrm>
          <a:off x="3523454" y="2470597"/>
          <a:ext cx="2097090" cy="1984512"/>
        </a:xfrm>
        <a:prstGeom prst="ellipse">
          <a:avLst/>
        </a:prstGeom>
        <a:solidFill>
          <a:srgbClr val="008000"/>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n-US" sz="1800" b="1" kern="1200" cap="none" spc="0" dirty="0" smtClean="0">
              <a:ln w="18415" cmpd="sng">
                <a:prstDash val="solid"/>
              </a:ln>
              <a:effectLst>
                <a:outerShdw blurRad="63500" dir="3600000" algn="tl" rotWithShape="0">
                  <a:srgbClr val="000000">
                    <a:alpha val="70000"/>
                  </a:srgbClr>
                </a:outerShdw>
              </a:effectLst>
            </a:rPr>
            <a:t>GREEN STRATEGIES</a:t>
          </a:r>
          <a:endParaRPr lang="en-US" sz="1800" b="1" kern="1200" cap="none" spc="0" dirty="0">
            <a:ln w="18415" cmpd="sng">
              <a:prstDash val="solid"/>
            </a:ln>
            <a:effectLst>
              <a:outerShdw blurRad="63500" dir="3600000" algn="tl" rotWithShape="0">
                <a:srgbClr val="000000">
                  <a:alpha val="70000"/>
                </a:srgbClr>
              </a:outerShdw>
            </a:effectLst>
          </a:endParaRPr>
        </a:p>
      </dsp:txBody>
      <dsp:txXfrm>
        <a:off x="3830566" y="2761222"/>
        <a:ext cx="1482866" cy="1403262"/>
      </dsp:txXfrm>
    </dsp:sp>
    <dsp:sp modelId="{93F7A40C-92CE-41AC-B6CF-462EA7998199}">
      <dsp:nvSpPr>
        <dsp:cNvPr id="0" name=""/>
        <dsp:cNvSpPr/>
      </dsp:nvSpPr>
      <dsp:spPr>
        <a:xfrm rot="16200000">
          <a:off x="4400843" y="1847666"/>
          <a:ext cx="342313" cy="619363"/>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b="1" kern="1200"/>
        </a:p>
      </dsp:txBody>
      <dsp:txXfrm>
        <a:off x="4452190" y="2022886"/>
        <a:ext cx="239619" cy="371617"/>
      </dsp:txXfrm>
    </dsp:sp>
    <dsp:sp modelId="{4ACAF960-D444-4AA0-87D4-33F85D11C360}">
      <dsp:nvSpPr>
        <dsp:cNvPr id="0" name=""/>
        <dsp:cNvSpPr/>
      </dsp:nvSpPr>
      <dsp:spPr>
        <a:xfrm>
          <a:off x="3661171" y="3066"/>
          <a:ext cx="1821656" cy="1821656"/>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n-US" sz="1800" b="1" kern="1200" dirty="0" smtClean="0"/>
            <a:t>Cut Costs</a:t>
          </a:r>
          <a:endParaRPr lang="en-US" sz="1800" b="1" kern="1200" dirty="0"/>
        </a:p>
      </dsp:txBody>
      <dsp:txXfrm>
        <a:off x="3927946" y="269841"/>
        <a:ext cx="1288106" cy="1288106"/>
      </dsp:txXfrm>
    </dsp:sp>
    <dsp:sp modelId="{125A9B78-AD24-4FB6-80F2-D70B8E79AA9A}">
      <dsp:nvSpPr>
        <dsp:cNvPr id="0" name=""/>
        <dsp:cNvSpPr/>
      </dsp:nvSpPr>
      <dsp:spPr>
        <a:xfrm rot="20520000">
          <a:off x="5680566" y="2741712"/>
          <a:ext cx="315550" cy="619363"/>
        </a:xfrm>
        <a:prstGeom prst="rightArrow">
          <a:avLst>
            <a:gd name="adj1" fmla="val 60000"/>
            <a:gd name="adj2" fmla="val 50000"/>
          </a:avLst>
        </a:prstGeom>
        <a:solidFill>
          <a:schemeClr val="accent1">
            <a:lumMod val="7500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b="1" kern="1200"/>
        </a:p>
      </dsp:txBody>
      <dsp:txXfrm>
        <a:off x="5682883" y="2880212"/>
        <a:ext cx="220885" cy="371617"/>
      </dsp:txXfrm>
    </dsp:sp>
    <dsp:sp modelId="{22490240-1519-4816-9598-1E4365A9D090}">
      <dsp:nvSpPr>
        <dsp:cNvPr id="0" name=""/>
        <dsp:cNvSpPr/>
      </dsp:nvSpPr>
      <dsp:spPr>
        <a:xfrm>
          <a:off x="6085376" y="1764354"/>
          <a:ext cx="1821656" cy="1821656"/>
        </a:xfrm>
        <a:prstGeom prst="ellipse">
          <a:avLst/>
        </a:prstGeom>
        <a:solidFill>
          <a:schemeClr val="accent1">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n-US" sz="1800" b="1" kern="1200" dirty="0" smtClean="0"/>
            <a:t>Improve Operations</a:t>
          </a:r>
          <a:endParaRPr lang="en-US" sz="1800" b="1" kern="1200" dirty="0"/>
        </a:p>
      </dsp:txBody>
      <dsp:txXfrm>
        <a:off x="6352151" y="2031129"/>
        <a:ext cx="1288106" cy="1288106"/>
      </dsp:txXfrm>
    </dsp:sp>
    <dsp:sp modelId="{A85D3AC4-E4F2-49C0-9CEF-1E41D9C6E4F0}">
      <dsp:nvSpPr>
        <dsp:cNvPr id="0" name=""/>
        <dsp:cNvSpPr/>
      </dsp:nvSpPr>
      <dsp:spPr>
        <a:xfrm rot="3240000">
          <a:off x="5178651" y="4217018"/>
          <a:ext cx="332556" cy="619363"/>
        </a:xfrm>
        <a:prstGeom prst="rightArrow">
          <a:avLst>
            <a:gd name="adj1" fmla="val 60000"/>
            <a:gd name="adj2" fmla="val 50000"/>
          </a:avLst>
        </a:prstGeom>
        <a:solidFill>
          <a:srgbClr val="025198"/>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b="1" kern="1200"/>
        </a:p>
      </dsp:txBody>
      <dsp:txXfrm>
        <a:off x="5199214" y="4300534"/>
        <a:ext cx="232789" cy="371617"/>
      </dsp:txXfrm>
    </dsp:sp>
    <dsp:sp modelId="{81CF0F8F-CCF4-4767-BEBB-88CB159817DB}">
      <dsp:nvSpPr>
        <dsp:cNvPr id="0" name=""/>
        <dsp:cNvSpPr/>
      </dsp:nvSpPr>
      <dsp:spPr>
        <a:xfrm>
          <a:off x="5159412" y="4614177"/>
          <a:ext cx="1821656" cy="1821656"/>
        </a:xfrm>
        <a:prstGeom prst="ellipse">
          <a:avLst/>
        </a:prstGeom>
        <a:solidFill>
          <a:srgbClr val="0C788E"/>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n-US" sz="1800" b="1" kern="1200" dirty="0" smtClean="0"/>
            <a:t>Foster Innovation</a:t>
          </a:r>
          <a:endParaRPr lang="en-US" sz="1800" b="1" kern="1200" dirty="0"/>
        </a:p>
      </dsp:txBody>
      <dsp:txXfrm>
        <a:off x="5426187" y="4880952"/>
        <a:ext cx="1288106" cy="1288106"/>
      </dsp:txXfrm>
    </dsp:sp>
    <dsp:sp modelId="{0F640A2F-FAAB-47FA-BAE9-42371CBE2188}">
      <dsp:nvSpPr>
        <dsp:cNvPr id="0" name=""/>
        <dsp:cNvSpPr/>
      </dsp:nvSpPr>
      <dsp:spPr>
        <a:xfrm rot="7560000">
          <a:off x="3632792" y="4217018"/>
          <a:ext cx="332556" cy="619363"/>
        </a:xfrm>
        <a:prstGeom prst="rightArrow">
          <a:avLst>
            <a:gd name="adj1" fmla="val 60000"/>
            <a:gd name="adj2" fmla="val 50000"/>
          </a:avLst>
        </a:prstGeom>
        <a:solidFill>
          <a:schemeClr val="accent2">
            <a:lumMod val="60000"/>
            <a:lumOff val="4000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b="1" kern="1200"/>
        </a:p>
      </dsp:txBody>
      <dsp:txXfrm rot="10800000">
        <a:off x="3711996" y="4300534"/>
        <a:ext cx="232789" cy="371617"/>
      </dsp:txXfrm>
    </dsp:sp>
    <dsp:sp modelId="{5E729821-8BC4-46EC-98C2-281BBF5329E5}">
      <dsp:nvSpPr>
        <dsp:cNvPr id="0" name=""/>
        <dsp:cNvSpPr/>
      </dsp:nvSpPr>
      <dsp:spPr>
        <a:xfrm>
          <a:off x="2162931" y="4614177"/>
          <a:ext cx="1821656" cy="1821656"/>
        </a:xfrm>
        <a:prstGeom prst="ellipse">
          <a:avLst/>
        </a:prstGeom>
        <a:solidFill>
          <a:schemeClr val="accent6">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n-US" sz="1800" b="1" kern="1200" dirty="0" smtClean="0"/>
            <a:t>Engage Employees </a:t>
          </a:r>
          <a:endParaRPr lang="en-US" sz="1800" b="1" kern="1200" dirty="0"/>
        </a:p>
      </dsp:txBody>
      <dsp:txXfrm>
        <a:off x="2429706" y="4880952"/>
        <a:ext cx="1288106" cy="1288106"/>
      </dsp:txXfrm>
    </dsp:sp>
    <dsp:sp modelId="{0F6A1787-3EC1-4A76-B31E-64C1F7EAA002}">
      <dsp:nvSpPr>
        <dsp:cNvPr id="0" name=""/>
        <dsp:cNvSpPr/>
      </dsp:nvSpPr>
      <dsp:spPr>
        <a:xfrm rot="11880000">
          <a:off x="3147882" y="2741712"/>
          <a:ext cx="315550" cy="619363"/>
        </a:xfrm>
        <a:prstGeom prst="rightArrow">
          <a:avLst>
            <a:gd name="adj1" fmla="val 60000"/>
            <a:gd name="adj2" fmla="val 50000"/>
          </a:avLst>
        </a:prstGeom>
        <a:solidFill>
          <a:srgbClr val="FFC000"/>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b="1" kern="1200"/>
        </a:p>
      </dsp:txBody>
      <dsp:txXfrm rot="10800000">
        <a:off x="3240230" y="2880212"/>
        <a:ext cx="220885" cy="371617"/>
      </dsp:txXfrm>
    </dsp:sp>
    <dsp:sp modelId="{0DD1A7DC-10E1-4570-BB5D-56B603C347CB}">
      <dsp:nvSpPr>
        <dsp:cNvPr id="0" name=""/>
        <dsp:cNvSpPr/>
      </dsp:nvSpPr>
      <dsp:spPr>
        <a:xfrm>
          <a:off x="1236967" y="1764354"/>
          <a:ext cx="1821656" cy="1821656"/>
        </a:xfrm>
        <a:prstGeom prst="ellipse">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n-US" sz="1800" b="1" kern="1200" dirty="0" smtClean="0"/>
            <a:t>Satisfy Customers</a:t>
          </a:r>
          <a:endParaRPr lang="en-US" sz="1800" b="1" kern="1200" dirty="0"/>
        </a:p>
      </dsp:txBody>
      <dsp:txXfrm>
        <a:off x="1503742" y="2031129"/>
        <a:ext cx="1288106" cy="128810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76D8BC-8059-4D68-8950-834DA0741AAB}">
      <dsp:nvSpPr>
        <dsp:cNvPr id="0" name=""/>
        <dsp:cNvSpPr/>
      </dsp:nvSpPr>
      <dsp:spPr>
        <a:xfrm>
          <a:off x="282535" y="372"/>
          <a:ext cx="2514227" cy="1508536"/>
        </a:xfrm>
        <a:prstGeom prst="rect">
          <a:avLst/>
        </a:prstGeom>
        <a:gradFill rotWithShape="0">
          <a:gsLst>
            <a:gs pos="0">
              <a:schemeClr val="accent6">
                <a:alpha val="90000"/>
                <a:hueOff val="0"/>
                <a:satOff val="0"/>
                <a:lumOff val="0"/>
                <a:alphaOff val="0"/>
                <a:shade val="51000"/>
                <a:satMod val="130000"/>
              </a:schemeClr>
            </a:gs>
            <a:gs pos="80000">
              <a:schemeClr val="accent6">
                <a:alpha val="90000"/>
                <a:hueOff val="0"/>
                <a:satOff val="0"/>
                <a:lumOff val="0"/>
                <a:alphaOff val="0"/>
                <a:shade val="93000"/>
                <a:satMod val="130000"/>
              </a:schemeClr>
            </a:gs>
            <a:gs pos="100000">
              <a:schemeClr val="accent6">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1. Production of defects 	</a:t>
          </a:r>
          <a:endParaRPr lang="en-US" sz="2300" kern="1200" dirty="0"/>
        </a:p>
      </dsp:txBody>
      <dsp:txXfrm>
        <a:off x="282535" y="372"/>
        <a:ext cx="2514227" cy="1508536"/>
      </dsp:txXfrm>
    </dsp:sp>
    <dsp:sp modelId="{DD20FFEA-04D0-4178-8D36-206353539903}">
      <dsp:nvSpPr>
        <dsp:cNvPr id="0" name=""/>
        <dsp:cNvSpPr/>
      </dsp:nvSpPr>
      <dsp:spPr>
        <a:xfrm>
          <a:off x="3048186" y="372"/>
          <a:ext cx="2514227" cy="1508536"/>
        </a:xfrm>
        <a:prstGeom prst="rect">
          <a:avLst/>
        </a:prstGeom>
        <a:gradFill rotWithShape="0">
          <a:gsLst>
            <a:gs pos="0">
              <a:schemeClr val="accent6">
                <a:alpha val="90000"/>
                <a:hueOff val="0"/>
                <a:satOff val="0"/>
                <a:lumOff val="0"/>
                <a:alphaOff val="-6667"/>
                <a:shade val="51000"/>
                <a:satMod val="130000"/>
              </a:schemeClr>
            </a:gs>
            <a:gs pos="80000">
              <a:schemeClr val="accent6">
                <a:alpha val="90000"/>
                <a:hueOff val="0"/>
                <a:satOff val="0"/>
                <a:lumOff val="0"/>
                <a:alphaOff val="-6667"/>
                <a:shade val="93000"/>
                <a:satMod val="130000"/>
              </a:schemeClr>
            </a:gs>
            <a:gs pos="100000">
              <a:schemeClr val="accent6">
                <a:alpha val="90000"/>
                <a:hueOff val="0"/>
                <a:satOff val="0"/>
                <a:lumOff val="0"/>
                <a:alphaOff val="-6667"/>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2. Overproduction ahead of demand 	</a:t>
          </a:r>
          <a:endParaRPr lang="en-US" sz="2300" kern="1200" dirty="0"/>
        </a:p>
      </dsp:txBody>
      <dsp:txXfrm>
        <a:off x="3048186" y="372"/>
        <a:ext cx="2514227" cy="1508536"/>
      </dsp:txXfrm>
    </dsp:sp>
    <dsp:sp modelId="{A4A9F1BE-4D94-4E3D-A8A8-42240F41E3A1}">
      <dsp:nvSpPr>
        <dsp:cNvPr id="0" name=""/>
        <dsp:cNvSpPr/>
      </dsp:nvSpPr>
      <dsp:spPr>
        <a:xfrm>
          <a:off x="5813836" y="372"/>
          <a:ext cx="2514227" cy="1508536"/>
        </a:xfrm>
        <a:prstGeom prst="rect">
          <a:avLst/>
        </a:prstGeom>
        <a:gradFill rotWithShape="0">
          <a:gsLst>
            <a:gs pos="0">
              <a:schemeClr val="accent6">
                <a:alpha val="90000"/>
                <a:hueOff val="0"/>
                <a:satOff val="0"/>
                <a:lumOff val="0"/>
                <a:alphaOff val="-13333"/>
                <a:shade val="51000"/>
                <a:satMod val="130000"/>
              </a:schemeClr>
            </a:gs>
            <a:gs pos="80000">
              <a:schemeClr val="accent6">
                <a:alpha val="90000"/>
                <a:hueOff val="0"/>
                <a:satOff val="0"/>
                <a:lumOff val="0"/>
                <a:alphaOff val="-13333"/>
                <a:shade val="93000"/>
                <a:satMod val="130000"/>
              </a:schemeClr>
            </a:gs>
            <a:gs pos="100000">
              <a:schemeClr val="accent6">
                <a:alpha val="90000"/>
                <a:hueOff val="0"/>
                <a:satOff val="0"/>
                <a:lumOff val="0"/>
                <a:alphaOff val="-1333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3. Unnecessary transport of materials 	</a:t>
          </a:r>
          <a:endParaRPr lang="en-US" sz="2300" kern="1200" dirty="0"/>
        </a:p>
      </dsp:txBody>
      <dsp:txXfrm>
        <a:off x="5813836" y="372"/>
        <a:ext cx="2514227" cy="1508536"/>
      </dsp:txXfrm>
    </dsp:sp>
    <dsp:sp modelId="{75EA80B0-C07A-4F56-BDD0-E4E1DBA44C09}">
      <dsp:nvSpPr>
        <dsp:cNvPr id="0" name=""/>
        <dsp:cNvSpPr/>
      </dsp:nvSpPr>
      <dsp:spPr>
        <a:xfrm>
          <a:off x="282535" y="1760331"/>
          <a:ext cx="2514227" cy="1508536"/>
        </a:xfrm>
        <a:prstGeom prst="rect">
          <a:avLst/>
        </a:prstGeom>
        <a:gradFill rotWithShape="0">
          <a:gsLst>
            <a:gs pos="0">
              <a:schemeClr val="accent6">
                <a:alpha val="90000"/>
                <a:hueOff val="0"/>
                <a:satOff val="0"/>
                <a:lumOff val="0"/>
                <a:alphaOff val="-20000"/>
                <a:shade val="51000"/>
                <a:satMod val="130000"/>
              </a:schemeClr>
            </a:gs>
            <a:gs pos="80000">
              <a:schemeClr val="accent6">
                <a:alpha val="90000"/>
                <a:hueOff val="0"/>
                <a:satOff val="0"/>
                <a:lumOff val="0"/>
                <a:alphaOff val="-20000"/>
                <a:shade val="93000"/>
                <a:satMod val="130000"/>
              </a:schemeClr>
            </a:gs>
            <a:gs pos="100000">
              <a:schemeClr val="accent6">
                <a:alpha val="90000"/>
                <a:hueOff val="0"/>
                <a:satOff val="0"/>
                <a:lumOff val="0"/>
                <a:alpha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4. Waiting for the next process step 	</a:t>
          </a:r>
          <a:endParaRPr lang="en-US" sz="2300" kern="1200" dirty="0"/>
        </a:p>
      </dsp:txBody>
      <dsp:txXfrm>
        <a:off x="282535" y="1760331"/>
        <a:ext cx="2514227" cy="1508536"/>
      </dsp:txXfrm>
    </dsp:sp>
    <dsp:sp modelId="{5937258D-0B99-4ABC-B5DC-2D4B677579B3}">
      <dsp:nvSpPr>
        <dsp:cNvPr id="0" name=""/>
        <dsp:cNvSpPr/>
      </dsp:nvSpPr>
      <dsp:spPr>
        <a:xfrm>
          <a:off x="3048186" y="1760331"/>
          <a:ext cx="2514227" cy="1508536"/>
        </a:xfrm>
        <a:prstGeom prst="rect">
          <a:avLst/>
        </a:prstGeom>
        <a:gradFill rotWithShape="0">
          <a:gsLst>
            <a:gs pos="0">
              <a:schemeClr val="accent6">
                <a:alpha val="90000"/>
                <a:hueOff val="0"/>
                <a:satOff val="0"/>
                <a:lumOff val="0"/>
                <a:alphaOff val="-26667"/>
                <a:shade val="51000"/>
                <a:satMod val="130000"/>
              </a:schemeClr>
            </a:gs>
            <a:gs pos="80000">
              <a:schemeClr val="accent6">
                <a:alpha val="90000"/>
                <a:hueOff val="0"/>
                <a:satOff val="0"/>
                <a:lumOff val="0"/>
                <a:alphaOff val="-26667"/>
                <a:shade val="93000"/>
                <a:satMod val="130000"/>
              </a:schemeClr>
            </a:gs>
            <a:gs pos="100000">
              <a:schemeClr val="accent6">
                <a:alpha val="90000"/>
                <a:hueOff val="0"/>
                <a:satOff val="0"/>
                <a:lumOff val="0"/>
                <a:alphaOff val="-26667"/>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5. Inventories (excess material and information) </a:t>
          </a:r>
          <a:endParaRPr lang="en-US" sz="2300" kern="1200" dirty="0"/>
        </a:p>
      </dsp:txBody>
      <dsp:txXfrm>
        <a:off x="3048186" y="1760331"/>
        <a:ext cx="2514227" cy="1508536"/>
      </dsp:txXfrm>
    </dsp:sp>
    <dsp:sp modelId="{FF953C4D-AC16-494C-B396-5C392FC542A1}">
      <dsp:nvSpPr>
        <dsp:cNvPr id="0" name=""/>
        <dsp:cNvSpPr/>
      </dsp:nvSpPr>
      <dsp:spPr>
        <a:xfrm>
          <a:off x="5813836" y="1760331"/>
          <a:ext cx="2514227" cy="1508536"/>
        </a:xfrm>
        <a:prstGeom prst="rect">
          <a:avLst/>
        </a:prstGeom>
        <a:gradFill rotWithShape="0">
          <a:gsLst>
            <a:gs pos="0">
              <a:schemeClr val="accent6">
                <a:alpha val="90000"/>
                <a:hueOff val="0"/>
                <a:satOff val="0"/>
                <a:lumOff val="0"/>
                <a:alphaOff val="-33333"/>
                <a:shade val="51000"/>
                <a:satMod val="130000"/>
              </a:schemeClr>
            </a:gs>
            <a:gs pos="80000">
              <a:schemeClr val="accent6">
                <a:alpha val="90000"/>
                <a:hueOff val="0"/>
                <a:satOff val="0"/>
                <a:lumOff val="0"/>
                <a:alphaOff val="-33333"/>
                <a:shade val="93000"/>
                <a:satMod val="130000"/>
              </a:schemeClr>
            </a:gs>
            <a:gs pos="100000">
              <a:schemeClr val="accent6">
                <a:alpha val="90000"/>
                <a:hueOff val="0"/>
                <a:satOff val="0"/>
                <a:lumOff val="0"/>
                <a:alphaOff val="-3333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6. Unnecessary movement by employees 	</a:t>
          </a:r>
          <a:endParaRPr lang="en-US" sz="2300" kern="1200" dirty="0"/>
        </a:p>
      </dsp:txBody>
      <dsp:txXfrm>
        <a:off x="5813836" y="1760331"/>
        <a:ext cx="2514227" cy="1508536"/>
      </dsp:txXfrm>
    </dsp:sp>
    <dsp:sp modelId="{1294ECBF-9937-49CF-B59C-BA15DB64538E}">
      <dsp:nvSpPr>
        <dsp:cNvPr id="0" name=""/>
        <dsp:cNvSpPr/>
      </dsp:nvSpPr>
      <dsp:spPr>
        <a:xfrm>
          <a:off x="3048186" y="3520291"/>
          <a:ext cx="2514227" cy="1508536"/>
        </a:xfrm>
        <a:prstGeom prst="rect">
          <a:avLst/>
        </a:prstGeom>
        <a:gradFill rotWithShape="0">
          <a:gsLst>
            <a:gs pos="0">
              <a:schemeClr val="accent6">
                <a:alpha val="90000"/>
                <a:hueOff val="0"/>
                <a:satOff val="0"/>
                <a:lumOff val="0"/>
                <a:alphaOff val="-40000"/>
                <a:shade val="51000"/>
                <a:satMod val="130000"/>
              </a:schemeClr>
            </a:gs>
            <a:gs pos="80000">
              <a:schemeClr val="accent6">
                <a:alpha val="90000"/>
                <a:hueOff val="0"/>
                <a:satOff val="0"/>
                <a:lumOff val="0"/>
                <a:alphaOff val="-40000"/>
                <a:shade val="93000"/>
                <a:satMod val="130000"/>
              </a:schemeClr>
            </a:gs>
            <a:gs pos="100000">
              <a:schemeClr val="accent6">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7. Over-processing 	</a:t>
          </a:r>
          <a:endParaRPr lang="en-US" sz="2300" kern="1200" dirty="0"/>
        </a:p>
      </dsp:txBody>
      <dsp:txXfrm>
        <a:off x="3048186" y="3520291"/>
        <a:ext cx="2514227" cy="150853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9D42F0-FC85-4887-89D2-775EDC29016B}">
      <dsp:nvSpPr>
        <dsp:cNvPr id="0" name=""/>
        <dsp:cNvSpPr/>
      </dsp:nvSpPr>
      <dsp:spPr>
        <a:xfrm>
          <a:off x="0" y="102299"/>
          <a:ext cx="8229600" cy="1559025"/>
        </a:xfrm>
        <a:prstGeom prst="roundRect">
          <a:avLst/>
        </a:prstGeom>
        <a:solidFill>
          <a:srgbClr val="3399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l" defTabSz="2889250" rtl="0">
            <a:lnSpc>
              <a:spcPct val="90000"/>
            </a:lnSpc>
            <a:spcBef>
              <a:spcPct val="0"/>
            </a:spcBef>
            <a:spcAft>
              <a:spcPct val="35000"/>
            </a:spcAft>
          </a:pPr>
          <a:r>
            <a:rPr lang="en-US" sz="6500" kern="1200" dirty="0" err="1" smtClean="0"/>
            <a:t>OKStar</a:t>
          </a:r>
          <a:r>
            <a:rPr lang="en-US" sz="6500" kern="1200" dirty="0" smtClean="0"/>
            <a:t> Process</a:t>
          </a:r>
          <a:endParaRPr lang="en-US" sz="6500" kern="1200" dirty="0"/>
        </a:p>
      </dsp:txBody>
      <dsp:txXfrm>
        <a:off x="76105" y="178404"/>
        <a:ext cx="8077390" cy="1406815"/>
      </dsp:txXfrm>
    </dsp:sp>
    <dsp:sp modelId="{C0A7E5C8-E8A2-462E-AD36-FDF072607C58}">
      <dsp:nvSpPr>
        <dsp:cNvPr id="0" name=""/>
        <dsp:cNvSpPr/>
      </dsp:nvSpPr>
      <dsp:spPr>
        <a:xfrm>
          <a:off x="0" y="1763625"/>
          <a:ext cx="8229600" cy="4103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0480" rIns="170688" bIns="30480" numCol="1" spcCol="1270" anchor="t" anchorCtr="0">
          <a:noAutofit/>
        </a:bodyPr>
        <a:lstStyle/>
        <a:p>
          <a:pPr marL="285750" lvl="1" indent="-285750" algn="l" defTabSz="1333500" rtl="0">
            <a:lnSpc>
              <a:spcPct val="90000"/>
            </a:lnSpc>
            <a:spcBef>
              <a:spcPct val="0"/>
            </a:spcBef>
            <a:spcAft>
              <a:spcPts val="1200"/>
            </a:spcAft>
            <a:buChar char="••"/>
          </a:pPr>
          <a:r>
            <a:rPr lang="en-US" sz="3000" kern="1200" dirty="0" smtClean="0"/>
            <a:t>Background compliance check</a:t>
          </a:r>
          <a:endParaRPr lang="en-US" sz="3000" kern="1200" dirty="0"/>
        </a:p>
        <a:p>
          <a:pPr marL="457200" lvl="2" indent="-228600" algn="l" defTabSz="1066800" rtl="0">
            <a:lnSpc>
              <a:spcPct val="90000"/>
            </a:lnSpc>
            <a:spcBef>
              <a:spcPct val="0"/>
            </a:spcBef>
            <a:spcAft>
              <a:spcPts val="1200"/>
            </a:spcAft>
            <a:buChar char="••"/>
          </a:pPr>
          <a:r>
            <a:rPr lang="en-US" sz="2400" kern="1200" dirty="0" smtClean="0"/>
            <a:t>AQD, WQD, LPD, Municipal Wastewater</a:t>
          </a:r>
          <a:endParaRPr lang="en-US" sz="2400" kern="1200" dirty="0"/>
        </a:p>
        <a:p>
          <a:pPr marL="285750" lvl="1" indent="-285750" algn="l" defTabSz="1333500" rtl="0">
            <a:lnSpc>
              <a:spcPct val="90000"/>
            </a:lnSpc>
            <a:spcBef>
              <a:spcPct val="0"/>
            </a:spcBef>
            <a:spcAft>
              <a:spcPts val="1200"/>
            </a:spcAft>
            <a:buChar char="••"/>
          </a:pPr>
          <a:r>
            <a:rPr lang="en-US" sz="3000" kern="1200" dirty="0" smtClean="0"/>
            <a:t>Complete application—self assessment</a:t>
          </a:r>
          <a:endParaRPr lang="en-US" sz="3000" kern="1200" dirty="0"/>
        </a:p>
        <a:p>
          <a:pPr marL="285750" lvl="1" indent="-285750" algn="l" defTabSz="1333500" rtl="0">
            <a:lnSpc>
              <a:spcPct val="90000"/>
            </a:lnSpc>
            <a:spcBef>
              <a:spcPct val="0"/>
            </a:spcBef>
            <a:spcAft>
              <a:spcPts val="1200"/>
            </a:spcAft>
            <a:buChar char="••"/>
          </a:pPr>
          <a:r>
            <a:rPr lang="en-US" sz="3000" kern="1200" smtClean="0"/>
            <a:t>Site visit to review application </a:t>
          </a:r>
          <a:endParaRPr lang="en-US" sz="3000" kern="1200"/>
        </a:p>
        <a:p>
          <a:pPr marL="285750" lvl="1" indent="-285750" algn="l" defTabSz="1333500" rtl="0">
            <a:lnSpc>
              <a:spcPct val="90000"/>
            </a:lnSpc>
            <a:spcBef>
              <a:spcPct val="0"/>
            </a:spcBef>
            <a:spcAft>
              <a:spcPts val="1200"/>
            </a:spcAft>
            <a:buChar char="••"/>
          </a:pPr>
          <a:r>
            <a:rPr lang="en-US" sz="3000" kern="1200" dirty="0" smtClean="0"/>
            <a:t>Review and determine level of recognition </a:t>
          </a:r>
          <a:endParaRPr lang="en-US" sz="3000" kern="1200" dirty="0"/>
        </a:p>
        <a:p>
          <a:pPr marL="285750" lvl="1" indent="-285750" algn="l" defTabSz="1333500" rtl="0">
            <a:lnSpc>
              <a:spcPct val="90000"/>
            </a:lnSpc>
            <a:spcBef>
              <a:spcPct val="0"/>
            </a:spcBef>
            <a:spcAft>
              <a:spcPts val="1200"/>
            </a:spcAft>
            <a:buChar char="••"/>
          </a:pPr>
          <a:r>
            <a:rPr lang="en-US" sz="3000" kern="1200" dirty="0" smtClean="0"/>
            <a:t>Notification and suggestions for improvement</a:t>
          </a:r>
          <a:endParaRPr lang="en-US" sz="3000" kern="1200" dirty="0"/>
        </a:p>
      </dsp:txBody>
      <dsp:txXfrm>
        <a:off x="0" y="1763625"/>
        <a:ext cx="8229600" cy="4103775"/>
      </dsp:txXfrm>
    </dsp:sp>
  </dsp:spTree>
</dsp:drawing>
</file>

<file path=ppt/diagrams/layout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ther" pri="12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62BA56F3-00C3-43A0-8446-834434F0C468}" type="datetimeFigureOut">
              <a:rPr lang="en-US"/>
              <a:pPr>
                <a:defRPr/>
              </a:pPr>
              <a:t>6/12/2015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38B78D52-3DE5-4245-804D-27A4E87745F9}" type="slidenum">
              <a:rPr lang="en-US"/>
              <a:pPr>
                <a:defRPr/>
              </a:pPr>
              <a:t>‹#›</a:t>
            </a:fld>
            <a:endParaRPr lang="en-US"/>
          </a:p>
        </p:txBody>
      </p:sp>
    </p:spTree>
    <p:extLst>
      <p:ext uri="{BB962C8B-B14F-4D97-AF65-F5344CB8AC3E}">
        <p14:creationId xmlns:p14="http://schemas.microsoft.com/office/powerpoint/2010/main" val="315669291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000" kern="1200">
        <a:solidFill>
          <a:schemeClr val="tx1"/>
        </a:solidFill>
        <a:latin typeface="+mn-lt"/>
        <a:ea typeface="+mn-ea"/>
        <a:cs typeface="+mn-cs"/>
      </a:defRPr>
    </a:lvl1pPr>
    <a:lvl2pPr marL="457200" algn="l" rtl="0" fontAlgn="base">
      <a:spcBef>
        <a:spcPct val="30000"/>
      </a:spcBef>
      <a:spcAft>
        <a:spcPct val="0"/>
      </a:spcAft>
      <a:defRPr sz="1000" kern="1200">
        <a:solidFill>
          <a:schemeClr val="tx1"/>
        </a:solidFill>
        <a:latin typeface="+mn-lt"/>
        <a:ea typeface="+mn-ea"/>
        <a:cs typeface="+mn-cs"/>
      </a:defRPr>
    </a:lvl2pPr>
    <a:lvl3pPr marL="914400" algn="l" rtl="0" fontAlgn="base">
      <a:spcBef>
        <a:spcPct val="30000"/>
      </a:spcBef>
      <a:spcAft>
        <a:spcPct val="0"/>
      </a:spcAft>
      <a:defRPr sz="1000" kern="1200">
        <a:solidFill>
          <a:schemeClr val="tx1"/>
        </a:solidFill>
        <a:latin typeface="+mn-lt"/>
        <a:ea typeface="+mn-ea"/>
        <a:cs typeface="+mn-cs"/>
      </a:defRPr>
    </a:lvl3pPr>
    <a:lvl4pPr marL="1371600" algn="l" rtl="0" fontAlgn="base">
      <a:spcBef>
        <a:spcPct val="30000"/>
      </a:spcBef>
      <a:spcAft>
        <a:spcPct val="0"/>
      </a:spcAft>
      <a:defRPr sz="1000" kern="1200">
        <a:solidFill>
          <a:schemeClr val="tx1"/>
        </a:solidFill>
        <a:latin typeface="+mn-lt"/>
        <a:ea typeface="+mn-ea"/>
        <a:cs typeface="+mn-cs"/>
      </a:defRPr>
    </a:lvl4pPr>
    <a:lvl5pPr marL="1828800" algn="l" rtl="0" fontAlgn="base">
      <a:spcBef>
        <a:spcPct val="30000"/>
      </a:spcBef>
      <a:spcAft>
        <a:spcPct val="0"/>
      </a:spcAft>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8B78D52-3DE5-4245-804D-27A4E87745F9}" type="slidenum">
              <a:rPr lang="en-US" smtClean="0"/>
              <a:pPr>
                <a:defRPr/>
              </a:pPr>
              <a:t>5</a:t>
            </a:fld>
            <a:endParaRPr lang="en-US"/>
          </a:p>
        </p:txBody>
      </p:sp>
    </p:spTree>
    <p:extLst>
      <p:ext uri="{BB962C8B-B14F-4D97-AF65-F5344CB8AC3E}">
        <p14:creationId xmlns:p14="http://schemas.microsoft.com/office/powerpoint/2010/main" val="28683534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8B78D52-3DE5-4245-804D-27A4E87745F9}" type="slidenum">
              <a:rPr lang="en-US" smtClean="0"/>
              <a:pPr>
                <a:defRPr/>
              </a:pPr>
              <a:t>29</a:t>
            </a:fld>
            <a:endParaRPr lang="en-US"/>
          </a:p>
        </p:txBody>
      </p:sp>
    </p:spTree>
    <p:extLst>
      <p:ext uri="{BB962C8B-B14F-4D97-AF65-F5344CB8AC3E}">
        <p14:creationId xmlns:p14="http://schemas.microsoft.com/office/powerpoint/2010/main" val="2188244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0869F95-484F-41EE-8094-AF283038C587}" type="slidenum">
              <a:rPr lang="en-US">
                <a:latin typeface="Arial" pitchFamily="34" charset="0"/>
              </a:rPr>
              <a:pPr/>
              <a:t>12</a:t>
            </a:fld>
            <a:endParaRPr lang="en-US">
              <a:latin typeface="Arial" pitchFamily="34" charset="0"/>
            </a:endParaRPr>
          </a:p>
        </p:txBody>
      </p:sp>
      <p:sp>
        <p:nvSpPr>
          <p:cNvPr id="4096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eaLnBrk="0" hangingPunct="0"/>
            <a:fld id="{C5899156-E06E-4687-8553-D0A0AD9956F2}" type="slidenum">
              <a:rPr lang="en-US" sz="1200">
                <a:latin typeface="Times New Roman" pitchFamily="18" charset="0"/>
                <a:cs typeface="Arial" pitchFamily="34" charset="0"/>
              </a:rPr>
              <a:pPr algn="r" eaLnBrk="0" hangingPunct="0"/>
              <a:t>12</a:t>
            </a:fld>
            <a:endParaRPr lang="en-US" sz="1200">
              <a:latin typeface="Times New Roman" pitchFamily="18" charset="0"/>
              <a:cs typeface="Arial" pitchFamily="34" charset="0"/>
            </a:endParaRPr>
          </a:p>
        </p:txBody>
      </p:sp>
      <p:sp>
        <p:nvSpPr>
          <p:cNvPr id="40964" name="Rectangle 2"/>
          <p:cNvSpPr>
            <a:spLocks noGrp="1" noRot="1" noChangeAspect="1" noChangeArrowheads="1" noTextEdit="1"/>
          </p:cNvSpPr>
          <p:nvPr>
            <p:ph type="sldImg"/>
          </p:nvPr>
        </p:nvSpPr>
        <p:spPr bwMode="auto">
          <a:xfrm>
            <a:off x="1144588" y="687388"/>
            <a:ext cx="4570412" cy="3427412"/>
          </a:xfrm>
          <a:noFill/>
          <a:ln>
            <a:solidFill>
              <a:srgbClr val="000000"/>
            </a:solidFill>
            <a:miter lim="800000"/>
            <a:headEnd/>
            <a:tailEnd/>
          </a:ln>
        </p:spPr>
      </p:sp>
      <p:sp>
        <p:nvSpPr>
          <p:cNvPr id="40965" name="Rectangle 3"/>
          <p:cNvSpPr>
            <a:spLocks noGrp="1" noChangeArrowheads="1"/>
          </p:cNvSpPr>
          <p:nvPr>
            <p:ph type="body" idx="1"/>
          </p:nvPr>
        </p:nvSpPr>
        <p:spPr bwMode="auto">
          <a:xfrm>
            <a:off x="912813" y="4343400"/>
            <a:ext cx="5032375" cy="4113213"/>
          </a:xfrm>
          <a:noFill/>
        </p:spPr>
        <p:txBody>
          <a:bodyPr wrap="square" lIns="91435" tIns="45718" rIns="91435" bIns="45718" numCol="1" anchor="t" anchorCtr="0" compatLnSpc="1">
            <a:prstTxWarp prst="textNoShape">
              <a:avLst/>
            </a:prstTxWarp>
          </a:bodyPr>
          <a:lstStyle/>
          <a:p>
            <a:pPr>
              <a:spcBef>
                <a:spcPct val="0"/>
              </a:spcBef>
            </a:pPr>
            <a:r>
              <a:rPr lang="en-US" dirty="0" smtClean="0"/>
              <a:t>Lean has its roots in the Toyota Production System.  Here is Toyota’s definition of waste, which expands the thinking.  Toyota focus is broader to look at all the wastes. </a:t>
            </a:r>
            <a:r>
              <a:rPr lang="en-US" i="1" dirty="0" smtClean="0"/>
              <a:t>What would happen if we use this definition of waste instead of the typical definition?</a:t>
            </a:r>
          </a:p>
          <a:p>
            <a:pPr>
              <a:spcBef>
                <a:spcPct val="0"/>
              </a:spcBef>
            </a:pPr>
            <a:endParaRPr lang="en-US" dirty="0" smtClean="0"/>
          </a:p>
          <a:p>
            <a:pPr>
              <a:spcBef>
                <a:spcPct val="0"/>
              </a:spcBef>
            </a:pP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CCCA7AF-E6B1-40F8-A154-7530E89BB73C}" type="slidenum">
              <a:rPr lang="en-US"/>
              <a:pPr/>
              <a:t>13</a:t>
            </a:fld>
            <a:endParaRPr lang="en-US"/>
          </a:p>
        </p:txBody>
      </p:sp>
      <p:sp>
        <p:nvSpPr>
          <p:cNvPr id="4198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CD46FAE-DBF7-4FD2-BDD2-33AB95CDCD5C}" type="slidenum">
              <a:rPr lang="en-US" sz="1200">
                <a:latin typeface="Calibri" pitchFamily="34" charset="0"/>
              </a:rPr>
              <a:pPr algn="r"/>
              <a:t>13</a:t>
            </a:fld>
            <a:endParaRPr lang="en-US" sz="1200">
              <a:latin typeface="Calibri" pitchFamily="34" charset="0"/>
            </a:endParaRPr>
          </a:p>
        </p:txBody>
      </p:sp>
      <p:sp>
        <p:nvSpPr>
          <p:cNvPr id="4198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DB500C26-E03D-4A88-A47B-2B43E7B3F224}" type="slidenum">
              <a:rPr lang="en-US" sz="1200">
                <a:latin typeface="Calibri" pitchFamily="34" charset="0"/>
                <a:cs typeface="Arial" pitchFamily="34" charset="0"/>
              </a:rPr>
              <a:pPr algn="r"/>
              <a:t>13</a:t>
            </a:fld>
            <a:endParaRPr lang="en-US" sz="1200">
              <a:latin typeface="Calibri" pitchFamily="34" charset="0"/>
              <a:cs typeface="Arial" pitchFamily="34" charset="0"/>
            </a:endParaRPr>
          </a:p>
        </p:txBody>
      </p:sp>
      <p:sp>
        <p:nvSpPr>
          <p:cNvPr id="41989" name="Rectangle 2"/>
          <p:cNvSpPr>
            <a:spLocks noGrp="1" noRot="1" noChangeAspect="1" noChangeArrowheads="1" noTextEdit="1"/>
          </p:cNvSpPr>
          <p:nvPr>
            <p:ph type="sldImg"/>
          </p:nvPr>
        </p:nvSpPr>
        <p:spPr bwMode="auto">
          <a:xfrm>
            <a:off x="1144588" y="687388"/>
            <a:ext cx="4570412" cy="3427412"/>
          </a:xfrm>
          <a:noFill/>
          <a:ln>
            <a:solidFill>
              <a:srgbClr val="000000"/>
            </a:solidFill>
            <a:miter lim="800000"/>
            <a:headEnd/>
            <a:tailEnd/>
          </a:ln>
        </p:spPr>
      </p:sp>
      <p:sp>
        <p:nvSpPr>
          <p:cNvPr id="41990" name="Rectangle 3"/>
          <p:cNvSpPr>
            <a:spLocks noGrp="1" noChangeArrowheads="1"/>
          </p:cNvSpPr>
          <p:nvPr>
            <p:ph type="body" idx="1"/>
          </p:nvPr>
        </p:nvSpPr>
        <p:spPr bwMode="auto">
          <a:xfrm>
            <a:off x="912813" y="4343400"/>
            <a:ext cx="5032375" cy="4113213"/>
          </a:xfrm>
          <a:noFill/>
        </p:spPr>
        <p:txBody>
          <a:bodyPr wrap="square" lIns="91435" tIns="45718" rIns="91435" bIns="45718" numCol="1" anchor="t" anchorCtr="0" compatLnSpc="1">
            <a:prstTxWarp prst="textNoShape">
              <a:avLst/>
            </a:prstTxWarp>
          </a:bodyPr>
          <a:lstStyle/>
          <a:p>
            <a:pPr>
              <a:spcBef>
                <a:spcPct val="0"/>
              </a:spcBef>
            </a:pPr>
            <a:r>
              <a:rPr lang="en-US" smtClean="0"/>
              <a:t>Lean has its roots in the Toyota Production System.  Here is Toyota’s definition of waste, which expands the thinking.  Toyota focus is broader to look at all the wastes. </a:t>
            </a:r>
            <a:r>
              <a:rPr lang="en-US" i="1" smtClean="0"/>
              <a:t>What would happen if we use this definition of waste instead of the typical definition?</a:t>
            </a:r>
          </a:p>
          <a:p>
            <a:pPr>
              <a:spcBef>
                <a:spcPct val="0"/>
              </a:spcBef>
            </a:pPr>
            <a:endParaRPr lang="en-US" smtClean="0"/>
          </a:p>
          <a:p>
            <a:pPr>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Pollution prevention is multi-media and includes energy efficiency.</a:t>
            </a:r>
            <a:endParaRPr lang="en-US" dirty="0"/>
          </a:p>
        </p:txBody>
      </p:sp>
      <p:sp>
        <p:nvSpPr>
          <p:cNvPr id="4" name="Slide Number Placeholder 3"/>
          <p:cNvSpPr>
            <a:spLocks noGrp="1"/>
          </p:cNvSpPr>
          <p:nvPr>
            <p:ph type="sldNum" sz="quarter" idx="10"/>
          </p:nvPr>
        </p:nvSpPr>
        <p:spPr/>
        <p:txBody>
          <a:bodyPr/>
          <a:lstStyle/>
          <a:p>
            <a:fld id="{AC9101A6-5196-4A93-BA21-1BC97A1F472B}" type="slidenum">
              <a:rPr lang="en-US" smtClean="0"/>
              <a:pPr/>
              <a:t>14</a:t>
            </a:fld>
            <a:endParaRPr lang="en-US"/>
          </a:p>
        </p:txBody>
      </p:sp>
    </p:spTree>
    <p:extLst>
      <p:ext uri="{BB962C8B-B14F-4D97-AF65-F5344CB8AC3E}">
        <p14:creationId xmlns:p14="http://schemas.microsoft.com/office/powerpoint/2010/main" val="2943326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651E5B1-2B70-4A17-9C4F-2756E7FB2692}" type="slidenum">
              <a:rPr lang="en-US"/>
              <a:pPr/>
              <a:t>16</a:t>
            </a:fld>
            <a:endParaRPr lang="en-US"/>
          </a:p>
        </p:txBody>
      </p:sp>
      <p:sp>
        <p:nvSpPr>
          <p:cNvPr id="44035" name="Slide Image Placeholder 1"/>
          <p:cNvSpPr>
            <a:spLocks noGrp="1" noRot="1" noChangeAspect="1" noTextEdit="1"/>
          </p:cNvSpPr>
          <p:nvPr>
            <p:ph type="sldImg"/>
          </p:nvPr>
        </p:nvSpPr>
        <p:spPr bwMode="auto">
          <a:noFill/>
          <a:ln>
            <a:solidFill>
              <a:srgbClr val="000000"/>
            </a:solidFill>
            <a:miter lim="800000"/>
            <a:headEnd/>
            <a:tailEnd/>
          </a:ln>
        </p:spPr>
      </p:sp>
      <p:sp>
        <p:nvSpPr>
          <p:cNvPr id="4403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What began as a seemingly altruistic endeavor, then shifted to a way to cut costs and improve reputation, has become a fundamental business competency, alongside accounting, finance, human resources, marketing, customer service, procurement, knowledge management and others. Indeed, in some firms, green thinking is becoming embedded in each of these other disciplines, increasingly woven into the corporate fabric. That has made green strategy and practices ever more valued, seen by top brass as a way to cut costs, improve operations, foster innovation, engage employees and satisfy customers — all critical during tough economic times.</a:t>
            </a:r>
          </a:p>
          <a:p>
            <a:pPr>
              <a:spcBef>
                <a:spcPct val="0"/>
              </a:spcBef>
            </a:pPr>
            <a:endParaRPr lang="en-US" dirty="0" smtClean="0"/>
          </a:p>
          <a:p>
            <a:pPr>
              <a:spcBef>
                <a:spcPct val="0"/>
              </a:spcBef>
            </a:pPr>
            <a:r>
              <a:rPr lang="en-US" dirty="0" smtClean="0"/>
              <a:t>The result was that for some companies, environmental improvements and innovations became a means of surviving lean times, and being more competitive once things rebound.</a:t>
            </a:r>
          </a:p>
          <a:p>
            <a:pPr>
              <a:spcBef>
                <a:spcPct val="0"/>
              </a:spcBef>
            </a:pPr>
            <a:endParaRPr lang="en-US" dirty="0" smtClean="0"/>
          </a:p>
        </p:txBody>
      </p:sp>
      <p:sp>
        <p:nvSpPr>
          <p:cNvPr id="4403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29A30FF-4EB2-4D34-A042-7157C1F0E49F}" type="slidenum">
              <a:rPr lang="en-US" sz="1200">
                <a:latin typeface="Calibri" pitchFamily="34" charset="0"/>
              </a:rPr>
              <a:pPr algn="r"/>
              <a:t>16</a:t>
            </a:fld>
            <a:endParaRPr lang="en-US" sz="120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000" b="1" kern="1200" dirty="0" smtClean="0">
                <a:solidFill>
                  <a:schemeClr val="tx1"/>
                </a:solidFill>
                <a:latin typeface="+mn-lt"/>
                <a:ea typeface="+mn-ea"/>
                <a:cs typeface="+mn-cs"/>
              </a:rPr>
              <a:t>Seven Types of Deadly Waste</a:t>
            </a:r>
            <a:r>
              <a:rPr lang="en-US" sz="1000" dirty="0" smtClean="0"/>
              <a:t> </a:t>
            </a:r>
          </a:p>
          <a:p>
            <a:pPr marL="228600" marR="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US" sz="1000" b="1" kern="1200" dirty="0" smtClean="0">
                <a:solidFill>
                  <a:schemeClr val="tx1"/>
                </a:solidFill>
                <a:latin typeface="+mn-lt"/>
                <a:ea typeface="+mn-ea"/>
                <a:cs typeface="+mn-cs"/>
              </a:rPr>
              <a:t>Defects </a:t>
            </a:r>
            <a:r>
              <a:rPr lang="en-US" sz="1000" dirty="0" smtClean="0"/>
              <a:t/>
            </a:r>
            <a:br>
              <a:rPr lang="en-US" sz="1000" dirty="0" smtClean="0"/>
            </a:br>
            <a:r>
              <a:rPr lang="en-US" sz="1000" kern="1200" dirty="0" smtClean="0">
                <a:solidFill>
                  <a:schemeClr val="tx1"/>
                </a:solidFill>
                <a:latin typeface="+mn-lt"/>
                <a:ea typeface="+mn-ea"/>
                <a:cs typeface="+mn-cs"/>
              </a:rPr>
              <a:t>These are products or services that do not conform to the specification or Customer’s expectation, thus causing Customer dissatisfaction.</a:t>
            </a:r>
            <a:endParaRPr lang="en-US" sz="1000" dirty="0" smtClean="0"/>
          </a:p>
          <a:p>
            <a:pPr marL="228600" indent="-228600">
              <a:buFont typeface="+mj-lt"/>
              <a:buAutoNum type="arabicPeriod"/>
            </a:pPr>
            <a:r>
              <a:rPr lang="en-US" sz="1000" b="1" kern="1200" dirty="0" smtClean="0">
                <a:solidFill>
                  <a:schemeClr val="tx1"/>
                </a:solidFill>
                <a:latin typeface="+mn-lt"/>
                <a:ea typeface="+mn-ea"/>
                <a:cs typeface="+mn-cs"/>
              </a:rPr>
              <a:t>Overproduction</a:t>
            </a:r>
            <a:r>
              <a:rPr lang="en-US" sz="1000" dirty="0" smtClean="0"/>
              <a:t> </a:t>
            </a:r>
            <a:br>
              <a:rPr lang="en-US" sz="1000" dirty="0" smtClean="0"/>
            </a:br>
            <a:r>
              <a:rPr lang="en-US" sz="1000" kern="1200" dirty="0" err="1" smtClean="0">
                <a:solidFill>
                  <a:schemeClr val="tx1"/>
                </a:solidFill>
                <a:latin typeface="+mn-lt"/>
                <a:ea typeface="+mn-ea"/>
                <a:cs typeface="+mn-cs"/>
              </a:rPr>
              <a:t>Overproduction</a:t>
            </a:r>
            <a:r>
              <a:rPr lang="en-US" sz="1000" kern="1200" dirty="0" smtClean="0">
                <a:solidFill>
                  <a:schemeClr val="tx1"/>
                </a:solidFill>
                <a:latin typeface="+mn-lt"/>
                <a:ea typeface="+mn-ea"/>
                <a:cs typeface="+mn-cs"/>
              </a:rPr>
              <a:t> occurs when operations continue after they should have stopped. The results of overproduction are:-</a:t>
            </a:r>
            <a:r>
              <a:rPr lang="en-US" sz="1000" dirty="0" smtClean="0"/>
              <a:t> </a:t>
            </a:r>
            <a:r>
              <a:rPr lang="en-US" sz="1000" kern="1200" dirty="0" smtClean="0">
                <a:solidFill>
                  <a:schemeClr val="tx1"/>
                </a:solidFill>
                <a:latin typeface="+mn-lt"/>
                <a:ea typeface="+mn-ea"/>
                <a:cs typeface="+mn-cs"/>
              </a:rPr>
              <a:t>Products being produced in excess of what’s require;</a:t>
            </a:r>
            <a:r>
              <a:rPr lang="en-US" sz="1000" dirty="0" smtClean="0"/>
              <a:t> </a:t>
            </a:r>
            <a:r>
              <a:rPr lang="en-US" sz="1000" kern="1200" dirty="0" smtClean="0">
                <a:solidFill>
                  <a:schemeClr val="tx1"/>
                </a:solidFill>
                <a:latin typeface="+mn-lt"/>
                <a:ea typeface="+mn-ea"/>
                <a:cs typeface="+mn-cs"/>
              </a:rPr>
              <a:t>Products being made too early;</a:t>
            </a:r>
            <a:r>
              <a:rPr lang="en-US" sz="1000" dirty="0" smtClean="0"/>
              <a:t> </a:t>
            </a:r>
            <a:r>
              <a:rPr lang="en-US" sz="1000" kern="1200" dirty="0" smtClean="0">
                <a:solidFill>
                  <a:schemeClr val="tx1"/>
                </a:solidFill>
                <a:latin typeface="+mn-lt"/>
                <a:ea typeface="+mn-ea"/>
                <a:cs typeface="+mn-cs"/>
              </a:rPr>
              <a:t>Excess inventory carrying costs</a:t>
            </a:r>
            <a:r>
              <a:rPr lang="en-US" sz="1000" dirty="0" smtClean="0"/>
              <a:t> </a:t>
            </a:r>
          </a:p>
          <a:p>
            <a:pPr marL="228600" marR="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US" sz="1000" b="1" kern="1200" dirty="0" smtClean="0">
                <a:solidFill>
                  <a:schemeClr val="tx1"/>
                </a:solidFill>
                <a:latin typeface="+mn-lt"/>
                <a:ea typeface="+mn-ea"/>
                <a:cs typeface="+mn-cs"/>
              </a:rPr>
              <a:t>Transport</a:t>
            </a:r>
            <a:r>
              <a:rPr lang="en-US" sz="1000" dirty="0" smtClean="0"/>
              <a:t> </a:t>
            </a:r>
            <a:br>
              <a:rPr lang="en-US" sz="1000" dirty="0" smtClean="0"/>
            </a:br>
            <a:r>
              <a:rPr lang="en-US" sz="1000" kern="1200" dirty="0" smtClean="0">
                <a:solidFill>
                  <a:schemeClr val="tx1"/>
                </a:solidFill>
                <a:latin typeface="+mn-lt"/>
                <a:ea typeface="+mn-ea"/>
                <a:cs typeface="+mn-cs"/>
              </a:rPr>
              <a:t>This is unnecessary motion or movement of materials, such as work-in-process (WIP) being transported from one operation to another. Ideally transport should be minimized for two reasons:- 1)</a:t>
            </a:r>
            <a:r>
              <a:rPr lang="en-US" sz="1000" dirty="0" smtClean="0"/>
              <a:t> </a:t>
            </a:r>
            <a:r>
              <a:rPr lang="en-US" sz="1000" kern="1200" dirty="0" smtClean="0">
                <a:solidFill>
                  <a:schemeClr val="tx1"/>
                </a:solidFill>
                <a:latin typeface="+mn-lt"/>
                <a:ea typeface="+mn-ea"/>
                <a:cs typeface="+mn-cs"/>
              </a:rPr>
              <a:t>It adds time to the process during which no value-added activity is being performed.</a:t>
            </a:r>
            <a:r>
              <a:rPr lang="en-US" sz="1000" dirty="0" smtClean="0"/>
              <a:t> 2)</a:t>
            </a:r>
            <a:r>
              <a:rPr lang="en-US" sz="1000" kern="1200" dirty="0" smtClean="0">
                <a:solidFill>
                  <a:schemeClr val="tx1"/>
                </a:solidFill>
                <a:latin typeface="+mn-lt"/>
                <a:ea typeface="+mn-ea"/>
                <a:cs typeface="+mn-cs"/>
              </a:rPr>
              <a:t>Handling damage could be incurred</a:t>
            </a:r>
            <a:r>
              <a:rPr lang="en-US" sz="1000" dirty="0" smtClean="0"/>
              <a:t> </a:t>
            </a:r>
          </a:p>
          <a:p>
            <a:pPr marL="228600" indent="-228600">
              <a:buFont typeface="+mj-lt"/>
              <a:buAutoNum type="arabicPeriod"/>
            </a:pPr>
            <a:r>
              <a:rPr lang="en-US" sz="1000" b="1" kern="1200" dirty="0" smtClean="0">
                <a:solidFill>
                  <a:schemeClr val="tx1"/>
                </a:solidFill>
                <a:latin typeface="+mn-lt"/>
                <a:ea typeface="+mn-ea"/>
                <a:cs typeface="+mn-cs"/>
              </a:rPr>
              <a:t>Waiting</a:t>
            </a:r>
            <a:r>
              <a:rPr lang="en-US" sz="1000" dirty="0" smtClean="0"/>
              <a:t> </a:t>
            </a:r>
            <a:br>
              <a:rPr lang="en-US" sz="1000" dirty="0" smtClean="0"/>
            </a:br>
            <a:r>
              <a:rPr lang="en-US" sz="1000" kern="1200" dirty="0" smtClean="0">
                <a:solidFill>
                  <a:schemeClr val="tx1"/>
                </a:solidFill>
                <a:latin typeface="+mn-lt"/>
                <a:ea typeface="+mn-ea"/>
                <a:cs typeface="+mn-cs"/>
              </a:rPr>
              <a:t>Also known as queuing, waiting refers to the periods of inactivity in a downstream process that occur because an upstream activity does not deliver on time. Idle downstream resources are then often used in activities that either don’t add value or result in overproduction.</a:t>
            </a:r>
            <a:r>
              <a:rPr lang="en-US" sz="1000" dirty="0" smtClean="0"/>
              <a:t> </a:t>
            </a:r>
          </a:p>
          <a:p>
            <a:pPr marL="228600" indent="-228600">
              <a:buFont typeface="+mj-lt"/>
              <a:buAutoNum type="arabicPeriod"/>
            </a:pPr>
            <a:r>
              <a:rPr lang="en-US" sz="1000" b="1" kern="1200" dirty="0" smtClean="0">
                <a:solidFill>
                  <a:schemeClr val="tx1"/>
                </a:solidFill>
                <a:latin typeface="+mn-lt"/>
                <a:ea typeface="+mn-ea"/>
                <a:cs typeface="+mn-cs"/>
              </a:rPr>
              <a:t>Inventory</a:t>
            </a:r>
            <a:r>
              <a:rPr lang="en-US" sz="1000" dirty="0" smtClean="0"/>
              <a:t> </a:t>
            </a:r>
            <a:br>
              <a:rPr lang="en-US" sz="1000" dirty="0" smtClean="0"/>
            </a:br>
            <a:r>
              <a:rPr lang="en-US" sz="1000" kern="1200" dirty="0" smtClean="0">
                <a:solidFill>
                  <a:schemeClr val="tx1"/>
                </a:solidFill>
                <a:latin typeface="+mn-lt"/>
                <a:ea typeface="+mn-ea"/>
                <a:cs typeface="+mn-cs"/>
              </a:rPr>
              <a:t>This refers to inventory that is not directly required to fulfill current Customer orders. Inventory includes raw materials, work-in-process and finished goods. Inventory all requires additional handling and space</a:t>
            </a:r>
          </a:p>
          <a:p>
            <a:pPr marL="228600" indent="-228600">
              <a:buFont typeface="+mj-lt"/>
              <a:buAutoNum type="arabicPeriod"/>
            </a:pPr>
            <a:r>
              <a:rPr lang="en-US" sz="1000" b="1" kern="1200" dirty="0" smtClean="0">
                <a:solidFill>
                  <a:schemeClr val="tx1"/>
                </a:solidFill>
                <a:latin typeface="+mn-lt"/>
                <a:ea typeface="+mn-ea"/>
                <a:cs typeface="+mn-cs"/>
              </a:rPr>
              <a:t>Motion</a:t>
            </a:r>
            <a:r>
              <a:rPr lang="en-US" sz="1000" dirty="0" smtClean="0"/>
              <a:t> </a:t>
            </a:r>
            <a:br>
              <a:rPr lang="en-US" sz="1000" dirty="0" smtClean="0"/>
            </a:br>
            <a:r>
              <a:rPr lang="en-US" sz="1000" kern="1200" dirty="0" smtClean="0">
                <a:solidFill>
                  <a:schemeClr val="tx1"/>
                </a:solidFill>
                <a:latin typeface="+mn-lt"/>
                <a:ea typeface="+mn-ea"/>
                <a:cs typeface="+mn-cs"/>
              </a:rPr>
              <a:t>This term refers to the extra steps taken by employees and equipment to accommodate inefficient process layout, defects, reprocessing, overproduction or excess inventory. Motion takes time and adds no value to the product or service.</a:t>
            </a:r>
            <a:r>
              <a:rPr lang="en-US" sz="1000" dirty="0" smtClean="0"/>
              <a:t> </a:t>
            </a:r>
            <a:r>
              <a:rPr lang="en-US" sz="1000" kern="1200" dirty="0" smtClean="0">
                <a:solidFill>
                  <a:schemeClr val="tx1"/>
                </a:solidFill>
                <a:latin typeface="+mn-lt"/>
                <a:ea typeface="+mn-ea"/>
                <a:cs typeface="+mn-cs"/>
              </a:rPr>
              <a:t>“To move and add value is called work. To move and not add value is called motion. Motion means moving without working, moving and adding cost”.</a:t>
            </a:r>
            <a:r>
              <a:rPr lang="en-US" sz="1000" dirty="0" smtClean="0"/>
              <a:t> </a:t>
            </a:r>
          </a:p>
          <a:p>
            <a:pPr marL="228600" indent="-228600">
              <a:buFont typeface="+mj-lt"/>
              <a:buAutoNum type="arabicPeriod"/>
            </a:pPr>
            <a:r>
              <a:rPr lang="en-US" sz="1000" b="1" kern="1200" dirty="0" smtClean="0">
                <a:solidFill>
                  <a:schemeClr val="tx1"/>
                </a:solidFill>
                <a:latin typeface="+mn-lt"/>
                <a:ea typeface="+mn-ea"/>
                <a:cs typeface="+mn-cs"/>
              </a:rPr>
              <a:t>Extra Processing</a:t>
            </a:r>
            <a:r>
              <a:rPr lang="en-US" sz="1000" dirty="0" smtClean="0"/>
              <a:t> </a:t>
            </a:r>
            <a:br>
              <a:rPr lang="en-US" sz="1000" dirty="0" smtClean="0"/>
            </a:br>
            <a:r>
              <a:rPr lang="en-US" sz="1000" kern="1200" dirty="0" smtClean="0">
                <a:solidFill>
                  <a:schemeClr val="tx1"/>
                </a:solidFill>
                <a:latin typeface="+mn-lt"/>
                <a:ea typeface="+mn-ea"/>
                <a:cs typeface="+mn-cs"/>
              </a:rPr>
              <a:t>This term refers to extra operations, such as rework, reprocessing, handling or storage that occurs because of defects, overproduction or excess inventory.</a:t>
            </a:r>
            <a:r>
              <a:rPr lang="en-US" sz="1000" dirty="0" smtClean="0"/>
              <a:t> </a:t>
            </a:r>
          </a:p>
        </p:txBody>
      </p:sp>
      <p:sp>
        <p:nvSpPr>
          <p:cNvPr id="4" name="Slide Number Placeholder 3"/>
          <p:cNvSpPr>
            <a:spLocks noGrp="1"/>
          </p:cNvSpPr>
          <p:nvPr>
            <p:ph type="sldNum" sz="quarter" idx="10"/>
          </p:nvPr>
        </p:nvSpPr>
        <p:spPr/>
        <p:txBody>
          <a:bodyPr/>
          <a:lstStyle/>
          <a:p>
            <a:pPr>
              <a:defRPr/>
            </a:pPr>
            <a:fld id="{38B78D52-3DE5-4245-804D-27A4E87745F9}" type="slidenum">
              <a:rPr lang="en-US" smtClean="0"/>
              <a:pPr>
                <a:defRPr/>
              </a:pPr>
              <a:t>17</a:t>
            </a:fld>
            <a:endParaRPr lang="en-US"/>
          </a:p>
        </p:txBody>
      </p:sp>
    </p:spTree>
    <p:extLst>
      <p:ext uri="{BB962C8B-B14F-4D97-AF65-F5344CB8AC3E}">
        <p14:creationId xmlns:p14="http://schemas.microsoft.com/office/powerpoint/2010/main" val="523592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fact is that there are many tools available for use in building a sustainable business. Select the ones that</a:t>
            </a:r>
            <a:r>
              <a:rPr lang="en-US" baseline="0" dirty="0" smtClean="0"/>
              <a:t> are appropriate to the time /period of your business.</a:t>
            </a:r>
          </a:p>
          <a:p>
            <a:endParaRPr lang="en-US" baseline="0" dirty="0" smtClean="0"/>
          </a:p>
          <a:p>
            <a:r>
              <a:rPr lang="en-US" baseline="0" dirty="0" smtClean="0"/>
              <a:t>Implement by using waste reduction strategies. Establish performance metrics --- What gets measured gets managed.</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38B78D52-3DE5-4245-804D-27A4E87745F9}" type="slidenum">
              <a:rPr lang="en-US" smtClean="0"/>
              <a:pPr>
                <a:defRPr/>
              </a:pPr>
              <a:t>18</a:t>
            </a:fld>
            <a:endParaRPr lang="en-US"/>
          </a:p>
        </p:txBody>
      </p:sp>
    </p:spTree>
    <p:extLst>
      <p:ext uri="{BB962C8B-B14F-4D97-AF65-F5344CB8AC3E}">
        <p14:creationId xmlns:p14="http://schemas.microsoft.com/office/powerpoint/2010/main" val="2521260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8B78D52-3DE5-4245-804D-27A4E87745F9}" type="slidenum">
              <a:rPr lang="en-US" smtClean="0"/>
              <a:pPr>
                <a:defRPr/>
              </a:pPr>
              <a:t>20</a:t>
            </a:fld>
            <a:endParaRPr lang="en-US"/>
          </a:p>
        </p:txBody>
      </p:sp>
    </p:spTree>
    <p:extLst>
      <p:ext uri="{BB962C8B-B14F-4D97-AF65-F5344CB8AC3E}">
        <p14:creationId xmlns:p14="http://schemas.microsoft.com/office/powerpoint/2010/main" val="735410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8B78D52-3DE5-4245-804D-27A4E87745F9}" type="slidenum">
              <a:rPr lang="en-US" smtClean="0"/>
              <a:pPr>
                <a:defRPr/>
              </a:pPr>
              <a:t>24</a:t>
            </a:fld>
            <a:endParaRPr lang="en-US"/>
          </a:p>
        </p:txBody>
      </p:sp>
    </p:spTree>
    <p:extLst>
      <p:ext uri="{BB962C8B-B14F-4D97-AF65-F5344CB8AC3E}">
        <p14:creationId xmlns:p14="http://schemas.microsoft.com/office/powerpoint/2010/main" val="3431338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auto">
            <a:xfrm>
              <a:off x="1968" y="4224"/>
              <a:ext cx="3792" cy="96"/>
            </a:xfrm>
            <a:prstGeom prst="rect">
              <a:avLst/>
            </a:prstGeom>
            <a:gradFill rotWithShape="0">
              <a:gsLst>
                <a:gs pos="0">
                  <a:srgbClr val="EBD7FF"/>
                </a:gs>
                <a:gs pos="100000">
                  <a:srgbClr val="0099FF"/>
                </a:gs>
              </a:gsLst>
              <a:lin ang="0" scaled="1"/>
            </a:gradFill>
            <a:ln w="9525">
              <a:solidFill>
                <a:schemeClr val="tx1"/>
              </a:solidFill>
              <a:miter lim="800000"/>
              <a:headEnd/>
              <a:tailEnd/>
            </a:ln>
            <a:effectLst/>
          </p:spPr>
          <p:txBody>
            <a:bodyPr wrap="none" anchor="ctr"/>
            <a:lstStyle/>
            <a:p>
              <a:pPr algn="ctr">
                <a:defRPr/>
              </a:pPr>
              <a:endParaRPr kumimoji="1" lang="en-US" sz="2400">
                <a:latin typeface="굴림" pitchFamily="50" charset="-127"/>
              </a:endParaRPr>
            </a:p>
          </p:txBody>
        </p:sp>
        <p:sp>
          <p:nvSpPr>
            <p:cNvPr id="6" name="Rectangle 4"/>
            <p:cNvSpPr>
              <a:spLocks noChangeArrowheads="1"/>
            </p:cNvSpPr>
            <p:nvPr/>
          </p:nvSpPr>
          <p:spPr bwMode="auto">
            <a:xfrm>
              <a:off x="5520" y="1248"/>
              <a:ext cx="240" cy="2688"/>
            </a:xfrm>
            <a:prstGeom prst="rect">
              <a:avLst/>
            </a:prstGeom>
            <a:gradFill rotWithShape="0">
              <a:gsLst>
                <a:gs pos="0">
                  <a:srgbClr val="C1E7CE"/>
                </a:gs>
                <a:gs pos="100000">
                  <a:srgbClr val="339966"/>
                </a:gs>
              </a:gsLst>
              <a:lin ang="5400000" scaled="1"/>
            </a:gradFill>
            <a:ln w="9525">
              <a:solidFill>
                <a:schemeClr val="tx1"/>
              </a:solidFill>
              <a:miter lim="800000"/>
              <a:headEnd/>
              <a:tailEnd/>
            </a:ln>
            <a:effectLst/>
          </p:spPr>
          <p:txBody>
            <a:bodyPr wrap="none" anchor="ctr"/>
            <a:lstStyle/>
            <a:p>
              <a:pPr algn="ctr">
                <a:defRPr/>
              </a:pPr>
              <a:endParaRPr kumimoji="1" lang="en-US" sz="2400">
                <a:latin typeface="굴림" pitchFamily="50" charset="-127"/>
              </a:endParaRPr>
            </a:p>
          </p:txBody>
        </p:sp>
        <p:sp>
          <p:nvSpPr>
            <p:cNvPr id="7" name="Rectangle 5"/>
            <p:cNvSpPr>
              <a:spLocks noChangeArrowheads="1"/>
            </p:cNvSpPr>
            <p:nvPr/>
          </p:nvSpPr>
          <p:spPr bwMode="auto">
            <a:xfrm>
              <a:off x="0" y="3312"/>
              <a:ext cx="288" cy="96"/>
            </a:xfrm>
            <a:prstGeom prst="rect">
              <a:avLst/>
            </a:prstGeom>
            <a:solidFill>
              <a:schemeClr val="accent2"/>
            </a:solidFill>
            <a:ln w="9525">
              <a:solidFill>
                <a:schemeClr val="tx1"/>
              </a:solidFill>
              <a:miter lim="800000"/>
              <a:headEnd/>
              <a:tailEnd/>
            </a:ln>
            <a:effectLst/>
          </p:spPr>
          <p:txBody>
            <a:bodyPr wrap="none" anchor="ctr"/>
            <a:lstStyle/>
            <a:p>
              <a:pPr algn="ctr">
                <a:defRPr/>
              </a:pPr>
              <a:endParaRPr kumimoji="1" lang="en-US" sz="2400">
                <a:latin typeface="굴림" pitchFamily="50" charset="-127"/>
              </a:endParaRPr>
            </a:p>
          </p:txBody>
        </p:sp>
        <p:sp>
          <p:nvSpPr>
            <p:cNvPr id="8" name="Rectangle 6"/>
            <p:cNvSpPr>
              <a:spLocks noChangeArrowheads="1"/>
            </p:cNvSpPr>
            <p:nvPr/>
          </p:nvSpPr>
          <p:spPr bwMode="auto">
            <a:xfrm>
              <a:off x="0" y="3408"/>
              <a:ext cx="288" cy="912"/>
            </a:xfrm>
            <a:prstGeom prst="rect">
              <a:avLst/>
            </a:prstGeom>
            <a:solidFill>
              <a:srgbClr val="DDDDDD"/>
            </a:solidFill>
            <a:ln w="9525">
              <a:solidFill>
                <a:schemeClr val="tx1"/>
              </a:solidFill>
              <a:miter lim="800000"/>
              <a:headEnd/>
              <a:tailEnd/>
            </a:ln>
            <a:effectLst/>
          </p:spPr>
          <p:txBody>
            <a:bodyPr wrap="none" anchor="ctr"/>
            <a:lstStyle/>
            <a:p>
              <a:pPr algn="ctr">
                <a:defRPr/>
              </a:pPr>
              <a:endParaRPr kumimoji="1" lang="en-US" sz="2400">
                <a:latin typeface="굴림" pitchFamily="50" charset="-127"/>
              </a:endParaRPr>
            </a:p>
          </p:txBody>
        </p:sp>
        <p:sp>
          <p:nvSpPr>
            <p:cNvPr id="9" name="Rectangle 7"/>
            <p:cNvSpPr>
              <a:spLocks noChangeArrowheads="1"/>
            </p:cNvSpPr>
            <p:nvPr/>
          </p:nvSpPr>
          <p:spPr bwMode="auto">
            <a:xfrm>
              <a:off x="5520" y="0"/>
              <a:ext cx="240" cy="1248"/>
            </a:xfrm>
            <a:prstGeom prst="rect">
              <a:avLst/>
            </a:prstGeom>
            <a:solidFill>
              <a:schemeClr val="bg1"/>
            </a:solidFill>
            <a:ln w="9525">
              <a:solidFill>
                <a:schemeClr val="tx1"/>
              </a:solidFill>
              <a:miter lim="800000"/>
              <a:headEnd/>
              <a:tailEnd/>
            </a:ln>
            <a:effectLst/>
          </p:spPr>
          <p:txBody>
            <a:bodyPr wrap="none" anchor="ctr"/>
            <a:lstStyle/>
            <a:p>
              <a:pPr algn="ctr">
                <a:defRPr/>
              </a:pPr>
              <a:endParaRPr kumimoji="1" lang="en-US" sz="2400">
                <a:latin typeface="굴림" pitchFamily="50" charset="-127"/>
              </a:endParaRPr>
            </a:p>
          </p:txBody>
        </p:sp>
        <p:sp>
          <p:nvSpPr>
            <p:cNvPr id="10" name="Rectangle 8"/>
            <p:cNvSpPr>
              <a:spLocks noChangeArrowheads="1"/>
            </p:cNvSpPr>
            <p:nvPr/>
          </p:nvSpPr>
          <p:spPr bwMode="auto">
            <a:xfrm>
              <a:off x="3600" y="0"/>
              <a:ext cx="1920" cy="192"/>
            </a:xfrm>
            <a:prstGeom prst="rect">
              <a:avLst/>
            </a:prstGeom>
            <a:solidFill>
              <a:srgbClr val="CAC9AA"/>
            </a:solidFill>
            <a:ln w="9525">
              <a:solidFill>
                <a:schemeClr val="tx1"/>
              </a:solidFill>
              <a:miter lim="800000"/>
              <a:headEnd/>
              <a:tailEnd/>
            </a:ln>
            <a:effectLst/>
          </p:spPr>
          <p:txBody>
            <a:bodyPr wrap="none" anchor="ctr"/>
            <a:lstStyle/>
            <a:p>
              <a:pPr algn="ctr">
                <a:defRPr/>
              </a:pPr>
              <a:endParaRPr kumimoji="1" lang="en-US" sz="2400">
                <a:latin typeface="굴림" pitchFamily="50" charset="-127"/>
              </a:endParaRPr>
            </a:p>
          </p:txBody>
        </p:sp>
        <p:sp>
          <p:nvSpPr>
            <p:cNvPr id="11" name="Rectangle 9"/>
            <p:cNvSpPr>
              <a:spLocks noChangeArrowheads="1"/>
            </p:cNvSpPr>
            <p:nvPr/>
          </p:nvSpPr>
          <p:spPr bwMode="auto">
            <a:xfrm>
              <a:off x="288" y="192"/>
              <a:ext cx="336" cy="480"/>
            </a:xfrm>
            <a:prstGeom prst="rect">
              <a:avLst/>
            </a:prstGeom>
            <a:solidFill>
              <a:schemeClr val="folHlink">
                <a:alpha val="50000"/>
              </a:schemeClr>
            </a:solidFill>
            <a:ln w="9525">
              <a:solidFill>
                <a:schemeClr val="tx1"/>
              </a:solidFill>
              <a:miter lim="800000"/>
              <a:headEnd/>
              <a:tailEnd/>
            </a:ln>
            <a:effectLst/>
          </p:spPr>
          <p:txBody>
            <a:bodyPr wrap="none" anchor="ctr"/>
            <a:lstStyle/>
            <a:p>
              <a:pPr algn="ctr">
                <a:defRPr/>
              </a:pPr>
              <a:endParaRPr kumimoji="1" lang="en-US" sz="2400">
                <a:latin typeface="굴림" pitchFamily="50" charset="-127"/>
              </a:endParaRPr>
            </a:p>
          </p:txBody>
        </p:sp>
        <p:sp>
          <p:nvSpPr>
            <p:cNvPr id="12" name="Rectangle 10"/>
            <p:cNvSpPr>
              <a:spLocks noChangeArrowheads="1"/>
            </p:cNvSpPr>
            <p:nvPr/>
          </p:nvSpPr>
          <p:spPr bwMode="auto">
            <a:xfrm>
              <a:off x="0" y="672"/>
              <a:ext cx="288" cy="2640"/>
            </a:xfrm>
            <a:prstGeom prst="rect">
              <a:avLst/>
            </a:prstGeom>
            <a:gradFill rotWithShape="0">
              <a:gsLst>
                <a:gs pos="0">
                  <a:srgbClr val="C1AE8F"/>
                </a:gs>
                <a:gs pos="100000">
                  <a:schemeClr val="bg1"/>
                </a:gs>
              </a:gsLst>
              <a:lin ang="5400000" scaled="1"/>
            </a:gradFill>
            <a:ln w="9525">
              <a:solidFill>
                <a:schemeClr val="tx1"/>
              </a:solidFill>
              <a:miter lim="800000"/>
              <a:headEnd/>
              <a:tailEnd/>
            </a:ln>
            <a:effectLst/>
          </p:spPr>
          <p:txBody>
            <a:bodyPr wrap="none" anchor="ctr"/>
            <a:lstStyle/>
            <a:p>
              <a:pPr algn="ctr">
                <a:defRPr/>
              </a:pPr>
              <a:endParaRPr kumimoji="1" lang="en-US" sz="2400">
                <a:latin typeface="굴림" pitchFamily="50" charset="-127"/>
              </a:endParaRPr>
            </a:p>
          </p:txBody>
        </p:sp>
        <p:sp>
          <p:nvSpPr>
            <p:cNvPr id="13" name="Rectangle 11"/>
            <p:cNvSpPr>
              <a:spLocks noChangeArrowheads="1"/>
            </p:cNvSpPr>
            <p:nvPr/>
          </p:nvSpPr>
          <p:spPr bwMode="auto">
            <a:xfrm>
              <a:off x="0" y="192"/>
              <a:ext cx="288" cy="480"/>
            </a:xfrm>
            <a:prstGeom prst="rect">
              <a:avLst/>
            </a:prstGeom>
            <a:solidFill>
              <a:schemeClr val="bg1"/>
            </a:solidFill>
            <a:ln w="9525">
              <a:solidFill>
                <a:schemeClr val="tx1"/>
              </a:solidFill>
              <a:miter lim="800000"/>
              <a:headEnd/>
              <a:tailEnd/>
            </a:ln>
            <a:effectLst/>
          </p:spPr>
          <p:txBody>
            <a:bodyPr wrap="none" anchor="ctr"/>
            <a:lstStyle/>
            <a:p>
              <a:pPr algn="ctr">
                <a:defRPr/>
              </a:pPr>
              <a:endParaRPr kumimoji="1" lang="en-US" sz="2400">
                <a:latin typeface="굴림" pitchFamily="50" charset="-127"/>
              </a:endParaRPr>
            </a:p>
          </p:txBody>
        </p:sp>
        <p:sp>
          <p:nvSpPr>
            <p:cNvPr id="14" name="Rectangle 12"/>
            <p:cNvSpPr>
              <a:spLocks noChangeArrowheads="1"/>
            </p:cNvSpPr>
            <p:nvPr/>
          </p:nvSpPr>
          <p:spPr bwMode="auto">
            <a:xfrm>
              <a:off x="0" y="0"/>
              <a:ext cx="624" cy="192"/>
            </a:xfrm>
            <a:prstGeom prst="rect">
              <a:avLst/>
            </a:prstGeom>
            <a:solidFill>
              <a:srgbClr val="99CC00"/>
            </a:solidFill>
            <a:ln w="19050">
              <a:solidFill>
                <a:srgbClr val="808080"/>
              </a:solidFill>
              <a:miter lim="800000"/>
              <a:headEnd/>
              <a:tailEnd/>
            </a:ln>
            <a:effectLst/>
          </p:spPr>
          <p:txBody>
            <a:bodyPr wrap="none" anchor="ctr"/>
            <a:lstStyle/>
            <a:p>
              <a:pPr algn="ctr">
                <a:defRPr/>
              </a:pPr>
              <a:endParaRPr kumimoji="1" lang="en-US" sz="2400">
                <a:latin typeface="굴림" pitchFamily="50" charset="-127"/>
              </a:endParaRPr>
            </a:p>
          </p:txBody>
        </p:sp>
        <p:sp>
          <p:nvSpPr>
            <p:cNvPr id="15" name="Rectangle 13"/>
            <p:cNvSpPr>
              <a:spLocks noChangeArrowheads="1"/>
            </p:cNvSpPr>
            <p:nvPr/>
          </p:nvSpPr>
          <p:spPr bwMode="auto">
            <a:xfrm>
              <a:off x="624" y="0"/>
              <a:ext cx="2976" cy="192"/>
            </a:xfrm>
            <a:prstGeom prst="rect">
              <a:avLst/>
            </a:prstGeom>
            <a:solidFill>
              <a:schemeClr val="bg1"/>
            </a:solidFill>
            <a:ln w="9525">
              <a:solidFill>
                <a:srgbClr val="808080"/>
              </a:solidFill>
              <a:miter lim="800000"/>
              <a:headEnd/>
              <a:tailEnd/>
            </a:ln>
            <a:effectLst/>
          </p:spPr>
          <p:txBody>
            <a:bodyPr wrap="none" anchor="ctr"/>
            <a:lstStyle/>
            <a:p>
              <a:pPr algn="ctr">
                <a:defRPr/>
              </a:pPr>
              <a:endParaRPr kumimoji="1" lang="en-US" sz="2400">
                <a:latin typeface="굴림" pitchFamily="50" charset="-127"/>
              </a:endParaRPr>
            </a:p>
          </p:txBody>
        </p:sp>
        <p:sp>
          <p:nvSpPr>
            <p:cNvPr id="16" name="Line 14"/>
            <p:cNvSpPr>
              <a:spLocks noChangeShapeType="1"/>
            </p:cNvSpPr>
            <p:nvPr/>
          </p:nvSpPr>
          <p:spPr bwMode="auto">
            <a:xfrm flipV="1">
              <a:off x="288" y="192"/>
              <a:ext cx="0" cy="4128"/>
            </a:xfrm>
            <a:prstGeom prst="line">
              <a:avLst/>
            </a:prstGeom>
            <a:noFill/>
            <a:ln w="76200">
              <a:solidFill>
                <a:srgbClr val="808080"/>
              </a:solidFill>
              <a:round/>
              <a:headEnd/>
              <a:tailEnd/>
            </a:ln>
            <a:effectLst/>
          </p:spPr>
          <p:txBody>
            <a:bodyPr wrap="none" anchor="ctr"/>
            <a:lstStyle/>
            <a:p>
              <a:pPr>
                <a:defRPr/>
              </a:pPr>
              <a:endParaRPr lang="en-US"/>
            </a:p>
          </p:txBody>
        </p:sp>
        <p:sp>
          <p:nvSpPr>
            <p:cNvPr id="17" name="Line 15"/>
            <p:cNvSpPr>
              <a:spLocks noChangeShapeType="1"/>
            </p:cNvSpPr>
            <p:nvPr/>
          </p:nvSpPr>
          <p:spPr bwMode="auto">
            <a:xfrm>
              <a:off x="288" y="4224"/>
              <a:ext cx="5472" cy="0"/>
            </a:xfrm>
            <a:prstGeom prst="line">
              <a:avLst/>
            </a:prstGeom>
            <a:noFill/>
            <a:ln w="57150">
              <a:solidFill>
                <a:srgbClr val="808080"/>
              </a:solidFill>
              <a:round/>
              <a:headEnd/>
              <a:tailEnd/>
            </a:ln>
            <a:effectLst/>
          </p:spPr>
          <p:txBody>
            <a:bodyPr wrap="none" anchor="ctr"/>
            <a:lstStyle/>
            <a:p>
              <a:pPr>
                <a:defRPr/>
              </a:pPr>
              <a:endParaRPr lang="en-US"/>
            </a:p>
          </p:txBody>
        </p:sp>
        <p:sp>
          <p:nvSpPr>
            <p:cNvPr id="18" name="Line 16"/>
            <p:cNvSpPr>
              <a:spLocks noChangeShapeType="1"/>
            </p:cNvSpPr>
            <p:nvPr/>
          </p:nvSpPr>
          <p:spPr bwMode="auto">
            <a:xfrm flipV="1">
              <a:off x="5520" y="0"/>
              <a:ext cx="0" cy="4224"/>
            </a:xfrm>
            <a:prstGeom prst="line">
              <a:avLst/>
            </a:prstGeom>
            <a:noFill/>
            <a:ln w="57150">
              <a:solidFill>
                <a:srgbClr val="808080"/>
              </a:solidFill>
              <a:round/>
              <a:headEnd/>
              <a:tailEnd/>
            </a:ln>
            <a:effectLst/>
          </p:spPr>
          <p:txBody>
            <a:bodyPr wrap="none" anchor="ctr"/>
            <a:lstStyle/>
            <a:p>
              <a:pPr>
                <a:defRPr/>
              </a:pPr>
              <a:endParaRPr lang="en-US"/>
            </a:p>
          </p:txBody>
        </p:sp>
        <p:sp>
          <p:nvSpPr>
            <p:cNvPr id="19" name="Line 17"/>
            <p:cNvSpPr>
              <a:spLocks noChangeShapeType="1"/>
            </p:cNvSpPr>
            <p:nvPr/>
          </p:nvSpPr>
          <p:spPr bwMode="auto">
            <a:xfrm>
              <a:off x="0" y="192"/>
              <a:ext cx="5760" cy="0"/>
            </a:xfrm>
            <a:prstGeom prst="line">
              <a:avLst/>
            </a:prstGeom>
            <a:noFill/>
            <a:ln w="38100">
              <a:solidFill>
                <a:srgbClr val="808080"/>
              </a:solidFill>
              <a:round/>
              <a:headEnd/>
              <a:tailEnd/>
            </a:ln>
            <a:effectLst/>
          </p:spPr>
          <p:txBody>
            <a:bodyPr wrap="none" anchor="ctr"/>
            <a:lstStyle/>
            <a:p>
              <a:pPr>
                <a:defRPr/>
              </a:pPr>
              <a:endParaRPr lang="en-US"/>
            </a:p>
          </p:txBody>
        </p:sp>
        <p:sp>
          <p:nvSpPr>
            <p:cNvPr id="20" name="Line 18"/>
            <p:cNvSpPr>
              <a:spLocks noChangeShapeType="1"/>
            </p:cNvSpPr>
            <p:nvPr/>
          </p:nvSpPr>
          <p:spPr bwMode="auto">
            <a:xfrm flipH="1">
              <a:off x="3600" y="288"/>
              <a:ext cx="2160" cy="0"/>
            </a:xfrm>
            <a:prstGeom prst="line">
              <a:avLst/>
            </a:prstGeom>
            <a:noFill/>
            <a:ln w="19050">
              <a:solidFill>
                <a:srgbClr val="808080"/>
              </a:solidFill>
              <a:round/>
              <a:headEnd/>
              <a:tailEnd/>
            </a:ln>
            <a:effectLst/>
          </p:spPr>
          <p:txBody>
            <a:bodyPr wrap="none" anchor="ctr"/>
            <a:lstStyle/>
            <a:p>
              <a:pPr>
                <a:defRPr/>
              </a:pPr>
              <a:endParaRPr lang="en-US"/>
            </a:p>
          </p:txBody>
        </p:sp>
        <p:sp>
          <p:nvSpPr>
            <p:cNvPr id="21" name="Line 19"/>
            <p:cNvSpPr>
              <a:spLocks noChangeShapeType="1"/>
            </p:cNvSpPr>
            <p:nvPr/>
          </p:nvSpPr>
          <p:spPr bwMode="auto">
            <a:xfrm flipV="1">
              <a:off x="3600" y="0"/>
              <a:ext cx="0" cy="288"/>
            </a:xfrm>
            <a:prstGeom prst="line">
              <a:avLst/>
            </a:prstGeom>
            <a:noFill/>
            <a:ln w="19050">
              <a:solidFill>
                <a:srgbClr val="808080"/>
              </a:solidFill>
              <a:round/>
              <a:headEnd/>
              <a:tailEnd/>
            </a:ln>
            <a:effectLst/>
          </p:spPr>
          <p:txBody>
            <a:bodyPr wrap="none" anchor="ctr"/>
            <a:lstStyle/>
            <a:p>
              <a:pPr>
                <a:defRPr/>
              </a:pPr>
              <a:endParaRPr lang="en-US"/>
            </a:p>
          </p:txBody>
        </p:sp>
        <p:sp>
          <p:nvSpPr>
            <p:cNvPr id="22" name="Line 20"/>
            <p:cNvSpPr>
              <a:spLocks noChangeShapeType="1"/>
            </p:cNvSpPr>
            <p:nvPr/>
          </p:nvSpPr>
          <p:spPr bwMode="auto">
            <a:xfrm>
              <a:off x="5520" y="1248"/>
              <a:ext cx="240" cy="0"/>
            </a:xfrm>
            <a:prstGeom prst="line">
              <a:avLst/>
            </a:prstGeom>
            <a:noFill/>
            <a:ln w="28575">
              <a:solidFill>
                <a:schemeClr val="tx1"/>
              </a:solidFill>
              <a:round/>
              <a:headEnd/>
              <a:tailEnd/>
            </a:ln>
            <a:effectLst/>
          </p:spPr>
          <p:txBody>
            <a:bodyPr wrap="none" anchor="ctr"/>
            <a:lstStyle/>
            <a:p>
              <a:pPr>
                <a:defRPr/>
              </a:pPr>
              <a:endParaRPr lang="en-US"/>
            </a:p>
          </p:txBody>
        </p:sp>
        <p:sp>
          <p:nvSpPr>
            <p:cNvPr id="23" name="Line 21"/>
            <p:cNvSpPr>
              <a:spLocks noChangeShapeType="1"/>
            </p:cNvSpPr>
            <p:nvPr/>
          </p:nvSpPr>
          <p:spPr bwMode="auto">
            <a:xfrm>
              <a:off x="624" y="0"/>
              <a:ext cx="0" cy="672"/>
            </a:xfrm>
            <a:prstGeom prst="line">
              <a:avLst/>
            </a:prstGeom>
            <a:noFill/>
            <a:ln w="19050">
              <a:solidFill>
                <a:srgbClr val="808080"/>
              </a:solidFill>
              <a:round/>
              <a:headEnd/>
              <a:tailEnd/>
            </a:ln>
            <a:effectLst/>
          </p:spPr>
          <p:txBody>
            <a:bodyPr wrap="none" anchor="ctr"/>
            <a:lstStyle/>
            <a:p>
              <a:pPr>
                <a:defRPr/>
              </a:pPr>
              <a:endParaRPr lang="en-US"/>
            </a:p>
          </p:txBody>
        </p:sp>
        <p:sp>
          <p:nvSpPr>
            <p:cNvPr id="24" name="Line 22"/>
            <p:cNvSpPr>
              <a:spLocks noChangeShapeType="1"/>
            </p:cNvSpPr>
            <p:nvPr/>
          </p:nvSpPr>
          <p:spPr bwMode="auto">
            <a:xfrm flipH="1">
              <a:off x="0" y="672"/>
              <a:ext cx="624" cy="0"/>
            </a:xfrm>
            <a:prstGeom prst="line">
              <a:avLst/>
            </a:prstGeom>
            <a:noFill/>
            <a:ln w="28575">
              <a:solidFill>
                <a:srgbClr val="808080"/>
              </a:solidFill>
              <a:round/>
              <a:headEnd/>
              <a:tailEnd/>
            </a:ln>
            <a:effectLst/>
          </p:spPr>
          <p:txBody>
            <a:bodyPr wrap="none" anchor="ctr"/>
            <a:lstStyle/>
            <a:p>
              <a:pPr>
                <a:defRPr/>
              </a:pPr>
              <a:endParaRPr lang="en-US"/>
            </a:p>
          </p:txBody>
        </p:sp>
        <p:sp>
          <p:nvSpPr>
            <p:cNvPr id="25" name="Line 23"/>
            <p:cNvSpPr>
              <a:spLocks noChangeShapeType="1"/>
            </p:cNvSpPr>
            <p:nvPr/>
          </p:nvSpPr>
          <p:spPr bwMode="auto">
            <a:xfrm flipV="1">
              <a:off x="1680" y="3936"/>
              <a:ext cx="0" cy="384"/>
            </a:xfrm>
            <a:prstGeom prst="line">
              <a:avLst/>
            </a:prstGeom>
            <a:noFill/>
            <a:ln w="19050">
              <a:solidFill>
                <a:srgbClr val="808080"/>
              </a:solidFill>
              <a:round/>
              <a:headEnd/>
              <a:tailEnd/>
            </a:ln>
            <a:effectLst/>
          </p:spPr>
          <p:txBody>
            <a:bodyPr wrap="none" anchor="ctr"/>
            <a:lstStyle/>
            <a:p>
              <a:pPr>
                <a:defRPr/>
              </a:pPr>
              <a:endParaRPr lang="en-US"/>
            </a:p>
          </p:txBody>
        </p:sp>
        <p:sp>
          <p:nvSpPr>
            <p:cNvPr id="26" name="Line 24"/>
            <p:cNvSpPr>
              <a:spLocks noChangeShapeType="1"/>
            </p:cNvSpPr>
            <p:nvPr/>
          </p:nvSpPr>
          <p:spPr bwMode="auto">
            <a:xfrm>
              <a:off x="1680" y="3936"/>
              <a:ext cx="4080" cy="0"/>
            </a:xfrm>
            <a:prstGeom prst="line">
              <a:avLst/>
            </a:prstGeom>
            <a:noFill/>
            <a:ln w="19050">
              <a:solidFill>
                <a:srgbClr val="808080"/>
              </a:solidFill>
              <a:round/>
              <a:headEnd/>
              <a:tailEnd/>
            </a:ln>
            <a:effectLst/>
          </p:spPr>
          <p:txBody>
            <a:bodyPr wrap="none" anchor="ctr"/>
            <a:lstStyle/>
            <a:p>
              <a:pPr>
                <a:defRPr/>
              </a:pPr>
              <a:endParaRPr lang="en-US"/>
            </a:p>
          </p:txBody>
        </p:sp>
        <p:sp>
          <p:nvSpPr>
            <p:cNvPr id="27" name="Line 25"/>
            <p:cNvSpPr>
              <a:spLocks noChangeShapeType="1"/>
            </p:cNvSpPr>
            <p:nvPr/>
          </p:nvSpPr>
          <p:spPr bwMode="auto">
            <a:xfrm flipH="1">
              <a:off x="0" y="3312"/>
              <a:ext cx="288" cy="0"/>
            </a:xfrm>
            <a:prstGeom prst="line">
              <a:avLst/>
            </a:prstGeom>
            <a:noFill/>
            <a:ln w="28575">
              <a:solidFill>
                <a:srgbClr val="808080"/>
              </a:solidFill>
              <a:round/>
              <a:headEnd/>
              <a:tailEnd/>
            </a:ln>
            <a:effectLst/>
          </p:spPr>
          <p:txBody>
            <a:bodyPr wrap="none" anchor="ctr"/>
            <a:lstStyle/>
            <a:p>
              <a:pPr>
                <a:defRPr/>
              </a:pPr>
              <a:endParaRPr lang="en-US"/>
            </a:p>
          </p:txBody>
        </p:sp>
        <p:sp>
          <p:nvSpPr>
            <p:cNvPr id="28" name="Line 26"/>
            <p:cNvSpPr>
              <a:spLocks noChangeShapeType="1"/>
            </p:cNvSpPr>
            <p:nvPr/>
          </p:nvSpPr>
          <p:spPr bwMode="auto">
            <a:xfrm flipH="1">
              <a:off x="0" y="3408"/>
              <a:ext cx="288" cy="0"/>
            </a:xfrm>
            <a:prstGeom prst="line">
              <a:avLst/>
            </a:prstGeom>
            <a:noFill/>
            <a:ln w="28575">
              <a:solidFill>
                <a:srgbClr val="808080"/>
              </a:solidFill>
              <a:round/>
              <a:headEnd/>
              <a:tailEnd/>
            </a:ln>
            <a:effectLst/>
          </p:spPr>
          <p:txBody>
            <a:bodyPr wrap="none" anchor="ctr"/>
            <a:lstStyle/>
            <a:p>
              <a:pPr>
                <a:defRPr/>
              </a:pPr>
              <a:endParaRPr lang="en-US"/>
            </a:p>
          </p:txBody>
        </p:sp>
      </p:grpSp>
      <p:sp>
        <p:nvSpPr>
          <p:cNvPr id="27675" name="Rectangle 27"/>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27676" name="Rectangle 28"/>
          <p:cNvSpPr>
            <a:spLocks noGrp="1" noChangeArrowheads="1"/>
          </p:cNvSpPr>
          <p:nvPr>
            <p:ph type="subTitle" idx="1"/>
          </p:nvPr>
        </p:nvSpPr>
        <p:spPr>
          <a:xfrm>
            <a:off x="1371600" y="3886200"/>
            <a:ext cx="6400800" cy="1752600"/>
          </a:xfrm>
        </p:spPr>
        <p:txBody>
          <a:bodyPr/>
          <a:lstStyle>
            <a:lvl1pPr marL="0" indent="0" algn="ctr">
              <a:buFont typeface="Century Gothic" pitchFamily="34" charset="0"/>
              <a:buNone/>
              <a:defRPr sz="2800"/>
            </a:lvl1pPr>
          </a:lstStyle>
          <a:p>
            <a:r>
              <a:rPr lang="en-US"/>
              <a:t>Click to edit Master subtitle style</a:t>
            </a:r>
          </a:p>
        </p:txBody>
      </p:sp>
      <p:sp>
        <p:nvSpPr>
          <p:cNvPr id="29" name="Rectangle 29"/>
          <p:cNvSpPr>
            <a:spLocks noGrp="1" noChangeArrowheads="1"/>
          </p:cNvSpPr>
          <p:nvPr>
            <p:ph type="dt" sz="half" idx="10"/>
          </p:nvPr>
        </p:nvSpPr>
        <p:spPr/>
        <p:txBody>
          <a:bodyPr/>
          <a:lstStyle>
            <a:lvl1pPr>
              <a:defRPr smtClean="0"/>
            </a:lvl1pPr>
          </a:lstStyle>
          <a:p>
            <a:pPr>
              <a:defRPr/>
            </a:pPr>
            <a:endParaRPr lang="en-US"/>
          </a:p>
        </p:txBody>
      </p:sp>
      <p:sp>
        <p:nvSpPr>
          <p:cNvPr id="30" name="Rectangle 30"/>
          <p:cNvSpPr>
            <a:spLocks noGrp="1" noChangeArrowheads="1"/>
          </p:cNvSpPr>
          <p:nvPr>
            <p:ph type="ftr" sz="quarter" idx="11"/>
          </p:nvPr>
        </p:nvSpPr>
        <p:spPr/>
        <p:txBody>
          <a:bodyPr/>
          <a:lstStyle>
            <a:lvl1pPr>
              <a:defRPr smtClean="0"/>
            </a:lvl1pPr>
          </a:lstStyle>
          <a:p>
            <a:pPr>
              <a:defRPr/>
            </a:pPr>
            <a:endParaRPr lang="en-US"/>
          </a:p>
        </p:txBody>
      </p:sp>
      <p:sp>
        <p:nvSpPr>
          <p:cNvPr id="31" name="Rectangle 31"/>
          <p:cNvSpPr>
            <a:spLocks noGrp="1" noChangeArrowheads="1"/>
          </p:cNvSpPr>
          <p:nvPr>
            <p:ph type="sldNum" sz="quarter" idx="12"/>
          </p:nvPr>
        </p:nvSpPr>
        <p:spPr>
          <a:xfrm>
            <a:off x="6553200" y="6264275"/>
            <a:ext cx="2133600" cy="384175"/>
          </a:xfrm>
        </p:spPr>
        <p:txBody>
          <a:bodyPr/>
          <a:lstStyle>
            <a:lvl1pPr>
              <a:defRPr smtClean="0"/>
            </a:lvl1pPr>
          </a:lstStyle>
          <a:p>
            <a:pPr>
              <a:defRPr/>
            </a:pPr>
            <a:fld id="{B2B3FE02-0F39-4416-8D6E-76F4DD7ECBB5}"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9"/>
          <p:cNvSpPr>
            <a:spLocks noGrp="1" noChangeArrowheads="1"/>
          </p:cNvSpPr>
          <p:nvPr>
            <p:ph type="dt" sz="half" idx="10"/>
          </p:nvPr>
        </p:nvSpPr>
        <p:spPr>
          <a:ln/>
        </p:spPr>
        <p:txBody>
          <a:bodyPr/>
          <a:lstStyle>
            <a:lvl1pPr>
              <a:defRPr/>
            </a:lvl1pPr>
          </a:lstStyle>
          <a:p>
            <a:pPr>
              <a:defRPr/>
            </a:pPr>
            <a:endParaRPr lang="en-US"/>
          </a:p>
        </p:txBody>
      </p:sp>
      <p:sp>
        <p:nvSpPr>
          <p:cNvPr id="5" name="Rectangle 30"/>
          <p:cNvSpPr>
            <a:spLocks noGrp="1" noChangeArrowheads="1"/>
          </p:cNvSpPr>
          <p:nvPr>
            <p:ph type="ftr" sz="quarter" idx="11"/>
          </p:nvPr>
        </p:nvSpPr>
        <p:spPr>
          <a:ln/>
        </p:spPr>
        <p:txBody>
          <a:bodyPr/>
          <a:lstStyle>
            <a:lvl1pPr>
              <a:defRPr/>
            </a:lvl1pPr>
          </a:lstStyle>
          <a:p>
            <a:pPr>
              <a:defRPr/>
            </a:pPr>
            <a:endParaRPr lang="en-US"/>
          </a:p>
        </p:txBody>
      </p:sp>
      <p:sp>
        <p:nvSpPr>
          <p:cNvPr id="6" name="Rectangle 31"/>
          <p:cNvSpPr>
            <a:spLocks noGrp="1" noChangeArrowheads="1"/>
          </p:cNvSpPr>
          <p:nvPr>
            <p:ph type="sldNum" sz="quarter" idx="12"/>
          </p:nvPr>
        </p:nvSpPr>
        <p:spPr>
          <a:ln/>
        </p:spPr>
        <p:txBody>
          <a:bodyPr/>
          <a:lstStyle>
            <a:lvl1pPr>
              <a:defRPr/>
            </a:lvl1pPr>
          </a:lstStyle>
          <a:p>
            <a:pPr>
              <a:defRPr/>
            </a:pPr>
            <a:fld id="{F3D01BE1-06CD-48D1-A682-78988CB8C34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9"/>
          <p:cNvSpPr>
            <a:spLocks noGrp="1" noChangeArrowheads="1"/>
          </p:cNvSpPr>
          <p:nvPr>
            <p:ph type="dt" sz="half" idx="10"/>
          </p:nvPr>
        </p:nvSpPr>
        <p:spPr>
          <a:ln/>
        </p:spPr>
        <p:txBody>
          <a:bodyPr/>
          <a:lstStyle>
            <a:lvl1pPr>
              <a:defRPr/>
            </a:lvl1pPr>
          </a:lstStyle>
          <a:p>
            <a:pPr>
              <a:defRPr/>
            </a:pPr>
            <a:endParaRPr lang="en-US"/>
          </a:p>
        </p:txBody>
      </p:sp>
      <p:sp>
        <p:nvSpPr>
          <p:cNvPr id="5" name="Rectangle 30"/>
          <p:cNvSpPr>
            <a:spLocks noGrp="1" noChangeArrowheads="1"/>
          </p:cNvSpPr>
          <p:nvPr>
            <p:ph type="ftr" sz="quarter" idx="11"/>
          </p:nvPr>
        </p:nvSpPr>
        <p:spPr>
          <a:ln/>
        </p:spPr>
        <p:txBody>
          <a:bodyPr/>
          <a:lstStyle>
            <a:lvl1pPr>
              <a:defRPr/>
            </a:lvl1pPr>
          </a:lstStyle>
          <a:p>
            <a:pPr>
              <a:defRPr/>
            </a:pPr>
            <a:endParaRPr lang="en-US"/>
          </a:p>
        </p:txBody>
      </p:sp>
      <p:sp>
        <p:nvSpPr>
          <p:cNvPr id="6" name="Rectangle 31"/>
          <p:cNvSpPr>
            <a:spLocks noGrp="1" noChangeArrowheads="1"/>
          </p:cNvSpPr>
          <p:nvPr>
            <p:ph type="sldNum" sz="quarter" idx="12"/>
          </p:nvPr>
        </p:nvSpPr>
        <p:spPr>
          <a:ln/>
        </p:spPr>
        <p:txBody>
          <a:bodyPr/>
          <a:lstStyle>
            <a:lvl1pPr>
              <a:defRPr/>
            </a:lvl1pPr>
          </a:lstStyle>
          <a:p>
            <a:pPr>
              <a:defRPr/>
            </a:pPr>
            <a:fld id="{958FB564-D427-4A27-BD14-B6F44EE9B93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9"/>
          <p:cNvSpPr>
            <a:spLocks noGrp="1" noChangeArrowheads="1"/>
          </p:cNvSpPr>
          <p:nvPr>
            <p:ph type="dt" sz="half" idx="10"/>
          </p:nvPr>
        </p:nvSpPr>
        <p:spPr>
          <a:ln/>
        </p:spPr>
        <p:txBody>
          <a:bodyPr/>
          <a:lstStyle>
            <a:lvl1pPr>
              <a:defRPr/>
            </a:lvl1pPr>
          </a:lstStyle>
          <a:p>
            <a:pPr>
              <a:defRPr/>
            </a:pPr>
            <a:endParaRPr lang="en-US"/>
          </a:p>
        </p:txBody>
      </p:sp>
      <p:sp>
        <p:nvSpPr>
          <p:cNvPr id="6" name="Rectangle 30"/>
          <p:cNvSpPr>
            <a:spLocks noGrp="1" noChangeArrowheads="1"/>
          </p:cNvSpPr>
          <p:nvPr>
            <p:ph type="ftr" sz="quarter" idx="11"/>
          </p:nvPr>
        </p:nvSpPr>
        <p:spPr>
          <a:ln/>
        </p:spPr>
        <p:txBody>
          <a:bodyPr/>
          <a:lstStyle>
            <a:lvl1pPr>
              <a:defRPr/>
            </a:lvl1pPr>
          </a:lstStyle>
          <a:p>
            <a:pPr>
              <a:defRPr/>
            </a:pPr>
            <a:endParaRPr lang="en-US"/>
          </a:p>
        </p:txBody>
      </p:sp>
      <p:sp>
        <p:nvSpPr>
          <p:cNvPr id="7" name="Rectangle 31"/>
          <p:cNvSpPr>
            <a:spLocks noGrp="1" noChangeArrowheads="1"/>
          </p:cNvSpPr>
          <p:nvPr>
            <p:ph type="sldNum" sz="quarter" idx="12"/>
          </p:nvPr>
        </p:nvSpPr>
        <p:spPr>
          <a:ln/>
        </p:spPr>
        <p:txBody>
          <a:bodyPr/>
          <a:lstStyle>
            <a:lvl1pPr>
              <a:defRPr/>
            </a:lvl1pPr>
          </a:lstStyle>
          <a:p>
            <a:pPr>
              <a:defRPr/>
            </a:pPr>
            <a:fld id="{12D3120C-EC3C-4F91-B2EA-6275396D0D5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9"/>
          <p:cNvSpPr>
            <a:spLocks noGrp="1" noChangeArrowheads="1"/>
          </p:cNvSpPr>
          <p:nvPr>
            <p:ph type="dt" sz="half" idx="10"/>
          </p:nvPr>
        </p:nvSpPr>
        <p:spPr>
          <a:ln/>
        </p:spPr>
        <p:txBody>
          <a:bodyPr/>
          <a:lstStyle>
            <a:lvl1pPr>
              <a:defRPr/>
            </a:lvl1pPr>
          </a:lstStyle>
          <a:p>
            <a:pPr>
              <a:defRPr/>
            </a:pPr>
            <a:endParaRPr lang="en-US"/>
          </a:p>
        </p:txBody>
      </p:sp>
      <p:sp>
        <p:nvSpPr>
          <p:cNvPr id="5" name="Rectangle 30"/>
          <p:cNvSpPr>
            <a:spLocks noGrp="1" noChangeArrowheads="1"/>
          </p:cNvSpPr>
          <p:nvPr>
            <p:ph type="ftr" sz="quarter" idx="11"/>
          </p:nvPr>
        </p:nvSpPr>
        <p:spPr>
          <a:ln/>
        </p:spPr>
        <p:txBody>
          <a:bodyPr/>
          <a:lstStyle>
            <a:lvl1pPr>
              <a:defRPr/>
            </a:lvl1pPr>
          </a:lstStyle>
          <a:p>
            <a:pPr>
              <a:defRPr/>
            </a:pPr>
            <a:endParaRPr lang="en-US"/>
          </a:p>
        </p:txBody>
      </p:sp>
      <p:sp>
        <p:nvSpPr>
          <p:cNvPr id="6" name="Rectangle 31"/>
          <p:cNvSpPr>
            <a:spLocks noGrp="1" noChangeArrowheads="1"/>
          </p:cNvSpPr>
          <p:nvPr>
            <p:ph type="sldNum" sz="quarter" idx="12"/>
          </p:nvPr>
        </p:nvSpPr>
        <p:spPr>
          <a:ln/>
        </p:spPr>
        <p:txBody>
          <a:bodyPr/>
          <a:lstStyle>
            <a:lvl1pPr>
              <a:defRPr/>
            </a:lvl1pPr>
          </a:lstStyle>
          <a:p>
            <a:pPr>
              <a:defRPr/>
            </a:pPr>
            <a:fld id="{E184CF5B-CA17-49D9-AFB3-E57623E38637}"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9"/>
          <p:cNvSpPr>
            <a:spLocks noGrp="1" noChangeArrowheads="1"/>
          </p:cNvSpPr>
          <p:nvPr>
            <p:ph type="dt" sz="half" idx="10"/>
          </p:nvPr>
        </p:nvSpPr>
        <p:spPr>
          <a:ln/>
        </p:spPr>
        <p:txBody>
          <a:bodyPr/>
          <a:lstStyle>
            <a:lvl1pPr>
              <a:defRPr/>
            </a:lvl1pPr>
          </a:lstStyle>
          <a:p>
            <a:pPr>
              <a:defRPr/>
            </a:pPr>
            <a:endParaRPr lang="en-US"/>
          </a:p>
        </p:txBody>
      </p:sp>
      <p:sp>
        <p:nvSpPr>
          <p:cNvPr id="5" name="Rectangle 30"/>
          <p:cNvSpPr>
            <a:spLocks noGrp="1" noChangeArrowheads="1"/>
          </p:cNvSpPr>
          <p:nvPr>
            <p:ph type="ftr" sz="quarter" idx="11"/>
          </p:nvPr>
        </p:nvSpPr>
        <p:spPr>
          <a:ln/>
        </p:spPr>
        <p:txBody>
          <a:bodyPr/>
          <a:lstStyle>
            <a:lvl1pPr>
              <a:defRPr/>
            </a:lvl1pPr>
          </a:lstStyle>
          <a:p>
            <a:pPr>
              <a:defRPr/>
            </a:pPr>
            <a:endParaRPr lang="en-US"/>
          </a:p>
        </p:txBody>
      </p:sp>
      <p:sp>
        <p:nvSpPr>
          <p:cNvPr id="6" name="Rectangle 31"/>
          <p:cNvSpPr>
            <a:spLocks noGrp="1" noChangeArrowheads="1"/>
          </p:cNvSpPr>
          <p:nvPr>
            <p:ph type="sldNum" sz="quarter" idx="12"/>
          </p:nvPr>
        </p:nvSpPr>
        <p:spPr>
          <a:ln/>
        </p:spPr>
        <p:txBody>
          <a:bodyPr/>
          <a:lstStyle>
            <a:lvl1pPr>
              <a:defRPr/>
            </a:lvl1pPr>
          </a:lstStyle>
          <a:p>
            <a:pPr>
              <a:defRPr/>
            </a:pPr>
            <a:fld id="{EC7142F5-1C1E-4BBD-A015-C5DBF47CCB09}"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9"/>
          <p:cNvSpPr>
            <a:spLocks noGrp="1" noChangeArrowheads="1"/>
          </p:cNvSpPr>
          <p:nvPr>
            <p:ph type="dt" sz="half" idx="10"/>
          </p:nvPr>
        </p:nvSpPr>
        <p:spPr>
          <a:ln/>
        </p:spPr>
        <p:txBody>
          <a:bodyPr/>
          <a:lstStyle>
            <a:lvl1pPr>
              <a:defRPr/>
            </a:lvl1pPr>
          </a:lstStyle>
          <a:p>
            <a:pPr>
              <a:defRPr/>
            </a:pPr>
            <a:endParaRPr lang="en-US"/>
          </a:p>
        </p:txBody>
      </p:sp>
      <p:sp>
        <p:nvSpPr>
          <p:cNvPr id="6" name="Rectangle 30"/>
          <p:cNvSpPr>
            <a:spLocks noGrp="1" noChangeArrowheads="1"/>
          </p:cNvSpPr>
          <p:nvPr>
            <p:ph type="ftr" sz="quarter" idx="11"/>
          </p:nvPr>
        </p:nvSpPr>
        <p:spPr>
          <a:ln/>
        </p:spPr>
        <p:txBody>
          <a:bodyPr/>
          <a:lstStyle>
            <a:lvl1pPr>
              <a:defRPr/>
            </a:lvl1pPr>
          </a:lstStyle>
          <a:p>
            <a:pPr>
              <a:defRPr/>
            </a:pPr>
            <a:endParaRPr lang="en-US"/>
          </a:p>
        </p:txBody>
      </p:sp>
      <p:sp>
        <p:nvSpPr>
          <p:cNvPr id="7" name="Rectangle 31"/>
          <p:cNvSpPr>
            <a:spLocks noGrp="1" noChangeArrowheads="1"/>
          </p:cNvSpPr>
          <p:nvPr>
            <p:ph type="sldNum" sz="quarter" idx="12"/>
          </p:nvPr>
        </p:nvSpPr>
        <p:spPr>
          <a:ln/>
        </p:spPr>
        <p:txBody>
          <a:bodyPr/>
          <a:lstStyle>
            <a:lvl1pPr>
              <a:defRPr/>
            </a:lvl1pPr>
          </a:lstStyle>
          <a:p>
            <a:pPr>
              <a:defRPr/>
            </a:pPr>
            <a:fld id="{ABBC2AFF-5622-4B7D-A645-256343FD7392}"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9"/>
          <p:cNvSpPr>
            <a:spLocks noGrp="1" noChangeArrowheads="1"/>
          </p:cNvSpPr>
          <p:nvPr>
            <p:ph type="dt" sz="half" idx="10"/>
          </p:nvPr>
        </p:nvSpPr>
        <p:spPr>
          <a:ln/>
        </p:spPr>
        <p:txBody>
          <a:bodyPr/>
          <a:lstStyle>
            <a:lvl1pPr>
              <a:defRPr/>
            </a:lvl1pPr>
          </a:lstStyle>
          <a:p>
            <a:pPr>
              <a:defRPr/>
            </a:pPr>
            <a:endParaRPr lang="en-US"/>
          </a:p>
        </p:txBody>
      </p:sp>
      <p:sp>
        <p:nvSpPr>
          <p:cNvPr id="8" name="Rectangle 30"/>
          <p:cNvSpPr>
            <a:spLocks noGrp="1" noChangeArrowheads="1"/>
          </p:cNvSpPr>
          <p:nvPr>
            <p:ph type="ftr" sz="quarter" idx="11"/>
          </p:nvPr>
        </p:nvSpPr>
        <p:spPr>
          <a:ln/>
        </p:spPr>
        <p:txBody>
          <a:bodyPr/>
          <a:lstStyle>
            <a:lvl1pPr>
              <a:defRPr/>
            </a:lvl1pPr>
          </a:lstStyle>
          <a:p>
            <a:pPr>
              <a:defRPr/>
            </a:pPr>
            <a:endParaRPr lang="en-US"/>
          </a:p>
        </p:txBody>
      </p:sp>
      <p:sp>
        <p:nvSpPr>
          <p:cNvPr id="9" name="Rectangle 31"/>
          <p:cNvSpPr>
            <a:spLocks noGrp="1" noChangeArrowheads="1"/>
          </p:cNvSpPr>
          <p:nvPr>
            <p:ph type="sldNum" sz="quarter" idx="12"/>
          </p:nvPr>
        </p:nvSpPr>
        <p:spPr>
          <a:ln/>
        </p:spPr>
        <p:txBody>
          <a:bodyPr/>
          <a:lstStyle>
            <a:lvl1pPr>
              <a:defRPr/>
            </a:lvl1pPr>
          </a:lstStyle>
          <a:p>
            <a:pPr>
              <a:defRPr/>
            </a:pPr>
            <a:fld id="{B95E5E26-635B-4CBF-BD79-0C8BE6E6E75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9"/>
          <p:cNvSpPr>
            <a:spLocks noGrp="1" noChangeArrowheads="1"/>
          </p:cNvSpPr>
          <p:nvPr>
            <p:ph type="dt" sz="half" idx="10"/>
          </p:nvPr>
        </p:nvSpPr>
        <p:spPr>
          <a:ln/>
        </p:spPr>
        <p:txBody>
          <a:bodyPr/>
          <a:lstStyle>
            <a:lvl1pPr>
              <a:defRPr/>
            </a:lvl1pPr>
          </a:lstStyle>
          <a:p>
            <a:pPr>
              <a:defRPr/>
            </a:pPr>
            <a:endParaRPr lang="en-US"/>
          </a:p>
        </p:txBody>
      </p:sp>
      <p:sp>
        <p:nvSpPr>
          <p:cNvPr id="4" name="Rectangle 30"/>
          <p:cNvSpPr>
            <a:spLocks noGrp="1" noChangeArrowheads="1"/>
          </p:cNvSpPr>
          <p:nvPr>
            <p:ph type="ftr" sz="quarter" idx="11"/>
          </p:nvPr>
        </p:nvSpPr>
        <p:spPr>
          <a:ln/>
        </p:spPr>
        <p:txBody>
          <a:bodyPr/>
          <a:lstStyle>
            <a:lvl1pPr>
              <a:defRPr/>
            </a:lvl1pPr>
          </a:lstStyle>
          <a:p>
            <a:pPr>
              <a:defRPr/>
            </a:pPr>
            <a:endParaRPr lang="en-US"/>
          </a:p>
        </p:txBody>
      </p:sp>
      <p:sp>
        <p:nvSpPr>
          <p:cNvPr id="5" name="Rectangle 31"/>
          <p:cNvSpPr>
            <a:spLocks noGrp="1" noChangeArrowheads="1"/>
          </p:cNvSpPr>
          <p:nvPr>
            <p:ph type="sldNum" sz="quarter" idx="12"/>
          </p:nvPr>
        </p:nvSpPr>
        <p:spPr>
          <a:ln/>
        </p:spPr>
        <p:txBody>
          <a:bodyPr/>
          <a:lstStyle>
            <a:lvl1pPr>
              <a:defRPr/>
            </a:lvl1pPr>
          </a:lstStyle>
          <a:p>
            <a:pPr>
              <a:defRPr/>
            </a:pPr>
            <a:fld id="{265A2265-1A2B-4249-8708-2AAA68F6EC6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9"/>
          <p:cNvSpPr>
            <a:spLocks noGrp="1" noChangeArrowheads="1"/>
          </p:cNvSpPr>
          <p:nvPr>
            <p:ph type="dt" sz="half" idx="10"/>
          </p:nvPr>
        </p:nvSpPr>
        <p:spPr>
          <a:ln/>
        </p:spPr>
        <p:txBody>
          <a:bodyPr/>
          <a:lstStyle>
            <a:lvl1pPr>
              <a:defRPr/>
            </a:lvl1pPr>
          </a:lstStyle>
          <a:p>
            <a:pPr>
              <a:defRPr/>
            </a:pPr>
            <a:endParaRPr lang="en-US"/>
          </a:p>
        </p:txBody>
      </p:sp>
      <p:sp>
        <p:nvSpPr>
          <p:cNvPr id="3" name="Rectangle 30"/>
          <p:cNvSpPr>
            <a:spLocks noGrp="1" noChangeArrowheads="1"/>
          </p:cNvSpPr>
          <p:nvPr>
            <p:ph type="ftr" sz="quarter" idx="11"/>
          </p:nvPr>
        </p:nvSpPr>
        <p:spPr>
          <a:ln/>
        </p:spPr>
        <p:txBody>
          <a:bodyPr/>
          <a:lstStyle>
            <a:lvl1pPr>
              <a:defRPr/>
            </a:lvl1pPr>
          </a:lstStyle>
          <a:p>
            <a:pPr>
              <a:defRPr/>
            </a:pPr>
            <a:endParaRPr lang="en-US"/>
          </a:p>
        </p:txBody>
      </p:sp>
      <p:sp>
        <p:nvSpPr>
          <p:cNvPr id="4" name="Rectangle 31"/>
          <p:cNvSpPr>
            <a:spLocks noGrp="1" noChangeArrowheads="1"/>
          </p:cNvSpPr>
          <p:nvPr>
            <p:ph type="sldNum" sz="quarter" idx="12"/>
          </p:nvPr>
        </p:nvSpPr>
        <p:spPr>
          <a:ln/>
        </p:spPr>
        <p:txBody>
          <a:bodyPr/>
          <a:lstStyle>
            <a:lvl1pPr>
              <a:defRPr/>
            </a:lvl1pPr>
          </a:lstStyle>
          <a:p>
            <a:pPr>
              <a:defRPr/>
            </a:pPr>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9"/>
          <p:cNvSpPr>
            <a:spLocks noGrp="1" noChangeArrowheads="1"/>
          </p:cNvSpPr>
          <p:nvPr>
            <p:ph type="dt" sz="half" idx="10"/>
          </p:nvPr>
        </p:nvSpPr>
        <p:spPr>
          <a:ln/>
        </p:spPr>
        <p:txBody>
          <a:bodyPr/>
          <a:lstStyle>
            <a:lvl1pPr>
              <a:defRPr/>
            </a:lvl1pPr>
          </a:lstStyle>
          <a:p>
            <a:pPr>
              <a:defRPr/>
            </a:pPr>
            <a:endParaRPr lang="en-US"/>
          </a:p>
        </p:txBody>
      </p:sp>
      <p:sp>
        <p:nvSpPr>
          <p:cNvPr id="6" name="Rectangle 30"/>
          <p:cNvSpPr>
            <a:spLocks noGrp="1" noChangeArrowheads="1"/>
          </p:cNvSpPr>
          <p:nvPr>
            <p:ph type="ftr" sz="quarter" idx="11"/>
          </p:nvPr>
        </p:nvSpPr>
        <p:spPr>
          <a:ln/>
        </p:spPr>
        <p:txBody>
          <a:bodyPr/>
          <a:lstStyle>
            <a:lvl1pPr>
              <a:defRPr/>
            </a:lvl1pPr>
          </a:lstStyle>
          <a:p>
            <a:pPr>
              <a:defRPr/>
            </a:pPr>
            <a:endParaRPr lang="en-US"/>
          </a:p>
        </p:txBody>
      </p:sp>
      <p:sp>
        <p:nvSpPr>
          <p:cNvPr id="7" name="Rectangle 31"/>
          <p:cNvSpPr>
            <a:spLocks noGrp="1" noChangeArrowheads="1"/>
          </p:cNvSpPr>
          <p:nvPr>
            <p:ph type="sldNum" sz="quarter" idx="12"/>
          </p:nvPr>
        </p:nvSpPr>
        <p:spPr>
          <a:ln/>
        </p:spPr>
        <p:txBody>
          <a:bodyPr/>
          <a:lstStyle>
            <a:lvl1pPr>
              <a:defRPr/>
            </a:lvl1pPr>
          </a:lstStyle>
          <a:p>
            <a:pPr>
              <a:defRPr/>
            </a:pPr>
            <a:fld id="{B36A6CBD-DF6B-4277-93CF-0073948E2152}"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9"/>
          <p:cNvSpPr>
            <a:spLocks noGrp="1" noChangeArrowheads="1"/>
          </p:cNvSpPr>
          <p:nvPr>
            <p:ph type="dt" sz="half" idx="10"/>
          </p:nvPr>
        </p:nvSpPr>
        <p:spPr>
          <a:ln/>
        </p:spPr>
        <p:txBody>
          <a:bodyPr/>
          <a:lstStyle>
            <a:lvl1pPr>
              <a:defRPr/>
            </a:lvl1pPr>
          </a:lstStyle>
          <a:p>
            <a:pPr>
              <a:defRPr/>
            </a:pPr>
            <a:endParaRPr lang="en-US"/>
          </a:p>
        </p:txBody>
      </p:sp>
      <p:sp>
        <p:nvSpPr>
          <p:cNvPr id="6" name="Rectangle 30"/>
          <p:cNvSpPr>
            <a:spLocks noGrp="1" noChangeArrowheads="1"/>
          </p:cNvSpPr>
          <p:nvPr>
            <p:ph type="ftr" sz="quarter" idx="11"/>
          </p:nvPr>
        </p:nvSpPr>
        <p:spPr>
          <a:ln/>
        </p:spPr>
        <p:txBody>
          <a:bodyPr/>
          <a:lstStyle>
            <a:lvl1pPr>
              <a:defRPr/>
            </a:lvl1pPr>
          </a:lstStyle>
          <a:p>
            <a:pPr>
              <a:defRPr/>
            </a:pPr>
            <a:endParaRPr lang="en-US"/>
          </a:p>
        </p:txBody>
      </p:sp>
      <p:sp>
        <p:nvSpPr>
          <p:cNvPr id="7" name="Rectangle 31"/>
          <p:cNvSpPr>
            <a:spLocks noGrp="1" noChangeArrowheads="1"/>
          </p:cNvSpPr>
          <p:nvPr>
            <p:ph type="sldNum" sz="quarter" idx="12"/>
          </p:nvPr>
        </p:nvSpPr>
        <p:spPr>
          <a:ln/>
        </p:spPr>
        <p:txBody>
          <a:bodyPr/>
          <a:lstStyle>
            <a:lvl1pPr>
              <a:defRPr/>
            </a:lvl1pPr>
          </a:lstStyle>
          <a:p>
            <a:pPr>
              <a:defRPr/>
            </a:pPr>
            <a:fld id="{5D09B0E9-520F-4D43-83BF-9971CD8C59DC}" type="slidenum">
              <a:rPr lang="en-US"/>
              <a:pPr>
                <a:defRPr/>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CC"/>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sp>
          <p:nvSpPr>
            <p:cNvPr id="26627" name="Rectangle 3"/>
            <p:cNvSpPr>
              <a:spLocks noChangeArrowheads="1"/>
            </p:cNvSpPr>
            <p:nvPr/>
          </p:nvSpPr>
          <p:spPr bwMode="auto">
            <a:xfrm>
              <a:off x="1968" y="4224"/>
              <a:ext cx="3792" cy="96"/>
            </a:xfrm>
            <a:prstGeom prst="rect">
              <a:avLst/>
            </a:prstGeom>
            <a:gradFill rotWithShape="0">
              <a:gsLst>
                <a:gs pos="0">
                  <a:srgbClr val="EBD7FF"/>
                </a:gs>
                <a:gs pos="100000">
                  <a:srgbClr val="0099FF"/>
                </a:gs>
              </a:gsLst>
              <a:lin ang="0" scaled="1"/>
            </a:gradFill>
            <a:ln w="9525">
              <a:solidFill>
                <a:schemeClr val="tx1"/>
              </a:solidFill>
              <a:miter lim="800000"/>
              <a:headEnd/>
              <a:tailEnd/>
            </a:ln>
            <a:effectLst/>
          </p:spPr>
          <p:txBody>
            <a:bodyPr wrap="none" anchor="ctr"/>
            <a:lstStyle/>
            <a:p>
              <a:pPr algn="ctr">
                <a:defRPr/>
              </a:pPr>
              <a:endParaRPr kumimoji="1" lang="en-US" sz="2400">
                <a:latin typeface="굴림" pitchFamily="50" charset="-127"/>
              </a:endParaRPr>
            </a:p>
          </p:txBody>
        </p:sp>
        <p:sp>
          <p:nvSpPr>
            <p:cNvPr id="26628" name="Rectangle 4"/>
            <p:cNvSpPr>
              <a:spLocks noChangeArrowheads="1"/>
            </p:cNvSpPr>
            <p:nvPr/>
          </p:nvSpPr>
          <p:spPr bwMode="auto">
            <a:xfrm>
              <a:off x="5520" y="1248"/>
              <a:ext cx="240" cy="2688"/>
            </a:xfrm>
            <a:prstGeom prst="rect">
              <a:avLst/>
            </a:prstGeom>
            <a:gradFill rotWithShape="0">
              <a:gsLst>
                <a:gs pos="0">
                  <a:srgbClr val="C1E7CE"/>
                </a:gs>
                <a:gs pos="100000">
                  <a:srgbClr val="339966"/>
                </a:gs>
              </a:gsLst>
              <a:lin ang="5400000" scaled="1"/>
            </a:gradFill>
            <a:ln w="9525">
              <a:solidFill>
                <a:schemeClr val="tx1"/>
              </a:solidFill>
              <a:miter lim="800000"/>
              <a:headEnd/>
              <a:tailEnd/>
            </a:ln>
            <a:effectLst/>
          </p:spPr>
          <p:txBody>
            <a:bodyPr wrap="none" anchor="ctr"/>
            <a:lstStyle/>
            <a:p>
              <a:pPr algn="ctr">
                <a:defRPr/>
              </a:pPr>
              <a:endParaRPr kumimoji="1" lang="en-US" sz="2400">
                <a:latin typeface="굴림" pitchFamily="50" charset="-127"/>
              </a:endParaRPr>
            </a:p>
          </p:txBody>
        </p:sp>
        <p:sp>
          <p:nvSpPr>
            <p:cNvPr id="26629" name="Rectangle 5"/>
            <p:cNvSpPr>
              <a:spLocks noChangeArrowheads="1"/>
            </p:cNvSpPr>
            <p:nvPr/>
          </p:nvSpPr>
          <p:spPr bwMode="auto">
            <a:xfrm>
              <a:off x="0" y="3312"/>
              <a:ext cx="288" cy="96"/>
            </a:xfrm>
            <a:prstGeom prst="rect">
              <a:avLst/>
            </a:prstGeom>
            <a:solidFill>
              <a:schemeClr val="accent2"/>
            </a:solidFill>
            <a:ln w="9525">
              <a:solidFill>
                <a:schemeClr val="tx1"/>
              </a:solidFill>
              <a:miter lim="800000"/>
              <a:headEnd/>
              <a:tailEnd/>
            </a:ln>
            <a:effectLst/>
          </p:spPr>
          <p:txBody>
            <a:bodyPr wrap="none" anchor="ctr"/>
            <a:lstStyle/>
            <a:p>
              <a:pPr algn="ctr">
                <a:defRPr/>
              </a:pPr>
              <a:endParaRPr kumimoji="1" lang="en-US" sz="2400">
                <a:latin typeface="굴림" pitchFamily="50" charset="-127"/>
              </a:endParaRPr>
            </a:p>
          </p:txBody>
        </p:sp>
        <p:sp>
          <p:nvSpPr>
            <p:cNvPr id="26630" name="Rectangle 6"/>
            <p:cNvSpPr>
              <a:spLocks noChangeArrowheads="1"/>
            </p:cNvSpPr>
            <p:nvPr/>
          </p:nvSpPr>
          <p:spPr bwMode="auto">
            <a:xfrm>
              <a:off x="0" y="3408"/>
              <a:ext cx="288" cy="912"/>
            </a:xfrm>
            <a:prstGeom prst="rect">
              <a:avLst/>
            </a:prstGeom>
            <a:solidFill>
              <a:srgbClr val="DDDDDD"/>
            </a:solidFill>
            <a:ln w="9525">
              <a:solidFill>
                <a:schemeClr val="tx1"/>
              </a:solidFill>
              <a:miter lim="800000"/>
              <a:headEnd/>
              <a:tailEnd/>
            </a:ln>
            <a:effectLst/>
          </p:spPr>
          <p:txBody>
            <a:bodyPr wrap="none" anchor="ctr"/>
            <a:lstStyle/>
            <a:p>
              <a:pPr algn="ctr">
                <a:defRPr/>
              </a:pPr>
              <a:endParaRPr kumimoji="1" lang="en-US" sz="2400">
                <a:latin typeface="굴림" pitchFamily="50" charset="-127"/>
              </a:endParaRPr>
            </a:p>
          </p:txBody>
        </p:sp>
        <p:sp>
          <p:nvSpPr>
            <p:cNvPr id="26631" name="Rectangle 7"/>
            <p:cNvSpPr>
              <a:spLocks noChangeArrowheads="1"/>
            </p:cNvSpPr>
            <p:nvPr/>
          </p:nvSpPr>
          <p:spPr bwMode="auto">
            <a:xfrm>
              <a:off x="5520" y="0"/>
              <a:ext cx="240" cy="1248"/>
            </a:xfrm>
            <a:prstGeom prst="rect">
              <a:avLst/>
            </a:prstGeom>
            <a:solidFill>
              <a:schemeClr val="bg1"/>
            </a:solidFill>
            <a:ln w="9525">
              <a:solidFill>
                <a:schemeClr val="tx1"/>
              </a:solidFill>
              <a:miter lim="800000"/>
              <a:headEnd/>
              <a:tailEnd/>
            </a:ln>
            <a:effectLst/>
          </p:spPr>
          <p:txBody>
            <a:bodyPr wrap="none" anchor="ctr"/>
            <a:lstStyle/>
            <a:p>
              <a:pPr algn="ctr">
                <a:defRPr/>
              </a:pPr>
              <a:endParaRPr kumimoji="1" lang="en-US" sz="2400">
                <a:latin typeface="굴림" pitchFamily="50" charset="-127"/>
              </a:endParaRPr>
            </a:p>
          </p:txBody>
        </p:sp>
        <p:sp>
          <p:nvSpPr>
            <p:cNvPr id="26632" name="Rectangle 8"/>
            <p:cNvSpPr>
              <a:spLocks noChangeArrowheads="1"/>
            </p:cNvSpPr>
            <p:nvPr/>
          </p:nvSpPr>
          <p:spPr bwMode="auto">
            <a:xfrm>
              <a:off x="3600" y="0"/>
              <a:ext cx="1920" cy="192"/>
            </a:xfrm>
            <a:prstGeom prst="rect">
              <a:avLst/>
            </a:prstGeom>
            <a:solidFill>
              <a:srgbClr val="CAC9AA"/>
            </a:solidFill>
            <a:ln w="9525">
              <a:solidFill>
                <a:schemeClr val="tx1"/>
              </a:solidFill>
              <a:miter lim="800000"/>
              <a:headEnd/>
              <a:tailEnd/>
            </a:ln>
            <a:effectLst/>
          </p:spPr>
          <p:txBody>
            <a:bodyPr wrap="none" anchor="ctr"/>
            <a:lstStyle/>
            <a:p>
              <a:pPr algn="ctr">
                <a:defRPr/>
              </a:pPr>
              <a:endParaRPr kumimoji="1" lang="en-US" sz="2400">
                <a:latin typeface="굴림" pitchFamily="50" charset="-127"/>
              </a:endParaRPr>
            </a:p>
          </p:txBody>
        </p:sp>
        <p:sp>
          <p:nvSpPr>
            <p:cNvPr id="26633" name="Rectangle 9"/>
            <p:cNvSpPr>
              <a:spLocks noChangeArrowheads="1"/>
            </p:cNvSpPr>
            <p:nvPr/>
          </p:nvSpPr>
          <p:spPr bwMode="auto">
            <a:xfrm>
              <a:off x="288" y="192"/>
              <a:ext cx="336" cy="480"/>
            </a:xfrm>
            <a:prstGeom prst="rect">
              <a:avLst/>
            </a:prstGeom>
            <a:solidFill>
              <a:schemeClr val="folHlink">
                <a:alpha val="50000"/>
              </a:schemeClr>
            </a:solidFill>
            <a:ln w="9525">
              <a:solidFill>
                <a:schemeClr val="tx1"/>
              </a:solidFill>
              <a:miter lim="800000"/>
              <a:headEnd/>
              <a:tailEnd/>
            </a:ln>
            <a:effectLst/>
          </p:spPr>
          <p:txBody>
            <a:bodyPr wrap="none" anchor="ctr"/>
            <a:lstStyle/>
            <a:p>
              <a:pPr algn="ctr">
                <a:defRPr/>
              </a:pPr>
              <a:endParaRPr kumimoji="1" lang="en-US" sz="2400">
                <a:latin typeface="굴림" pitchFamily="50" charset="-127"/>
              </a:endParaRPr>
            </a:p>
          </p:txBody>
        </p:sp>
        <p:sp>
          <p:nvSpPr>
            <p:cNvPr id="26634" name="Rectangle 10"/>
            <p:cNvSpPr>
              <a:spLocks noChangeArrowheads="1"/>
            </p:cNvSpPr>
            <p:nvPr/>
          </p:nvSpPr>
          <p:spPr bwMode="auto">
            <a:xfrm>
              <a:off x="0" y="672"/>
              <a:ext cx="288" cy="2640"/>
            </a:xfrm>
            <a:prstGeom prst="rect">
              <a:avLst/>
            </a:prstGeom>
            <a:gradFill rotWithShape="0">
              <a:gsLst>
                <a:gs pos="0">
                  <a:srgbClr val="C1AE8F"/>
                </a:gs>
                <a:gs pos="100000">
                  <a:schemeClr val="bg1"/>
                </a:gs>
              </a:gsLst>
              <a:lin ang="5400000" scaled="1"/>
            </a:gradFill>
            <a:ln w="9525">
              <a:solidFill>
                <a:schemeClr val="tx1"/>
              </a:solidFill>
              <a:miter lim="800000"/>
              <a:headEnd/>
              <a:tailEnd/>
            </a:ln>
            <a:effectLst/>
          </p:spPr>
          <p:txBody>
            <a:bodyPr wrap="none" anchor="ctr"/>
            <a:lstStyle/>
            <a:p>
              <a:pPr algn="ctr">
                <a:defRPr/>
              </a:pPr>
              <a:endParaRPr kumimoji="1" lang="en-US" sz="2400">
                <a:latin typeface="굴림" pitchFamily="50" charset="-127"/>
              </a:endParaRPr>
            </a:p>
          </p:txBody>
        </p:sp>
        <p:sp>
          <p:nvSpPr>
            <p:cNvPr id="26635" name="Rectangle 11"/>
            <p:cNvSpPr>
              <a:spLocks noChangeArrowheads="1"/>
            </p:cNvSpPr>
            <p:nvPr/>
          </p:nvSpPr>
          <p:spPr bwMode="auto">
            <a:xfrm>
              <a:off x="0" y="192"/>
              <a:ext cx="288" cy="480"/>
            </a:xfrm>
            <a:prstGeom prst="rect">
              <a:avLst/>
            </a:prstGeom>
            <a:solidFill>
              <a:schemeClr val="bg1"/>
            </a:solidFill>
            <a:ln w="9525">
              <a:solidFill>
                <a:schemeClr val="tx1"/>
              </a:solidFill>
              <a:miter lim="800000"/>
              <a:headEnd/>
              <a:tailEnd/>
            </a:ln>
            <a:effectLst/>
          </p:spPr>
          <p:txBody>
            <a:bodyPr wrap="none" anchor="ctr"/>
            <a:lstStyle/>
            <a:p>
              <a:pPr algn="ctr">
                <a:defRPr/>
              </a:pPr>
              <a:endParaRPr kumimoji="1" lang="en-US" sz="2400">
                <a:latin typeface="굴림" pitchFamily="50" charset="-127"/>
              </a:endParaRPr>
            </a:p>
          </p:txBody>
        </p:sp>
        <p:sp>
          <p:nvSpPr>
            <p:cNvPr id="26636" name="Rectangle 12"/>
            <p:cNvSpPr>
              <a:spLocks noChangeArrowheads="1"/>
            </p:cNvSpPr>
            <p:nvPr/>
          </p:nvSpPr>
          <p:spPr bwMode="auto">
            <a:xfrm>
              <a:off x="0" y="0"/>
              <a:ext cx="624" cy="192"/>
            </a:xfrm>
            <a:prstGeom prst="rect">
              <a:avLst/>
            </a:prstGeom>
            <a:solidFill>
              <a:srgbClr val="99CC00"/>
            </a:solidFill>
            <a:ln w="19050">
              <a:solidFill>
                <a:srgbClr val="808080"/>
              </a:solidFill>
              <a:miter lim="800000"/>
              <a:headEnd/>
              <a:tailEnd/>
            </a:ln>
            <a:effectLst/>
          </p:spPr>
          <p:txBody>
            <a:bodyPr wrap="none" anchor="ctr"/>
            <a:lstStyle/>
            <a:p>
              <a:pPr algn="ctr">
                <a:defRPr/>
              </a:pPr>
              <a:endParaRPr kumimoji="1" lang="en-US" sz="2400">
                <a:latin typeface="굴림" pitchFamily="50" charset="-127"/>
              </a:endParaRPr>
            </a:p>
          </p:txBody>
        </p:sp>
        <p:sp>
          <p:nvSpPr>
            <p:cNvPr id="26637" name="Rectangle 13"/>
            <p:cNvSpPr>
              <a:spLocks noChangeArrowheads="1"/>
            </p:cNvSpPr>
            <p:nvPr/>
          </p:nvSpPr>
          <p:spPr bwMode="auto">
            <a:xfrm>
              <a:off x="624" y="0"/>
              <a:ext cx="2976" cy="192"/>
            </a:xfrm>
            <a:prstGeom prst="rect">
              <a:avLst/>
            </a:prstGeom>
            <a:solidFill>
              <a:schemeClr val="bg1"/>
            </a:solidFill>
            <a:ln w="9525">
              <a:solidFill>
                <a:srgbClr val="808080"/>
              </a:solidFill>
              <a:miter lim="800000"/>
              <a:headEnd/>
              <a:tailEnd/>
            </a:ln>
            <a:effectLst/>
          </p:spPr>
          <p:txBody>
            <a:bodyPr wrap="none" anchor="ctr"/>
            <a:lstStyle/>
            <a:p>
              <a:pPr algn="ctr">
                <a:defRPr/>
              </a:pPr>
              <a:endParaRPr kumimoji="1" lang="en-US" sz="2400">
                <a:latin typeface="굴림" pitchFamily="50" charset="-127"/>
              </a:endParaRPr>
            </a:p>
          </p:txBody>
        </p:sp>
        <p:sp>
          <p:nvSpPr>
            <p:cNvPr id="26638" name="Line 14"/>
            <p:cNvSpPr>
              <a:spLocks noChangeShapeType="1"/>
            </p:cNvSpPr>
            <p:nvPr/>
          </p:nvSpPr>
          <p:spPr bwMode="auto">
            <a:xfrm flipV="1">
              <a:off x="288" y="192"/>
              <a:ext cx="0" cy="4128"/>
            </a:xfrm>
            <a:prstGeom prst="line">
              <a:avLst/>
            </a:prstGeom>
            <a:noFill/>
            <a:ln w="76200">
              <a:solidFill>
                <a:srgbClr val="808080"/>
              </a:solidFill>
              <a:round/>
              <a:headEnd/>
              <a:tailEnd/>
            </a:ln>
            <a:effectLst/>
          </p:spPr>
          <p:txBody>
            <a:bodyPr wrap="none" anchor="ctr"/>
            <a:lstStyle/>
            <a:p>
              <a:pPr>
                <a:defRPr/>
              </a:pPr>
              <a:endParaRPr lang="en-US"/>
            </a:p>
          </p:txBody>
        </p:sp>
        <p:sp>
          <p:nvSpPr>
            <p:cNvPr id="26639" name="Line 15"/>
            <p:cNvSpPr>
              <a:spLocks noChangeShapeType="1"/>
            </p:cNvSpPr>
            <p:nvPr/>
          </p:nvSpPr>
          <p:spPr bwMode="auto">
            <a:xfrm>
              <a:off x="288" y="4224"/>
              <a:ext cx="5472" cy="0"/>
            </a:xfrm>
            <a:prstGeom prst="line">
              <a:avLst/>
            </a:prstGeom>
            <a:noFill/>
            <a:ln w="57150">
              <a:solidFill>
                <a:srgbClr val="808080"/>
              </a:solidFill>
              <a:round/>
              <a:headEnd/>
              <a:tailEnd/>
            </a:ln>
            <a:effectLst/>
          </p:spPr>
          <p:txBody>
            <a:bodyPr wrap="none" anchor="ctr"/>
            <a:lstStyle/>
            <a:p>
              <a:pPr>
                <a:defRPr/>
              </a:pPr>
              <a:endParaRPr lang="en-US"/>
            </a:p>
          </p:txBody>
        </p:sp>
        <p:sp>
          <p:nvSpPr>
            <p:cNvPr id="26640" name="Line 16"/>
            <p:cNvSpPr>
              <a:spLocks noChangeShapeType="1"/>
            </p:cNvSpPr>
            <p:nvPr/>
          </p:nvSpPr>
          <p:spPr bwMode="auto">
            <a:xfrm flipV="1">
              <a:off x="5520" y="0"/>
              <a:ext cx="0" cy="4224"/>
            </a:xfrm>
            <a:prstGeom prst="line">
              <a:avLst/>
            </a:prstGeom>
            <a:noFill/>
            <a:ln w="57150">
              <a:solidFill>
                <a:srgbClr val="808080"/>
              </a:solidFill>
              <a:round/>
              <a:headEnd/>
              <a:tailEnd/>
            </a:ln>
            <a:effectLst/>
          </p:spPr>
          <p:txBody>
            <a:bodyPr wrap="none" anchor="ctr"/>
            <a:lstStyle/>
            <a:p>
              <a:pPr>
                <a:defRPr/>
              </a:pPr>
              <a:endParaRPr lang="en-US"/>
            </a:p>
          </p:txBody>
        </p:sp>
        <p:sp>
          <p:nvSpPr>
            <p:cNvPr id="26641" name="Line 17"/>
            <p:cNvSpPr>
              <a:spLocks noChangeShapeType="1"/>
            </p:cNvSpPr>
            <p:nvPr/>
          </p:nvSpPr>
          <p:spPr bwMode="auto">
            <a:xfrm>
              <a:off x="0" y="192"/>
              <a:ext cx="5760" cy="0"/>
            </a:xfrm>
            <a:prstGeom prst="line">
              <a:avLst/>
            </a:prstGeom>
            <a:noFill/>
            <a:ln w="38100">
              <a:solidFill>
                <a:srgbClr val="808080"/>
              </a:solidFill>
              <a:round/>
              <a:headEnd/>
              <a:tailEnd/>
            </a:ln>
            <a:effectLst/>
          </p:spPr>
          <p:txBody>
            <a:bodyPr wrap="none" anchor="ctr"/>
            <a:lstStyle/>
            <a:p>
              <a:pPr>
                <a:defRPr/>
              </a:pPr>
              <a:endParaRPr lang="en-US"/>
            </a:p>
          </p:txBody>
        </p:sp>
        <p:sp>
          <p:nvSpPr>
            <p:cNvPr id="26642" name="Line 18"/>
            <p:cNvSpPr>
              <a:spLocks noChangeShapeType="1"/>
            </p:cNvSpPr>
            <p:nvPr/>
          </p:nvSpPr>
          <p:spPr bwMode="auto">
            <a:xfrm flipH="1">
              <a:off x="3600" y="288"/>
              <a:ext cx="2160" cy="0"/>
            </a:xfrm>
            <a:prstGeom prst="line">
              <a:avLst/>
            </a:prstGeom>
            <a:noFill/>
            <a:ln w="19050">
              <a:solidFill>
                <a:srgbClr val="808080"/>
              </a:solidFill>
              <a:round/>
              <a:headEnd/>
              <a:tailEnd/>
            </a:ln>
            <a:effectLst/>
          </p:spPr>
          <p:txBody>
            <a:bodyPr wrap="none" anchor="ctr"/>
            <a:lstStyle/>
            <a:p>
              <a:pPr>
                <a:defRPr/>
              </a:pPr>
              <a:endParaRPr lang="en-US"/>
            </a:p>
          </p:txBody>
        </p:sp>
        <p:sp>
          <p:nvSpPr>
            <p:cNvPr id="26643" name="Line 19"/>
            <p:cNvSpPr>
              <a:spLocks noChangeShapeType="1"/>
            </p:cNvSpPr>
            <p:nvPr/>
          </p:nvSpPr>
          <p:spPr bwMode="auto">
            <a:xfrm flipV="1">
              <a:off x="3600" y="0"/>
              <a:ext cx="0" cy="288"/>
            </a:xfrm>
            <a:prstGeom prst="line">
              <a:avLst/>
            </a:prstGeom>
            <a:noFill/>
            <a:ln w="19050">
              <a:solidFill>
                <a:srgbClr val="808080"/>
              </a:solidFill>
              <a:round/>
              <a:headEnd/>
              <a:tailEnd/>
            </a:ln>
            <a:effectLst/>
          </p:spPr>
          <p:txBody>
            <a:bodyPr wrap="none" anchor="ctr"/>
            <a:lstStyle/>
            <a:p>
              <a:pPr>
                <a:defRPr/>
              </a:pPr>
              <a:endParaRPr lang="en-US"/>
            </a:p>
          </p:txBody>
        </p:sp>
        <p:sp>
          <p:nvSpPr>
            <p:cNvPr id="26644" name="Line 20"/>
            <p:cNvSpPr>
              <a:spLocks noChangeShapeType="1"/>
            </p:cNvSpPr>
            <p:nvPr/>
          </p:nvSpPr>
          <p:spPr bwMode="auto">
            <a:xfrm>
              <a:off x="5520" y="1248"/>
              <a:ext cx="240" cy="0"/>
            </a:xfrm>
            <a:prstGeom prst="line">
              <a:avLst/>
            </a:prstGeom>
            <a:noFill/>
            <a:ln w="28575">
              <a:solidFill>
                <a:schemeClr val="tx1"/>
              </a:solidFill>
              <a:round/>
              <a:headEnd/>
              <a:tailEnd/>
            </a:ln>
            <a:effectLst/>
          </p:spPr>
          <p:txBody>
            <a:bodyPr wrap="none" anchor="ctr"/>
            <a:lstStyle/>
            <a:p>
              <a:pPr>
                <a:defRPr/>
              </a:pPr>
              <a:endParaRPr lang="en-US"/>
            </a:p>
          </p:txBody>
        </p:sp>
        <p:sp>
          <p:nvSpPr>
            <p:cNvPr id="26645" name="Line 21"/>
            <p:cNvSpPr>
              <a:spLocks noChangeShapeType="1"/>
            </p:cNvSpPr>
            <p:nvPr/>
          </p:nvSpPr>
          <p:spPr bwMode="auto">
            <a:xfrm>
              <a:off x="624" y="0"/>
              <a:ext cx="0" cy="672"/>
            </a:xfrm>
            <a:prstGeom prst="line">
              <a:avLst/>
            </a:prstGeom>
            <a:noFill/>
            <a:ln w="19050">
              <a:solidFill>
                <a:srgbClr val="808080"/>
              </a:solidFill>
              <a:round/>
              <a:headEnd/>
              <a:tailEnd/>
            </a:ln>
            <a:effectLst/>
          </p:spPr>
          <p:txBody>
            <a:bodyPr wrap="none" anchor="ctr"/>
            <a:lstStyle/>
            <a:p>
              <a:pPr>
                <a:defRPr/>
              </a:pPr>
              <a:endParaRPr lang="en-US"/>
            </a:p>
          </p:txBody>
        </p:sp>
        <p:sp>
          <p:nvSpPr>
            <p:cNvPr id="26646" name="Line 22"/>
            <p:cNvSpPr>
              <a:spLocks noChangeShapeType="1"/>
            </p:cNvSpPr>
            <p:nvPr/>
          </p:nvSpPr>
          <p:spPr bwMode="auto">
            <a:xfrm flipH="1">
              <a:off x="0" y="672"/>
              <a:ext cx="624" cy="0"/>
            </a:xfrm>
            <a:prstGeom prst="line">
              <a:avLst/>
            </a:prstGeom>
            <a:noFill/>
            <a:ln w="28575">
              <a:solidFill>
                <a:srgbClr val="808080"/>
              </a:solidFill>
              <a:round/>
              <a:headEnd/>
              <a:tailEnd/>
            </a:ln>
            <a:effectLst/>
          </p:spPr>
          <p:txBody>
            <a:bodyPr wrap="none" anchor="ctr"/>
            <a:lstStyle/>
            <a:p>
              <a:pPr>
                <a:defRPr/>
              </a:pPr>
              <a:endParaRPr lang="en-US"/>
            </a:p>
          </p:txBody>
        </p:sp>
        <p:sp>
          <p:nvSpPr>
            <p:cNvPr id="26647" name="Line 23"/>
            <p:cNvSpPr>
              <a:spLocks noChangeShapeType="1"/>
            </p:cNvSpPr>
            <p:nvPr/>
          </p:nvSpPr>
          <p:spPr bwMode="auto">
            <a:xfrm flipV="1">
              <a:off x="1680" y="3936"/>
              <a:ext cx="0" cy="384"/>
            </a:xfrm>
            <a:prstGeom prst="line">
              <a:avLst/>
            </a:prstGeom>
            <a:noFill/>
            <a:ln w="19050">
              <a:solidFill>
                <a:srgbClr val="808080"/>
              </a:solidFill>
              <a:round/>
              <a:headEnd/>
              <a:tailEnd/>
            </a:ln>
            <a:effectLst/>
          </p:spPr>
          <p:txBody>
            <a:bodyPr wrap="none" anchor="ctr"/>
            <a:lstStyle/>
            <a:p>
              <a:pPr>
                <a:defRPr/>
              </a:pPr>
              <a:endParaRPr lang="en-US"/>
            </a:p>
          </p:txBody>
        </p:sp>
        <p:sp>
          <p:nvSpPr>
            <p:cNvPr id="26648" name="Line 24"/>
            <p:cNvSpPr>
              <a:spLocks noChangeShapeType="1"/>
            </p:cNvSpPr>
            <p:nvPr/>
          </p:nvSpPr>
          <p:spPr bwMode="auto">
            <a:xfrm>
              <a:off x="1680" y="3936"/>
              <a:ext cx="4080" cy="0"/>
            </a:xfrm>
            <a:prstGeom prst="line">
              <a:avLst/>
            </a:prstGeom>
            <a:noFill/>
            <a:ln w="19050">
              <a:solidFill>
                <a:srgbClr val="808080"/>
              </a:solidFill>
              <a:round/>
              <a:headEnd/>
              <a:tailEnd/>
            </a:ln>
            <a:effectLst/>
          </p:spPr>
          <p:txBody>
            <a:bodyPr wrap="none" anchor="ctr"/>
            <a:lstStyle/>
            <a:p>
              <a:pPr>
                <a:defRPr/>
              </a:pPr>
              <a:endParaRPr lang="en-US"/>
            </a:p>
          </p:txBody>
        </p:sp>
        <p:sp>
          <p:nvSpPr>
            <p:cNvPr id="26649" name="Line 25"/>
            <p:cNvSpPr>
              <a:spLocks noChangeShapeType="1"/>
            </p:cNvSpPr>
            <p:nvPr/>
          </p:nvSpPr>
          <p:spPr bwMode="auto">
            <a:xfrm flipH="1">
              <a:off x="0" y="3312"/>
              <a:ext cx="288" cy="0"/>
            </a:xfrm>
            <a:prstGeom prst="line">
              <a:avLst/>
            </a:prstGeom>
            <a:noFill/>
            <a:ln w="28575">
              <a:solidFill>
                <a:srgbClr val="808080"/>
              </a:solidFill>
              <a:round/>
              <a:headEnd/>
              <a:tailEnd/>
            </a:ln>
            <a:effectLst/>
          </p:spPr>
          <p:txBody>
            <a:bodyPr wrap="none" anchor="ctr"/>
            <a:lstStyle/>
            <a:p>
              <a:pPr>
                <a:defRPr/>
              </a:pPr>
              <a:endParaRPr lang="en-US"/>
            </a:p>
          </p:txBody>
        </p:sp>
        <p:sp>
          <p:nvSpPr>
            <p:cNvPr id="26650" name="Line 26"/>
            <p:cNvSpPr>
              <a:spLocks noChangeShapeType="1"/>
            </p:cNvSpPr>
            <p:nvPr/>
          </p:nvSpPr>
          <p:spPr bwMode="auto">
            <a:xfrm flipH="1">
              <a:off x="0" y="3408"/>
              <a:ext cx="288" cy="0"/>
            </a:xfrm>
            <a:prstGeom prst="line">
              <a:avLst/>
            </a:prstGeom>
            <a:noFill/>
            <a:ln w="28575">
              <a:solidFill>
                <a:srgbClr val="808080"/>
              </a:solidFill>
              <a:round/>
              <a:headEnd/>
              <a:tailEnd/>
            </a:ln>
            <a:effectLst/>
          </p:spPr>
          <p:txBody>
            <a:bodyPr wrap="none" anchor="ctr"/>
            <a:lstStyle/>
            <a:p>
              <a:pPr>
                <a:defRPr/>
              </a:pPr>
              <a:endParaRPr lang="en-US"/>
            </a:p>
          </p:txBody>
        </p:sp>
      </p:grpSp>
      <p:sp>
        <p:nvSpPr>
          <p:cNvPr id="1027" name="Rectangle 27"/>
          <p:cNvSpPr>
            <a:spLocks noGrp="1" noChangeArrowheads="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28"/>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53" name="Rectangle 29"/>
          <p:cNvSpPr>
            <a:spLocks noGrp="1" noChangeArrowheads="1"/>
          </p:cNvSpPr>
          <p:nvPr>
            <p:ph type="dt" sz="half" idx="2"/>
          </p:nvPr>
        </p:nvSpPr>
        <p:spPr bwMode="auto">
          <a:xfrm>
            <a:off x="457200" y="6264275"/>
            <a:ext cx="2133600" cy="384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smtClean="0">
                <a:solidFill>
                  <a:schemeClr val="bg2"/>
                </a:solidFill>
              </a:defRPr>
            </a:lvl1pPr>
          </a:lstStyle>
          <a:p>
            <a:pPr>
              <a:defRPr/>
            </a:pPr>
            <a:endParaRPr lang="en-US"/>
          </a:p>
        </p:txBody>
      </p:sp>
      <p:sp>
        <p:nvSpPr>
          <p:cNvPr id="26654" name="Rectangle 30"/>
          <p:cNvSpPr>
            <a:spLocks noGrp="1" noChangeArrowheads="1"/>
          </p:cNvSpPr>
          <p:nvPr>
            <p:ph type="ftr" sz="quarter" idx="3"/>
          </p:nvPr>
        </p:nvSpPr>
        <p:spPr bwMode="auto">
          <a:xfrm>
            <a:off x="3124200" y="6264275"/>
            <a:ext cx="2895600" cy="384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smtClean="0">
                <a:solidFill>
                  <a:schemeClr val="bg2"/>
                </a:solidFill>
              </a:defRPr>
            </a:lvl1pPr>
          </a:lstStyle>
          <a:p>
            <a:pPr>
              <a:defRPr/>
            </a:pPr>
            <a:endParaRPr lang="en-US"/>
          </a:p>
        </p:txBody>
      </p:sp>
      <p:sp>
        <p:nvSpPr>
          <p:cNvPr id="26655" name="Rectangle 31"/>
          <p:cNvSpPr>
            <a:spLocks noGrp="1" noChangeArrowheads="1"/>
          </p:cNvSpPr>
          <p:nvPr>
            <p:ph type="sldNum" sz="quarter" idx="4"/>
          </p:nvPr>
        </p:nvSpPr>
        <p:spPr bwMode="auto">
          <a:xfrm>
            <a:off x="6553200" y="6267450"/>
            <a:ext cx="2133600" cy="384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smtClean="0">
                <a:solidFill>
                  <a:schemeClr val="bg2"/>
                </a:solidFill>
              </a:defRPr>
            </a:lvl1pPr>
          </a:lstStyle>
          <a:p>
            <a:pPr>
              <a:defRPr/>
            </a:pPr>
            <a:fld id="{90D2BDC2-74FC-49FD-B522-742AB50A46D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5"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Lst>
  <p:timing>
    <p:tnLst>
      <p:par>
        <p:cTn id="1" dur="indefinite" restart="never" nodeType="tmRoot"/>
      </p:par>
    </p:tnLst>
  </p:timing>
  <p:txStyles>
    <p:titleStyle>
      <a:lvl1pPr algn="ctr" rtl="0" eaLnBrk="0" fontAlgn="base" hangingPunct="0">
        <a:spcBef>
          <a:spcPct val="0"/>
        </a:spcBef>
        <a:spcAft>
          <a:spcPct val="0"/>
        </a:spcAft>
        <a:defRPr sz="4000" b="1">
          <a:solidFill>
            <a:srgbClr val="333333"/>
          </a:solidFill>
          <a:latin typeface="+mj-lt"/>
          <a:ea typeface="+mj-ea"/>
          <a:cs typeface="+mj-cs"/>
        </a:defRPr>
      </a:lvl1pPr>
      <a:lvl2pPr algn="ctr" rtl="0" eaLnBrk="0" fontAlgn="base" hangingPunct="0">
        <a:spcBef>
          <a:spcPct val="0"/>
        </a:spcBef>
        <a:spcAft>
          <a:spcPct val="0"/>
        </a:spcAft>
        <a:defRPr sz="4000" b="1">
          <a:solidFill>
            <a:srgbClr val="333333"/>
          </a:solidFill>
          <a:latin typeface="Century Gothic" pitchFamily="34" charset="0"/>
        </a:defRPr>
      </a:lvl2pPr>
      <a:lvl3pPr algn="ctr" rtl="0" eaLnBrk="0" fontAlgn="base" hangingPunct="0">
        <a:spcBef>
          <a:spcPct val="0"/>
        </a:spcBef>
        <a:spcAft>
          <a:spcPct val="0"/>
        </a:spcAft>
        <a:defRPr sz="4000" b="1">
          <a:solidFill>
            <a:srgbClr val="333333"/>
          </a:solidFill>
          <a:latin typeface="Century Gothic" pitchFamily="34" charset="0"/>
        </a:defRPr>
      </a:lvl3pPr>
      <a:lvl4pPr algn="ctr" rtl="0" eaLnBrk="0" fontAlgn="base" hangingPunct="0">
        <a:spcBef>
          <a:spcPct val="0"/>
        </a:spcBef>
        <a:spcAft>
          <a:spcPct val="0"/>
        </a:spcAft>
        <a:defRPr sz="4000" b="1">
          <a:solidFill>
            <a:srgbClr val="333333"/>
          </a:solidFill>
          <a:latin typeface="Century Gothic" pitchFamily="34" charset="0"/>
        </a:defRPr>
      </a:lvl4pPr>
      <a:lvl5pPr algn="ctr" rtl="0" eaLnBrk="0" fontAlgn="base" hangingPunct="0">
        <a:spcBef>
          <a:spcPct val="0"/>
        </a:spcBef>
        <a:spcAft>
          <a:spcPct val="0"/>
        </a:spcAft>
        <a:defRPr sz="4000" b="1">
          <a:solidFill>
            <a:srgbClr val="333333"/>
          </a:solidFill>
          <a:latin typeface="Century Gothic" pitchFamily="34" charset="0"/>
        </a:defRPr>
      </a:lvl5pPr>
      <a:lvl6pPr marL="457200" algn="ctr" rtl="0" fontAlgn="base">
        <a:spcBef>
          <a:spcPct val="0"/>
        </a:spcBef>
        <a:spcAft>
          <a:spcPct val="0"/>
        </a:spcAft>
        <a:defRPr sz="4000" b="1">
          <a:solidFill>
            <a:srgbClr val="333333"/>
          </a:solidFill>
          <a:latin typeface="Century Gothic" pitchFamily="34" charset="0"/>
        </a:defRPr>
      </a:lvl6pPr>
      <a:lvl7pPr marL="914400" algn="ctr" rtl="0" fontAlgn="base">
        <a:spcBef>
          <a:spcPct val="0"/>
        </a:spcBef>
        <a:spcAft>
          <a:spcPct val="0"/>
        </a:spcAft>
        <a:defRPr sz="4000" b="1">
          <a:solidFill>
            <a:srgbClr val="333333"/>
          </a:solidFill>
          <a:latin typeface="Century Gothic" pitchFamily="34" charset="0"/>
        </a:defRPr>
      </a:lvl7pPr>
      <a:lvl8pPr marL="1371600" algn="ctr" rtl="0" fontAlgn="base">
        <a:spcBef>
          <a:spcPct val="0"/>
        </a:spcBef>
        <a:spcAft>
          <a:spcPct val="0"/>
        </a:spcAft>
        <a:defRPr sz="4000" b="1">
          <a:solidFill>
            <a:srgbClr val="333333"/>
          </a:solidFill>
          <a:latin typeface="Century Gothic" pitchFamily="34" charset="0"/>
        </a:defRPr>
      </a:lvl8pPr>
      <a:lvl9pPr marL="1828800" algn="ctr" rtl="0" fontAlgn="base">
        <a:spcBef>
          <a:spcPct val="0"/>
        </a:spcBef>
        <a:spcAft>
          <a:spcPct val="0"/>
        </a:spcAft>
        <a:defRPr sz="4000" b="1">
          <a:solidFill>
            <a:srgbClr val="333333"/>
          </a:solidFill>
          <a:latin typeface="Century Gothic" pitchFamily="34" charset="0"/>
        </a:defRPr>
      </a:lvl9pPr>
    </p:titleStyle>
    <p:bodyStyle>
      <a:lvl1pPr marL="342900" indent="-342900" algn="l" rtl="0" eaLnBrk="0" fontAlgn="base" hangingPunct="0">
        <a:spcBef>
          <a:spcPct val="20000"/>
        </a:spcBef>
        <a:spcAft>
          <a:spcPct val="0"/>
        </a:spcAft>
        <a:buClr>
          <a:schemeClr val="tx1"/>
        </a:buClr>
        <a:buFont typeface="Century Gothic" pitchFamily="34" charset="0"/>
        <a:buChar char="□"/>
        <a:defRPr sz="3200">
          <a:solidFill>
            <a:srgbClr val="333333"/>
          </a:solidFill>
          <a:latin typeface="+mn-lt"/>
          <a:ea typeface="+mn-ea"/>
          <a:cs typeface="+mn-cs"/>
        </a:defRPr>
      </a:lvl1pPr>
      <a:lvl2pPr marL="742950" indent="-285750" algn="l" rtl="0" eaLnBrk="0" fontAlgn="base" hangingPunct="0">
        <a:spcBef>
          <a:spcPct val="20000"/>
        </a:spcBef>
        <a:spcAft>
          <a:spcPct val="0"/>
        </a:spcAft>
        <a:buClr>
          <a:schemeClr val="tx1"/>
        </a:buClr>
        <a:buFont typeface="Century Gothic" pitchFamily="34" charset="0"/>
        <a:buChar char="□"/>
        <a:defRPr sz="2800">
          <a:solidFill>
            <a:srgbClr val="333333"/>
          </a:solidFill>
          <a:latin typeface="+mn-lt"/>
        </a:defRPr>
      </a:lvl2pPr>
      <a:lvl3pPr marL="1143000" indent="-228600" algn="l" rtl="0" eaLnBrk="0" fontAlgn="base" hangingPunct="0">
        <a:spcBef>
          <a:spcPct val="20000"/>
        </a:spcBef>
        <a:spcAft>
          <a:spcPct val="0"/>
        </a:spcAft>
        <a:buClr>
          <a:schemeClr val="tx1"/>
        </a:buClr>
        <a:buFont typeface="Century Gothic" pitchFamily="34" charset="0"/>
        <a:buChar char="□"/>
        <a:defRPr sz="2400">
          <a:solidFill>
            <a:srgbClr val="333333"/>
          </a:solidFill>
          <a:latin typeface="+mn-lt"/>
        </a:defRPr>
      </a:lvl3pPr>
      <a:lvl4pPr marL="1600200" indent="-228600" algn="l" rtl="0" eaLnBrk="0" fontAlgn="base" hangingPunct="0">
        <a:spcBef>
          <a:spcPct val="20000"/>
        </a:spcBef>
        <a:spcAft>
          <a:spcPct val="0"/>
        </a:spcAft>
        <a:buClr>
          <a:schemeClr val="tx1"/>
        </a:buClr>
        <a:buFont typeface="Century Gothic" pitchFamily="34" charset="0"/>
        <a:buChar char="□"/>
        <a:defRPr sz="2000">
          <a:solidFill>
            <a:srgbClr val="333333"/>
          </a:solidFill>
          <a:latin typeface="+mn-lt"/>
        </a:defRPr>
      </a:lvl4pPr>
      <a:lvl5pPr marL="2057400" indent="-228600" algn="l" rtl="0" eaLnBrk="0" fontAlgn="base" hangingPunct="0">
        <a:spcBef>
          <a:spcPct val="20000"/>
        </a:spcBef>
        <a:spcAft>
          <a:spcPct val="0"/>
        </a:spcAft>
        <a:buClr>
          <a:schemeClr val="tx1"/>
        </a:buClr>
        <a:buFont typeface="Century Gothic" pitchFamily="34" charset="0"/>
        <a:buChar char="□"/>
        <a:defRPr sz="2000">
          <a:solidFill>
            <a:srgbClr val="333333"/>
          </a:solidFill>
          <a:latin typeface="+mn-lt"/>
        </a:defRPr>
      </a:lvl5pPr>
      <a:lvl6pPr marL="2514600" indent="-228600" algn="l" rtl="0" fontAlgn="base">
        <a:spcBef>
          <a:spcPct val="20000"/>
        </a:spcBef>
        <a:spcAft>
          <a:spcPct val="0"/>
        </a:spcAft>
        <a:buClr>
          <a:schemeClr val="tx1"/>
        </a:buClr>
        <a:buFont typeface="Century Gothic" pitchFamily="34" charset="0"/>
        <a:buChar char="□"/>
        <a:defRPr sz="2000">
          <a:solidFill>
            <a:srgbClr val="333333"/>
          </a:solidFill>
          <a:latin typeface="+mn-lt"/>
        </a:defRPr>
      </a:lvl6pPr>
      <a:lvl7pPr marL="2971800" indent="-228600" algn="l" rtl="0" fontAlgn="base">
        <a:spcBef>
          <a:spcPct val="20000"/>
        </a:spcBef>
        <a:spcAft>
          <a:spcPct val="0"/>
        </a:spcAft>
        <a:buClr>
          <a:schemeClr val="tx1"/>
        </a:buClr>
        <a:buFont typeface="Century Gothic" pitchFamily="34" charset="0"/>
        <a:buChar char="□"/>
        <a:defRPr sz="2000">
          <a:solidFill>
            <a:srgbClr val="333333"/>
          </a:solidFill>
          <a:latin typeface="+mn-lt"/>
        </a:defRPr>
      </a:lvl7pPr>
      <a:lvl8pPr marL="3429000" indent="-228600" algn="l" rtl="0" fontAlgn="base">
        <a:spcBef>
          <a:spcPct val="20000"/>
        </a:spcBef>
        <a:spcAft>
          <a:spcPct val="0"/>
        </a:spcAft>
        <a:buClr>
          <a:schemeClr val="tx1"/>
        </a:buClr>
        <a:buFont typeface="Century Gothic" pitchFamily="34" charset="0"/>
        <a:buChar char="□"/>
        <a:defRPr sz="2000">
          <a:solidFill>
            <a:srgbClr val="333333"/>
          </a:solidFill>
          <a:latin typeface="+mn-lt"/>
        </a:defRPr>
      </a:lvl8pPr>
      <a:lvl9pPr marL="3886200" indent="-228600" algn="l" rtl="0" fontAlgn="base">
        <a:spcBef>
          <a:spcPct val="20000"/>
        </a:spcBef>
        <a:spcAft>
          <a:spcPct val="0"/>
        </a:spcAft>
        <a:buClr>
          <a:schemeClr val="tx1"/>
        </a:buClr>
        <a:buFont typeface="Century Gothic" pitchFamily="34" charset="0"/>
        <a:buChar char="□"/>
        <a:defRPr sz="2000">
          <a:solidFill>
            <a:srgbClr val="3333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oleObject" Target="../embeddings/Microsoft_Word_97_-_2003_Document1.doc"/></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90"/>
          <p:cNvSpPr>
            <a:spLocks noGrp="1" noChangeArrowheads="1"/>
          </p:cNvSpPr>
          <p:nvPr>
            <p:ph type="ctrTitle"/>
          </p:nvPr>
        </p:nvSpPr>
        <p:spPr>
          <a:xfrm>
            <a:off x="685800" y="3810000"/>
            <a:ext cx="7772400" cy="1470025"/>
          </a:xfrm>
        </p:spPr>
        <p:txBody>
          <a:bodyPr/>
          <a:lstStyle/>
          <a:p>
            <a:pPr eaLnBrk="1" hangingPunct="1">
              <a:defRPr/>
            </a:pPr>
            <a:r>
              <a:rPr lang="es-UY" sz="6000" cap="small" dirty="0" smtClean="0">
                <a:solidFill>
                  <a:srgbClr val="008000"/>
                </a:solidFill>
              </a:rPr>
              <a:t>Pollution Prevention</a:t>
            </a:r>
            <a:endParaRPr lang="es-ES" sz="6000" cap="small" dirty="0" smtClean="0">
              <a:solidFill>
                <a:srgbClr val="008000"/>
              </a:solidFill>
            </a:endParaRPr>
          </a:p>
        </p:txBody>
      </p:sp>
      <p:sp>
        <p:nvSpPr>
          <p:cNvPr id="4" name="Subtitle 3"/>
          <p:cNvSpPr>
            <a:spLocks noGrp="1"/>
          </p:cNvSpPr>
          <p:nvPr>
            <p:ph type="subTitle" idx="1"/>
          </p:nvPr>
        </p:nvSpPr>
        <p:spPr>
          <a:xfrm>
            <a:off x="1371600" y="5105400"/>
            <a:ext cx="6400800" cy="1752600"/>
          </a:xfrm>
        </p:spPr>
        <p:txBody>
          <a:bodyPr/>
          <a:lstStyle/>
          <a:p>
            <a:r>
              <a:rPr lang="en-US" sz="4000" b="1" cap="small" dirty="0" smtClean="0">
                <a:solidFill>
                  <a:srgbClr val="008000"/>
                </a:solidFill>
                <a:latin typeface="+mj-lt"/>
                <a:ea typeface="+mj-ea"/>
                <a:cs typeface="+mj-cs"/>
              </a:rPr>
              <a:t>Dawn of a New Age</a:t>
            </a:r>
          </a:p>
        </p:txBody>
      </p:sp>
      <p:pic>
        <p:nvPicPr>
          <p:cNvPr id="3" name="Picture 227" descr="pastfuture"/>
          <p:cNvPicPr>
            <a:picLocks noChangeAspect="1" noChangeArrowheads="1"/>
          </p:cNvPicPr>
          <p:nvPr/>
        </p:nvPicPr>
        <p:blipFill>
          <a:blip r:embed="rId2" cstate="print"/>
          <a:srcRect/>
          <a:stretch>
            <a:fillRect/>
          </a:stretch>
        </p:blipFill>
        <p:spPr bwMode="auto">
          <a:xfrm>
            <a:off x="1607626" y="565819"/>
            <a:ext cx="5928748" cy="28631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12980025"/>
              </p:ext>
            </p:extLst>
          </p:nvPr>
        </p:nvGraphicFramePr>
        <p:xfrm>
          <a:off x="990600" y="609600"/>
          <a:ext cx="7684368"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www.jdiamond.co.uk/Images/lean.h4.gif"/>
          <p:cNvPicPr>
            <a:picLocks noChangeAspect="1" noChangeArrowheads="1"/>
          </p:cNvPicPr>
          <p:nvPr/>
        </p:nvPicPr>
        <p:blipFill>
          <a:blip r:embed="rId2" cstate="print"/>
          <a:srcRect/>
          <a:stretch>
            <a:fillRect/>
          </a:stretch>
        </p:blipFill>
        <p:spPr bwMode="auto">
          <a:xfrm>
            <a:off x="304800" y="685800"/>
            <a:ext cx="8553450" cy="4837113"/>
          </a:xfrm>
          <a:prstGeom prst="rect">
            <a:avLst/>
          </a:prstGeom>
          <a:ln>
            <a:noFill/>
          </a:ln>
          <a:effectLst>
            <a:outerShdw blurRad="190500" algn="tl" rotWithShape="0">
              <a:srgbClr val="000000">
                <a:alpha val="70000"/>
              </a:srgbClr>
            </a:outerShdw>
          </a:effectLst>
        </p:spPr>
      </p:pic>
      <p:sp>
        <p:nvSpPr>
          <p:cNvPr id="3" name="TextBox 2"/>
          <p:cNvSpPr txBox="1"/>
          <p:nvPr/>
        </p:nvSpPr>
        <p:spPr>
          <a:xfrm>
            <a:off x="1524000" y="5867400"/>
            <a:ext cx="6096000" cy="369888"/>
          </a:xfrm>
          <a:prstGeom prst="rect">
            <a:avLst/>
          </a:prstGeom>
          <a:noFill/>
        </p:spPr>
        <p:txBody>
          <a:bodyPr>
            <a:spAutoFit/>
          </a:bodyPr>
          <a:lstStyle/>
          <a:p>
            <a:pPr algn="ctr" eaLnBrk="0" hangingPunct="0">
              <a:defRPr/>
            </a:pPr>
            <a:r>
              <a:rPr lang="en-US" dirty="0">
                <a:solidFill>
                  <a:schemeClr val="tx2"/>
                </a:solidFill>
                <a:latin typeface="+mn-lt"/>
              </a:rPr>
              <a:t>www.jdiamond.co.uk/Images/lean.h4.gif</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704850"/>
            <a:ext cx="8229600" cy="742950"/>
          </a:xfrm>
        </p:spPr>
        <p:txBody>
          <a:bodyPr/>
          <a:lstStyle/>
          <a:p>
            <a:pPr eaLnBrk="1" fontAlgn="auto" hangingPunct="1">
              <a:spcBef>
                <a:spcPts val="0"/>
              </a:spcBef>
              <a:spcAft>
                <a:spcPts val="0"/>
              </a:spcAft>
              <a:defRPr/>
            </a:pPr>
            <a:r>
              <a:rPr lang="en-GB" b="0" dirty="0" smtClean="0">
                <a:solidFill>
                  <a:schemeClr val="tx2">
                    <a:shade val="85000"/>
                    <a:satMod val="150000"/>
                  </a:schemeClr>
                </a:solidFill>
              </a:rPr>
              <a:t>What Is Waste?</a:t>
            </a:r>
            <a:endParaRPr b="0" dirty="0" smtClean="0">
              <a:solidFill>
                <a:schemeClr val="tx2">
                  <a:shade val="85000"/>
                  <a:satMod val="150000"/>
                </a:schemeClr>
              </a:solidFill>
            </a:endParaRPr>
          </a:p>
        </p:txBody>
      </p:sp>
      <p:sp>
        <p:nvSpPr>
          <p:cNvPr id="28675" name="Text Box 3"/>
          <p:cNvSpPr txBox="1">
            <a:spLocks noChangeArrowheads="1"/>
          </p:cNvSpPr>
          <p:nvPr/>
        </p:nvSpPr>
        <p:spPr bwMode="auto">
          <a:xfrm>
            <a:off x="609600" y="1752600"/>
            <a:ext cx="7953375" cy="3939540"/>
          </a:xfrm>
          <a:prstGeom prst="rect">
            <a:avLst/>
          </a:prstGeom>
          <a:solidFill>
            <a:schemeClr val="accent5">
              <a:lumMod val="40000"/>
              <a:lumOff val="60000"/>
            </a:schemeClr>
          </a:solidFill>
          <a:ln>
            <a:noFill/>
            <a:headEnd type="none" w="sm" len="sm"/>
            <a:tailEnd type="none" w="sm" len="sm"/>
          </a:ln>
          <a:effectLst>
            <a:glow rad="101600">
              <a:schemeClr val="accent4">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a:spAutoFit/>
          </a:bodyPr>
          <a:lstStyle/>
          <a:p>
            <a:pPr algn="ctr" eaLnBrk="0" hangingPunct="0">
              <a:spcBef>
                <a:spcPct val="50000"/>
              </a:spcBef>
              <a:defRPr/>
            </a:pPr>
            <a:r>
              <a:rPr lang="en-US" sz="3200" dirty="0">
                <a:solidFill>
                  <a:schemeClr val="tx2"/>
                </a:solidFill>
                <a:latin typeface="Arial"/>
                <a:cs typeface="Arial"/>
              </a:rPr>
              <a:t>… </a:t>
            </a:r>
            <a:r>
              <a:rPr lang="en-US" sz="3200" dirty="0">
                <a:solidFill>
                  <a:schemeClr val="tx2"/>
                </a:solidFill>
                <a:cs typeface="Arial" pitchFamily="34" charset="0"/>
              </a:rPr>
              <a:t>“anything other than the </a:t>
            </a:r>
            <a:r>
              <a:rPr lang="en-US" sz="3200" b="1" dirty="0">
                <a:solidFill>
                  <a:srgbClr val="339966"/>
                </a:solidFill>
                <a:cs typeface="Arial" pitchFamily="34" charset="0"/>
              </a:rPr>
              <a:t>minimum</a:t>
            </a:r>
            <a:r>
              <a:rPr lang="en-US" sz="3200" dirty="0">
                <a:solidFill>
                  <a:srgbClr val="339966"/>
                </a:solidFill>
                <a:cs typeface="Arial" pitchFamily="34" charset="0"/>
              </a:rPr>
              <a:t> </a:t>
            </a:r>
            <a:r>
              <a:rPr lang="en-US" sz="3200" dirty="0">
                <a:solidFill>
                  <a:schemeClr val="tx2"/>
                </a:solidFill>
                <a:cs typeface="Arial" pitchFamily="34" charset="0"/>
              </a:rPr>
              <a:t>amount of </a:t>
            </a:r>
            <a:r>
              <a:rPr lang="en-US" sz="3200" b="1" dirty="0">
                <a:solidFill>
                  <a:srgbClr val="339966"/>
                </a:solidFill>
                <a:cs typeface="Arial" pitchFamily="34" charset="0"/>
              </a:rPr>
              <a:t>equipment</a:t>
            </a:r>
            <a:r>
              <a:rPr lang="en-US" sz="3200" dirty="0">
                <a:solidFill>
                  <a:schemeClr val="tx2"/>
                </a:solidFill>
                <a:cs typeface="Arial" pitchFamily="34" charset="0"/>
              </a:rPr>
              <a:t>, </a:t>
            </a:r>
            <a:r>
              <a:rPr lang="en-US" sz="3200" b="1" dirty="0">
                <a:solidFill>
                  <a:srgbClr val="339966"/>
                </a:solidFill>
                <a:cs typeface="Arial" pitchFamily="34" charset="0"/>
              </a:rPr>
              <a:t>materials</a:t>
            </a:r>
            <a:r>
              <a:rPr lang="en-US" sz="3200" dirty="0">
                <a:solidFill>
                  <a:schemeClr val="tx2"/>
                </a:solidFill>
                <a:cs typeface="Arial" pitchFamily="34" charset="0"/>
              </a:rPr>
              <a:t>,</a:t>
            </a:r>
            <a:r>
              <a:rPr lang="en-US" sz="3200" dirty="0">
                <a:solidFill>
                  <a:srgbClr val="6689CC"/>
                </a:solidFill>
                <a:cs typeface="Arial" pitchFamily="34" charset="0"/>
              </a:rPr>
              <a:t> </a:t>
            </a:r>
            <a:r>
              <a:rPr lang="en-US" sz="3200" b="1" dirty="0">
                <a:solidFill>
                  <a:srgbClr val="339966"/>
                </a:solidFill>
                <a:cs typeface="Arial" pitchFamily="34" charset="0"/>
              </a:rPr>
              <a:t>parts</a:t>
            </a:r>
            <a:r>
              <a:rPr lang="en-US" sz="3200" dirty="0">
                <a:solidFill>
                  <a:schemeClr val="tx2"/>
                </a:solidFill>
                <a:cs typeface="Arial" pitchFamily="34" charset="0"/>
              </a:rPr>
              <a:t>,</a:t>
            </a:r>
            <a:r>
              <a:rPr lang="en-US" sz="3200" dirty="0">
                <a:cs typeface="Arial" pitchFamily="34" charset="0"/>
              </a:rPr>
              <a:t> </a:t>
            </a:r>
            <a:r>
              <a:rPr lang="en-US" sz="3200" b="1" dirty="0">
                <a:solidFill>
                  <a:srgbClr val="339966"/>
                </a:solidFill>
                <a:cs typeface="Arial" pitchFamily="34" charset="0"/>
              </a:rPr>
              <a:t>space</a:t>
            </a:r>
            <a:r>
              <a:rPr lang="en-US" sz="3200" dirty="0">
                <a:solidFill>
                  <a:schemeClr val="tx2"/>
                </a:solidFill>
                <a:cs typeface="Arial" pitchFamily="34" charset="0"/>
              </a:rPr>
              <a:t>, and </a:t>
            </a:r>
            <a:r>
              <a:rPr lang="en-US" sz="3200" b="1" dirty="0">
                <a:solidFill>
                  <a:srgbClr val="339966"/>
                </a:solidFill>
                <a:cs typeface="Arial" pitchFamily="34" charset="0"/>
              </a:rPr>
              <a:t>worker’s</a:t>
            </a:r>
            <a:r>
              <a:rPr lang="en-US" sz="3200" b="1" dirty="0">
                <a:solidFill>
                  <a:srgbClr val="99CC00"/>
                </a:solidFill>
                <a:cs typeface="Arial" pitchFamily="34" charset="0"/>
              </a:rPr>
              <a:t> </a:t>
            </a:r>
            <a:r>
              <a:rPr lang="en-US" sz="3200" b="1" dirty="0">
                <a:solidFill>
                  <a:srgbClr val="339966"/>
                </a:solidFill>
                <a:cs typeface="Arial" pitchFamily="34" charset="0"/>
              </a:rPr>
              <a:t>time</a:t>
            </a:r>
            <a:r>
              <a:rPr lang="en-US" sz="3200" b="1" dirty="0">
                <a:solidFill>
                  <a:srgbClr val="99CC00"/>
                </a:solidFill>
                <a:cs typeface="Arial" pitchFamily="34" charset="0"/>
              </a:rPr>
              <a:t> </a:t>
            </a:r>
            <a:r>
              <a:rPr lang="en-US" sz="3200" dirty="0">
                <a:solidFill>
                  <a:schemeClr val="tx2"/>
                </a:solidFill>
                <a:cs typeface="Arial" pitchFamily="34" charset="0"/>
              </a:rPr>
              <a:t>which are absolutely necessary to </a:t>
            </a:r>
            <a:r>
              <a:rPr lang="en-US" sz="3200" b="1" dirty="0">
                <a:solidFill>
                  <a:srgbClr val="339966"/>
                </a:solidFill>
                <a:cs typeface="Arial" pitchFamily="34" charset="0"/>
              </a:rPr>
              <a:t>add value </a:t>
            </a:r>
            <a:r>
              <a:rPr lang="en-US" sz="3200" dirty="0">
                <a:solidFill>
                  <a:schemeClr val="tx2"/>
                </a:solidFill>
                <a:cs typeface="Arial" pitchFamily="34" charset="0"/>
              </a:rPr>
              <a:t>to the product.”</a:t>
            </a:r>
          </a:p>
          <a:p>
            <a:pPr algn="r" eaLnBrk="0" hangingPunct="0">
              <a:spcBef>
                <a:spcPct val="50000"/>
              </a:spcBef>
              <a:defRPr/>
            </a:pPr>
            <a:r>
              <a:rPr lang="en-US" sz="2000" dirty="0" smtClean="0">
                <a:cs typeface="Arial" pitchFamily="34" charset="0"/>
              </a:rPr>
              <a:t>— </a:t>
            </a:r>
            <a:r>
              <a:rPr lang="en-US" sz="2000" i="1" dirty="0" err="1" smtClean="0">
                <a:cs typeface="Arial" pitchFamily="34" charset="0"/>
              </a:rPr>
              <a:t>Shoichiro</a:t>
            </a:r>
            <a:r>
              <a:rPr lang="en-US" sz="2000" i="1" dirty="0" smtClean="0">
                <a:cs typeface="Arial" pitchFamily="34" charset="0"/>
              </a:rPr>
              <a:t> </a:t>
            </a:r>
            <a:r>
              <a:rPr lang="en-US" sz="2000" i="1" dirty="0">
                <a:cs typeface="Arial" pitchFamily="34" charset="0"/>
              </a:rPr>
              <a:t>Toyoda</a:t>
            </a:r>
            <a:r>
              <a:rPr lang="en-US" sz="2000" i="1" dirty="0" smtClean="0">
                <a:cs typeface="Arial" pitchFamily="34" charset="0"/>
              </a:rPr>
              <a:t>, </a:t>
            </a:r>
          </a:p>
          <a:p>
            <a:pPr algn="r" eaLnBrk="0" hangingPunct="0">
              <a:spcBef>
                <a:spcPts val="0"/>
              </a:spcBef>
              <a:defRPr/>
            </a:pPr>
            <a:r>
              <a:rPr lang="en-US" sz="2000" i="1" dirty="0" smtClean="0">
                <a:cs typeface="Arial" pitchFamily="34" charset="0"/>
              </a:rPr>
              <a:t>Toyota Motor Corporation</a:t>
            </a:r>
          </a:p>
          <a:p>
            <a:pPr algn="r" eaLnBrk="0" hangingPunct="0">
              <a:spcBef>
                <a:spcPts val="0"/>
              </a:spcBef>
              <a:defRPr/>
            </a:pPr>
            <a:r>
              <a:rPr lang="en-US" sz="2000" i="1" dirty="0" smtClean="0">
                <a:cs typeface="Arial" pitchFamily="34" charset="0"/>
              </a:rPr>
              <a:t>President 1982-1992</a:t>
            </a:r>
          </a:p>
          <a:p>
            <a:pPr algn="r" eaLnBrk="0" hangingPunct="0">
              <a:spcBef>
                <a:spcPts val="0"/>
              </a:spcBef>
              <a:defRPr/>
            </a:pPr>
            <a:r>
              <a:rPr lang="en-US" sz="2000" i="1" dirty="0" smtClean="0">
                <a:cs typeface="Arial" pitchFamily="34" charset="0"/>
              </a:rPr>
              <a:t>Chairman 1992-1999</a:t>
            </a:r>
            <a:endParaRPr lang="en-US" sz="2000" i="1" dirty="0">
              <a:cs typeface="Arial" pitchFamily="34"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 Box 3"/>
          <p:cNvSpPr txBox="1">
            <a:spLocks noChangeArrowheads="1"/>
          </p:cNvSpPr>
          <p:nvPr/>
        </p:nvSpPr>
        <p:spPr bwMode="auto">
          <a:xfrm>
            <a:off x="1219200" y="2209800"/>
            <a:ext cx="6781800" cy="2308324"/>
          </a:xfrm>
          <a:prstGeom prst="rect">
            <a:avLst/>
          </a:prstGeom>
          <a:solidFill>
            <a:schemeClr val="bg1">
              <a:lumMod val="85000"/>
            </a:schemeClr>
          </a:solidFill>
          <a:ln>
            <a:noFill/>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square">
            <a:spAutoFit/>
          </a:bodyPr>
          <a:lstStyle/>
          <a:p>
            <a:pPr algn="ctr" fontAlgn="auto">
              <a:spcBef>
                <a:spcPct val="50000"/>
              </a:spcBef>
              <a:spcAft>
                <a:spcPts val="0"/>
              </a:spcAft>
              <a:defRPr/>
            </a:pPr>
            <a:r>
              <a:rPr lang="en-US" sz="4800" dirty="0" smtClean="0">
                <a:solidFill>
                  <a:schemeClr val="tx2"/>
                </a:solidFill>
                <a:cs typeface="Arial"/>
              </a:rPr>
              <a:t>Waste is anything </a:t>
            </a:r>
            <a:r>
              <a:rPr lang="en-US" sz="4800" dirty="0">
                <a:solidFill>
                  <a:schemeClr val="tx2"/>
                </a:solidFill>
                <a:cs typeface="Arial"/>
              </a:rPr>
              <a:t>that does not add value to </a:t>
            </a:r>
            <a:r>
              <a:rPr lang="en-US" sz="4800" dirty="0" smtClean="0">
                <a:solidFill>
                  <a:schemeClr val="tx2"/>
                </a:solidFill>
                <a:cs typeface="Arial"/>
              </a:rPr>
              <a:t>product.</a:t>
            </a:r>
            <a:endParaRPr lang="en-US" sz="4000" dirty="0">
              <a:cs typeface="Arial" pitchFamily="34"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91501" y="1404259"/>
            <a:ext cx="6474479" cy="330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31247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Why Waste Reduction?</a:t>
            </a:r>
          </a:p>
        </p:txBody>
      </p:sp>
      <p:pic>
        <p:nvPicPr>
          <p:cNvPr id="19459" name="Picture 6" descr="WasteProfits"/>
          <p:cNvPicPr>
            <a:picLocks noGrp="1" noChangeAspect="1" noChangeArrowheads="1"/>
          </p:cNvPicPr>
          <p:nvPr>
            <p:ph sz="half" idx="1"/>
          </p:nvPr>
        </p:nvPicPr>
        <p:blipFill>
          <a:blip r:embed="rId2" cstate="print">
            <a:clrChange>
              <a:clrFrom>
                <a:srgbClr val="FFFFFF"/>
              </a:clrFrom>
              <a:clrTo>
                <a:srgbClr val="FFFFFF">
                  <a:alpha val="0"/>
                </a:srgbClr>
              </a:clrTo>
            </a:clrChange>
          </a:blip>
          <a:srcRect/>
          <a:stretch>
            <a:fillRect/>
          </a:stretch>
        </p:blipFill>
        <p:spPr>
          <a:xfrm>
            <a:off x="381000" y="2209800"/>
            <a:ext cx="5660372" cy="3579813"/>
          </a:xfrm>
          <a:noFill/>
        </p:spPr>
      </p:pic>
      <p:sp>
        <p:nvSpPr>
          <p:cNvPr id="19460" name="Rectangle 3"/>
          <p:cNvSpPr>
            <a:spLocks noGrp="1" noChangeArrowheads="1"/>
          </p:cNvSpPr>
          <p:nvPr>
            <p:ph type="body" sz="half" idx="2"/>
          </p:nvPr>
        </p:nvSpPr>
        <p:spPr>
          <a:xfrm>
            <a:off x="5715000" y="1447800"/>
            <a:ext cx="3124200" cy="4876800"/>
          </a:xfrm>
        </p:spPr>
        <p:txBody>
          <a:bodyPr/>
          <a:lstStyle/>
          <a:p>
            <a:pPr eaLnBrk="1" hangingPunct="1">
              <a:lnSpc>
                <a:spcPct val="90000"/>
              </a:lnSpc>
            </a:pPr>
            <a:r>
              <a:rPr lang="en-US" dirty="0" smtClean="0"/>
              <a:t>Good business sense </a:t>
            </a:r>
            <a:br>
              <a:rPr lang="en-US" dirty="0" smtClean="0"/>
            </a:br>
            <a:endParaRPr lang="en-US" dirty="0" smtClean="0"/>
          </a:p>
          <a:p>
            <a:pPr eaLnBrk="1" hangingPunct="1">
              <a:lnSpc>
                <a:spcPct val="90000"/>
              </a:lnSpc>
            </a:pPr>
            <a:r>
              <a:rPr lang="en-US" dirty="0" smtClean="0"/>
              <a:t>Saves money</a:t>
            </a:r>
            <a:br>
              <a:rPr lang="en-US" dirty="0" smtClean="0"/>
            </a:br>
            <a:r>
              <a:rPr lang="en-US" dirty="0" smtClean="0"/>
              <a:t> </a:t>
            </a:r>
          </a:p>
          <a:p>
            <a:pPr eaLnBrk="1" hangingPunct="1">
              <a:lnSpc>
                <a:spcPct val="90000"/>
              </a:lnSpc>
            </a:pPr>
            <a:r>
              <a:rPr lang="en-US" dirty="0" smtClean="0"/>
              <a:t>Reduced regulatory exposure</a:t>
            </a:r>
          </a:p>
          <a:p>
            <a:pPr eaLnBrk="1" hangingPunct="1">
              <a:lnSpc>
                <a:spcPct val="90000"/>
              </a:lnSpc>
              <a:buFont typeface="Century Gothic" pitchFamily="34" charset="0"/>
              <a:buNone/>
            </a:pPr>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rtlCol="0">
            <a:normAutofit fontScale="90000"/>
            <a:scene3d>
              <a:camera prst="orthographicFront"/>
              <a:lightRig rig="soft" dir="t"/>
            </a:scene3d>
            <a:sp3d contourW="12700" prstMaterial="powder">
              <a:bevelT w="29210" h="12700"/>
              <a:contourClr>
                <a:schemeClr val="bg2"/>
              </a:contourClr>
            </a:sp3d>
          </a:bodyPr>
          <a:lstStyle/>
          <a:p>
            <a:pPr algn="l" eaLnBrk="1" fontAlgn="auto" hangingPunct="1">
              <a:spcAft>
                <a:spcPts val="0"/>
              </a:spcAft>
              <a:defRPr/>
            </a:pPr>
            <a:r>
              <a:rPr lang="en-US" kern="1200" dirty="0">
                <a:effectLst>
                  <a:outerShdw blurRad="50800" dist="25400" dir="5400000" algn="t" rotWithShape="0">
                    <a:prstClr val="black">
                      <a:alpha val="80000"/>
                    </a:prstClr>
                  </a:outerShdw>
                </a:effectLst>
              </a:rPr>
              <a:t/>
            </a:r>
            <a:br>
              <a:rPr lang="en-US" kern="1200" dirty="0">
                <a:effectLst>
                  <a:outerShdw blurRad="50800" dist="25400" dir="5400000" algn="t" rotWithShape="0">
                    <a:prstClr val="black">
                      <a:alpha val="80000"/>
                    </a:prstClr>
                  </a:outerShdw>
                </a:effectLst>
              </a:rPr>
            </a:br>
            <a:endParaRPr lang="en-US" kern="1200" dirty="0">
              <a:effectLst>
                <a:outerShdw blurRad="50800" dist="25400" dir="5400000" algn="t" rotWithShape="0">
                  <a:prstClr val="black">
                    <a:alpha val="80000"/>
                  </a:prstClr>
                </a:outerShdw>
              </a:effectLst>
            </a:endParaRPr>
          </a:p>
        </p:txBody>
      </p:sp>
      <p:graphicFrame>
        <p:nvGraphicFramePr>
          <p:cNvPr id="6" name="Content Placeholder 5"/>
          <p:cNvGraphicFramePr>
            <a:graphicFrameLocks noGrp="1"/>
          </p:cNvGraphicFramePr>
          <p:nvPr>
            <p:ph idx="4294967295"/>
          </p:nvPr>
        </p:nvGraphicFramePr>
        <p:xfrm>
          <a:off x="0" y="209550"/>
          <a:ext cx="9144000" cy="6438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457200"/>
            <a:ext cx="7772400" cy="457200"/>
          </a:xfrm>
        </p:spPr>
        <p:txBody>
          <a:bodyPr/>
          <a:lstStyle/>
          <a:p>
            <a:pPr eaLnBrk="1" fontAlgn="auto" hangingPunct="1">
              <a:spcBef>
                <a:spcPts val="0"/>
              </a:spcBef>
              <a:spcAft>
                <a:spcPts val="0"/>
              </a:spcAft>
              <a:defRPr/>
            </a:pPr>
            <a:r>
              <a:rPr sz="3200" i="1" dirty="0">
                <a:solidFill>
                  <a:schemeClr val="tx2">
                    <a:shade val="85000"/>
                    <a:satMod val="150000"/>
                  </a:schemeClr>
                </a:solidFill>
              </a:rPr>
              <a:t>S</a:t>
            </a:r>
            <a:r>
              <a:rPr sz="3200" dirty="0">
                <a:solidFill>
                  <a:schemeClr val="tx2">
                    <a:shade val="85000"/>
                    <a:satMod val="150000"/>
                  </a:schemeClr>
                </a:solidFill>
              </a:rPr>
              <a:t>even “Deadly” Process Wastes</a:t>
            </a:r>
          </a:p>
        </p:txBody>
      </p:sp>
      <p:graphicFrame>
        <p:nvGraphicFramePr>
          <p:cNvPr id="5" name="Content Placeholder 4"/>
          <p:cNvGraphicFramePr>
            <a:graphicFrameLocks noGrp="1"/>
          </p:cNvGraphicFramePr>
          <p:nvPr>
            <p:ph idx="1"/>
          </p:nvPr>
        </p:nvGraphicFramePr>
        <p:xfrm>
          <a:off x="266700" y="1295400"/>
          <a:ext cx="8610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500" name="Picture 4" descr="Green Cycle"/>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14375" y="876300"/>
            <a:ext cx="7715250" cy="51054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ChangeArrowheads="1"/>
          </p:cNvSpPr>
          <p:nvPr/>
        </p:nvSpPr>
        <p:spPr bwMode="auto">
          <a:xfrm>
            <a:off x="1981200" y="2613025"/>
            <a:ext cx="1447800" cy="2514600"/>
          </a:xfrm>
          <a:prstGeom prst="triangle">
            <a:avLst>
              <a:gd name="adj" fmla="val 50000"/>
            </a:avLst>
          </a:prstGeom>
          <a:solidFill>
            <a:srgbClr val="00B050"/>
          </a:solidFill>
          <a:ln w="12700">
            <a:solidFill>
              <a:schemeClr val="tx1"/>
            </a:solidFill>
            <a:miter lim="800000"/>
            <a:headEnd type="none" w="sm" len="sm"/>
            <a:tailEnd type="none" w="sm" len="sm"/>
          </a:ln>
        </p:spPr>
        <p:txBody>
          <a:bodyPr wrap="none" anchor="ctr"/>
          <a:lstStyle/>
          <a:p>
            <a:endParaRPr lang="en-US"/>
          </a:p>
        </p:txBody>
      </p:sp>
      <p:sp>
        <p:nvSpPr>
          <p:cNvPr id="18435" name="AutoShape 3"/>
          <p:cNvSpPr>
            <a:spLocks noChangeArrowheads="1"/>
          </p:cNvSpPr>
          <p:nvPr/>
        </p:nvSpPr>
        <p:spPr bwMode="auto">
          <a:xfrm>
            <a:off x="4038600" y="2668588"/>
            <a:ext cx="1447800" cy="2459037"/>
          </a:xfrm>
          <a:prstGeom prst="triangle">
            <a:avLst>
              <a:gd name="adj" fmla="val 50000"/>
            </a:avLst>
          </a:prstGeom>
          <a:solidFill>
            <a:srgbClr val="00B050"/>
          </a:solidFill>
          <a:ln w="12700">
            <a:solidFill>
              <a:schemeClr val="tx1"/>
            </a:solidFill>
            <a:miter lim="800000"/>
            <a:headEnd type="none" w="sm" len="sm"/>
            <a:tailEnd type="none" w="sm" len="sm"/>
          </a:ln>
        </p:spPr>
        <p:txBody>
          <a:bodyPr wrap="none" anchor="ctr"/>
          <a:lstStyle/>
          <a:p>
            <a:endParaRPr lang="en-US"/>
          </a:p>
        </p:txBody>
      </p:sp>
      <p:sp>
        <p:nvSpPr>
          <p:cNvPr id="18436" name="AutoShape 4"/>
          <p:cNvSpPr>
            <a:spLocks noChangeArrowheads="1"/>
          </p:cNvSpPr>
          <p:nvPr/>
        </p:nvSpPr>
        <p:spPr bwMode="auto">
          <a:xfrm>
            <a:off x="6172200" y="2668588"/>
            <a:ext cx="1447800" cy="2459037"/>
          </a:xfrm>
          <a:prstGeom prst="triangle">
            <a:avLst>
              <a:gd name="adj" fmla="val 50000"/>
            </a:avLst>
          </a:prstGeom>
          <a:solidFill>
            <a:srgbClr val="00B050"/>
          </a:solidFill>
          <a:ln w="12700">
            <a:solidFill>
              <a:schemeClr val="tx1"/>
            </a:solidFill>
            <a:miter lim="800000"/>
            <a:headEnd type="none" w="sm" len="sm"/>
            <a:tailEnd type="none" w="sm" len="sm"/>
          </a:ln>
        </p:spPr>
        <p:txBody>
          <a:bodyPr wrap="none" anchor="ctr"/>
          <a:lstStyle/>
          <a:p>
            <a:endParaRPr lang="en-US"/>
          </a:p>
        </p:txBody>
      </p:sp>
      <p:sp>
        <p:nvSpPr>
          <p:cNvPr id="18437" name="Text Box 5"/>
          <p:cNvSpPr txBox="1">
            <a:spLocks noChangeArrowheads="1"/>
          </p:cNvSpPr>
          <p:nvPr/>
        </p:nvSpPr>
        <p:spPr bwMode="auto">
          <a:xfrm>
            <a:off x="1574800" y="1263650"/>
            <a:ext cx="2276392" cy="1077218"/>
          </a:xfrm>
          <a:prstGeom prst="rect">
            <a:avLst/>
          </a:prstGeom>
          <a:noFill/>
          <a:ln w="12700">
            <a:noFill/>
            <a:miter lim="800000"/>
            <a:headEnd type="none" w="sm" len="sm"/>
            <a:tailEnd type="none" w="sm" len="sm"/>
          </a:ln>
        </p:spPr>
        <p:txBody>
          <a:bodyPr wrap="none">
            <a:spAutoFit/>
          </a:bodyPr>
          <a:lstStyle/>
          <a:p>
            <a:pPr algn="l"/>
            <a:r>
              <a:rPr lang="en-US" sz="2400" dirty="0">
                <a:solidFill>
                  <a:srgbClr val="FF0000"/>
                </a:solidFill>
                <a:latin typeface="Arial" charset="0"/>
              </a:rPr>
              <a:t>Prevent Waste:</a:t>
            </a:r>
          </a:p>
          <a:p>
            <a:pPr algn="l">
              <a:buClr>
                <a:srgbClr val="FF0000"/>
              </a:buClr>
              <a:buFont typeface="Monotype Sorts" charset="2"/>
              <a:buChar char="è"/>
            </a:pPr>
            <a:r>
              <a:rPr lang="en-US" sz="2000" dirty="0">
                <a:latin typeface="Arial" charset="0"/>
              </a:rPr>
              <a:t>Involvement or</a:t>
            </a:r>
          </a:p>
          <a:p>
            <a:pPr algn="l">
              <a:buClr>
                <a:srgbClr val="FF0000"/>
              </a:buClr>
              <a:buFont typeface="Monotype Sorts" charset="2"/>
              <a:buChar char="è"/>
            </a:pPr>
            <a:r>
              <a:rPr lang="en-US" sz="2000" dirty="0">
                <a:latin typeface="Arial" charset="0"/>
              </a:rPr>
              <a:t>Commitment</a:t>
            </a:r>
          </a:p>
        </p:txBody>
      </p:sp>
      <p:sp>
        <p:nvSpPr>
          <p:cNvPr id="18438" name="Text Box 6"/>
          <p:cNvSpPr txBox="1">
            <a:spLocks noChangeArrowheads="1"/>
          </p:cNvSpPr>
          <p:nvPr/>
        </p:nvSpPr>
        <p:spPr bwMode="auto">
          <a:xfrm>
            <a:off x="5638800" y="1238250"/>
            <a:ext cx="2963863" cy="1371600"/>
          </a:xfrm>
          <a:prstGeom prst="rect">
            <a:avLst/>
          </a:prstGeom>
          <a:noFill/>
          <a:ln w="12700">
            <a:noFill/>
            <a:miter lim="800000"/>
            <a:headEnd type="none" w="sm" len="sm"/>
            <a:tailEnd type="none" w="sm" len="sm"/>
          </a:ln>
        </p:spPr>
        <p:txBody>
          <a:bodyPr wrap="none">
            <a:spAutoFit/>
          </a:bodyPr>
          <a:lstStyle/>
          <a:p>
            <a:pPr algn="l"/>
            <a:r>
              <a:rPr lang="en-US" sz="2400" dirty="0">
                <a:solidFill>
                  <a:srgbClr val="FF0000"/>
                </a:solidFill>
                <a:latin typeface="Arial" charset="0"/>
              </a:rPr>
              <a:t>Add Value:</a:t>
            </a:r>
          </a:p>
          <a:p>
            <a:pPr algn="l">
              <a:buClr>
                <a:srgbClr val="FF0000"/>
              </a:buClr>
              <a:buSzPct val="75000"/>
              <a:buFont typeface="Monotype Sorts" charset="2"/>
              <a:buChar char="è"/>
            </a:pPr>
            <a:r>
              <a:rPr lang="en-US" sz="2000" dirty="0">
                <a:latin typeface="Arial" charset="0"/>
              </a:rPr>
              <a:t> Fulfillment</a:t>
            </a:r>
          </a:p>
          <a:p>
            <a:pPr algn="l">
              <a:buClr>
                <a:srgbClr val="FF0000"/>
              </a:buClr>
              <a:buSzPct val="75000"/>
              <a:buFont typeface="Monotype Sorts" charset="2"/>
              <a:buChar char="è"/>
            </a:pPr>
            <a:r>
              <a:rPr lang="en-US" sz="2000" dirty="0">
                <a:latin typeface="Arial" charset="0"/>
              </a:rPr>
              <a:t> Expectations</a:t>
            </a:r>
          </a:p>
          <a:p>
            <a:pPr algn="l">
              <a:buClr>
                <a:srgbClr val="FF0000"/>
              </a:buClr>
              <a:buSzPct val="75000"/>
              <a:buFont typeface="Monotype Sorts" charset="2"/>
              <a:buChar char="è"/>
            </a:pPr>
            <a:r>
              <a:rPr lang="en-US" sz="2000" dirty="0">
                <a:latin typeface="Arial" charset="0"/>
              </a:rPr>
              <a:t> Exceed Expectations</a:t>
            </a:r>
          </a:p>
        </p:txBody>
      </p:sp>
      <p:sp>
        <p:nvSpPr>
          <p:cNvPr id="18439" name="AutoShape 7"/>
          <p:cNvSpPr>
            <a:spLocks noChangeArrowheads="1"/>
          </p:cNvSpPr>
          <p:nvPr/>
        </p:nvSpPr>
        <p:spPr bwMode="auto">
          <a:xfrm>
            <a:off x="3276600" y="4137025"/>
            <a:ext cx="914400" cy="457200"/>
          </a:xfrm>
          <a:prstGeom prst="rightArrow">
            <a:avLst>
              <a:gd name="adj1" fmla="val 50000"/>
              <a:gd name="adj2" fmla="val 50000"/>
            </a:avLst>
          </a:prstGeom>
          <a:solidFill>
            <a:srgbClr val="002060"/>
          </a:solidFill>
          <a:ln w="12700">
            <a:solidFill>
              <a:schemeClr val="tx1"/>
            </a:solidFill>
            <a:miter lim="800000"/>
            <a:headEnd type="none" w="sm" len="sm"/>
            <a:tailEnd type="none" w="sm" len="sm"/>
          </a:ln>
        </p:spPr>
        <p:txBody>
          <a:bodyPr wrap="none" anchor="ctr"/>
          <a:lstStyle/>
          <a:p>
            <a:endParaRPr lang="en-US"/>
          </a:p>
        </p:txBody>
      </p:sp>
      <p:sp>
        <p:nvSpPr>
          <p:cNvPr id="18440" name="AutoShape 8"/>
          <p:cNvSpPr>
            <a:spLocks noChangeArrowheads="1"/>
          </p:cNvSpPr>
          <p:nvPr/>
        </p:nvSpPr>
        <p:spPr bwMode="auto">
          <a:xfrm>
            <a:off x="5410200" y="4137025"/>
            <a:ext cx="914400" cy="457200"/>
          </a:xfrm>
          <a:prstGeom prst="rightArrow">
            <a:avLst>
              <a:gd name="adj1" fmla="val 50000"/>
              <a:gd name="adj2" fmla="val 50000"/>
            </a:avLst>
          </a:prstGeom>
          <a:solidFill>
            <a:srgbClr val="002060"/>
          </a:solidFill>
          <a:ln w="12700">
            <a:solidFill>
              <a:schemeClr val="tx1"/>
            </a:solidFill>
            <a:miter lim="800000"/>
            <a:headEnd type="none" w="sm" len="sm"/>
            <a:tailEnd type="none" w="sm" len="sm"/>
          </a:ln>
        </p:spPr>
        <p:txBody>
          <a:bodyPr wrap="none" anchor="ctr"/>
          <a:lstStyle/>
          <a:p>
            <a:endParaRPr lang="en-US"/>
          </a:p>
        </p:txBody>
      </p:sp>
      <p:sp>
        <p:nvSpPr>
          <p:cNvPr id="18441" name="AutoShape 9"/>
          <p:cNvSpPr>
            <a:spLocks noChangeArrowheads="1"/>
          </p:cNvSpPr>
          <p:nvPr/>
        </p:nvSpPr>
        <p:spPr bwMode="auto">
          <a:xfrm>
            <a:off x="2438400" y="2994025"/>
            <a:ext cx="4800600" cy="685800"/>
          </a:xfrm>
          <a:prstGeom prst="rightArrow">
            <a:avLst>
              <a:gd name="adj1" fmla="val 50000"/>
              <a:gd name="adj2" fmla="val 175000"/>
            </a:avLst>
          </a:prstGeom>
          <a:solidFill>
            <a:srgbClr val="002060"/>
          </a:solidFill>
          <a:ln w="12700">
            <a:solidFill>
              <a:schemeClr val="tx1"/>
            </a:solidFill>
            <a:miter lim="800000"/>
            <a:headEnd type="none" w="sm" len="sm"/>
            <a:tailEnd type="none" w="sm" len="sm"/>
          </a:ln>
        </p:spPr>
        <p:txBody>
          <a:bodyPr wrap="none" anchor="ctr"/>
          <a:lstStyle/>
          <a:p>
            <a:endParaRPr lang="en-US"/>
          </a:p>
        </p:txBody>
      </p:sp>
      <p:grpSp>
        <p:nvGrpSpPr>
          <p:cNvPr id="2" name="Group 10"/>
          <p:cNvGrpSpPr>
            <a:grpSpLocks/>
          </p:cNvGrpSpPr>
          <p:nvPr/>
        </p:nvGrpSpPr>
        <p:grpSpPr bwMode="auto">
          <a:xfrm>
            <a:off x="3975100" y="2286000"/>
            <a:ext cx="1600200" cy="152400"/>
            <a:chOff x="2256" y="1296"/>
            <a:chExt cx="1008" cy="96"/>
          </a:xfrm>
          <a:solidFill>
            <a:srgbClr val="002060"/>
          </a:solidFill>
        </p:grpSpPr>
        <p:sp>
          <p:nvSpPr>
            <p:cNvPr id="18452" name="AutoShape 11"/>
            <p:cNvSpPr>
              <a:spLocks noChangeArrowheads="1"/>
            </p:cNvSpPr>
            <p:nvPr/>
          </p:nvSpPr>
          <p:spPr bwMode="auto">
            <a:xfrm rot="-2330490">
              <a:off x="2688" y="1296"/>
              <a:ext cx="576" cy="96"/>
            </a:xfrm>
            <a:prstGeom prst="rightArrow">
              <a:avLst>
                <a:gd name="adj1" fmla="val 50000"/>
                <a:gd name="adj2" fmla="val 150000"/>
              </a:avLst>
            </a:prstGeom>
            <a:grpFill/>
            <a:ln w="12700">
              <a:solidFill>
                <a:schemeClr val="tx1"/>
              </a:solidFill>
              <a:miter lim="800000"/>
              <a:headEnd type="none" w="sm" len="sm"/>
              <a:tailEnd type="none" w="sm" len="sm"/>
            </a:ln>
          </p:spPr>
          <p:txBody>
            <a:bodyPr wrap="none" anchor="ctr"/>
            <a:lstStyle/>
            <a:p>
              <a:endParaRPr lang="en-US"/>
            </a:p>
          </p:txBody>
        </p:sp>
        <p:sp>
          <p:nvSpPr>
            <p:cNvPr id="18453" name="AutoShape 12"/>
            <p:cNvSpPr>
              <a:spLocks noChangeArrowheads="1"/>
            </p:cNvSpPr>
            <p:nvPr/>
          </p:nvSpPr>
          <p:spPr bwMode="auto">
            <a:xfrm rot="-8298229">
              <a:off x="2256" y="1296"/>
              <a:ext cx="576" cy="96"/>
            </a:xfrm>
            <a:prstGeom prst="rightArrow">
              <a:avLst>
                <a:gd name="adj1" fmla="val 50000"/>
                <a:gd name="adj2" fmla="val 150000"/>
              </a:avLst>
            </a:prstGeom>
            <a:grpFill/>
            <a:ln w="12700">
              <a:solidFill>
                <a:schemeClr val="tx1"/>
              </a:solidFill>
              <a:miter lim="800000"/>
              <a:headEnd type="none" w="sm" len="sm"/>
              <a:tailEnd type="none" w="sm" len="sm"/>
            </a:ln>
          </p:spPr>
          <p:txBody>
            <a:bodyPr wrap="none" anchor="ctr"/>
            <a:lstStyle/>
            <a:p>
              <a:endParaRPr lang="en-US"/>
            </a:p>
          </p:txBody>
        </p:sp>
      </p:grpSp>
      <p:sp>
        <p:nvSpPr>
          <p:cNvPr id="18443" name="Text Box 13"/>
          <p:cNvSpPr txBox="1">
            <a:spLocks noChangeArrowheads="1"/>
          </p:cNvSpPr>
          <p:nvPr/>
        </p:nvSpPr>
        <p:spPr bwMode="auto">
          <a:xfrm>
            <a:off x="1371600" y="5121275"/>
            <a:ext cx="1752600" cy="701675"/>
          </a:xfrm>
          <a:prstGeom prst="rect">
            <a:avLst/>
          </a:prstGeom>
          <a:noFill/>
          <a:ln w="12700">
            <a:noFill/>
            <a:miter lim="800000"/>
            <a:headEnd type="none" w="sm" len="sm"/>
            <a:tailEnd type="none" w="sm" len="sm"/>
          </a:ln>
        </p:spPr>
        <p:txBody>
          <a:bodyPr>
            <a:spAutoFit/>
          </a:bodyPr>
          <a:lstStyle/>
          <a:p>
            <a:pPr algn="l"/>
            <a:r>
              <a:rPr lang="en-US" sz="2000" dirty="0">
                <a:latin typeface="Arial" charset="0"/>
              </a:rPr>
              <a:t>Suppliers &amp; Contractors</a:t>
            </a:r>
            <a:endParaRPr lang="en-US" sz="1400" dirty="0">
              <a:latin typeface="Arial" charset="0"/>
            </a:endParaRPr>
          </a:p>
        </p:txBody>
      </p:sp>
      <p:sp>
        <p:nvSpPr>
          <p:cNvPr id="18444" name="Text Box 14"/>
          <p:cNvSpPr txBox="1">
            <a:spLocks noChangeArrowheads="1"/>
          </p:cNvSpPr>
          <p:nvPr/>
        </p:nvSpPr>
        <p:spPr bwMode="auto">
          <a:xfrm>
            <a:off x="4191000" y="5394325"/>
            <a:ext cx="1111202" cy="400110"/>
          </a:xfrm>
          <a:prstGeom prst="rect">
            <a:avLst/>
          </a:prstGeom>
          <a:noFill/>
          <a:ln w="12700">
            <a:noFill/>
            <a:miter lim="800000"/>
            <a:headEnd type="none" w="sm" len="sm"/>
            <a:tailEnd type="none" w="sm" len="sm"/>
          </a:ln>
        </p:spPr>
        <p:txBody>
          <a:bodyPr wrap="none">
            <a:spAutoFit/>
          </a:bodyPr>
          <a:lstStyle/>
          <a:p>
            <a:pPr algn="l"/>
            <a:r>
              <a:rPr lang="en-US" sz="2000" dirty="0">
                <a:latin typeface="Arial" charset="0"/>
              </a:rPr>
              <a:t>Process</a:t>
            </a:r>
          </a:p>
        </p:txBody>
      </p:sp>
      <p:sp>
        <p:nvSpPr>
          <p:cNvPr id="18445" name="Text Box 15"/>
          <p:cNvSpPr txBox="1">
            <a:spLocks noChangeArrowheads="1"/>
          </p:cNvSpPr>
          <p:nvPr/>
        </p:nvSpPr>
        <p:spPr bwMode="auto">
          <a:xfrm>
            <a:off x="6408738" y="5149850"/>
            <a:ext cx="1366080" cy="707886"/>
          </a:xfrm>
          <a:prstGeom prst="rect">
            <a:avLst/>
          </a:prstGeom>
          <a:noFill/>
          <a:ln w="12700">
            <a:noFill/>
            <a:miter lim="800000"/>
            <a:headEnd type="none" w="sm" len="sm"/>
            <a:tailEnd type="none" w="sm" len="sm"/>
          </a:ln>
        </p:spPr>
        <p:txBody>
          <a:bodyPr wrap="none">
            <a:spAutoFit/>
          </a:bodyPr>
          <a:lstStyle/>
          <a:p>
            <a:pPr algn="l"/>
            <a:r>
              <a:rPr lang="en-US" sz="2000" dirty="0">
                <a:latin typeface="Arial" charset="0"/>
              </a:rPr>
              <a:t>Customer </a:t>
            </a:r>
          </a:p>
          <a:p>
            <a:pPr algn="l"/>
            <a:r>
              <a:rPr lang="en-US" sz="2000" dirty="0">
                <a:latin typeface="Arial" charset="0"/>
              </a:rPr>
              <a:t>“Delight”</a:t>
            </a:r>
          </a:p>
        </p:txBody>
      </p:sp>
      <p:sp>
        <p:nvSpPr>
          <p:cNvPr id="18446" name="Text Box 16"/>
          <p:cNvSpPr txBox="1">
            <a:spLocks noChangeArrowheads="1"/>
          </p:cNvSpPr>
          <p:nvPr/>
        </p:nvSpPr>
        <p:spPr bwMode="auto">
          <a:xfrm>
            <a:off x="4098925" y="4505325"/>
            <a:ext cx="1326004" cy="646331"/>
          </a:xfrm>
          <a:prstGeom prst="rect">
            <a:avLst/>
          </a:prstGeom>
          <a:noFill/>
          <a:ln w="12700">
            <a:noFill/>
            <a:miter lim="800000"/>
            <a:headEnd type="none" w="sm" len="sm"/>
            <a:tailEnd type="none" w="sm" len="sm"/>
          </a:ln>
        </p:spPr>
        <p:txBody>
          <a:bodyPr wrap="none">
            <a:spAutoFit/>
          </a:bodyPr>
          <a:lstStyle/>
          <a:p>
            <a:pPr algn="l"/>
            <a:r>
              <a:rPr lang="en-US" sz="1800" dirty="0">
                <a:solidFill>
                  <a:srgbClr val="FFFF66"/>
                </a:solidFill>
                <a:latin typeface="Arial" charset="0"/>
              </a:rPr>
              <a:t>“Owner”</a:t>
            </a:r>
          </a:p>
          <a:p>
            <a:pPr algn="l"/>
            <a:r>
              <a:rPr lang="en-US" sz="1800" dirty="0">
                <a:solidFill>
                  <a:srgbClr val="FFFF66"/>
                </a:solidFill>
                <a:latin typeface="Arial" charset="0"/>
              </a:rPr>
              <a:t>Employees</a:t>
            </a:r>
          </a:p>
        </p:txBody>
      </p:sp>
      <p:sp>
        <p:nvSpPr>
          <p:cNvPr id="18447" name="Text Box 17"/>
          <p:cNvSpPr txBox="1">
            <a:spLocks noChangeArrowheads="1"/>
          </p:cNvSpPr>
          <p:nvPr/>
        </p:nvSpPr>
        <p:spPr bwMode="auto">
          <a:xfrm>
            <a:off x="685800" y="609600"/>
            <a:ext cx="8534400" cy="457200"/>
          </a:xfrm>
          <a:prstGeom prst="rect">
            <a:avLst/>
          </a:prstGeom>
          <a:noFill/>
          <a:ln w="12700">
            <a:noFill/>
            <a:miter lim="800000"/>
            <a:headEnd type="none" w="sm" len="sm"/>
            <a:tailEnd type="none" w="sm" len="sm"/>
          </a:ln>
        </p:spPr>
        <p:txBody>
          <a:bodyPr>
            <a:spAutoFit/>
          </a:bodyPr>
          <a:lstStyle/>
          <a:p>
            <a:r>
              <a:rPr lang="en-US" sz="2400" b="1">
                <a:latin typeface="Arial" charset="0"/>
              </a:rPr>
              <a:t>Tool for an organization’s environmental performance!</a:t>
            </a:r>
          </a:p>
        </p:txBody>
      </p:sp>
      <p:sp>
        <p:nvSpPr>
          <p:cNvPr id="1312786" name="Rectangle 18"/>
          <p:cNvSpPr>
            <a:spLocks noChangeArrowheads="1"/>
          </p:cNvSpPr>
          <p:nvPr/>
        </p:nvSpPr>
        <p:spPr bwMode="auto">
          <a:xfrm>
            <a:off x="1384300" y="228600"/>
            <a:ext cx="6934200" cy="533400"/>
          </a:xfrm>
          <a:prstGeom prst="rect">
            <a:avLst/>
          </a:prstGeom>
          <a:noFill/>
          <a:ln w="12700">
            <a:noFill/>
            <a:miter lim="800000"/>
            <a:headEnd type="none" w="sm" len="sm"/>
            <a:tailEnd type="none" w="sm" len="sm"/>
          </a:ln>
          <a:effectLst/>
        </p:spPr>
        <p:txBody>
          <a:bodyPr/>
          <a:lstStyle/>
          <a:p>
            <a:pPr defTabSz="914363">
              <a:lnSpc>
                <a:spcPct val="90000"/>
              </a:lnSpc>
              <a:spcBef>
                <a:spcPct val="0"/>
              </a:spcBef>
              <a:defRPr/>
            </a:pPr>
            <a:r>
              <a:rPr lang="en-US" sz="3600" spc="-150" dirty="0">
                <a:ln w="3175">
                  <a:noFill/>
                </a:ln>
                <a:effectLst>
                  <a:outerShdw blurRad="50800" dist="38100" dir="2700000" algn="tl" rotWithShape="0">
                    <a:prstClr val="black">
                      <a:alpha val="40000"/>
                    </a:prstClr>
                  </a:outerShdw>
                </a:effectLst>
                <a:latin typeface="+mj-lt"/>
                <a:cs typeface="Arial" charset="0"/>
              </a:rPr>
              <a:t>P2:  Value Added</a:t>
            </a:r>
          </a:p>
        </p:txBody>
      </p:sp>
      <p:sp>
        <p:nvSpPr>
          <p:cNvPr id="18449" name="AutoShape 19"/>
          <p:cNvSpPr>
            <a:spLocks noChangeArrowheads="1"/>
          </p:cNvSpPr>
          <p:nvPr/>
        </p:nvSpPr>
        <p:spPr bwMode="auto">
          <a:xfrm rot="5456571">
            <a:off x="5505450" y="4727575"/>
            <a:ext cx="495300" cy="1447800"/>
          </a:xfrm>
          <a:prstGeom prst="curvedLeftArrow">
            <a:avLst>
              <a:gd name="adj1" fmla="val 58462"/>
              <a:gd name="adj2" fmla="val 116923"/>
              <a:gd name="adj3" fmla="val 33333"/>
            </a:avLst>
          </a:prstGeom>
          <a:solidFill>
            <a:srgbClr val="002060"/>
          </a:solidFill>
          <a:ln w="12700">
            <a:solidFill>
              <a:schemeClr val="tx1"/>
            </a:solidFill>
            <a:miter lim="800000"/>
            <a:headEnd type="none" w="sm" len="sm"/>
            <a:tailEnd type="none" w="sm" len="sm"/>
          </a:ln>
        </p:spPr>
        <p:txBody>
          <a:bodyPr wrap="none" anchor="ctr"/>
          <a:lstStyle/>
          <a:p>
            <a:endParaRPr lang="en-US"/>
          </a:p>
        </p:txBody>
      </p:sp>
      <p:sp>
        <p:nvSpPr>
          <p:cNvPr id="18450" name="AutoShape 20"/>
          <p:cNvSpPr>
            <a:spLocks noChangeArrowheads="1"/>
          </p:cNvSpPr>
          <p:nvPr/>
        </p:nvSpPr>
        <p:spPr bwMode="auto">
          <a:xfrm rot="5456571">
            <a:off x="3371850" y="4727575"/>
            <a:ext cx="495300" cy="1447800"/>
          </a:xfrm>
          <a:prstGeom prst="curvedLeftArrow">
            <a:avLst>
              <a:gd name="adj1" fmla="val 58462"/>
              <a:gd name="adj2" fmla="val 116923"/>
              <a:gd name="adj3" fmla="val 33333"/>
            </a:avLst>
          </a:prstGeom>
          <a:solidFill>
            <a:srgbClr val="002060"/>
          </a:solidFill>
          <a:ln w="12700">
            <a:solidFill>
              <a:schemeClr val="tx1"/>
            </a:solidFill>
            <a:miter lim="800000"/>
            <a:headEnd type="none" w="sm" len="sm"/>
            <a:tailEnd type="none" w="sm" len="sm"/>
          </a:ln>
        </p:spPr>
        <p:txBody>
          <a:bodyPr wrap="none" anchor="ctr"/>
          <a:lstStyle/>
          <a:p>
            <a:endParaRPr lang="en-US"/>
          </a:p>
        </p:txBody>
      </p:sp>
      <p:sp>
        <p:nvSpPr>
          <p:cNvPr id="18451" name="Text Box 21"/>
          <p:cNvSpPr txBox="1">
            <a:spLocks noChangeArrowheads="1"/>
          </p:cNvSpPr>
          <p:nvPr/>
        </p:nvSpPr>
        <p:spPr bwMode="auto">
          <a:xfrm>
            <a:off x="609600" y="6019800"/>
            <a:ext cx="7924800" cy="646331"/>
          </a:xfrm>
          <a:prstGeom prst="rect">
            <a:avLst/>
          </a:prstGeom>
          <a:noFill/>
          <a:ln w="12700">
            <a:noFill/>
            <a:miter lim="800000"/>
            <a:headEnd type="none" w="sm" len="sm"/>
            <a:tailEnd type="none" w="sm" len="sm"/>
          </a:ln>
        </p:spPr>
        <p:txBody>
          <a:bodyPr>
            <a:spAutoFit/>
          </a:bodyPr>
          <a:lstStyle/>
          <a:p>
            <a:pPr algn="ctr"/>
            <a:r>
              <a:rPr lang="en-US" sz="1800" b="1" i="1" dirty="0">
                <a:solidFill>
                  <a:srgbClr val="FF0000"/>
                </a:solidFill>
                <a:latin typeface="Arial" charset="0"/>
              </a:rPr>
              <a:t>Customer Satisfaction is Worthless; </a:t>
            </a:r>
            <a:endParaRPr lang="en-US" sz="1800" b="1" i="1" dirty="0" smtClean="0">
              <a:solidFill>
                <a:srgbClr val="FF0000"/>
              </a:solidFill>
              <a:latin typeface="Arial" charset="0"/>
            </a:endParaRPr>
          </a:p>
          <a:p>
            <a:pPr algn="ctr"/>
            <a:r>
              <a:rPr lang="en-US" sz="1800" b="1" i="1" dirty="0" smtClean="0">
                <a:solidFill>
                  <a:srgbClr val="FF0000"/>
                </a:solidFill>
                <a:latin typeface="Arial" charset="0"/>
              </a:rPr>
              <a:t>Customer </a:t>
            </a:r>
            <a:r>
              <a:rPr lang="en-US" sz="1800" b="1" i="1" dirty="0">
                <a:solidFill>
                  <a:srgbClr val="FF0000"/>
                </a:solidFill>
                <a:latin typeface="Arial" charset="0"/>
              </a:rPr>
              <a:t>Loyalty is Priceless!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548680"/>
            <a:ext cx="7643192" cy="5577483"/>
          </a:xfrm>
        </p:spPr>
        <p:txBody>
          <a:bodyPr/>
          <a:lstStyle/>
          <a:p>
            <a:pPr marL="514350" indent="-514350">
              <a:buFont typeface="+mj-lt"/>
              <a:buAutoNum type="arabicPeriod"/>
            </a:pPr>
            <a:r>
              <a:rPr lang="en-US" sz="2800" dirty="0" smtClean="0"/>
              <a:t>Dawn of a New Age </a:t>
            </a:r>
            <a:r>
              <a:rPr lang="en-US" sz="2800" dirty="0" smtClean="0">
                <a:latin typeface="Arial"/>
                <a:cs typeface="Arial"/>
              </a:rPr>
              <a:t>–</a:t>
            </a:r>
            <a:r>
              <a:rPr lang="en-US" sz="2800" dirty="0" smtClean="0"/>
              <a:t> History of Pollution Prevention</a:t>
            </a:r>
          </a:p>
          <a:p>
            <a:pPr marL="514350" indent="-514350">
              <a:buFont typeface="+mj-lt"/>
              <a:buAutoNum type="arabicPeriod"/>
            </a:pPr>
            <a:r>
              <a:rPr lang="en-US" sz="2800" dirty="0" smtClean="0"/>
              <a:t>OK Statutory Directives</a:t>
            </a:r>
          </a:p>
          <a:p>
            <a:pPr marL="514350" indent="-514350">
              <a:buFont typeface="+mj-lt"/>
              <a:buAutoNum type="arabicPeriod"/>
            </a:pPr>
            <a:r>
              <a:rPr lang="en-US" sz="2800" dirty="0" smtClean="0"/>
              <a:t>Recent Activities</a:t>
            </a:r>
          </a:p>
          <a:p>
            <a:pPr marL="914400" lvl="1" indent="-514350">
              <a:buFont typeface="Wingdings" pitchFamily="2" charset="2"/>
              <a:buChar char="ü"/>
            </a:pPr>
            <a:r>
              <a:rPr lang="en-US" sz="2400" dirty="0" err="1" smtClean="0"/>
              <a:t>Autobody</a:t>
            </a:r>
            <a:r>
              <a:rPr lang="en-US" sz="2400" dirty="0" smtClean="0"/>
              <a:t> Outreach</a:t>
            </a:r>
          </a:p>
          <a:p>
            <a:pPr marL="914400" lvl="1" indent="-514350">
              <a:buFont typeface="Wingdings" pitchFamily="2" charset="2"/>
              <a:buChar char="ü"/>
            </a:pPr>
            <a:r>
              <a:rPr lang="en-US" sz="2400" dirty="0" smtClean="0"/>
              <a:t>“Greening” Business</a:t>
            </a:r>
          </a:p>
          <a:p>
            <a:pPr marL="914400" lvl="1" indent="-514350">
              <a:buFont typeface="Wingdings" pitchFamily="2" charset="2"/>
              <a:buChar char="ü"/>
            </a:pPr>
            <a:r>
              <a:rPr lang="en-US" sz="2400" dirty="0" smtClean="0"/>
              <a:t>Tourism</a:t>
            </a:r>
          </a:p>
          <a:p>
            <a:pPr marL="914400" lvl="1" indent="-514350">
              <a:buFont typeface="Wingdings" pitchFamily="2" charset="2"/>
              <a:buChar char="ü"/>
            </a:pPr>
            <a:r>
              <a:rPr lang="en-US" sz="2400" dirty="0" smtClean="0"/>
              <a:t>Sustainability</a:t>
            </a:r>
          </a:p>
          <a:p>
            <a:pPr marL="914400" lvl="1" indent="-514350">
              <a:buFont typeface="Wingdings" pitchFamily="2" charset="2"/>
              <a:buChar char="ü"/>
            </a:pPr>
            <a:r>
              <a:rPr lang="en-US" sz="2400" dirty="0" smtClean="0"/>
              <a:t>NE OKC Community</a:t>
            </a:r>
          </a:p>
          <a:p>
            <a:pPr marL="514350" indent="-514350">
              <a:buFont typeface="+mj-lt"/>
              <a:buAutoNum type="arabicPeriod"/>
            </a:pPr>
            <a:r>
              <a:rPr lang="en-US" sz="2800" dirty="0" smtClean="0"/>
              <a:t>Recycling  </a:t>
            </a:r>
          </a:p>
          <a:p>
            <a:pPr marL="514350" indent="-514350">
              <a:buFont typeface="+mj-lt"/>
              <a:buAutoNum type="arabicPeriod"/>
            </a:pPr>
            <a:r>
              <a:rPr lang="en-US" sz="2800" dirty="0" smtClean="0"/>
              <a:t>Tax Credit</a:t>
            </a:r>
          </a:p>
          <a:p>
            <a:pPr marL="514350" indent="-514350">
              <a:buFont typeface="+mj-lt"/>
              <a:buAutoNum type="arabicPeriod"/>
            </a:pPr>
            <a:r>
              <a:rPr lang="en-US" sz="2800" dirty="0" err="1" smtClean="0"/>
              <a:t>OKStar</a:t>
            </a:r>
            <a:endParaRPr lang="en-US"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8018" name="Rectangle 2"/>
          <p:cNvSpPr>
            <a:spLocks noChangeArrowheads="1"/>
          </p:cNvSpPr>
          <p:nvPr/>
        </p:nvSpPr>
        <p:spPr bwMode="auto">
          <a:xfrm>
            <a:off x="1066800" y="0"/>
            <a:ext cx="7620000" cy="1168400"/>
          </a:xfrm>
          <a:prstGeom prst="rect">
            <a:avLst/>
          </a:prstGeom>
          <a:noFill/>
          <a:ln w="9525">
            <a:noFill/>
            <a:miter lim="800000"/>
            <a:headEnd/>
            <a:tailEnd/>
          </a:ln>
          <a:effectLst/>
        </p:spPr>
        <p:txBody>
          <a:bodyPr lIns="92075" tIns="46038" rIns="92075" bIns="46038" anchor="ctr"/>
          <a:lstStyle/>
          <a:p>
            <a:pPr defTabSz="914363">
              <a:lnSpc>
                <a:spcPct val="90000"/>
              </a:lnSpc>
              <a:spcBef>
                <a:spcPct val="0"/>
              </a:spcBef>
              <a:defRPr/>
            </a:pPr>
            <a:r>
              <a:rPr lang="en-US" sz="4000" spc="-150" dirty="0">
                <a:ln w="3175">
                  <a:noFill/>
                </a:ln>
                <a:effectLst>
                  <a:outerShdw blurRad="50800" dist="38100" dir="2700000" algn="tl" rotWithShape="0">
                    <a:prstClr val="black">
                      <a:alpha val="40000"/>
                    </a:prstClr>
                  </a:outerShdw>
                </a:effectLst>
                <a:latin typeface="+mj-lt"/>
                <a:cs typeface="Arial" charset="0"/>
              </a:rPr>
              <a:t>P2 “Sustainable” Phases</a:t>
            </a:r>
          </a:p>
        </p:txBody>
      </p:sp>
      <p:graphicFrame>
        <p:nvGraphicFramePr>
          <p:cNvPr id="2050" name="Object 3"/>
          <p:cNvGraphicFramePr>
            <a:graphicFrameLocks noChangeAspect="1"/>
          </p:cNvGraphicFramePr>
          <p:nvPr/>
        </p:nvGraphicFramePr>
        <p:xfrm>
          <a:off x="604838" y="1069975"/>
          <a:ext cx="7888287" cy="6089650"/>
        </p:xfrm>
        <a:graphic>
          <a:graphicData uri="http://schemas.openxmlformats.org/presentationml/2006/ole">
            <mc:AlternateContent xmlns:mc="http://schemas.openxmlformats.org/markup-compatibility/2006">
              <mc:Choice xmlns:v="urn:schemas-microsoft-com:vml" Requires="v">
                <p:oleObj spid="_x0000_s1031" name="Document" r:id="rId4" imgW="6483515" imgH="4998622" progId="Word.Document.8">
                  <p:embed/>
                </p:oleObj>
              </mc:Choice>
              <mc:Fallback>
                <p:oleObj name="Document" r:id="rId4" imgW="6483515" imgH="4998622"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838" y="1069975"/>
                        <a:ext cx="7888287" cy="6089650"/>
                      </a:xfrm>
                      <a:prstGeom prst="rect">
                        <a:avLst/>
                      </a:prstGeom>
                      <a:noFill/>
                      <a:ln>
                        <a:noFill/>
                      </a:ln>
                      <a:effectLst/>
                      <a:extLst/>
                    </p:spPr>
                  </p:pic>
                </p:oleObj>
              </mc:Fallback>
            </mc:AlternateContent>
          </a:graphicData>
        </a:graphic>
      </p:graphicFrame>
      <p:sp>
        <p:nvSpPr>
          <p:cNvPr id="2052" name="Text Box 4"/>
          <p:cNvSpPr txBox="1">
            <a:spLocks noChangeArrowheads="1"/>
          </p:cNvSpPr>
          <p:nvPr/>
        </p:nvSpPr>
        <p:spPr bwMode="auto">
          <a:xfrm>
            <a:off x="3697401" y="2133600"/>
            <a:ext cx="1749197" cy="400110"/>
          </a:xfrm>
          <a:prstGeom prst="rect">
            <a:avLst/>
          </a:prstGeom>
          <a:solidFill>
            <a:srgbClr val="339966"/>
          </a:solidFill>
          <a:ln w="12700">
            <a:noFill/>
            <a:miter lim="800000"/>
            <a:headEnd type="none" w="sm" len="sm"/>
            <a:tailEnd type="none" w="sm" len="sm"/>
          </a:ln>
        </p:spPr>
        <p:txBody>
          <a:bodyPr wrap="none">
            <a:spAutoFit/>
          </a:bodyPr>
          <a:lstStyle/>
          <a:p>
            <a:pPr algn="ctr"/>
            <a:r>
              <a:rPr lang="en-US" sz="2000" dirty="0">
                <a:solidFill>
                  <a:schemeClr val="bg1"/>
                </a:solidFill>
              </a:rPr>
              <a:t>OPERATIONS</a:t>
            </a:r>
          </a:p>
        </p:txBody>
      </p:sp>
      <p:sp>
        <p:nvSpPr>
          <p:cNvPr id="2053" name="Text Box 5"/>
          <p:cNvSpPr txBox="1">
            <a:spLocks noChangeArrowheads="1"/>
          </p:cNvSpPr>
          <p:nvPr/>
        </p:nvSpPr>
        <p:spPr bwMode="auto">
          <a:xfrm>
            <a:off x="3641296" y="5181600"/>
            <a:ext cx="1861407" cy="707886"/>
          </a:xfrm>
          <a:prstGeom prst="rect">
            <a:avLst/>
          </a:prstGeom>
          <a:solidFill>
            <a:srgbClr val="339966"/>
          </a:solidFill>
          <a:ln w="12700">
            <a:noFill/>
            <a:miter lim="800000"/>
            <a:headEnd type="none" w="sm" len="sm"/>
            <a:tailEnd type="none" w="sm" len="sm"/>
          </a:ln>
        </p:spPr>
        <p:txBody>
          <a:bodyPr wrap="none">
            <a:spAutoFit/>
          </a:bodyPr>
          <a:lstStyle/>
          <a:p>
            <a:pPr algn="ctr"/>
            <a:r>
              <a:rPr lang="en-US" sz="2000" dirty="0">
                <a:solidFill>
                  <a:schemeClr val="bg1"/>
                </a:solidFill>
              </a:rPr>
              <a:t>PRODUCTION</a:t>
            </a:r>
          </a:p>
          <a:p>
            <a:pPr algn="ctr"/>
            <a:r>
              <a:rPr lang="en-US" sz="2000" dirty="0">
                <a:solidFill>
                  <a:schemeClr val="bg1"/>
                </a:solidFill>
              </a:rPr>
              <a:t>   PROCESS</a:t>
            </a:r>
          </a:p>
        </p:txBody>
      </p:sp>
      <p:sp>
        <p:nvSpPr>
          <p:cNvPr id="2054" name="Text Box 6"/>
          <p:cNvSpPr txBox="1">
            <a:spLocks noChangeArrowheads="1"/>
          </p:cNvSpPr>
          <p:nvPr/>
        </p:nvSpPr>
        <p:spPr bwMode="auto">
          <a:xfrm>
            <a:off x="3718240" y="3429000"/>
            <a:ext cx="1707519" cy="707886"/>
          </a:xfrm>
          <a:prstGeom prst="rect">
            <a:avLst/>
          </a:prstGeom>
          <a:solidFill>
            <a:srgbClr val="339966"/>
          </a:solidFill>
          <a:ln w="12700">
            <a:noFill/>
            <a:miter lim="800000"/>
            <a:headEnd type="none" w="sm" len="sm"/>
            <a:tailEnd type="none" w="sm" len="sm"/>
          </a:ln>
        </p:spPr>
        <p:txBody>
          <a:bodyPr wrap="none">
            <a:spAutoFit/>
          </a:bodyPr>
          <a:lstStyle/>
          <a:p>
            <a:pPr algn="ctr"/>
            <a:r>
              <a:rPr lang="en-US" sz="2000" dirty="0">
                <a:solidFill>
                  <a:schemeClr val="bg1"/>
                </a:solidFill>
              </a:rPr>
              <a:t>EQUIPMENT/</a:t>
            </a:r>
          </a:p>
          <a:p>
            <a:pPr algn="ctr"/>
            <a:r>
              <a:rPr lang="en-US" sz="2000" dirty="0">
                <a:solidFill>
                  <a:schemeClr val="bg1"/>
                </a:solidFill>
              </a:rPr>
              <a:t>   SYSTEMS</a:t>
            </a:r>
          </a:p>
        </p:txBody>
      </p:sp>
      <p:sp>
        <p:nvSpPr>
          <p:cNvPr id="2055" name="AutoShape 7"/>
          <p:cNvSpPr>
            <a:spLocks noChangeArrowheads="1"/>
          </p:cNvSpPr>
          <p:nvPr/>
        </p:nvSpPr>
        <p:spPr bwMode="auto">
          <a:xfrm>
            <a:off x="4457700" y="2743200"/>
            <a:ext cx="228600" cy="685800"/>
          </a:xfrm>
          <a:prstGeom prst="downArrow">
            <a:avLst>
              <a:gd name="adj1" fmla="val 50000"/>
              <a:gd name="adj2" fmla="val 75000"/>
            </a:avLst>
          </a:prstGeom>
          <a:solidFill>
            <a:srgbClr val="339966"/>
          </a:solidFill>
          <a:ln w="12700">
            <a:noFill/>
            <a:miter lim="800000"/>
            <a:headEnd type="none" w="sm" len="sm"/>
            <a:tailEnd type="none" w="sm" len="sm"/>
          </a:ln>
        </p:spPr>
        <p:txBody>
          <a:bodyPr wrap="none" anchor="ctr"/>
          <a:lstStyle/>
          <a:p>
            <a:endParaRPr lang="en-US"/>
          </a:p>
        </p:txBody>
      </p:sp>
      <p:sp>
        <p:nvSpPr>
          <p:cNvPr id="2056" name="AutoShape 8"/>
          <p:cNvSpPr>
            <a:spLocks noChangeArrowheads="1"/>
          </p:cNvSpPr>
          <p:nvPr/>
        </p:nvSpPr>
        <p:spPr bwMode="auto">
          <a:xfrm>
            <a:off x="4457700" y="4419600"/>
            <a:ext cx="228600" cy="685800"/>
          </a:xfrm>
          <a:prstGeom prst="downArrow">
            <a:avLst>
              <a:gd name="adj1" fmla="val 50000"/>
              <a:gd name="adj2" fmla="val 75000"/>
            </a:avLst>
          </a:prstGeom>
          <a:solidFill>
            <a:srgbClr val="339966"/>
          </a:solidFill>
          <a:ln w="12700">
            <a:noFill/>
            <a:miter lim="800000"/>
            <a:headEnd type="none" w="sm" len="sm"/>
            <a:tailEnd type="none" w="sm" len="sm"/>
          </a:ln>
        </p:spPr>
        <p:txBody>
          <a:bodyPr wrap="none" anchor="ct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3336925" y="1752600"/>
            <a:ext cx="184150" cy="336550"/>
          </a:xfrm>
          <a:prstGeom prst="rect">
            <a:avLst/>
          </a:prstGeom>
          <a:noFill/>
          <a:ln w="12700">
            <a:noFill/>
            <a:miter lim="800000"/>
            <a:headEnd type="none" w="sm" len="sm"/>
            <a:tailEnd type="none" w="sm" len="sm"/>
          </a:ln>
        </p:spPr>
        <p:txBody>
          <a:bodyPr wrap="none">
            <a:spAutoFit/>
          </a:bodyPr>
          <a:lstStyle/>
          <a:p>
            <a:pPr algn="l"/>
            <a:endParaRPr lang="en-US" sz="1600"/>
          </a:p>
        </p:txBody>
      </p:sp>
      <p:sp>
        <p:nvSpPr>
          <p:cNvPr id="19459" name="Text Box 3"/>
          <p:cNvSpPr txBox="1">
            <a:spLocks noChangeArrowheads="1"/>
          </p:cNvSpPr>
          <p:nvPr/>
        </p:nvSpPr>
        <p:spPr bwMode="auto">
          <a:xfrm>
            <a:off x="609600" y="171069"/>
            <a:ext cx="7924800" cy="590931"/>
          </a:xfrm>
          <a:prstGeom prst="rect">
            <a:avLst/>
          </a:prstGeom>
          <a:noFill/>
          <a:ln w="12700">
            <a:noFill/>
            <a:miter lim="800000"/>
            <a:headEnd type="none" w="sm" len="sm"/>
            <a:tailEnd type="none" w="sm" len="sm"/>
          </a:ln>
        </p:spPr>
        <p:txBody>
          <a:bodyPr>
            <a:spAutoFit/>
          </a:bodyPr>
          <a:lstStyle/>
          <a:p>
            <a:pPr defTabSz="914363">
              <a:lnSpc>
                <a:spcPct val="90000"/>
              </a:lnSpc>
              <a:spcBef>
                <a:spcPct val="0"/>
              </a:spcBef>
            </a:pPr>
            <a:r>
              <a:rPr lang="en-US" sz="3600" spc="-150" dirty="0">
                <a:ln w="3175">
                  <a:noFill/>
                </a:ln>
                <a:effectLst>
                  <a:outerShdw blurRad="50800" dist="38100" dir="2700000" algn="tl" rotWithShape="0">
                    <a:prstClr val="black">
                      <a:alpha val="40000"/>
                    </a:prstClr>
                  </a:outerShdw>
                </a:effectLst>
                <a:latin typeface="+mj-lt"/>
                <a:cs typeface="Arial" charset="0"/>
              </a:rPr>
              <a:t>Source Reduction Operation Phase</a:t>
            </a:r>
          </a:p>
        </p:txBody>
      </p:sp>
      <p:sp>
        <p:nvSpPr>
          <p:cNvPr id="19460" name="Text Box 4"/>
          <p:cNvSpPr txBox="1">
            <a:spLocks noChangeArrowheads="1"/>
          </p:cNvSpPr>
          <p:nvPr/>
        </p:nvSpPr>
        <p:spPr bwMode="auto">
          <a:xfrm>
            <a:off x="457201" y="4976723"/>
            <a:ext cx="2285999" cy="1200329"/>
          </a:xfrm>
          <a:prstGeom prst="rect">
            <a:avLst/>
          </a:prstGeom>
          <a:noFill/>
          <a:ln w="12700">
            <a:noFill/>
            <a:miter lim="800000"/>
            <a:headEnd type="none" w="sm" len="sm"/>
            <a:tailEnd type="none" w="sm" len="sm"/>
          </a:ln>
        </p:spPr>
        <p:txBody>
          <a:bodyPr wrap="square">
            <a:spAutoFit/>
          </a:bodyPr>
          <a:lstStyle/>
          <a:p>
            <a:pPr algn="l"/>
            <a:r>
              <a:rPr lang="en-US" sz="2400" b="1" dirty="0"/>
              <a:t>0-6 months, Big Return on Investment</a:t>
            </a:r>
            <a:endParaRPr lang="en-US" sz="1800" dirty="0"/>
          </a:p>
        </p:txBody>
      </p:sp>
      <p:sp>
        <p:nvSpPr>
          <p:cNvPr id="19461" name="Oval 5" descr="Light upward diagonal"/>
          <p:cNvSpPr>
            <a:spLocks noChangeArrowheads="1"/>
          </p:cNvSpPr>
          <p:nvPr/>
        </p:nvSpPr>
        <p:spPr bwMode="auto">
          <a:xfrm>
            <a:off x="2895600" y="762000"/>
            <a:ext cx="5943600" cy="5715000"/>
          </a:xfrm>
          <a:prstGeom prst="ellipse">
            <a:avLst/>
          </a:prstGeom>
          <a:pattFill prst="ltUpDiag">
            <a:fgClr>
              <a:srgbClr val="000000"/>
            </a:fgClr>
            <a:bgClr>
              <a:schemeClr val="bg1"/>
            </a:bgClr>
          </a:pattFill>
          <a:ln w="12700">
            <a:solidFill>
              <a:schemeClr val="tx1"/>
            </a:solidFill>
            <a:round/>
            <a:headEnd type="none" w="sm" len="sm"/>
            <a:tailEnd type="none" w="sm" len="sm"/>
          </a:ln>
        </p:spPr>
        <p:txBody>
          <a:bodyPr wrap="none" anchor="ctr"/>
          <a:lstStyle/>
          <a:p>
            <a:endParaRPr lang="en-US"/>
          </a:p>
        </p:txBody>
      </p:sp>
      <p:sp>
        <p:nvSpPr>
          <p:cNvPr id="19462" name="Text Box 6"/>
          <p:cNvSpPr txBox="1">
            <a:spLocks noChangeArrowheads="1"/>
          </p:cNvSpPr>
          <p:nvPr/>
        </p:nvSpPr>
        <p:spPr bwMode="auto">
          <a:xfrm rot="-5395446">
            <a:off x="2266950" y="3003550"/>
            <a:ext cx="3270250" cy="641350"/>
          </a:xfrm>
          <a:prstGeom prst="rect">
            <a:avLst/>
          </a:prstGeom>
          <a:noFill/>
          <a:ln w="12700">
            <a:noFill/>
            <a:miter lim="800000"/>
            <a:headEnd type="none" w="sm" len="sm"/>
            <a:tailEnd type="none" w="sm" len="sm"/>
          </a:ln>
        </p:spPr>
        <p:txBody>
          <a:bodyPr>
            <a:spAutoFit/>
          </a:bodyPr>
          <a:lstStyle/>
          <a:p>
            <a:pPr algn="l"/>
            <a:r>
              <a:rPr lang="en-US" sz="3600" b="1"/>
              <a:t>PHASE ONE</a:t>
            </a:r>
            <a:endParaRPr lang="en-US" sz="2800" b="1"/>
          </a:p>
        </p:txBody>
      </p:sp>
      <p:sp>
        <p:nvSpPr>
          <p:cNvPr id="19463" name="Text Box 7"/>
          <p:cNvSpPr txBox="1">
            <a:spLocks noChangeArrowheads="1"/>
          </p:cNvSpPr>
          <p:nvPr/>
        </p:nvSpPr>
        <p:spPr bwMode="auto">
          <a:xfrm>
            <a:off x="4114800" y="1412875"/>
            <a:ext cx="844550" cy="457200"/>
          </a:xfrm>
          <a:prstGeom prst="rect">
            <a:avLst/>
          </a:prstGeom>
          <a:noFill/>
          <a:ln w="12700">
            <a:noFill/>
            <a:miter lim="800000"/>
            <a:headEnd type="none" w="sm" len="sm"/>
            <a:tailEnd type="none" w="sm" len="sm"/>
          </a:ln>
        </p:spPr>
        <p:txBody>
          <a:bodyPr wrap="none">
            <a:spAutoFit/>
          </a:bodyPr>
          <a:lstStyle/>
          <a:p>
            <a:pPr algn="l"/>
            <a:r>
              <a:rPr lang="en-US" sz="2400" b="1"/>
              <a:t>Start</a:t>
            </a:r>
            <a:endParaRPr lang="en-US" sz="2000" b="1"/>
          </a:p>
        </p:txBody>
      </p:sp>
      <p:sp>
        <p:nvSpPr>
          <p:cNvPr id="19464" name="Text Box 8"/>
          <p:cNvSpPr txBox="1">
            <a:spLocks noChangeArrowheads="1"/>
          </p:cNvSpPr>
          <p:nvPr/>
        </p:nvSpPr>
        <p:spPr bwMode="auto">
          <a:xfrm>
            <a:off x="4953000" y="5576888"/>
            <a:ext cx="2819400" cy="461665"/>
          </a:xfrm>
          <a:prstGeom prst="rect">
            <a:avLst/>
          </a:prstGeom>
          <a:solidFill>
            <a:srgbClr val="470060"/>
          </a:solidFill>
          <a:ln w="12700">
            <a:pattFill prst="pct5">
              <a:fgClr>
                <a:schemeClr val="tx1"/>
              </a:fgClr>
              <a:bgClr>
                <a:schemeClr val="bg1"/>
              </a:bgClr>
            </a:pattFill>
            <a:miter lim="800000"/>
            <a:headEnd type="none" w="sm" len="sm"/>
            <a:tailEnd type="none" w="sm" len="sm"/>
          </a:ln>
        </p:spPr>
        <p:txBody>
          <a:bodyPr>
            <a:spAutoFit/>
          </a:bodyPr>
          <a:lstStyle/>
          <a:p>
            <a:pPr algn="l"/>
            <a:r>
              <a:rPr lang="en-US" sz="2400" b="1" dirty="0">
                <a:solidFill>
                  <a:schemeClr val="bg1"/>
                </a:solidFill>
              </a:rPr>
              <a:t>Simple Recycling</a:t>
            </a:r>
            <a:endParaRPr lang="en-US" sz="2400" dirty="0"/>
          </a:p>
        </p:txBody>
      </p:sp>
      <p:sp>
        <p:nvSpPr>
          <p:cNvPr id="19465" name="Text Box 9"/>
          <p:cNvSpPr txBox="1">
            <a:spLocks noChangeArrowheads="1"/>
          </p:cNvSpPr>
          <p:nvPr/>
        </p:nvSpPr>
        <p:spPr bwMode="auto">
          <a:xfrm>
            <a:off x="4876800" y="4510088"/>
            <a:ext cx="2971800" cy="461665"/>
          </a:xfrm>
          <a:prstGeom prst="rect">
            <a:avLst/>
          </a:prstGeom>
          <a:solidFill>
            <a:srgbClr val="470060"/>
          </a:solidFill>
          <a:ln w="12700">
            <a:pattFill prst="pct5">
              <a:fgClr>
                <a:schemeClr val="tx1"/>
              </a:fgClr>
              <a:bgClr>
                <a:schemeClr val="bg1"/>
              </a:bgClr>
            </a:pattFill>
            <a:miter lim="800000"/>
            <a:headEnd type="none" w="sm" len="sm"/>
            <a:tailEnd type="none" w="sm" len="sm"/>
          </a:ln>
        </p:spPr>
        <p:txBody>
          <a:bodyPr>
            <a:spAutoFit/>
          </a:bodyPr>
          <a:lstStyle/>
          <a:p>
            <a:pPr algn="l"/>
            <a:r>
              <a:rPr lang="en-US" sz="2400" b="1" dirty="0">
                <a:solidFill>
                  <a:schemeClr val="bg1"/>
                </a:solidFill>
              </a:rPr>
              <a:t>Waste Separation</a:t>
            </a:r>
            <a:endParaRPr lang="en-US" sz="2400" dirty="0"/>
          </a:p>
        </p:txBody>
      </p:sp>
      <p:sp>
        <p:nvSpPr>
          <p:cNvPr id="19466" name="Text Box 10"/>
          <p:cNvSpPr txBox="1">
            <a:spLocks noChangeArrowheads="1"/>
          </p:cNvSpPr>
          <p:nvPr/>
        </p:nvSpPr>
        <p:spPr bwMode="auto">
          <a:xfrm>
            <a:off x="4724400" y="3443288"/>
            <a:ext cx="3352800" cy="461665"/>
          </a:xfrm>
          <a:prstGeom prst="rect">
            <a:avLst/>
          </a:prstGeom>
          <a:solidFill>
            <a:srgbClr val="470060"/>
          </a:solidFill>
          <a:ln w="12700">
            <a:pattFill prst="pct5">
              <a:fgClr>
                <a:schemeClr val="tx1"/>
              </a:fgClr>
              <a:bgClr>
                <a:schemeClr val="bg1"/>
              </a:bgClr>
            </a:pattFill>
            <a:miter lim="800000"/>
            <a:headEnd type="none" w="sm" len="sm"/>
            <a:tailEnd type="none" w="sm" len="sm"/>
          </a:ln>
        </p:spPr>
        <p:txBody>
          <a:bodyPr>
            <a:spAutoFit/>
          </a:bodyPr>
          <a:lstStyle/>
          <a:p>
            <a:pPr algn="l"/>
            <a:r>
              <a:rPr lang="en-US" sz="2400" b="1" dirty="0">
                <a:solidFill>
                  <a:schemeClr val="bg1"/>
                </a:solidFill>
              </a:rPr>
              <a:t>Good Housekeeping</a:t>
            </a:r>
            <a:endParaRPr lang="en-US" sz="2400" dirty="0"/>
          </a:p>
        </p:txBody>
      </p:sp>
      <p:sp>
        <p:nvSpPr>
          <p:cNvPr id="19467" name="Text Box 11"/>
          <p:cNvSpPr txBox="1">
            <a:spLocks noChangeArrowheads="1"/>
          </p:cNvSpPr>
          <p:nvPr/>
        </p:nvSpPr>
        <p:spPr bwMode="auto">
          <a:xfrm>
            <a:off x="4495800" y="2376488"/>
            <a:ext cx="3810000" cy="461665"/>
          </a:xfrm>
          <a:prstGeom prst="rect">
            <a:avLst/>
          </a:prstGeom>
          <a:solidFill>
            <a:srgbClr val="470060"/>
          </a:solidFill>
          <a:ln w="12700">
            <a:pattFill prst="pct5">
              <a:fgClr>
                <a:schemeClr val="tx1"/>
              </a:fgClr>
              <a:bgClr>
                <a:schemeClr val="bg1"/>
              </a:bgClr>
            </a:pattFill>
            <a:miter lim="800000"/>
            <a:headEnd type="none" w="sm" len="sm"/>
            <a:tailEnd type="none" w="sm" len="sm"/>
          </a:ln>
        </p:spPr>
        <p:txBody>
          <a:bodyPr>
            <a:spAutoFit/>
          </a:bodyPr>
          <a:lstStyle/>
          <a:p>
            <a:pPr algn="l"/>
            <a:r>
              <a:rPr lang="en-US" sz="2400" b="1" dirty="0">
                <a:solidFill>
                  <a:schemeClr val="bg1"/>
                </a:solidFill>
              </a:rPr>
              <a:t>Assessment &amp; Training</a:t>
            </a:r>
            <a:endParaRPr lang="en-US" sz="2400" dirty="0"/>
          </a:p>
        </p:txBody>
      </p:sp>
      <p:sp>
        <p:nvSpPr>
          <p:cNvPr id="19468" name="Text Box 12"/>
          <p:cNvSpPr txBox="1">
            <a:spLocks noChangeArrowheads="1"/>
          </p:cNvSpPr>
          <p:nvPr/>
        </p:nvSpPr>
        <p:spPr bwMode="auto">
          <a:xfrm>
            <a:off x="4953000" y="1309688"/>
            <a:ext cx="2971800" cy="461665"/>
          </a:xfrm>
          <a:prstGeom prst="rect">
            <a:avLst/>
          </a:prstGeom>
          <a:solidFill>
            <a:srgbClr val="470060"/>
          </a:solidFill>
          <a:ln w="12700">
            <a:pattFill prst="pct5">
              <a:fgClr>
                <a:schemeClr val="tx1"/>
              </a:fgClr>
              <a:bgClr>
                <a:schemeClr val="bg1"/>
              </a:bgClr>
            </a:pattFill>
            <a:miter lim="800000"/>
            <a:headEnd type="none" w="sm" len="sm"/>
            <a:tailEnd type="none" w="sm" len="sm"/>
          </a:ln>
        </p:spPr>
        <p:txBody>
          <a:bodyPr>
            <a:spAutoFit/>
          </a:bodyPr>
          <a:lstStyle/>
          <a:p>
            <a:pPr algn="l"/>
            <a:r>
              <a:rPr lang="en-US" sz="2400" b="1">
                <a:solidFill>
                  <a:schemeClr val="bg1"/>
                </a:solidFill>
              </a:rPr>
              <a:t>Recognized Need</a:t>
            </a:r>
            <a:endParaRPr lang="en-US" sz="2400"/>
          </a:p>
        </p:txBody>
      </p:sp>
      <p:sp>
        <p:nvSpPr>
          <p:cNvPr id="19469" name="Line 13"/>
          <p:cNvSpPr>
            <a:spLocks noChangeShapeType="1"/>
          </p:cNvSpPr>
          <p:nvPr/>
        </p:nvSpPr>
        <p:spPr bwMode="auto">
          <a:xfrm flipH="1">
            <a:off x="4191000" y="1843088"/>
            <a:ext cx="1219200" cy="0"/>
          </a:xfrm>
          <a:prstGeom prst="line">
            <a:avLst/>
          </a:prstGeom>
          <a:noFill/>
          <a:ln w="12700">
            <a:solidFill>
              <a:schemeClr val="tx1"/>
            </a:solidFill>
            <a:prstDash val="sysDot"/>
            <a:round/>
            <a:headEnd type="none" w="sm" len="sm"/>
            <a:tailEnd type="none" w="sm" len="sm"/>
          </a:ln>
        </p:spPr>
        <p:txBody>
          <a:bodyPr wrap="none" anchor="ctr"/>
          <a:lstStyle/>
          <a:p>
            <a:endParaRPr lang="en-US"/>
          </a:p>
        </p:txBody>
      </p:sp>
      <p:sp>
        <p:nvSpPr>
          <p:cNvPr id="19470" name="AutoShape 14"/>
          <p:cNvSpPr>
            <a:spLocks noChangeArrowheads="1"/>
          </p:cNvSpPr>
          <p:nvPr/>
        </p:nvSpPr>
        <p:spPr bwMode="auto">
          <a:xfrm>
            <a:off x="6172200" y="1905000"/>
            <a:ext cx="533400" cy="381000"/>
          </a:xfrm>
          <a:prstGeom prst="downArrow">
            <a:avLst>
              <a:gd name="adj1" fmla="val 50000"/>
              <a:gd name="adj2" fmla="val 25000"/>
            </a:avLst>
          </a:prstGeom>
          <a:solidFill>
            <a:srgbClr val="470060"/>
          </a:solidFill>
          <a:ln w="12700">
            <a:solidFill>
              <a:schemeClr val="tx1"/>
            </a:solidFill>
            <a:miter lim="800000"/>
            <a:headEnd type="none" w="sm" len="sm"/>
            <a:tailEnd type="none" w="sm" len="sm"/>
          </a:ln>
        </p:spPr>
        <p:txBody>
          <a:bodyPr wrap="none" anchor="ctr"/>
          <a:lstStyle/>
          <a:p>
            <a:endParaRPr lang="en-US"/>
          </a:p>
        </p:txBody>
      </p:sp>
      <p:sp>
        <p:nvSpPr>
          <p:cNvPr id="19471" name="AutoShape 15"/>
          <p:cNvSpPr>
            <a:spLocks noChangeArrowheads="1"/>
          </p:cNvSpPr>
          <p:nvPr/>
        </p:nvSpPr>
        <p:spPr bwMode="auto">
          <a:xfrm>
            <a:off x="6172200" y="2971800"/>
            <a:ext cx="533400" cy="381000"/>
          </a:xfrm>
          <a:prstGeom prst="downArrow">
            <a:avLst>
              <a:gd name="adj1" fmla="val 50000"/>
              <a:gd name="adj2" fmla="val 25000"/>
            </a:avLst>
          </a:prstGeom>
          <a:solidFill>
            <a:srgbClr val="470060"/>
          </a:solidFill>
          <a:ln w="12700">
            <a:solidFill>
              <a:schemeClr val="tx1"/>
            </a:solidFill>
            <a:miter lim="800000"/>
            <a:headEnd type="none" w="sm" len="sm"/>
            <a:tailEnd type="none" w="sm" len="sm"/>
          </a:ln>
        </p:spPr>
        <p:txBody>
          <a:bodyPr wrap="none" anchor="ctr"/>
          <a:lstStyle/>
          <a:p>
            <a:endParaRPr lang="en-US"/>
          </a:p>
        </p:txBody>
      </p:sp>
      <p:sp>
        <p:nvSpPr>
          <p:cNvPr id="19472" name="AutoShape 16"/>
          <p:cNvSpPr>
            <a:spLocks noChangeArrowheads="1"/>
          </p:cNvSpPr>
          <p:nvPr/>
        </p:nvSpPr>
        <p:spPr bwMode="auto">
          <a:xfrm>
            <a:off x="6172200" y="4038600"/>
            <a:ext cx="533400" cy="381000"/>
          </a:xfrm>
          <a:prstGeom prst="downArrow">
            <a:avLst>
              <a:gd name="adj1" fmla="val 50000"/>
              <a:gd name="adj2" fmla="val 25000"/>
            </a:avLst>
          </a:prstGeom>
          <a:solidFill>
            <a:srgbClr val="470060"/>
          </a:solidFill>
          <a:ln w="12700">
            <a:solidFill>
              <a:schemeClr val="tx1"/>
            </a:solidFill>
            <a:miter lim="800000"/>
            <a:headEnd type="none" w="sm" len="sm"/>
            <a:tailEnd type="none" w="sm" len="sm"/>
          </a:ln>
        </p:spPr>
        <p:txBody>
          <a:bodyPr wrap="none" anchor="ctr"/>
          <a:lstStyle/>
          <a:p>
            <a:endParaRPr lang="en-US"/>
          </a:p>
        </p:txBody>
      </p:sp>
      <p:sp>
        <p:nvSpPr>
          <p:cNvPr id="19473" name="AutoShape 17"/>
          <p:cNvSpPr>
            <a:spLocks noChangeArrowheads="1"/>
          </p:cNvSpPr>
          <p:nvPr/>
        </p:nvSpPr>
        <p:spPr bwMode="auto">
          <a:xfrm>
            <a:off x="6172200" y="5105400"/>
            <a:ext cx="533400" cy="381000"/>
          </a:xfrm>
          <a:prstGeom prst="downArrow">
            <a:avLst>
              <a:gd name="adj1" fmla="val 50000"/>
              <a:gd name="adj2" fmla="val 25000"/>
            </a:avLst>
          </a:prstGeom>
          <a:solidFill>
            <a:srgbClr val="470060"/>
          </a:solidFill>
          <a:ln w="12700">
            <a:solidFill>
              <a:schemeClr val="tx1"/>
            </a:solidFill>
            <a:miter lim="800000"/>
            <a:headEnd type="none" w="sm" len="sm"/>
            <a:tailEnd type="none" w="sm" len="sm"/>
          </a:ln>
        </p:spPr>
        <p:txBody>
          <a:bodyPr wrap="none" anchor="ct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838200" y="1371600"/>
            <a:ext cx="2284413" cy="914400"/>
          </a:xfrm>
          <a:prstGeom prst="rect">
            <a:avLst/>
          </a:prstGeom>
          <a:solidFill>
            <a:srgbClr val="92D050"/>
          </a:solidFill>
          <a:ln w="12700">
            <a:solidFill>
              <a:schemeClr val="tx1"/>
            </a:solidFill>
            <a:miter lim="800000"/>
            <a:headEnd type="none" w="sm" len="sm"/>
            <a:tailEnd type="none" w="sm" len="sm"/>
          </a:ln>
        </p:spPr>
        <p:txBody>
          <a:bodyPr wrap="none" anchor="ctr"/>
          <a:lstStyle/>
          <a:p>
            <a:endParaRPr lang="en-US"/>
          </a:p>
        </p:txBody>
      </p:sp>
      <p:sp>
        <p:nvSpPr>
          <p:cNvPr id="20483" name="Text Box 3"/>
          <p:cNvSpPr txBox="1">
            <a:spLocks noChangeArrowheads="1"/>
          </p:cNvSpPr>
          <p:nvPr/>
        </p:nvSpPr>
        <p:spPr bwMode="auto">
          <a:xfrm>
            <a:off x="914400" y="1538288"/>
            <a:ext cx="2133600" cy="549275"/>
          </a:xfrm>
          <a:prstGeom prst="rect">
            <a:avLst/>
          </a:prstGeom>
          <a:solidFill>
            <a:srgbClr val="92D050"/>
          </a:solidFill>
          <a:ln w="12700">
            <a:noFill/>
            <a:miter lim="800000"/>
            <a:headEnd type="none" w="sm" len="sm"/>
            <a:tailEnd type="none" w="sm" len="sm"/>
          </a:ln>
        </p:spPr>
        <p:txBody>
          <a:bodyPr>
            <a:spAutoFit/>
          </a:bodyPr>
          <a:lstStyle/>
          <a:p>
            <a:pPr>
              <a:spcBef>
                <a:spcPct val="50000"/>
              </a:spcBef>
            </a:pPr>
            <a:r>
              <a:rPr lang="en-US" sz="3000" b="1">
                <a:latin typeface="Arial" charset="0"/>
              </a:rPr>
              <a:t>P2 Policy</a:t>
            </a:r>
          </a:p>
        </p:txBody>
      </p:sp>
      <p:sp>
        <p:nvSpPr>
          <p:cNvPr id="20484" name="Line 4"/>
          <p:cNvSpPr>
            <a:spLocks noChangeShapeType="1"/>
          </p:cNvSpPr>
          <p:nvPr/>
        </p:nvSpPr>
        <p:spPr bwMode="auto">
          <a:xfrm>
            <a:off x="3124200" y="1889125"/>
            <a:ext cx="1752600" cy="0"/>
          </a:xfrm>
          <a:prstGeom prst="line">
            <a:avLst/>
          </a:prstGeom>
          <a:noFill/>
          <a:ln w="41275">
            <a:solidFill>
              <a:schemeClr val="tx1"/>
            </a:solidFill>
            <a:round/>
            <a:headEnd type="none" w="sm" len="sm"/>
            <a:tailEnd type="triangle" w="lg" len="med"/>
          </a:ln>
        </p:spPr>
        <p:txBody>
          <a:bodyPr/>
          <a:lstStyle/>
          <a:p>
            <a:endParaRPr lang="en-US"/>
          </a:p>
        </p:txBody>
      </p:sp>
      <p:sp>
        <p:nvSpPr>
          <p:cNvPr id="20485" name="Rectangle 5"/>
          <p:cNvSpPr>
            <a:spLocks noChangeArrowheads="1"/>
          </p:cNvSpPr>
          <p:nvPr/>
        </p:nvSpPr>
        <p:spPr bwMode="auto">
          <a:xfrm>
            <a:off x="4953000" y="1295400"/>
            <a:ext cx="3643313" cy="1143000"/>
          </a:xfrm>
          <a:prstGeom prst="rect">
            <a:avLst/>
          </a:prstGeom>
          <a:solidFill>
            <a:srgbClr val="00B050"/>
          </a:solidFill>
          <a:ln w="12700">
            <a:solidFill>
              <a:schemeClr val="tx1"/>
            </a:solidFill>
            <a:miter lim="800000"/>
            <a:headEnd type="none" w="sm" len="sm"/>
            <a:tailEnd type="none" w="sm" len="sm"/>
          </a:ln>
        </p:spPr>
        <p:txBody>
          <a:bodyPr wrap="none" anchor="ctr"/>
          <a:lstStyle/>
          <a:p>
            <a:endParaRPr lang="en-US"/>
          </a:p>
        </p:txBody>
      </p:sp>
      <p:sp>
        <p:nvSpPr>
          <p:cNvPr id="20486" name="Text Box 6"/>
          <p:cNvSpPr txBox="1">
            <a:spLocks noChangeArrowheads="1"/>
          </p:cNvSpPr>
          <p:nvPr/>
        </p:nvSpPr>
        <p:spPr bwMode="auto">
          <a:xfrm>
            <a:off x="4994275" y="1177925"/>
            <a:ext cx="3427413" cy="396875"/>
          </a:xfrm>
          <a:prstGeom prst="rect">
            <a:avLst/>
          </a:prstGeom>
          <a:noFill/>
          <a:ln w="12700">
            <a:noFill/>
            <a:miter lim="800000"/>
            <a:headEnd type="none" w="sm" len="sm"/>
            <a:tailEnd type="none" w="sm" len="sm"/>
          </a:ln>
        </p:spPr>
        <p:txBody>
          <a:bodyPr>
            <a:spAutoFit/>
          </a:bodyPr>
          <a:lstStyle/>
          <a:p>
            <a:pPr>
              <a:spcBef>
                <a:spcPct val="50000"/>
              </a:spcBef>
            </a:pPr>
            <a:endParaRPr lang="en-US" sz="2000" b="1">
              <a:latin typeface="Arial" charset="0"/>
            </a:endParaRPr>
          </a:p>
        </p:txBody>
      </p:sp>
      <p:sp>
        <p:nvSpPr>
          <p:cNvPr id="20487" name="Text Box 7"/>
          <p:cNvSpPr txBox="1">
            <a:spLocks noChangeArrowheads="1"/>
          </p:cNvSpPr>
          <p:nvPr/>
        </p:nvSpPr>
        <p:spPr bwMode="auto">
          <a:xfrm>
            <a:off x="4953000" y="1355725"/>
            <a:ext cx="3656013" cy="954107"/>
          </a:xfrm>
          <a:prstGeom prst="rect">
            <a:avLst/>
          </a:prstGeom>
          <a:solidFill>
            <a:srgbClr val="00B050"/>
          </a:solidFill>
          <a:ln w="12700">
            <a:noFill/>
            <a:miter lim="800000"/>
            <a:headEnd type="none" w="sm" len="sm"/>
            <a:tailEnd type="none" w="sm" len="sm"/>
          </a:ln>
        </p:spPr>
        <p:txBody>
          <a:bodyPr>
            <a:spAutoFit/>
          </a:bodyPr>
          <a:lstStyle/>
          <a:p>
            <a:pPr>
              <a:spcBef>
                <a:spcPct val="50000"/>
              </a:spcBef>
            </a:pPr>
            <a:r>
              <a:rPr lang="en-US" sz="2800" b="1" dirty="0">
                <a:solidFill>
                  <a:schemeClr val="bg1"/>
                </a:solidFill>
                <a:latin typeface="Arial" charset="0"/>
              </a:rPr>
              <a:t>Conserve natural resources</a:t>
            </a:r>
          </a:p>
        </p:txBody>
      </p:sp>
      <p:sp>
        <p:nvSpPr>
          <p:cNvPr id="20488" name="Text Box 8"/>
          <p:cNvSpPr txBox="1">
            <a:spLocks noChangeArrowheads="1"/>
          </p:cNvSpPr>
          <p:nvPr/>
        </p:nvSpPr>
        <p:spPr bwMode="auto">
          <a:xfrm>
            <a:off x="838200" y="2819400"/>
            <a:ext cx="2286000" cy="561975"/>
          </a:xfrm>
          <a:prstGeom prst="rect">
            <a:avLst/>
          </a:prstGeom>
          <a:solidFill>
            <a:srgbClr val="92D050"/>
          </a:solidFill>
          <a:ln w="12700">
            <a:solidFill>
              <a:schemeClr val="tx1"/>
            </a:solidFill>
            <a:miter lim="800000"/>
            <a:headEnd type="none" w="sm" len="sm"/>
            <a:tailEnd type="none" w="sm" len="sm"/>
          </a:ln>
        </p:spPr>
        <p:txBody>
          <a:bodyPr>
            <a:spAutoFit/>
          </a:bodyPr>
          <a:lstStyle/>
          <a:p>
            <a:pPr>
              <a:spcBef>
                <a:spcPct val="50000"/>
              </a:spcBef>
            </a:pPr>
            <a:r>
              <a:rPr lang="en-US" sz="3000" b="1">
                <a:latin typeface="Arial" charset="0"/>
              </a:rPr>
              <a:t>Objective</a:t>
            </a:r>
          </a:p>
        </p:txBody>
      </p:sp>
      <p:sp>
        <p:nvSpPr>
          <p:cNvPr id="20489" name="Line 9"/>
          <p:cNvSpPr>
            <a:spLocks noChangeShapeType="1"/>
          </p:cNvSpPr>
          <p:nvPr/>
        </p:nvSpPr>
        <p:spPr bwMode="auto">
          <a:xfrm>
            <a:off x="3124200" y="3124200"/>
            <a:ext cx="1781175" cy="0"/>
          </a:xfrm>
          <a:prstGeom prst="line">
            <a:avLst/>
          </a:prstGeom>
          <a:noFill/>
          <a:ln w="41275">
            <a:solidFill>
              <a:schemeClr val="tx1"/>
            </a:solidFill>
            <a:round/>
            <a:headEnd type="none" w="sm" len="sm"/>
            <a:tailEnd type="triangle" w="lg" len="med"/>
          </a:ln>
        </p:spPr>
        <p:txBody>
          <a:bodyPr/>
          <a:lstStyle/>
          <a:p>
            <a:endParaRPr lang="en-US"/>
          </a:p>
        </p:txBody>
      </p:sp>
      <p:sp>
        <p:nvSpPr>
          <p:cNvPr id="20490" name="Rectangle 10"/>
          <p:cNvSpPr>
            <a:spLocks noChangeArrowheads="1"/>
          </p:cNvSpPr>
          <p:nvPr/>
        </p:nvSpPr>
        <p:spPr bwMode="auto">
          <a:xfrm>
            <a:off x="4953000" y="2743200"/>
            <a:ext cx="3656013" cy="838200"/>
          </a:xfrm>
          <a:prstGeom prst="rect">
            <a:avLst/>
          </a:prstGeom>
          <a:solidFill>
            <a:srgbClr val="00B050"/>
          </a:solidFill>
          <a:ln w="12700">
            <a:solidFill>
              <a:schemeClr val="tx1"/>
            </a:solidFill>
            <a:miter lim="800000"/>
            <a:headEnd type="none" w="sm" len="sm"/>
            <a:tailEnd type="none" w="sm" len="sm"/>
          </a:ln>
        </p:spPr>
        <p:txBody>
          <a:bodyPr wrap="none" anchor="ctr"/>
          <a:lstStyle/>
          <a:p>
            <a:endParaRPr lang="en-US"/>
          </a:p>
        </p:txBody>
      </p:sp>
      <p:sp>
        <p:nvSpPr>
          <p:cNvPr id="20491" name="Text Box 11"/>
          <p:cNvSpPr txBox="1">
            <a:spLocks noChangeArrowheads="1"/>
          </p:cNvSpPr>
          <p:nvPr/>
        </p:nvSpPr>
        <p:spPr bwMode="auto">
          <a:xfrm>
            <a:off x="4876800" y="2819400"/>
            <a:ext cx="3719513" cy="523220"/>
          </a:xfrm>
          <a:prstGeom prst="rect">
            <a:avLst/>
          </a:prstGeom>
          <a:noFill/>
          <a:ln w="12700">
            <a:noFill/>
            <a:miter lim="800000"/>
            <a:headEnd type="none" w="sm" len="sm"/>
            <a:tailEnd type="none" w="sm" len="sm"/>
          </a:ln>
        </p:spPr>
        <p:txBody>
          <a:bodyPr wrap="square">
            <a:spAutoFit/>
          </a:bodyPr>
          <a:lstStyle/>
          <a:p>
            <a:pPr algn="ctr">
              <a:spcBef>
                <a:spcPct val="50000"/>
              </a:spcBef>
            </a:pPr>
            <a:r>
              <a:rPr lang="en-US" sz="2800" b="1" dirty="0">
                <a:solidFill>
                  <a:schemeClr val="bg1"/>
                </a:solidFill>
                <a:latin typeface="Arial" charset="0"/>
              </a:rPr>
              <a:t>Reduce water usage </a:t>
            </a:r>
          </a:p>
        </p:txBody>
      </p:sp>
      <p:sp>
        <p:nvSpPr>
          <p:cNvPr id="20492" name="Rectangle 12"/>
          <p:cNvSpPr>
            <a:spLocks noChangeArrowheads="1"/>
          </p:cNvSpPr>
          <p:nvPr/>
        </p:nvSpPr>
        <p:spPr bwMode="auto">
          <a:xfrm>
            <a:off x="838200" y="4267200"/>
            <a:ext cx="2286000" cy="762000"/>
          </a:xfrm>
          <a:prstGeom prst="rect">
            <a:avLst/>
          </a:prstGeom>
          <a:solidFill>
            <a:srgbClr val="92D050"/>
          </a:solidFill>
          <a:ln w="12700">
            <a:solidFill>
              <a:schemeClr val="tx1"/>
            </a:solidFill>
            <a:miter lim="800000"/>
            <a:headEnd type="none" w="sm" len="sm"/>
            <a:tailEnd type="none" w="sm" len="sm"/>
          </a:ln>
        </p:spPr>
        <p:txBody>
          <a:bodyPr wrap="none" anchor="ctr"/>
          <a:lstStyle/>
          <a:p>
            <a:endParaRPr lang="en-US"/>
          </a:p>
        </p:txBody>
      </p:sp>
      <p:sp>
        <p:nvSpPr>
          <p:cNvPr id="20493" name="Text Box 13"/>
          <p:cNvSpPr txBox="1">
            <a:spLocks noChangeArrowheads="1"/>
          </p:cNvSpPr>
          <p:nvPr/>
        </p:nvSpPr>
        <p:spPr bwMode="auto">
          <a:xfrm>
            <a:off x="990600" y="4343400"/>
            <a:ext cx="1970088" cy="549275"/>
          </a:xfrm>
          <a:prstGeom prst="rect">
            <a:avLst/>
          </a:prstGeom>
          <a:noFill/>
          <a:ln w="12700">
            <a:noFill/>
            <a:miter lim="800000"/>
            <a:headEnd type="none" w="sm" len="sm"/>
            <a:tailEnd type="none" w="sm" len="sm"/>
          </a:ln>
        </p:spPr>
        <p:txBody>
          <a:bodyPr>
            <a:spAutoFit/>
          </a:bodyPr>
          <a:lstStyle/>
          <a:p>
            <a:pPr>
              <a:spcBef>
                <a:spcPct val="50000"/>
              </a:spcBef>
            </a:pPr>
            <a:r>
              <a:rPr lang="en-US" sz="3000" b="1">
                <a:latin typeface="Arial" charset="0"/>
              </a:rPr>
              <a:t>Target</a:t>
            </a:r>
          </a:p>
        </p:txBody>
      </p:sp>
      <p:sp>
        <p:nvSpPr>
          <p:cNvPr id="20494" name="Line 14"/>
          <p:cNvSpPr>
            <a:spLocks noChangeShapeType="1"/>
          </p:cNvSpPr>
          <p:nvPr/>
        </p:nvSpPr>
        <p:spPr bwMode="auto">
          <a:xfrm>
            <a:off x="3124200" y="4632325"/>
            <a:ext cx="1781175" cy="0"/>
          </a:xfrm>
          <a:prstGeom prst="line">
            <a:avLst/>
          </a:prstGeom>
          <a:noFill/>
          <a:ln w="41275">
            <a:solidFill>
              <a:schemeClr val="tx1"/>
            </a:solidFill>
            <a:round/>
            <a:headEnd type="none" w="sm" len="sm"/>
            <a:tailEnd type="triangle" w="lg" len="med"/>
          </a:ln>
        </p:spPr>
        <p:txBody>
          <a:bodyPr/>
          <a:lstStyle/>
          <a:p>
            <a:endParaRPr lang="en-US"/>
          </a:p>
        </p:txBody>
      </p:sp>
      <p:sp>
        <p:nvSpPr>
          <p:cNvPr id="20495" name="Rectangle 15"/>
          <p:cNvSpPr>
            <a:spLocks noChangeArrowheads="1"/>
          </p:cNvSpPr>
          <p:nvPr/>
        </p:nvSpPr>
        <p:spPr bwMode="auto">
          <a:xfrm>
            <a:off x="4953000" y="3886200"/>
            <a:ext cx="3656013" cy="1616075"/>
          </a:xfrm>
          <a:prstGeom prst="rect">
            <a:avLst/>
          </a:prstGeom>
          <a:solidFill>
            <a:srgbClr val="00B050"/>
          </a:solidFill>
          <a:ln w="12700">
            <a:solidFill>
              <a:schemeClr val="tx1"/>
            </a:solidFill>
            <a:miter lim="800000"/>
            <a:headEnd type="none" w="sm" len="sm"/>
            <a:tailEnd type="none" w="sm" len="sm"/>
          </a:ln>
        </p:spPr>
        <p:txBody>
          <a:bodyPr wrap="none" anchor="ctr"/>
          <a:lstStyle/>
          <a:p>
            <a:endParaRPr lang="en-US"/>
          </a:p>
        </p:txBody>
      </p:sp>
      <p:sp>
        <p:nvSpPr>
          <p:cNvPr id="20496" name="Text Box 16"/>
          <p:cNvSpPr txBox="1">
            <a:spLocks noChangeArrowheads="1"/>
          </p:cNvSpPr>
          <p:nvPr/>
        </p:nvSpPr>
        <p:spPr bwMode="auto">
          <a:xfrm>
            <a:off x="5184775" y="2819400"/>
            <a:ext cx="3427413" cy="396875"/>
          </a:xfrm>
          <a:prstGeom prst="rect">
            <a:avLst/>
          </a:prstGeom>
          <a:noFill/>
          <a:ln w="12700">
            <a:noFill/>
            <a:miter lim="800000"/>
            <a:headEnd type="none" w="sm" len="sm"/>
            <a:tailEnd type="none" w="sm" len="sm"/>
          </a:ln>
        </p:spPr>
        <p:txBody>
          <a:bodyPr>
            <a:spAutoFit/>
          </a:bodyPr>
          <a:lstStyle/>
          <a:p>
            <a:pPr>
              <a:spcBef>
                <a:spcPct val="50000"/>
              </a:spcBef>
            </a:pPr>
            <a:endParaRPr lang="en-US" sz="2000" b="1">
              <a:latin typeface="Arial" charset="0"/>
            </a:endParaRPr>
          </a:p>
        </p:txBody>
      </p:sp>
      <p:sp>
        <p:nvSpPr>
          <p:cNvPr id="20497" name="Text Box 17"/>
          <p:cNvSpPr txBox="1">
            <a:spLocks noChangeArrowheads="1"/>
          </p:cNvSpPr>
          <p:nvPr/>
        </p:nvSpPr>
        <p:spPr bwMode="auto">
          <a:xfrm>
            <a:off x="4997450" y="4063295"/>
            <a:ext cx="3641725" cy="1261884"/>
          </a:xfrm>
          <a:prstGeom prst="rect">
            <a:avLst/>
          </a:prstGeom>
          <a:solidFill>
            <a:srgbClr val="00B050"/>
          </a:solidFill>
          <a:ln w="12700">
            <a:noFill/>
            <a:miter lim="800000"/>
            <a:headEnd type="none" w="sm" len="sm"/>
            <a:tailEnd type="none" w="sm" len="sm"/>
          </a:ln>
        </p:spPr>
        <p:txBody>
          <a:bodyPr>
            <a:spAutoFit/>
          </a:bodyPr>
          <a:lstStyle/>
          <a:p>
            <a:pPr>
              <a:spcBef>
                <a:spcPct val="50000"/>
              </a:spcBef>
            </a:pPr>
            <a:r>
              <a:rPr lang="en-US" sz="2800" b="1" dirty="0">
                <a:solidFill>
                  <a:schemeClr val="bg1"/>
                </a:solidFill>
                <a:latin typeface="Arial" charset="0"/>
              </a:rPr>
              <a:t>Reduce water consumption 25% </a:t>
            </a:r>
            <a:r>
              <a:rPr lang="en-US" sz="2000" b="1" dirty="0">
                <a:solidFill>
                  <a:schemeClr val="bg1"/>
                </a:solidFill>
                <a:latin typeface="Arial" charset="0"/>
              </a:rPr>
              <a:t>(from </a:t>
            </a:r>
            <a:r>
              <a:rPr lang="en-US" sz="2000" b="1" dirty="0" smtClean="0">
                <a:solidFill>
                  <a:schemeClr val="bg1"/>
                </a:solidFill>
                <a:latin typeface="Arial" charset="0"/>
              </a:rPr>
              <a:t>2013 </a:t>
            </a:r>
            <a:r>
              <a:rPr lang="en-US" sz="2000" b="1" dirty="0">
                <a:solidFill>
                  <a:schemeClr val="bg1"/>
                </a:solidFill>
                <a:latin typeface="Arial" charset="0"/>
              </a:rPr>
              <a:t>baseline)</a:t>
            </a:r>
          </a:p>
        </p:txBody>
      </p:sp>
      <p:sp>
        <p:nvSpPr>
          <p:cNvPr id="1301522" name="Rectangle 18"/>
          <p:cNvSpPr>
            <a:spLocks noChangeArrowheads="1"/>
          </p:cNvSpPr>
          <p:nvPr/>
        </p:nvSpPr>
        <p:spPr bwMode="auto">
          <a:xfrm>
            <a:off x="254000" y="295465"/>
            <a:ext cx="8686800" cy="590931"/>
          </a:xfrm>
          <a:prstGeom prst="rect">
            <a:avLst/>
          </a:prstGeom>
          <a:noFill/>
          <a:ln w="9525">
            <a:noFill/>
            <a:miter lim="800000"/>
            <a:headEnd/>
            <a:tailEnd/>
          </a:ln>
          <a:effectLst/>
        </p:spPr>
        <p:txBody>
          <a:bodyPr wrap="square">
            <a:spAutoFit/>
          </a:bodyPr>
          <a:lstStyle/>
          <a:p>
            <a:pPr defTabSz="914363">
              <a:lnSpc>
                <a:spcPct val="90000"/>
              </a:lnSpc>
              <a:spcBef>
                <a:spcPct val="0"/>
              </a:spcBef>
              <a:defRPr/>
            </a:pPr>
            <a:r>
              <a:rPr lang="en-US" sz="3600" spc="-150" dirty="0">
                <a:ln w="3175">
                  <a:noFill/>
                </a:ln>
                <a:effectLst>
                  <a:outerShdw blurRad="50800" dist="38100" dir="2700000" algn="tl" rotWithShape="0">
                    <a:prstClr val="black">
                      <a:alpha val="40000"/>
                    </a:prstClr>
                  </a:outerShdw>
                </a:effectLst>
                <a:latin typeface="+mj-lt"/>
                <a:cs typeface="Arial" charset="0"/>
              </a:rPr>
              <a:t>The P2 Policy </a:t>
            </a:r>
            <a:r>
              <a:rPr lang="en-US" sz="3600" spc="-150" dirty="0" smtClean="0">
                <a:ln w="3175">
                  <a:noFill/>
                </a:ln>
                <a:effectLst>
                  <a:outerShdw blurRad="50800" dist="38100" dir="2700000" algn="tl" rotWithShape="0">
                    <a:prstClr val="black">
                      <a:alpha val="40000"/>
                    </a:prstClr>
                  </a:outerShdw>
                </a:effectLst>
                <a:latin typeface="+mj-lt"/>
                <a:cs typeface="Arial" charset="0"/>
              </a:rPr>
              <a:t>Drives Objectives </a:t>
            </a:r>
            <a:r>
              <a:rPr lang="en-US" sz="3600" spc="-150" dirty="0">
                <a:ln w="3175">
                  <a:noFill/>
                </a:ln>
                <a:effectLst>
                  <a:outerShdw blurRad="50800" dist="38100" dir="2700000" algn="tl" rotWithShape="0">
                    <a:prstClr val="black">
                      <a:alpha val="40000"/>
                    </a:prstClr>
                  </a:outerShdw>
                </a:effectLst>
                <a:latin typeface="+mj-lt"/>
                <a:cs typeface="Arial" charset="0"/>
              </a:rPr>
              <a:t>&amp; Targets</a:t>
            </a:r>
          </a:p>
        </p:txBody>
      </p:sp>
      <p:sp>
        <p:nvSpPr>
          <p:cNvPr id="1301523" name="Rectangle 19"/>
          <p:cNvSpPr>
            <a:spLocks noChangeArrowheads="1"/>
          </p:cNvSpPr>
          <p:nvPr/>
        </p:nvSpPr>
        <p:spPr bwMode="auto">
          <a:xfrm>
            <a:off x="1485900" y="5699125"/>
            <a:ext cx="6156325" cy="701675"/>
          </a:xfrm>
          <a:prstGeom prst="rect">
            <a:avLst/>
          </a:prstGeom>
          <a:noFill/>
          <a:ln w="9525" algn="ctr">
            <a:noFill/>
            <a:miter lim="800000"/>
            <a:headEnd/>
            <a:tailEnd/>
          </a:ln>
          <a:effectLst/>
        </p:spPr>
        <p:txBody>
          <a:bodyPr wrap="none">
            <a:spAutoFit/>
          </a:bodyPr>
          <a:lstStyle/>
          <a:p>
            <a:pPr eaLnBrk="1" hangingPunct="1">
              <a:lnSpc>
                <a:spcPct val="90000"/>
              </a:lnSpc>
              <a:spcBef>
                <a:spcPct val="20000"/>
              </a:spcBef>
              <a:buClr>
                <a:srgbClr val="5A007A"/>
              </a:buClr>
              <a:buFont typeface="Wingdings" pitchFamily="2" charset="2"/>
              <a:buNone/>
              <a:defRPr/>
            </a:pPr>
            <a:r>
              <a:rPr lang="en-US" sz="2000" b="1" i="1">
                <a:solidFill>
                  <a:srgbClr val="470060"/>
                </a:solidFill>
                <a:effectLst>
                  <a:outerShdw blurRad="38100" dist="38100" dir="2700000" algn="tl">
                    <a:srgbClr val="C0C0C0"/>
                  </a:outerShdw>
                </a:effectLst>
                <a:latin typeface="Arial" charset="0"/>
              </a:rPr>
              <a:t>Environmental performance = measurable results</a:t>
            </a:r>
          </a:p>
          <a:p>
            <a:pPr eaLnBrk="1" hangingPunct="1">
              <a:lnSpc>
                <a:spcPct val="90000"/>
              </a:lnSpc>
              <a:spcBef>
                <a:spcPct val="20000"/>
              </a:spcBef>
              <a:buClr>
                <a:srgbClr val="5A007A"/>
              </a:buClr>
              <a:buFont typeface="Wingdings" pitchFamily="2" charset="2"/>
              <a:buNone/>
              <a:defRPr/>
            </a:pPr>
            <a:r>
              <a:rPr lang="en-US" sz="2000" b="1" i="1">
                <a:solidFill>
                  <a:srgbClr val="470060"/>
                </a:solidFill>
                <a:effectLst>
                  <a:outerShdw blurRad="38100" dist="38100" dir="2700000" algn="tl">
                    <a:srgbClr val="C0C0C0"/>
                  </a:outerShdw>
                </a:effectLst>
                <a:latin typeface="Arial" charset="0"/>
              </a:rPr>
              <a:t>based on the policy, objectives &amp; targets!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3108325" y="1752600"/>
            <a:ext cx="184150" cy="336550"/>
          </a:xfrm>
          <a:prstGeom prst="rect">
            <a:avLst/>
          </a:prstGeom>
          <a:noFill/>
          <a:ln w="12700">
            <a:noFill/>
            <a:miter lim="800000"/>
            <a:headEnd type="none" w="sm" len="sm"/>
            <a:tailEnd type="none" w="sm" len="sm"/>
          </a:ln>
        </p:spPr>
        <p:txBody>
          <a:bodyPr wrap="none">
            <a:spAutoFit/>
          </a:bodyPr>
          <a:lstStyle/>
          <a:p>
            <a:pPr algn="l"/>
            <a:endParaRPr lang="en-US" sz="1600"/>
          </a:p>
        </p:txBody>
      </p:sp>
      <p:sp>
        <p:nvSpPr>
          <p:cNvPr id="21507" name="Text Box 3"/>
          <p:cNvSpPr txBox="1">
            <a:spLocks noChangeArrowheads="1"/>
          </p:cNvSpPr>
          <p:nvPr/>
        </p:nvSpPr>
        <p:spPr bwMode="auto">
          <a:xfrm>
            <a:off x="533400" y="323469"/>
            <a:ext cx="8001000" cy="590931"/>
          </a:xfrm>
          <a:prstGeom prst="rect">
            <a:avLst/>
          </a:prstGeom>
          <a:noFill/>
          <a:ln w="12700">
            <a:noFill/>
            <a:miter lim="800000"/>
            <a:headEnd type="none" w="sm" len="sm"/>
            <a:tailEnd type="none" w="sm" len="sm"/>
          </a:ln>
        </p:spPr>
        <p:txBody>
          <a:bodyPr>
            <a:spAutoFit/>
          </a:bodyPr>
          <a:lstStyle/>
          <a:p>
            <a:pPr defTabSz="914363">
              <a:lnSpc>
                <a:spcPct val="90000"/>
              </a:lnSpc>
              <a:spcBef>
                <a:spcPct val="0"/>
              </a:spcBef>
            </a:pPr>
            <a:r>
              <a:rPr lang="en-US" sz="3600" spc="-150" dirty="0">
                <a:ln w="3175">
                  <a:noFill/>
                </a:ln>
                <a:effectLst>
                  <a:outerShdw blurRad="50800" dist="38100" dir="2700000" algn="tl" rotWithShape="0">
                    <a:prstClr val="black">
                      <a:alpha val="40000"/>
                    </a:prstClr>
                  </a:outerShdw>
                </a:effectLst>
                <a:latin typeface="+mj-lt"/>
                <a:cs typeface="Arial" charset="0"/>
              </a:rPr>
              <a:t>Source Reduction Equipment Phase</a:t>
            </a:r>
          </a:p>
        </p:txBody>
      </p:sp>
      <p:sp>
        <p:nvSpPr>
          <p:cNvPr id="21508" name="Text Box 4"/>
          <p:cNvSpPr txBox="1">
            <a:spLocks noChangeArrowheads="1"/>
          </p:cNvSpPr>
          <p:nvPr/>
        </p:nvSpPr>
        <p:spPr bwMode="auto">
          <a:xfrm>
            <a:off x="508000" y="5191549"/>
            <a:ext cx="3039580" cy="1200329"/>
          </a:xfrm>
          <a:prstGeom prst="rect">
            <a:avLst/>
          </a:prstGeom>
          <a:noFill/>
          <a:ln w="12700">
            <a:noFill/>
            <a:miter lim="800000"/>
            <a:headEnd type="none" w="sm" len="sm"/>
            <a:tailEnd type="none" w="sm" len="sm"/>
          </a:ln>
        </p:spPr>
        <p:txBody>
          <a:bodyPr wrap="square">
            <a:spAutoFit/>
          </a:bodyPr>
          <a:lstStyle/>
          <a:p>
            <a:pPr algn="l"/>
            <a:r>
              <a:rPr lang="en-US" sz="2400" b="1" dirty="0"/>
              <a:t>6 months - 2 years</a:t>
            </a:r>
          </a:p>
          <a:p>
            <a:pPr algn="l"/>
            <a:r>
              <a:rPr lang="en-US" sz="2400" b="1" dirty="0"/>
              <a:t>Some Return on Investment</a:t>
            </a:r>
            <a:endParaRPr lang="en-US" sz="1800" dirty="0"/>
          </a:p>
        </p:txBody>
      </p:sp>
      <p:sp>
        <p:nvSpPr>
          <p:cNvPr id="21509" name="Oval 5" descr="Light upward diagonal"/>
          <p:cNvSpPr>
            <a:spLocks noChangeArrowheads="1"/>
          </p:cNvSpPr>
          <p:nvPr/>
        </p:nvSpPr>
        <p:spPr bwMode="auto">
          <a:xfrm>
            <a:off x="3124200" y="914400"/>
            <a:ext cx="5943600" cy="5715000"/>
          </a:xfrm>
          <a:prstGeom prst="ellipse">
            <a:avLst/>
          </a:prstGeom>
          <a:pattFill prst="ltUpDiag">
            <a:fgClr>
              <a:srgbClr val="000000"/>
            </a:fgClr>
            <a:bgClr>
              <a:schemeClr val="bg1"/>
            </a:bgClr>
          </a:pattFill>
          <a:ln w="12700">
            <a:solidFill>
              <a:schemeClr val="tx1"/>
            </a:solidFill>
            <a:round/>
            <a:headEnd type="none" w="sm" len="sm"/>
            <a:tailEnd type="none" w="sm" len="sm"/>
          </a:ln>
        </p:spPr>
        <p:txBody>
          <a:bodyPr wrap="none" anchor="ctr"/>
          <a:lstStyle/>
          <a:p>
            <a:endParaRPr lang="en-US"/>
          </a:p>
        </p:txBody>
      </p:sp>
      <p:sp>
        <p:nvSpPr>
          <p:cNvPr id="21510" name="Text Box 6"/>
          <p:cNvSpPr txBox="1">
            <a:spLocks noChangeArrowheads="1"/>
          </p:cNvSpPr>
          <p:nvPr/>
        </p:nvSpPr>
        <p:spPr bwMode="auto">
          <a:xfrm rot="-5395446">
            <a:off x="2308225" y="3298825"/>
            <a:ext cx="3124200" cy="641350"/>
          </a:xfrm>
          <a:prstGeom prst="rect">
            <a:avLst/>
          </a:prstGeom>
          <a:noFill/>
          <a:ln w="12700">
            <a:noFill/>
            <a:miter lim="800000"/>
            <a:headEnd type="none" w="sm" len="sm"/>
            <a:tailEnd type="none" w="sm" len="sm"/>
          </a:ln>
        </p:spPr>
        <p:txBody>
          <a:bodyPr>
            <a:spAutoFit/>
          </a:bodyPr>
          <a:lstStyle/>
          <a:p>
            <a:pPr algn="l"/>
            <a:r>
              <a:rPr lang="en-US" sz="3600" b="1"/>
              <a:t>PHASE TWO</a:t>
            </a:r>
            <a:endParaRPr lang="en-US" sz="2800" b="1"/>
          </a:p>
        </p:txBody>
      </p:sp>
      <p:sp>
        <p:nvSpPr>
          <p:cNvPr id="21511" name="Text Box 7"/>
          <p:cNvSpPr txBox="1">
            <a:spLocks noChangeArrowheads="1"/>
          </p:cNvSpPr>
          <p:nvPr/>
        </p:nvSpPr>
        <p:spPr bwMode="auto">
          <a:xfrm>
            <a:off x="4724400" y="4191000"/>
            <a:ext cx="3200400" cy="830997"/>
          </a:xfrm>
          <a:prstGeom prst="rect">
            <a:avLst/>
          </a:prstGeom>
          <a:solidFill>
            <a:srgbClr val="470060"/>
          </a:solidFill>
          <a:ln w="12700">
            <a:pattFill prst="pct5">
              <a:fgClr>
                <a:schemeClr val="tx1"/>
              </a:fgClr>
              <a:bgClr>
                <a:schemeClr val="bg1"/>
              </a:bgClr>
            </a:pattFill>
            <a:miter lim="800000"/>
            <a:headEnd type="none" w="sm" len="sm"/>
            <a:tailEnd type="none" w="sm" len="sm"/>
          </a:ln>
        </p:spPr>
        <p:txBody>
          <a:bodyPr>
            <a:spAutoFit/>
          </a:bodyPr>
          <a:lstStyle/>
          <a:p>
            <a:r>
              <a:rPr lang="en-US" sz="2400" b="1" dirty="0">
                <a:solidFill>
                  <a:schemeClr val="bg1"/>
                </a:solidFill>
              </a:rPr>
              <a:t>In-process Reuse &amp;       Recycling</a:t>
            </a:r>
            <a:endParaRPr lang="en-US" sz="2400" dirty="0"/>
          </a:p>
        </p:txBody>
      </p:sp>
      <p:sp>
        <p:nvSpPr>
          <p:cNvPr id="21512" name="Text Box 8"/>
          <p:cNvSpPr txBox="1">
            <a:spLocks noChangeArrowheads="1"/>
          </p:cNvSpPr>
          <p:nvPr/>
        </p:nvSpPr>
        <p:spPr bwMode="auto">
          <a:xfrm>
            <a:off x="4267200" y="2971800"/>
            <a:ext cx="4343400" cy="461665"/>
          </a:xfrm>
          <a:prstGeom prst="rect">
            <a:avLst/>
          </a:prstGeom>
          <a:solidFill>
            <a:srgbClr val="470060"/>
          </a:solidFill>
          <a:ln w="12700">
            <a:pattFill prst="pct5">
              <a:fgClr>
                <a:schemeClr val="tx1"/>
              </a:fgClr>
              <a:bgClr>
                <a:schemeClr val="bg1"/>
              </a:bgClr>
            </a:pattFill>
            <a:miter lim="800000"/>
            <a:headEnd type="none" w="sm" len="sm"/>
            <a:tailEnd type="none" w="sm" len="sm"/>
          </a:ln>
        </p:spPr>
        <p:txBody>
          <a:bodyPr>
            <a:spAutoFit/>
          </a:bodyPr>
          <a:lstStyle/>
          <a:p>
            <a:pPr algn="l"/>
            <a:r>
              <a:rPr lang="en-US" sz="2400" b="1" dirty="0">
                <a:solidFill>
                  <a:schemeClr val="bg1"/>
                </a:solidFill>
              </a:rPr>
              <a:t>Equipment Modifications</a:t>
            </a:r>
            <a:endParaRPr lang="en-US" sz="2400" dirty="0"/>
          </a:p>
        </p:txBody>
      </p:sp>
      <p:sp>
        <p:nvSpPr>
          <p:cNvPr id="21513" name="Text Box 9"/>
          <p:cNvSpPr txBox="1">
            <a:spLocks noChangeArrowheads="1"/>
          </p:cNvSpPr>
          <p:nvPr/>
        </p:nvSpPr>
        <p:spPr bwMode="auto">
          <a:xfrm>
            <a:off x="4724400" y="1676400"/>
            <a:ext cx="3200400" cy="461665"/>
          </a:xfrm>
          <a:prstGeom prst="rect">
            <a:avLst/>
          </a:prstGeom>
          <a:solidFill>
            <a:srgbClr val="470060"/>
          </a:solidFill>
          <a:ln w="12700">
            <a:pattFill prst="pct5">
              <a:fgClr>
                <a:schemeClr val="tx1"/>
              </a:fgClr>
              <a:bgClr>
                <a:schemeClr val="bg1"/>
              </a:bgClr>
            </a:pattFill>
            <a:miter lim="800000"/>
            <a:headEnd type="none" w="sm" len="sm"/>
            <a:tailEnd type="none" w="sm" len="sm"/>
          </a:ln>
        </p:spPr>
        <p:txBody>
          <a:bodyPr>
            <a:spAutoFit/>
          </a:bodyPr>
          <a:lstStyle/>
          <a:p>
            <a:pPr algn="l"/>
            <a:r>
              <a:rPr lang="en-US" sz="2400" b="1" dirty="0">
                <a:solidFill>
                  <a:schemeClr val="bg1"/>
                </a:solidFill>
              </a:rPr>
              <a:t>Process Controls</a:t>
            </a:r>
            <a:endParaRPr lang="en-US" sz="2400" dirty="0"/>
          </a:p>
        </p:txBody>
      </p:sp>
      <p:sp>
        <p:nvSpPr>
          <p:cNvPr id="21514" name="AutoShape 10"/>
          <p:cNvSpPr>
            <a:spLocks noChangeArrowheads="1"/>
          </p:cNvSpPr>
          <p:nvPr/>
        </p:nvSpPr>
        <p:spPr bwMode="auto">
          <a:xfrm>
            <a:off x="5867400" y="2362200"/>
            <a:ext cx="533400" cy="381000"/>
          </a:xfrm>
          <a:prstGeom prst="downArrow">
            <a:avLst>
              <a:gd name="adj1" fmla="val 50000"/>
              <a:gd name="adj2" fmla="val 25000"/>
            </a:avLst>
          </a:prstGeom>
          <a:solidFill>
            <a:srgbClr val="470060"/>
          </a:solidFill>
          <a:ln w="12700">
            <a:solidFill>
              <a:schemeClr val="tx1"/>
            </a:solidFill>
            <a:miter lim="800000"/>
            <a:headEnd type="none" w="sm" len="sm"/>
            <a:tailEnd type="none" w="sm" len="sm"/>
          </a:ln>
        </p:spPr>
        <p:txBody>
          <a:bodyPr wrap="none" anchor="ctr"/>
          <a:lstStyle/>
          <a:p>
            <a:endParaRPr lang="en-US"/>
          </a:p>
        </p:txBody>
      </p:sp>
      <p:sp>
        <p:nvSpPr>
          <p:cNvPr id="21515" name="AutoShape 11"/>
          <p:cNvSpPr>
            <a:spLocks noChangeArrowheads="1"/>
          </p:cNvSpPr>
          <p:nvPr/>
        </p:nvSpPr>
        <p:spPr bwMode="auto">
          <a:xfrm>
            <a:off x="5867400" y="3657600"/>
            <a:ext cx="533400" cy="381000"/>
          </a:xfrm>
          <a:prstGeom prst="downArrow">
            <a:avLst>
              <a:gd name="adj1" fmla="val 50000"/>
              <a:gd name="adj2" fmla="val 25000"/>
            </a:avLst>
          </a:prstGeom>
          <a:solidFill>
            <a:srgbClr val="470060"/>
          </a:solidFill>
          <a:ln w="12700">
            <a:solidFill>
              <a:schemeClr val="tx1"/>
            </a:solidFill>
            <a:miter lim="800000"/>
            <a:headEnd type="none" w="sm" len="sm"/>
            <a:tailEnd type="none" w="sm" len="sm"/>
          </a:ln>
        </p:spPr>
        <p:txBody>
          <a:bodyPr wrap="none" anchor="ct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2803525" y="1752600"/>
            <a:ext cx="184150" cy="336550"/>
          </a:xfrm>
          <a:prstGeom prst="rect">
            <a:avLst/>
          </a:prstGeom>
          <a:noFill/>
          <a:ln w="12700">
            <a:noFill/>
            <a:miter lim="800000"/>
            <a:headEnd type="none" w="sm" len="sm"/>
            <a:tailEnd type="none" w="sm" len="sm"/>
          </a:ln>
        </p:spPr>
        <p:txBody>
          <a:bodyPr wrap="none">
            <a:spAutoFit/>
          </a:bodyPr>
          <a:lstStyle/>
          <a:p>
            <a:pPr algn="l"/>
            <a:endParaRPr lang="en-US" sz="1600"/>
          </a:p>
        </p:txBody>
      </p:sp>
      <p:sp>
        <p:nvSpPr>
          <p:cNvPr id="22531" name="Text Box 3"/>
          <p:cNvSpPr txBox="1">
            <a:spLocks noChangeArrowheads="1"/>
          </p:cNvSpPr>
          <p:nvPr/>
        </p:nvSpPr>
        <p:spPr bwMode="auto">
          <a:xfrm>
            <a:off x="784225" y="258881"/>
            <a:ext cx="5159375" cy="830997"/>
          </a:xfrm>
          <a:prstGeom prst="rect">
            <a:avLst/>
          </a:prstGeom>
          <a:noFill/>
          <a:ln w="12700">
            <a:noFill/>
            <a:miter lim="800000"/>
            <a:headEnd type="none" w="sm" len="sm"/>
            <a:tailEnd type="none" w="sm" len="sm"/>
          </a:ln>
        </p:spPr>
        <p:txBody>
          <a:bodyPr wrap="square">
            <a:spAutoFit/>
          </a:bodyPr>
          <a:lstStyle/>
          <a:p>
            <a:pPr algn="l">
              <a:lnSpc>
                <a:spcPct val="75000"/>
              </a:lnSpc>
            </a:pPr>
            <a:r>
              <a:rPr lang="en-US" sz="3200" b="1" dirty="0"/>
              <a:t>Source Reduction Process Phase</a:t>
            </a:r>
            <a:endParaRPr lang="en-US" sz="2800" dirty="0"/>
          </a:p>
        </p:txBody>
      </p:sp>
      <p:sp>
        <p:nvSpPr>
          <p:cNvPr id="22532" name="Text Box 4"/>
          <p:cNvSpPr txBox="1">
            <a:spLocks noChangeArrowheads="1"/>
          </p:cNvSpPr>
          <p:nvPr/>
        </p:nvSpPr>
        <p:spPr bwMode="auto">
          <a:xfrm>
            <a:off x="520700" y="4800600"/>
            <a:ext cx="2282825" cy="1187450"/>
          </a:xfrm>
          <a:prstGeom prst="rect">
            <a:avLst/>
          </a:prstGeom>
          <a:noFill/>
          <a:ln w="12700">
            <a:noFill/>
            <a:miter lim="800000"/>
            <a:headEnd type="none" w="sm" len="sm"/>
            <a:tailEnd type="none" w="sm" len="sm"/>
          </a:ln>
        </p:spPr>
        <p:txBody>
          <a:bodyPr wrap="none">
            <a:spAutoFit/>
          </a:bodyPr>
          <a:lstStyle/>
          <a:p>
            <a:pPr algn="l"/>
            <a:r>
              <a:rPr lang="en-US" sz="2400" b="1" dirty="0"/>
              <a:t>2 years - 5 years</a:t>
            </a:r>
          </a:p>
          <a:p>
            <a:pPr algn="l"/>
            <a:r>
              <a:rPr lang="en-US" sz="2400" b="1" dirty="0"/>
              <a:t> Little Return</a:t>
            </a:r>
          </a:p>
          <a:p>
            <a:pPr algn="l"/>
            <a:r>
              <a:rPr lang="en-US" sz="2400" b="1" dirty="0"/>
              <a:t>on Investment</a:t>
            </a:r>
            <a:endParaRPr lang="en-US" sz="1800" dirty="0"/>
          </a:p>
        </p:txBody>
      </p:sp>
      <p:sp>
        <p:nvSpPr>
          <p:cNvPr id="22533" name="Oval 5" descr="Light upward diagonal"/>
          <p:cNvSpPr>
            <a:spLocks noChangeArrowheads="1"/>
          </p:cNvSpPr>
          <p:nvPr/>
        </p:nvSpPr>
        <p:spPr bwMode="auto">
          <a:xfrm>
            <a:off x="2743200" y="776288"/>
            <a:ext cx="5943600" cy="5715000"/>
          </a:xfrm>
          <a:prstGeom prst="ellipse">
            <a:avLst/>
          </a:prstGeom>
          <a:pattFill prst="ltUpDiag">
            <a:fgClr>
              <a:srgbClr val="000000"/>
            </a:fgClr>
            <a:bgClr>
              <a:schemeClr val="bg1"/>
            </a:bgClr>
          </a:pattFill>
          <a:ln w="12700">
            <a:solidFill>
              <a:schemeClr val="tx1"/>
            </a:solidFill>
            <a:round/>
            <a:headEnd type="none" w="sm" len="sm"/>
            <a:tailEnd type="none" w="sm" len="sm"/>
          </a:ln>
        </p:spPr>
        <p:txBody>
          <a:bodyPr wrap="none" anchor="ctr"/>
          <a:lstStyle/>
          <a:p>
            <a:endParaRPr lang="en-US"/>
          </a:p>
        </p:txBody>
      </p:sp>
      <p:sp>
        <p:nvSpPr>
          <p:cNvPr id="22534" name="Text Box 6"/>
          <p:cNvSpPr txBox="1">
            <a:spLocks noChangeArrowheads="1"/>
          </p:cNvSpPr>
          <p:nvPr/>
        </p:nvSpPr>
        <p:spPr bwMode="auto">
          <a:xfrm rot="-5395446">
            <a:off x="1845469" y="3337719"/>
            <a:ext cx="3503612" cy="641350"/>
          </a:xfrm>
          <a:prstGeom prst="rect">
            <a:avLst/>
          </a:prstGeom>
          <a:noFill/>
          <a:ln w="12700">
            <a:noFill/>
            <a:miter lim="800000"/>
            <a:headEnd type="none" w="sm" len="sm"/>
            <a:tailEnd type="none" w="sm" len="sm"/>
          </a:ln>
        </p:spPr>
        <p:txBody>
          <a:bodyPr>
            <a:spAutoFit/>
          </a:bodyPr>
          <a:lstStyle/>
          <a:p>
            <a:pPr algn="l"/>
            <a:r>
              <a:rPr lang="en-US" sz="3600" b="1"/>
              <a:t>PHASE THREE</a:t>
            </a:r>
            <a:endParaRPr lang="en-US" sz="2800" b="1"/>
          </a:p>
        </p:txBody>
      </p:sp>
      <p:sp>
        <p:nvSpPr>
          <p:cNvPr id="22535" name="Text Box 7"/>
          <p:cNvSpPr txBox="1">
            <a:spLocks noChangeArrowheads="1"/>
          </p:cNvSpPr>
          <p:nvPr/>
        </p:nvSpPr>
        <p:spPr bwMode="auto">
          <a:xfrm>
            <a:off x="4038600" y="2667000"/>
            <a:ext cx="3810000" cy="461665"/>
          </a:xfrm>
          <a:prstGeom prst="rect">
            <a:avLst/>
          </a:prstGeom>
          <a:solidFill>
            <a:srgbClr val="470060"/>
          </a:solidFill>
          <a:ln w="12700">
            <a:pattFill prst="pct5">
              <a:fgClr>
                <a:schemeClr val="tx1"/>
              </a:fgClr>
              <a:bgClr>
                <a:schemeClr val="bg1"/>
              </a:bgClr>
            </a:pattFill>
            <a:miter lim="800000"/>
            <a:headEnd type="none" w="sm" len="sm"/>
            <a:tailEnd type="none" w="sm" len="sm"/>
          </a:ln>
        </p:spPr>
        <p:txBody>
          <a:bodyPr>
            <a:spAutoFit/>
          </a:bodyPr>
          <a:lstStyle/>
          <a:p>
            <a:pPr algn="l"/>
            <a:r>
              <a:rPr lang="en-US" sz="2400" b="1">
                <a:solidFill>
                  <a:schemeClr val="bg1"/>
                </a:solidFill>
              </a:rPr>
              <a:t>     Process Changes</a:t>
            </a:r>
            <a:endParaRPr lang="en-US" sz="2400"/>
          </a:p>
        </p:txBody>
      </p:sp>
      <p:sp>
        <p:nvSpPr>
          <p:cNvPr id="22536" name="AutoShape 8"/>
          <p:cNvSpPr>
            <a:spLocks noChangeArrowheads="1"/>
          </p:cNvSpPr>
          <p:nvPr/>
        </p:nvSpPr>
        <p:spPr bwMode="auto">
          <a:xfrm>
            <a:off x="5715000" y="3352800"/>
            <a:ext cx="533400" cy="381000"/>
          </a:xfrm>
          <a:prstGeom prst="downArrow">
            <a:avLst>
              <a:gd name="adj1" fmla="val 50000"/>
              <a:gd name="adj2" fmla="val 25000"/>
            </a:avLst>
          </a:prstGeom>
          <a:solidFill>
            <a:srgbClr val="470060"/>
          </a:solidFill>
          <a:ln w="12700">
            <a:solidFill>
              <a:schemeClr val="tx1"/>
            </a:solidFill>
            <a:miter lim="800000"/>
            <a:headEnd type="none" w="sm" len="sm"/>
            <a:tailEnd type="none" w="sm" len="sm"/>
          </a:ln>
        </p:spPr>
        <p:txBody>
          <a:bodyPr wrap="none" anchor="ctr"/>
          <a:lstStyle/>
          <a:p>
            <a:endParaRPr lang="en-US"/>
          </a:p>
        </p:txBody>
      </p:sp>
      <p:sp>
        <p:nvSpPr>
          <p:cNvPr id="22537" name="AutoShape 9"/>
          <p:cNvSpPr>
            <a:spLocks noChangeArrowheads="1"/>
          </p:cNvSpPr>
          <p:nvPr/>
        </p:nvSpPr>
        <p:spPr bwMode="auto">
          <a:xfrm>
            <a:off x="5695950" y="4800600"/>
            <a:ext cx="533400" cy="381000"/>
          </a:xfrm>
          <a:prstGeom prst="downArrow">
            <a:avLst>
              <a:gd name="adj1" fmla="val 50000"/>
              <a:gd name="adj2" fmla="val 25000"/>
            </a:avLst>
          </a:prstGeom>
          <a:solidFill>
            <a:srgbClr val="470060"/>
          </a:solidFill>
          <a:ln w="12700">
            <a:solidFill>
              <a:schemeClr val="tx1"/>
            </a:solidFill>
            <a:miter lim="800000"/>
            <a:headEnd type="none" w="sm" len="sm"/>
            <a:tailEnd type="none" w="sm" len="sm"/>
          </a:ln>
        </p:spPr>
        <p:txBody>
          <a:bodyPr wrap="none" anchor="ctr"/>
          <a:lstStyle/>
          <a:p>
            <a:endParaRPr lang="en-US"/>
          </a:p>
        </p:txBody>
      </p:sp>
      <p:sp>
        <p:nvSpPr>
          <p:cNvPr id="22538" name="Text Box 10"/>
          <p:cNvSpPr txBox="1">
            <a:spLocks noChangeArrowheads="1"/>
          </p:cNvSpPr>
          <p:nvPr/>
        </p:nvSpPr>
        <p:spPr bwMode="auto">
          <a:xfrm>
            <a:off x="3597275" y="1089878"/>
            <a:ext cx="4495800" cy="830997"/>
          </a:xfrm>
          <a:prstGeom prst="rect">
            <a:avLst/>
          </a:prstGeom>
          <a:solidFill>
            <a:srgbClr val="470060"/>
          </a:solidFill>
          <a:ln w="12700">
            <a:pattFill prst="pct5">
              <a:fgClr>
                <a:schemeClr val="tx1"/>
              </a:fgClr>
              <a:bgClr>
                <a:schemeClr val="bg1"/>
              </a:bgClr>
            </a:pattFill>
            <a:miter lim="800000"/>
            <a:headEnd type="none" w="sm" len="sm"/>
            <a:tailEnd type="none" w="sm" len="sm"/>
          </a:ln>
        </p:spPr>
        <p:txBody>
          <a:bodyPr>
            <a:spAutoFit/>
          </a:bodyPr>
          <a:lstStyle/>
          <a:p>
            <a:pPr algn="l"/>
            <a:r>
              <a:rPr lang="en-US" sz="2400" b="1" dirty="0" smtClean="0">
                <a:solidFill>
                  <a:schemeClr val="bg1"/>
                </a:solidFill>
              </a:rPr>
              <a:t>Complex </a:t>
            </a:r>
            <a:r>
              <a:rPr lang="en-US" sz="2400" b="1" dirty="0">
                <a:solidFill>
                  <a:schemeClr val="bg1"/>
                </a:solidFill>
              </a:rPr>
              <a:t>Recycling, Refining, Reuse</a:t>
            </a:r>
            <a:endParaRPr lang="en-US" sz="2400" dirty="0"/>
          </a:p>
        </p:txBody>
      </p:sp>
      <p:sp>
        <p:nvSpPr>
          <p:cNvPr id="22539" name="Text Box 11"/>
          <p:cNvSpPr txBox="1">
            <a:spLocks noChangeArrowheads="1"/>
          </p:cNvSpPr>
          <p:nvPr/>
        </p:nvSpPr>
        <p:spPr bwMode="auto">
          <a:xfrm>
            <a:off x="3962400" y="3810000"/>
            <a:ext cx="4343400" cy="830997"/>
          </a:xfrm>
          <a:prstGeom prst="rect">
            <a:avLst/>
          </a:prstGeom>
          <a:solidFill>
            <a:srgbClr val="470060"/>
          </a:solidFill>
          <a:ln w="12700">
            <a:pattFill prst="pct5">
              <a:fgClr>
                <a:schemeClr val="tx1"/>
              </a:fgClr>
              <a:bgClr>
                <a:schemeClr val="bg1"/>
              </a:bgClr>
            </a:pattFill>
            <a:miter lim="800000"/>
            <a:headEnd type="none" w="sm" len="sm"/>
            <a:tailEnd type="none" w="sm" len="sm"/>
          </a:ln>
        </p:spPr>
        <p:txBody>
          <a:bodyPr>
            <a:spAutoFit/>
          </a:bodyPr>
          <a:lstStyle/>
          <a:p>
            <a:pPr algn="l"/>
            <a:r>
              <a:rPr lang="en-US" sz="2400" b="1" dirty="0">
                <a:solidFill>
                  <a:schemeClr val="bg1"/>
                </a:solidFill>
              </a:rPr>
              <a:t>Raw Material and Catalyst Changes</a:t>
            </a:r>
            <a:endParaRPr lang="en-US" sz="3200" dirty="0"/>
          </a:p>
        </p:txBody>
      </p:sp>
      <p:sp>
        <p:nvSpPr>
          <p:cNvPr id="22540" name="Text Box 12"/>
          <p:cNvSpPr txBox="1">
            <a:spLocks noChangeArrowheads="1"/>
          </p:cNvSpPr>
          <p:nvPr/>
        </p:nvSpPr>
        <p:spPr bwMode="auto">
          <a:xfrm>
            <a:off x="4019550" y="5347642"/>
            <a:ext cx="4038600" cy="461665"/>
          </a:xfrm>
          <a:prstGeom prst="rect">
            <a:avLst/>
          </a:prstGeom>
          <a:solidFill>
            <a:srgbClr val="470060"/>
          </a:solidFill>
          <a:ln w="12700">
            <a:pattFill prst="pct5">
              <a:fgClr>
                <a:schemeClr val="tx1"/>
              </a:fgClr>
              <a:bgClr>
                <a:schemeClr val="bg1"/>
              </a:bgClr>
            </a:pattFill>
            <a:miter lim="800000"/>
            <a:headEnd type="none" w="sm" len="sm"/>
            <a:tailEnd type="none" w="sm" len="sm"/>
          </a:ln>
        </p:spPr>
        <p:txBody>
          <a:bodyPr>
            <a:spAutoFit/>
          </a:bodyPr>
          <a:lstStyle/>
          <a:p>
            <a:pPr algn="l"/>
            <a:r>
              <a:rPr lang="en-US" sz="2400" b="1" dirty="0">
                <a:solidFill>
                  <a:schemeClr val="bg1"/>
                </a:solidFill>
              </a:rPr>
              <a:t>Product Reformulations</a:t>
            </a:r>
            <a:endParaRPr lang="en-US" sz="2400" dirty="0"/>
          </a:p>
        </p:txBody>
      </p:sp>
      <p:sp>
        <p:nvSpPr>
          <p:cNvPr id="22541" name="AutoShape 13"/>
          <p:cNvSpPr>
            <a:spLocks noChangeArrowheads="1"/>
          </p:cNvSpPr>
          <p:nvPr/>
        </p:nvSpPr>
        <p:spPr bwMode="auto">
          <a:xfrm>
            <a:off x="5715000" y="2133600"/>
            <a:ext cx="533400" cy="381000"/>
          </a:xfrm>
          <a:prstGeom prst="downArrow">
            <a:avLst>
              <a:gd name="adj1" fmla="val 50000"/>
              <a:gd name="adj2" fmla="val 25000"/>
            </a:avLst>
          </a:prstGeom>
          <a:solidFill>
            <a:srgbClr val="470060"/>
          </a:solidFill>
          <a:ln w="12700">
            <a:solidFill>
              <a:schemeClr val="tx1"/>
            </a:solidFill>
            <a:miter lim="800000"/>
            <a:headEnd type="none" w="sm" len="sm"/>
            <a:tailEnd type="none" w="sm" len="sm"/>
          </a:ln>
        </p:spPr>
        <p:txBody>
          <a:bodyPr wrap="none" anchor="ct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8697" t="15057" r="10336" b="9407"/>
          <a:stretch/>
        </p:blipFill>
        <p:spPr>
          <a:xfrm>
            <a:off x="1610282" y="1906173"/>
            <a:ext cx="5923435" cy="30456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549765985"/>
              </p:ext>
            </p:extLst>
          </p:nvPr>
        </p:nvGraphicFramePr>
        <p:xfrm>
          <a:off x="533400" y="457200"/>
          <a:ext cx="8229600" cy="586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1873971636"/>
              </p:ext>
            </p:extLst>
          </p:nvPr>
        </p:nvGraphicFramePr>
        <p:xfrm>
          <a:off x="914400" y="304800"/>
          <a:ext cx="7696200" cy="632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hangingPunct="1">
              <a:defRPr/>
            </a:pPr>
            <a:r>
              <a:rPr lang="en-US" kern="10" dirty="0" smtClean="0"/>
              <a:t>Recognition Levels</a:t>
            </a:r>
            <a:endParaRPr lang="en-US" dirty="0" smtClean="0"/>
          </a:p>
        </p:txBody>
      </p:sp>
      <p:sp>
        <p:nvSpPr>
          <p:cNvPr id="32771" name="Rectangle 3"/>
          <p:cNvSpPr>
            <a:spLocks noGrp="1" noChangeArrowheads="1"/>
          </p:cNvSpPr>
          <p:nvPr>
            <p:ph sz="half" idx="1"/>
          </p:nvPr>
        </p:nvSpPr>
        <p:spPr>
          <a:xfrm>
            <a:off x="6248400" y="2057400"/>
            <a:ext cx="2590800" cy="3992563"/>
          </a:xfrm>
        </p:spPr>
        <p:txBody>
          <a:bodyPr/>
          <a:lstStyle/>
          <a:p>
            <a:pPr eaLnBrk="1" hangingPunct="1">
              <a:spcAft>
                <a:spcPts val="400"/>
              </a:spcAft>
            </a:pPr>
            <a:r>
              <a:rPr lang="en-US" sz="3200" dirty="0" smtClean="0">
                <a:solidFill>
                  <a:srgbClr val="000000"/>
                </a:solidFill>
              </a:rPr>
              <a:t>Silver</a:t>
            </a:r>
            <a:endParaRPr lang="en-US" sz="3200" dirty="0" smtClean="0">
              <a:solidFill>
                <a:srgbClr val="000000"/>
              </a:solidFill>
            </a:endParaRPr>
          </a:p>
          <a:p>
            <a:pPr eaLnBrk="1" hangingPunct="1">
              <a:spcAft>
                <a:spcPts val="400"/>
              </a:spcAft>
            </a:pPr>
            <a:r>
              <a:rPr lang="en-US" sz="3200" dirty="0" smtClean="0">
                <a:solidFill>
                  <a:srgbClr val="000000"/>
                </a:solidFill>
              </a:rPr>
              <a:t>Gold</a:t>
            </a:r>
          </a:p>
          <a:p>
            <a:pPr eaLnBrk="1" hangingPunct="1">
              <a:spcAft>
                <a:spcPts val="400"/>
              </a:spcAft>
            </a:pPr>
            <a:r>
              <a:rPr lang="en-US" sz="3200" dirty="0" smtClean="0">
                <a:solidFill>
                  <a:srgbClr val="000000"/>
                </a:solidFill>
              </a:rPr>
              <a:t>Platinum</a:t>
            </a:r>
            <a:endParaRPr lang="en-US" sz="2400" dirty="0" smtClean="0">
              <a:solidFill>
                <a:srgbClr val="000000"/>
              </a:solidFill>
            </a:endParaRPr>
          </a:p>
        </p:txBody>
      </p:sp>
      <p:sp>
        <p:nvSpPr>
          <p:cNvPr id="1028102" name="WordArt 6"/>
          <p:cNvSpPr>
            <a:spLocks noChangeArrowheads="1" noChangeShapeType="1" noTextEdit="1"/>
          </p:cNvSpPr>
          <p:nvPr/>
        </p:nvSpPr>
        <p:spPr bwMode="auto">
          <a:xfrm>
            <a:off x="1752600" y="457200"/>
            <a:ext cx="5638800" cy="723900"/>
          </a:xfrm>
          <a:prstGeom prst="rect">
            <a:avLst/>
          </a:prstGeom>
        </p:spPr>
        <p:txBody>
          <a:bodyPr wrap="none" fromWordArt="1"/>
          <a:lstStyle/>
          <a:p>
            <a:pPr>
              <a:defRPr/>
            </a:pPr>
            <a:endParaRPr lang="en-US" sz="4000" kern="10" dirty="0">
              <a:latin typeface="+mj-lt"/>
            </a:endParaRPr>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33400" y="1676400"/>
            <a:ext cx="5659934" cy="4038599"/>
          </a:xfrm>
        </p:spPr>
      </p:pic>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28239522"/>
              </p:ext>
            </p:extLst>
          </p:nvPr>
        </p:nvGraphicFramePr>
        <p:xfrm>
          <a:off x="0" y="210662"/>
          <a:ext cx="8763000" cy="655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57600" y="3231750"/>
            <a:ext cx="1751063" cy="5110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0" y="7620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3"/>
          <p:cNvSpPr txBox="1">
            <a:spLocks noChangeArrowheads="1"/>
          </p:cNvSpPr>
          <p:nvPr/>
        </p:nvSpPr>
        <p:spPr>
          <a:xfrm>
            <a:off x="723900" y="1676400"/>
            <a:ext cx="7696200" cy="2667000"/>
          </a:xfrm>
          <a:prstGeom prst="roundRect">
            <a:avLst/>
          </a:prstGeom>
          <a:effectLst>
            <a:outerShdw blurRad="50800" dist="38100" algn="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lvl1pPr marL="342900" indent="-342900" algn="l" rtl="0" fontAlgn="base">
              <a:spcBef>
                <a:spcPct val="20000"/>
              </a:spcBef>
              <a:spcAft>
                <a:spcPct val="0"/>
              </a:spcAft>
              <a:buChar char="•"/>
              <a:defRPr sz="3200">
                <a:solidFill>
                  <a:schemeClr val="dk1"/>
                </a:solidFill>
                <a:latin typeface="+mn-lt"/>
                <a:ea typeface="+mn-ea"/>
                <a:cs typeface="+mn-cs"/>
              </a:defRPr>
            </a:lvl1pPr>
            <a:lvl2pPr marL="742950" indent="-285750" algn="l" rtl="0" fontAlgn="base">
              <a:spcBef>
                <a:spcPct val="20000"/>
              </a:spcBef>
              <a:spcAft>
                <a:spcPct val="0"/>
              </a:spcAft>
              <a:buChar char="–"/>
              <a:defRPr sz="2800">
                <a:solidFill>
                  <a:schemeClr val="dk1"/>
                </a:solidFill>
                <a:latin typeface="+mn-lt"/>
                <a:ea typeface="+mn-ea"/>
                <a:cs typeface="+mn-cs"/>
              </a:defRPr>
            </a:lvl2pPr>
            <a:lvl3pPr marL="1143000" indent="-228600" algn="l" rtl="0" fontAlgn="base">
              <a:spcBef>
                <a:spcPct val="20000"/>
              </a:spcBef>
              <a:spcAft>
                <a:spcPct val="0"/>
              </a:spcAft>
              <a:buChar char="•"/>
              <a:defRPr sz="2400">
                <a:solidFill>
                  <a:schemeClr val="dk1"/>
                </a:solidFill>
                <a:latin typeface="+mn-lt"/>
                <a:ea typeface="+mn-ea"/>
                <a:cs typeface="+mn-cs"/>
              </a:defRPr>
            </a:lvl3pPr>
            <a:lvl4pPr marL="1600200" indent="-228600" algn="l" rtl="0" fontAlgn="base">
              <a:spcBef>
                <a:spcPct val="20000"/>
              </a:spcBef>
              <a:spcAft>
                <a:spcPct val="0"/>
              </a:spcAft>
              <a:buChar char="–"/>
              <a:defRPr sz="2000">
                <a:solidFill>
                  <a:schemeClr val="dk1"/>
                </a:solidFill>
                <a:latin typeface="+mn-lt"/>
                <a:ea typeface="+mn-ea"/>
                <a:cs typeface="+mn-cs"/>
              </a:defRPr>
            </a:lvl4pPr>
            <a:lvl5pPr marL="2057400" indent="-228600" algn="l" rtl="0" fontAlgn="base">
              <a:spcBef>
                <a:spcPct val="20000"/>
              </a:spcBef>
              <a:spcAft>
                <a:spcPct val="0"/>
              </a:spcAft>
              <a:buChar char="»"/>
              <a:defRPr sz="2000">
                <a:solidFill>
                  <a:schemeClr val="dk1"/>
                </a:solidFill>
                <a:latin typeface="+mn-lt"/>
                <a:ea typeface="+mn-ea"/>
                <a:cs typeface="+mn-cs"/>
              </a:defRPr>
            </a:lvl5pPr>
            <a:lvl6pPr marL="2514600" indent="-228600" algn="l" rtl="0" fontAlgn="base">
              <a:spcBef>
                <a:spcPct val="20000"/>
              </a:spcBef>
              <a:spcAft>
                <a:spcPct val="0"/>
              </a:spcAft>
              <a:buChar char="»"/>
              <a:defRPr sz="2000">
                <a:solidFill>
                  <a:schemeClr val="dk1"/>
                </a:solidFill>
                <a:latin typeface="+mn-lt"/>
                <a:ea typeface="+mn-ea"/>
                <a:cs typeface="+mn-cs"/>
              </a:defRPr>
            </a:lvl6pPr>
            <a:lvl7pPr marL="2971800" indent="-228600" algn="l" rtl="0" fontAlgn="base">
              <a:spcBef>
                <a:spcPct val="20000"/>
              </a:spcBef>
              <a:spcAft>
                <a:spcPct val="0"/>
              </a:spcAft>
              <a:buChar char="»"/>
              <a:defRPr sz="2000">
                <a:solidFill>
                  <a:schemeClr val="dk1"/>
                </a:solidFill>
                <a:latin typeface="+mn-lt"/>
                <a:ea typeface="+mn-ea"/>
                <a:cs typeface="+mn-cs"/>
              </a:defRPr>
            </a:lvl7pPr>
            <a:lvl8pPr marL="3429000" indent="-228600" algn="l" rtl="0" fontAlgn="base">
              <a:spcBef>
                <a:spcPct val="20000"/>
              </a:spcBef>
              <a:spcAft>
                <a:spcPct val="0"/>
              </a:spcAft>
              <a:buChar char="»"/>
              <a:defRPr sz="2000">
                <a:solidFill>
                  <a:schemeClr val="dk1"/>
                </a:solidFill>
                <a:latin typeface="+mn-lt"/>
                <a:ea typeface="+mn-ea"/>
                <a:cs typeface="+mn-cs"/>
              </a:defRPr>
            </a:lvl8pPr>
            <a:lvl9pPr marL="3886200" indent="-228600" algn="l" rtl="0" fontAlgn="base">
              <a:spcBef>
                <a:spcPct val="20000"/>
              </a:spcBef>
              <a:spcAft>
                <a:spcPct val="0"/>
              </a:spcAft>
              <a:buChar char="»"/>
              <a:defRPr sz="2000">
                <a:solidFill>
                  <a:schemeClr val="dk1"/>
                </a:solidFill>
                <a:latin typeface="+mn-lt"/>
                <a:ea typeface="+mn-ea"/>
                <a:cs typeface="+mn-cs"/>
              </a:defRPr>
            </a:lvl9pPr>
          </a:lstStyle>
          <a:p>
            <a:pPr marL="0" indent="0" algn="ctr">
              <a:lnSpc>
                <a:spcPct val="90000"/>
              </a:lnSpc>
              <a:spcBef>
                <a:spcPct val="30000"/>
              </a:spcBef>
              <a:buFont typeface="Wingdings" pitchFamily="2" charset="2"/>
              <a:buNone/>
              <a:defRPr/>
            </a:pPr>
            <a:r>
              <a:rPr lang="en-US" dirty="0" smtClean="0">
                <a:solidFill>
                  <a:schemeClr val="tx1"/>
                </a:solidFill>
                <a:latin typeface="Lucida Bright" pitchFamily="18" charset="0"/>
              </a:rPr>
              <a:t>A vision without a plan is just a dream. A plan without a vision is just drudgery. But a vision with a plan can change the world.</a:t>
            </a:r>
          </a:p>
          <a:p>
            <a:pPr marL="0" indent="0">
              <a:lnSpc>
                <a:spcPct val="90000"/>
              </a:lnSpc>
              <a:spcBef>
                <a:spcPct val="0"/>
              </a:spcBef>
              <a:buFont typeface="Wingdings" pitchFamily="2" charset="2"/>
              <a:buNone/>
              <a:defRPr/>
            </a:pPr>
            <a:r>
              <a:rPr lang="en-US" dirty="0" smtClean="0">
                <a:solidFill>
                  <a:schemeClr val="tx1"/>
                </a:solidFill>
                <a:latin typeface="Lucida Bright" pitchFamily="18" charset="0"/>
                <a:cs typeface="Arial" charset="0"/>
              </a:rPr>
              <a:t>						</a:t>
            </a:r>
            <a:r>
              <a:rPr lang="en-US" sz="2800" i="1" dirty="0" smtClean="0">
                <a:solidFill>
                  <a:schemeClr val="tx1"/>
                </a:solidFill>
                <a:latin typeface="Lucida Bright" pitchFamily="18" charset="0"/>
                <a:cs typeface="Arial" charset="0"/>
              </a:rPr>
              <a:t>–</a:t>
            </a:r>
            <a:r>
              <a:rPr lang="en-US" sz="2800" i="1" dirty="0" smtClean="0">
                <a:solidFill>
                  <a:schemeClr val="tx1"/>
                </a:solidFill>
                <a:latin typeface="Lucida Bright" pitchFamily="18" charset="0"/>
              </a:rPr>
              <a:t> </a:t>
            </a:r>
            <a:r>
              <a:rPr lang="en-US" sz="2000" i="1" dirty="0" smtClean="0">
                <a:solidFill>
                  <a:schemeClr val="tx1"/>
                </a:solidFill>
                <a:latin typeface="Lucida Bright" pitchFamily="18" charset="0"/>
              </a:rPr>
              <a:t>Proverb</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liberal-vision.org/wp-content/uploads/2009/12/aristotle.jpg"/>
          <p:cNvPicPr>
            <a:picLocks noChangeAspect="1" noChangeArrowheads="1"/>
          </p:cNvPicPr>
          <p:nvPr/>
        </p:nvPicPr>
        <p:blipFill>
          <a:blip r:embed="rId2" cstate="print">
            <a:clrChange>
              <a:clrFrom>
                <a:srgbClr val="FFFFFF"/>
              </a:clrFrom>
              <a:clrTo>
                <a:srgbClr val="FFFFFF">
                  <a:alpha val="0"/>
                </a:srgbClr>
              </a:clrTo>
            </a:clrChange>
            <a:extLst/>
          </a:blip>
          <a:srcRect/>
          <a:stretch>
            <a:fillRect/>
          </a:stretch>
        </p:blipFill>
        <p:spPr bwMode="auto">
          <a:xfrm>
            <a:off x="6084168" y="1916832"/>
            <a:ext cx="2631219" cy="34171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grpSp>
        <p:nvGrpSpPr>
          <p:cNvPr id="5" name="Group 4"/>
          <p:cNvGrpSpPr/>
          <p:nvPr/>
        </p:nvGrpSpPr>
        <p:grpSpPr>
          <a:xfrm>
            <a:off x="762000" y="609600"/>
            <a:ext cx="5105400" cy="4043363"/>
            <a:chOff x="762000" y="609600"/>
            <a:chExt cx="5105400" cy="4043363"/>
          </a:xfrm>
        </p:grpSpPr>
        <p:sp>
          <p:nvSpPr>
            <p:cNvPr id="3" name="Oval Callout 2"/>
            <p:cNvSpPr/>
            <p:nvPr/>
          </p:nvSpPr>
          <p:spPr>
            <a:xfrm>
              <a:off x="762000" y="609600"/>
              <a:ext cx="5105400" cy="4043363"/>
            </a:xfrm>
            <a:prstGeom prst="wedgeEllipseCallout">
              <a:avLst>
                <a:gd name="adj1" fmla="val 57442"/>
                <a:gd name="adj2" fmla="val 37694"/>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844" name="TextBox 3"/>
            <p:cNvSpPr>
              <a:spLocks noChangeArrowheads="1"/>
            </p:cNvSpPr>
            <p:nvPr/>
          </p:nvSpPr>
          <p:spPr bwMode="auto">
            <a:xfrm>
              <a:off x="838200" y="1143000"/>
              <a:ext cx="4968875" cy="3499366"/>
            </a:xfrm>
            <a:prstGeom prst="roundRect">
              <a:avLst>
                <a:gd name="adj" fmla="val 20352"/>
              </a:avLst>
            </a:prstGeom>
            <a:noFill/>
            <a:ln w="9525">
              <a:noFill/>
              <a:round/>
              <a:headEnd/>
              <a:tailEnd/>
            </a:ln>
          </p:spPr>
          <p:txBody>
            <a:bodyPr>
              <a:spAutoFit/>
            </a:bodyPr>
            <a:lstStyle/>
            <a:p>
              <a:pPr algn="ctr"/>
              <a:r>
                <a:rPr lang="en-US" sz="2800" dirty="0">
                  <a:latin typeface="Lucida Bright" pitchFamily="18" charset="0"/>
                </a:rPr>
                <a:t>All human actions have one or more of these seven causes: chance, nature, compulsion, habit, reason, passion, and desire.” </a:t>
              </a:r>
            </a:p>
            <a:p>
              <a:pPr algn="ctr"/>
              <a:endParaRPr lang="en-US" sz="2800" dirty="0">
                <a:latin typeface="Lucida Bright" pitchFamily="18" charset="0"/>
              </a:endParaRPr>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10"/>
          <p:cNvSpPr txBox="1">
            <a:spLocks noChangeArrowheads="1"/>
          </p:cNvSpPr>
          <p:nvPr/>
        </p:nvSpPr>
        <p:spPr bwMode="auto">
          <a:xfrm>
            <a:off x="3581400" y="5562600"/>
            <a:ext cx="4419600" cy="701675"/>
          </a:xfrm>
          <a:prstGeom prst="rect">
            <a:avLst/>
          </a:prstGeom>
          <a:noFill/>
          <a:ln w="9525">
            <a:noFill/>
            <a:miter lim="800000"/>
            <a:headEnd/>
            <a:tailEnd/>
          </a:ln>
        </p:spPr>
        <p:txBody>
          <a:bodyPr>
            <a:spAutoFit/>
          </a:bodyPr>
          <a:lstStyle/>
          <a:p>
            <a:pPr>
              <a:spcBef>
                <a:spcPct val="20000"/>
              </a:spcBef>
              <a:buClr>
                <a:schemeClr val="accent2"/>
              </a:buClr>
              <a:buFont typeface="Wingdings" pitchFamily="2" charset="2"/>
              <a:buNone/>
            </a:pPr>
            <a:r>
              <a:rPr lang="en-US" dirty="0"/>
              <a:t>— The Queen</a:t>
            </a:r>
          </a:p>
          <a:p>
            <a:pPr>
              <a:spcBef>
                <a:spcPct val="20000"/>
              </a:spcBef>
              <a:buClr>
                <a:schemeClr val="accent2"/>
              </a:buClr>
              <a:buFont typeface="Wingdings" pitchFamily="2" charset="2"/>
              <a:buNone/>
            </a:pPr>
            <a:r>
              <a:rPr lang="en-US" dirty="0"/>
              <a:t>Lewis Carroll, </a:t>
            </a:r>
            <a:r>
              <a:rPr lang="en-US" i="1" dirty="0"/>
              <a:t>Alice in Wonderland</a:t>
            </a:r>
          </a:p>
        </p:txBody>
      </p:sp>
      <p:grpSp>
        <p:nvGrpSpPr>
          <p:cNvPr id="6" name="Group 5"/>
          <p:cNvGrpSpPr/>
          <p:nvPr/>
        </p:nvGrpSpPr>
        <p:grpSpPr>
          <a:xfrm>
            <a:off x="685800" y="762000"/>
            <a:ext cx="4392613" cy="2373313"/>
            <a:chOff x="685800" y="762000"/>
            <a:chExt cx="4392613" cy="2373313"/>
          </a:xfrm>
        </p:grpSpPr>
        <p:sp>
          <p:nvSpPr>
            <p:cNvPr id="3" name="Oval Callout 2"/>
            <p:cNvSpPr/>
            <p:nvPr/>
          </p:nvSpPr>
          <p:spPr>
            <a:xfrm>
              <a:off x="762000" y="762000"/>
              <a:ext cx="4267200" cy="2373313"/>
            </a:xfrm>
            <a:prstGeom prst="wedgeEllipseCallout">
              <a:avLst>
                <a:gd name="adj1" fmla="val 66397"/>
                <a:gd name="adj2" fmla="val -723"/>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868" name="TextBox 3"/>
            <p:cNvSpPr txBox="1">
              <a:spLocks noChangeArrowheads="1"/>
            </p:cNvSpPr>
            <p:nvPr/>
          </p:nvSpPr>
          <p:spPr bwMode="auto">
            <a:xfrm>
              <a:off x="685800" y="1219200"/>
              <a:ext cx="4392613" cy="1570038"/>
            </a:xfrm>
            <a:prstGeom prst="rect">
              <a:avLst/>
            </a:prstGeom>
            <a:noFill/>
            <a:ln w="9525">
              <a:noFill/>
              <a:miter lim="800000"/>
              <a:headEnd/>
              <a:tailEnd/>
            </a:ln>
          </p:spPr>
          <p:txBody>
            <a:bodyPr>
              <a:spAutoFit/>
            </a:bodyPr>
            <a:lstStyle/>
            <a:p>
              <a:pPr algn="ctr"/>
              <a:r>
                <a:rPr lang="en-US" sz="2400" i="1" dirty="0"/>
                <a:t>"Why, sometimes I've believed as many as six impossible things before breakfast."</a:t>
              </a:r>
              <a:endParaRPr lang="en-US" sz="2400" dirty="0"/>
            </a:p>
          </p:txBody>
        </p:sp>
      </p:grpSp>
      <p:pic>
        <p:nvPicPr>
          <p:cNvPr id="36869" name="Picture 4" descr="Queen of Hearts from Alice in Wonderland by John Tenniel"/>
          <p:cNvPicPr>
            <a:picLocks noChangeAspect="1" noChangeArrowheads="1"/>
          </p:cNvPicPr>
          <p:nvPr/>
        </p:nvPicPr>
        <p:blipFill>
          <a:blip r:embed="rId2" cstate="print">
            <a:clrChange>
              <a:clrFrom>
                <a:srgbClr val="F9FEE0"/>
              </a:clrFrom>
              <a:clrTo>
                <a:srgbClr val="F9FEE0">
                  <a:alpha val="0"/>
                </a:srgbClr>
              </a:clrTo>
            </a:clrChange>
          </a:blip>
          <a:srcRect t="6062"/>
          <a:stretch>
            <a:fillRect/>
          </a:stretch>
        </p:blipFill>
        <p:spPr bwMode="auto">
          <a:xfrm>
            <a:off x="4114800" y="609600"/>
            <a:ext cx="4357688" cy="5254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0100" y="1143000"/>
            <a:ext cx="7543800" cy="5059363"/>
          </a:xfrm>
        </p:spPr>
        <p:txBody>
          <a:bodyPr/>
          <a:lstStyle/>
          <a:p>
            <a:r>
              <a:rPr lang="en-US" sz="4000" b="1" dirty="0" smtClean="0"/>
              <a:t>27A O.S. § 2-3-105</a:t>
            </a:r>
          </a:p>
          <a:p>
            <a:pPr lvl="1"/>
            <a:r>
              <a:rPr lang="en-US" sz="3600" dirty="0" smtClean="0"/>
              <a:t>1994</a:t>
            </a:r>
          </a:p>
          <a:p>
            <a:pPr lvl="1"/>
            <a:r>
              <a:rPr lang="en-US" sz="3600" dirty="0" smtClean="0"/>
              <a:t>Defines pollution prevention</a:t>
            </a:r>
          </a:p>
          <a:p>
            <a:pPr lvl="1"/>
            <a:r>
              <a:rPr lang="en-US" sz="3600" dirty="0" smtClean="0"/>
              <a:t>Establishes the Pollution Prevention Program</a:t>
            </a:r>
          </a:p>
          <a:p>
            <a:pPr lvl="1"/>
            <a:r>
              <a:rPr lang="en-US" sz="3600" dirty="0" smtClean="0"/>
              <a:t>Provides program directives</a:t>
            </a:r>
            <a:endParaRPr lang="en-US" sz="3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247945423"/>
              </p:ext>
            </p:extLst>
          </p:nvPr>
        </p:nvGraphicFramePr>
        <p:xfrm>
          <a:off x="750404" y="381000"/>
          <a:ext cx="7643192" cy="55487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Content Placeholder 8"/>
          <p:cNvPicPr>
            <a:picLocks noGrp="1" noChangeAspect="1"/>
          </p:cNvPicPr>
          <p:nvPr>
            <p:ph type="pic" idx="1"/>
          </p:nvPr>
        </p:nvPicPr>
        <p:blipFill>
          <a:blip r:embed="rId2" cstate="print"/>
          <a:srcRect l="13441" r="13441"/>
          <a:stretch>
            <a:fillRect/>
          </a:stretch>
        </p:blipFill>
        <p:spPr/>
      </p:pic>
      <p:sp>
        <p:nvSpPr>
          <p:cNvPr id="7171" name="Content Placeholder 2"/>
          <p:cNvSpPr>
            <a:spLocks noGrp="1"/>
          </p:cNvSpPr>
          <p:nvPr>
            <p:ph type="body" sz="half" idx="2"/>
          </p:nvPr>
        </p:nvSpPr>
        <p:spPr>
          <a:xfrm>
            <a:off x="533400" y="4868863"/>
            <a:ext cx="8286750" cy="1303337"/>
          </a:xfrm>
        </p:spPr>
        <p:txBody>
          <a:bodyPr/>
          <a:lstStyle/>
          <a:p>
            <a:pPr marL="338138" indent="-338138" eaLnBrk="1" hangingPunct="1"/>
            <a:r>
              <a:rPr lang="en-US" sz="3200" dirty="0" smtClean="0"/>
              <a:t>2.	Offer and provide technical assistance</a:t>
            </a:r>
            <a:br>
              <a:rPr lang="en-US" sz="3200" dirty="0" smtClean="0"/>
            </a:br>
            <a:r>
              <a:rPr lang="en-US" sz="2400" dirty="0" smtClean="0">
                <a:solidFill>
                  <a:srgbClr val="C00000"/>
                </a:solidFill>
              </a:rPr>
              <a:t>The Program </a:t>
            </a:r>
            <a:r>
              <a:rPr lang="en-US" sz="2400" u="sng" dirty="0" smtClean="0">
                <a:solidFill>
                  <a:srgbClr val="C00000"/>
                </a:solidFill>
              </a:rPr>
              <a:t>shall not </a:t>
            </a:r>
            <a:r>
              <a:rPr lang="en-US" sz="2400" dirty="0" smtClean="0">
                <a:solidFill>
                  <a:srgbClr val="C00000"/>
                </a:solidFill>
              </a:rPr>
              <a:t>duplicate services readily available in the private sector.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457200" y="620688"/>
          <a:ext cx="8229600" cy="5505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571500" y="876300"/>
          <a:ext cx="80010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914400" y="381000"/>
          <a:ext cx="8229600" cy="5592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Vertical and Horizontal design template">
  <a:themeElements>
    <a:clrScheme name="Vertical and Horizontal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ertical and Horizontal design templat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entury Gothic"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entury Gothic" pitchFamily="34" charset="0"/>
          </a:defRPr>
        </a:defPPr>
      </a:lstStyle>
    </a:lnDef>
  </a:objectDefaults>
  <a:extraClrSchemeLst>
    <a:extraClrScheme>
      <a:clrScheme name="Vertical and Horizontal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ertical and Horizontal design template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ertical and Horizontal design template 3">
        <a:dk1>
          <a:srgbClr val="006666"/>
        </a:dk1>
        <a:lt1>
          <a:srgbClr val="FFFFFF"/>
        </a:lt1>
        <a:dk2>
          <a:srgbClr val="5E761C"/>
        </a:dk2>
        <a:lt2>
          <a:srgbClr val="777777"/>
        </a:lt2>
        <a:accent1>
          <a:srgbClr val="D5F470"/>
        </a:accent1>
        <a:accent2>
          <a:srgbClr val="EDCCFB"/>
        </a:accent2>
        <a:accent3>
          <a:srgbClr val="FFFFFF"/>
        </a:accent3>
        <a:accent4>
          <a:srgbClr val="005656"/>
        </a:accent4>
        <a:accent5>
          <a:srgbClr val="E7F8BB"/>
        </a:accent5>
        <a:accent6>
          <a:srgbClr val="D7B9E3"/>
        </a:accent6>
        <a:hlink>
          <a:srgbClr val="FF9933"/>
        </a:hlink>
        <a:folHlink>
          <a:srgbClr val="B2B2B2"/>
        </a:folHlink>
      </a:clrScheme>
      <a:clrMap bg1="lt1" tx1="dk1" bg2="lt2" tx2="dk2" accent1="accent1" accent2="accent2" accent3="accent3" accent4="accent4" accent5="accent5" accent6="accent6" hlink="hlink" folHlink="folHlink"/>
    </a:extraClrScheme>
    <a:extraClrScheme>
      <a:clrScheme name="Vertical and Horizontal design template 4">
        <a:dk1>
          <a:srgbClr val="000000"/>
        </a:dk1>
        <a:lt1>
          <a:srgbClr val="FFFFFF"/>
        </a:lt1>
        <a:dk2>
          <a:srgbClr val="000000"/>
        </a:dk2>
        <a:lt2>
          <a:srgbClr val="808080"/>
        </a:lt2>
        <a:accent1>
          <a:srgbClr val="D5F470"/>
        </a:accent1>
        <a:accent2>
          <a:srgbClr val="EDC9FB"/>
        </a:accent2>
        <a:accent3>
          <a:srgbClr val="FFFFFF"/>
        </a:accent3>
        <a:accent4>
          <a:srgbClr val="000000"/>
        </a:accent4>
        <a:accent5>
          <a:srgbClr val="E7F8BB"/>
        </a:accent5>
        <a:accent6>
          <a:srgbClr val="D7B6E3"/>
        </a:accent6>
        <a:hlink>
          <a:srgbClr val="BFC3FD"/>
        </a:hlink>
        <a:folHlink>
          <a:srgbClr val="B2B2B2"/>
        </a:folHlink>
      </a:clrScheme>
      <a:clrMap bg1="lt1" tx1="dk1" bg2="lt2" tx2="dk2" accent1="accent1" accent2="accent2" accent3="accent3" accent4="accent4" accent5="accent5" accent6="accent6" hlink="hlink" folHlink="folHlink"/>
    </a:extraClrScheme>
    <a:extraClrScheme>
      <a:clrScheme name="Vertical and Horizontal design template 5">
        <a:dk1>
          <a:srgbClr val="000000"/>
        </a:dk1>
        <a:lt1>
          <a:srgbClr val="FFFFFF"/>
        </a:lt1>
        <a:dk2>
          <a:srgbClr val="006600"/>
        </a:dk2>
        <a:lt2>
          <a:srgbClr val="808080"/>
        </a:lt2>
        <a:accent1>
          <a:srgbClr val="FF6237"/>
        </a:accent1>
        <a:accent2>
          <a:srgbClr val="5F7BF1"/>
        </a:accent2>
        <a:accent3>
          <a:srgbClr val="FFFFFF"/>
        </a:accent3>
        <a:accent4>
          <a:srgbClr val="000000"/>
        </a:accent4>
        <a:accent5>
          <a:srgbClr val="FFB7AE"/>
        </a:accent5>
        <a:accent6>
          <a:srgbClr val="556FDA"/>
        </a:accent6>
        <a:hlink>
          <a:srgbClr val="15DF1F"/>
        </a:hlink>
        <a:folHlink>
          <a:srgbClr val="B2B2B2"/>
        </a:folHlink>
      </a:clrScheme>
      <a:clrMap bg1="lt1" tx1="dk1" bg2="lt2" tx2="dk2" accent1="accent1" accent2="accent2" accent3="accent3" accent4="accent4" accent5="accent5" accent6="accent6" hlink="hlink" folHlink="folHlink"/>
    </a:extraClrScheme>
    <a:extraClrScheme>
      <a:clrScheme name="Vertical and Horizontal design template 6">
        <a:dk1>
          <a:srgbClr val="000000"/>
        </a:dk1>
        <a:lt1>
          <a:srgbClr val="FFFFFF"/>
        </a:lt1>
        <a:dk2>
          <a:srgbClr val="663300"/>
        </a:dk2>
        <a:lt2>
          <a:srgbClr val="808080"/>
        </a:lt2>
        <a:accent1>
          <a:srgbClr val="76C082"/>
        </a:accent1>
        <a:accent2>
          <a:srgbClr val="E3B06D"/>
        </a:accent2>
        <a:accent3>
          <a:srgbClr val="FFFFFF"/>
        </a:accent3>
        <a:accent4>
          <a:srgbClr val="000000"/>
        </a:accent4>
        <a:accent5>
          <a:srgbClr val="BDDCC1"/>
        </a:accent5>
        <a:accent6>
          <a:srgbClr val="CE9F62"/>
        </a:accent6>
        <a:hlink>
          <a:srgbClr val="D8EC42"/>
        </a:hlink>
        <a:folHlink>
          <a:srgbClr val="B2B2B2"/>
        </a:folHlink>
      </a:clrScheme>
      <a:clrMap bg1="lt1" tx1="dk1" bg2="lt2" tx2="dk2" accent1="accent1" accent2="accent2" accent3="accent3" accent4="accent4" accent5="accent5" accent6="accent6" hlink="hlink" folHlink="folHlink"/>
    </a:extraClrScheme>
    <a:extraClrScheme>
      <a:clrScheme name="Vertical and Horizontal design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Vertical and Horizontal design template 8">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Vertical and Horizontal design template 9">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ertical and Horizontal design template 10">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ertical and Horizontal design template 1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Vertical and Horizontal design template</Template>
  <TotalTime>1767</TotalTime>
  <Words>1058</Words>
  <Application>Microsoft Office PowerPoint</Application>
  <PresentationFormat>On-screen Show (4:3)</PresentationFormat>
  <Paragraphs>191</Paragraphs>
  <Slides>32</Slides>
  <Notes>10</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4" baseType="lpstr">
      <vt:lpstr>Vertical and Horizontal design template</vt:lpstr>
      <vt:lpstr>Document</vt:lpstr>
      <vt:lpstr>Pollution Prevention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Waste?</vt:lpstr>
      <vt:lpstr>PowerPoint Presentation</vt:lpstr>
      <vt:lpstr>PowerPoint Presentation</vt:lpstr>
      <vt:lpstr>Why Waste Reduction?</vt:lpstr>
      <vt:lpstr> </vt:lpstr>
      <vt:lpstr>Seven “Deadly” Process Wastes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Recognition Levels</vt:lpstr>
      <vt:lpstr>PowerPoint Presentation</vt:lpstr>
      <vt:lpstr>PowerPoint Presentation</vt:lpstr>
      <vt:lpstr>PowerPoint Presentation</vt:lpstr>
      <vt:lpstr>PowerPoint Presentation</vt:lpstr>
    </vt:vector>
  </TitlesOfParts>
  <Company>Department of Environmental Quality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Dianne Wilkins</dc:creator>
  <cp:lastModifiedBy>Dianne Wilkins</cp:lastModifiedBy>
  <cp:revision>49</cp:revision>
  <dcterms:created xsi:type="dcterms:W3CDTF">2007-09-10T18:08:23Z</dcterms:created>
  <dcterms:modified xsi:type="dcterms:W3CDTF">2015-06-12T21:38:58Z</dcterms:modified>
</cp:coreProperties>
</file>