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3" r:id="rId8"/>
    <p:sldId id="264" r:id="rId9"/>
    <p:sldId id="265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41" autoAdjust="0"/>
    <p:restoredTop sz="94629" autoAdjust="0"/>
  </p:normalViewPr>
  <p:slideViewPr>
    <p:cSldViewPr>
      <p:cViewPr>
        <p:scale>
          <a:sx n="90" d="100"/>
          <a:sy n="90" d="100"/>
        </p:scale>
        <p:origin x="-7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2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5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58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2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71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7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6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2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1642-CD9D-4FB6-B56B-56C349D973C4}" type="datetimeFigureOut">
              <a:rPr lang="en-US" smtClean="0"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81984-8258-426A-8230-969745D11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3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bg1">
                <a:lumMod val="95000"/>
              </a:schemeClr>
            </a:gs>
            <a:gs pos="73828">
              <a:srgbClr val="FFFFFF"/>
            </a:gs>
            <a:gs pos="72656">
              <a:srgbClr val="FFFFFF"/>
            </a:gs>
            <a:gs pos="70312">
              <a:srgbClr val="FFFFFF"/>
            </a:gs>
            <a:gs pos="65625">
              <a:srgbClr val="FFFFFF"/>
            </a:gs>
            <a:gs pos="56250">
              <a:srgbClr val="FFFFFF"/>
            </a:gs>
            <a:gs pos="37500">
              <a:srgbClr val="FFFFFF"/>
            </a:gs>
            <a:gs pos="0">
              <a:schemeClr val="bg1">
                <a:tint val="90000"/>
              </a:schemeClr>
            </a:gs>
            <a:gs pos="7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Hazardous Waste Container Management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6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Sufficient Aisle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Inappropriate, no aisle space. No way to inspect containers.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Appropriate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4" y="2971800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81326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8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</a:t>
            </a:r>
            <a:r>
              <a:rPr lang="en-US" dirty="0"/>
              <a:t>R</a:t>
            </a:r>
            <a:r>
              <a:rPr lang="en-US" dirty="0" smtClean="0"/>
              <a:t>eleases to Land, Air or Water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Don’t dump.</a:t>
            </a:r>
          </a:p>
          <a:p>
            <a:r>
              <a:rPr lang="en-US" dirty="0" smtClean="0"/>
              <a:t>Orthodichlorobenzene waste thrown out back.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15" y="3124200"/>
            <a:ext cx="402336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8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Weekly Storage Container Inspection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Containers in poor condition?</a:t>
            </a:r>
          </a:p>
          <a:p>
            <a:r>
              <a:rPr lang="en-US" dirty="0" smtClean="0"/>
              <a:t>Leaking?</a:t>
            </a:r>
          </a:p>
          <a:p>
            <a:r>
              <a:rPr lang="en-US" dirty="0" smtClean="0"/>
              <a:t>Accumulation start date?</a:t>
            </a:r>
          </a:p>
          <a:p>
            <a:r>
              <a:rPr lang="en-US" dirty="0" smtClean="0"/>
              <a:t>Labeling?</a:t>
            </a:r>
          </a:p>
          <a:p>
            <a:r>
              <a:rPr lang="en-US" dirty="0" smtClean="0"/>
              <a:t>Closed?</a:t>
            </a:r>
          </a:p>
          <a:p>
            <a:r>
              <a:rPr lang="en-US" dirty="0" smtClean="0"/>
              <a:t>Inventoried?</a:t>
            </a:r>
          </a:p>
          <a:p>
            <a:r>
              <a:rPr lang="en-US" dirty="0" smtClean="0"/>
              <a:t>Compatibility?</a:t>
            </a:r>
          </a:p>
          <a:p>
            <a:r>
              <a:rPr lang="en-US" dirty="0" smtClean="0"/>
              <a:t>Should have comments for corrections to problems.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522106" y="1575115"/>
          <a:ext cx="3908787" cy="4576134"/>
        </p:xfrm>
        <a:graphic>
          <a:graphicData uri="http://schemas.openxmlformats.org/drawingml/2006/table">
            <a:tbl>
              <a:tblPr firstRow="1" firstCol="1" bandRow="1"/>
              <a:tblGrid>
                <a:gridCol w="1954393"/>
                <a:gridCol w="955155"/>
                <a:gridCol w="999239"/>
              </a:tblGrid>
              <a:tr h="270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Requirement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Satellite Accumulation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180-Day Container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Must be in good condition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Must be compatible with waste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Must be closed except when adding or removing waste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Inspection requirement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None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Weekly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Labeling requirement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“Hazardous Waste” or other description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“Hazardous Waste”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Dating requirement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When 55 gallons (or 1 quart for acute waste) is exceeded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When waste first goes into container or full satellite container is moved to storage area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Length of storage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Unlimited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180 days (or 270 days if TSD facility is &gt; 200 miles away)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(30-day extension)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Volume in storage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 gallons or 1 quart for acute waste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13,227 </a:t>
                      </a:r>
                      <a:r>
                        <a:rPr lang="en-US" sz="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lbs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(6,000 kilograms)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84" marR="44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96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Containers in Good </a:t>
            </a:r>
            <a:r>
              <a:rPr lang="en-US" dirty="0"/>
              <a:t>C</a:t>
            </a:r>
            <a:r>
              <a:rPr lang="en-US" dirty="0" smtClean="0"/>
              <a:t>ondition?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Some issues here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Appropriate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6659"/>
            <a:ext cx="3291840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50899"/>
            <a:ext cx="3779520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1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Labels SA Container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Closed unless adding waste</a:t>
            </a:r>
          </a:p>
          <a:p>
            <a:r>
              <a:rPr lang="en-US" dirty="0" smtClean="0"/>
              <a:t>Satellite accumulation is stored at or near point of </a:t>
            </a:r>
            <a:r>
              <a:rPr lang="en-US" dirty="0" err="1" smtClean="0"/>
              <a:t>hw</a:t>
            </a:r>
            <a:r>
              <a:rPr lang="en-US" dirty="0" smtClean="0"/>
              <a:t> generation.</a:t>
            </a:r>
          </a:p>
          <a:p>
            <a:r>
              <a:rPr lang="en-US" dirty="0" smtClean="0"/>
              <a:t>Under control of operator</a:t>
            </a:r>
          </a:p>
          <a:p>
            <a:r>
              <a:rPr lang="en-US" dirty="0" smtClean="0"/>
              <a:t>Marked as HW or identification of contents</a:t>
            </a:r>
          </a:p>
          <a:p>
            <a:r>
              <a:rPr lang="en-US" dirty="0" smtClean="0"/>
              <a:t>Don’t date until container is full or ready for storage. Your 180 day clock begins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Moved to 180 day storage within three days of being filled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Storage Labeled “Hazardous Waste”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Closed</a:t>
            </a:r>
          </a:p>
          <a:p>
            <a:r>
              <a:rPr lang="en-US" dirty="0" smtClean="0"/>
              <a:t>Container is labeled as “hazardous waste”</a:t>
            </a:r>
          </a:p>
          <a:p>
            <a:r>
              <a:rPr lang="en-US" dirty="0" smtClean="0"/>
              <a:t>Has generator name and contact information</a:t>
            </a:r>
          </a:p>
          <a:p>
            <a:r>
              <a:rPr lang="en-US" dirty="0" smtClean="0"/>
              <a:t>Has EPA ID number</a:t>
            </a:r>
          </a:p>
          <a:p>
            <a:r>
              <a:rPr lang="en-US" dirty="0" smtClean="0"/>
              <a:t>Has the date that the drum was full or put in storage.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40280"/>
            <a:ext cx="3779520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19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Closed: Except When </a:t>
            </a:r>
            <a:r>
              <a:rPr lang="en-US" dirty="0"/>
              <a:t>A</a:t>
            </a:r>
            <a:r>
              <a:rPr lang="en-US" dirty="0" smtClean="0"/>
              <a:t>dding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No, not spill proof or vapor tight.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Yes, use of flip-top lids with clamp for quick access is Okay.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72" y="3352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1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Accumulation Start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Accumulation start date is on practically every label and can be misleading</a:t>
            </a:r>
          </a:p>
          <a:p>
            <a:r>
              <a:rPr lang="en-US" dirty="0" smtClean="0"/>
              <a:t>Regulations require storage date</a:t>
            </a:r>
          </a:p>
          <a:p>
            <a:r>
              <a:rPr lang="en-US" dirty="0" smtClean="0"/>
              <a:t>Containers being filled could be a satellite container and not require date</a:t>
            </a:r>
          </a:p>
          <a:p>
            <a:r>
              <a:rPr lang="en-US" dirty="0" smtClean="0"/>
              <a:t>Containers could be a storage container and require a date the minute one drop goes into the drum</a:t>
            </a:r>
          </a:p>
          <a:p>
            <a:r>
              <a:rPr lang="en-US" dirty="0" smtClean="0"/>
              <a:t>Understand how you wish to manage containers at your facility. Satellite, or storage?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What’s Wrong Here?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14528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Separation of Incompatible Wastes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Satellite: Great example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Storage: Incompatible waste separated by wall.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5" y="3124200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2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Store waste less than 180 days. 270 days if you ship over 200 miles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Not acceptable. Stored for almost  1 year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Acceptable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402336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29840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Storage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Store less than 6,000 kg (13,227 lbs.) at one time</a:t>
            </a:r>
          </a:p>
          <a:p>
            <a:r>
              <a:rPr lang="en-US" dirty="0" smtClean="0"/>
              <a:t>How many drums is this?</a:t>
            </a:r>
          </a:p>
          <a:p>
            <a:pPr lvl="1"/>
            <a:r>
              <a:rPr lang="en-US" dirty="0" smtClean="0"/>
              <a:t>Depends on density of waste. To estimate, the weight of 50 gallons of water is 417 lbs.(1 gallon=8.34 lbs.)</a:t>
            </a:r>
          </a:p>
          <a:p>
            <a:r>
              <a:rPr lang="en-US" dirty="0" smtClean="0"/>
              <a:t>Approximately 32 drums stored at one time.</a:t>
            </a:r>
          </a:p>
          <a:p>
            <a:r>
              <a:rPr lang="en-US" dirty="0" smtClean="0"/>
              <a:t>Most solvents are less dense than water. So they float on top of water (oil, gasoline).</a:t>
            </a:r>
          </a:p>
          <a:p>
            <a:r>
              <a:rPr lang="en-US" dirty="0" smtClean="0"/>
              <a:t>Some wastes are more dense. Lead contaminated soils, for example.</a:t>
            </a:r>
          </a:p>
          <a:p>
            <a:r>
              <a:rPr lang="en-US" dirty="0" smtClean="0"/>
              <a:t>Accumulating over 13,227 lbs. makes you a LQG.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524</Words>
  <Application>Microsoft Office PowerPoint</Application>
  <PresentationFormat>On-screen Show (4:3)</PresentationFormat>
  <Paragraphs>86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Hazardous Waste Container Management</vt:lpstr>
      <vt:lpstr>Are Containers in Good Condition?</vt:lpstr>
      <vt:lpstr>Labels SA Container</vt:lpstr>
      <vt:lpstr>Storage Labeled “Hazardous Waste”</vt:lpstr>
      <vt:lpstr>Closed: Except When Adding Waste</vt:lpstr>
      <vt:lpstr>Accumulation Start Date</vt:lpstr>
      <vt:lpstr>Separation of Incompatible Wastes</vt:lpstr>
      <vt:lpstr>Store waste less than 180 days. 270 days if you ship over 200 miles</vt:lpstr>
      <vt:lpstr>Storage Limits</vt:lpstr>
      <vt:lpstr>Sufficient Aisle Space</vt:lpstr>
      <vt:lpstr>No Releases to Land, Air or Water</vt:lpstr>
      <vt:lpstr>Weekly Storage Container Inspection</vt:lpstr>
    </vt:vector>
  </TitlesOfParts>
  <Company>ODEQ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Kirk, Ryan</dc:creator>
  <cp:lastModifiedBy>DEQUser</cp:lastModifiedBy>
  <cp:revision>71</cp:revision>
  <dcterms:created xsi:type="dcterms:W3CDTF">2015-05-28T23:16:09Z</dcterms:created>
  <dcterms:modified xsi:type="dcterms:W3CDTF">2015-06-17T19:41:52Z</dcterms:modified>
</cp:coreProperties>
</file>