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ED_3C9E44B6.xml" ContentType="application/vnd.ms-powerpoint.comments+xml"/>
  <Override PartName="/ppt/notesSlides/notesSlide6.xml" ContentType="application/vnd.openxmlformats-officedocument.presentationml.notesSlide+xml"/>
  <Override PartName="/ppt/comments/modernComment_192_770857CF.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xml" ContentType="application/inkml+xml"/>
  <Override PartName="/ppt/ink/ink2.xml" ContentType="application/inkml+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765" r:id="rId5"/>
    <p:sldMasterId id="2147483648" r:id="rId6"/>
  </p:sldMasterIdLst>
  <p:notesMasterIdLst>
    <p:notesMasterId r:id="rId47"/>
  </p:notesMasterIdLst>
  <p:sldIdLst>
    <p:sldId id="272" r:id="rId7"/>
    <p:sldId id="270" r:id="rId8"/>
    <p:sldId id="371" r:id="rId9"/>
    <p:sldId id="491" r:id="rId10"/>
    <p:sldId id="484" r:id="rId11"/>
    <p:sldId id="485" r:id="rId12"/>
    <p:sldId id="493" r:id="rId13"/>
    <p:sldId id="402" r:id="rId14"/>
    <p:sldId id="385" r:id="rId15"/>
    <p:sldId id="414" r:id="rId16"/>
    <p:sldId id="369" r:id="rId17"/>
    <p:sldId id="356" r:id="rId18"/>
    <p:sldId id="483" r:id="rId19"/>
    <p:sldId id="481" r:id="rId20"/>
    <p:sldId id="411" r:id="rId21"/>
    <p:sldId id="413" r:id="rId22"/>
    <p:sldId id="384" r:id="rId23"/>
    <p:sldId id="435" r:id="rId24"/>
    <p:sldId id="489" r:id="rId25"/>
    <p:sldId id="488" r:id="rId26"/>
    <p:sldId id="341" r:id="rId27"/>
    <p:sldId id="452" r:id="rId28"/>
    <p:sldId id="358" r:id="rId29"/>
    <p:sldId id="327" r:id="rId30"/>
    <p:sldId id="468" r:id="rId31"/>
    <p:sldId id="266" r:id="rId32"/>
    <p:sldId id="335" r:id="rId33"/>
    <p:sldId id="336" r:id="rId34"/>
    <p:sldId id="382" r:id="rId35"/>
    <p:sldId id="398" r:id="rId36"/>
    <p:sldId id="403" r:id="rId37"/>
    <p:sldId id="396" r:id="rId38"/>
    <p:sldId id="395" r:id="rId39"/>
    <p:sldId id="318" r:id="rId40"/>
    <p:sldId id="486" r:id="rId41"/>
    <p:sldId id="257" r:id="rId42"/>
    <p:sldId id="406" r:id="rId43"/>
    <p:sldId id="441" r:id="rId44"/>
    <p:sldId id="436" r:id="rId45"/>
    <p:sldId id="41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6BF437-3A1A-D74D-E06A-7271CC563F2C}" name="Teja Paruchuri" initials="TP" userId="S::teja.paruchuri@health.ok.gov::cb25a23b-5ac1-4979-97e3-25b75829096e" providerId="AD"/>
  <p188:author id="{1260974F-DF2F-9C76-163A-99FDBF0757EF}" name="Anna Anthony" initials="AA" userId="S::annaa@health.ok.gov::d10b8380-db7c-4bb2-aeae-a260af85de7c" providerId="AD"/>
  <p188:author id="{4EC552B6-15DA-4F71-FA9A-13808D8F5731}" name="Brent Calkin" initials="BC" userId="S::brentc@health.ok.gov::fe26feed-f53d-4a1e-81f5-42bae2aa8b90" providerId="AD"/>
  <p188:author id="{C9ACD3C0-A641-8D10-8656-5ACA585262BC}" name="Muhammad Khalil" initials="MK" userId="S::muhammadk@health.ok.gov::64be5bfe-b0d1-40a9-b254-7ea44c2626d4" providerId="AD"/>
  <p188:author id="{A2DBEDF0-7C99-3BCA-2BF1-2EBBF42BA545}" name="Margaret Archer" initials="MA" userId="S::margaret.archer@health.ok.gov::2991ac12-8bd6-4295-9ee6-2dac7a29c2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itlin Hixaon-Pope" initials="KH" lastIdx="36" clrIdx="0">
    <p:extLst>
      <p:ext uri="{19B8F6BF-5375-455C-9EA6-DF929625EA0E}">
        <p15:presenceInfo xmlns:p15="http://schemas.microsoft.com/office/powerpoint/2012/main" userId="S::kaitlinp@health.ok.gov::86e37652-972b-4632-b73f-170f0cfdeddd" providerId="AD"/>
      </p:ext>
    </p:extLst>
  </p:cmAuthor>
  <p:cmAuthor id="2" name="Erin Turner" initials="ET" lastIdx="33" clrIdx="1">
    <p:extLst>
      <p:ext uri="{19B8F6BF-5375-455C-9EA6-DF929625EA0E}">
        <p15:presenceInfo xmlns:p15="http://schemas.microsoft.com/office/powerpoint/2012/main" userId="S::erint@health.ok.gov::cef02151-8298-477e-bd71-d9656261939d" providerId="AD"/>
      </p:ext>
    </p:extLst>
  </p:cmAuthor>
  <p:cmAuthor id="3" name="Fauzia Khan" initials="FK" lastIdx="35" clrIdx="2">
    <p:extLst>
      <p:ext uri="{19B8F6BF-5375-455C-9EA6-DF929625EA0E}">
        <p15:presenceInfo xmlns:p15="http://schemas.microsoft.com/office/powerpoint/2012/main" userId="S::fauziak@health.ok.gov::adc4540a-c00e-42d4-b1a3-3123ec10ffbf" providerId="AD"/>
      </p:ext>
    </p:extLst>
  </p:cmAuthor>
  <p:cmAuthor id="4" name="Michael A Zaleski" initials="MZ" lastIdx="4" clrIdx="3">
    <p:extLst>
      <p:ext uri="{19B8F6BF-5375-455C-9EA6-DF929625EA0E}">
        <p15:presenceInfo xmlns:p15="http://schemas.microsoft.com/office/powerpoint/2012/main" userId="S::michaelz@health.ok.gov::7c10eccf-f01c-4c6f-a978-b10b910eafbc" providerId="AD"/>
      </p:ext>
    </p:extLst>
  </p:cmAuthor>
  <p:cmAuthor id="5" name="Kamilla Gazieva" initials="KG" lastIdx="11" clrIdx="4">
    <p:extLst>
      <p:ext uri="{19B8F6BF-5375-455C-9EA6-DF929625EA0E}">
        <p15:presenceInfo xmlns:p15="http://schemas.microsoft.com/office/powerpoint/2012/main" userId="S::kamilla.gazieva@health.ok.gov::8a96d16d-333d-4721-8c2f-62b13633d710" providerId="AD"/>
      </p:ext>
    </p:extLst>
  </p:cmAuthor>
  <p:cmAuthor id="6" name="Sonja K Claborn" initials="SC" lastIdx="10" clrIdx="5">
    <p:extLst>
      <p:ext uri="{19B8F6BF-5375-455C-9EA6-DF929625EA0E}">
        <p15:presenceInfo xmlns:p15="http://schemas.microsoft.com/office/powerpoint/2012/main" userId="S::sonjac@health.ok.gov::d4e6907b-a6f9-43e2-baf1-943dc3fb99c6" providerId="AD"/>
      </p:ext>
    </p:extLst>
  </p:cmAuthor>
  <p:cmAuthor id="7" name="Paula R Boatner" initials="PB" lastIdx="1" clrIdx="6">
    <p:extLst>
      <p:ext uri="{19B8F6BF-5375-455C-9EA6-DF929625EA0E}">
        <p15:presenceInfo xmlns:p15="http://schemas.microsoft.com/office/powerpoint/2012/main" userId="S::paularb@health.ok.gov::76813009-adce-4eab-9052-2a25df303ccc" providerId="AD"/>
      </p:ext>
    </p:extLst>
  </p:cmAuthor>
  <p:cmAuthor id="8" name="Margaret Archer" initials="MA" lastIdx="23" clrIdx="7">
    <p:extLst>
      <p:ext uri="{19B8F6BF-5375-455C-9EA6-DF929625EA0E}">
        <p15:presenceInfo xmlns:p15="http://schemas.microsoft.com/office/powerpoint/2012/main" userId="S::margaret.archer@health.ok.gov::2991ac12-8bd6-4295-9ee6-2dac7a29c2cb" providerId="AD"/>
      </p:ext>
    </p:extLst>
  </p:cmAuthor>
  <p:cmAuthor id="9" name="Brent Calkin" initials="BC" lastIdx="17" clrIdx="8">
    <p:extLst>
      <p:ext uri="{19B8F6BF-5375-455C-9EA6-DF929625EA0E}">
        <p15:presenceInfo xmlns:p15="http://schemas.microsoft.com/office/powerpoint/2012/main" userId="S::brentc@health.ok.gov::fe26feed-f53d-4a1e-81f5-42bae2aa8b90" providerId="AD"/>
      </p:ext>
    </p:extLst>
  </p:cmAuthor>
  <p:cmAuthor id="10" name="Anna Anthony" initials="AA" lastIdx="2" clrIdx="9">
    <p:extLst>
      <p:ext uri="{19B8F6BF-5375-455C-9EA6-DF929625EA0E}">
        <p15:presenceInfo xmlns:p15="http://schemas.microsoft.com/office/powerpoint/2012/main" userId="S::annaa@health.ok.gov::d10b8380-db7c-4bb2-aeae-a260af85de7c" providerId="AD"/>
      </p:ext>
    </p:extLst>
  </p:cmAuthor>
  <p:cmAuthor id="11" name="Teja Paruchuri" initials="TP" lastIdx="3" clrIdx="10">
    <p:extLst>
      <p:ext uri="{19B8F6BF-5375-455C-9EA6-DF929625EA0E}">
        <p15:presenceInfo xmlns:p15="http://schemas.microsoft.com/office/powerpoint/2012/main" userId="S::teja.paruchuri@health.ok.gov::cb25a23b-5ac1-4979-97e3-25b75829096e" providerId="AD"/>
      </p:ext>
    </p:extLst>
  </p:cmAuthor>
  <p:cmAuthor id="12" name="Tina M Shatto" initials="TS" lastIdx="4" clrIdx="11">
    <p:extLst>
      <p:ext uri="{19B8F6BF-5375-455C-9EA6-DF929625EA0E}">
        <p15:presenceInfo xmlns:p15="http://schemas.microsoft.com/office/powerpoint/2012/main" userId="S::tinas@health.ok.gov::9fed3792-ae61-4f9f-98ff-2fdbeef7db5d" providerId="AD"/>
      </p:ext>
    </p:extLst>
  </p:cmAuthor>
  <p:cmAuthor id="13" name="Myka N Saltsman" initials="MS" lastIdx="2" clrIdx="12">
    <p:extLst>
      <p:ext uri="{19B8F6BF-5375-455C-9EA6-DF929625EA0E}">
        <p15:presenceInfo xmlns:p15="http://schemas.microsoft.com/office/powerpoint/2012/main" userId="S::mykas@health.ok.gov::461884a9-a227-4391-b56c-6227cc38bb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892B0-773F-9D15-B609-9F074CFBE7A4}" v="43" dt="2022-07-01T15:08:05.247"/>
    <p1510:client id="{2116F8CD-0B43-4D3B-830F-742D3CC194F3}" v="1239" dt="2022-07-01T17:41:43.895"/>
    <p1510:client id="{575595D0-1A89-E074-D686-AC799894E147}" v="5" dt="2022-07-15T18:54:50.992"/>
    <p1510:client id="{BA1B0CA5-B005-D588-FC37-94904E8BF7DB}" v="5" dt="2022-07-12T14:41:19.182"/>
    <p1510:client id="{C5D55C02-8AB3-C361-4608-D2D8CED91374}" v="1" dt="2022-06-30T18:37:17.860"/>
    <p1510:client id="{D66A04E5-345D-4536-BCBD-15382102E187}" v="1242" dt="2022-07-01T17:05:58.553"/>
    <p1510:client id="{EDF74375-6B5B-3814-534E-D47858F0CE41}" v="61" dt="2022-07-01T15:22:48.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t Calkin" userId="S::brentc@health.ok.gov::fe26feed-f53d-4a1e-81f5-42bae2aa8b90" providerId="AD" clId="Web-{C5D55C02-8AB3-C361-4608-D2D8CED91374}"/>
    <pc:docChg chg="">
      <pc:chgData name="Brent Calkin" userId="S::brentc@health.ok.gov::fe26feed-f53d-4a1e-81f5-42bae2aa8b90" providerId="AD" clId="Web-{C5D55C02-8AB3-C361-4608-D2D8CED91374}" dt="2022-06-30T18:37:17.860" v="0"/>
      <pc:docMkLst>
        <pc:docMk/>
      </pc:docMkLst>
      <pc:sldChg chg="modCm">
        <pc:chgData name="Brent Calkin" userId="S::brentc@health.ok.gov::fe26feed-f53d-4a1e-81f5-42bae2aa8b90" providerId="AD" clId="Web-{C5D55C02-8AB3-C361-4608-D2D8CED91374}" dt="2022-06-30T18:37:17.860" v="0"/>
        <pc:sldMkLst>
          <pc:docMk/>
          <pc:sldMk cId="1017005238" sldId="493"/>
        </pc:sldMkLst>
      </pc:sldChg>
    </pc:docChg>
  </pc:docChgLst>
  <pc:docChgLst>
    <pc:chgData name="Margaret Archer" userId="2991ac12-8bd6-4295-9ee6-2dac7a29c2cb" providerId="ADAL" clId="{D66A04E5-345D-4536-BCBD-15382102E187}"/>
    <pc:docChg chg="undo custSel addSld delSld modSld">
      <pc:chgData name="Margaret Archer" userId="2991ac12-8bd6-4295-9ee6-2dac7a29c2cb" providerId="ADAL" clId="{D66A04E5-345D-4536-BCBD-15382102E187}" dt="2022-07-01T17:05:58.553" v="1242" actId="20577"/>
      <pc:docMkLst>
        <pc:docMk/>
      </pc:docMkLst>
      <pc:sldChg chg="modSp mod modNotesTx">
        <pc:chgData name="Margaret Archer" userId="2991ac12-8bd6-4295-9ee6-2dac7a29c2cb" providerId="ADAL" clId="{D66A04E5-345D-4536-BCBD-15382102E187}" dt="2022-07-01T17:02:45.194" v="1241" actId="20577"/>
        <pc:sldMkLst>
          <pc:docMk/>
          <pc:sldMk cId="3317450552" sldId="336"/>
        </pc:sldMkLst>
        <pc:spChg chg="mod">
          <ac:chgData name="Margaret Archer" userId="2991ac12-8bd6-4295-9ee6-2dac7a29c2cb" providerId="ADAL" clId="{D66A04E5-345D-4536-BCBD-15382102E187}" dt="2022-07-01T17:02:45.194" v="1241" actId="20577"/>
          <ac:spMkLst>
            <pc:docMk/>
            <pc:sldMk cId="3317450552" sldId="336"/>
            <ac:spMk id="3" creationId="{7C1ED6E5-97C9-47F3-9D1F-3AC4BDB8758A}"/>
          </ac:spMkLst>
        </pc:spChg>
      </pc:sldChg>
      <pc:sldChg chg="modSp mod">
        <pc:chgData name="Margaret Archer" userId="2991ac12-8bd6-4295-9ee6-2dac7a29c2cb" providerId="ADAL" clId="{D66A04E5-345D-4536-BCBD-15382102E187}" dt="2022-06-30T16:33:06.110" v="110" actId="20577"/>
        <pc:sldMkLst>
          <pc:docMk/>
          <pc:sldMk cId="3790589500" sldId="356"/>
        </pc:sldMkLst>
        <pc:spChg chg="mod">
          <ac:chgData name="Margaret Archer" userId="2991ac12-8bd6-4295-9ee6-2dac7a29c2cb" providerId="ADAL" clId="{D66A04E5-345D-4536-BCBD-15382102E187}" dt="2022-06-30T16:33:06.110" v="110" actId="20577"/>
          <ac:spMkLst>
            <pc:docMk/>
            <pc:sldMk cId="3790589500" sldId="356"/>
            <ac:spMk id="4" creationId="{9FF7331C-6E43-0440-8403-078E71A442F5}"/>
          </ac:spMkLst>
        </pc:spChg>
      </pc:sldChg>
      <pc:sldChg chg="addSp delSp modSp mod">
        <pc:chgData name="Margaret Archer" userId="2991ac12-8bd6-4295-9ee6-2dac7a29c2cb" providerId="ADAL" clId="{D66A04E5-345D-4536-BCBD-15382102E187}" dt="2022-07-01T15:35:31.204" v="672" actId="14100"/>
        <pc:sldMkLst>
          <pc:docMk/>
          <pc:sldMk cId="2936435795" sldId="468"/>
        </pc:sldMkLst>
        <pc:spChg chg="mod">
          <ac:chgData name="Margaret Archer" userId="2991ac12-8bd6-4295-9ee6-2dac7a29c2cb" providerId="ADAL" clId="{D66A04E5-345D-4536-BCBD-15382102E187}" dt="2022-07-01T15:33:12.831" v="656" actId="20577"/>
          <ac:spMkLst>
            <pc:docMk/>
            <pc:sldMk cId="2936435795" sldId="468"/>
            <ac:spMk id="3" creationId="{7C1ED6E5-97C9-47F3-9D1F-3AC4BDB8758A}"/>
          </ac:spMkLst>
        </pc:spChg>
        <pc:picChg chg="add del">
          <ac:chgData name="Margaret Archer" userId="2991ac12-8bd6-4295-9ee6-2dac7a29c2cb" providerId="ADAL" clId="{D66A04E5-345D-4536-BCBD-15382102E187}" dt="2022-07-01T15:34:15.870" v="658" actId="22"/>
          <ac:picMkLst>
            <pc:docMk/>
            <pc:sldMk cId="2936435795" sldId="468"/>
            <ac:picMk id="7" creationId="{23E165F7-7D47-0824-1102-12D4BA9C36DB}"/>
          </ac:picMkLst>
        </pc:picChg>
        <pc:picChg chg="add del mod">
          <ac:chgData name="Margaret Archer" userId="2991ac12-8bd6-4295-9ee6-2dac7a29c2cb" providerId="ADAL" clId="{D66A04E5-345D-4536-BCBD-15382102E187}" dt="2022-07-01T15:34:59.790" v="666" actId="478"/>
          <ac:picMkLst>
            <pc:docMk/>
            <pc:sldMk cId="2936435795" sldId="468"/>
            <ac:picMk id="9" creationId="{28EC4A1C-D7FA-BDC0-7E73-B5848BEE1B04}"/>
          </ac:picMkLst>
        </pc:picChg>
        <pc:picChg chg="add mod">
          <ac:chgData name="Margaret Archer" userId="2991ac12-8bd6-4295-9ee6-2dac7a29c2cb" providerId="ADAL" clId="{D66A04E5-345D-4536-BCBD-15382102E187}" dt="2022-07-01T15:35:31.204" v="672" actId="14100"/>
          <ac:picMkLst>
            <pc:docMk/>
            <pc:sldMk cId="2936435795" sldId="468"/>
            <ac:picMk id="11" creationId="{6499AFB9-5F96-563C-C710-E80B7F1B0E9D}"/>
          </ac:picMkLst>
        </pc:picChg>
      </pc:sldChg>
      <pc:sldChg chg="addSp delSp modSp mod modNotesTx">
        <pc:chgData name="Margaret Archer" userId="2991ac12-8bd6-4295-9ee6-2dac7a29c2cb" providerId="ADAL" clId="{D66A04E5-345D-4536-BCBD-15382102E187}" dt="2022-07-01T17:05:58.553" v="1242" actId="20577"/>
        <pc:sldMkLst>
          <pc:docMk/>
          <pc:sldMk cId="4291593964" sldId="483"/>
        </pc:sldMkLst>
        <pc:spChg chg="mod">
          <ac:chgData name="Margaret Archer" userId="2991ac12-8bd6-4295-9ee6-2dac7a29c2cb" providerId="ADAL" clId="{D66A04E5-345D-4536-BCBD-15382102E187}" dt="2022-06-30T16:29:07.458" v="80" actId="20577"/>
          <ac:spMkLst>
            <pc:docMk/>
            <pc:sldMk cId="4291593964" sldId="483"/>
            <ac:spMk id="2" creationId="{7A89FD0F-C022-4CFF-BC9C-E97ACE1CD7BC}"/>
          </ac:spMkLst>
        </pc:spChg>
        <pc:spChg chg="mod">
          <ac:chgData name="Margaret Archer" userId="2991ac12-8bd6-4295-9ee6-2dac7a29c2cb" providerId="ADAL" clId="{D66A04E5-345D-4536-BCBD-15382102E187}" dt="2022-06-30T16:45:27.615" v="449" actId="207"/>
          <ac:spMkLst>
            <pc:docMk/>
            <pc:sldMk cId="4291593964" sldId="483"/>
            <ac:spMk id="3" creationId="{5F505FD6-C38C-4C86-AFCF-516B709F644D}"/>
          </ac:spMkLst>
        </pc:spChg>
        <pc:picChg chg="del mod">
          <ac:chgData name="Margaret Archer" userId="2991ac12-8bd6-4295-9ee6-2dac7a29c2cb" providerId="ADAL" clId="{D66A04E5-345D-4536-BCBD-15382102E187}" dt="2022-06-30T16:40:41.102" v="414" actId="478"/>
          <ac:picMkLst>
            <pc:docMk/>
            <pc:sldMk cId="4291593964" sldId="483"/>
            <ac:picMk id="6" creationId="{68B4ABA6-30C5-D084-BC3C-17A86C3B158A}"/>
          </ac:picMkLst>
        </pc:picChg>
        <pc:picChg chg="add del mod">
          <ac:chgData name="Margaret Archer" userId="2991ac12-8bd6-4295-9ee6-2dac7a29c2cb" providerId="ADAL" clId="{D66A04E5-345D-4536-BCBD-15382102E187}" dt="2022-06-30T16:40:12.179" v="411" actId="478"/>
          <ac:picMkLst>
            <pc:docMk/>
            <pc:sldMk cId="4291593964" sldId="483"/>
            <ac:picMk id="8" creationId="{7716A7EA-E510-466B-8B50-D6AD038891F8}"/>
          </ac:picMkLst>
        </pc:picChg>
        <pc:picChg chg="add mod">
          <ac:chgData name="Margaret Archer" userId="2991ac12-8bd6-4295-9ee6-2dac7a29c2cb" providerId="ADAL" clId="{D66A04E5-345D-4536-BCBD-15382102E187}" dt="2022-06-30T16:40:56.794" v="417" actId="1076"/>
          <ac:picMkLst>
            <pc:docMk/>
            <pc:sldMk cId="4291593964" sldId="483"/>
            <ac:picMk id="11" creationId="{34639BE2-D352-4073-B0AF-8383CC31DE7B}"/>
          </ac:picMkLst>
        </pc:picChg>
      </pc:sldChg>
      <pc:sldChg chg="new del">
        <pc:chgData name="Margaret Archer" userId="2991ac12-8bd6-4295-9ee6-2dac7a29c2cb" providerId="ADAL" clId="{D66A04E5-345D-4536-BCBD-15382102E187}" dt="2022-06-30T16:28:19.825" v="44" actId="2696"/>
        <pc:sldMkLst>
          <pc:docMk/>
          <pc:sldMk cId="3815990992" sldId="493"/>
        </pc:sldMkLst>
      </pc:sldChg>
    </pc:docChg>
  </pc:docChgLst>
  <pc:docChgLst>
    <pc:chgData name="Brent Calkin" userId="S::brentc@health.ok.gov::fe26feed-f53d-4a1e-81f5-42bae2aa8b90" providerId="AD" clId="Web-{2F5C0F55-DBD8-2258-4874-CDDCEC77AC15}"/>
    <pc:docChg chg="addSld delSld modSld sldOrd">
      <pc:chgData name="Brent Calkin" userId="S::brentc@health.ok.gov::fe26feed-f53d-4a1e-81f5-42bae2aa8b90" providerId="AD" clId="Web-{2F5C0F55-DBD8-2258-4874-CDDCEC77AC15}" dt="2022-06-23T13:22:40.893" v="166" actId="20577"/>
      <pc:docMkLst>
        <pc:docMk/>
      </pc:docMkLst>
      <pc:sldChg chg="modSp">
        <pc:chgData name="Brent Calkin" userId="S::brentc@health.ok.gov::fe26feed-f53d-4a1e-81f5-42bae2aa8b90" providerId="AD" clId="Web-{2F5C0F55-DBD8-2258-4874-CDDCEC77AC15}" dt="2022-06-23T13:22:40.893" v="166" actId="20577"/>
        <pc:sldMkLst>
          <pc:docMk/>
          <pc:sldMk cId="2749453813" sldId="270"/>
        </pc:sldMkLst>
        <pc:spChg chg="mod">
          <ac:chgData name="Brent Calkin" userId="S::brentc@health.ok.gov::fe26feed-f53d-4a1e-81f5-42bae2aa8b90" providerId="AD" clId="Web-{2F5C0F55-DBD8-2258-4874-CDDCEC77AC15}" dt="2022-06-23T13:22:40.893" v="166" actId="20577"/>
          <ac:spMkLst>
            <pc:docMk/>
            <pc:sldMk cId="2749453813" sldId="270"/>
            <ac:spMk id="3" creationId="{00000000-0000-0000-0000-000000000000}"/>
          </ac:spMkLst>
        </pc:spChg>
      </pc:sldChg>
      <pc:sldChg chg="modSp ord">
        <pc:chgData name="Brent Calkin" userId="S::brentc@health.ok.gov::fe26feed-f53d-4a1e-81f5-42bae2aa8b90" providerId="AD" clId="Web-{2F5C0F55-DBD8-2258-4874-CDDCEC77AC15}" dt="2022-06-23T13:15:23.089" v="160" actId="20577"/>
        <pc:sldMkLst>
          <pc:docMk/>
          <pc:sldMk cId="2307811321" sldId="341"/>
        </pc:sldMkLst>
        <pc:spChg chg="mod">
          <ac:chgData name="Brent Calkin" userId="S::brentc@health.ok.gov::fe26feed-f53d-4a1e-81f5-42bae2aa8b90" providerId="AD" clId="Web-{2F5C0F55-DBD8-2258-4874-CDDCEC77AC15}" dt="2022-06-23T13:14:54.838" v="155" actId="20577"/>
          <ac:spMkLst>
            <pc:docMk/>
            <pc:sldMk cId="2307811321" sldId="341"/>
            <ac:spMk id="2" creationId="{0E979CAE-F21D-400D-BFDF-1DBCB74BBBE7}"/>
          </ac:spMkLst>
        </pc:spChg>
        <pc:spChg chg="mod">
          <ac:chgData name="Brent Calkin" userId="S::brentc@health.ok.gov::fe26feed-f53d-4a1e-81f5-42bae2aa8b90" providerId="AD" clId="Web-{2F5C0F55-DBD8-2258-4874-CDDCEC77AC15}" dt="2022-06-23T13:15:23.089" v="160" actId="20577"/>
          <ac:spMkLst>
            <pc:docMk/>
            <pc:sldMk cId="2307811321" sldId="341"/>
            <ac:spMk id="3" creationId="{96B36CD3-ADC6-4D4C-986F-7C8C0752D641}"/>
          </ac:spMkLst>
        </pc:spChg>
      </pc:sldChg>
      <pc:sldChg chg="mod modShow">
        <pc:chgData name="Brent Calkin" userId="S::brentc@health.ok.gov::fe26feed-f53d-4a1e-81f5-42bae2aa8b90" providerId="AD" clId="Web-{2F5C0F55-DBD8-2258-4874-CDDCEC77AC15}" dt="2022-06-23T13:21:55.173" v="162"/>
        <pc:sldMkLst>
          <pc:docMk/>
          <pc:sldMk cId="245405907" sldId="369"/>
        </pc:sldMkLst>
      </pc:sldChg>
      <pc:sldChg chg="del">
        <pc:chgData name="Brent Calkin" userId="S::brentc@health.ok.gov::fe26feed-f53d-4a1e-81f5-42bae2aa8b90" providerId="AD" clId="Web-{2F5C0F55-DBD8-2258-4874-CDDCEC77AC15}" dt="2022-06-23T13:05:37.892" v="85"/>
        <pc:sldMkLst>
          <pc:docMk/>
          <pc:sldMk cId="1188986819" sldId="409"/>
        </pc:sldMkLst>
      </pc:sldChg>
      <pc:sldChg chg="del ord">
        <pc:chgData name="Brent Calkin" userId="S::brentc@health.ok.gov::fe26feed-f53d-4a1e-81f5-42bae2aa8b90" providerId="AD" clId="Web-{2F5C0F55-DBD8-2258-4874-CDDCEC77AC15}" dt="2022-06-23T13:06:23.689" v="86"/>
        <pc:sldMkLst>
          <pc:docMk/>
          <pc:sldMk cId="634655803" sldId="424"/>
        </pc:sldMkLst>
      </pc:sldChg>
      <pc:sldChg chg="ord">
        <pc:chgData name="Brent Calkin" userId="S::brentc@health.ok.gov::fe26feed-f53d-4a1e-81f5-42bae2aa8b90" providerId="AD" clId="Web-{2F5C0F55-DBD8-2258-4874-CDDCEC77AC15}" dt="2022-06-23T13:15:44.136" v="161"/>
        <pc:sldMkLst>
          <pc:docMk/>
          <pc:sldMk cId="1608672659" sldId="452"/>
        </pc:sldMkLst>
      </pc:sldChg>
      <pc:sldChg chg="addSp delSp modSp">
        <pc:chgData name="Brent Calkin" userId="S::brentc@health.ok.gov::fe26feed-f53d-4a1e-81f5-42bae2aa8b90" providerId="AD" clId="Web-{2F5C0F55-DBD8-2258-4874-CDDCEC77AC15}" dt="2022-06-23T12:58:44.432" v="35" actId="14100"/>
        <pc:sldMkLst>
          <pc:docMk/>
          <pc:sldMk cId="3170263589" sldId="453"/>
        </pc:sldMkLst>
        <pc:picChg chg="add del">
          <ac:chgData name="Brent Calkin" userId="S::brentc@health.ok.gov::fe26feed-f53d-4a1e-81f5-42bae2aa8b90" providerId="AD" clId="Web-{2F5C0F55-DBD8-2258-4874-CDDCEC77AC15}" dt="2022-06-23T12:54:52.819" v="16"/>
          <ac:picMkLst>
            <pc:docMk/>
            <pc:sldMk cId="3170263589" sldId="453"/>
            <ac:picMk id="6" creationId="{018E877D-0700-6DAD-EF96-CB1687248126}"/>
          </ac:picMkLst>
        </pc:picChg>
        <pc:picChg chg="add del mod">
          <ac:chgData name="Brent Calkin" userId="S::brentc@health.ok.gov::fe26feed-f53d-4a1e-81f5-42bae2aa8b90" providerId="AD" clId="Web-{2F5C0F55-DBD8-2258-4874-CDDCEC77AC15}" dt="2022-06-23T12:53:31.755" v="14"/>
          <ac:picMkLst>
            <pc:docMk/>
            <pc:sldMk cId="3170263589" sldId="453"/>
            <ac:picMk id="7" creationId="{FF8D752A-C52D-9938-492D-2EB48EA59396}"/>
          </ac:picMkLst>
        </pc:picChg>
        <pc:picChg chg="del">
          <ac:chgData name="Brent Calkin" userId="S::brentc@health.ok.gov::fe26feed-f53d-4a1e-81f5-42bae2aa8b90" providerId="AD" clId="Web-{2F5C0F55-DBD8-2258-4874-CDDCEC77AC15}" dt="2022-06-23T12:56:31.617" v="25"/>
          <ac:picMkLst>
            <pc:docMk/>
            <pc:sldMk cId="3170263589" sldId="453"/>
            <ac:picMk id="8" creationId="{04C6B4C3-533B-BC5A-4DFE-5AF2449882D2}"/>
          </ac:picMkLst>
        </pc:picChg>
        <pc:picChg chg="add del mod">
          <ac:chgData name="Brent Calkin" userId="S::brentc@health.ok.gov::fe26feed-f53d-4a1e-81f5-42bae2aa8b90" providerId="AD" clId="Web-{2F5C0F55-DBD8-2258-4874-CDDCEC77AC15}" dt="2022-06-23T12:54:59.991" v="18"/>
          <ac:picMkLst>
            <pc:docMk/>
            <pc:sldMk cId="3170263589" sldId="453"/>
            <ac:picMk id="9" creationId="{E76C1BB8-BBF2-C9B1-AA9E-C08DEFC0E92B}"/>
          </ac:picMkLst>
        </pc:picChg>
        <pc:picChg chg="add mod">
          <ac:chgData name="Brent Calkin" userId="S::brentc@health.ok.gov::fe26feed-f53d-4a1e-81f5-42bae2aa8b90" providerId="AD" clId="Web-{2F5C0F55-DBD8-2258-4874-CDDCEC77AC15}" dt="2022-06-23T12:58:35.510" v="33" actId="14100"/>
          <ac:picMkLst>
            <pc:docMk/>
            <pc:sldMk cId="3170263589" sldId="453"/>
            <ac:picMk id="10" creationId="{0807F9A6-8BE2-CBE0-9CBC-4AEB9814F3CD}"/>
          </ac:picMkLst>
        </pc:picChg>
        <pc:picChg chg="add mod">
          <ac:chgData name="Brent Calkin" userId="S::brentc@health.ok.gov::fe26feed-f53d-4a1e-81f5-42bae2aa8b90" providerId="AD" clId="Web-{2F5C0F55-DBD8-2258-4874-CDDCEC77AC15}" dt="2022-06-23T12:58:44.432" v="35" actId="14100"/>
          <ac:picMkLst>
            <pc:docMk/>
            <pc:sldMk cId="3170263589" sldId="453"/>
            <ac:picMk id="12" creationId="{8641BD4D-2027-9A5A-67DE-00BC6C8C5AB6}"/>
          </ac:picMkLst>
        </pc:picChg>
      </pc:sldChg>
      <pc:sldChg chg="addSp delSp modSp new mod ord setBg setClrOvrMap">
        <pc:chgData name="Brent Calkin" userId="S::brentc@health.ok.gov::fe26feed-f53d-4a1e-81f5-42bae2aa8b90" providerId="AD" clId="Web-{2F5C0F55-DBD8-2258-4874-CDDCEC77AC15}" dt="2022-06-23T13:14:22.494" v="132"/>
        <pc:sldMkLst>
          <pc:docMk/>
          <pc:sldMk cId="1921630030" sldId="488"/>
        </pc:sldMkLst>
        <pc:spChg chg="del mod ord">
          <ac:chgData name="Brent Calkin" userId="S::brentc@health.ok.gov::fe26feed-f53d-4a1e-81f5-42bae2aa8b90" providerId="AD" clId="Web-{2F5C0F55-DBD8-2258-4874-CDDCEC77AC15}" dt="2022-06-23T13:13:33.446" v="129"/>
          <ac:spMkLst>
            <pc:docMk/>
            <pc:sldMk cId="1921630030" sldId="488"/>
            <ac:spMk id="2" creationId="{C8BA39DB-ADF0-D38C-1858-C1528DC4C873}"/>
          </ac:spMkLst>
        </pc:spChg>
        <pc:spChg chg="del">
          <ac:chgData name="Brent Calkin" userId="S::brentc@health.ok.gov::fe26feed-f53d-4a1e-81f5-42bae2aa8b90" providerId="AD" clId="Web-{2F5C0F55-DBD8-2258-4874-CDDCEC77AC15}" dt="2022-06-23T13:03:40.890" v="38"/>
          <ac:spMkLst>
            <pc:docMk/>
            <pc:sldMk cId="1921630030" sldId="488"/>
            <ac:spMk id="3" creationId="{52F50220-9641-7293-CFDD-68F221AB4BAD}"/>
          </ac:spMkLst>
        </pc:spChg>
        <pc:spChg chg="mod ord">
          <ac:chgData name="Brent Calkin" userId="S::brentc@health.ok.gov::fe26feed-f53d-4a1e-81f5-42bae2aa8b90" providerId="AD" clId="Web-{2F5C0F55-DBD8-2258-4874-CDDCEC77AC15}" dt="2022-06-23T13:13:33.446" v="129"/>
          <ac:spMkLst>
            <pc:docMk/>
            <pc:sldMk cId="1921630030" sldId="488"/>
            <ac:spMk id="4" creationId="{DB0C755D-693B-26F2-EAFC-17F878A22CFC}"/>
          </ac:spMkLst>
        </pc:spChg>
        <pc:spChg chg="mod">
          <ac:chgData name="Brent Calkin" userId="S::brentc@health.ok.gov::fe26feed-f53d-4a1e-81f5-42bae2aa8b90" providerId="AD" clId="Web-{2F5C0F55-DBD8-2258-4874-CDDCEC77AC15}" dt="2022-06-23T13:13:33.446" v="129"/>
          <ac:spMkLst>
            <pc:docMk/>
            <pc:sldMk cId="1921630030" sldId="488"/>
            <ac:spMk id="5" creationId="{207C14E6-0256-510B-E7DD-F2F9A64BF91F}"/>
          </ac:spMkLst>
        </pc:spChg>
        <pc:spChg chg="add del">
          <ac:chgData name="Brent Calkin" userId="S::brentc@health.ok.gov::fe26feed-f53d-4a1e-81f5-42bae2aa8b90" providerId="AD" clId="Web-{2F5C0F55-DBD8-2258-4874-CDDCEC77AC15}" dt="2022-06-23T13:08:23.941" v="91"/>
          <ac:spMkLst>
            <pc:docMk/>
            <pc:sldMk cId="1921630030" sldId="488"/>
            <ac:spMk id="8" creationId="{5733D2AA-C321-029B-146D-8479D985D0C3}"/>
          </ac:spMkLst>
        </pc:spChg>
        <pc:spChg chg="add del">
          <ac:chgData name="Brent Calkin" userId="S::brentc@health.ok.gov::fe26feed-f53d-4a1e-81f5-42bae2aa8b90" providerId="AD" clId="Web-{2F5C0F55-DBD8-2258-4874-CDDCEC77AC15}" dt="2022-06-23T13:08:30.098" v="93"/>
          <ac:spMkLst>
            <pc:docMk/>
            <pc:sldMk cId="1921630030" sldId="488"/>
            <ac:spMk id="9" creationId="{3CD9DF72-87A3-404E-A828-84CBF11A8303}"/>
          </ac:spMkLst>
        </pc:spChg>
        <pc:spChg chg="add del">
          <ac:chgData name="Brent Calkin" userId="S::brentc@health.ok.gov::fe26feed-f53d-4a1e-81f5-42bae2aa8b90" providerId="AD" clId="Web-{2F5C0F55-DBD8-2258-4874-CDDCEC77AC15}" dt="2022-06-23T13:08:21.519" v="89"/>
          <ac:spMkLst>
            <pc:docMk/>
            <pc:sldMk cId="1921630030" sldId="488"/>
            <ac:spMk id="10" creationId="{817A9823-C571-6FF6-41EA-CBD2B26285F8}"/>
          </ac:spMkLst>
        </pc:spChg>
        <pc:spChg chg="add del">
          <ac:chgData name="Brent Calkin" userId="S::brentc@health.ok.gov::fe26feed-f53d-4a1e-81f5-42bae2aa8b90" providerId="AD" clId="Web-{2F5C0F55-DBD8-2258-4874-CDDCEC77AC15}" dt="2022-06-23T13:08:30.098" v="93"/>
          <ac:spMkLst>
            <pc:docMk/>
            <pc:sldMk cId="1921630030" sldId="488"/>
            <ac:spMk id="12" creationId="{E5287BBB-0D3D-0C52-DDF1-6A2FA097CF2D}"/>
          </ac:spMkLst>
        </pc:spChg>
        <pc:spChg chg="add del">
          <ac:chgData name="Brent Calkin" userId="S::brentc@health.ok.gov::fe26feed-f53d-4a1e-81f5-42bae2aa8b90" providerId="AD" clId="Web-{2F5C0F55-DBD8-2258-4874-CDDCEC77AC15}" dt="2022-06-23T13:08:21.519" v="89"/>
          <ac:spMkLst>
            <pc:docMk/>
            <pc:sldMk cId="1921630030" sldId="488"/>
            <ac:spMk id="13" creationId="{E45CA849-654C-4173-AD99-B3A2528275F5}"/>
          </ac:spMkLst>
        </pc:spChg>
        <pc:spChg chg="add del">
          <ac:chgData name="Brent Calkin" userId="S::brentc@health.ok.gov::fe26feed-f53d-4a1e-81f5-42bae2aa8b90" providerId="AD" clId="Web-{2F5C0F55-DBD8-2258-4874-CDDCEC77AC15}" dt="2022-06-23T13:08:32.551" v="95"/>
          <ac:spMkLst>
            <pc:docMk/>
            <pc:sldMk cId="1921630030" sldId="488"/>
            <ac:spMk id="14" creationId="{86295E7F-EA66-480B-B001-C8BE7CD61903}"/>
          </ac:spMkLst>
        </pc:spChg>
        <pc:spChg chg="add del">
          <ac:chgData name="Brent Calkin" userId="S::brentc@health.ok.gov::fe26feed-f53d-4a1e-81f5-42bae2aa8b90" providerId="AD" clId="Web-{2F5C0F55-DBD8-2258-4874-CDDCEC77AC15}" dt="2022-06-23T13:08:21.519" v="89"/>
          <ac:spMkLst>
            <pc:docMk/>
            <pc:sldMk cId="1921630030" sldId="488"/>
            <ac:spMk id="15" creationId="{3E23A947-2D45-4208-AE2B-64948C87A3EB}"/>
          </ac:spMkLst>
        </pc:spChg>
        <pc:spChg chg="add del">
          <ac:chgData name="Brent Calkin" userId="S::brentc@health.ok.gov::fe26feed-f53d-4a1e-81f5-42bae2aa8b90" providerId="AD" clId="Web-{2F5C0F55-DBD8-2258-4874-CDDCEC77AC15}" dt="2022-06-23T13:08:21.519" v="89"/>
          <ac:spMkLst>
            <pc:docMk/>
            <pc:sldMk cId="1921630030" sldId="488"/>
            <ac:spMk id="17" creationId="{E5BBB0F9-6A59-4D02-A9C7-A2D6516684CE}"/>
          </ac:spMkLst>
        </pc:spChg>
        <pc:spChg chg="add del">
          <ac:chgData name="Brent Calkin" userId="S::brentc@health.ok.gov::fe26feed-f53d-4a1e-81f5-42bae2aa8b90" providerId="AD" clId="Web-{2F5C0F55-DBD8-2258-4874-CDDCEC77AC15}" dt="2022-06-23T13:10:36.178" v="115"/>
          <ac:spMkLst>
            <pc:docMk/>
            <pc:sldMk cId="1921630030" sldId="488"/>
            <ac:spMk id="18" creationId="{D38A241E-0395-41E5-8607-BAA2799A4374}"/>
          </ac:spMkLst>
        </pc:spChg>
        <pc:spChg chg="add del">
          <ac:chgData name="Brent Calkin" userId="S::brentc@health.ok.gov::fe26feed-f53d-4a1e-81f5-42bae2aa8b90" providerId="AD" clId="Web-{2F5C0F55-DBD8-2258-4874-CDDCEC77AC15}" dt="2022-06-23T13:11:20.194" v="120"/>
          <ac:spMkLst>
            <pc:docMk/>
            <pc:sldMk cId="1921630030" sldId="488"/>
            <ac:spMk id="20" creationId="{FF9B822F-893E-44C8-963C-64F50ACECBB2}"/>
          </ac:spMkLst>
        </pc:spChg>
        <pc:spChg chg="add del">
          <ac:chgData name="Brent Calkin" userId="S::brentc@health.ok.gov::fe26feed-f53d-4a1e-81f5-42bae2aa8b90" providerId="AD" clId="Web-{2F5C0F55-DBD8-2258-4874-CDDCEC77AC15}" dt="2022-06-23T13:11:20.194" v="120"/>
          <ac:spMkLst>
            <pc:docMk/>
            <pc:sldMk cId="1921630030" sldId="488"/>
            <ac:spMk id="21" creationId="{EBF87945-A001-489F-9D9B-7D9435F0B9CA}"/>
          </ac:spMkLst>
        </pc:spChg>
        <pc:spChg chg="add del">
          <ac:chgData name="Brent Calkin" userId="S::brentc@health.ok.gov::fe26feed-f53d-4a1e-81f5-42bae2aa8b90" providerId="AD" clId="Web-{2F5C0F55-DBD8-2258-4874-CDDCEC77AC15}" dt="2022-06-23T13:11:20.194" v="120"/>
          <ac:spMkLst>
            <pc:docMk/>
            <pc:sldMk cId="1921630030" sldId="488"/>
            <ac:spMk id="22" creationId="{AEF5FC08-0969-77C1-B1DD-D49405E61978}"/>
          </ac:spMkLst>
        </pc:spChg>
        <pc:spChg chg="add del">
          <ac:chgData name="Brent Calkin" userId="S::brentc@health.ok.gov::fe26feed-f53d-4a1e-81f5-42bae2aa8b90" providerId="AD" clId="Web-{2F5C0F55-DBD8-2258-4874-CDDCEC77AC15}" dt="2022-06-23T13:13:33.446" v="129"/>
          <ac:spMkLst>
            <pc:docMk/>
            <pc:sldMk cId="1921630030" sldId="488"/>
            <ac:spMk id="27" creationId="{BE13943F-CFF4-4097-BBA8-20BDDF6E4A08}"/>
          </ac:spMkLst>
        </pc:spChg>
        <pc:picChg chg="add mod ord modCrop">
          <ac:chgData name="Brent Calkin" userId="S::brentc@health.ok.gov::fe26feed-f53d-4a1e-81f5-42bae2aa8b90" providerId="AD" clId="Web-{2F5C0F55-DBD8-2258-4874-CDDCEC77AC15}" dt="2022-06-23T13:13:33.446" v="129"/>
          <ac:picMkLst>
            <pc:docMk/>
            <pc:sldMk cId="1921630030" sldId="488"/>
            <ac:picMk id="6" creationId="{E78D34C9-A870-1B84-5C68-24C538AC6B38}"/>
          </ac:picMkLst>
        </pc:picChg>
        <pc:cxnChg chg="add del">
          <ac:chgData name="Brent Calkin" userId="S::brentc@health.ok.gov::fe26feed-f53d-4a1e-81f5-42bae2aa8b90" providerId="AD" clId="Web-{2F5C0F55-DBD8-2258-4874-CDDCEC77AC15}" dt="2022-06-23T13:08:30.098" v="93"/>
          <ac:cxnSpMkLst>
            <pc:docMk/>
            <pc:sldMk cId="1921630030" sldId="488"/>
            <ac:cxnSpMk id="11" creationId="{20E3A342-4D61-4E3F-AF90-1AB42AEB96CC}"/>
          </ac:cxnSpMkLst>
        </pc:cxnChg>
        <pc:cxnChg chg="add del">
          <ac:chgData name="Brent Calkin" userId="S::brentc@health.ok.gov::fe26feed-f53d-4a1e-81f5-42bae2aa8b90" providerId="AD" clId="Web-{2F5C0F55-DBD8-2258-4874-CDDCEC77AC15}" dt="2022-06-23T13:08:32.551" v="95"/>
          <ac:cxnSpMkLst>
            <pc:docMk/>
            <pc:sldMk cId="1921630030" sldId="488"/>
            <ac:cxnSpMk id="16" creationId="{E126E481-B945-4179-BD79-05E96E9B29E1}"/>
          </ac:cxnSpMkLst>
        </pc:cxnChg>
        <pc:cxnChg chg="add del">
          <ac:chgData name="Brent Calkin" userId="S::brentc@health.ok.gov::fe26feed-f53d-4a1e-81f5-42bae2aa8b90" providerId="AD" clId="Web-{2F5C0F55-DBD8-2258-4874-CDDCEC77AC15}" dt="2022-06-23T13:10:36.178" v="115"/>
          <ac:cxnSpMkLst>
            <pc:docMk/>
            <pc:sldMk cId="1921630030" sldId="488"/>
            <ac:cxnSpMk id="19" creationId="{CE352288-84AD-4CA8-BCD5-76C29D34E1DB}"/>
          </ac:cxnSpMkLst>
        </pc:cxnChg>
      </pc:sldChg>
      <pc:sldChg chg="addSp delSp modSp new mod ord setBg setClrOvrMap">
        <pc:chgData name="Brent Calkin" userId="S::brentc@health.ok.gov::fe26feed-f53d-4a1e-81f5-42bae2aa8b90" providerId="AD" clId="Web-{2F5C0F55-DBD8-2258-4874-CDDCEC77AC15}" dt="2022-06-23T13:14:19.400" v="131"/>
        <pc:sldMkLst>
          <pc:docMk/>
          <pc:sldMk cId="3760493494" sldId="489"/>
        </pc:sldMkLst>
        <pc:spChg chg="mod ord">
          <ac:chgData name="Brent Calkin" userId="S::brentc@health.ok.gov::fe26feed-f53d-4a1e-81f5-42bae2aa8b90" providerId="AD" clId="Web-{2F5C0F55-DBD8-2258-4874-CDDCEC77AC15}" dt="2022-06-23T13:10:57.053" v="117"/>
          <ac:spMkLst>
            <pc:docMk/>
            <pc:sldMk cId="3760493494" sldId="489"/>
            <ac:spMk id="2" creationId="{3151A9CD-CD22-AEE3-3897-CB20593B03F0}"/>
          </ac:spMkLst>
        </pc:spChg>
        <pc:spChg chg="del">
          <ac:chgData name="Brent Calkin" userId="S::brentc@health.ok.gov::fe26feed-f53d-4a1e-81f5-42bae2aa8b90" providerId="AD" clId="Web-{2F5C0F55-DBD8-2258-4874-CDDCEC77AC15}" dt="2022-06-23T13:04:15.859" v="41"/>
          <ac:spMkLst>
            <pc:docMk/>
            <pc:sldMk cId="3760493494" sldId="489"/>
            <ac:spMk id="3" creationId="{17A363D9-F686-34EA-E176-93B15CB63B6F}"/>
          </ac:spMkLst>
        </pc:spChg>
        <pc:spChg chg="mod ord">
          <ac:chgData name="Brent Calkin" userId="S::brentc@health.ok.gov::fe26feed-f53d-4a1e-81f5-42bae2aa8b90" providerId="AD" clId="Web-{2F5C0F55-DBD8-2258-4874-CDDCEC77AC15}" dt="2022-06-23T13:10:57.053" v="117"/>
          <ac:spMkLst>
            <pc:docMk/>
            <pc:sldMk cId="3760493494" sldId="489"/>
            <ac:spMk id="4" creationId="{7AF45889-84DC-81E6-0E9A-A5637D51CA20}"/>
          </ac:spMkLst>
        </pc:spChg>
        <pc:spChg chg="mod">
          <ac:chgData name="Brent Calkin" userId="S::brentc@health.ok.gov::fe26feed-f53d-4a1e-81f5-42bae2aa8b90" providerId="AD" clId="Web-{2F5C0F55-DBD8-2258-4874-CDDCEC77AC15}" dt="2022-06-23T13:10:57.053" v="117"/>
          <ac:spMkLst>
            <pc:docMk/>
            <pc:sldMk cId="3760493494" sldId="489"/>
            <ac:spMk id="5" creationId="{78AEC0BC-D35E-3FD3-E3CE-F38F95C16B7C}"/>
          </ac:spMkLst>
        </pc:spChg>
        <pc:spChg chg="add del">
          <ac:chgData name="Brent Calkin" userId="S::brentc@health.ok.gov::fe26feed-f53d-4a1e-81f5-42bae2aa8b90" providerId="AD" clId="Web-{2F5C0F55-DBD8-2258-4874-CDDCEC77AC15}" dt="2022-06-23T13:09:15.052" v="106"/>
          <ac:spMkLst>
            <pc:docMk/>
            <pc:sldMk cId="3760493494" sldId="489"/>
            <ac:spMk id="11" creationId="{86295E7F-EA66-480B-B001-C8BE7CD61903}"/>
          </ac:spMkLst>
        </pc:spChg>
        <pc:spChg chg="add del">
          <ac:chgData name="Brent Calkin" userId="S::brentc@health.ok.gov::fe26feed-f53d-4a1e-81f5-42bae2aa8b90" providerId="AD" clId="Web-{2F5C0F55-DBD8-2258-4874-CDDCEC77AC15}" dt="2022-06-23T13:09:11.317" v="103"/>
          <ac:spMkLst>
            <pc:docMk/>
            <pc:sldMk cId="3760493494" sldId="489"/>
            <ac:spMk id="15" creationId="{9B76D444-2756-434F-AE61-96D69830C13E}"/>
          </ac:spMkLst>
        </pc:spChg>
        <pc:spChg chg="add del">
          <ac:chgData name="Brent Calkin" userId="S::brentc@health.ok.gov::fe26feed-f53d-4a1e-81f5-42bae2aa8b90" providerId="AD" clId="Web-{2F5C0F55-DBD8-2258-4874-CDDCEC77AC15}" dt="2022-06-23T13:09:15.036" v="105"/>
          <ac:spMkLst>
            <pc:docMk/>
            <pc:sldMk cId="3760493494" sldId="489"/>
            <ac:spMk id="16" creationId="{FF9B822F-893E-44C8-963C-64F50ACECBB2}"/>
          </ac:spMkLst>
        </pc:spChg>
        <pc:spChg chg="add del">
          <ac:chgData name="Brent Calkin" userId="S::brentc@health.ok.gov::fe26feed-f53d-4a1e-81f5-42bae2aa8b90" providerId="AD" clId="Web-{2F5C0F55-DBD8-2258-4874-CDDCEC77AC15}" dt="2022-06-23T13:09:11.317" v="103"/>
          <ac:spMkLst>
            <pc:docMk/>
            <pc:sldMk cId="3760493494" sldId="489"/>
            <ac:spMk id="17" creationId="{1DC967D9-2C59-EEA3-D0DD-F6E4F3232813}"/>
          </ac:spMkLst>
        </pc:spChg>
        <pc:spChg chg="add del">
          <ac:chgData name="Brent Calkin" userId="S::brentc@health.ok.gov::fe26feed-f53d-4a1e-81f5-42bae2aa8b90" providerId="AD" clId="Web-{2F5C0F55-DBD8-2258-4874-CDDCEC77AC15}" dt="2022-06-23T13:09:03.411" v="101"/>
          <ac:spMkLst>
            <pc:docMk/>
            <pc:sldMk cId="3760493494" sldId="489"/>
            <ac:spMk id="18" creationId="{86295E7F-EA66-480B-B001-C8BE7CD61903}"/>
          </ac:spMkLst>
        </pc:spChg>
        <pc:spChg chg="add del">
          <ac:chgData name="Brent Calkin" userId="S::brentc@health.ok.gov::fe26feed-f53d-4a1e-81f5-42bae2aa8b90" providerId="AD" clId="Web-{2F5C0F55-DBD8-2258-4874-CDDCEC77AC15}" dt="2022-06-23T13:09:15.036" v="105"/>
          <ac:spMkLst>
            <pc:docMk/>
            <pc:sldMk cId="3760493494" sldId="489"/>
            <ac:spMk id="19" creationId="{EBF87945-A001-489F-9D9B-7D9435F0B9CA}"/>
          </ac:spMkLst>
        </pc:spChg>
        <pc:spChg chg="add del">
          <ac:chgData name="Brent Calkin" userId="S::brentc@health.ok.gov::fe26feed-f53d-4a1e-81f5-42bae2aa8b90" providerId="AD" clId="Web-{2F5C0F55-DBD8-2258-4874-CDDCEC77AC15}" dt="2022-06-23T13:09:15.036" v="105"/>
          <ac:spMkLst>
            <pc:docMk/>
            <pc:sldMk cId="3760493494" sldId="489"/>
            <ac:spMk id="21" creationId="{63DB197B-83AF-5D39-FE0C-46B9FAA2CF2E}"/>
          </ac:spMkLst>
        </pc:spChg>
        <pc:spChg chg="add del">
          <ac:chgData name="Brent Calkin" userId="S::brentc@health.ok.gov::fe26feed-f53d-4a1e-81f5-42bae2aa8b90" providerId="AD" clId="Web-{2F5C0F55-DBD8-2258-4874-CDDCEC77AC15}" dt="2022-06-23T13:09:11.317" v="103"/>
          <ac:spMkLst>
            <pc:docMk/>
            <pc:sldMk cId="3760493494" sldId="489"/>
            <ac:spMk id="22" creationId="{A27B6159-7734-4564-9E0F-C4BC43C36E52}"/>
          </ac:spMkLst>
        </pc:spChg>
        <pc:spChg chg="add del">
          <ac:chgData name="Brent Calkin" userId="S::brentc@health.ok.gov::fe26feed-f53d-4a1e-81f5-42bae2aa8b90" providerId="AD" clId="Web-{2F5C0F55-DBD8-2258-4874-CDDCEC77AC15}" dt="2022-06-23T13:09:32.646" v="112"/>
          <ac:spMkLst>
            <pc:docMk/>
            <pc:sldMk cId="3760493494" sldId="489"/>
            <ac:spMk id="23" creationId="{7FEAE179-C525-48F3-AD47-0E9E2B6F2E2E}"/>
          </ac:spMkLst>
        </pc:spChg>
        <pc:spChg chg="add del">
          <ac:chgData name="Brent Calkin" userId="S::brentc@health.ok.gov::fe26feed-f53d-4a1e-81f5-42bae2aa8b90" providerId="AD" clId="Web-{2F5C0F55-DBD8-2258-4874-CDDCEC77AC15}" dt="2022-06-23T13:09:32.646" v="112"/>
          <ac:spMkLst>
            <pc:docMk/>
            <pc:sldMk cId="3760493494" sldId="489"/>
            <ac:spMk id="25" creationId="{95C8260E-968F-44E8-A823-ABB431311926}"/>
          </ac:spMkLst>
        </pc:spChg>
        <pc:spChg chg="add del">
          <ac:chgData name="Brent Calkin" userId="S::brentc@health.ok.gov::fe26feed-f53d-4a1e-81f5-42bae2aa8b90" providerId="AD" clId="Web-{2F5C0F55-DBD8-2258-4874-CDDCEC77AC15}" dt="2022-06-23T13:09:32.646" v="112"/>
          <ac:spMkLst>
            <pc:docMk/>
            <pc:sldMk cId="3760493494" sldId="489"/>
            <ac:spMk id="26" creationId="{FE43805F-24A6-46A4-B19B-54F28347355C}"/>
          </ac:spMkLst>
        </pc:spChg>
        <pc:spChg chg="add del">
          <ac:chgData name="Brent Calkin" userId="S::brentc@health.ok.gov::fe26feed-f53d-4a1e-81f5-42bae2aa8b90" providerId="AD" clId="Web-{2F5C0F55-DBD8-2258-4874-CDDCEC77AC15}" dt="2022-06-23T13:09:32.646" v="112"/>
          <ac:spMkLst>
            <pc:docMk/>
            <pc:sldMk cId="3760493494" sldId="489"/>
            <ac:spMk id="27" creationId="{2C1BBA94-3F40-40AA-8BB9-E69E25E537C1}"/>
          </ac:spMkLst>
        </pc:spChg>
        <pc:spChg chg="add del mod">
          <ac:chgData name="Brent Calkin" userId="S::brentc@health.ok.gov::fe26feed-f53d-4a1e-81f5-42bae2aa8b90" providerId="AD" clId="Web-{2F5C0F55-DBD8-2258-4874-CDDCEC77AC15}" dt="2022-06-23T13:09:45.943" v="113"/>
          <ac:spMkLst>
            <pc:docMk/>
            <pc:sldMk cId="3760493494" sldId="489"/>
            <ac:spMk id="28" creationId="{8ADC8E2B-CF59-B911-5D2F-1E6DC4B4CFCE}"/>
          </ac:spMkLst>
        </pc:spChg>
        <pc:spChg chg="add del">
          <ac:chgData name="Brent Calkin" userId="S::brentc@health.ok.gov::fe26feed-f53d-4a1e-81f5-42bae2aa8b90" providerId="AD" clId="Web-{2F5C0F55-DBD8-2258-4874-CDDCEC77AC15}" dt="2022-06-23T13:09:32.630" v="111"/>
          <ac:spMkLst>
            <pc:docMk/>
            <pc:sldMk cId="3760493494" sldId="489"/>
            <ac:spMk id="30" creationId="{931DE728-8710-4D0D-ABEA-46145891733A}"/>
          </ac:spMkLst>
        </pc:spChg>
        <pc:spChg chg="add del">
          <ac:chgData name="Brent Calkin" userId="S::brentc@health.ok.gov::fe26feed-f53d-4a1e-81f5-42bae2aa8b90" providerId="AD" clId="Web-{2F5C0F55-DBD8-2258-4874-CDDCEC77AC15}" dt="2022-06-23T13:09:32.630" v="111"/>
          <ac:spMkLst>
            <pc:docMk/>
            <pc:sldMk cId="3760493494" sldId="489"/>
            <ac:spMk id="31" creationId="{5AAE9118-0436-4488-AC4A-C14DF6A7B6B1}"/>
          </ac:spMkLst>
        </pc:spChg>
        <pc:spChg chg="add del">
          <ac:chgData name="Brent Calkin" userId="S::brentc@health.ok.gov::fe26feed-f53d-4a1e-81f5-42bae2aa8b90" providerId="AD" clId="Web-{2F5C0F55-DBD8-2258-4874-CDDCEC77AC15}" dt="2022-06-23T13:10:57.053" v="117"/>
          <ac:spMkLst>
            <pc:docMk/>
            <pc:sldMk cId="3760493494" sldId="489"/>
            <ac:spMk id="32" creationId="{9B76D444-2756-434F-AE61-96D69830C13E}"/>
          </ac:spMkLst>
        </pc:spChg>
        <pc:spChg chg="add del">
          <ac:chgData name="Brent Calkin" userId="S::brentc@health.ok.gov::fe26feed-f53d-4a1e-81f5-42bae2aa8b90" providerId="AD" clId="Web-{2F5C0F55-DBD8-2258-4874-CDDCEC77AC15}" dt="2022-06-23T13:09:30.052" v="109"/>
          <ac:spMkLst>
            <pc:docMk/>
            <pc:sldMk cId="3760493494" sldId="489"/>
            <ac:spMk id="33" creationId="{D38A241E-0395-41E5-8607-BAA2799A4374}"/>
          </ac:spMkLst>
        </pc:spChg>
        <pc:spChg chg="add del">
          <ac:chgData name="Brent Calkin" userId="S::brentc@health.ok.gov::fe26feed-f53d-4a1e-81f5-42bae2aa8b90" providerId="AD" clId="Web-{2F5C0F55-DBD8-2258-4874-CDDCEC77AC15}" dt="2022-06-23T13:10:57.053" v="117"/>
          <ac:spMkLst>
            <pc:docMk/>
            <pc:sldMk cId="3760493494" sldId="489"/>
            <ac:spMk id="34" creationId="{A27B6159-7734-4564-9E0F-C4BC43C36E52}"/>
          </ac:spMkLst>
        </pc:spChg>
        <pc:spChg chg="add del">
          <ac:chgData name="Brent Calkin" userId="S::brentc@health.ok.gov::fe26feed-f53d-4a1e-81f5-42bae2aa8b90" providerId="AD" clId="Web-{2F5C0F55-DBD8-2258-4874-CDDCEC77AC15}" dt="2022-06-23T13:09:32.630" v="111"/>
          <ac:spMkLst>
            <pc:docMk/>
            <pc:sldMk cId="3760493494" sldId="489"/>
            <ac:spMk id="37" creationId="{07A0C51E-5464-4470-855E-CA530A59BF98}"/>
          </ac:spMkLst>
        </pc:spChg>
        <pc:spChg chg="add">
          <ac:chgData name="Brent Calkin" userId="S::brentc@health.ok.gov::fe26feed-f53d-4a1e-81f5-42bae2aa8b90" providerId="AD" clId="Web-{2F5C0F55-DBD8-2258-4874-CDDCEC77AC15}" dt="2022-06-23T13:10:57.053" v="117"/>
          <ac:spMkLst>
            <pc:docMk/>
            <pc:sldMk cId="3760493494" sldId="489"/>
            <ac:spMk id="41" creationId="{A4AC5506-6312-4701-8D3C-40187889A947}"/>
          </ac:spMkLst>
        </pc:spChg>
        <pc:picChg chg="add mod ord">
          <ac:chgData name="Brent Calkin" userId="S::brentc@health.ok.gov::fe26feed-f53d-4a1e-81f5-42bae2aa8b90" providerId="AD" clId="Web-{2F5C0F55-DBD8-2258-4874-CDDCEC77AC15}" dt="2022-06-23T13:10:57.053" v="117"/>
          <ac:picMkLst>
            <pc:docMk/>
            <pc:sldMk cId="3760493494" sldId="489"/>
            <ac:picMk id="6" creationId="{FC7372C6-2E93-5878-EE39-932B0C4EE6B8}"/>
          </ac:picMkLst>
        </pc:picChg>
        <pc:cxnChg chg="add del">
          <ac:chgData name="Brent Calkin" userId="S::brentc@health.ok.gov::fe26feed-f53d-4a1e-81f5-42bae2aa8b90" providerId="AD" clId="Web-{2F5C0F55-DBD8-2258-4874-CDDCEC77AC15}" dt="2022-06-23T13:09:15.052" v="106"/>
          <ac:cxnSpMkLst>
            <pc:docMk/>
            <pc:sldMk cId="3760493494" sldId="489"/>
            <ac:cxnSpMk id="13" creationId="{E126E481-B945-4179-BD79-05E96E9B29E1}"/>
          </ac:cxnSpMkLst>
        </pc:cxnChg>
        <pc:cxnChg chg="add del">
          <ac:chgData name="Brent Calkin" userId="S::brentc@health.ok.gov::fe26feed-f53d-4a1e-81f5-42bae2aa8b90" providerId="AD" clId="Web-{2F5C0F55-DBD8-2258-4874-CDDCEC77AC15}" dt="2022-06-23T13:09:03.411" v="101"/>
          <ac:cxnSpMkLst>
            <pc:docMk/>
            <pc:sldMk cId="3760493494" sldId="489"/>
            <ac:cxnSpMk id="20" creationId="{E126E481-B945-4179-BD79-05E96E9B29E1}"/>
          </ac:cxnSpMkLst>
        </pc:cxnChg>
        <pc:cxnChg chg="add del">
          <ac:chgData name="Brent Calkin" userId="S::brentc@health.ok.gov::fe26feed-f53d-4a1e-81f5-42bae2aa8b90" providerId="AD" clId="Web-{2F5C0F55-DBD8-2258-4874-CDDCEC77AC15}" dt="2022-06-23T13:09:11.317" v="103"/>
          <ac:cxnSpMkLst>
            <pc:docMk/>
            <pc:sldMk cId="3760493494" sldId="489"/>
            <ac:cxnSpMk id="24" creationId="{E2FFB46B-05BC-4950-B18A-9593FDAE6ED7}"/>
          </ac:cxnSpMkLst>
        </pc:cxnChg>
        <pc:cxnChg chg="add del">
          <ac:chgData name="Brent Calkin" userId="S::brentc@health.ok.gov::fe26feed-f53d-4a1e-81f5-42bae2aa8b90" providerId="AD" clId="Web-{2F5C0F55-DBD8-2258-4874-CDDCEC77AC15}" dt="2022-06-23T13:09:30.052" v="109"/>
          <ac:cxnSpMkLst>
            <pc:docMk/>
            <pc:sldMk cId="3760493494" sldId="489"/>
            <ac:cxnSpMk id="35" creationId="{CE352288-84AD-4CA8-BCD5-76C29D34E1DB}"/>
          </ac:cxnSpMkLst>
        </pc:cxnChg>
        <pc:cxnChg chg="add del">
          <ac:chgData name="Brent Calkin" userId="S::brentc@health.ok.gov::fe26feed-f53d-4a1e-81f5-42bae2aa8b90" providerId="AD" clId="Web-{2F5C0F55-DBD8-2258-4874-CDDCEC77AC15}" dt="2022-06-23T13:10:57.053" v="117"/>
          <ac:cxnSpMkLst>
            <pc:docMk/>
            <pc:sldMk cId="3760493494" sldId="489"/>
            <ac:cxnSpMk id="36" creationId="{E2FFB46B-05BC-4950-B18A-9593FDAE6ED7}"/>
          </ac:cxnSpMkLst>
        </pc:cxnChg>
      </pc:sldChg>
    </pc:docChg>
  </pc:docChgLst>
  <pc:docChgLst>
    <pc:chgData name="Margaret Archer" userId="S::margaret.archer@health.ok.gov::2991ac12-8bd6-4295-9ee6-2dac7a29c2cb" providerId="AD" clId="Web-{E990A027-B62A-0057-69F9-D6CF83760339}"/>
    <pc:docChg chg="">
      <pc:chgData name="Margaret Archer" userId="S::margaret.archer@health.ok.gov::2991ac12-8bd6-4295-9ee6-2dac7a29c2cb" providerId="AD" clId="Web-{E990A027-B62A-0057-69F9-D6CF83760339}" dt="2022-06-21T14:28:32.279" v="1"/>
      <pc:docMkLst>
        <pc:docMk/>
      </pc:docMkLst>
      <pc:sldChg chg="addCm">
        <pc:chgData name="Margaret Archer" userId="S::margaret.archer@health.ok.gov::2991ac12-8bd6-4295-9ee6-2dac7a29c2cb" providerId="AD" clId="Web-{E990A027-B62A-0057-69F9-D6CF83760339}" dt="2022-06-21T14:28:32.279" v="1"/>
        <pc:sldMkLst>
          <pc:docMk/>
          <pc:sldMk cId="2481883073" sldId="385"/>
        </pc:sldMkLst>
      </pc:sldChg>
      <pc:sldChg chg="addCm">
        <pc:chgData name="Margaret Archer" userId="S::margaret.archer@health.ok.gov::2991ac12-8bd6-4295-9ee6-2dac7a29c2cb" providerId="AD" clId="Web-{E990A027-B62A-0057-69F9-D6CF83760339}" dt="2022-06-21T14:21:43.977" v="0"/>
        <pc:sldMkLst>
          <pc:docMk/>
          <pc:sldMk cId="4291593964" sldId="483"/>
        </pc:sldMkLst>
      </pc:sldChg>
    </pc:docChg>
  </pc:docChgLst>
  <pc:docChgLst>
    <pc:chgData name="Christa Copeland" userId="821d703d-5c9b-408a-9279-b1228d90b4e9" providerId="ADAL" clId="{2116F8CD-0B43-4D3B-830F-742D3CC194F3}"/>
    <pc:docChg chg="undo custSel addSld delSld modSld">
      <pc:chgData name="Christa Copeland" userId="821d703d-5c9b-408a-9279-b1228d90b4e9" providerId="ADAL" clId="{2116F8CD-0B43-4D3B-830F-742D3CC194F3}" dt="2022-07-01T17:41:43.895" v="1232" actId="729"/>
      <pc:docMkLst>
        <pc:docMk/>
      </pc:docMkLst>
      <pc:sldChg chg="add del">
        <pc:chgData name="Christa Copeland" userId="821d703d-5c9b-408a-9279-b1228d90b4e9" providerId="ADAL" clId="{2116F8CD-0B43-4D3B-830F-742D3CC194F3}" dt="2022-06-30T16:32:33.050" v="14"/>
        <pc:sldMkLst>
          <pc:docMk/>
          <pc:sldMk cId="0" sldId="256"/>
        </pc:sldMkLst>
      </pc:sldChg>
      <pc:sldChg chg="modSp add del mod setBg">
        <pc:chgData name="Christa Copeland" userId="821d703d-5c9b-408a-9279-b1228d90b4e9" providerId="ADAL" clId="{2116F8CD-0B43-4D3B-830F-742D3CC194F3}" dt="2022-06-30T16:30:32.912" v="8"/>
        <pc:sldMkLst>
          <pc:docMk/>
          <pc:sldMk cId="0" sldId="258"/>
        </pc:sldMkLst>
        <pc:spChg chg="mod">
          <ac:chgData name="Christa Copeland" userId="821d703d-5c9b-408a-9279-b1228d90b4e9" providerId="ADAL" clId="{2116F8CD-0B43-4D3B-830F-742D3CC194F3}" dt="2022-06-30T16:30:32.912" v="8"/>
          <ac:spMkLst>
            <pc:docMk/>
            <pc:sldMk cId="0" sldId="258"/>
            <ac:spMk id="133" creationId="{00000000-0000-0000-0000-000000000000}"/>
          </ac:spMkLst>
        </pc:spChg>
      </pc:sldChg>
      <pc:sldChg chg="modSp add del mod">
        <pc:chgData name="Christa Copeland" userId="821d703d-5c9b-408a-9279-b1228d90b4e9" providerId="ADAL" clId="{2116F8CD-0B43-4D3B-830F-742D3CC194F3}" dt="2022-06-30T16:30:32.912" v="8"/>
        <pc:sldMkLst>
          <pc:docMk/>
          <pc:sldMk cId="0" sldId="259"/>
        </pc:sldMkLst>
        <pc:spChg chg="mod">
          <ac:chgData name="Christa Copeland" userId="821d703d-5c9b-408a-9279-b1228d90b4e9" providerId="ADAL" clId="{2116F8CD-0B43-4D3B-830F-742D3CC194F3}" dt="2022-06-30T16:30:32.912" v="8"/>
          <ac:spMkLst>
            <pc:docMk/>
            <pc:sldMk cId="0" sldId="259"/>
            <ac:spMk id="135" creationId="{00000000-0000-0000-0000-000000000000}"/>
          </ac:spMkLst>
        </pc:spChg>
        <pc:spChg chg="mod">
          <ac:chgData name="Christa Copeland" userId="821d703d-5c9b-408a-9279-b1228d90b4e9" providerId="ADAL" clId="{2116F8CD-0B43-4D3B-830F-742D3CC194F3}" dt="2022-06-30T16:30:32.912" v="8"/>
          <ac:spMkLst>
            <pc:docMk/>
            <pc:sldMk cId="0" sldId="259"/>
            <ac:spMk id="136" creationId="{00000000-0000-0000-0000-000000000000}"/>
          </ac:spMkLst>
        </pc:spChg>
      </pc:sldChg>
      <pc:sldChg chg="modSp add del mod">
        <pc:chgData name="Christa Copeland" userId="821d703d-5c9b-408a-9279-b1228d90b4e9" providerId="ADAL" clId="{2116F8CD-0B43-4D3B-830F-742D3CC194F3}" dt="2022-06-30T16:30:32.912" v="8"/>
        <pc:sldMkLst>
          <pc:docMk/>
          <pc:sldMk cId="0" sldId="260"/>
        </pc:sldMkLst>
        <pc:spChg chg="mod">
          <ac:chgData name="Christa Copeland" userId="821d703d-5c9b-408a-9279-b1228d90b4e9" providerId="ADAL" clId="{2116F8CD-0B43-4D3B-830F-742D3CC194F3}" dt="2022-06-30T16:30:32.912" v="8"/>
          <ac:spMkLst>
            <pc:docMk/>
            <pc:sldMk cId="0" sldId="260"/>
            <ac:spMk id="137" creationId="{00000000-0000-0000-0000-000000000000}"/>
          </ac:spMkLst>
        </pc:spChg>
      </pc:sldChg>
      <pc:sldChg chg="add del">
        <pc:chgData name="Christa Copeland" userId="821d703d-5c9b-408a-9279-b1228d90b4e9" providerId="ADAL" clId="{2116F8CD-0B43-4D3B-830F-742D3CC194F3}" dt="2022-06-30T16:30:32.912" v="8"/>
        <pc:sldMkLst>
          <pc:docMk/>
          <pc:sldMk cId="0" sldId="261"/>
        </pc:sldMkLst>
      </pc:sldChg>
      <pc:sldChg chg="modSp add del mod">
        <pc:chgData name="Christa Copeland" userId="821d703d-5c9b-408a-9279-b1228d90b4e9" providerId="ADAL" clId="{2116F8CD-0B43-4D3B-830F-742D3CC194F3}" dt="2022-06-30T16:30:32.912" v="8"/>
        <pc:sldMkLst>
          <pc:docMk/>
          <pc:sldMk cId="0" sldId="262"/>
        </pc:sldMkLst>
        <pc:spChg chg="mod">
          <ac:chgData name="Christa Copeland" userId="821d703d-5c9b-408a-9279-b1228d90b4e9" providerId="ADAL" clId="{2116F8CD-0B43-4D3B-830F-742D3CC194F3}" dt="2022-06-30T16:30:32.912" v="8"/>
          <ac:spMkLst>
            <pc:docMk/>
            <pc:sldMk cId="0" sldId="262"/>
            <ac:spMk id="142" creationId="{00000000-0000-0000-0000-000000000000}"/>
          </ac:spMkLst>
        </pc:spChg>
      </pc:sldChg>
      <pc:sldChg chg="modSp add del mod">
        <pc:chgData name="Christa Copeland" userId="821d703d-5c9b-408a-9279-b1228d90b4e9" providerId="ADAL" clId="{2116F8CD-0B43-4D3B-830F-742D3CC194F3}" dt="2022-06-30T16:30:32.912" v="8"/>
        <pc:sldMkLst>
          <pc:docMk/>
          <pc:sldMk cId="0" sldId="263"/>
        </pc:sldMkLst>
        <pc:spChg chg="mod">
          <ac:chgData name="Christa Copeland" userId="821d703d-5c9b-408a-9279-b1228d90b4e9" providerId="ADAL" clId="{2116F8CD-0B43-4D3B-830F-742D3CC194F3}" dt="2022-06-30T16:30:32.912" v="8"/>
          <ac:spMkLst>
            <pc:docMk/>
            <pc:sldMk cId="0" sldId="263"/>
            <ac:spMk id="143" creationId="{00000000-0000-0000-0000-000000000000}"/>
          </ac:spMkLst>
        </pc:spChg>
      </pc:sldChg>
      <pc:sldChg chg="mod modShow">
        <pc:chgData name="Christa Copeland" userId="821d703d-5c9b-408a-9279-b1228d90b4e9" providerId="ADAL" clId="{2116F8CD-0B43-4D3B-830F-742D3CC194F3}" dt="2022-07-01T17:41:43.895" v="1232" actId="729"/>
        <pc:sldMkLst>
          <pc:docMk/>
          <pc:sldMk cId="116036246" sldId="266"/>
        </pc:sldMkLst>
      </pc:sldChg>
      <pc:sldChg chg="modSp mod modNotesTx">
        <pc:chgData name="Christa Copeland" userId="821d703d-5c9b-408a-9279-b1228d90b4e9" providerId="ADAL" clId="{2116F8CD-0B43-4D3B-830F-742D3CC194F3}" dt="2022-07-01T16:50:37.312" v="1077" actId="20577"/>
        <pc:sldMkLst>
          <pc:docMk/>
          <pc:sldMk cId="2749453813" sldId="270"/>
        </pc:sldMkLst>
        <pc:spChg chg="mod">
          <ac:chgData name="Christa Copeland" userId="821d703d-5c9b-408a-9279-b1228d90b4e9" providerId="ADAL" clId="{2116F8CD-0B43-4D3B-830F-742D3CC194F3}" dt="2022-07-01T16:44:56.152" v="346" actId="15"/>
          <ac:spMkLst>
            <pc:docMk/>
            <pc:sldMk cId="2749453813" sldId="270"/>
            <ac:spMk id="3" creationId="{00000000-0000-0000-0000-000000000000}"/>
          </ac:spMkLst>
        </pc:spChg>
      </pc:sldChg>
      <pc:sldChg chg="modSp mod modNotesTx">
        <pc:chgData name="Christa Copeland" userId="821d703d-5c9b-408a-9279-b1228d90b4e9" providerId="ADAL" clId="{2116F8CD-0B43-4D3B-830F-742D3CC194F3}" dt="2022-07-01T16:51:33.572" v="1229" actId="20577"/>
        <pc:sldMkLst>
          <pc:docMk/>
          <pc:sldMk cId="2060076323" sldId="272"/>
        </pc:sldMkLst>
        <pc:spChg chg="mod">
          <ac:chgData name="Christa Copeland" userId="821d703d-5c9b-408a-9279-b1228d90b4e9" providerId="ADAL" clId="{2116F8CD-0B43-4D3B-830F-742D3CC194F3}" dt="2022-07-01T16:42:12.637" v="273" actId="6549"/>
          <ac:spMkLst>
            <pc:docMk/>
            <pc:sldMk cId="2060076323" sldId="272"/>
            <ac:spMk id="7" creationId="{00000000-0000-0000-0000-000000000000}"/>
          </ac:spMkLst>
        </pc:spChg>
      </pc:sldChg>
      <pc:sldChg chg="mod modShow">
        <pc:chgData name="Christa Copeland" userId="821d703d-5c9b-408a-9279-b1228d90b4e9" providerId="ADAL" clId="{2116F8CD-0B43-4D3B-830F-742D3CC194F3}" dt="2022-07-01T17:41:43.895" v="1232" actId="729"/>
        <pc:sldMkLst>
          <pc:docMk/>
          <pc:sldMk cId="1787770099" sldId="327"/>
        </pc:sldMkLst>
      </pc:sldChg>
      <pc:sldChg chg="mod modShow">
        <pc:chgData name="Christa Copeland" userId="821d703d-5c9b-408a-9279-b1228d90b4e9" providerId="ADAL" clId="{2116F8CD-0B43-4D3B-830F-742D3CC194F3}" dt="2022-07-01T17:41:43.895" v="1232" actId="729"/>
        <pc:sldMkLst>
          <pc:docMk/>
          <pc:sldMk cId="1346046637" sldId="335"/>
        </pc:sldMkLst>
      </pc:sldChg>
      <pc:sldChg chg="mod modShow">
        <pc:chgData name="Christa Copeland" userId="821d703d-5c9b-408a-9279-b1228d90b4e9" providerId="ADAL" clId="{2116F8CD-0B43-4D3B-830F-742D3CC194F3}" dt="2022-07-01T17:41:27.721" v="1231" actId="729"/>
        <pc:sldMkLst>
          <pc:docMk/>
          <pc:sldMk cId="2307811321" sldId="341"/>
        </pc:sldMkLst>
      </pc:sldChg>
      <pc:sldChg chg="modNotesTx">
        <pc:chgData name="Christa Copeland" userId="821d703d-5c9b-408a-9279-b1228d90b4e9" providerId="ADAL" clId="{2116F8CD-0B43-4D3B-830F-742D3CC194F3}" dt="2022-07-01T16:21:00.179" v="267"/>
        <pc:sldMkLst>
          <pc:docMk/>
          <pc:sldMk cId="873460700" sldId="358"/>
        </pc:sldMkLst>
      </pc:sldChg>
      <pc:sldChg chg="mod modShow">
        <pc:chgData name="Christa Copeland" userId="821d703d-5c9b-408a-9279-b1228d90b4e9" providerId="ADAL" clId="{2116F8CD-0B43-4D3B-830F-742D3CC194F3}" dt="2022-07-01T17:41:13.089" v="1230" actId="729"/>
        <pc:sldMkLst>
          <pc:docMk/>
          <pc:sldMk cId="245405907" sldId="369"/>
        </pc:sldMkLst>
      </pc:sldChg>
      <pc:sldChg chg="mod modShow">
        <pc:chgData name="Christa Copeland" userId="821d703d-5c9b-408a-9279-b1228d90b4e9" providerId="ADAL" clId="{2116F8CD-0B43-4D3B-830F-742D3CC194F3}" dt="2022-07-01T17:41:27.721" v="1231" actId="729"/>
        <pc:sldMkLst>
          <pc:docMk/>
          <pc:sldMk cId="2125794763" sldId="384"/>
        </pc:sldMkLst>
      </pc:sldChg>
      <pc:sldChg chg="modSp mod">
        <pc:chgData name="Christa Copeland" userId="821d703d-5c9b-408a-9279-b1228d90b4e9" providerId="ADAL" clId="{2116F8CD-0B43-4D3B-830F-742D3CC194F3}" dt="2022-06-30T16:54:21.104" v="265" actId="12"/>
        <pc:sldMkLst>
          <pc:docMk/>
          <pc:sldMk cId="3536536807" sldId="406"/>
        </pc:sldMkLst>
        <pc:spChg chg="mod">
          <ac:chgData name="Christa Copeland" userId="821d703d-5c9b-408a-9279-b1228d90b4e9" providerId="ADAL" clId="{2116F8CD-0B43-4D3B-830F-742D3CC194F3}" dt="2022-06-30T16:54:21.104" v="265" actId="12"/>
          <ac:spMkLst>
            <pc:docMk/>
            <pc:sldMk cId="3536536807" sldId="406"/>
            <ac:spMk id="7" creationId="{EA6C30E1-1213-4B2F-B941-124AB7155521}"/>
          </ac:spMkLst>
        </pc:spChg>
      </pc:sldChg>
      <pc:sldChg chg="mod modShow">
        <pc:chgData name="Christa Copeland" userId="821d703d-5c9b-408a-9279-b1228d90b4e9" providerId="ADAL" clId="{2116F8CD-0B43-4D3B-830F-742D3CC194F3}" dt="2022-07-01T17:41:27.721" v="1231" actId="729"/>
        <pc:sldMkLst>
          <pc:docMk/>
          <pc:sldMk cId="37674423" sldId="411"/>
        </pc:sldMkLst>
      </pc:sldChg>
      <pc:sldChg chg="mod modShow">
        <pc:chgData name="Christa Copeland" userId="821d703d-5c9b-408a-9279-b1228d90b4e9" providerId="ADAL" clId="{2116F8CD-0B43-4D3B-830F-742D3CC194F3}" dt="2022-07-01T17:41:27.721" v="1231" actId="729"/>
        <pc:sldMkLst>
          <pc:docMk/>
          <pc:sldMk cId="861625505" sldId="413"/>
        </pc:sldMkLst>
      </pc:sldChg>
      <pc:sldChg chg="addSp delSp modSp mod modShow">
        <pc:chgData name="Christa Copeland" userId="821d703d-5c9b-408a-9279-b1228d90b4e9" providerId="ADAL" clId="{2116F8CD-0B43-4D3B-830F-742D3CC194F3}" dt="2022-07-01T17:41:27.721" v="1231" actId="729"/>
        <pc:sldMkLst>
          <pc:docMk/>
          <pc:sldMk cId="1511241173" sldId="435"/>
        </pc:sldMkLst>
        <pc:spChg chg="add del mod">
          <ac:chgData name="Christa Copeland" userId="821d703d-5c9b-408a-9279-b1228d90b4e9" providerId="ADAL" clId="{2116F8CD-0B43-4D3B-830F-742D3CC194F3}" dt="2022-06-30T16:50:11.776" v="221" actId="478"/>
          <ac:spMkLst>
            <pc:docMk/>
            <pc:sldMk cId="1511241173" sldId="435"/>
            <ac:spMk id="8" creationId="{381FA3F3-1CA6-46AE-8D93-9ED874C3F26E}"/>
          </ac:spMkLst>
        </pc:spChg>
      </pc:sldChg>
      <pc:sldChg chg="mod modShow">
        <pc:chgData name="Christa Copeland" userId="821d703d-5c9b-408a-9279-b1228d90b4e9" providerId="ADAL" clId="{2116F8CD-0B43-4D3B-830F-742D3CC194F3}" dt="2022-07-01T17:41:27.721" v="1231" actId="729"/>
        <pc:sldMkLst>
          <pc:docMk/>
          <pc:sldMk cId="1608672659" sldId="452"/>
        </pc:sldMkLst>
      </pc:sldChg>
      <pc:sldChg chg="mod modShow">
        <pc:chgData name="Christa Copeland" userId="821d703d-5c9b-408a-9279-b1228d90b4e9" providerId="ADAL" clId="{2116F8CD-0B43-4D3B-830F-742D3CC194F3}" dt="2022-07-01T17:41:27.721" v="1231" actId="729"/>
        <pc:sldMkLst>
          <pc:docMk/>
          <pc:sldMk cId="3529264771" sldId="481"/>
        </pc:sldMkLst>
      </pc:sldChg>
      <pc:sldChg chg="modSp mod">
        <pc:chgData name="Christa Copeland" userId="821d703d-5c9b-408a-9279-b1228d90b4e9" providerId="ADAL" clId="{2116F8CD-0B43-4D3B-830F-742D3CC194F3}" dt="2022-06-30T16:42:19.125" v="34" actId="1036"/>
        <pc:sldMkLst>
          <pc:docMk/>
          <pc:sldMk cId="4291593964" sldId="483"/>
        </pc:sldMkLst>
        <pc:spChg chg="mod">
          <ac:chgData name="Christa Copeland" userId="821d703d-5c9b-408a-9279-b1228d90b4e9" providerId="ADAL" clId="{2116F8CD-0B43-4D3B-830F-742D3CC194F3}" dt="2022-06-30T16:42:10.813" v="17" actId="948"/>
          <ac:spMkLst>
            <pc:docMk/>
            <pc:sldMk cId="4291593964" sldId="483"/>
            <ac:spMk id="3" creationId="{5F505FD6-C38C-4C86-AFCF-516B709F644D}"/>
          </ac:spMkLst>
        </pc:spChg>
        <pc:picChg chg="mod">
          <ac:chgData name="Christa Copeland" userId="821d703d-5c9b-408a-9279-b1228d90b4e9" providerId="ADAL" clId="{2116F8CD-0B43-4D3B-830F-742D3CC194F3}" dt="2022-06-30T16:42:19.125" v="34" actId="1036"/>
          <ac:picMkLst>
            <pc:docMk/>
            <pc:sldMk cId="4291593964" sldId="483"/>
            <ac:picMk id="11" creationId="{34639BE2-D352-4073-B0AF-8383CC31DE7B}"/>
          </ac:picMkLst>
        </pc:picChg>
      </pc:sldChg>
      <pc:sldChg chg="modNotesTx">
        <pc:chgData name="Christa Copeland" userId="821d703d-5c9b-408a-9279-b1228d90b4e9" providerId="ADAL" clId="{2116F8CD-0B43-4D3B-830F-742D3CC194F3}" dt="2022-07-01T16:21:06.681" v="268"/>
        <pc:sldMkLst>
          <pc:docMk/>
          <pc:sldMk cId="839442123" sldId="486"/>
        </pc:sldMkLst>
      </pc:sldChg>
      <pc:sldChg chg="modSp mod modShow">
        <pc:chgData name="Christa Copeland" userId="821d703d-5c9b-408a-9279-b1228d90b4e9" providerId="ADAL" clId="{2116F8CD-0B43-4D3B-830F-742D3CC194F3}" dt="2022-07-01T17:41:27.721" v="1231" actId="729"/>
        <pc:sldMkLst>
          <pc:docMk/>
          <pc:sldMk cId="1921630030" sldId="488"/>
        </pc:sldMkLst>
        <pc:spChg chg="mod">
          <ac:chgData name="Christa Copeland" userId="821d703d-5c9b-408a-9279-b1228d90b4e9" providerId="ADAL" clId="{2116F8CD-0B43-4D3B-830F-742D3CC194F3}" dt="2022-06-30T16:49:14.589" v="214" actId="27636"/>
          <ac:spMkLst>
            <pc:docMk/>
            <pc:sldMk cId="1921630030" sldId="488"/>
            <ac:spMk id="5" creationId="{207C14E6-0256-510B-E7DD-F2F9A64BF91F}"/>
          </ac:spMkLst>
        </pc:spChg>
        <pc:picChg chg="mod">
          <ac:chgData name="Christa Copeland" userId="821d703d-5c9b-408a-9279-b1228d90b4e9" providerId="ADAL" clId="{2116F8CD-0B43-4D3B-830F-742D3CC194F3}" dt="2022-06-30T16:49:38.424" v="218" actId="1076"/>
          <ac:picMkLst>
            <pc:docMk/>
            <pc:sldMk cId="1921630030" sldId="488"/>
            <ac:picMk id="6" creationId="{E78D34C9-A870-1B84-5C68-24C538AC6B38}"/>
          </ac:picMkLst>
        </pc:picChg>
      </pc:sldChg>
      <pc:sldChg chg="modSp mod modShow">
        <pc:chgData name="Christa Copeland" userId="821d703d-5c9b-408a-9279-b1228d90b4e9" providerId="ADAL" clId="{2116F8CD-0B43-4D3B-830F-742D3CC194F3}" dt="2022-07-01T17:41:27.721" v="1231" actId="729"/>
        <pc:sldMkLst>
          <pc:docMk/>
          <pc:sldMk cId="3760493494" sldId="489"/>
        </pc:sldMkLst>
        <pc:spChg chg="mod">
          <ac:chgData name="Christa Copeland" userId="821d703d-5c9b-408a-9279-b1228d90b4e9" providerId="ADAL" clId="{2116F8CD-0B43-4D3B-830F-742D3CC194F3}" dt="2022-06-30T16:49:06.092" v="210" actId="27636"/>
          <ac:spMkLst>
            <pc:docMk/>
            <pc:sldMk cId="3760493494" sldId="489"/>
            <ac:spMk id="5" creationId="{78AEC0BC-D35E-3FD3-E3CE-F38F95C16B7C}"/>
          </ac:spMkLst>
        </pc:spChg>
      </pc:sldChg>
      <pc:sldChg chg="addSp delSp modSp del">
        <pc:chgData name="Christa Copeland" userId="821d703d-5c9b-408a-9279-b1228d90b4e9" providerId="ADAL" clId="{2116F8CD-0B43-4D3B-830F-742D3CC194F3}" dt="2022-06-30T16:47:34.135" v="206" actId="47"/>
        <pc:sldMkLst>
          <pc:docMk/>
          <pc:sldMk cId="3810982581" sldId="492"/>
        </pc:sldMkLst>
        <pc:spChg chg="add del mod">
          <ac:chgData name="Christa Copeland" userId="821d703d-5c9b-408a-9279-b1228d90b4e9" providerId="ADAL" clId="{2116F8CD-0B43-4D3B-830F-742D3CC194F3}" dt="2022-06-30T16:43:50.110" v="36"/>
          <ac:spMkLst>
            <pc:docMk/>
            <pc:sldMk cId="3810982581" sldId="492"/>
            <ac:spMk id="9" creationId="{5AF07D31-9073-4691-BD98-2DD332293A78}"/>
          </ac:spMkLst>
        </pc:spChg>
      </pc:sldChg>
      <pc:sldChg chg="addSp modSp add del mod">
        <pc:chgData name="Christa Copeland" userId="821d703d-5c9b-408a-9279-b1228d90b4e9" providerId="ADAL" clId="{2116F8CD-0B43-4D3B-830F-742D3CC194F3}" dt="2022-06-30T16:47:23.104" v="205" actId="1035"/>
        <pc:sldMkLst>
          <pc:docMk/>
          <pc:sldMk cId="1017005238" sldId="493"/>
        </pc:sldMkLst>
        <pc:spChg chg="mod">
          <ac:chgData name="Christa Copeland" userId="821d703d-5c9b-408a-9279-b1228d90b4e9" providerId="ADAL" clId="{2116F8CD-0B43-4D3B-830F-742D3CC194F3}" dt="2022-06-30T16:45:19.240" v="109" actId="20577"/>
          <ac:spMkLst>
            <pc:docMk/>
            <pc:sldMk cId="1017005238" sldId="493"/>
            <ac:spMk id="2" creationId="{9069B6E9-ED9E-4805-AF97-52389666AEBF}"/>
          </ac:spMkLst>
        </pc:spChg>
        <pc:spChg chg="add mod">
          <ac:chgData name="Christa Copeland" userId="821d703d-5c9b-408a-9279-b1228d90b4e9" providerId="ADAL" clId="{2116F8CD-0B43-4D3B-830F-742D3CC194F3}" dt="2022-06-30T16:47:23.104" v="205" actId="1035"/>
          <ac:spMkLst>
            <pc:docMk/>
            <pc:sldMk cId="1017005238" sldId="493"/>
            <ac:spMk id="13" creationId="{FCD5B65E-5568-4454-A2BB-1DE4E4B66D32}"/>
          </ac:spMkLst>
        </pc:spChg>
        <pc:picChg chg="del">
          <ac:chgData name="Christa Copeland" userId="821d703d-5c9b-408a-9279-b1228d90b4e9" providerId="ADAL" clId="{2116F8CD-0B43-4D3B-830F-742D3CC194F3}" dt="2022-06-30T16:44:15.817" v="38" actId="478"/>
          <ac:picMkLst>
            <pc:docMk/>
            <pc:sldMk cId="1017005238" sldId="493"/>
            <ac:picMk id="9" creationId="{6F0FC8D9-B461-57A1-1768-A62E40A44178}"/>
          </ac:picMkLst>
        </pc:picChg>
        <pc:picChg chg="add mod">
          <ac:chgData name="Christa Copeland" userId="821d703d-5c9b-408a-9279-b1228d90b4e9" providerId="ADAL" clId="{2116F8CD-0B43-4D3B-830F-742D3CC194F3}" dt="2022-06-30T16:45:49.008" v="148" actId="1035"/>
          <ac:picMkLst>
            <pc:docMk/>
            <pc:sldMk cId="1017005238" sldId="493"/>
            <ac:picMk id="10" creationId="{F6F4BF95-E75B-413B-B4FC-4EA67459D3EF}"/>
          </ac:picMkLst>
        </pc:picChg>
        <pc:picChg chg="add mod">
          <ac:chgData name="Christa Copeland" userId="821d703d-5c9b-408a-9279-b1228d90b4e9" providerId="ADAL" clId="{2116F8CD-0B43-4D3B-830F-742D3CC194F3}" dt="2022-06-30T16:47:02.489" v="159" actId="14100"/>
          <ac:picMkLst>
            <pc:docMk/>
            <pc:sldMk cId="1017005238" sldId="493"/>
            <ac:picMk id="11" creationId="{2BF9B1F7-B592-45FB-AF11-80B20C55A6D2}"/>
          </ac:picMkLst>
        </pc:picChg>
        <pc:picChg chg="add mod">
          <ac:chgData name="Christa Copeland" userId="821d703d-5c9b-408a-9279-b1228d90b4e9" providerId="ADAL" clId="{2116F8CD-0B43-4D3B-830F-742D3CC194F3}" dt="2022-06-30T16:46:25.192" v="156" actId="1035"/>
          <ac:picMkLst>
            <pc:docMk/>
            <pc:sldMk cId="1017005238" sldId="493"/>
            <ac:picMk id="12" creationId="{86A7BE12-AF25-4321-BA2F-E6090F8C44B1}"/>
          </ac:picMkLst>
        </pc:picChg>
      </pc:sldChg>
      <pc:sldMasterChg chg="delSldLayout">
        <pc:chgData name="Christa Copeland" userId="821d703d-5c9b-408a-9279-b1228d90b4e9" providerId="ADAL" clId="{2116F8CD-0B43-4D3B-830F-742D3CC194F3}" dt="2022-06-30T16:30:50.019" v="10" actId="47"/>
        <pc:sldMasterMkLst>
          <pc:docMk/>
          <pc:sldMasterMk cId="4088927233" sldId="2147483675"/>
        </pc:sldMasterMkLst>
        <pc:sldLayoutChg chg="del">
          <pc:chgData name="Christa Copeland" userId="821d703d-5c9b-408a-9279-b1228d90b4e9" providerId="ADAL" clId="{2116F8CD-0B43-4D3B-830F-742D3CC194F3}" dt="2022-06-30T16:30:50.019" v="10" actId="47"/>
          <pc:sldLayoutMkLst>
            <pc:docMk/>
            <pc:sldMasterMk cId="4088927233" sldId="2147483675"/>
            <pc:sldLayoutMk cId="611825282" sldId="2147483799"/>
          </pc:sldLayoutMkLst>
        </pc:sldLayoutChg>
      </pc:sldMasterChg>
    </pc:docChg>
  </pc:docChgLst>
  <pc:docChgLst>
    <pc:chgData name="Christa Copeland" userId="S::christa.copeland@health.ok.gov::821d703d-5c9b-408a-9279-b1228d90b4e9" providerId="AD" clId="Web-{EDF74375-6B5B-3814-534E-D47858F0CE41}"/>
    <pc:docChg chg="modSld">
      <pc:chgData name="Christa Copeland" userId="S::christa.copeland@health.ok.gov::821d703d-5c9b-408a-9279-b1228d90b4e9" providerId="AD" clId="Web-{EDF74375-6B5B-3814-534E-D47858F0CE41}" dt="2022-07-01T15:22:47.864" v="31" actId="20577"/>
      <pc:docMkLst>
        <pc:docMk/>
      </pc:docMkLst>
      <pc:sldChg chg="modSp">
        <pc:chgData name="Christa Copeland" userId="S::christa.copeland@health.ok.gov::821d703d-5c9b-408a-9279-b1228d90b4e9" providerId="AD" clId="Web-{EDF74375-6B5B-3814-534E-D47858F0CE41}" dt="2022-07-01T15:22:47.864" v="31" actId="20577"/>
        <pc:sldMkLst>
          <pc:docMk/>
          <pc:sldMk cId="873460700" sldId="358"/>
        </pc:sldMkLst>
        <pc:spChg chg="mod">
          <ac:chgData name="Christa Copeland" userId="S::christa.copeland@health.ok.gov::821d703d-5c9b-408a-9279-b1228d90b4e9" providerId="AD" clId="Web-{EDF74375-6B5B-3814-534E-D47858F0CE41}" dt="2022-07-01T15:22:47.864" v="31" actId="20577"/>
          <ac:spMkLst>
            <pc:docMk/>
            <pc:sldMk cId="873460700" sldId="358"/>
            <ac:spMk id="3" creationId="{16DCD8E3-6C6B-4299-88CE-254C7A9720BC}"/>
          </ac:spMkLst>
        </pc:spChg>
      </pc:sldChg>
    </pc:docChg>
  </pc:docChgLst>
  <pc:docChgLst>
    <pc:chgData name="Margaret Archer" userId="S::margaret.archer@health.ok.gov::2991ac12-8bd6-4295-9ee6-2dac7a29c2cb" providerId="AD" clId="Web-{04F892B0-773F-9D15-B609-9F074CFBE7A4}"/>
    <pc:docChg chg="modSld">
      <pc:chgData name="Margaret Archer" userId="S::margaret.archer@health.ok.gov::2991ac12-8bd6-4295-9ee6-2dac7a29c2cb" providerId="AD" clId="Web-{04F892B0-773F-9D15-B609-9F074CFBE7A4}" dt="2022-07-01T15:08:05.044" v="21" actId="20577"/>
      <pc:docMkLst>
        <pc:docMk/>
      </pc:docMkLst>
      <pc:sldChg chg="modSp">
        <pc:chgData name="Margaret Archer" userId="S::margaret.archer@health.ok.gov::2991ac12-8bd6-4295-9ee6-2dac7a29c2cb" providerId="AD" clId="Web-{04F892B0-773F-9D15-B609-9F074CFBE7A4}" dt="2022-07-01T15:08:05.044" v="21" actId="20577"/>
        <pc:sldMkLst>
          <pc:docMk/>
          <pc:sldMk cId="3790589500" sldId="356"/>
        </pc:sldMkLst>
        <pc:spChg chg="mod">
          <ac:chgData name="Margaret Archer" userId="S::margaret.archer@health.ok.gov::2991ac12-8bd6-4295-9ee6-2dac7a29c2cb" providerId="AD" clId="Web-{04F892B0-773F-9D15-B609-9F074CFBE7A4}" dt="2022-07-01T15:08:05.044" v="21" actId="20577"/>
          <ac:spMkLst>
            <pc:docMk/>
            <pc:sldMk cId="3790589500" sldId="356"/>
            <ac:spMk id="3" creationId="{ADC3971F-5817-4F63-BF00-3148B44865DB}"/>
          </ac:spMkLst>
        </pc:spChg>
      </pc:sldChg>
    </pc:docChg>
  </pc:docChgLst>
  <pc:docChgLst>
    <pc:chgData name="Brent Calkin" userId="S::brentc@health.ok.gov::fe26feed-f53d-4a1e-81f5-42bae2aa8b90" providerId="AD" clId="Web-{2DB8EC41-A81F-64FA-DA7C-6F4B86DABEDB}"/>
    <pc:docChg chg="addSld delSld modSld sldOrd">
      <pc:chgData name="Brent Calkin" userId="S::brentc@health.ok.gov::fe26feed-f53d-4a1e-81f5-42bae2aa8b90" providerId="AD" clId="Web-{2DB8EC41-A81F-64FA-DA7C-6F4B86DABEDB}" dt="2022-06-16T18:00:43.615" v="63" actId="20577"/>
      <pc:docMkLst>
        <pc:docMk/>
      </pc:docMkLst>
      <pc:sldChg chg="mod modShow">
        <pc:chgData name="Brent Calkin" userId="S::brentc@health.ok.gov::fe26feed-f53d-4a1e-81f5-42bae2aa8b90" providerId="AD" clId="Web-{2DB8EC41-A81F-64FA-DA7C-6F4B86DABEDB}" dt="2022-06-16T17:59:31.958" v="58"/>
        <pc:sldMkLst>
          <pc:docMk/>
          <pc:sldMk cId="116036246" sldId="266"/>
        </pc:sldMkLst>
      </pc:sldChg>
      <pc:sldChg chg="modSp">
        <pc:chgData name="Brent Calkin" userId="S::brentc@health.ok.gov::fe26feed-f53d-4a1e-81f5-42bae2aa8b90" providerId="AD" clId="Web-{2DB8EC41-A81F-64FA-DA7C-6F4B86DABEDB}" dt="2022-06-16T17:36:31.978" v="42" actId="20577"/>
        <pc:sldMkLst>
          <pc:docMk/>
          <pc:sldMk cId="2749453813" sldId="270"/>
        </pc:sldMkLst>
        <pc:spChg chg="mod">
          <ac:chgData name="Brent Calkin" userId="S::brentc@health.ok.gov::fe26feed-f53d-4a1e-81f5-42bae2aa8b90" providerId="AD" clId="Web-{2DB8EC41-A81F-64FA-DA7C-6F4B86DABEDB}" dt="2022-06-16T17:36:31.978" v="42" actId="20577"/>
          <ac:spMkLst>
            <pc:docMk/>
            <pc:sldMk cId="2749453813" sldId="270"/>
            <ac:spMk id="3" creationId="{00000000-0000-0000-0000-000000000000}"/>
          </ac:spMkLst>
        </pc:spChg>
      </pc:sldChg>
      <pc:sldChg chg="mod modShow">
        <pc:chgData name="Brent Calkin" userId="S::brentc@health.ok.gov::fe26feed-f53d-4a1e-81f5-42bae2aa8b90" providerId="AD" clId="Web-{2DB8EC41-A81F-64FA-DA7C-6F4B86DABEDB}" dt="2022-06-16T17:41:47.746" v="53"/>
        <pc:sldMkLst>
          <pc:docMk/>
          <pc:sldMk cId="1787770099" sldId="327"/>
        </pc:sldMkLst>
      </pc:sldChg>
      <pc:sldChg chg="mod modShow">
        <pc:chgData name="Brent Calkin" userId="S::brentc@health.ok.gov::fe26feed-f53d-4a1e-81f5-42bae2aa8b90" providerId="AD" clId="Web-{2DB8EC41-A81F-64FA-DA7C-6F4B86DABEDB}" dt="2022-06-16T17:55:13.628" v="57"/>
        <pc:sldMkLst>
          <pc:docMk/>
          <pc:sldMk cId="1346046637" sldId="335"/>
        </pc:sldMkLst>
      </pc:sldChg>
      <pc:sldChg chg="mod modShow">
        <pc:chgData name="Brent Calkin" userId="S::brentc@health.ok.gov::fe26feed-f53d-4a1e-81f5-42bae2aa8b90" providerId="AD" clId="Web-{2DB8EC41-A81F-64FA-DA7C-6F4B86DABEDB}" dt="2022-06-16T17:55:06.877" v="56"/>
        <pc:sldMkLst>
          <pc:docMk/>
          <pc:sldMk cId="3317450552" sldId="336"/>
        </pc:sldMkLst>
      </pc:sldChg>
      <pc:sldChg chg="mod modShow">
        <pc:chgData name="Brent Calkin" userId="S::brentc@health.ok.gov::fe26feed-f53d-4a1e-81f5-42bae2aa8b90" providerId="AD" clId="Web-{2DB8EC41-A81F-64FA-DA7C-6F4B86DABEDB}" dt="2022-06-16T17:52:17.142" v="55"/>
        <pc:sldMkLst>
          <pc:docMk/>
          <pc:sldMk cId="2125794763" sldId="384"/>
        </pc:sldMkLst>
      </pc:sldChg>
      <pc:sldChg chg="mod modShow">
        <pc:chgData name="Brent Calkin" userId="S::brentc@health.ok.gov::fe26feed-f53d-4a1e-81f5-42bae2aa8b90" providerId="AD" clId="Web-{2DB8EC41-A81F-64FA-DA7C-6F4B86DABEDB}" dt="2022-06-16T17:37:54.885" v="44"/>
        <pc:sldMkLst>
          <pc:docMk/>
          <pc:sldMk cId="1511241173" sldId="435"/>
        </pc:sldMkLst>
      </pc:sldChg>
      <pc:sldChg chg="modSp mod ord modShow">
        <pc:chgData name="Brent Calkin" userId="S::brentc@health.ok.gov::fe26feed-f53d-4a1e-81f5-42bae2aa8b90" providerId="AD" clId="Web-{2DB8EC41-A81F-64FA-DA7C-6F4B86DABEDB}" dt="2022-06-16T18:00:43.615" v="63" actId="20577"/>
        <pc:sldMkLst>
          <pc:docMk/>
          <pc:sldMk cId="125946696" sldId="436"/>
        </pc:sldMkLst>
        <pc:spChg chg="mod">
          <ac:chgData name="Brent Calkin" userId="S::brentc@health.ok.gov::fe26feed-f53d-4a1e-81f5-42bae2aa8b90" providerId="AD" clId="Web-{2DB8EC41-A81F-64FA-DA7C-6F4B86DABEDB}" dt="2022-06-16T17:39:32.229" v="47" actId="20577"/>
          <ac:spMkLst>
            <pc:docMk/>
            <pc:sldMk cId="125946696" sldId="436"/>
            <ac:spMk id="3" creationId="{12594840-5291-4D2B-A9F5-B379CC0F0135}"/>
          </ac:spMkLst>
        </pc:spChg>
        <pc:spChg chg="mod">
          <ac:chgData name="Brent Calkin" userId="S::brentc@health.ok.gov::fe26feed-f53d-4a1e-81f5-42bae2aa8b90" providerId="AD" clId="Web-{2DB8EC41-A81F-64FA-DA7C-6F4B86DABEDB}" dt="2022-06-16T18:00:43.615" v="63" actId="20577"/>
          <ac:spMkLst>
            <pc:docMk/>
            <pc:sldMk cId="125946696" sldId="436"/>
            <ac:spMk id="5" creationId="{77D16631-83E1-4179-AF03-B6900BF8E3A5}"/>
          </ac:spMkLst>
        </pc:spChg>
      </pc:sldChg>
      <pc:sldChg chg="ord">
        <pc:chgData name="Brent Calkin" userId="S::brentc@health.ok.gov::fe26feed-f53d-4a1e-81f5-42bae2aa8b90" providerId="AD" clId="Web-{2DB8EC41-A81F-64FA-DA7C-6F4B86DABEDB}" dt="2022-06-16T17:40:10.448" v="50"/>
        <pc:sldMkLst>
          <pc:docMk/>
          <pc:sldMk cId="1689953846" sldId="441"/>
        </pc:sldMkLst>
      </pc:sldChg>
      <pc:sldChg chg="mod modShow">
        <pc:chgData name="Brent Calkin" userId="S::brentc@health.ok.gov::fe26feed-f53d-4a1e-81f5-42bae2aa8b90" providerId="AD" clId="Web-{2DB8EC41-A81F-64FA-DA7C-6F4B86DABEDB}" dt="2022-06-16T17:37:43.322" v="43"/>
        <pc:sldMkLst>
          <pc:docMk/>
          <pc:sldMk cId="1608672659" sldId="452"/>
        </pc:sldMkLst>
      </pc:sldChg>
      <pc:sldChg chg="del">
        <pc:chgData name="Brent Calkin" userId="S::brentc@health.ok.gov::fe26feed-f53d-4a1e-81f5-42bae2aa8b90" providerId="AD" clId="Web-{2DB8EC41-A81F-64FA-DA7C-6F4B86DABEDB}" dt="2022-06-16T17:32:43.914" v="15"/>
        <pc:sldMkLst>
          <pc:docMk/>
          <pc:sldMk cId="2519716648" sldId="455"/>
        </pc:sldMkLst>
      </pc:sldChg>
      <pc:sldChg chg="del">
        <pc:chgData name="Brent Calkin" userId="S::brentc@health.ok.gov::fe26feed-f53d-4a1e-81f5-42bae2aa8b90" providerId="AD" clId="Web-{2DB8EC41-A81F-64FA-DA7C-6F4B86DABEDB}" dt="2022-06-16T17:32:42.898" v="14"/>
        <pc:sldMkLst>
          <pc:docMk/>
          <pc:sldMk cId="4258123857" sldId="456"/>
        </pc:sldMkLst>
      </pc:sldChg>
      <pc:sldChg chg="del">
        <pc:chgData name="Brent Calkin" userId="S::brentc@health.ok.gov::fe26feed-f53d-4a1e-81f5-42bae2aa8b90" providerId="AD" clId="Web-{2DB8EC41-A81F-64FA-DA7C-6F4B86DABEDB}" dt="2022-06-16T17:32:47.539" v="16"/>
        <pc:sldMkLst>
          <pc:docMk/>
          <pc:sldMk cId="2020241990" sldId="465"/>
        </pc:sldMkLst>
      </pc:sldChg>
      <pc:sldChg chg="del">
        <pc:chgData name="Brent Calkin" userId="S::brentc@health.ok.gov::fe26feed-f53d-4a1e-81f5-42bae2aa8b90" providerId="AD" clId="Web-{2DB8EC41-A81F-64FA-DA7C-6F4B86DABEDB}" dt="2022-06-16T17:33:35.148" v="26"/>
        <pc:sldMkLst>
          <pc:docMk/>
          <pc:sldMk cId="2757043111" sldId="466"/>
        </pc:sldMkLst>
      </pc:sldChg>
      <pc:sldChg chg="del">
        <pc:chgData name="Brent Calkin" userId="S::brentc@health.ok.gov::fe26feed-f53d-4a1e-81f5-42bae2aa8b90" providerId="AD" clId="Web-{2DB8EC41-A81F-64FA-DA7C-6F4B86DABEDB}" dt="2022-06-16T17:32:15.210" v="10"/>
        <pc:sldMkLst>
          <pc:docMk/>
          <pc:sldMk cId="3515302601" sldId="470"/>
        </pc:sldMkLst>
      </pc:sldChg>
      <pc:sldChg chg="del">
        <pc:chgData name="Brent Calkin" userId="S::brentc@health.ok.gov::fe26feed-f53d-4a1e-81f5-42bae2aa8b90" providerId="AD" clId="Web-{2DB8EC41-A81F-64FA-DA7C-6F4B86DABEDB}" dt="2022-06-16T17:32:11.210" v="9"/>
        <pc:sldMkLst>
          <pc:docMk/>
          <pc:sldMk cId="2845848353" sldId="471"/>
        </pc:sldMkLst>
      </pc:sldChg>
      <pc:sldChg chg="del">
        <pc:chgData name="Brent Calkin" userId="S::brentc@health.ok.gov::fe26feed-f53d-4a1e-81f5-42bae2aa8b90" providerId="AD" clId="Web-{2DB8EC41-A81F-64FA-DA7C-6F4B86DABEDB}" dt="2022-06-16T17:32:24.242" v="13"/>
        <pc:sldMkLst>
          <pc:docMk/>
          <pc:sldMk cId="178405045" sldId="473"/>
        </pc:sldMkLst>
      </pc:sldChg>
      <pc:sldChg chg="del">
        <pc:chgData name="Brent Calkin" userId="S::brentc@health.ok.gov::fe26feed-f53d-4a1e-81f5-42bae2aa8b90" providerId="AD" clId="Web-{2DB8EC41-A81F-64FA-DA7C-6F4B86DABEDB}" dt="2022-06-16T17:32:50.179" v="17"/>
        <pc:sldMkLst>
          <pc:docMk/>
          <pc:sldMk cId="599936455" sldId="474"/>
        </pc:sldMkLst>
      </pc:sldChg>
      <pc:sldChg chg="del">
        <pc:chgData name="Brent Calkin" userId="S::brentc@health.ok.gov::fe26feed-f53d-4a1e-81f5-42bae2aa8b90" providerId="AD" clId="Web-{2DB8EC41-A81F-64FA-DA7C-6F4B86DABEDB}" dt="2022-06-16T17:32:59.117" v="21"/>
        <pc:sldMkLst>
          <pc:docMk/>
          <pc:sldMk cId="3630060763" sldId="475"/>
        </pc:sldMkLst>
      </pc:sldChg>
      <pc:sldChg chg="del">
        <pc:chgData name="Brent Calkin" userId="S::brentc@health.ok.gov::fe26feed-f53d-4a1e-81f5-42bae2aa8b90" providerId="AD" clId="Web-{2DB8EC41-A81F-64FA-DA7C-6F4B86DABEDB}" dt="2022-06-16T17:32:51.726" v="18"/>
        <pc:sldMkLst>
          <pc:docMk/>
          <pc:sldMk cId="3292234677" sldId="476"/>
        </pc:sldMkLst>
      </pc:sldChg>
      <pc:sldChg chg="del">
        <pc:chgData name="Brent Calkin" userId="S::brentc@health.ok.gov::fe26feed-f53d-4a1e-81f5-42bae2aa8b90" providerId="AD" clId="Web-{2DB8EC41-A81F-64FA-DA7C-6F4B86DABEDB}" dt="2022-06-16T17:32:54.070" v="19"/>
        <pc:sldMkLst>
          <pc:docMk/>
          <pc:sldMk cId="1166534535" sldId="477"/>
        </pc:sldMkLst>
      </pc:sldChg>
      <pc:sldChg chg="del">
        <pc:chgData name="Brent Calkin" userId="S::brentc@health.ok.gov::fe26feed-f53d-4a1e-81f5-42bae2aa8b90" providerId="AD" clId="Web-{2DB8EC41-A81F-64FA-DA7C-6F4B86DABEDB}" dt="2022-06-16T17:32:56.461" v="20"/>
        <pc:sldMkLst>
          <pc:docMk/>
          <pc:sldMk cId="3894433544" sldId="478"/>
        </pc:sldMkLst>
      </pc:sldChg>
      <pc:sldChg chg="new del">
        <pc:chgData name="Brent Calkin" userId="S::brentc@health.ok.gov::fe26feed-f53d-4a1e-81f5-42bae2aa8b90" providerId="AD" clId="Web-{2DB8EC41-A81F-64FA-DA7C-6F4B86DABEDB}" dt="2022-06-16T17:40:32.620" v="52"/>
        <pc:sldMkLst>
          <pc:docMk/>
          <pc:sldMk cId="985103959" sldId="484"/>
        </pc:sldMkLst>
      </pc:sldChg>
      <pc:sldChg chg="del">
        <pc:chgData name="Brent Calkin" userId="S::brentc@health.ok.gov::fe26feed-f53d-4a1e-81f5-42bae2aa8b90" providerId="AD" clId="Web-{2DB8EC41-A81F-64FA-DA7C-6F4B86DABEDB}" dt="2022-06-16T17:33:46.727" v="27"/>
        <pc:sldMkLst>
          <pc:docMk/>
          <pc:sldMk cId="2102426740" sldId="486"/>
        </pc:sldMkLst>
      </pc:sldChg>
      <pc:sldChg chg="del">
        <pc:chgData name="Brent Calkin" userId="S::brentc@health.ok.gov::fe26feed-f53d-4a1e-81f5-42bae2aa8b90" providerId="AD" clId="Web-{2DB8EC41-A81F-64FA-DA7C-6F4B86DABEDB}" dt="2022-06-16T17:33:46.727" v="28"/>
        <pc:sldMkLst>
          <pc:docMk/>
          <pc:sldMk cId="340222983" sldId="487"/>
        </pc:sldMkLst>
      </pc:sldChg>
      <pc:sldChg chg="del">
        <pc:chgData name="Brent Calkin" userId="S::brentc@health.ok.gov::fe26feed-f53d-4a1e-81f5-42bae2aa8b90" providerId="AD" clId="Web-{2DB8EC41-A81F-64FA-DA7C-6F4B86DABEDB}" dt="2022-06-16T17:33:46.727" v="29"/>
        <pc:sldMkLst>
          <pc:docMk/>
          <pc:sldMk cId="1301838351" sldId="488"/>
        </pc:sldMkLst>
      </pc:sldChg>
      <pc:sldChg chg="del">
        <pc:chgData name="Brent Calkin" userId="S::brentc@health.ok.gov::fe26feed-f53d-4a1e-81f5-42bae2aa8b90" providerId="AD" clId="Web-{2DB8EC41-A81F-64FA-DA7C-6F4B86DABEDB}" dt="2022-06-16T17:33:46.727" v="30"/>
        <pc:sldMkLst>
          <pc:docMk/>
          <pc:sldMk cId="3416738968" sldId="489"/>
        </pc:sldMkLst>
      </pc:sldChg>
      <pc:sldChg chg="del">
        <pc:chgData name="Brent Calkin" userId="S::brentc@health.ok.gov::fe26feed-f53d-4a1e-81f5-42bae2aa8b90" providerId="AD" clId="Web-{2DB8EC41-A81F-64FA-DA7C-6F4B86DABEDB}" dt="2022-06-16T17:33:46.727" v="31"/>
        <pc:sldMkLst>
          <pc:docMk/>
          <pc:sldMk cId="1841679577" sldId="490"/>
        </pc:sldMkLst>
      </pc:sldChg>
      <pc:sldChg chg="del">
        <pc:chgData name="Brent Calkin" userId="S::brentc@health.ok.gov::fe26feed-f53d-4a1e-81f5-42bae2aa8b90" providerId="AD" clId="Web-{2DB8EC41-A81F-64FA-DA7C-6F4B86DABEDB}" dt="2022-06-16T17:33:46.727" v="32"/>
        <pc:sldMkLst>
          <pc:docMk/>
          <pc:sldMk cId="3450736593" sldId="491"/>
        </pc:sldMkLst>
      </pc:sldChg>
      <pc:sldChg chg="del">
        <pc:chgData name="Brent Calkin" userId="S::brentc@health.ok.gov::fe26feed-f53d-4a1e-81f5-42bae2aa8b90" providerId="AD" clId="Web-{2DB8EC41-A81F-64FA-DA7C-6F4B86DABEDB}" dt="2022-06-16T17:33:46.727" v="33"/>
        <pc:sldMkLst>
          <pc:docMk/>
          <pc:sldMk cId="1982044557" sldId="492"/>
        </pc:sldMkLst>
      </pc:sldChg>
      <pc:sldChg chg="del">
        <pc:chgData name="Brent Calkin" userId="S::brentc@health.ok.gov::fe26feed-f53d-4a1e-81f5-42bae2aa8b90" providerId="AD" clId="Web-{2DB8EC41-A81F-64FA-DA7C-6F4B86DABEDB}" dt="2022-06-16T17:33:46.727" v="34"/>
        <pc:sldMkLst>
          <pc:docMk/>
          <pc:sldMk cId="4270292808" sldId="493"/>
        </pc:sldMkLst>
      </pc:sldChg>
      <pc:sldChg chg="del">
        <pc:chgData name="Brent Calkin" userId="S::brentc@health.ok.gov::fe26feed-f53d-4a1e-81f5-42bae2aa8b90" providerId="AD" clId="Web-{2DB8EC41-A81F-64FA-DA7C-6F4B86DABEDB}" dt="2022-06-16T17:33:46.727" v="35"/>
        <pc:sldMkLst>
          <pc:docMk/>
          <pc:sldMk cId="1574280166" sldId="494"/>
        </pc:sldMkLst>
      </pc:sldChg>
      <pc:sldChg chg="del">
        <pc:chgData name="Brent Calkin" userId="S::brentc@health.ok.gov::fe26feed-f53d-4a1e-81f5-42bae2aa8b90" providerId="AD" clId="Web-{2DB8EC41-A81F-64FA-DA7C-6F4B86DABEDB}" dt="2022-06-16T17:33:35.148" v="22"/>
        <pc:sldMkLst>
          <pc:docMk/>
          <pc:sldMk cId="2220993994" sldId="495"/>
        </pc:sldMkLst>
      </pc:sldChg>
      <pc:sldChg chg="del">
        <pc:chgData name="Brent Calkin" userId="S::brentc@health.ok.gov::fe26feed-f53d-4a1e-81f5-42bae2aa8b90" providerId="AD" clId="Web-{2DB8EC41-A81F-64FA-DA7C-6F4B86DABEDB}" dt="2022-06-16T17:33:35.148" v="23"/>
        <pc:sldMkLst>
          <pc:docMk/>
          <pc:sldMk cId="2888508497" sldId="496"/>
        </pc:sldMkLst>
      </pc:sldChg>
      <pc:sldChg chg="del">
        <pc:chgData name="Brent Calkin" userId="S::brentc@health.ok.gov::fe26feed-f53d-4a1e-81f5-42bae2aa8b90" providerId="AD" clId="Web-{2DB8EC41-A81F-64FA-DA7C-6F4B86DABEDB}" dt="2022-06-16T17:33:35.148" v="24"/>
        <pc:sldMkLst>
          <pc:docMk/>
          <pc:sldMk cId="511623000" sldId="497"/>
        </pc:sldMkLst>
      </pc:sldChg>
      <pc:sldChg chg="del">
        <pc:chgData name="Brent Calkin" userId="S::brentc@health.ok.gov::fe26feed-f53d-4a1e-81f5-42bae2aa8b90" providerId="AD" clId="Web-{2DB8EC41-A81F-64FA-DA7C-6F4B86DABEDB}" dt="2022-06-16T17:33:35.148" v="25"/>
        <pc:sldMkLst>
          <pc:docMk/>
          <pc:sldMk cId="2577568884" sldId="498"/>
        </pc:sldMkLst>
      </pc:sldChg>
      <pc:sldChg chg="del">
        <pc:chgData name="Brent Calkin" userId="S::brentc@health.ok.gov::fe26feed-f53d-4a1e-81f5-42bae2aa8b90" providerId="AD" clId="Web-{2DB8EC41-A81F-64FA-DA7C-6F4B86DABEDB}" dt="2022-06-16T17:32:16.460" v="11"/>
        <pc:sldMkLst>
          <pc:docMk/>
          <pc:sldMk cId="2210788725" sldId="500"/>
        </pc:sldMkLst>
      </pc:sldChg>
      <pc:sldChg chg="del">
        <pc:chgData name="Brent Calkin" userId="S::brentc@health.ok.gov::fe26feed-f53d-4a1e-81f5-42bae2aa8b90" providerId="AD" clId="Web-{2DB8EC41-A81F-64FA-DA7C-6F4B86DABEDB}" dt="2022-06-16T17:32:18.445" v="12"/>
        <pc:sldMkLst>
          <pc:docMk/>
          <pc:sldMk cId="2583676718" sldId="501"/>
        </pc:sldMkLst>
      </pc:sldChg>
    </pc:docChg>
  </pc:docChgLst>
  <pc:docChgLst>
    <pc:chgData name="Muhammad Khalil" userId="S::muhammadk@health.ok.gov::64be5bfe-b0d1-40a9-b254-7ea44c2626d4" providerId="AD" clId="Web-{4C7C3832-26E0-A326-1866-F83C31061216}"/>
    <pc:docChg chg="mod modSld">
      <pc:chgData name="Muhammad Khalil" userId="S::muhammadk@health.ok.gov::64be5bfe-b0d1-40a9-b254-7ea44c2626d4" providerId="AD" clId="Web-{4C7C3832-26E0-A326-1866-F83C31061216}" dt="2022-06-30T16:47:58.410" v="26" actId="20577"/>
      <pc:docMkLst>
        <pc:docMk/>
      </pc:docMkLst>
      <pc:sldChg chg="modCm">
        <pc:chgData name="Muhammad Khalil" userId="S::muhammadk@health.ok.gov::64be5bfe-b0d1-40a9-b254-7ea44c2626d4" providerId="AD" clId="Web-{4C7C3832-26E0-A326-1866-F83C31061216}" dt="2022-06-30T15:09:04.703" v="1"/>
        <pc:sldMkLst>
          <pc:docMk/>
          <pc:sldMk cId="2481883073" sldId="385"/>
        </pc:sldMkLst>
      </pc:sldChg>
      <pc:sldChg chg="addSp modSp">
        <pc:chgData name="Muhammad Khalil" userId="S::muhammadk@health.ok.gov::64be5bfe-b0d1-40a9-b254-7ea44c2626d4" providerId="AD" clId="Web-{4C7C3832-26E0-A326-1866-F83C31061216}" dt="2022-06-30T16:47:58.410" v="26" actId="20577"/>
        <pc:sldMkLst>
          <pc:docMk/>
          <pc:sldMk cId="4291593964" sldId="483"/>
        </pc:sldMkLst>
        <pc:spChg chg="mod">
          <ac:chgData name="Muhammad Khalil" userId="S::muhammadk@health.ok.gov::64be5bfe-b0d1-40a9-b254-7ea44c2626d4" providerId="AD" clId="Web-{4C7C3832-26E0-A326-1866-F83C31061216}" dt="2022-06-30T16:47:58.410" v="26" actId="20577"/>
          <ac:spMkLst>
            <pc:docMk/>
            <pc:sldMk cId="4291593964" sldId="483"/>
            <ac:spMk id="3" creationId="{5F505FD6-C38C-4C86-AFCF-516B709F644D}"/>
          </ac:spMkLst>
        </pc:spChg>
        <pc:picChg chg="add mod">
          <ac:chgData name="Muhammad Khalil" userId="S::muhammadk@health.ok.gov::64be5bfe-b0d1-40a9-b254-7ea44c2626d4" providerId="AD" clId="Web-{4C7C3832-26E0-A326-1866-F83C31061216}" dt="2022-06-30T16:39:02.626" v="10" actId="1076"/>
          <ac:picMkLst>
            <pc:docMk/>
            <pc:sldMk cId="4291593964" sldId="483"/>
            <ac:picMk id="6" creationId="{68B4ABA6-30C5-D084-BC3C-17A86C3B158A}"/>
          </ac:picMkLst>
        </pc:picChg>
      </pc:sldChg>
    </pc:docChg>
  </pc:docChgLst>
  <pc:docChgLst>
    <pc:chgData name="Brent Calkin" userId="S::brentc@health.ok.gov::fe26feed-f53d-4a1e-81f5-42bae2aa8b90" providerId="AD" clId="Web-{D9CA05D4-AB51-92EA-3707-F9639B68C712}"/>
    <pc:docChg chg="addSld delSld modSld sldOrd">
      <pc:chgData name="Brent Calkin" userId="S::brentc@health.ok.gov::fe26feed-f53d-4a1e-81f5-42bae2aa8b90" providerId="AD" clId="Web-{D9CA05D4-AB51-92EA-3707-F9639B68C712}" dt="2022-06-30T16:48:29.509" v="61"/>
      <pc:docMkLst>
        <pc:docMk/>
      </pc:docMkLst>
      <pc:sldChg chg="modSp">
        <pc:chgData name="Brent Calkin" userId="S::brentc@health.ok.gov::fe26feed-f53d-4a1e-81f5-42bae2aa8b90" providerId="AD" clId="Web-{D9CA05D4-AB51-92EA-3707-F9639B68C712}" dt="2022-06-30T16:48:10.930" v="60" actId="20577"/>
        <pc:sldMkLst>
          <pc:docMk/>
          <pc:sldMk cId="2749453813" sldId="270"/>
        </pc:sldMkLst>
        <pc:spChg chg="mod">
          <ac:chgData name="Brent Calkin" userId="S::brentc@health.ok.gov::fe26feed-f53d-4a1e-81f5-42bae2aa8b90" providerId="AD" clId="Web-{D9CA05D4-AB51-92EA-3707-F9639B68C712}" dt="2022-06-30T16:48:10.930" v="60" actId="20577"/>
          <ac:spMkLst>
            <pc:docMk/>
            <pc:sldMk cId="2749453813" sldId="270"/>
            <ac:spMk id="3" creationId="{00000000-0000-0000-0000-000000000000}"/>
          </ac:spMkLst>
        </pc:spChg>
      </pc:sldChg>
      <pc:sldChg chg="modSp">
        <pc:chgData name="Brent Calkin" userId="S::brentc@health.ok.gov::fe26feed-f53d-4a1e-81f5-42bae2aa8b90" providerId="AD" clId="Web-{D9CA05D4-AB51-92EA-3707-F9639B68C712}" dt="2022-06-30T16:40:02.488" v="43" actId="20577"/>
        <pc:sldMkLst>
          <pc:docMk/>
          <pc:sldMk cId="3536536807" sldId="406"/>
        </pc:sldMkLst>
        <pc:spChg chg="mod">
          <ac:chgData name="Brent Calkin" userId="S::brentc@health.ok.gov::fe26feed-f53d-4a1e-81f5-42bae2aa8b90" providerId="AD" clId="Web-{D9CA05D4-AB51-92EA-3707-F9639B68C712}" dt="2022-06-30T16:40:02.488" v="43" actId="20577"/>
          <ac:spMkLst>
            <pc:docMk/>
            <pc:sldMk cId="3536536807" sldId="406"/>
            <ac:spMk id="7" creationId="{EA6C30E1-1213-4B2F-B941-124AB7155521}"/>
          </ac:spMkLst>
        </pc:spChg>
      </pc:sldChg>
      <pc:sldChg chg="del">
        <pc:chgData name="Brent Calkin" userId="S::brentc@health.ok.gov::fe26feed-f53d-4a1e-81f5-42bae2aa8b90" providerId="AD" clId="Web-{D9CA05D4-AB51-92EA-3707-F9639B68C712}" dt="2022-06-30T13:13:44.832" v="7"/>
        <pc:sldMkLst>
          <pc:docMk/>
          <pc:sldMk cId="2790151916" sldId="459"/>
        </pc:sldMkLst>
      </pc:sldChg>
      <pc:sldChg chg="delCm">
        <pc:chgData name="Brent Calkin" userId="S::brentc@health.ok.gov::fe26feed-f53d-4a1e-81f5-42bae2aa8b90" providerId="AD" clId="Web-{D9CA05D4-AB51-92EA-3707-F9639B68C712}" dt="2022-06-30T16:48:29.509" v="61"/>
        <pc:sldMkLst>
          <pc:docMk/>
          <pc:sldMk cId="4291593964" sldId="483"/>
        </pc:sldMkLst>
      </pc:sldChg>
      <pc:sldChg chg="modSp">
        <pc:chgData name="Brent Calkin" userId="S::brentc@health.ok.gov::fe26feed-f53d-4a1e-81f5-42bae2aa8b90" providerId="AD" clId="Web-{D9CA05D4-AB51-92EA-3707-F9639B68C712}" dt="2022-06-30T15:33:23.325" v="35" actId="20577"/>
        <pc:sldMkLst>
          <pc:docMk/>
          <pc:sldMk cId="839442123" sldId="486"/>
        </pc:sldMkLst>
        <pc:spChg chg="mod">
          <ac:chgData name="Brent Calkin" userId="S::brentc@health.ok.gov::fe26feed-f53d-4a1e-81f5-42bae2aa8b90" providerId="AD" clId="Web-{D9CA05D4-AB51-92EA-3707-F9639B68C712}" dt="2022-06-30T15:33:23.325" v="35" actId="20577"/>
          <ac:spMkLst>
            <pc:docMk/>
            <pc:sldMk cId="839442123" sldId="486"/>
            <ac:spMk id="2" creationId="{8334BA04-35F8-6B5D-4CB5-82ADFF27D26F}"/>
          </ac:spMkLst>
        </pc:spChg>
      </pc:sldChg>
      <pc:sldChg chg="del">
        <pc:chgData name="Brent Calkin" userId="S::brentc@health.ok.gov::fe26feed-f53d-4a1e-81f5-42bae2aa8b90" providerId="AD" clId="Web-{D9CA05D4-AB51-92EA-3707-F9639B68C712}" dt="2022-06-30T15:32:39.465" v="9"/>
        <pc:sldMkLst>
          <pc:docMk/>
          <pc:sldMk cId="889099571" sldId="487"/>
        </pc:sldMkLst>
      </pc:sldChg>
      <pc:sldChg chg="new del ord">
        <pc:chgData name="Brent Calkin" userId="S::brentc@health.ok.gov::fe26feed-f53d-4a1e-81f5-42bae2aa8b90" providerId="AD" clId="Web-{D9CA05D4-AB51-92EA-3707-F9639B68C712}" dt="2022-06-30T13:13:13.441" v="2"/>
        <pc:sldMkLst>
          <pc:docMk/>
          <pc:sldMk cId="2115263502" sldId="490"/>
        </pc:sldMkLst>
      </pc:sldChg>
      <pc:sldChg chg="new del">
        <pc:chgData name="Brent Calkin" userId="S::brentc@health.ok.gov::fe26feed-f53d-4a1e-81f5-42bae2aa8b90" providerId="AD" clId="Web-{D9CA05D4-AB51-92EA-3707-F9639B68C712}" dt="2022-06-30T13:13:49.644" v="8"/>
        <pc:sldMkLst>
          <pc:docMk/>
          <pc:sldMk cId="2409939665" sldId="490"/>
        </pc:sldMkLst>
      </pc:sldChg>
      <pc:sldChg chg="add del">
        <pc:chgData name="Brent Calkin" userId="S::brentc@health.ok.gov::fe26feed-f53d-4a1e-81f5-42bae2aa8b90" providerId="AD" clId="Web-{D9CA05D4-AB51-92EA-3707-F9639B68C712}" dt="2022-06-30T13:13:28.660" v="5"/>
        <pc:sldMkLst>
          <pc:docMk/>
          <pc:sldMk cId="245962828" sldId="491"/>
        </pc:sldMkLst>
      </pc:sldChg>
      <pc:sldChg chg="add">
        <pc:chgData name="Brent Calkin" userId="S::brentc@health.ok.gov::fe26feed-f53d-4a1e-81f5-42bae2aa8b90" providerId="AD" clId="Web-{D9CA05D4-AB51-92EA-3707-F9639B68C712}" dt="2022-06-30T13:13:37.879" v="6"/>
        <pc:sldMkLst>
          <pc:docMk/>
          <pc:sldMk cId="2394141373" sldId="491"/>
        </pc:sldMkLst>
      </pc:sldChg>
    </pc:docChg>
  </pc:docChgLst>
  <pc:docChgLst>
    <pc:chgData name="Brent Calkin" userId="S::brentc@health.ok.gov::fe26feed-f53d-4a1e-81f5-42bae2aa8b90" providerId="AD" clId="Web-{47EA35AC-8F2F-6B2F-7F8B-680BD5C079EA}"/>
    <pc:docChg chg="modSld">
      <pc:chgData name="Brent Calkin" userId="S::brentc@health.ok.gov::fe26feed-f53d-4a1e-81f5-42bae2aa8b90" providerId="AD" clId="Web-{47EA35AC-8F2F-6B2F-7F8B-680BD5C079EA}" dt="2022-06-30T16:50:10.678" v="2" actId="20577"/>
      <pc:docMkLst>
        <pc:docMk/>
      </pc:docMkLst>
      <pc:sldChg chg="modSp">
        <pc:chgData name="Brent Calkin" userId="S::brentc@health.ok.gov::fe26feed-f53d-4a1e-81f5-42bae2aa8b90" providerId="AD" clId="Web-{47EA35AC-8F2F-6B2F-7F8B-680BD5C079EA}" dt="2022-06-30T16:50:10.678" v="2" actId="20577"/>
        <pc:sldMkLst>
          <pc:docMk/>
          <pc:sldMk cId="3536536807" sldId="406"/>
        </pc:sldMkLst>
        <pc:spChg chg="mod">
          <ac:chgData name="Brent Calkin" userId="S::brentc@health.ok.gov::fe26feed-f53d-4a1e-81f5-42bae2aa8b90" providerId="AD" clId="Web-{47EA35AC-8F2F-6B2F-7F8B-680BD5C079EA}" dt="2022-06-30T16:50:10.678" v="2" actId="20577"/>
          <ac:spMkLst>
            <pc:docMk/>
            <pc:sldMk cId="3536536807" sldId="406"/>
            <ac:spMk id="7" creationId="{EA6C30E1-1213-4B2F-B941-124AB7155521}"/>
          </ac:spMkLst>
        </pc:spChg>
      </pc:sldChg>
    </pc:docChg>
  </pc:docChgLst>
  <pc:docChgLst>
    <pc:chgData name="Brent Calkin" userId="S::brentc@health.ok.gov::fe26feed-f53d-4a1e-81f5-42bae2aa8b90" providerId="AD" clId="Web-{4C4FF63E-C28A-20B6-7366-78126CA0BAC9}"/>
    <pc:docChg chg="modSld">
      <pc:chgData name="Brent Calkin" userId="S::brentc@health.ok.gov::fe26feed-f53d-4a1e-81f5-42bae2aa8b90" providerId="AD" clId="Web-{4C4FF63E-C28A-20B6-7366-78126CA0BAC9}" dt="2022-06-30T17:16:22.055" v="7"/>
      <pc:docMkLst>
        <pc:docMk/>
      </pc:docMkLst>
      <pc:sldChg chg="modSp">
        <pc:chgData name="Brent Calkin" userId="S::brentc@health.ok.gov::fe26feed-f53d-4a1e-81f5-42bae2aa8b90" providerId="AD" clId="Web-{4C4FF63E-C28A-20B6-7366-78126CA0BAC9}" dt="2022-06-30T17:15:21.867" v="1" actId="20577"/>
        <pc:sldMkLst>
          <pc:docMk/>
          <pc:sldMk cId="2749453813" sldId="270"/>
        </pc:sldMkLst>
        <pc:spChg chg="mod">
          <ac:chgData name="Brent Calkin" userId="S::brentc@health.ok.gov::fe26feed-f53d-4a1e-81f5-42bae2aa8b90" providerId="AD" clId="Web-{4C4FF63E-C28A-20B6-7366-78126CA0BAC9}" dt="2022-06-30T17:15:21.867" v="1" actId="20577"/>
          <ac:spMkLst>
            <pc:docMk/>
            <pc:sldMk cId="2749453813" sldId="270"/>
            <ac:spMk id="3" creationId="{00000000-0000-0000-0000-000000000000}"/>
          </ac:spMkLst>
        </pc:spChg>
      </pc:sldChg>
      <pc:sldChg chg="mod modShow">
        <pc:chgData name="Brent Calkin" userId="S::brentc@health.ok.gov::fe26feed-f53d-4a1e-81f5-42bae2aa8b90" providerId="AD" clId="Web-{4C4FF63E-C28A-20B6-7366-78126CA0BAC9}" dt="2022-06-30T17:16:22.055" v="7"/>
        <pc:sldMkLst>
          <pc:docMk/>
          <pc:sldMk cId="2307811321" sldId="341"/>
        </pc:sldMkLst>
      </pc:sldChg>
      <pc:sldChg chg="mod modShow">
        <pc:chgData name="Brent Calkin" userId="S::brentc@health.ok.gov::fe26feed-f53d-4a1e-81f5-42bae2aa8b90" providerId="AD" clId="Web-{4C4FF63E-C28A-20B6-7366-78126CA0BAC9}" dt="2022-06-30T17:15:38.242" v="3"/>
        <pc:sldMkLst>
          <pc:docMk/>
          <pc:sldMk cId="37674423" sldId="411"/>
        </pc:sldMkLst>
      </pc:sldChg>
      <pc:sldChg chg="mod modShow">
        <pc:chgData name="Brent Calkin" userId="S::brentc@health.ok.gov::fe26feed-f53d-4a1e-81f5-42bae2aa8b90" providerId="AD" clId="Web-{4C4FF63E-C28A-20B6-7366-78126CA0BAC9}" dt="2022-06-30T17:15:43.070" v="4"/>
        <pc:sldMkLst>
          <pc:docMk/>
          <pc:sldMk cId="861625505" sldId="413"/>
        </pc:sldMkLst>
      </pc:sldChg>
      <pc:sldChg chg="mod modShow">
        <pc:chgData name="Brent Calkin" userId="S::brentc@health.ok.gov::fe26feed-f53d-4a1e-81f5-42bae2aa8b90" providerId="AD" clId="Web-{4C4FF63E-C28A-20B6-7366-78126CA0BAC9}" dt="2022-06-30T17:15:33.273" v="2"/>
        <pc:sldMkLst>
          <pc:docMk/>
          <pc:sldMk cId="3529264771" sldId="481"/>
        </pc:sldMkLst>
      </pc:sldChg>
      <pc:sldChg chg="mod modShow">
        <pc:chgData name="Brent Calkin" userId="S::brentc@health.ok.gov::fe26feed-f53d-4a1e-81f5-42bae2aa8b90" providerId="AD" clId="Web-{4C4FF63E-C28A-20B6-7366-78126CA0BAC9}" dt="2022-06-30T17:16:15.227" v="6"/>
        <pc:sldMkLst>
          <pc:docMk/>
          <pc:sldMk cId="1921630030" sldId="488"/>
        </pc:sldMkLst>
      </pc:sldChg>
      <pc:sldChg chg="mod modShow">
        <pc:chgData name="Brent Calkin" userId="S::brentc@health.ok.gov::fe26feed-f53d-4a1e-81f5-42bae2aa8b90" providerId="AD" clId="Web-{4C4FF63E-C28A-20B6-7366-78126CA0BAC9}" dt="2022-06-30T17:16:09.242" v="5"/>
        <pc:sldMkLst>
          <pc:docMk/>
          <pc:sldMk cId="3760493494" sldId="489"/>
        </pc:sldMkLst>
      </pc:sldChg>
    </pc:docChg>
  </pc:docChgLst>
  <pc:docChgLst>
    <pc:chgData name="Margaret Archer" userId="S::margaret.archer@health.ok.gov::2991ac12-8bd6-4295-9ee6-2dac7a29c2cb" providerId="AD" clId="Web-{BFAE89E7-D8E1-993A-8A4F-B87EA65CB778}"/>
    <pc:docChg chg="addSld delSld modSld">
      <pc:chgData name="Margaret Archer" userId="S::margaret.archer@health.ok.gov::2991ac12-8bd6-4295-9ee6-2dac7a29c2cb" providerId="AD" clId="Web-{BFAE89E7-D8E1-993A-8A4F-B87EA65CB778}" dt="2022-06-30T15:22:09.155" v="152"/>
      <pc:docMkLst>
        <pc:docMk/>
      </pc:docMkLst>
      <pc:sldChg chg="modCm">
        <pc:chgData name="Margaret Archer" userId="S::margaret.archer@health.ok.gov::2991ac12-8bd6-4295-9ee6-2dac7a29c2cb" providerId="AD" clId="Web-{BFAE89E7-D8E1-993A-8A4F-B87EA65CB778}" dt="2022-06-30T14:54:11.711" v="2"/>
        <pc:sldMkLst>
          <pc:docMk/>
          <pc:sldMk cId="2481883073" sldId="385"/>
        </pc:sldMkLst>
      </pc:sldChg>
      <pc:sldChg chg="modNotes">
        <pc:chgData name="Margaret Archer" userId="S::margaret.archer@health.ok.gov::2991ac12-8bd6-4295-9ee6-2dac7a29c2cb" providerId="AD" clId="Web-{BFAE89E7-D8E1-993A-8A4F-B87EA65CB778}" dt="2022-06-30T14:56:42.073" v="4"/>
        <pc:sldMkLst>
          <pc:docMk/>
          <pc:sldMk cId="1997035471" sldId="402"/>
        </pc:sldMkLst>
      </pc:sldChg>
      <pc:sldChg chg="del addCm">
        <pc:chgData name="Margaret Archer" userId="S::margaret.archer@health.ok.gov::2991ac12-8bd6-4295-9ee6-2dac7a29c2cb" providerId="AD" clId="Web-{BFAE89E7-D8E1-993A-8A4F-B87EA65CB778}" dt="2022-06-30T15:22:09.155" v="152"/>
        <pc:sldMkLst>
          <pc:docMk/>
          <pc:sldMk cId="3170263589" sldId="453"/>
        </pc:sldMkLst>
      </pc:sldChg>
      <pc:sldChg chg="modSp">
        <pc:chgData name="Margaret Archer" userId="S::margaret.archer@health.ok.gov::2991ac12-8bd6-4295-9ee6-2dac7a29c2cb" providerId="AD" clId="Web-{BFAE89E7-D8E1-993A-8A4F-B87EA65CB778}" dt="2022-06-30T14:52:20.538" v="1" actId="14100"/>
        <pc:sldMkLst>
          <pc:docMk/>
          <pc:sldMk cId="1921630030" sldId="488"/>
        </pc:sldMkLst>
        <pc:picChg chg="mod">
          <ac:chgData name="Margaret Archer" userId="S::margaret.archer@health.ok.gov::2991ac12-8bd6-4295-9ee6-2dac7a29c2cb" providerId="AD" clId="Web-{BFAE89E7-D8E1-993A-8A4F-B87EA65CB778}" dt="2022-06-30T14:52:20.538" v="1" actId="14100"/>
          <ac:picMkLst>
            <pc:docMk/>
            <pc:sldMk cId="1921630030" sldId="488"/>
            <ac:picMk id="6" creationId="{E78D34C9-A870-1B84-5C68-24C538AC6B38}"/>
          </ac:picMkLst>
        </pc:picChg>
      </pc:sldChg>
      <pc:sldChg chg="addSp delSp modSp new">
        <pc:chgData name="Margaret Archer" userId="S::margaret.archer@health.ok.gov::2991ac12-8bd6-4295-9ee6-2dac7a29c2cb" providerId="AD" clId="Web-{BFAE89E7-D8E1-993A-8A4F-B87EA65CB778}" dt="2022-06-30T15:21:57.530" v="151" actId="14100"/>
        <pc:sldMkLst>
          <pc:docMk/>
          <pc:sldMk cId="3810982581" sldId="492"/>
        </pc:sldMkLst>
        <pc:spChg chg="mod">
          <ac:chgData name="Margaret Archer" userId="S::margaret.archer@health.ok.gov::2991ac12-8bd6-4295-9ee6-2dac7a29c2cb" providerId="AD" clId="Web-{BFAE89E7-D8E1-993A-8A4F-B87EA65CB778}" dt="2022-06-30T15:18:44.840" v="141" actId="20577"/>
          <ac:spMkLst>
            <pc:docMk/>
            <pc:sldMk cId="3810982581" sldId="492"/>
            <ac:spMk id="2" creationId="{9506D7D5-4049-657D-04EC-9F3EAA657CAA}"/>
          </ac:spMkLst>
        </pc:spChg>
        <pc:spChg chg="del">
          <ac:chgData name="Margaret Archer" userId="S::margaret.archer@health.ok.gov::2991ac12-8bd6-4295-9ee6-2dac7a29c2cb" providerId="AD" clId="Web-{BFAE89E7-D8E1-993A-8A4F-B87EA65CB778}" dt="2022-06-30T15:07:30.753" v="6"/>
          <ac:spMkLst>
            <pc:docMk/>
            <pc:sldMk cId="3810982581" sldId="492"/>
            <ac:spMk id="3" creationId="{FD41BEF7-AB1B-761A-49F7-0D1F75903D26}"/>
          </ac:spMkLst>
        </pc:spChg>
        <pc:spChg chg="add mod">
          <ac:chgData name="Margaret Archer" userId="S::margaret.archer@health.ok.gov::2991ac12-8bd6-4295-9ee6-2dac7a29c2cb" providerId="AD" clId="Web-{BFAE89E7-D8E1-993A-8A4F-B87EA65CB778}" dt="2022-06-30T15:21:57.530" v="151" actId="14100"/>
          <ac:spMkLst>
            <pc:docMk/>
            <pc:sldMk cId="3810982581" sldId="492"/>
            <ac:spMk id="8" creationId="{755C2C5F-2D9E-A309-82CB-9E1345CA19C9}"/>
          </ac:spMkLst>
        </pc:spChg>
        <pc:picChg chg="add mod ord">
          <ac:chgData name="Margaret Archer" userId="S::margaret.archer@health.ok.gov::2991ac12-8bd6-4295-9ee6-2dac7a29c2cb" providerId="AD" clId="Web-{BFAE89E7-D8E1-993A-8A4F-B87EA65CB778}" dt="2022-06-30T15:12:33.304" v="33" actId="1076"/>
          <ac:picMkLst>
            <pc:docMk/>
            <pc:sldMk cId="3810982581" sldId="492"/>
            <ac:picMk id="5" creationId="{977D261A-D20D-F5A3-2892-6E62C7609E62}"/>
          </ac:picMkLst>
        </pc:picChg>
        <pc:picChg chg="add del mod">
          <ac:chgData name="Margaret Archer" userId="S::margaret.archer@health.ok.gov::2991ac12-8bd6-4295-9ee6-2dac7a29c2cb" providerId="AD" clId="Web-{BFAE89E7-D8E1-993A-8A4F-B87EA65CB778}" dt="2022-06-30T15:10:30.240" v="18"/>
          <ac:picMkLst>
            <pc:docMk/>
            <pc:sldMk cId="3810982581" sldId="492"/>
            <ac:picMk id="6" creationId="{18A4F71C-73AE-5034-D58B-95CDDC8F7947}"/>
          </ac:picMkLst>
        </pc:picChg>
        <pc:picChg chg="add mod">
          <ac:chgData name="Margaret Archer" userId="S::margaret.archer@health.ok.gov::2991ac12-8bd6-4295-9ee6-2dac7a29c2cb" providerId="AD" clId="Web-{BFAE89E7-D8E1-993A-8A4F-B87EA65CB778}" dt="2022-06-30T15:19:50.279" v="145" actId="14100"/>
          <ac:picMkLst>
            <pc:docMk/>
            <pc:sldMk cId="3810982581" sldId="492"/>
            <ac:picMk id="7" creationId="{D7353AE5-33DA-C3BC-BDCF-9EE503EB15B4}"/>
          </ac:picMkLst>
        </pc:picChg>
        <pc:picChg chg="add del mod">
          <ac:chgData name="Margaret Archer" userId="S::margaret.archer@health.ok.gov::2991ac12-8bd6-4295-9ee6-2dac7a29c2cb" providerId="AD" clId="Web-{BFAE89E7-D8E1-993A-8A4F-B87EA65CB778}" dt="2022-06-30T15:13:09.398" v="38"/>
          <ac:picMkLst>
            <pc:docMk/>
            <pc:sldMk cId="3810982581" sldId="492"/>
            <ac:picMk id="9" creationId="{892F28FA-263C-D755-DAF7-557159A76B05}"/>
          </ac:picMkLst>
        </pc:picChg>
        <pc:picChg chg="add mod">
          <ac:chgData name="Margaret Archer" userId="S::margaret.archer@health.ok.gov::2991ac12-8bd6-4295-9ee6-2dac7a29c2cb" providerId="AD" clId="Web-{BFAE89E7-D8E1-993A-8A4F-B87EA65CB778}" dt="2022-06-30T15:16:28.948" v="86" actId="14100"/>
          <ac:picMkLst>
            <pc:docMk/>
            <pc:sldMk cId="3810982581" sldId="492"/>
            <ac:picMk id="10" creationId="{918B996B-8F1B-56A9-949C-9658943E9D5D}"/>
          </ac:picMkLst>
        </pc:picChg>
      </pc:sldChg>
    </pc:docChg>
  </pc:docChgLst>
  <pc:docChgLst>
    <pc:chgData name="Christa Copeland" userId="S::christa.copeland@health.ok.gov::821d703d-5c9b-408a-9279-b1228d90b4e9" providerId="AD" clId="Web-{575595D0-1A89-E074-D686-AC799894E147}"/>
    <pc:docChg chg="modSld">
      <pc:chgData name="Christa Copeland" userId="S::christa.copeland@health.ok.gov::821d703d-5c9b-408a-9279-b1228d90b4e9" providerId="AD" clId="Web-{575595D0-1A89-E074-D686-AC799894E147}" dt="2022-07-15T18:54:50.992" v="4" actId="20577"/>
      <pc:docMkLst>
        <pc:docMk/>
      </pc:docMkLst>
      <pc:sldChg chg="modSp">
        <pc:chgData name="Christa Copeland" userId="S::christa.copeland@health.ok.gov::821d703d-5c9b-408a-9279-b1228d90b4e9" providerId="AD" clId="Web-{575595D0-1A89-E074-D686-AC799894E147}" dt="2022-07-15T18:54:50.992" v="4" actId="20577"/>
        <pc:sldMkLst>
          <pc:docMk/>
          <pc:sldMk cId="2060076323" sldId="272"/>
        </pc:sldMkLst>
        <pc:spChg chg="mod">
          <ac:chgData name="Christa Copeland" userId="S::christa.copeland@health.ok.gov::821d703d-5c9b-408a-9279-b1228d90b4e9" providerId="AD" clId="Web-{575595D0-1A89-E074-D686-AC799894E147}" dt="2022-07-15T18:54:50.992" v="4" actId="20577"/>
          <ac:spMkLst>
            <pc:docMk/>
            <pc:sldMk cId="2060076323" sldId="272"/>
            <ac:spMk id="7" creationId="{00000000-0000-0000-0000-000000000000}"/>
          </ac:spMkLst>
        </pc:spChg>
      </pc:sldChg>
    </pc:docChg>
  </pc:docChgLst>
  <pc:docChgLst>
    <pc:chgData name="Christa Copeland" userId="S::christa.copeland@health.ok.gov::821d703d-5c9b-408a-9279-b1228d90b4e9" providerId="AD" clId="Web-{BA1B0CA5-B005-D588-FC37-94904E8BF7DB}"/>
    <pc:docChg chg="modSld">
      <pc:chgData name="Christa Copeland" userId="S::christa.copeland@health.ok.gov::821d703d-5c9b-408a-9279-b1228d90b4e9" providerId="AD" clId="Web-{BA1B0CA5-B005-D588-FC37-94904E8BF7DB}" dt="2022-07-12T14:41:19.182" v="4" actId="20577"/>
      <pc:docMkLst>
        <pc:docMk/>
      </pc:docMkLst>
      <pc:sldChg chg="modSp">
        <pc:chgData name="Christa Copeland" userId="S::christa.copeland@health.ok.gov::821d703d-5c9b-408a-9279-b1228d90b4e9" providerId="AD" clId="Web-{BA1B0CA5-B005-D588-FC37-94904E8BF7DB}" dt="2022-07-12T14:41:19.182" v="4" actId="20577"/>
        <pc:sldMkLst>
          <pc:docMk/>
          <pc:sldMk cId="2060076323" sldId="272"/>
        </pc:sldMkLst>
        <pc:spChg chg="mod">
          <ac:chgData name="Christa Copeland" userId="S::christa.copeland@health.ok.gov::821d703d-5c9b-408a-9279-b1228d90b4e9" providerId="AD" clId="Web-{BA1B0CA5-B005-D588-FC37-94904E8BF7DB}" dt="2022-07-12T14:41:19.182" v="4" actId="20577"/>
          <ac:spMkLst>
            <pc:docMk/>
            <pc:sldMk cId="2060076323" sldId="272"/>
            <ac:spMk id="7" creationId="{00000000-0000-0000-0000-000000000000}"/>
          </ac:spMkLst>
        </pc:spChg>
      </pc:sldChg>
    </pc:docChg>
  </pc:docChgLst>
  <pc:docChgLst>
    <pc:chgData name="Brent Calkin" userId="S::brentc@health.ok.gov::fe26feed-f53d-4a1e-81f5-42bae2aa8b90" providerId="AD" clId="Web-{C9DB24D1-E69D-C139-66BA-F1105D786B55}"/>
    <pc:docChg chg="modSld">
      <pc:chgData name="Brent Calkin" userId="S::brentc@health.ok.gov::fe26feed-f53d-4a1e-81f5-42bae2aa8b90" providerId="AD" clId="Web-{C9DB24D1-E69D-C139-66BA-F1105D786B55}" dt="2022-06-23T14:10:16.569" v="14" actId="1076"/>
      <pc:docMkLst>
        <pc:docMk/>
      </pc:docMkLst>
      <pc:sldChg chg="addSp delSp modSp">
        <pc:chgData name="Brent Calkin" userId="S::brentc@health.ok.gov::fe26feed-f53d-4a1e-81f5-42bae2aa8b90" providerId="AD" clId="Web-{C9DB24D1-E69D-C139-66BA-F1105D786B55}" dt="2022-06-23T14:10:16.569" v="14" actId="1076"/>
        <pc:sldMkLst>
          <pc:docMk/>
          <pc:sldMk cId="1997035471" sldId="402"/>
        </pc:sldMkLst>
        <pc:picChg chg="add del mod">
          <ac:chgData name="Brent Calkin" userId="S::brentc@health.ok.gov::fe26feed-f53d-4a1e-81f5-42bae2aa8b90" providerId="AD" clId="Web-{C9DB24D1-E69D-C139-66BA-F1105D786B55}" dt="2022-06-23T14:07:26.177" v="9"/>
          <ac:picMkLst>
            <pc:docMk/>
            <pc:sldMk cId="1997035471" sldId="402"/>
            <ac:picMk id="7" creationId="{5916CF78-D413-107F-2E66-672BDF3282BE}"/>
          </ac:picMkLst>
        </pc:picChg>
        <pc:picChg chg="add mod">
          <ac:chgData name="Brent Calkin" userId="S::brentc@health.ok.gov::fe26feed-f53d-4a1e-81f5-42bae2aa8b90" providerId="AD" clId="Web-{C9DB24D1-E69D-C139-66BA-F1105D786B55}" dt="2022-06-23T14:10:16.569" v="14" actId="1076"/>
          <ac:picMkLst>
            <pc:docMk/>
            <pc:sldMk cId="1997035471" sldId="402"/>
            <ac:picMk id="9" creationId="{6F0FC8D9-B461-57A1-1768-A62E40A44178}"/>
          </ac:picMkLst>
        </pc:picChg>
        <pc:picChg chg="del">
          <ac:chgData name="Brent Calkin" userId="S::brentc@health.ok.gov::fe26feed-f53d-4a1e-81f5-42bae2aa8b90" providerId="AD" clId="Web-{C9DB24D1-E69D-C139-66BA-F1105D786B55}" dt="2022-06-23T14:05:47.192" v="0"/>
          <ac:picMkLst>
            <pc:docMk/>
            <pc:sldMk cId="1997035471" sldId="402"/>
            <ac:picMk id="11" creationId="{C7BD667C-C5BF-2276-0706-4CCEBCC75000}"/>
          </ac:picMkLst>
        </pc:picChg>
      </pc:sldChg>
    </pc:docChg>
  </pc:docChgLst>
  <pc:docChgLst>
    <pc:chgData name="Brent Calkin" userId="S::brentc@health.ok.gov::fe26feed-f53d-4a1e-81f5-42bae2aa8b90" providerId="AD" clId="Web-{6985F462-012D-AB75-11F9-DC3799089351}"/>
    <pc:docChg chg="modSld">
      <pc:chgData name="Brent Calkin" userId="S::brentc@health.ok.gov::fe26feed-f53d-4a1e-81f5-42bae2aa8b90" providerId="AD" clId="Web-{6985F462-012D-AB75-11F9-DC3799089351}" dt="2022-06-27T18:48:17.814" v="30"/>
      <pc:docMkLst>
        <pc:docMk/>
      </pc:docMkLst>
      <pc:sldChg chg="addCm">
        <pc:chgData name="Brent Calkin" userId="S::brentc@health.ok.gov::fe26feed-f53d-4a1e-81f5-42bae2aa8b90" providerId="AD" clId="Web-{6985F462-012D-AB75-11F9-DC3799089351}" dt="2022-06-27T18:40:23.558" v="29"/>
        <pc:sldMkLst>
          <pc:docMk/>
          <pc:sldMk cId="1997035471" sldId="402"/>
        </pc:sldMkLst>
      </pc:sldChg>
      <pc:sldChg chg="modCm">
        <pc:chgData name="Brent Calkin" userId="S::brentc@health.ok.gov::fe26feed-f53d-4a1e-81f5-42bae2aa8b90" providerId="AD" clId="Web-{6985F462-012D-AB75-11F9-DC3799089351}" dt="2022-06-27T18:48:17.814" v="30"/>
        <pc:sldMkLst>
          <pc:docMk/>
          <pc:sldMk cId="4291593964" sldId="483"/>
        </pc:sldMkLst>
      </pc:sldChg>
      <pc:sldChg chg="addSp delSp modSp">
        <pc:chgData name="Brent Calkin" userId="S::brentc@health.ok.gov::fe26feed-f53d-4a1e-81f5-42bae2aa8b90" providerId="AD" clId="Web-{6985F462-012D-AB75-11F9-DC3799089351}" dt="2022-06-27T18:30:57.644" v="28" actId="1076"/>
        <pc:sldMkLst>
          <pc:docMk/>
          <pc:sldMk cId="4118335429" sldId="484"/>
        </pc:sldMkLst>
        <pc:picChg chg="add del mod">
          <ac:chgData name="Brent Calkin" userId="S::brentc@health.ok.gov::fe26feed-f53d-4a1e-81f5-42bae2aa8b90" providerId="AD" clId="Web-{6985F462-012D-AB75-11F9-DC3799089351}" dt="2022-06-27T18:30:10.847" v="23"/>
          <ac:picMkLst>
            <pc:docMk/>
            <pc:sldMk cId="4118335429" sldId="484"/>
            <ac:picMk id="3" creationId="{390A9997-76CC-038C-2117-CAA7DEC738DB}"/>
          </ac:picMkLst>
        </pc:picChg>
        <pc:picChg chg="del">
          <ac:chgData name="Brent Calkin" userId="S::brentc@health.ok.gov::fe26feed-f53d-4a1e-81f5-42bae2aa8b90" providerId="AD" clId="Web-{6985F462-012D-AB75-11F9-DC3799089351}" dt="2022-06-27T18:24:35.577" v="0"/>
          <ac:picMkLst>
            <pc:docMk/>
            <pc:sldMk cId="4118335429" sldId="484"/>
            <ac:picMk id="5" creationId="{71C9C7C7-AC6E-8340-FBA4-84731DFAA2F0}"/>
          </ac:picMkLst>
        </pc:picChg>
        <pc:picChg chg="add mod">
          <ac:chgData name="Brent Calkin" userId="S::brentc@health.ok.gov::fe26feed-f53d-4a1e-81f5-42bae2aa8b90" providerId="AD" clId="Web-{6985F462-012D-AB75-11F9-DC3799089351}" dt="2022-06-27T18:30:57.644" v="28" actId="1076"/>
          <ac:picMkLst>
            <pc:docMk/>
            <pc:sldMk cId="4118335429" sldId="484"/>
            <ac:picMk id="6" creationId="{CF65B89B-A62E-07D9-58FA-D55E7FBC2F88}"/>
          </ac:picMkLst>
        </pc:picChg>
      </pc:sldChg>
      <pc:sldChg chg="addSp delSp modSp">
        <pc:chgData name="Brent Calkin" userId="S::brentc@health.ok.gov::fe26feed-f53d-4a1e-81f5-42bae2aa8b90" providerId="AD" clId="Web-{6985F462-012D-AB75-11F9-DC3799089351}" dt="2022-06-27T18:29:16.674" v="22" actId="1076"/>
        <pc:sldMkLst>
          <pc:docMk/>
          <pc:sldMk cId="952850677" sldId="485"/>
        </pc:sldMkLst>
        <pc:picChg chg="del">
          <ac:chgData name="Brent Calkin" userId="S::brentc@health.ok.gov::fe26feed-f53d-4a1e-81f5-42bae2aa8b90" providerId="AD" clId="Web-{6985F462-012D-AB75-11F9-DC3799089351}" dt="2022-06-27T18:27:49.860" v="10"/>
          <ac:picMkLst>
            <pc:docMk/>
            <pc:sldMk cId="952850677" sldId="485"/>
            <ac:picMk id="3" creationId="{842CF4FC-2F42-5177-2B7C-01A0A6FE8E37}"/>
          </ac:picMkLst>
        </pc:picChg>
        <pc:picChg chg="add del mod">
          <ac:chgData name="Brent Calkin" userId="S::brentc@health.ok.gov::fe26feed-f53d-4a1e-81f5-42bae2aa8b90" providerId="AD" clId="Web-{6985F462-012D-AB75-11F9-DC3799089351}" dt="2022-06-27T18:28:29.314" v="17"/>
          <ac:picMkLst>
            <pc:docMk/>
            <pc:sldMk cId="952850677" sldId="485"/>
            <ac:picMk id="5" creationId="{2C457A7A-0ABF-0E9C-04EF-F44647994454}"/>
          </ac:picMkLst>
        </pc:picChg>
        <pc:picChg chg="add mod">
          <ac:chgData name="Brent Calkin" userId="S::brentc@health.ok.gov::fe26feed-f53d-4a1e-81f5-42bae2aa8b90" providerId="AD" clId="Web-{6985F462-012D-AB75-11F9-DC3799089351}" dt="2022-06-27T18:29:16.674" v="22" actId="1076"/>
          <ac:picMkLst>
            <pc:docMk/>
            <pc:sldMk cId="952850677" sldId="485"/>
            <ac:picMk id="6" creationId="{91F2F486-5565-844C-91E6-98F4281D705B}"/>
          </ac:picMkLst>
        </pc:picChg>
      </pc:sldChg>
    </pc:docChg>
  </pc:docChgLst>
  <pc:docChgLst>
    <pc:chgData name="Brent Calkin" userId="S::brentc@health.ok.gov::fe26feed-f53d-4a1e-81f5-42bae2aa8b90" providerId="AD" clId="Web-{435B16CD-0E43-CA23-2D3A-8F8B82545ACA}"/>
    <pc:docChg chg="mod addSld delSld modSld sldOrd">
      <pc:chgData name="Brent Calkin" userId="S::brentc@health.ok.gov::fe26feed-f53d-4a1e-81f5-42bae2aa8b90" providerId="AD" clId="Web-{435B16CD-0E43-CA23-2D3A-8F8B82545ACA}" dt="2022-06-21T16:52:56.479" v="369" actId="1076"/>
      <pc:docMkLst>
        <pc:docMk/>
      </pc:docMkLst>
      <pc:sldChg chg="modSp">
        <pc:chgData name="Brent Calkin" userId="S::brentc@health.ok.gov::fe26feed-f53d-4a1e-81f5-42bae2aa8b90" providerId="AD" clId="Web-{435B16CD-0E43-CA23-2D3A-8F8B82545ACA}" dt="2022-06-21T16:03:36.888" v="248" actId="20577"/>
        <pc:sldMkLst>
          <pc:docMk/>
          <pc:sldMk cId="873460700" sldId="358"/>
        </pc:sldMkLst>
        <pc:spChg chg="mod">
          <ac:chgData name="Brent Calkin" userId="S::brentc@health.ok.gov::fe26feed-f53d-4a1e-81f5-42bae2aa8b90" providerId="AD" clId="Web-{435B16CD-0E43-CA23-2D3A-8F8B82545ACA}" dt="2022-06-21T16:03:36.888" v="248" actId="20577"/>
          <ac:spMkLst>
            <pc:docMk/>
            <pc:sldMk cId="873460700" sldId="358"/>
            <ac:spMk id="3" creationId="{16DCD8E3-6C6B-4299-88CE-254C7A9720BC}"/>
          </ac:spMkLst>
        </pc:spChg>
      </pc:sldChg>
      <pc:sldChg chg="del">
        <pc:chgData name="Brent Calkin" userId="S::brentc@health.ok.gov::fe26feed-f53d-4a1e-81f5-42bae2aa8b90" providerId="AD" clId="Web-{435B16CD-0E43-CA23-2D3A-8F8B82545ACA}" dt="2022-06-21T13:35:37.536" v="62"/>
        <pc:sldMkLst>
          <pc:docMk/>
          <pc:sldMk cId="3119198778" sldId="386"/>
        </pc:sldMkLst>
      </pc:sldChg>
      <pc:sldChg chg="del">
        <pc:chgData name="Brent Calkin" userId="S::brentc@health.ok.gov::fe26feed-f53d-4a1e-81f5-42bae2aa8b90" providerId="AD" clId="Web-{435B16CD-0E43-CA23-2D3A-8F8B82545ACA}" dt="2022-06-21T13:35:41.146" v="63"/>
        <pc:sldMkLst>
          <pc:docMk/>
          <pc:sldMk cId="1454620355" sldId="390"/>
        </pc:sldMkLst>
      </pc:sldChg>
      <pc:sldChg chg="addSp delSp modSp">
        <pc:chgData name="Brent Calkin" userId="S::brentc@health.ok.gov::fe26feed-f53d-4a1e-81f5-42bae2aa8b90" providerId="AD" clId="Web-{435B16CD-0E43-CA23-2D3A-8F8B82545ACA}" dt="2022-06-21T16:52:56.479" v="369" actId="1076"/>
        <pc:sldMkLst>
          <pc:docMk/>
          <pc:sldMk cId="1997035471" sldId="402"/>
        </pc:sldMkLst>
        <pc:spChg chg="mod">
          <ac:chgData name="Brent Calkin" userId="S::brentc@health.ok.gov::fe26feed-f53d-4a1e-81f5-42bae2aa8b90" providerId="AD" clId="Web-{435B16CD-0E43-CA23-2D3A-8F8B82545ACA}" dt="2022-06-21T13:38:25.349" v="86" actId="14100"/>
          <ac:spMkLst>
            <pc:docMk/>
            <pc:sldMk cId="1997035471" sldId="402"/>
            <ac:spMk id="2" creationId="{9069B6E9-ED9E-4805-AF97-52389666AEBF}"/>
          </ac:spMkLst>
        </pc:spChg>
        <pc:spChg chg="mod">
          <ac:chgData name="Brent Calkin" userId="S::brentc@health.ok.gov::fe26feed-f53d-4a1e-81f5-42bae2aa8b90" providerId="AD" clId="Web-{435B16CD-0E43-CA23-2D3A-8F8B82545ACA}" dt="2022-06-21T13:36:34.005" v="67" actId="20577"/>
          <ac:spMkLst>
            <pc:docMk/>
            <pc:sldMk cId="1997035471" sldId="402"/>
            <ac:spMk id="3" creationId="{20E2C522-560F-4644-9F81-40364DA91F35}"/>
          </ac:spMkLst>
        </pc:spChg>
        <pc:spChg chg="mod">
          <ac:chgData name="Brent Calkin" userId="S::brentc@health.ok.gov::fe26feed-f53d-4a1e-81f5-42bae2aa8b90" providerId="AD" clId="Web-{435B16CD-0E43-CA23-2D3A-8F8B82545ACA}" dt="2022-06-21T13:38:03.505" v="84" actId="14100"/>
          <ac:spMkLst>
            <pc:docMk/>
            <pc:sldMk cId="1997035471" sldId="402"/>
            <ac:spMk id="5" creationId="{0D46B25A-0B5E-4131-B74E-861AB02484B8}"/>
          </ac:spMkLst>
        </pc:spChg>
        <pc:picChg chg="add del mod">
          <ac:chgData name="Brent Calkin" userId="S::brentc@health.ok.gov::fe26feed-f53d-4a1e-81f5-42bae2aa8b90" providerId="AD" clId="Web-{435B16CD-0E43-CA23-2D3A-8F8B82545ACA}" dt="2022-06-21T16:47:11.429" v="341"/>
          <ac:picMkLst>
            <pc:docMk/>
            <pc:sldMk cId="1997035471" sldId="402"/>
            <ac:picMk id="7" creationId="{47AA501C-5DED-9D44-4A46-8E2FF770C8E6}"/>
          </ac:picMkLst>
        </pc:picChg>
        <pc:picChg chg="add del mod">
          <ac:chgData name="Brent Calkin" userId="S::brentc@health.ok.gov::fe26feed-f53d-4a1e-81f5-42bae2aa8b90" providerId="AD" clId="Web-{435B16CD-0E43-CA23-2D3A-8F8B82545ACA}" dt="2022-06-21T16:49:31.805" v="349"/>
          <ac:picMkLst>
            <pc:docMk/>
            <pc:sldMk cId="1997035471" sldId="402"/>
            <ac:picMk id="9" creationId="{6DD11B9D-2E65-1CA9-7578-6DF90689A467}"/>
          </ac:picMkLst>
        </pc:picChg>
        <pc:picChg chg="add del mod">
          <ac:chgData name="Brent Calkin" userId="S::brentc@health.ok.gov::fe26feed-f53d-4a1e-81f5-42bae2aa8b90" providerId="AD" clId="Web-{435B16CD-0E43-CA23-2D3A-8F8B82545ACA}" dt="2022-06-21T16:50:57.665" v="358"/>
          <ac:picMkLst>
            <pc:docMk/>
            <pc:sldMk cId="1997035471" sldId="402"/>
            <ac:picMk id="10" creationId="{42D1AC30-D6A7-2FDF-A49E-0F5FAB08DD90}"/>
          </ac:picMkLst>
        </pc:picChg>
        <pc:picChg chg="add mod">
          <ac:chgData name="Brent Calkin" userId="S::brentc@health.ok.gov::fe26feed-f53d-4a1e-81f5-42bae2aa8b90" providerId="AD" clId="Web-{435B16CD-0E43-CA23-2D3A-8F8B82545ACA}" dt="2022-06-21T16:52:56.479" v="369" actId="1076"/>
          <ac:picMkLst>
            <pc:docMk/>
            <pc:sldMk cId="1997035471" sldId="402"/>
            <ac:picMk id="11" creationId="{C7BD667C-C5BF-2276-0706-4CCEBCC75000}"/>
          </ac:picMkLst>
        </pc:picChg>
      </pc:sldChg>
      <pc:sldChg chg="addCm">
        <pc:chgData name="Brent Calkin" userId="S::brentc@health.ok.gov::fe26feed-f53d-4a1e-81f5-42bae2aa8b90" providerId="AD" clId="Web-{435B16CD-0E43-CA23-2D3A-8F8B82545ACA}" dt="2022-06-21T16:27:32.411" v="334"/>
        <pc:sldMkLst>
          <pc:docMk/>
          <pc:sldMk cId="1188986819" sldId="409"/>
        </pc:sldMkLst>
      </pc:sldChg>
      <pc:sldChg chg="addSp delSp modSp del">
        <pc:chgData name="Brent Calkin" userId="S::brentc@health.ok.gov::fe26feed-f53d-4a1e-81f5-42bae2aa8b90" providerId="AD" clId="Web-{435B16CD-0E43-CA23-2D3A-8F8B82545ACA}" dt="2022-06-21T13:34:24.630" v="55"/>
        <pc:sldMkLst>
          <pc:docMk/>
          <pc:sldMk cId="838215256" sldId="421"/>
        </pc:sldMkLst>
        <pc:spChg chg="add del mod">
          <ac:chgData name="Brent Calkin" userId="S::brentc@health.ok.gov::fe26feed-f53d-4a1e-81f5-42bae2aa8b90" providerId="AD" clId="Web-{435B16CD-0E43-CA23-2D3A-8F8B82545ACA}" dt="2022-06-21T13:30:40.738" v="3"/>
          <ac:spMkLst>
            <pc:docMk/>
            <pc:sldMk cId="838215256" sldId="421"/>
            <ac:spMk id="7" creationId="{899A5C19-FCAD-D9FF-6D93-FFBF91EA7B16}"/>
          </ac:spMkLst>
        </pc:spChg>
        <pc:spChg chg="mod">
          <ac:chgData name="Brent Calkin" userId="S::brentc@health.ok.gov::fe26feed-f53d-4a1e-81f5-42bae2aa8b90" providerId="AD" clId="Web-{435B16CD-0E43-CA23-2D3A-8F8B82545ACA}" dt="2022-06-21T13:30:36.801" v="2" actId="20577"/>
          <ac:spMkLst>
            <pc:docMk/>
            <pc:sldMk cId="838215256" sldId="421"/>
            <ac:spMk id="10" creationId="{E4ACD848-E801-7BDD-2589-CB2A9F8A33C4}"/>
          </ac:spMkLst>
        </pc:spChg>
        <pc:spChg chg="add del mod">
          <ac:chgData name="Brent Calkin" userId="S::brentc@health.ok.gov::fe26feed-f53d-4a1e-81f5-42bae2aa8b90" providerId="AD" clId="Web-{435B16CD-0E43-CA23-2D3A-8F8B82545ACA}" dt="2022-06-21T13:31:12.098" v="6"/>
          <ac:spMkLst>
            <pc:docMk/>
            <pc:sldMk cId="838215256" sldId="421"/>
            <ac:spMk id="12" creationId="{0BB0C247-E2FD-532B-55B5-DF061E4609AD}"/>
          </ac:spMkLst>
        </pc:spChg>
        <pc:picChg chg="add del mod ord">
          <ac:chgData name="Brent Calkin" userId="S::brentc@health.ok.gov::fe26feed-f53d-4a1e-81f5-42bae2aa8b90" providerId="AD" clId="Web-{435B16CD-0E43-CA23-2D3A-8F8B82545ACA}" dt="2022-06-21T13:30:48.238" v="5"/>
          <ac:picMkLst>
            <pc:docMk/>
            <pc:sldMk cId="838215256" sldId="421"/>
            <ac:picMk id="9" creationId="{55396E52-9AD4-8245-117A-CDDE2EF0A2AE}"/>
          </ac:picMkLst>
        </pc:picChg>
        <pc:picChg chg="add mod ord">
          <ac:chgData name="Brent Calkin" userId="S::brentc@health.ok.gov::fe26feed-f53d-4a1e-81f5-42bae2aa8b90" providerId="AD" clId="Web-{435B16CD-0E43-CA23-2D3A-8F8B82545ACA}" dt="2022-06-21T13:31:17.817" v="7" actId="1076"/>
          <ac:picMkLst>
            <pc:docMk/>
            <pc:sldMk cId="838215256" sldId="421"/>
            <ac:picMk id="13" creationId="{AB4BCBB3-9557-1EA2-D15F-FEC925E3C2FD}"/>
          </ac:picMkLst>
        </pc:picChg>
        <pc:picChg chg="del">
          <ac:chgData name="Brent Calkin" userId="S::brentc@health.ok.gov::fe26feed-f53d-4a1e-81f5-42bae2aa8b90" providerId="AD" clId="Web-{435B16CD-0E43-CA23-2D3A-8F8B82545ACA}" dt="2022-06-21T13:29:51.988" v="0"/>
          <ac:picMkLst>
            <pc:docMk/>
            <pc:sldMk cId="838215256" sldId="421"/>
            <ac:picMk id="14" creationId="{090EB488-FF37-DA53-E629-C48021AE0116}"/>
          </ac:picMkLst>
        </pc:picChg>
      </pc:sldChg>
      <pc:sldChg chg="addCm">
        <pc:chgData name="Brent Calkin" userId="S::brentc@health.ok.gov::fe26feed-f53d-4a1e-81f5-42bae2aa8b90" providerId="AD" clId="Web-{435B16CD-0E43-CA23-2D3A-8F8B82545ACA}" dt="2022-06-21T16:15:10.235" v="333"/>
        <pc:sldMkLst>
          <pc:docMk/>
          <pc:sldMk cId="634655803" sldId="424"/>
        </pc:sldMkLst>
      </pc:sldChg>
      <pc:sldChg chg="ord">
        <pc:chgData name="Brent Calkin" userId="S::brentc@health.ok.gov::fe26feed-f53d-4a1e-81f5-42bae2aa8b90" providerId="AD" clId="Web-{435B16CD-0E43-CA23-2D3A-8F8B82545ACA}" dt="2022-06-21T16:28:32.755" v="336"/>
        <pc:sldMkLst>
          <pc:docMk/>
          <pc:sldMk cId="125946696" sldId="436"/>
        </pc:sldMkLst>
      </pc:sldChg>
      <pc:sldChg chg="addSp delSp modSp">
        <pc:chgData name="Brent Calkin" userId="S::brentc@health.ok.gov::fe26feed-f53d-4a1e-81f5-42bae2aa8b90" providerId="AD" clId="Web-{435B16CD-0E43-CA23-2D3A-8F8B82545ACA}" dt="2022-06-21T14:07:42.121" v="225" actId="1076"/>
        <pc:sldMkLst>
          <pc:docMk/>
          <pc:sldMk cId="3170263589" sldId="453"/>
        </pc:sldMkLst>
        <pc:spChg chg="mod">
          <ac:chgData name="Brent Calkin" userId="S::brentc@health.ok.gov::fe26feed-f53d-4a1e-81f5-42bae2aa8b90" providerId="AD" clId="Web-{435B16CD-0E43-CA23-2D3A-8F8B82545ACA}" dt="2022-06-21T14:04:42.276" v="213" actId="14100"/>
          <ac:spMkLst>
            <pc:docMk/>
            <pc:sldMk cId="3170263589" sldId="453"/>
            <ac:spMk id="4" creationId="{73F7163A-48AF-4394-8DAC-6126709CFAE8}"/>
          </ac:spMkLst>
        </pc:spChg>
        <pc:spChg chg="mod">
          <ac:chgData name="Brent Calkin" userId="S::brentc@health.ok.gov::fe26feed-f53d-4a1e-81f5-42bae2aa8b90" providerId="AD" clId="Web-{435B16CD-0E43-CA23-2D3A-8F8B82545ACA}" dt="2022-06-21T14:04:34.198" v="211" actId="14100"/>
          <ac:spMkLst>
            <pc:docMk/>
            <pc:sldMk cId="3170263589" sldId="453"/>
            <ac:spMk id="11" creationId="{8CCE4CDB-956E-41A3-8429-702EAA45FAA0}"/>
          </ac:spMkLst>
        </pc:spChg>
        <pc:picChg chg="add mod">
          <ac:chgData name="Brent Calkin" userId="S::brentc@health.ok.gov::fe26feed-f53d-4a1e-81f5-42bae2aa8b90" providerId="AD" clId="Web-{435B16CD-0E43-CA23-2D3A-8F8B82545ACA}" dt="2022-06-21T14:07:00.605" v="223" actId="14100"/>
          <ac:picMkLst>
            <pc:docMk/>
            <pc:sldMk cId="3170263589" sldId="453"/>
            <ac:picMk id="6" creationId="{018E877D-0700-6DAD-EF96-CB1687248126}"/>
          </ac:picMkLst>
        </pc:picChg>
        <pc:picChg chg="del">
          <ac:chgData name="Brent Calkin" userId="S::brentc@health.ok.gov::fe26feed-f53d-4a1e-81f5-42bae2aa8b90" providerId="AD" clId="Web-{435B16CD-0E43-CA23-2D3A-8F8B82545ACA}" dt="2022-06-21T13:36:18.646" v="66"/>
          <ac:picMkLst>
            <pc:docMk/>
            <pc:sldMk cId="3170263589" sldId="453"/>
            <ac:picMk id="7" creationId="{6D524BBB-7D62-C854-60E7-8D2964E41B8F}"/>
          </ac:picMkLst>
        </pc:picChg>
        <pc:picChg chg="add mod">
          <ac:chgData name="Brent Calkin" userId="S::brentc@health.ok.gov::fe26feed-f53d-4a1e-81f5-42bae2aa8b90" providerId="AD" clId="Web-{435B16CD-0E43-CA23-2D3A-8F8B82545ACA}" dt="2022-06-21T14:07:42.121" v="225" actId="1076"/>
          <ac:picMkLst>
            <pc:docMk/>
            <pc:sldMk cId="3170263589" sldId="453"/>
            <ac:picMk id="8" creationId="{04C6B4C3-533B-BC5A-4DFE-5AF2449882D2}"/>
          </ac:picMkLst>
        </pc:picChg>
      </pc:sldChg>
      <pc:sldChg chg="delSp del">
        <pc:chgData name="Brent Calkin" userId="S::brentc@health.ok.gov::fe26feed-f53d-4a1e-81f5-42bae2aa8b90" providerId="AD" clId="Web-{435B16CD-0E43-CA23-2D3A-8F8B82545ACA}" dt="2022-06-21T13:35:46.021" v="64"/>
        <pc:sldMkLst>
          <pc:docMk/>
          <pc:sldMk cId="1650159264" sldId="461"/>
        </pc:sldMkLst>
        <pc:picChg chg="del">
          <ac:chgData name="Brent Calkin" userId="S::brentc@health.ok.gov::fe26feed-f53d-4a1e-81f5-42bae2aa8b90" providerId="AD" clId="Web-{435B16CD-0E43-CA23-2D3A-8F8B82545ACA}" dt="2022-06-21T13:34:03.177" v="52"/>
          <ac:picMkLst>
            <pc:docMk/>
            <pc:sldMk cId="1650159264" sldId="461"/>
            <ac:picMk id="6" creationId="{96FC5B00-F1B9-6ACF-8462-032E1BC5994B}"/>
          </ac:picMkLst>
        </pc:picChg>
        <pc:picChg chg="del">
          <ac:chgData name="Brent Calkin" userId="S::brentc@health.ok.gov::fe26feed-f53d-4a1e-81f5-42bae2aa8b90" providerId="AD" clId="Web-{435B16CD-0E43-CA23-2D3A-8F8B82545ACA}" dt="2022-06-21T13:34:06.442" v="53"/>
          <ac:picMkLst>
            <pc:docMk/>
            <pc:sldMk cId="1650159264" sldId="461"/>
            <ac:picMk id="7" creationId="{7C658E51-593E-035D-3860-E7B453FE5D66}"/>
          </ac:picMkLst>
        </pc:picChg>
      </pc:sldChg>
      <pc:sldChg chg="delSp del">
        <pc:chgData name="Brent Calkin" userId="S::brentc@health.ok.gov::fe26feed-f53d-4a1e-81f5-42bae2aa8b90" providerId="AD" clId="Web-{435B16CD-0E43-CA23-2D3A-8F8B82545ACA}" dt="2022-06-21T13:35:49.193" v="65"/>
        <pc:sldMkLst>
          <pc:docMk/>
          <pc:sldMk cId="2336103072" sldId="462"/>
        </pc:sldMkLst>
        <pc:picChg chg="del">
          <ac:chgData name="Brent Calkin" userId="S::brentc@health.ok.gov::fe26feed-f53d-4a1e-81f5-42bae2aa8b90" providerId="AD" clId="Web-{435B16CD-0E43-CA23-2D3A-8F8B82545ACA}" dt="2022-06-21T13:33:48.583" v="50"/>
          <ac:picMkLst>
            <pc:docMk/>
            <pc:sldMk cId="2336103072" sldId="462"/>
            <ac:picMk id="6" creationId="{FF21FC54-13E6-9BBF-5B8E-A2F967135C89}"/>
          </ac:picMkLst>
        </pc:picChg>
        <pc:picChg chg="del">
          <ac:chgData name="Brent Calkin" userId="S::brentc@health.ok.gov::fe26feed-f53d-4a1e-81f5-42bae2aa8b90" providerId="AD" clId="Web-{435B16CD-0E43-CA23-2D3A-8F8B82545ACA}" dt="2022-06-21T13:33:54.052" v="51"/>
          <ac:picMkLst>
            <pc:docMk/>
            <pc:sldMk cId="2336103072" sldId="462"/>
            <ac:picMk id="8" creationId="{E5A9FFAC-1BC8-EAB7-2404-7372BE26908E}"/>
          </ac:picMkLst>
        </pc:picChg>
      </pc:sldChg>
      <pc:sldChg chg="addSp delSp modSp new mod ord setBg modClrScheme setClrOvrMap delDesignElem chgLayout">
        <pc:chgData name="Brent Calkin" userId="S::brentc@health.ok.gov::fe26feed-f53d-4a1e-81f5-42bae2aa8b90" providerId="AD" clId="Web-{435B16CD-0E43-CA23-2D3A-8F8B82545ACA}" dt="2022-06-21T13:52:45.821" v="172" actId="14100"/>
        <pc:sldMkLst>
          <pc:docMk/>
          <pc:sldMk cId="4118335429" sldId="484"/>
        </pc:sldMkLst>
        <pc:spChg chg="mod ord">
          <ac:chgData name="Brent Calkin" userId="S::brentc@health.ok.gov::fe26feed-f53d-4a1e-81f5-42bae2aa8b90" providerId="AD" clId="Web-{435B16CD-0E43-CA23-2D3A-8F8B82545ACA}" dt="2022-06-21T13:52:45.821" v="172" actId="14100"/>
          <ac:spMkLst>
            <pc:docMk/>
            <pc:sldMk cId="4118335429" sldId="484"/>
            <ac:spMk id="2" creationId="{36D0D3D3-DBB6-00F0-3111-B55A106791C6}"/>
          </ac:spMkLst>
        </pc:spChg>
        <pc:spChg chg="del">
          <ac:chgData name="Brent Calkin" userId="S::brentc@health.ok.gov::fe26feed-f53d-4a1e-81f5-42bae2aa8b90" providerId="AD" clId="Web-{435B16CD-0E43-CA23-2D3A-8F8B82545ACA}" dt="2022-06-21T13:31:46.536" v="9"/>
          <ac:spMkLst>
            <pc:docMk/>
            <pc:sldMk cId="4118335429" sldId="484"/>
            <ac:spMk id="3" creationId="{E66EEBBC-307D-5DDD-BB7D-80B54B24EF70}"/>
          </ac:spMkLst>
        </pc:spChg>
        <pc:spChg chg="mod ord">
          <ac:chgData name="Brent Calkin" userId="S::brentc@health.ok.gov::fe26feed-f53d-4a1e-81f5-42bae2aa8b90" providerId="AD" clId="Web-{435B16CD-0E43-CA23-2D3A-8F8B82545ACA}" dt="2022-06-21T13:52:32.211" v="170"/>
          <ac:spMkLst>
            <pc:docMk/>
            <pc:sldMk cId="4118335429" sldId="484"/>
            <ac:spMk id="4" creationId="{1054C6B4-3B84-0A59-50DE-3AF991749291}"/>
          </ac:spMkLst>
        </pc:spChg>
        <pc:spChg chg="add del">
          <ac:chgData name="Brent Calkin" userId="S::brentc@health.ok.gov::fe26feed-f53d-4a1e-81f5-42bae2aa8b90" providerId="AD" clId="Web-{435B16CD-0E43-CA23-2D3A-8F8B82545ACA}" dt="2022-06-21T13:32:40.348" v="44"/>
          <ac:spMkLst>
            <pc:docMk/>
            <pc:sldMk cId="4118335429" sldId="484"/>
            <ac:spMk id="7" creationId="{9389D3E0-BA02-41D3-B2AC-8FD6AA893902}"/>
          </ac:spMkLst>
        </pc:spChg>
        <pc:spChg chg="add del">
          <ac:chgData name="Brent Calkin" userId="S::brentc@health.ok.gov::fe26feed-f53d-4a1e-81f5-42bae2aa8b90" providerId="AD" clId="Web-{435B16CD-0E43-CA23-2D3A-8F8B82545ACA}" dt="2022-06-21T13:32:46.489" v="46"/>
          <ac:spMkLst>
            <pc:docMk/>
            <pc:sldMk cId="4118335429" sldId="484"/>
            <ac:spMk id="8" creationId="{7CA0DAA6-33B8-4A25-810D-2F4D816FB40E}"/>
          </ac:spMkLst>
        </pc:spChg>
        <pc:spChg chg="add del">
          <ac:chgData name="Brent Calkin" userId="S::brentc@health.ok.gov::fe26feed-f53d-4a1e-81f5-42bae2aa8b90" providerId="AD" clId="Web-{435B16CD-0E43-CA23-2D3A-8F8B82545ACA}" dt="2022-06-21T13:32:50.567" v="48"/>
          <ac:spMkLst>
            <pc:docMk/>
            <pc:sldMk cId="4118335429" sldId="484"/>
            <ac:spMk id="9" creationId="{A1155416-0E56-FE0A-4382-67BD2801E2B9}"/>
          </ac:spMkLst>
        </pc:spChg>
        <pc:spChg chg="add del">
          <ac:chgData name="Brent Calkin" userId="S::brentc@health.ok.gov::fe26feed-f53d-4a1e-81f5-42bae2aa8b90" providerId="AD" clId="Web-{435B16CD-0E43-CA23-2D3A-8F8B82545ACA}" dt="2022-06-21T13:32:37.911" v="42"/>
          <ac:spMkLst>
            <pc:docMk/>
            <pc:sldMk cId="4118335429" sldId="484"/>
            <ac:spMk id="10" creationId="{7CA0DAA6-33B8-4A25-810D-2F4D816FB40E}"/>
          </ac:spMkLst>
        </pc:spChg>
        <pc:spChg chg="add mod ord">
          <ac:chgData name="Brent Calkin" userId="S::brentc@health.ok.gov::fe26feed-f53d-4a1e-81f5-42bae2aa8b90" providerId="AD" clId="Web-{435B16CD-0E43-CA23-2D3A-8F8B82545ACA}" dt="2022-06-21T13:52:40.227" v="171" actId="14100"/>
          <ac:spMkLst>
            <pc:docMk/>
            <pc:sldMk cId="4118335429" sldId="484"/>
            <ac:spMk id="11" creationId="{61D956E5-0758-D101-C57A-9E5D79F4E268}"/>
          </ac:spMkLst>
        </pc:spChg>
        <pc:spChg chg="add del">
          <ac:chgData name="Brent Calkin" userId="S::brentc@health.ok.gov::fe26feed-f53d-4a1e-81f5-42bae2aa8b90" providerId="AD" clId="Web-{435B16CD-0E43-CA23-2D3A-8F8B82545ACA}" dt="2022-06-21T13:32:50.567" v="48"/>
          <ac:spMkLst>
            <pc:docMk/>
            <pc:sldMk cId="4118335429" sldId="484"/>
            <ac:spMk id="12" creationId="{201CC55D-ED54-4C5C-95E6-10947BD1103B}"/>
          </ac:spMkLst>
        </pc:spChg>
        <pc:spChg chg="add del">
          <ac:chgData name="Brent Calkin" userId="S::brentc@health.ok.gov::fe26feed-f53d-4a1e-81f5-42bae2aa8b90" providerId="AD" clId="Web-{435B16CD-0E43-CA23-2D3A-8F8B82545ACA}" dt="2022-06-21T13:34:57.255" v="60"/>
          <ac:spMkLst>
            <pc:docMk/>
            <pc:sldMk cId="4118335429" sldId="484"/>
            <ac:spMk id="15" creationId="{F2B38F72-8FC4-4001-8C67-FA6B86DEC767}"/>
          </ac:spMkLst>
        </pc:spChg>
        <pc:spChg chg="add del">
          <ac:chgData name="Brent Calkin" userId="S::brentc@health.ok.gov::fe26feed-f53d-4a1e-81f5-42bae2aa8b90" providerId="AD" clId="Web-{435B16CD-0E43-CA23-2D3A-8F8B82545ACA}" dt="2022-06-21T13:34:49.692" v="58"/>
          <ac:spMkLst>
            <pc:docMk/>
            <pc:sldMk cId="4118335429" sldId="484"/>
            <ac:spMk id="16" creationId="{201CC55D-ED54-4C5C-95E6-10947BD1103B}"/>
          </ac:spMkLst>
        </pc:spChg>
        <pc:spChg chg="add del">
          <ac:chgData name="Brent Calkin" userId="S::brentc@health.ok.gov::fe26feed-f53d-4a1e-81f5-42bae2aa8b90" providerId="AD" clId="Web-{435B16CD-0E43-CA23-2D3A-8F8B82545ACA}" dt="2022-06-21T13:34:49.692" v="58"/>
          <ac:spMkLst>
            <pc:docMk/>
            <pc:sldMk cId="4118335429" sldId="484"/>
            <ac:spMk id="17" creationId="{3873B707-463F-40B0-8227-E8CC6C67EB25}"/>
          </ac:spMkLst>
        </pc:spChg>
        <pc:spChg chg="add del">
          <ac:chgData name="Brent Calkin" userId="S::brentc@health.ok.gov::fe26feed-f53d-4a1e-81f5-42bae2aa8b90" providerId="AD" clId="Web-{435B16CD-0E43-CA23-2D3A-8F8B82545ACA}" dt="2022-06-21T13:32:50.567" v="48"/>
          <ac:spMkLst>
            <pc:docMk/>
            <pc:sldMk cId="4118335429" sldId="484"/>
            <ac:spMk id="18" creationId="{3873B707-463F-40B0-8227-E8CC6C67EB25}"/>
          </ac:spMkLst>
        </pc:spChg>
        <pc:spChg chg="add del">
          <ac:chgData name="Brent Calkin" userId="S::brentc@health.ok.gov::fe26feed-f53d-4a1e-81f5-42bae2aa8b90" providerId="AD" clId="Web-{435B16CD-0E43-CA23-2D3A-8F8B82545ACA}" dt="2022-06-21T13:47:42.273" v="147"/>
          <ac:spMkLst>
            <pc:docMk/>
            <pc:sldMk cId="4118335429" sldId="484"/>
            <ac:spMk id="19" creationId="{BF1A9758-6F25-4443-96E2-9A0016F17753}"/>
          </ac:spMkLst>
        </pc:spChg>
        <pc:spChg chg="add del">
          <ac:chgData name="Brent Calkin" userId="S::brentc@health.ok.gov::fe26feed-f53d-4a1e-81f5-42bae2aa8b90" providerId="AD" clId="Web-{435B16CD-0E43-CA23-2D3A-8F8B82545ACA}" dt="2022-06-21T13:32:50.567" v="48"/>
          <ac:spMkLst>
            <pc:docMk/>
            <pc:sldMk cId="4118335429" sldId="484"/>
            <ac:spMk id="20" creationId="{C13237C8-E62C-4F0D-A318-BD6FB6C2D138}"/>
          </ac:spMkLst>
        </pc:spChg>
        <pc:spChg chg="add del">
          <ac:chgData name="Brent Calkin" userId="S::brentc@health.ok.gov::fe26feed-f53d-4a1e-81f5-42bae2aa8b90" providerId="AD" clId="Web-{435B16CD-0E43-CA23-2D3A-8F8B82545ACA}" dt="2022-06-21T13:49:58.898" v="151"/>
          <ac:spMkLst>
            <pc:docMk/>
            <pc:sldMk cId="4118335429" sldId="484"/>
            <ac:spMk id="21" creationId="{ECC07320-C2CA-4E29-8481-9D9E143C7788}"/>
          </ac:spMkLst>
        </pc:spChg>
        <pc:spChg chg="add del">
          <ac:chgData name="Brent Calkin" userId="S::brentc@health.ok.gov::fe26feed-f53d-4a1e-81f5-42bae2aa8b90" providerId="AD" clId="Web-{435B16CD-0E43-CA23-2D3A-8F8B82545ACA}" dt="2022-06-21T13:32:50.567" v="48"/>
          <ac:spMkLst>
            <pc:docMk/>
            <pc:sldMk cId="4118335429" sldId="484"/>
            <ac:spMk id="22" creationId="{19C9EAEA-39D0-4B0E-A0EB-51E7B26740B1}"/>
          </ac:spMkLst>
        </pc:spChg>
        <pc:spChg chg="add del">
          <ac:chgData name="Brent Calkin" userId="S::brentc@health.ok.gov::fe26feed-f53d-4a1e-81f5-42bae2aa8b90" providerId="AD" clId="Web-{435B16CD-0E43-CA23-2D3A-8F8B82545ACA}" dt="2022-06-21T13:49:58.898" v="151"/>
          <ac:spMkLst>
            <pc:docMk/>
            <pc:sldMk cId="4118335429" sldId="484"/>
            <ac:spMk id="23" creationId="{726D3CBF-1D48-413A-86DA-BED534942C81}"/>
          </ac:spMkLst>
        </pc:spChg>
        <pc:spChg chg="add del">
          <ac:chgData name="Brent Calkin" userId="S::brentc@health.ok.gov::fe26feed-f53d-4a1e-81f5-42bae2aa8b90" providerId="AD" clId="Web-{435B16CD-0E43-CA23-2D3A-8F8B82545ACA}" dt="2022-06-21T13:34:49.692" v="58"/>
          <ac:spMkLst>
            <pc:docMk/>
            <pc:sldMk cId="4118335429" sldId="484"/>
            <ac:spMk id="24" creationId="{C13237C8-E62C-4F0D-A318-BD6FB6C2D138}"/>
          </ac:spMkLst>
        </pc:spChg>
        <pc:spChg chg="add del">
          <ac:chgData name="Brent Calkin" userId="S::brentc@health.ok.gov::fe26feed-f53d-4a1e-81f5-42bae2aa8b90" providerId="AD" clId="Web-{435B16CD-0E43-CA23-2D3A-8F8B82545ACA}" dt="2022-06-21T13:50:27.586" v="154"/>
          <ac:spMkLst>
            <pc:docMk/>
            <pc:sldMk cId="4118335429" sldId="484"/>
            <ac:spMk id="25" creationId="{AB45A142-4255-493C-8284-5D566C121B10}"/>
          </ac:spMkLst>
        </pc:spChg>
        <pc:spChg chg="add del">
          <ac:chgData name="Brent Calkin" userId="S::brentc@health.ok.gov::fe26feed-f53d-4a1e-81f5-42bae2aa8b90" providerId="AD" clId="Web-{435B16CD-0E43-CA23-2D3A-8F8B82545ACA}" dt="2022-06-21T13:34:49.692" v="58"/>
          <ac:spMkLst>
            <pc:docMk/>
            <pc:sldMk cId="4118335429" sldId="484"/>
            <ac:spMk id="26" creationId="{19C9EAEA-39D0-4B0E-A0EB-51E7B26740B1}"/>
          </ac:spMkLst>
        </pc:spChg>
        <pc:spChg chg="add del">
          <ac:chgData name="Brent Calkin" userId="S::brentc@health.ok.gov::fe26feed-f53d-4a1e-81f5-42bae2aa8b90" providerId="AD" clId="Web-{435B16CD-0E43-CA23-2D3A-8F8B82545ACA}" dt="2022-06-21T13:52:32.211" v="170"/>
          <ac:spMkLst>
            <pc:docMk/>
            <pc:sldMk cId="4118335429" sldId="484"/>
            <ac:spMk id="29" creationId="{20D5D19D-0789-4518-B5DC-D47ADF69D25A}"/>
          </ac:spMkLst>
        </pc:spChg>
        <pc:spChg chg="add del">
          <ac:chgData name="Brent Calkin" userId="S::brentc@health.ok.gov::fe26feed-f53d-4a1e-81f5-42bae2aa8b90" providerId="AD" clId="Web-{435B16CD-0E43-CA23-2D3A-8F8B82545ACA}" dt="2022-06-21T13:52:32.211" v="170"/>
          <ac:spMkLst>
            <pc:docMk/>
            <pc:sldMk cId="4118335429" sldId="484"/>
            <ac:spMk id="34" creationId="{B81933D1-5615-42C7-9C0B-4EB7105CCE2D}"/>
          </ac:spMkLst>
        </pc:spChg>
        <pc:spChg chg="add del">
          <ac:chgData name="Brent Calkin" userId="S::brentc@health.ok.gov::fe26feed-f53d-4a1e-81f5-42bae2aa8b90" providerId="AD" clId="Web-{435B16CD-0E43-CA23-2D3A-8F8B82545ACA}" dt="2022-06-21T13:52:32.211" v="170"/>
          <ac:spMkLst>
            <pc:docMk/>
            <pc:sldMk cId="4118335429" sldId="484"/>
            <ac:spMk id="35" creationId="{19C9EAEA-39D0-4B0E-A0EB-51E7B26740B1}"/>
          </ac:spMkLst>
        </pc:spChg>
        <pc:spChg chg="add del">
          <ac:chgData name="Brent Calkin" userId="S::brentc@health.ok.gov::fe26feed-f53d-4a1e-81f5-42bae2aa8b90" providerId="AD" clId="Web-{435B16CD-0E43-CA23-2D3A-8F8B82545ACA}" dt="2022-06-21T13:52:29.524" v="167"/>
          <ac:spMkLst>
            <pc:docMk/>
            <pc:sldMk cId="4118335429" sldId="484"/>
            <ac:spMk id="37" creationId="{47942995-B07F-4636-9A06-C6A104B260A8}"/>
          </ac:spMkLst>
        </pc:spChg>
        <pc:spChg chg="add del">
          <ac:chgData name="Brent Calkin" userId="S::brentc@health.ok.gov::fe26feed-f53d-4a1e-81f5-42bae2aa8b90" providerId="AD" clId="Web-{435B16CD-0E43-CA23-2D3A-8F8B82545ACA}" dt="2022-06-21T13:52:32.196" v="169"/>
          <ac:spMkLst>
            <pc:docMk/>
            <pc:sldMk cId="4118335429" sldId="484"/>
            <ac:spMk id="39" creationId="{8CC66E84-2B42-463F-8329-75BA0D52127B}"/>
          </ac:spMkLst>
        </pc:spChg>
        <pc:spChg chg="add del">
          <ac:chgData name="Brent Calkin" userId="S::brentc@health.ok.gov::fe26feed-f53d-4a1e-81f5-42bae2aa8b90" providerId="AD" clId="Web-{435B16CD-0E43-CA23-2D3A-8F8B82545ACA}" dt="2022-06-21T13:52:26.336" v="165"/>
          <ac:spMkLst>
            <pc:docMk/>
            <pc:sldMk cId="4118335429" sldId="484"/>
            <ac:spMk id="40" creationId="{62542EEC-4F7C-4AE2-933E-EAC8EB3FA378}"/>
          </ac:spMkLst>
        </pc:spChg>
        <pc:spChg chg="add del">
          <ac:chgData name="Brent Calkin" userId="S::brentc@health.ok.gov::fe26feed-f53d-4a1e-81f5-42bae2aa8b90" providerId="AD" clId="Web-{435B16CD-0E43-CA23-2D3A-8F8B82545ACA}" dt="2022-06-21T13:52:26.336" v="165"/>
          <ac:spMkLst>
            <pc:docMk/>
            <pc:sldMk cId="4118335429" sldId="484"/>
            <ac:spMk id="42" creationId="{B81933D1-5615-42C7-9C0B-4EB7105CCE2D}"/>
          </ac:spMkLst>
        </pc:spChg>
        <pc:spChg chg="add del">
          <ac:chgData name="Brent Calkin" userId="S::brentc@health.ok.gov::fe26feed-f53d-4a1e-81f5-42bae2aa8b90" providerId="AD" clId="Web-{435B16CD-0E43-CA23-2D3A-8F8B82545ACA}" dt="2022-06-21T13:52:26.336" v="165"/>
          <ac:spMkLst>
            <pc:docMk/>
            <pc:sldMk cId="4118335429" sldId="484"/>
            <ac:spMk id="44" creationId="{19C9EAEA-39D0-4B0E-A0EB-51E7B26740B1}"/>
          </ac:spMkLst>
        </pc:spChg>
        <pc:spChg chg="add del">
          <ac:chgData name="Brent Calkin" userId="S::brentc@health.ok.gov::fe26feed-f53d-4a1e-81f5-42bae2aa8b90" providerId="AD" clId="Web-{435B16CD-0E43-CA23-2D3A-8F8B82545ACA}" dt="2022-06-21T13:52:29.524" v="167"/>
          <ac:spMkLst>
            <pc:docMk/>
            <pc:sldMk cId="4118335429" sldId="484"/>
            <ac:spMk id="47" creationId="{B81933D1-5615-42C7-9C0B-4EB7105CCE2D}"/>
          </ac:spMkLst>
        </pc:spChg>
        <pc:spChg chg="add">
          <ac:chgData name="Brent Calkin" userId="S::brentc@health.ok.gov::fe26feed-f53d-4a1e-81f5-42bae2aa8b90" providerId="AD" clId="Web-{435B16CD-0E43-CA23-2D3A-8F8B82545ACA}" dt="2022-06-21T13:52:32.211" v="170"/>
          <ac:spMkLst>
            <pc:docMk/>
            <pc:sldMk cId="4118335429" sldId="484"/>
            <ac:spMk id="48" creationId="{47942995-B07F-4636-9A06-C6A104B260A8}"/>
          </ac:spMkLst>
        </pc:spChg>
        <pc:spChg chg="add del">
          <ac:chgData name="Brent Calkin" userId="S::brentc@health.ok.gov::fe26feed-f53d-4a1e-81f5-42bae2aa8b90" providerId="AD" clId="Web-{435B16CD-0E43-CA23-2D3A-8F8B82545ACA}" dt="2022-06-21T13:52:29.524" v="167"/>
          <ac:spMkLst>
            <pc:docMk/>
            <pc:sldMk cId="4118335429" sldId="484"/>
            <ac:spMk id="49" creationId="{19C9EAEA-39D0-4B0E-A0EB-51E7B26740B1}"/>
          </ac:spMkLst>
        </pc:spChg>
        <pc:spChg chg="add del">
          <ac:chgData name="Brent Calkin" userId="S::brentc@health.ok.gov::fe26feed-f53d-4a1e-81f5-42bae2aa8b90" providerId="AD" clId="Web-{435B16CD-0E43-CA23-2D3A-8F8B82545ACA}" dt="2022-06-21T13:52:32.196" v="169"/>
          <ac:spMkLst>
            <pc:docMk/>
            <pc:sldMk cId="4118335429" sldId="484"/>
            <ac:spMk id="50" creationId="{19C9EAEA-39D0-4B0E-A0EB-51E7B26740B1}"/>
          </ac:spMkLst>
        </pc:spChg>
        <pc:spChg chg="add del">
          <ac:chgData name="Brent Calkin" userId="S::brentc@health.ok.gov::fe26feed-f53d-4a1e-81f5-42bae2aa8b90" providerId="AD" clId="Web-{435B16CD-0E43-CA23-2D3A-8F8B82545ACA}" dt="2022-06-21T13:52:32.196" v="169"/>
          <ac:spMkLst>
            <pc:docMk/>
            <pc:sldMk cId="4118335429" sldId="484"/>
            <ac:spMk id="51" creationId="{3873B707-463F-40B0-8227-E8CC6C67EB25}"/>
          </ac:spMkLst>
        </pc:spChg>
        <pc:spChg chg="add">
          <ac:chgData name="Brent Calkin" userId="S::brentc@health.ok.gov::fe26feed-f53d-4a1e-81f5-42bae2aa8b90" providerId="AD" clId="Web-{435B16CD-0E43-CA23-2D3A-8F8B82545ACA}" dt="2022-06-21T13:52:32.211" v="170"/>
          <ac:spMkLst>
            <pc:docMk/>
            <pc:sldMk cId="4118335429" sldId="484"/>
            <ac:spMk id="54" creationId="{B81933D1-5615-42C7-9C0B-4EB7105CCE2D}"/>
          </ac:spMkLst>
        </pc:spChg>
        <pc:spChg chg="add">
          <ac:chgData name="Brent Calkin" userId="S::brentc@health.ok.gov::fe26feed-f53d-4a1e-81f5-42bae2aa8b90" providerId="AD" clId="Web-{435B16CD-0E43-CA23-2D3A-8F8B82545ACA}" dt="2022-06-21T13:52:32.211" v="170"/>
          <ac:spMkLst>
            <pc:docMk/>
            <pc:sldMk cId="4118335429" sldId="484"/>
            <ac:spMk id="55" creationId="{19C9EAEA-39D0-4B0E-A0EB-51E7B26740B1}"/>
          </ac:spMkLst>
        </pc:spChg>
        <pc:grpChg chg="add del">
          <ac:chgData name="Brent Calkin" userId="S::brentc@health.ok.gov::fe26feed-f53d-4a1e-81f5-42bae2aa8b90" providerId="AD" clId="Web-{435B16CD-0E43-CA23-2D3A-8F8B82545ACA}" dt="2022-06-21T13:34:49.692" v="58"/>
          <ac:grpSpMkLst>
            <pc:docMk/>
            <pc:sldMk cId="4118335429" sldId="484"/>
            <ac:grpSpMk id="13" creationId="{1DE889C7-FAD6-4397-98E2-05D503484459}"/>
          </ac:grpSpMkLst>
        </pc:grpChg>
        <pc:grpChg chg="add del">
          <ac:chgData name="Brent Calkin" userId="S::brentc@health.ok.gov::fe26feed-f53d-4a1e-81f5-42bae2aa8b90" providerId="AD" clId="Web-{435B16CD-0E43-CA23-2D3A-8F8B82545ACA}" dt="2022-06-21T13:32:50.567" v="48"/>
          <ac:grpSpMkLst>
            <pc:docMk/>
            <pc:sldMk cId="4118335429" sldId="484"/>
            <ac:grpSpMk id="14" creationId="{1DE889C7-FAD6-4397-98E2-05D503484459}"/>
          </ac:grpSpMkLst>
        </pc:grpChg>
        <pc:grpChg chg="add del">
          <ac:chgData name="Brent Calkin" userId="S::brentc@health.ok.gov::fe26feed-f53d-4a1e-81f5-42bae2aa8b90" providerId="AD" clId="Web-{435B16CD-0E43-CA23-2D3A-8F8B82545ACA}" dt="2022-06-21T13:52:32.211" v="170"/>
          <ac:grpSpMkLst>
            <pc:docMk/>
            <pc:sldMk cId="4118335429" sldId="484"/>
            <ac:grpSpMk id="30" creationId="{032D8612-31EB-44CF-A1D0-14FD4C705424}"/>
          </ac:grpSpMkLst>
        </pc:grpChg>
        <pc:grpChg chg="add del">
          <ac:chgData name="Brent Calkin" userId="S::brentc@health.ok.gov::fe26feed-f53d-4a1e-81f5-42bae2aa8b90" providerId="AD" clId="Web-{435B16CD-0E43-CA23-2D3A-8F8B82545ACA}" dt="2022-06-21T13:52:29.524" v="167"/>
          <ac:grpSpMkLst>
            <pc:docMk/>
            <pc:sldMk cId="4118335429" sldId="484"/>
            <ac:grpSpMk id="38" creationId="{032D8612-31EB-44CF-A1D0-14FD4C705424}"/>
          </ac:grpSpMkLst>
        </pc:grpChg>
        <pc:grpChg chg="add del">
          <ac:chgData name="Brent Calkin" userId="S::brentc@health.ok.gov::fe26feed-f53d-4a1e-81f5-42bae2aa8b90" providerId="AD" clId="Web-{435B16CD-0E43-CA23-2D3A-8F8B82545ACA}" dt="2022-06-21T13:52:32.196" v="169"/>
          <ac:grpSpMkLst>
            <pc:docMk/>
            <pc:sldMk cId="4118335429" sldId="484"/>
            <ac:grpSpMk id="41" creationId="{032D8612-31EB-44CF-A1D0-14FD4C705424}"/>
          </ac:grpSpMkLst>
        </pc:grpChg>
        <pc:grpChg chg="add del">
          <ac:chgData name="Brent Calkin" userId="S::brentc@health.ok.gov::fe26feed-f53d-4a1e-81f5-42bae2aa8b90" providerId="AD" clId="Web-{435B16CD-0E43-CA23-2D3A-8F8B82545ACA}" dt="2022-06-21T13:52:26.336" v="165"/>
          <ac:grpSpMkLst>
            <pc:docMk/>
            <pc:sldMk cId="4118335429" sldId="484"/>
            <ac:grpSpMk id="46" creationId="{032D8612-31EB-44CF-A1D0-14FD4C705424}"/>
          </ac:grpSpMkLst>
        </pc:grpChg>
        <pc:grpChg chg="add">
          <ac:chgData name="Brent Calkin" userId="S::brentc@health.ok.gov::fe26feed-f53d-4a1e-81f5-42bae2aa8b90" providerId="AD" clId="Web-{435B16CD-0E43-CA23-2D3A-8F8B82545ACA}" dt="2022-06-21T13:52:32.211" v="170"/>
          <ac:grpSpMkLst>
            <pc:docMk/>
            <pc:sldMk cId="4118335429" sldId="484"/>
            <ac:grpSpMk id="52" creationId="{032D8612-31EB-44CF-A1D0-14FD4C705424}"/>
          </ac:grpSpMkLst>
        </pc:grpChg>
        <pc:picChg chg="add mod ord">
          <ac:chgData name="Brent Calkin" userId="S::brentc@health.ok.gov::fe26feed-f53d-4a1e-81f5-42bae2aa8b90" providerId="AD" clId="Web-{435B16CD-0E43-CA23-2D3A-8F8B82545ACA}" dt="2022-06-21T13:52:32.196" v="169"/>
          <ac:picMkLst>
            <pc:docMk/>
            <pc:sldMk cId="4118335429" sldId="484"/>
            <ac:picMk id="5" creationId="{71C9C7C7-AC6E-8340-FBA4-84731DFAA2F0}"/>
          </ac:picMkLst>
        </pc:picChg>
        <pc:cxnChg chg="add del">
          <ac:chgData name="Brent Calkin" userId="S::brentc@health.ok.gov::fe26feed-f53d-4a1e-81f5-42bae2aa8b90" providerId="AD" clId="Web-{435B16CD-0E43-CA23-2D3A-8F8B82545ACA}" dt="2022-06-21T13:50:27.586" v="154"/>
          <ac:cxnSpMkLst>
            <pc:docMk/>
            <pc:sldMk cId="4118335429" sldId="484"/>
            <ac:cxnSpMk id="27" creationId="{38FB9660-F42F-4313-BBC4-47C007FE484C}"/>
          </ac:cxnSpMkLst>
        </pc:cxnChg>
        <pc:cxnChg chg="add del">
          <ac:chgData name="Brent Calkin" userId="S::brentc@health.ok.gov::fe26feed-f53d-4a1e-81f5-42bae2aa8b90" providerId="AD" clId="Web-{435B16CD-0E43-CA23-2D3A-8F8B82545ACA}" dt="2022-06-21T13:49:58.898" v="151"/>
          <ac:cxnSpMkLst>
            <pc:docMk/>
            <pc:sldMk cId="4118335429" sldId="484"/>
            <ac:cxnSpMk id="28" creationId="{F02A64E5-C20B-47CF-8CCC-D62830964E1D}"/>
          </ac:cxnSpMkLst>
        </pc:cxnChg>
      </pc:sldChg>
      <pc:sldChg chg="addSp delSp modSp add mod replId modClrScheme delDesignElem chgLayout">
        <pc:chgData name="Brent Calkin" userId="S::brentc@health.ok.gov::fe26feed-f53d-4a1e-81f5-42bae2aa8b90" providerId="AD" clId="Web-{435B16CD-0E43-CA23-2D3A-8F8B82545ACA}" dt="2022-06-21T13:53:15.743" v="174"/>
        <pc:sldMkLst>
          <pc:docMk/>
          <pc:sldMk cId="952850677" sldId="485"/>
        </pc:sldMkLst>
        <pc:spChg chg="mod ord">
          <ac:chgData name="Brent Calkin" userId="S::brentc@health.ok.gov::fe26feed-f53d-4a1e-81f5-42bae2aa8b90" providerId="AD" clId="Web-{435B16CD-0E43-CA23-2D3A-8F8B82545ACA}" dt="2022-06-21T13:53:15.743" v="174"/>
          <ac:spMkLst>
            <pc:docMk/>
            <pc:sldMk cId="952850677" sldId="485"/>
            <ac:spMk id="2" creationId="{36D0D3D3-DBB6-00F0-3111-B55A106791C6}"/>
          </ac:spMkLst>
        </pc:spChg>
        <pc:spChg chg="mod ord">
          <ac:chgData name="Brent Calkin" userId="S::brentc@health.ok.gov::fe26feed-f53d-4a1e-81f5-42bae2aa8b90" providerId="AD" clId="Web-{435B16CD-0E43-CA23-2D3A-8F8B82545ACA}" dt="2022-06-21T13:53:15.743" v="174"/>
          <ac:spMkLst>
            <pc:docMk/>
            <pc:sldMk cId="952850677" sldId="485"/>
            <ac:spMk id="4" creationId="{1054C6B4-3B84-0A59-50DE-3AF991749291}"/>
          </ac:spMkLst>
        </pc:spChg>
        <pc:spChg chg="mod ord">
          <ac:chgData name="Brent Calkin" userId="S::brentc@health.ok.gov::fe26feed-f53d-4a1e-81f5-42bae2aa8b90" providerId="AD" clId="Web-{435B16CD-0E43-CA23-2D3A-8F8B82545ACA}" dt="2022-06-21T13:53:15.743" v="174"/>
          <ac:spMkLst>
            <pc:docMk/>
            <pc:sldMk cId="952850677" sldId="485"/>
            <ac:spMk id="11" creationId="{61D956E5-0758-D101-C57A-9E5D79F4E268}"/>
          </ac:spMkLst>
        </pc:spChg>
        <pc:spChg chg="add del">
          <ac:chgData name="Brent Calkin" userId="S::brentc@health.ok.gov::fe26feed-f53d-4a1e-81f5-42bae2aa8b90" providerId="AD" clId="Web-{435B16CD-0E43-CA23-2D3A-8F8B82545ACA}" dt="2022-06-21T13:53:15.743" v="174"/>
          <ac:spMkLst>
            <pc:docMk/>
            <pc:sldMk cId="952850677" sldId="485"/>
            <ac:spMk id="13" creationId="{47942995-B07F-4636-9A06-C6A104B260A8}"/>
          </ac:spMkLst>
        </pc:spChg>
        <pc:spChg chg="add del">
          <ac:chgData name="Brent Calkin" userId="S::brentc@health.ok.gov::fe26feed-f53d-4a1e-81f5-42bae2aa8b90" providerId="AD" clId="Web-{435B16CD-0E43-CA23-2D3A-8F8B82545ACA}" dt="2022-06-21T13:51:02.930" v="157"/>
          <ac:spMkLst>
            <pc:docMk/>
            <pc:sldMk cId="952850677" sldId="485"/>
            <ac:spMk id="16" creationId="{AB45A142-4255-493C-8284-5D566C121B10}"/>
          </ac:spMkLst>
        </pc:spChg>
        <pc:spChg chg="del">
          <ac:chgData name="Brent Calkin" userId="S::brentc@health.ok.gov::fe26feed-f53d-4a1e-81f5-42bae2aa8b90" providerId="AD" clId="Web-{435B16CD-0E43-CA23-2D3A-8F8B82545ACA}" dt="2022-06-21T13:47:16.132" v="145"/>
          <ac:spMkLst>
            <pc:docMk/>
            <pc:sldMk cId="952850677" sldId="485"/>
            <ac:spMk id="19" creationId="{BF1A9758-6F25-4443-96E2-9A0016F17753}"/>
          </ac:spMkLst>
        </pc:spChg>
        <pc:spChg chg="add del">
          <ac:chgData name="Brent Calkin" userId="S::brentc@health.ok.gov::fe26feed-f53d-4a1e-81f5-42bae2aa8b90" providerId="AD" clId="Web-{435B16CD-0E43-CA23-2D3A-8F8B82545ACA}" dt="2022-06-21T13:53:15.743" v="174"/>
          <ac:spMkLst>
            <pc:docMk/>
            <pc:sldMk cId="952850677" sldId="485"/>
            <ac:spMk id="23" creationId="{B81933D1-5615-42C7-9C0B-4EB7105CCE2D}"/>
          </ac:spMkLst>
        </pc:spChg>
        <pc:spChg chg="add del">
          <ac:chgData name="Brent Calkin" userId="S::brentc@health.ok.gov::fe26feed-f53d-4a1e-81f5-42bae2aa8b90" providerId="AD" clId="Web-{435B16CD-0E43-CA23-2D3A-8F8B82545ACA}" dt="2022-06-21T13:47:35.101" v="146"/>
          <ac:spMkLst>
            <pc:docMk/>
            <pc:sldMk cId="952850677" sldId="485"/>
            <ac:spMk id="24" creationId="{AB45A142-4255-493C-8284-5D566C121B10}"/>
          </ac:spMkLst>
        </pc:spChg>
        <pc:spChg chg="add del">
          <ac:chgData name="Brent Calkin" userId="S::brentc@health.ok.gov::fe26feed-f53d-4a1e-81f5-42bae2aa8b90" providerId="AD" clId="Web-{435B16CD-0E43-CA23-2D3A-8F8B82545ACA}" dt="2022-06-21T13:53:15.743" v="174"/>
          <ac:spMkLst>
            <pc:docMk/>
            <pc:sldMk cId="952850677" sldId="485"/>
            <ac:spMk id="25" creationId="{19C9EAEA-39D0-4B0E-A0EB-51E7B26740B1}"/>
          </ac:spMkLst>
        </pc:spChg>
        <pc:spChg chg="add del">
          <ac:chgData name="Brent Calkin" userId="S::brentc@health.ok.gov::fe26feed-f53d-4a1e-81f5-42bae2aa8b90" providerId="AD" clId="Web-{435B16CD-0E43-CA23-2D3A-8F8B82545ACA}" dt="2022-06-21T13:53:15.743" v="174"/>
          <ac:spMkLst>
            <pc:docMk/>
            <pc:sldMk cId="952850677" sldId="485"/>
            <ac:spMk id="30" creationId="{AB45A142-4255-493C-8284-5D566C121B10}"/>
          </ac:spMkLst>
        </pc:spChg>
        <pc:spChg chg="add del">
          <ac:chgData name="Brent Calkin" userId="S::brentc@health.ok.gov::fe26feed-f53d-4a1e-81f5-42bae2aa8b90" providerId="AD" clId="Web-{435B16CD-0E43-CA23-2D3A-8F8B82545ACA}" dt="2022-06-21T13:48:38.351" v="150"/>
          <ac:spMkLst>
            <pc:docMk/>
            <pc:sldMk cId="952850677" sldId="485"/>
            <ac:spMk id="31" creationId="{ECC07320-C2CA-4E29-8481-9D9E143C7788}"/>
          </ac:spMkLst>
        </pc:spChg>
        <pc:spChg chg="add del">
          <ac:chgData name="Brent Calkin" userId="S::brentc@health.ok.gov::fe26feed-f53d-4a1e-81f5-42bae2aa8b90" providerId="AD" clId="Web-{435B16CD-0E43-CA23-2D3A-8F8B82545ACA}" dt="2022-06-21T13:48:38.351" v="150"/>
          <ac:spMkLst>
            <pc:docMk/>
            <pc:sldMk cId="952850677" sldId="485"/>
            <ac:spMk id="33" creationId="{726D3CBF-1D48-413A-86DA-BED534942C81}"/>
          </ac:spMkLst>
        </pc:spChg>
        <pc:spChg chg="add del">
          <ac:chgData name="Brent Calkin" userId="S::brentc@health.ok.gov::fe26feed-f53d-4a1e-81f5-42bae2aa8b90" providerId="AD" clId="Web-{435B16CD-0E43-CA23-2D3A-8F8B82545ACA}" dt="2022-06-21T13:50:40.430" v="155"/>
          <ac:spMkLst>
            <pc:docMk/>
            <pc:sldMk cId="952850677" sldId="485"/>
            <ac:spMk id="37" creationId="{ECC07320-C2CA-4E29-8481-9D9E143C7788}"/>
          </ac:spMkLst>
        </pc:spChg>
        <pc:spChg chg="add del">
          <ac:chgData name="Brent Calkin" userId="S::brentc@health.ok.gov::fe26feed-f53d-4a1e-81f5-42bae2aa8b90" providerId="AD" clId="Web-{435B16CD-0E43-CA23-2D3A-8F8B82545ACA}" dt="2022-06-21T13:50:40.430" v="155"/>
          <ac:spMkLst>
            <pc:docMk/>
            <pc:sldMk cId="952850677" sldId="485"/>
            <ac:spMk id="38" creationId="{726D3CBF-1D48-413A-86DA-BED534942C81}"/>
          </ac:spMkLst>
        </pc:spChg>
        <pc:spChg chg="add del">
          <ac:chgData name="Brent Calkin" userId="S::brentc@health.ok.gov::fe26feed-f53d-4a1e-81f5-42bae2aa8b90" providerId="AD" clId="Web-{435B16CD-0E43-CA23-2D3A-8F8B82545ACA}" dt="2022-06-21T13:48:38.351" v="149"/>
          <ac:spMkLst>
            <pc:docMk/>
            <pc:sldMk cId="952850677" sldId="485"/>
            <ac:spMk id="40" creationId="{AB45A142-4255-493C-8284-5D566C121B10}"/>
          </ac:spMkLst>
        </pc:spChg>
        <pc:grpChg chg="add del">
          <ac:chgData name="Brent Calkin" userId="S::brentc@health.ok.gov::fe26feed-f53d-4a1e-81f5-42bae2aa8b90" providerId="AD" clId="Web-{435B16CD-0E43-CA23-2D3A-8F8B82545ACA}" dt="2022-06-21T13:53:15.743" v="174"/>
          <ac:grpSpMkLst>
            <pc:docMk/>
            <pc:sldMk cId="952850677" sldId="485"/>
            <ac:grpSpMk id="14" creationId="{032D8612-31EB-44CF-A1D0-14FD4C705424}"/>
          </ac:grpSpMkLst>
        </pc:grpChg>
        <pc:picChg chg="add mod ord">
          <ac:chgData name="Brent Calkin" userId="S::brentc@health.ok.gov::fe26feed-f53d-4a1e-81f5-42bae2aa8b90" providerId="AD" clId="Web-{435B16CD-0E43-CA23-2D3A-8F8B82545ACA}" dt="2022-06-21T13:53:15.743" v="174"/>
          <ac:picMkLst>
            <pc:docMk/>
            <pc:sldMk cId="952850677" sldId="485"/>
            <ac:picMk id="3" creationId="{842CF4FC-2F42-5177-2B7C-01A0A6FE8E37}"/>
          </ac:picMkLst>
        </pc:picChg>
        <pc:picChg chg="del">
          <ac:chgData name="Brent Calkin" userId="S::brentc@health.ok.gov::fe26feed-f53d-4a1e-81f5-42bae2aa8b90" providerId="AD" clId="Web-{435B16CD-0E43-CA23-2D3A-8F8B82545ACA}" dt="2022-06-21T13:44:27.882" v="140"/>
          <ac:picMkLst>
            <pc:docMk/>
            <pc:sldMk cId="952850677" sldId="485"/>
            <ac:picMk id="5" creationId="{71C9C7C7-AC6E-8340-FBA4-84731DFAA2F0}"/>
          </ac:picMkLst>
        </pc:picChg>
        <pc:cxnChg chg="add del">
          <ac:chgData name="Brent Calkin" userId="S::brentc@health.ok.gov::fe26feed-f53d-4a1e-81f5-42bae2aa8b90" providerId="AD" clId="Web-{435B16CD-0E43-CA23-2D3A-8F8B82545ACA}" dt="2022-06-21T13:51:02.930" v="157"/>
          <ac:cxnSpMkLst>
            <pc:docMk/>
            <pc:sldMk cId="952850677" sldId="485"/>
            <ac:cxnSpMk id="18" creationId="{38FB9660-F42F-4313-BBC4-47C007FE484C}"/>
          </ac:cxnSpMkLst>
        </pc:cxnChg>
        <pc:cxnChg chg="add del">
          <ac:chgData name="Brent Calkin" userId="S::brentc@health.ok.gov::fe26feed-f53d-4a1e-81f5-42bae2aa8b90" providerId="AD" clId="Web-{435B16CD-0E43-CA23-2D3A-8F8B82545ACA}" dt="2022-06-21T13:47:35.101" v="146"/>
          <ac:cxnSpMkLst>
            <pc:docMk/>
            <pc:sldMk cId="952850677" sldId="485"/>
            <ac:cxnSpMk id="26" creationId="{38FB9660-F42F-4313-BBC4-47C007FE484C}"/>
          </ac:cxnSpMkLst>
        </pc:cxnChg>
        <pc:cxnChg chg="add del">
          <ac:chgData name="Brent Calkin" userId="S::brentc@health.ok.gov::fe26feed-f53d-4a1e-81f5-42bae2aa8b90" providerId="AD" clId="Web-{435B16CD-0E43-CA23-2D3A-8F8B82545ACA}" dt="2022-06-21T13:53:15.743" v="174"/>
          <ac:cxnSpMkLst>
            <pc:docMk/>
            <pc:sldMk cId="952850677" sldId="485"/>
            <ac:cxnSpMk id="32" creationId="{38FB9660-F42F-4313-BBC4-47C007FE484C}"/>
          </ac:cxnSpMkLst>
        </pc:cxnChg>
        <pc:cxnChg chg="add del">
          <ac:chgData name="Brent Calkin" userId="S::brentc@health.ok.gov::fe26feed-f53d-4a1e-81f5-42bae2aa8b90" providerId="AD" clId="Web-{435B16CD-0E43-CA23-2D3A-8F8B82545ACA}" dt="2022-06-21T13:48:38.351" v="150"/>
          <ac:cxnSpMkLst>
            <pc:docMk/>
            <pc:sldMk cId="952850677" sldId="485"/>
            <ac:cxnSpMk id="35" creationId="{F02A64E5-C20B-47CF-8CCC-D62830964E1D}"/>
          </ac:cxnSpMkLst>
        </pc:cxnChg>
        <pc:cxnChg chg="add del">
          <ac:chgData name="Brent Calkin" userId="S::brentc@health.ok.gov::fe26feed-f53d-4a1e-81f5-42bae2aa8b90" providerId="AD" clId="Web-{435B16CD-0E43-CA23-2D3A-8F8B82545ACA}" dt="2022-06-21T13:48:38.351" v="149"/>
          <ac:cxnSpMkLst>
            <pc:docMk/>
            <pc:sldMk cId="952850677" sldId="485"/>
            <ac:cxnSpMk id="42" creationId="{38FB9660-F42F-4313-BBC4-47C007FE484C}"/>
          </ac:cxnSpMkLst>
        </pc:cxnChg>
        <pc:cxnChg chg="add del">
          <ac:chgData name="Brent Calkin" userId="S::brentc@health.ok.gov::fe26feed-f53d-4a1e-81f5-42bae2aa8b90" providerId="AD" clId="Web-{435B16CD-0E43-CA23-2D3A-8F8B82545ACA}" dt="2022-06-21T13:50:40.430" v="155"/>
          <ac:cxnSpMkLst>
            <pc:docMk/>
            <pc:sldMk cId="952850677" sldId="485"/>
            <ac:cxnSpMk id="44" creationId="{F02A64E5-C20B-47CF-8CCC-D62830964E1D}"/>
          </ac:cxnSpMkLst>
        </pc:cxnChg>
      </pc:sldChg>
      <pc:sldChg chg="modSp new mod ord modClrScheme chgLayout">
        <pc:chgData name="Brent Calkin" userId="S::brentc@health.ok.gov::fe26feed-f53d-4a1e-81f5-42bae2aa8b90" providerId="AD" clId="Web-{435B16CD-0E43-CA23-2D3A-8F8B82545ACA}" dt="2022-06-21T16:28:10.473" v="335" actId="20577"/>
        <pc:sldMkLst>
          <pc:docMk/>
          <pc:sldMk cId="839442123" sldId="486"/>
        </pc:sldMkLst>
        <pc:spChg chg="mod ord">
          <ac:chgData name="Brent Calkin" userId="S::brentc@health.ok.gov::fe26feed-f53d-4a1e-81f5-42bae2aa8b90" providerId="AD" clId="Web-{435B16CD-0E43-CA23-2D3A-8F8B82545ACA}" dt="2022-06-21T16:10:30.656" v="320" actId="20577"/>
          <ac:spMkLst>
            <pc:docMk/>
            <pc:sldMk cId="839442123" sldId="486"/>
            <ac:spMk id="2" creationId="{8334BA04-35F8-6B5D-4CB5-82ADFF27D26F}"/>
          </ac:spMkLst>
        </pc:spChg>
        <pc:spChg chg="mod ord">
          <ac:chgData name="Brent Calkin" userId="S::brentc@health.ok.gov::fe26feed-f53d-4a1e-81f5-42bae2aa8b90" providerId="AD" clId="Web-{435B16CD-0E43-CA23-2D3A-8F8B82545ACA}" dt="2022-06-21T16:28:10.473" v="335" actId="20577"/>
          <ac:spMkLst>
            <pc:docMk/>
            <pc:sldMk cId="839442123" sldId="486"/>
            <ac:spMk id="3" creationId="{09E3E910-1853-FAD2-4FB6-695D87626EAC}"/>
          </ac:spMkLst>
        </pc:spChg>
        <pc:spChg chg="mod ord">
          <ac:chgData name="Brent Calkin" userId="S::brentc@health.ok.gov::fe26feed-f53d-4a1e-81f5-42bae2aa8b90" providerId="AD" clId="Web-{435B16CD-0E43-CA23-2D3A-8F8B82545ACA}" dt="2022-06-21T14:52:10.898" v="227"/>
          <ac:spMkLst>
            <pc:docMk/>
            <pc:sldMk cId="839442123" sldId="486"/>
            <ac:spMk id="4" creationId="{090E4F92-3DA9-B2A8-743E-D6B991BA2CD5}"/>
          </ac:spMkLst>
        </pc:spChg>
      </pc:sldChg>
      <pc:sldChg chg="new del">
        <pc:chgData name="Brent Calkin" userId="S::brentc@health.ok.gov::fe26feed-f53d-4a1e-81f5-42bae2aa8b90" providerId="AD" clId="Web-{435B16CD-0E43-CA23-2D3A-8F8B82545ACA}" dt="2022-06-21T16:13:55.047" v="329"/>
        <pc:sldMkLst>
          <pc:docMk/>
          <pc:sldMk cId="806857315" sldId="487"/>
        </pc:sldMkLst>
      </pc:sldChg>
      <pc:sldChg chg="modSp add ord replId">
        <pc:chgData name="Brent Calkin" userId="S::brentc@health.ok.gov::fe26feed-f53d-4a1e-81f5-42bae2aa8b90" providerId="AD" clId="Web-{435B16CD-0E43-CA23-2D3A-8F8B82545ACA}" dt="2022-06-21T16:28:39.989" v="337" actId="20577"/>
        <pc:sldMkLst>
          <pc:docMk/>
          <pc:sldMk cId="889099571" sldId="487"/>
        </pc:sldMkLst>
        <pc:spChg chg="mod">
          <ac:chgData name="Brent Calkin" userId="S::brentc@health.ok.gov::fe26feed-f53d-4a1e-81f5-42bae2aa8b90" providerId="AD" clId="Web-{435B16CD-0E43-CA23-2D3A-8F8B82545ACA}" dt="2022-06-21T16:28:39.989" v="337" actId="20577"/>
          <ac:spMkLst>
            <pc:docMk/>
            <pc:sldMk cId="889099571" sldId="487"/>
            <ac:spMk id="2" creationId="{7A89FD0F-C022-4CFF-BC9C-E97ACE1CD7BC}"/>
          </ac:spMkLst>
        </pc:spChg>
      </pc:sldChg>
    </pc:docChg>
  </pc:docChgLst>
  <pc:docChgLst>
    <pc:chgData name="Anna Anthony" userId="S::annaa@health.ok.gov::d10b8380-db7c-4bb2-aeae-a260af85de7c" providerId="AD" clId="Web-{B7548DD6-368B-4CD9-5855-787469D5D27B}"/>
    <pc:docChg chg="mod">
      <pc:chgData name="Anna Anthony" userId="S::annaa@health.ok.gov::d10b8380-db7c-4bb2-aeae-a260af85de7c" providerId="AD" clId="Web-{B7548DD6-368B-4CD9-5855-787469D5D27B}" dt="2022-06-27T18:50:30.482" v="1"/>
      <pc:docMkLst>
        <pc:docMk/>
      </pc:docMkLst>
      <pc:sldChg chg="modCm">
        <pc:chgData name="Anna Anthony" userId="S::annaa@health.ok.gov::d10b8380-db7c-4bb2-aeae-a260af85de7c" providerId="AD" clId="Web-{B7548DD6-368B-4CD9-5855-787469D5D27B}" dt="2022-06-27T18:50:30.482" v="1"/>
        <pc:sldMkLst>
          <pc:docMk/>
          <pc:sldMk cId="1997035471" sldId="402"/>
        </pc:sldMkLst>
      </pc:sldChg>
    </pc:docChg>
  </pc:docChgLst>
  <pc:docChgLst>
    <pc:chgData name="Brent Calkin" userId="S::brentc@health.ok.gov::fe26feed-f53d-4a1e-81f5-42bae2aa8b90" providerId="AD" clId="Web-{2EB84668-1BE3-9C0B-F613-268C1CD3C747}"/>
    <pc:docChg chg="">
      <pc:chgData name="Brent Calkin" userId="S::brentc@health.ok.gov::fe26feed-f53d-4a1e-81f5-42bae2aa8b90" providerId="AD" clId="Web-{2EB84668-1BE3-9C0B-F613-268C1CD3C747}" dt="2022-06-30T16:24:04.146" v="0"/>
      <pc:docMkLst>
        <pc:docMk/>
      </pc:docMkLst>
      <pc:sldChg chg="delCm">
        <pc:chgData name="Brent Calkin" userId="S::brentc@health.ok.gov::fe26feed-f53d-4a1e-81f5-42bae2aa8b90" providerId="AD" clId="Web-{2EB84668-1BE3-9C0B-F613-268C1CD3C747}" dt="2022-06-30T16:24:04.146" v="0"/>
        <pc:sldMkLst>
          <pc:docMk/>
          <pc:sldMk cId="2481883073" sldId="385"/>
        </pc:sldMkLst>
      </pc:sldChg>
    </pc:docChg>
  </pc:docChgLst>
</pc:chgInfo>
</file>

<file path=ppt/comments/modernComment_192_770857CF.xml><?xml version="1.0" encoding="utf-8"?>
<p188:cmLst xmlns:a="http://schemas.openxmlformats.org/drawingml/2006/main" xmlns:r="http://schemas.openxmlformats.org/officeDocument/2006/relationships" xmlns:p188="http://schemas.microsoft.com/office/powerpoint/2018/8/main">
  <p188:cm id="{3615D08B-D886-4118-8F89-258B8910CC8C}" authorId="{4EC552B6-15DA-4F71-FA9A-13808D8F5731}" created="2022-06-27T18:40:23.558">
    <pc:sldMkLst xmlns:pc="http://schemas.microsoft.com/office/powerpoint/2013/main/command">
      <pc:docMk/>
      <pc:sldMk cId="1997035471" sldId="402"/>
    </pc:sldMkLst>
    <p188:replyLst>
      <p188:reply id="{E7F99176-DF1D-4C91-87F5-B14661328F85}" authorId="{1260974F-DF2F-9C76-163A-99FDBF0757EF}" created="2022-06-27T18:50:30.482">
        <p188:txBody>
          <a:bodyPr/>
          <a:lstStyle/>
          <a:p>
            <a:r>
              <a:rPr lang="en-US"/>
              <a:t>got it</a:t>
            </a:r>
          </a:p>
        </p188:txBody>
      </p188:reply>
    </p188:replyLst>
    <p188:txBody>
      <a:bodyPr/>
      <a:lstStyle/>
      <a:p>
        <a:r>
          <a:rPr lang="en-US"/>
          <a:t>[@Anna Anthony] FYI see this guide from Moderna. The 6-11 primary series teal label is not available yet. They use the purple label for the time being.</a:t>
        </a:r>
      </a:p>
    </p188:txBody>
  </p188:cm>
</p188:cmLst>
</file>

<file path=ppt/comments/modernComment_1ED_3C9E44B6.xml><?xml version="1.0" encoding="utf-8"?>
<p188:cmLst xmlns:a="http://schemas.openxmlformats.org/drawingml/2006/main" xmlns:r="http://schemas.openxmlformats.org/officeDocument/2006/relationships" xmlns:p188="http://schemas.microsoft.com/office/powerpoint/2018/8/main">
  <p188:cm id="{1A1D5A29-C537-4CBD-8052-3C762554C658}" authorId="{4EC552B6-15DA-4F71-FA9A-13808D8F5731}" status="resolved" created="2022-06-27T18:40:23.558" complete="100000">
    <pc:sldMkLst xmlns:pc="http://schemas.microsoft.com/office/powerpoint/2013/main/command">
      <pc:docMk/>
      <pc:sldMk cId="1997035471" sldId="402"/>
    </pc:sldMkLst>
    <p188:replyLst>
      <p188:reply id="{E7F99176-DF1D-4C91-87F5-B14661328F85}" authorId="{1260974F-DF2F-9C76-163A-99FDBF0757EF}" created="2022-06-27T18:50:30.482">
        <p188:txBody>
          <a:bodyPr/>
          <a:lstStyle/>
          <a:p>
            <a:r>
              <a:rPr lang="en-US"/>
              <a:t>got it</a:t>
            </a:r>
          </a:p>
        </p188:txBody>
      </p188:reply>
    </p188:replyLst>
    <p188:txBody>
      <a:bodyPr/>
      <a:lstStyle/>
      <a:p>
        <a:r>
          <a:rPr lang="en-US"/>
          <a:t>[@Anna Anthony] FYI see this guide from Moderna. The 6-11 primary series teal label is not available yet. They use the purple label for the time being.</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5:55:09.880"/>
    </inkml:context>
    <inkml:brush xml:id="br0">
      <inkml:brushProperty name="width" value="0.35" units="cm"/>
      <inkml:brushProperty name="height" value="0.35" units="cm"/>
      <inkml:brushProperty name="color" value="#FFFFFF"/>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5:55:20.067"/>
    </inkml:context>
    <inkml:brush xml:id="br0">
      <inkml:brushProperty name="width" value="0.35" units="cm"/>
      <inkml:brushProperty name="height" value="0.35" units="cm"/>
      <inkml:brushProperty name="color" value="#FFFFFF"/>
    </inkml:brush>
  </inkml:definitions>
  <inkml:trace contextRef="#ctx0" brushRef="#br0">6404 1 24575,'-2'11'0,"0"1"0,-1 0 0,-1-1 0,0 0 0,0 0 0,-1 0 0,-10 16 0,5-7 0,-11 29 0,3 1 0,2 1 0,-18 98 0,18-76 0,6-10 0,3 2 0,2-1 0,7 112 0,-5 81 0,-2-229 0,-1-1 0,-2 0 0,-1-1 0,-1 0 0,-1 0 0,-26 45 0,-15 34 0,32-55 0,-4 8 0,-37 66 0,37-74 0,2 0 0,-30 100 0,28-76 0,8-24 0,10-27 0,-2 0 0,0-1 0,-1 1 0,-1-2 0,-1 1 0,-23 31 0,25-38 0,0-1 0,1 1 0,0 1 0,1 0 0,-7 23 0,8-21 0,0-1 0,-2 0 0,0 0 0,-15 23 0,12-25 0,1 1 0,1 0 0,0 1 0,1 0 0,1 0 0,1 1 0,0 0 0,-5 30 0,7-34 0,0 0 0,-1-1 0,-1 1 0,0-1 0,-14 21 0,10-17 0,1-1 0,-10 27 0,5-2 0,-1 0 0,-2 0 0,-3-2 0,0 0 0,-49 67 0,-16-25 0,72-67 0,0-1 0,-1 0 0,0-1 0,-1-1 0,-1 0 0,-16 9 0,23-14 0,0 1 0,0 0 0,1 1 0,0 0 0,1 0 0,-8 11 0,10-12 0,-1 0 0,1 0 0,-2-1 0,1 1 0,-1-1 0,0-1 0,0 1 0,-11 6 0,17-12 0,1 0 0,-1 0 0,1 1 0,-1-1 0,1 0 0,-1 0 0,1 0 0,-1 0 0,1 0 0,-1 0 0,1 0 0,-1 0 0,1 0 0,-1 0 0,1 0 0,-1 0 0,0 0 0,1 0 0,-1 0 0,1 0 0,-1 0 0,1-1 0,-1 1 0,1 0 0,0 0 0,-1-1 0,1 1 0,-1 0 0,1-1 0,-1 1 0,1-1 0,0 1 0,-1-1 0,-5-21 0,7-26 0,-1 47 0,5-23 0,1 0 0,1 1 0,1-1 0,1 2 0,1-1 0,22-36 0,98-163 0,-112 182 0,-12 26 0,0 0 0,1 1 0,13-20 0,-19 31 0,1 0 0,-1 0 0,0 0 0,1 0 0,0 1 0,-1-1 0,1 1 0,0-1 0,0 1 0,0-1 0,0 1 0,0 0 0,0 0 0,0 0 0,0 0 0,0 1 0,1-1 0,-1 0 0,0 1 0,0 0 0,1-1 0,-1 1 0,0 0 0,1 0 0,-1 1 0,0-1 0,1 0 0,2 1 0,-2 1 0,-1-1 0,0 1 0,1 0 0,-1 0 0,0-1 0,0 2 0,0-1 0,0 0 0,0 0 0,-1 0 0,1 1 0,-1-1 0,1 1 0,-1-1 0,0 1 0,0 0 0,0-1 0,0 1 0,-1 0 0,1 0 0,-1 0 0,1 0 0,-1 4 0,1 7 0,-1-1 0,0 1 0,-4 24 0,-7 6 0,-2-1 0,-2 0 0,-2-1 0,-36 64 0,33-66 0,-54 104 0,-138 203 0,36-118 0,143-192 0,-2-1 0,-1-2 0,-70 51 0,29-22 0,60-47 0,-1-1 0,0-1 0,-1 0 0,-35 18 0,-70 22 0,42-18 0,-91 52 0,110-57 0,-12 8 0,-169 143 0,159-137 0,21-11 0,-101 49 0,144-72 0,0-2 0,-1-1 0,1-1 0,-2 0 0,1-2 0,-25 3 0,34-5 0,7-2 0,0 0 0,0-1 0,-1 1 0,1-1 0,0 0 0,-11-2 0,16 2 0,0 0 0,-1-1 0,1 1 0,0 0 0,0-1 0,-1 1 0,1-1 0,0 1 0,0-1 0,0 0 0,0 0 0,0 1 0,0-1 0,0 0 0,0 0 0,0 0 0,0 0 0,0 0 0,0 0 0,1 0 0,-1 0 0,0 0 0,1-1 0,-1 1 0,1 0 0,-1 0 0,1-1 0,0 1 0,-1 0 0,1 0 0,0-1 0,0 1 0,0 0 0,0-1 0,0 1 0,0 0 0,1-3 0,0-2 0,1 0 0,0 0 0,1 1 0,-1-1 0,1 1 0,0 0 0,0-1 0,1 1 0,0 1 0,-1-1 0,2 0 0,-1 1 0,6-4 0,12-10 0,37-24 0,-35 26 0,29-22 0,2 3 0,1 2 0,106-45 0,136-31 0,-275 99 0,-1-1 0,0-1 0,-1 0 0,0-2 0,29-25 0,31-20 0,187-120 0,-267 178 0,0 0 0,1 0 0,-1 0 0,1 0 0,-1 0 0,1 0 0,-1 0 0,1 0 0,-1 1 0,1-1 0,0 1 0,0-1 0,-1 1 0,1 0 0,0 0 0,0-1 0,-1 1 0,1 0 0,0 1 0,0-1 0,-1 0 0,1 0 0,0 1 0,-1-1 0,3 2 0,-3-1 0,0 1 0,0 0 0,0 0 0,0 0 0,-1 0 0,1 0 0,-1 0 0,1 0 0,-1 0 0,0 0 0,0 0 0,0 0 0,0 0 0,0 0 0,0 0 0,0 0 0,-1 0 0,1 0 0,-1 0 0,0 0 0,-1 4 0,-5 13 0,0 0 0,-2 0 0,0-1 0,-1 0 0,-1-1 0,-1 0 0,0-1 0,-1 0 0,-1 0 0,-20 16 0,-22 16 0,-90 60 0,140-104 0,-56 36 0,-126 59 0,-73 10 0,220-92 0,-206 70 0,183-66 0,33-10 0,-1 0 0,-63 14 0,-83 17 0,41-8 0,12-15 0,-36 8 0,81-9 0,-131 13 0,-84-12 0,130-11 0,95-4 0,37-5 0,0 3 0,0 1 0,1 1 0,-1 2 0,1 1 0,-60 21 0,34-5 0,-1-3 0,-1-2 0,0-3 0,-113 12 0,-20 5 0,170-29 0,1 1 0,0 0 0,-23 10 0,35-11 0,1 1 0,0 1 0,0-1 0,0 2 0,1-1 0,0 1 0,0 0 0,0 1 0,-8 9 0,-17 17 0,23-24 0,1-1 0,0 2 0,1-1 0,0 1 0,-9 14 0,19-23 0,-1 0 0,1-1 0,-1 1 0,0-1 0,1 0 0,-1 1 0,1-1 0,-1 0 0,1 0 0,-1 0 0,1 0 0,-1 0 0,1-1 0,-1 1 0,1 0 0,-1-1 0,0 1 0,3-1 0,2 0 0,158-13 0,239 10 0,-210 7 0,-48-1 0,163-5 0,-284 0 0,-1-1 0,0-2 0,0 0 0,33-15 0,31-8 0,-73 28 0,-13 5 0,-24 11 0,-23-1 0,-1-1 0,-77 9 0,24-5 0,-330 59 0,418-75 0,-85 13 0,-110 1 0,-445-17 0,643 3 15,1-1 0,-1-1 0,1 0 0,-1 0 0,1-1 0,0 0 0,-13-5 0,19 7-26,1-1 0,-1 0-1,1 0 1,-1 0 0,1 0 0,0 0 0,-1 0 0,1 0-1,0-1 1,0 1 0,0 0 0,0-1 0,0 1 0,0 0-1,0-1 1,0 0 0,0-2 0,0 2-69,1 0-1,0-1 1,0 1 0,0-1 0,0 1-1,0-1 1,1 1 0,-1-1 0,1 1-1,-1-1 1,1 1 0,0 0 0,0 0-1,0-1 1,2-3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FE8D7-548B-4EE6-A3D7-B1EBB2434490}" type="datetimeFigureOut">
              <a:rPr lang="en-US"/>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F5B52-A01E-4720-A5F6-8E1BCD672780}" type="slidenum">
              <a:rPr lang="en-US"/>
              <a:t>‹#›</a:t>
            </a:fld>
            <a:endParaRPr lang="en-US"/>
          </a:p>
        </p:txBody>
      </p:sp>
    </p:spTree>
    <p:extLst>
      <p:ext uri="{BB962C8B-B14F-4D97-AF65-F5344CB8AC3E}">
        <p14:creationId xmlns:p14="http://schemas.microsoft.com/office/powerpoint/2010/main" val="2213392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controlant.atlassian.net/wiki/spaces/CD/pages/348848129/Saga+Logger+User+Manual+-+November+202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okppe.mybigcommerce.com/"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mailto:antivirals@health.ok.gov" TargetMode="External"/><Relationship Id="rId4" Type="http://schemas.openxmlformats.org/officeDocument/2006/relationships/hyperlink" Target="mailto:testing@health.ok.gov"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okppe.mybigcommerce.com/"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mailto:antivirals@health.ok.gov" TargetMode="External"/><Relationship Id="rId4" Type="http://schemas.openxmlformats.org/officeDocument/2006/relationships/hyperlink" Target="mailto:testing@health.ok.gov"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osiis.health.ok.gov/osiis/Application/ApplicationHelp/ViewTask?identifier=068771dc-446a-e611-80d2-14187750fca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okppe.mybigcommerce.com/"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mailto:antivirals@health.ok.gov" TargetMode="External"/><Relationship Id="rId4" Type="http://schemas.openxmlformats.org/officeDocument/2006/relationships/hyperlink" Target="mailto:testing@health.ok.gov"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Good afternoon, welcome everyone. If you have not yet, please be sure to place yours and your provider name in the chat.  Let’s go ahead and get started. My name is Christa Copeland and I am the communications manager for the immunization program here at OSDH. Thank you for joining us today, especially on a Friday before a holiday weekend </a:t>
            </a:r>
            <a:r>
              <a:rPr lang="en-US">
                <a:cs typeface="Calibri"/>
                <a:sym typeface="Wingdings" panose="05000000000000000000" pitchFamily="2" charset="2"/>
              </a:rPr>
              <a:t> We will try to be good stewards of your time today. </a:t>
            </a:r>
            <a:endParaRPr lang="en-US">
              <a:cs typeface="Calibri"/>
            </a:endParaRPr>
          </a:p>
        </p:txBody>
      </p:sp>
      <p:sp>
        <p:nvSpPr>
          <p:cNvPr id="4" name="Slide Number Placeholder 3"/>
          <p:cNvSpPr>
            <a:spLocks noGrp="1"/>
          </p:cNvSpPr>
          <p:nvPr>
            <p:ph type="sldNum" sz="quarter" idx="10"/>
          </p:nvPr>
        </p:nvSpPr>
        <p:spPr/>
        <p:txBody>
          <a:bodyPr/>
          <a:lstStyle/>
          <a:p>
            <a:fld id="{D8B40B08-8BBB-504C-BAD2-61931D34972B}" type="slidenum">
              <a:rPr lang="en-US" smtClean="0"/>
              <a:t>1</a:t>
            </a:fld>
            <a:endParaRPr lang="en-US"/>
          </a:p>
        </p:txBody>
      </p:sp>
    </p:spTree>
    <p:extLst>
      <p:ext uri="{BB962C8B-B14F-4D97-AF65-F5344CB8AC3E}">
        <p14:creationId xmlns:p14="http://schemas.microsoft.com/office/powerpoint/2010/main" val="2539068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Inventory Management – rotate stock and check expiration dates weekly.</a:t>
            </a:r>
          </a:p>
          <a:p>
            <a:endParaRPr lang="en-US">
              <a:cs typeface="Calibri"/>
            </a:endParaRPr>
          </a:p>
          <a:p>
            <a:r>
              <a:rPr lang="en-US">
                <a:cs typeface="Calibri"/>
              </a:rPr>
              <a:t>PLEASE NOTE and say out loud: THERE IS NO PFIZER LOOKUP TOOL SITE. The Pfizer expiration dates and lot numbers can only be found using the CDC code management service.</a:t>
            </a:r>
          </a:p>
        </p:txBody>
      </p:sp>
      <p:sp>
        <p:nvSpPr>
          <p:cNvPr id="4" name="Slide Number Placeholder 3"/>
          <p:cNvSpPr>
            <a:spLocks noGrp="1"/>
          </p:cNvSpPr>
          <p:nvPr>
            <p:ph type="sldNum" sz="quarter" idx="5"/>
          </p:nvPr>
        </p:nvSpPr>
        <p:spPr/>
        <p:txBody>
          <a:bodyPr/>
          <a:lstStyle/>
          <a:p>
            <a:fld id="{D8B40B08-8BBB-504C-BAD2-61931D34972B}" type="slidenum">
              <a:rPr lang="en-US" smtClean="0"/>
              <a:t>15</a:t>
            </a:fld>
            <a:endParaRPr lang="en-US"/>
          </a:p>
        </p:txBody>
      </p:sp>
    </p:spTree>
    <p:extLst>
      <p:ext uri="{BB962C8B-B14F-4D97-AF65-F5344CB8AC3E}">
        <p14:creationId xmlns:p14="http://schemas.microsoft.com/office/powerpoint/2010/main" val="2217614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Kaitlin: say this per Dr. Khan: As a pandemic provider you are required to update inventory in Vaccine Finder and OSIS every week. </a:t>
            </a:r>
          </a:p>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16</a:t>
            </a:fld>
            <a:endParaRPr lang="en-US"/>
          </a:p>
        </p:txBody>
      </p:sp>
    </p:spTree>
    <p:extLst>
      <p:ext uri="{BB962C8B-B14F-4D97-AF65-F5344CB8AC3E}">
        <p14:creationId xmlns:p14="http://schemas.microsoft.com/office/powerpoint/2010/main" val="336382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a:lnSpc>
                <a:spcPct val="90000"/>
              </a:lnSpc>
              <a:spcBef>
                <a:spcPts val="900"/>
              </a:spcBef>
            </a:pPr>
            <a:r>
              <a:rPr lang="en-US"/>
              <a:t>Many providers have expired covid-19 vaccines, and we would like to remind you about the wastage process for expired and spoiled vaccines. </a:t>
            </a:r>
          </a:p>
          <a:p>
            <a:pPr marL="114300">
              <a:lnSpc>
                <a:spcPct val="90000"/>
              </a:lnSpc>
              <a:spcBef>
                <a:spcPts val="900"/>
              </a:spcBef>
            </a:pPr>
            <a:r>
              <a:rPr lang="en-US"/>
              <a:t>COVID-19 vaccines cannot be returned back to CHDs, manufacturers, or the State Health Dep. </a:t>
            </a:r>
            <a:endParaRPr lang="en-US">
              <a:cs typeface="Calibri"/>
            </a:endParaRPr>
          </a:p>
          <a:p>
            <a:pPr marL="114300">
              <a:lnSpc>
                <a:spcPct val="90000"/>
              </a:lnSpc>
              <a:spcBef>
                <a:spcPts val="900"/>
              </a:spcBef>
            </a:pPr>
            <a:r>
              <a:rPr lang="en-US"/>
              <a:t>These vaccines must be taken out of the inventory in OSIIS using </a:t>
            </a:r>
            <a:r>
              <a:rPr lang="en-US" err="1"/>
              <a:t>VTrckS</a:t>
            </a:r>
            <a:r>
              <a:rPr lang="en-US"/>
              <a:t>-Other reason for expired vaccines and all others (marked with green check marks) for spoiled. Never select Private reason for covid-19 vaccines! </a:t>
            </a:r>
            <a:endParaRPr lang="en-US">
              <a:cs typeface="Calibri"/>
            </a:endParaRPr>
          </a:p>
          <a:p>
            <a:pPr marL="114300">
              <a:lnSpc>
                <a:spcPct val="90000"/>
              </a:lnSpc>
              <a:spcBef>
                <a:spcPts val="900"/>
              </a:spcBef>
            </a:pPr>
            <a:r>
              <a:rPr lang="en-US"/>
              <a:t>Vaccines must be labeled and discarded of at the end of the day if possible.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17</a:t>
            </a:fld>
            <a:endParaRPr lang="en-US"/>
          </a:p>
        </p:txBody>
      </p:sp>
    </p:spTree>
    <p:extLst>
      <p:ext uri="{BB962C8B-B14F-4D97-AF65-F5344CB8AC3E}">
        <p14:creationId xmlns:p14="http://schemas.microsoft.com/office/powerpoint/2010/main" val="755849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Saga Logger User Manual - November 2021 - Customer Space - Confluence (atlassian.net)</a:t>
            </a:r>
            <a:endParaRPr lang="en-US"/>
          </a:p>
        </p:txBody>
      </p:sp>
      <p:sp>
        <p:nvSpPr>
          <p:cNvPr id="4" name="Slide Number Placeholder 3"/>
          <p:cNvSpPr>
            <a:spLocks noGrp="1"/>
          </p:cNvSpPr>
          <p:nvPr>
            <p:ph type="sldNum" sz="quarter" idx="5"/>
          </p:nvPr>
        </p:nvSpPr>
        <p:spPr/>
        <p:txBody>
          <a:bodyPr/>
          <a:lstStyle/>
          <a:p>
            <a:fld id="{26CF5B52-A01E-4720-A5F6-8E1BCD672780}" type="slidenum">
              <a:rPr lang="en-US"/>
              <a:t>18</a:t>
            </a:fld>
            <a:endParaRPr lang="en-US"/>
          </a:p>
        </p:txBody>
      </p:sp>
    </p:spTree>
    <p:extLst>
      <p:ext uri="{BB962C8B-B14F-4D97-AF65-F5344CB8AC3E}">
        <p14:creationId xmlns:p14="http://schemas.microsoft.com/office/powerpoint/2010/main" val="1600491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Always check the expiration date upon receipt and prior to use.</a:t>
            </a:r>
            <a:endParaRPr lang="en-US"/>
          </a:p>
          <a:p>
            <a:r>
              <a:rPr lang="en-US"/>
              <a:t>Pfizer: Purple Cap follow Extension guidelines</a:t>
            </a:r>
            <a:endParaRPr lang="en-US">
              <a:cs typeface="Calibri"/>
            </a:endParaRPr>
          </a:p>
          <a:p>
            <a:r>
              <a:rPr lang="en-US"/>
              <a:t>            Orange and Gray Cap follow Expiration Calculation 12 months from date manufactured if stored in UTL</a:t>
            </a:r>
            <a:endParaRPr lang="en-US">
              <a:cs typeface="Calibri"/>
            </a:endParaRPr>
          </a:p>
          <a:p>
            <a:r>
              <a:rPr lang="en-US">
                <a:cs typeface="Calibri"/>
              </a:rPr>
              <a:t>Moderna extension on exp. Date</a:t>
            </a:r>
          </a:p>
          <a:p>
            <a:r>
              <a:rPr lang="en-US" b="1"/>
              <a:t>The extension is based on ongoing stability data and applies only to vials that were maintained at frozen storage temperatures between minus 50 degrees Celsius to minus 15 degrees Celsius (minus 58 degrees Fahrenheit to 5 degrees Fahrenheit).</a:t>
            </a:r>
            <a:r>
              <a:rPr lang="en-US"/>
              <a:t> The </a:t>
            </a:r>
            <a:r>
              <a:rPr lang="en-US" u="sng"/>
              <a:t>extension does NOT apply to thawed vials that were refrigerated or thawed at any time</a:t>
            </a:r>
            <a:r>
              <a:rPr lang="en-US"/>
              <a:t>. </a:t>
            </a:r>
            <a:endParaRPr lang="en-US">
              <a:cs typeface="Calibri"/>
            </a:endParaRPr>
          </a:p>
          <a:p>
            <a:r>
              <a:rPr lang="en-US">
                <a:cs typeface="Calibri"/>
              </a:rPr>
              <a:t>Janssen Vaccine:  </a:t>
            </a:r>
            <a:r>
              <a:rPr lang="en-US"/>
              <a:t>On </a:t>
            </a:r>
            <a:r>
              <a:rPr lang="en-US" b="1"/>
              <a:t>April 7, 2022</a:t>
            </a:r>
            <a:r>
              <a:rPr lang="en-US"/>
              <a:t>, the FDA approved an extension of the shelf life for the Janssen COVID-19 Vaccine from 9 months (270 days) to 11 months (330 days). Please note that the shelf-life extension applies to all batches that have been released to the US market.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21</a:t>
            </a:fld>
            <a:endParaRPr lang="en-US"/>
          </a:p>
        </p:txBody>
      </p:sp>
    </p:spTree>
    <p:extLst>
      <p:ext uri="{BB962C8B-B14F-4D97-AF65-F5344CB8AC3E}">
        <p14:creationId xmlns:p14="http://schemas.microsoft.com/office/powerpoint/2010/main" val="3188616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decision is based on data from ongoing stability assessment studies that demonstrate that the vaccine is stable at 9 months when refrigerated at temperatures of 36° to 46° F (2° to 8° C). </a:t>
            </a:r>
          </a:p>
          <a:p>
            <a:endParaRPr lang="en-US">
              <a:cs typeface="Calibri"/>
            </a:endParaRPr>
          </a:p>
        </p:txBody>
      </p:sp>
      <p:sp>
        <p:nvSpPr>
          <p:cNvPr id="4" name="Slide Number Placeholder 3"/>
          <p:cNvSpPr>
            <a:spLocks noGrp="1"/>
          </p:cNvSpPr>
          <p:nvPr>
            <p:ph type="sldNum" sz="quarter" idx="5"/>
          </p:nvPr>
        </p:nvSpPr>
        <p:spPr/>
        <p:txBody>
          <a:bodyPr/>
          <a:lstStyle/>
          <a:p>
            <a:fld id="{26CF5B52-A01E-4720-A5F6-8E1BCD672780}" type="slidenum">
              <a:rPr lang="en-US"/>
              <a:t>22</a:t>
            </a:fld>
            <a:endParaRPr lang="en-US"/>
          </a:p>
        </p:txBody>
      </p:sp>
    </p:spTree>
    <p:extLst>
      <p:ext uri="{BB962C8B-B14F-4D97-AF65-F5344CB8AC3E}">
        <p14:creationId xmlns:p14="http://schemas.microsoft.com/office/powerpoint/2010/main" val="354908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Next topic is vaccine ordering and distribution. </a:t>
            </a:r>
            <a:endParaRPr lang="en-US"/>
          </a:p>
        </p:txBody>
      </p:sp>
      <p:sp>
        <p:nvSpPr>
          <p:cNvPr id="4" name="Slide Number Placeholder 3"/>
          <p:cNvSpPr>
            <a:spLocks noGrp="1"/>
          </p:cNvSpPr>
          <p:nvPr>
            <p:ph type="sldNum" sz="quarter" idx="5"/>
          </p:nvPr>
        </p:nvSpPr>
        <p:spPr/>
        <p:txBody>
          <a:bodyPr/>
          <a:lstStyle/>
          <a:p>
            <a:fld id="{26CF5B52-A01E-4720-A5F6-8E1BCD672780}" type="slidenum">
              <a:rPr lang="en-US"/>
              <a:t>23</a:t>
            </a:fld>
            <a:endParaRPr lang="en-US"/>
          </a:p>
        </p:txBody>
      </p:sp>
    </p:spTree>
    <p:extLst>
      <p:ext uri="{BB962C8B-B14F-4D97-AF65-F5344CB8AC3E}">
        <p14:creationId xmlns:p14="http://schemas.microsoft.com/office/powerpoint/2010/main" val="2229509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want to remind you that inventory reconciliation is a requirement for all providers that order covid-19 vaccines, including County Health Departments. Covid-19 inventory must be reconciled weekly. Some providers have two inventory locations – one for normal vaccines, another for covid. Providers need to make sure they reconcile not only the default inventory location, but also the covid location.</a:t>
            </a:r>
          </a:p>
        </p:txBody>
      </p:sp>
      <p:sp>
        <p:nvSpPr>
          <p:cNvPr id="4" name="Slide Number Placeholder 3"/>
          <p:cNvSpPr>
            <a:spLocks noGrp="1"/>
          </p:cNvSpPr>
          <p:nvPr>
            <p:ph type="sldNum" sz="quarter" idx="5"/>
          </p:nvPr>
        </p:nvSpPr>
        <p:spPr/>
        <p:txBody>
          <a:bodyPr/>
          <a:lstStyle/>
          <a:p>
            <a:fld id="{D8B40B08-8BBB-504C-BAD2-61931D34972B}" type="slidenum">
              <a:rPr lang="en-US" smtClean="0"/>
              <a:t>24</a:t>
            </a:fld>
            <a:endParaRPr lang="en-US"/>
          </a:p>
        </p:txBody>
      </p:sp>
    </p:spTree>
    <p:extLst>
      <p:ext uri="{BB962C8B-B14F-4D97-AF65-F5344CB8AC3E}">
        <p14:creationId xmlns:p14="http://schemas.microsoft.com/office/powerpoint/2010/main" val="349484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want to remind you that inventory reconciliation is a requirement for all providers that order covid-19 vaccines, including County Health Departments. Covid-19 inventory must be reconciled weekly. Some providers have two inventory locations – one for normal vaccines, another for covid. Providers need to make sure they reconcile not only the default inventory location, but also the covid location.</a:t>
            </a:r>
          </a:p>
        </p:txBody>
      </p:sp>
      <p:sp>
        <p:nvSpPr>
          <p:cNvPr id="4" name="Slide Number Placeholder 3"/>
          <p:cNvSpPr>
            <a:spLocks noGrp="1"/>
          </p:cNvSpPr>
          <p:nvPr>
            <p:ph type="sldNum" sz="quarter" idx="5"/>
          </p:nvPr>
        </p:nvSpPr>
        <p:spPr/>
        <p:txBody>
          <a:bodyPr/>
          <a:lstStyle/>
          <a:p>
            <a:fld id="{D8B40B08-8BBB-504C-BAD2-61931D34972B}" type="slidenum">
              <a:rPr lang="en-US" smtClean="0"/>
              <a:t>25</a:t>
            </a:fld>
            <a:endParaRPr lang="en-US"/>
          </a:p>
        </p:txBody>
      </p:sp>
    </p:spTree>
    <p:extLst>
      <p:ext uri="{BB962C8B-B14F-4D97-AF65-F5344CB8AC3E}">
        <p14:creationId xmlns:p14="http://schemas.microsoft.com/office/powerpoint/2010/main" val="2075253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Starting Aug 17, we'll have a minor change in delivery of covid-19 vaccines. Everything else stays the same. </a:t>
            </a:r>
            <a:br>
              <a:rPr lang="en-US">
                <a:cs typeface="+mn-lt"/>
              </a:rPr>
            </a:br>
            <a:endParaRPr lang="en-US">
              <a:cs typeface="+mn-lt"/>
            </a:endParaRPr>
          </a:p>
          <a:p>
            <a:r>
              <a:rPr lang="en-US">
                <a:cs typeface="+mn-lt"/>
              </a:rPr>
              <a:t>Providers should always create their orders in OSIIS during the ordering timeframe. Providers can order as much or as little as they want. The min order quantities in OSIIS: Pfizer – 100, Moderna – 100. If you need less than min quantity, you will still select the min quantity and put the comment with the actual amount needed into the comment – how it is shown on the screenshot. </a:t>
            </a:r>
            <a:br>
              <a:rPr lang="en-US">
                <a:cs typeface="+mn-lt"/>
              </a:rPr>
            </a:br>
            <a:br>
              <a:rPr lang="en-US">
                <a:cs typeface="+mn-lt"/>
              </a:rPr>
            </a:br>
            <a:r>
              <a:rPr lang="en-US">
                <a:cs typeface="+mn-lt"/>
              </a:rPr>
              <a:t>Pfizer is available for adults and kids. If you are ordering only for ped population – select this option.</a:t>
            </a:r>
          </a:p>
          <a:p>
            <a:pPr marL="742950" lvl="1" indent="-285750">
              <a:buFont typeface="Arial,Sans-Serif"/>
              <a:buChar char="•"/>
            </a:pPr>
            <a:r>
              <a:rPr lang="en-US" sz="1400">
                <a:cs typeface="Arial"/>
              </a:rPr>
              <a:t>Please note: The opt-out option is not currently available for pediatric </a:t>
            </a:r>
            <a:endParaRPr lang="en-US" sz="1400">
              <a:ea typeface="+mn-lt"/>
              <a:cs typeface="+mn-lt"/>
            </a:endParaRPr>
          </a:p>
          <a:p>
            <a:r>
              <a:rPr lang="en-US" sz="1400">
                <a:cs typeface="Arial"/>
              </a:rPr>
              <a:t>               COVID-19 vaccine as Pfizer pediatric ancillary kits contain the diluent </a:t>
            </a:r>
            <a:endParaRPr lang="en-US" sz="1400">
              <a:ea typeface="+mn-lt"/>
              <a:cs typeface="+mn-lt"/>
            </a:endParaRPr>
          </a:p>
          <a:p>
            <a:r>
              <a:rPr lang="en-US" sz="1400">
                <a:cs typeface="Arial"/>
              </a:rPr>
              <a:t>               necessary to administer the vaccine.</a:t>
            </a:r>
            <a:endParaRPr lang="en-US">
              <a:cs typeface="Arial" panose="020B0604020202020204"/>
            </a:endParaRPr>
          </a:p>
          <a:p>
            <a:endParaRPr lang="en-US">
              <a:cs typeface="+mn-lt"/>
            </a:endParaRPr>
          </a:p>
          <a:p>
            <a:endParaRPr lang="en-US">
              <a:cs typeface="+mn-lt"/>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26</a:t>
            </a:fld>
            <a:endParaRPr lang="en-US"/>
          </a:p>
        </p:txBody>
      </p:sp>
    </p:spTree>
    <p:extLst>
      <p:ext uri="{BB962C8B-B14F-4D97-AF65-F5344CB8AC3E}">
        <p14:creationId xmlns:p14="http://schemas.microsoft.com/office/powerpoint/2010/main" val="1670082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Today we are going to go over state data and administration guides and give you updates on vaccine ordering, distribution, and OSIIS. Then later in the call we’re going to hear from Dr. Eve Switzer with tips for addressing vaccine hesitancy. So, with that let’s jump. I’ll hand it off to Anna. </a:t>
            </a:r>
          </a:p>
        </p:txBody>
      </p:sp>
      <p:sp>
        <p:nvSpPr>
          <p:cNvPr id="4" name="Slide Number Placeholder 3"/>
          <p:cNvSpPr>
            <a:spLocks noGrp="1"/>
          </p:cNvSpPr>
          <p:nvPr>
            <p:ph type="sldNum" sz="quarter" idx="5"/>
          </p:nvPr>
        </p:nvSpPr>
        <p:spPr/>
        <p:txBody>
          <a:bodyPr/>
          <a:lstStyle/>
          <a:p>
            <a:fld id="{D8B40B08-8BBB-504C-BAD2-61931D34972B}" type="slidenum">
              <a:rPr lang="en-US" smtClean="0"/>
              <a:t>2</a:t>
            </a:fld>
            <a:endParaRPr lang="en-US"/>
          </a:p>
        </p:txBody>
      </p:sp>
    </p:spTree>
    <p:extLst>
      <p:ext uri="{BB962C8B-B14F-4D97-AF65-F5344CB8AC3E}">
        <p14:creationId xmlns:p14="http://schemas.microsoft.com/office/powerpoint/2010/main" val="1574030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orders with at least min quantities or less than minimum quantities will be approved in OSIIS and  will be fulfilled and delivered by CHDs depending on the available weekly threshold amounts.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27</a:t>
            </a:fld>
            <a:endParaRPr lang="en-US"/>
          </a:p>
        </p:txBody>
      </p:sp>
    </p:spTree>
    <p:extLst>
      <p:ext uri="{BB962C8B-B14F-4D97-AF65-F5344CB8AC3E}">
        <p14:creationId xmlns:p14="http://schemas.microsoft.com/office/powerpoint/2010/main" val="1237576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want to highlight the importance of the 4 steps each provider needs to do when receiving vaccines from CHDs. Please don't forget about the 4th step. If you don't accept the transfer in OSIIS, CHD will not be able to reconcile their inventory and order any vaccines. </a:t>
            </a:r>
          </a:p>
          <a:p>
            <a:endParaRPr lang="en-US">
              <a:cs typeface="Calibri"/>
            </a:endParaRPr>
          </a:p>
          <a:p>
            <a:r>
              <a:rPr lang="en-US">
                <a:cs typeface="Calibri"/>
              </a:rPr>
              <a:t>If you have any questions about orders related to OSIIS: please reach out to the OSIIS help desk at “”</a:t>
            </a:r>
          </a:p>
          <a:p>
            <a:r>
              <a:rPr lang="en-US">
                <a:cs typeface="Calibri"/>
              </a:rPr>
              <a:t>For questions about the vaccine ordering process: please contact VaccineHelp@health.ok.gov</a:t>
            </a:r>
          </a:p>
          <a:p>
            <a:r>
              <a:rPr lang="en-US">
                <a:cs typeface="Calibri"/>
              </a:rPr>
              <a:t>For questions about order fulfilment/deliver, please reach out to the County Health Department’s contacts. This contact information will be shared in the follow-up email. </a:t>
            </a:r>
          </a:p>
        </p:txBody>
      </p:sp>
      <p:sp>
        <p:nvSpPr>
          <p:cNvPr id="4" name="Slide Number Placeholder 3"/>
          <p:cNvSpPr>
            <a:spLocks noGrp="1"/>
          </p:cNvSpPr>
          <p:nvPr>
            <p:ph type="sldNum" sz="quarter" idx="5"/>
          </p:nvPr>
        </p:nvSpPr>
        <p:spPr/>
        <p:txBody>
          <a:bodyPr/>
          <a:lstStyle/>
          <a:p>
            <a:fld id="{D8B40B08-8BBB-504C-BAD2-61931D34972B}" type="slidenum">
              <a:rPr lang="en-US" smtClean="0"/>
              <a:t>28</a:t>
            </a:fld>
            <a:endParaRPr lang="en-US"/>
          </a:p>
        </p:txBody>
      </p:sp>
    </p:spTree>
    <p:extLst>
      <p:ext uri="{BB962C8B-B14F-4D97-AF65-F5344CB8AC3E}">
        <p14:creationId xmlns:p14="http://schemas.microsoft.com/office/powerpoint/2010/main" val="571231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29</a:t>
            </a:fld>
            <a:endParaRPr lang="en-US"/>
          </a:p>
        </p:txBody>
      </p:sp>
    </p:spTree>
    <p:extLst>
      <p:ext uri="{BB962C8B-B14F-4D97-AF65-F5344CB8AC3E}">
        <p14:creationId xmlns:p14="http://schemas.microsoft.com/office/powerpoint/2010/main" val="1015132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 week we received a request from CDC asking Oklahoma providers to regularly update information in VF. This must be done every day or at leaset every 72 hours. After this call, please check if your inventroy has been updated in VF. </a:t>
            </a:r>
          </a:p>
        </p:txBody>
      </p:sp>
      <p:sp>
        <p:nvSpPr>
          <p:cNvPr id="4" name="Slide Number Placeholder 3"/>
          <p:cNvSpPr>
            <a:spLocks noGrp="1"/>
          </p:cNvSpPr>
          <p:nvPr>
            <p:ph type="sldNum" sz="quarter" idx="5"/>
          </p:nvPr>
        </p:nvSpPr>
        <p:spPr/>
        <p:txBody>
          <a:bodyPr/>
          <a:lstStyle/>
          <a:p>
            <a:fld id="{D8B40B08-8BBB-504C-BAD2-61931D34972B}" type="slidenum">
              <a:rPr lang="en-US" smtClean="0"/>
              <a:t>30</a:t>
            </a:fld>
            <a:endParaRPr lang="en-US"/>
          </a:p>
        </p:txBody>
      </p:sp>
    </p:spTree>
    <p:extLst>
      <p:ext uri="{BB962C8B-B14F-4D97-AF65-F5344CB8AC3E}">
        <p14:creationId xmlns:p14="http://schemas.microsoft.com/office/powerpoint/2010/main" val="2600480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 week we received a request from CDC asking Oklahoma providers to regularly update information in VF. This must be done every day or at leaset every 72 hours. After this call, please check if your inventroy has been updated in VF. </a:t>
            </a:r>
          </a:p>
        </p:txBody>
      </p:sp>
      <p:sp>
        <p:nvSpPr>
          <p:cNvPr id="4" name="Slide Number Placeholder 3"/>
          <p:cNvSpPr>
            <a:spLocks noGrp="1"/>
          </p:cNvSpPr>
          <p:nvPr>
            <p:ph type="sldNum" sz="quarter" idx="5"/>
          </p:nvPr>
        </p:nvSpPr>
        <p:spPr/>
        <p:txBody>
          <a:bodyPr/>
          <a:lstStyle/>
          <a:p>
            <a:fld id="{D8B40B08-8BBB-504C-BAD2-61931D34972B}" type="slidenum">
              <a:rPr lang="en-US" smtClean="0"/>
              <a:t>31</a:t>
            </a:fld>
            <a:endParaRPr lang="en-US"/>
          </a:p>
        </p:txBody>
      </p:sp>
    </p:spTree>
    <p:extLst>
      <p:ext uri="{BB962C8B-B14F-4D97-AF65-F5344CB8AC3E}">
        <p14:creationId xmlns:p14="http://schemas.microsoft.com/office/powerpoint/2010/main" val="2910352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 week we received a request from CDC asking Oklahoma providers to regularly update information in VF. This must be done every day or at leaset every 72 hours. After this call, please check if your inventroy has been updated in VF. </a:t>
            </a:r>
          </a:p>
        </p:txBody>
      </p:sp>
      <p:sp>
        <p:nvSpPr>
          <p:cNvPr id="4" name="Slide Number Placeholder 3"/>
          <p:cNvSpPr>
            <a:spLocks noGrp="1"/>
          </p:cNvSpPr>
          <p:nvPr>
            <p:ph type="sldNum" sz="quarter" idx="5"/>
          </p:nvPr>
        </p:nvSpPr>
        <p:spPr/>
        <p:txBody>
          <a:bodyPr/>
          <a:lstStyle/>
          <a:p>
            <a:fld id="{D8B40B08-8BBB-504C-BAD2-61931D34972B}" type="slidenum">
              <a:rPr lang="en-US" smtClean="0"/>
              <a:t>32</a:t>
            </a:fld>
            <a:endParaRPr lang="en-US"/>
          </a:p>
        </p:txBody>
      </p:sp>
    </p:spTree>
    <p:extLst>
      <p:ext uri="{BB962C8B-B14F-4D97-AF65-F5344CB8AC3E}">
        <p14:creationId xmlns:p14="http://schemas.microsoft.com/office/powerpoint/2010/main" val="328938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 week we received a request from CDC asking Oklahoma providers to regularly update information in VF. This must be done every day or at leaset every 72 hours. After this call, please check if your inventroy has been updated in VF. </a:t>
            </a:r>
          </a:p>
        </p:txBody>
      </p:sp>
      <p:sp>
        <p:nvSpPr>
          <p:cNvPr id="4" name="Slide Number Placeholder 3"/>
          <p:cNvSpPr>
            <a:spLocks noGrp="1"/>
          </p:cNvSpPr>
          <p:nvPr>
            <p:ph type="sldNum" sz="quarter" idx="5"/>
          </p:nvPr>
        </p:nvSpPr>
        <p:spPr/>
        <p:txBody>
          <a:bodyPr/>
          <a:lstStyle/>
          <a:p>
            <a:fld id="{D8B40B08-8BBB-504C-BAD2-61931D34972B}" type="slidenum">
              <a:rPr lang="en-US" smtClean="0"/>
              <a:t>33</a:t>
            </a:fld>
            <a:endParaRPr lang="en-US"/>
          </a:p>
        </p:txBody>
      </p:sp>
    </p:spTree>
    <p:extLst>
      <p:ext uri="{BB962C8B-B14F-4D97-AF65-F5344CB8AC3E}">
        <p14:creationId xmlns:p14="http://schemas.microsoft.com/office/powerpoint/2010/main" val="335713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a:lnSpc>
                <a:spcPct val="90000"/>
              </a:lnSpc>
              <a:spcBef>
                <a:spcPts val="900"/>
              </a:spcBef>
            </a:pPr>
            <a:r>
              <a:rPr lang="en-US">
                <a:cs typeface="Calibri"/>
              </a:rPr>
              <a:t>If you need help with any of the processes, please use our detailed "How to" guides. </a:t>
            </a:r>
            <a:endParaRPr lang="en-US"/>
          </a:p>
        </p:txBody>
      </p:sp>
      <p:sp>
        <p:nvSpPr>
          <p:cNvPr id="4" name="Slide Number Placeholder 3"/>
          <p:cNvSpPr>
            <a:spLocks noGrp="1"/>
          </p:cNvSpPr>
          <p:nvPr>
            <p:ph type="sldNum" sz="quarter" idx="5"/>
          </p:nvPr>
        </p:nvSpPr>
        <p:spPr/>
        <p:txBody>
          <a:bodyPr/>
          <a:lstStyle/>
          <a:p>
            <a:fld id="{D8B40B08-8BBB-504C-BAD2-61931D34972B}" type="slidenum">
              <a:rPr lang="en-US" smtClean="0"/>
              <a:t>34</a:t>
            </a:fld>
            <a:endParaRPr lang="en-US"/>
          </a:p>
        </p:txBody>
      </p:sp>
    </p:spTree>
    <p:extLst>
      <p:ext uri="{BB962C8B-B14F-4D97-AF65-F5344CB8AC3E}">
        <p14:creationId xmlns:p14="http://schemas.microsoft.com/office/powerpoint/2010/main" val="1762798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solidFill>
                  <a:srgbClr val="00000A"/>
                </a:solidFill>
                <a:latin typeface="ArialMT"/>
              </a:rPr>
              <a:t>Dr Switzer is a general pediatrician who has been in private practice at Northwest Pediatrics in Enid</a:t>
            </a:r>
          </a:p>
          <a:p>
            <a:pPr algn="l"/>
            <a:r>
              <a:rPr lang="en-US" sz="1800" b="0" i="0" u="none" strike="noStrike" baseline="0">
                <a:solidFill>
                  <a:srgbClr val="00000A"/>
                </a:solidFill>
                <a:latin typeface="ArialMT"/>
              </a:rPr>
              <a:t>for over 25 years. She received her medical degree from the University of New Mexico School of</a:t>
            </a:r>
          </a:p>
          <a:p>
            <a:pPr algn="l"/>
            <a:r>
              <a:rPr lang="en-US" sz="1800" b="0" i="0" u="none" strike="noStrike" baseline="0">
                <a:solidFill>
                  <a:srgbClr val="00000A"/>
                </a:solidFill>
                <a:latin typeface="ArialMT"/>
              </a:rPr>
              <a:t>Medicine and completed her pediatric residency at the University of Texas in San Antonio. She is</a:t>
            </a:r>
          </a:p>
          <a:p>
            <a:pPr algn="l"/>
            <a:r>
              <a:rPr lang="en-US" sz="1800" b="0" i="0" u="none" strike="noStrike" baseline="0">
                <a:solidFill>
                  <a:srgbClr val="00000A"/>
                </a:solidFill>
                <a:latin typeface="ArialMT"/>
              </a:rPr>
              <a:t>board certified in pediatrics and is a fellow of the American Academy of Pediatrics.</a:t>
            </a:r>
          </a:p>
          <a:p>
            <a:pPr algn="l"/>
            <a:r>
              <a:rPr lang="en-US" sz="1800" b="0" i="0" u="none" strike="noStrike" baseline="0">
                <a:solidFill>
                  <a:srgbClr val="00000A"/>
                </a:solidFill>
                <a:latin typeface="ArialMT"/>
              </a:rPr>
              <a:t>Dr Switzer is the current president of the Oklahoma Chapter of the American Academy of Pediatrics</a:t>
            </a:r>
          </a:p>
          <a:p>
            <a:pPr algn="l"/>
            <a:r>
              <a:rPr lang="en-US" sz="1800" b="0" i="0" u="none" strike="noStrike" baseline="0">
                <a:solidFill>
                  <a:srgbClr val="00000A"/>
                </a:solidFill>
                <a:latin typeface="ArialMT"/>
              </a:rPr>
              <a:t>and recently served as Co-Chair of the AAP’s National Nominating Committee. She is an adjunct</a:t>
            </a:r>
          </a:p>
          <a:p>
            <a:pPr algn="l"/>
            <a:r>
              <a:rPr lang="en-US" sz="1800" b="0" i="0" u="none" strike="noStrike" baseline="0">
                <a:solidFill>
                  <a:srgbClr val="00000A"/>
                </a:solidFill>
                <a:latin typeface="ArialMT"/>
              </a:rPr>
              <a:t>professor at the Oklahoma State University Center for Health Sciences. In 2014, Dr Switzer was</a:t>
            </a:r>
          </a:p>
          <a:p>
            <a:pPr algn="l"/>
            <a:r>
              <a:rPr lang="en-US" sz="1800" b="0" i="0" u="none" strike="noStrike" baseline="0">
                <a:solidFill>
                  <a:srgbClr val="00000A"/>
                </a:solidFill>
                <a:latin typeface="ArialMT"/>
              </a:rPr>
              <a:t>appointed to the Federal Advisory Committee on Training in Primary Care Medicine and Dentistry by</a:t>
            </a:r>
          </a:p>
          <a:p>
            <a:pPr algn="l"/>
            <a:r>
              <a:rPr lang="en-US" sz="1800" b="0" i="0" u="none" strike="noStrike" baseline="0">
                <a:solidFill>
                  <a:srgbClr val="00000A"/>
                </a:solidFill>
                <a:latin typeface="ArialMT"/>
              </a:rPr>
              <a:t>the U.S. Secretary of Health and Human Services. She also currently serves on the Board of</a:t>
            </a:r>
          </a:p>
          <a:p>
            <a:pPr algn="l"/>
            <a:r>
              <a:rPr lang="en-US" sz="1800" b="0" i="0" u="none" strike="noStrike" baseline="0">
                <a:solidFill>
                  <a:srgbClr val="00000A"/>
                </a:solidFill>
                <a:latin typeface="ArialMT"/>
              </a:rPr>
              <a:t>Advocates for the Oklahoma Children's Hospital Foundation.</a:t>
            </a:r>
            <a:endParaRPr lang="en-US"/>
          </a:p>
        </p:txBody>
      </p:sp>
      <p:sp>
        <p:nvSpPr>
          <p:cNvPr id="4" name="Slide Number Placeholder 3"/>
          <p:cNvSpPr>
            <a:spLocks noGrp="1"/>
          </p:cNvSpPr>
          <p:nvPr>
            <p:ph type="sldNum" sz="quarter" idx="5"/>
          </p:nvPr>
        </p:nvSpPr>
        <p:spPr/>
        <p:txBody>
          <a:bodyPr/>
          <a:lstStyle/>
          <a:p>
            <a:fld id="{26CF5B52-A01E-4720-A5F6-8E1BCD672780}" type="slidenum">
              <a:rPr lang="en-US" smtClean="0"/>
              <a:t>35</a:t>
            </a:fld>
            <a:endParaRPr lang="en-US"/>
          </a:p>
        </p:txBody>
      </p:sp>
    </p:spTree>
    <p:extLst>
      <p:ext uri="{BB962C8B-B14F-4D97-AF65-F5344CB8AC3E}">
        <p14:creationId xmlns:p14="http://schemas.microsoft.com/office/powerpoint/2010/main" val="2692951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36</a:t>
            </a:fld>
            <a:endParaRPr lang="en-US"/>
          </a:p>
        </p:txBody>
      </p:sp>
    </p:spTree>
    <p:extLst>
      <p:ext uri="{BB962C8B-B14F-4D97-AF65-F5344CB8AC3E}">
        <p14:creationId xmlns:p14="http://schemas.microsoft.com/office/powerpoint/2010/main" val="157742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3</a:t>
            </a:fld>
            <a:endParaRPr lang="en-US"/>
          </a:p>
        </p:txBody>
      </p:sp>
    </p:spTree>
    <p:extLst>
      <p:ext uri="{BB962C8B-B14F-4D97-AF65-F5344CB8AC3E}">
        <p14:creationId xmlns:p14="http://schemas.microsoft.com/office/powerpoint/2010/main" val="3837888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Facilities can order PPE using the Big Commerce online ordering system. </a:t>
            </a:r>
          </a:p>
          <a:p>
            <a:pPr algn="just"/>
            <a:r>
              <a:rPr lang="en-US"/>
              <a:t>If a facility needs assistance with setting up an account, please use the link, </a:t>
            </a:r>
            <a:r>
              <a:rPr lang="en-US" u="sng">
                <a:hlinkClick r:id="rId3"/>
              </a:rPr>
              <a:t>https://okppe.mybigcommerce.com/</a:t>
            </a:r>
            <a:r>
              <a:rPr lang="en-US"/>
              <a:t>. Proceed to the "Need an Account?" page and complete the Contact Us for an account. Usually, an account is created within 24 hours. </a:t>
            </a:r>
            <a:endParaRPr lang="en-US">
              <a:cs typeface="Calibri"/>
            </a:endParaRPr>
          </a:p>
          <a:p>
            <a:pPr algn="just"/>
            <a:endParaRPr lang="en-US">
              <a:cs typeface="Calibri"/>
            </a:endParaRPr>
          </a:p>
          <a:p>
            <a:pPr algn="just"/>
            <a:r>
              <a:rPr lang="en-US">
                <a:cs typeface="Calibri"/>
              </a:rPr>
              <a:t>For testing supplies and guidance, you can contact </a:t>
            </a:r>
            <a:r>
              <a:rPr lang="en-US">
                <a:cs typeface="Calibri"/>
                <a:hlinkClick r:id="rId4"/>
              </a:rPr>
              <a:t>testing@health.ok.gov</a:t>
            </a:r>
            <a:r>
              <a:rPr lang="en-US">
                <a:cs typeface="Calibri"/>
              </a:rPr>
              <a:t> </a:t>
            </a:r>
          </a:p>
          <a:p>
            <a:pPr algn="just"/>
            <a:r>
              <a:rPr lang="en-US">
                <a:cs typeface="Calibri"/>
              </a:rPr>
              <a:t>There are limited quantities of NP, Throat, Saliva available </a:t>
            </a:r>
          </a:p>
          <a:p>
            <a:pPr algn="just"/>
            <a:endParaRPr lang="en-US">
              <a:cs typeface="Calibri"/>
            </a:endParaRPr>
          </a:p>
          <a:p>
            <a:pPr algn="just"/>
            <a:r>
              <a:rPr lang="en-US">
                <a:cs typeface="Calibri"/>
              </a:rPr>
              <a:t>For questions regarding Monoclonal Antibody </a:t>
            </a:r>
            <a:r>
              <a:rPr lang="en-US" err="1">
                <a:cs typeface="Calibri"/>
              </a:rPr>
              <a:t>Theraputics</a:t>
            </a:r>
            <a:r>
              <a:rPr lang="en-US">
                <a:cs typeface="Calibri"/>
              </a:rPr>
              <a:t>:  contact </a:t>
            </a:r>
            <a:r>
              <a:rPr lang="en-US">
                <a:cs typeface="Calibri"/>
                <a:hlinkClick r:id="rId5"/>
              </a:rPr>
              <a:t>antivirals@health.ok.gov</a:t>
            </a:r>
            <a:r>
              <a:rPr lang="en-US">
                <a:cs typeface="Calibri"/>
              </a:rPr>
              <a:t> with questions about guidance or administration </a:t>
            </a:r>
          </a:p>
          <a:p>
            <a:pPr algn="just"/>
            <a:r>
              <a:rPr lang="en-US">
                <a:cs typeface="Calibri"/>
              </a:rPr>
              <a:t>There are currently 102 providers in Oklahoma, this website will take you to a map that tells you the location of the nearest provider of monoclonal antibodies is</a:t>
            </a:r>
          </a:p>
        </p:txBody>
      </p:sp>
      <p:sp>
        <p:nvSpPr>
          <p:cNvPr id="4" name="Slide Number Placeholder 3"/>
          <p:cNvSpPr>
            <a:spLocks noGrp="1"/>
          </p:cNvSpPr>
          <p:nvPr>
            <p:ph type="sldNum" sz="quarter" idx="5"/>
          </p:nvPr>
        </p:nvSpPr>
        <p:spPr/>
        <p:txBody>
          <a:bodyPr/>
          <a:lstStyle/>
          <a:p>
            <a:fld id="{D8B40B08-8BBB-504C-BAD2-61931D34972B}" type="slidenum">
              <a:rPr lang="en-US" smtClean="0"/>
              <a:t>37</a:t>
            </a:fld>
            <a:endParaRPr lang="en-US"/>
          </a:p>
        </p:txBody>
      </p:sp>
    </p:spTree>
    <p:extLst>
      <p:ext uri="{BB962C8B-B14F-4D97-AF65-F5344CB8AC3E}">
        <p14:creationId xmlns:p14="http://schemas.microsoft.com/office/powerpoint/2010/main" val="1271205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Facilities can order PPE using the Big Commerce online ordering system. </a:t>
            </a:r>
          </a:p>
          <a:p>
            <a:pPr algn="just"/>
            <a:r>
              <a:rPr lang="en-US"/>
              <a:t>If a facility needs assistance with setting up an account, please use the link, </a:t>
            </a:r>
            <a:r>
              <a:rPr lang="en-US" u="sng">
                <a:hlinkClick r:id="rId3"/>
              </a:rPr>
              <a:t>https://okppe.mybigcommerce.com/</a:t>
            </a:r>
            <a:r>
              <a:rPr lang="en-US"/>
              <a:t>. Proceed to the "Need an Account?" page and complete the Contact Us for an account. Usually, an account is created within 24 hours. </a:t>
            </a:r>
            <a:endParaRPr lang="en-US">
              <a:cs typeface="Calibri"/>
            </a:endParaRPr>
          </a:p>
          <a:p>
            <a:pPr algn="just"/>
            <a:endParaRPr lang="en-US">
              <a:cs typeface="Calibri"/>
            </a:endParaRPr>
          </a:p>
          <a:p>
            <a:pPr algn="just"/>
            <a:r>
              <a:rPr lang="en-US">
                <a:cs typeface="Calibri"/>
              </a:rPr>
              <a:t>For testing supplies and guidance, you can contact </a:t>
            </a:r>
            <a:r>
              <a:rPr lang="en-US">
                <a:cs typeface="Calibri"/>
                <a:hlinkClick r:id="rId4"/>
              </a:rPr>
              <a:t>testing@health.ok.gov</a:t>
            </a:r>
            <a:r>
              <a:rPr lang="en-US">
                <a:cs typeface="Calibri"/>
              </a:rPr>
              <a:t> </a:t>
            </a:r>
          </a:p>
          <a:p>
            <a:pPr algn="just"/>
            <a:r>
              <a:rPr lang="en-US">
                <a:cs typeface="Calibri"/>
              </a:rPr>
              <a:t>There are limited quantities of NP, Throat, Saliva available </a:t>
            </a:r>
          </a:p>
          <a:p>
            <a:pPr algn="just"/>
            <a:endParaRPr lang="en-US">
              <a:cs typeface="Calibri"/>
            </a:endParaRPr>
          </a:p>
          <a:p>
            <a:pPr algn="just"/>
            <a:r>
              <a:rPr lang="en-US">
                <a:cs typeface="Calibri"/>
              </a:rPr>
              <a:t>For questions regarding Monoclonal Antibody Therapeutics:  contact </a:t>
            </a:r>
            <a:r>
              <a:rPr lang="en-US">
                <a:cs typeface="Calibri"/>
                <a:hlinkClick r:id="rId5"/>
              </a:rPr>
              <a:t>antivirals@health.ok.gov</a:t>
            </a:r>
            <a:r>
              <a:rPr lang="en-US">
                <a:cs typeface="Calibri"/>
              </a:rPr>
              <a:t> with questions about guidance or administration </a:t>
            </a:r>
          </a:p>
          <a:p>
            <a:pPr algn="just"/>
            <a:r>
              <a:rPr lang="en-US">
                <a:cs typeface="Calibri"/>
              </a:rPr>
              <a:t>There are currently 102 providers in Oklahoma, this website will take you to a map that tells you the location of the nearest provider of monoclonal antibodies is</a:t>
            </a:r>
          </a:p>
        </p:txBody>
      </p:sp>
      <p:sp>
        <p:nvSpPr>
          <p:cNvPr id="4" name="Slide Number Placeholder 3"/>
          <p:cNvSpPr>
            <a:spLocks noGrp="1"/>
          </p:cNvSpPr>
          <p:nvPr>
            <p:ph type="sldNum" sz="quarter" idx="5"/>
          </p:nvPr>
        </p:nvSpPr>
        <p:spPr/>
        <p:txBody>
          <a:bodyPr/>
          <a:lstStyle/>
          <a:p>
            <a:fld id="{D8B40B08-8BBB-504C-BAD2-61931D34972B}" type="slidenum">
              <a:rPr lang="en-US" smtClean="0"/>
              <a:t>38</a:t>
            </a:fld>
            <a:endParaRPr lang="en-US"/>
          </a:p>
        </p:txBody>
      </p:sp>
    </p:spTree>
    <p:extLst>
      <p:ext uri="{BB962C8B-B14F-4D97-AF65-F5344CB8AC3E}">
        <p14:creationId xmlns:p14="http://schemas.microsoft.com/office/powerpoint/2010/main" val="1216784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OSIIS (ok.gov)</a:t>
            </a:r>
            <a:endParaRPr lang="en-US"/>
          </a:p>
        </p:txBody>
      </p:sp>
      <p:sp>
        <p:nvSpPr>
          <p:cNvPr id="4" name="Slide Number Placeholder 3"/>
          <p:cNvSpPr>
            <a:spLocks noGrp="1"/>
          </p:cNvSpPr>
          <p:nvPr>
            <p:ph type="sldNum" sz="quarter" idx="5"/>
          </p:nvPr>
        </p:nvSpPr>
        <p:spPr/>
        <p:txBody>
          <a:bodyPr/>
          <a:lstStyle/>
          <a:p>
            <a:fld id="{26CF5B52-A01E-4720-A5F6-8E1BCD672780}" type="slidenum">
              <a:rPr lang="en-US"/>
              <a:t>39</a:t>
            </a:fld>
            <a:endParaRPr lang="en-US"/>
          </a:p>
        </p:txBody>
      </p:sp>
    </p:spTree>
    <p:extLst>
      <p:ext uri="{BB962C8B-B14F-4D97-AF65-F5344CB8AC3E}">
        <p14:creationId xmlns:p14="http://schemas.microsoft.com/office/powerpoint/2010/main" val="1850544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Facilities can order PPE using the Big Commerce online ordering system. </a:t>
            </a:r>
          </a:p>
          <a:p>
            <a:pPr algn="just"/>
            <a:r>
              <a:rPr lang="en-US"/>
              <a:t>If a facility needs assistance with setting up an account, please use the link, </a:t>
            </a:r>
            <a:r>
              <a:rPr lang="en-US" u="sng">
                <a:hlinkClick r:id="rId3"/>
              </a:rPr>
              <a:t>https://okppe.mybigcommerce.com/</a:t>
            </a:r>
            <a:r>
              <a:rPr lang="en-US"/>
              <a:t>. Proceed to the "Need an Account?" page and complete the Contact Us for an account. Usually, an account is created within 24 hours. </a:t>
            </a:r>
            <a:endParaRPr lang="en-US">
              <a:cs typeface="Calibri"/>
            </a:endParaRPr>
          </a:p>
          <a:p>
            <a:pPr algn="just"/>
            <a:endParaRPr lang="en-US">
              <a:cs typeface="Calibri"/>
            </a:endParaRPr>
          </a:p>
          <a:p>
            <a:pPr algn="just"/>
            <a:r>
              <a:rPr lang="en-US">
                <a:cs typeface="Calibri"/>
              </a:rPr>
              <a:t>For testing supplies and guidance, you can contact </a:t>
            </a:r>
            <a:r>
              <a:rPr lang="en-US">
                <a:cs typeface="Calibri"/>
                <a:hlinkClick r:id="rId4"/>
              </a:rPr>
              <a:t>testing@health.ok.gov</a:t>
            </a:r>
            <a:r>
              <a:rPr lang="en-US">
                <a:cs typeface="Calibri"/>
              </a:rPr>
              <a:t> </a:t>
            </a:r>
          </a:p>
          <a:p>
            <a:pPr algn="just"/>
            <a:r>
              <a:rPr lang="en-US">
                <a:cs typeface="Calibri"/>
              </a:rPr>
              <a:t>There are limited quantities of NP, Throat, Saliva available </a:t>
            </a:r>
          </a:p>
          <a:p>
            <a:pPr algn="just"/>
            <a:endParaRPr lang="en-US">
              <a:cs typeface="Calibri"/>
            </a:endParaRPr>
          </a:p>
          <a:p>
            <a:pPr algn="just"/>
            <a:r>
              <a:rPr lang="en-US">
                <a:cs typeface="Calibri"/>
              </a:rPr>
              <a:t>For questions regarding Monoclonal Antibody </a:t>
            </a:r>
            <a:r>
              <a:rPr lang="en-US" err="1">
                <a:cs typeface="Calibri"/>
              </a:rPr>
              <a:t>Theraputics</a:t>
            </a:r>
            <a:r>
              <a:rPr lang="en-US">
                <a:cs typeface="Calibri"/>
              </a:rPr>
              <a:t>:  contact </a:t>
            </a:r>
            <a:r>
              <a:rPr lang="en-US">
                <a:cs typeface="Calibri"/>
                <a:hlinkClick r:id="rId5"/>
              </a:rPr>
              <a:t>antivirals@health.ok.gov</a:t>
            </a:r>
            <a:r>
              <a:rPr lang="en-US">
                <a:cs typeface="Calibri"/>
              </a:rPr>
              <a:t> with questions about guidance or administration </a:t>
            </a:r>
          </a:p>
          <a:p>
            <a:pPr algn="just"/>
            <a:r>
              <a:rPr lang="en-US">
                <a:cs typeface="Calibri"/>
              </a:rPr>
              <a:t>There are currently 102 providers in Oklahoma, this website will take you to a map that tells you the location of the nearest provider of monoclonal antibodies is</a:t>
            </a:r>
          </a:p>
        </p:txBody>
      </p:sp>
      <p:sp>
        <p:nvSpPr>
          <p:cNvPr id="4" name="Slide Number Placeholder 3"/>
          <p:cNvSpPr>
            <a:spLocks noGrp="1"/>
          </p:cNvSpPr>
          <p:nvPr>
            <p:ph type="sldNum" sz="quarter" idx="5"/>
          </p:nvPr>
        </p:nvSpPr>
        <p:spPr/>
        <p:txBody>
          <a:bodyPr/>
          <a:lstStyle/>
          <a:p>
            <a:fld id="{D8B40B08-8BBB-504C-BAD2-61931D34972B}" type="slidenum">
              <a:rPr lang="en-US" smtClean="0"/>
              <a:t>40</a:t>
            </a:fld>
            <a:endParaRPr lang="en-US"/>
          </a:p>
        </p:txBody>
      </p:sp>
    </p:spTree>
    <p:extLst>
      <p:ext uri="{BB962C8B-B14F-4D97-AF65-F5344CB8AC3E}">
        <p14:creationId xmlns:p14="http://schemas.microsoft.com/office/powerpoint/2010/main" val="3622312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17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June 17, 2022, the Emergency Use Authorization of Moderna COVID-19 Vaccine was expanded to include use as a primary series in individuals 6 months through 17 years of age. At the time of this letter, vaccine vials specifically labeled for the age group 6 years through 11 years of age are not available.</a:t>
            </a:r>
          </a:p>
          <a:p>
            <a:r>
              <a:rPr lang="en-US"/>
              <a:t>The purpose of this letter is to inform vaccination providers that the Moderna COVID-19 Vaccine vial labeled “BOOSTER DOSES ONLY” is also authorized to provide primary series doses (0.5 mL each) for individuals 6 through 11 years of age.1 This presentation of the Moderna COVID-19 Vaccine is supplied as multiple-dose vials with dark blue caps and labels with a purple border [NDC 80777-275-05].</a:t>
            </a:r>
            <a:endParaRPr lang="en-US">
              <a:cs typeface="Calibri"/>
            </a:endParaRPr>
          </a:p>
        </p:txBody>
      </p:sp>
      <p:sp>
        <p:nvSpPr>
          <p:cNvPr id="4" name="Slide Number Placeholder 3"/>
          <p:cNvSpPr>
            <a:spLocks noGrp="1"/>
          </p:cNvSpPr>
          <p:nvPr>
            <p:ph type="sldNum" sz="quarter" idx="5"/>
          </p:nvPr>
        </p:nvSpPr>
        <p:spPr/>
        <p:txBody>
          <a:bodyPr/>
          <a:lstStyle/>
          <a:p>
            <a:fld id="{26CF5B52-A01E-4720-A5F6-8E1BCD672780}" type="slidenum">
              <a:rPr lang="en-US"/>
              <a:t>7</a:t>
            </a:fld>
            <a:endParaRPr lang="en-US"/>
          </a:p>
        </p:txBody>
      </p:sp>
    </p:spTree>
    <p:extLst>
      <p:ext uri="{BB962C8B-B14F-4D97-AF65-F5344CB8AC3E}">
        <p14:creationId xmlns:p14="http://schemas.microsoft.com/office/powerpoint/2010/main" val="1391658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June 17, 2022, the Emergency Use Authorization of Moderna COVID-19 Vaccine was expanded to include use as a primary series in individuals 6 months through 17 years of age. At the time of this letter, vaccine vials specifically labeled for the age group 6 years through 11 years of age are not available.</a:t>
            </a:r>
          </a:p>
          <a:p>
            <a:r>
              <a:rPr lang="en-US"/>
              <a:t>The purpose of this letter is to inform vaccination providers that the Moderna COVID-19 Vaccine vial labeled “BOOSTER DOSES ONLY” is also authorized to provide primary series doses (0.5 mL each) for individuals 6 through 11 years of age.1 This presentation of the Moderna COVID-19 Vaccine is supplied as multiple-dose vials with dark blue caps and labels with a purple border [NDC 80777-275-05].</a:t>
            </a:r>
            <a:endParaRPr lang="en-US">
              <a:cs typeface="Calibri"/>
            </a:endParaRPr>
          </a:p>
        </p:txBody>
      </p:sp>
      <p:sp>
        <p:nvSpPr>
          <p:cNvPr id="4" name="Slide Number Placeholder 3"/>
          <p:cNvSpPr>
            <a:spLocks noGrp="1"/>
          </p:cNvSpPr>
          <p:nvPr>
            <p:ph type="sldNum" sz="quarter" idx="5"/>
          </p:nvPr>
        </p:nvSpPr>
        <p:spPr/>
        <p:txBody>
          <a:bodyPr/>
          <a:lstStyle/>
          <a:p>
            <a:fld id="{26CF5B52-A01E-4720-A5F6-8E1BCD672780}" type="slidenum">
              <a:rPr lang="en-US"/>
              <a:t>8</a:t>
            </a:fld>
            <a:endParaRPr lang="en-US"/>
          </a:p>
        </p:txBody>
      </p:sp>
    </p:spTree>
    <p:extLst>
      <p:ext uri="{BB962C8B-B14F-4D97-AF65-F5344CB8AC3E}">
        <p14:creationId xmlns:p14="http://schemas.microsoft.com/office/powerpoint/2010/main" val="189168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For speaker (ANNA </a:t>
            </a:r>
            <a:r>
              <a:rPr lang="en-US" b="1">
                <a:sym typeface="Wingdings" panose="05000000000000000000" pitchFamily="2" charset="2"/>
              </a:rPr>
              <a:t>)</a:t>
            </a:r>
            <a:r>
              <a:rPr lang="en-US" b="1"/>
              <a:t>: As of yesterday, May 5</a:t>
            </a:r>
            <a:r>
              <a:rPr lang="en-US" b="1" baseline="30000"/>
              <a:t>th</a:t>
            </a:r>
            <a:r>
              <a:rPr lang="en-US" b="1"/>
              <a:t>, the FDA announced a limitation on the authorized use of Janssen to individuals 18 years of age and older. </a:t>
            </a:r>
          </a:p>
          <a:p>
            <a:r>
              <a:rPr lang="en-US"/>
              <a:t>-After conducting an updated analysis, evaluation, and investigation of reported cases the FDA has determined that the Janssen Vaccine can cause thrombosis with thrombocytopenia syndrome (TTS) which may be life-threatening.</a:t>
            </a:r>
          </a:p>
          <a:p>
            <a:r>
              <a:rPr lang="en-US"/>
              <a:t>-Among reported cases of TTS following administration of the Janssen Vaccine, symptoms began approximately one to two weeks after vaccination.</a:t>
            </a:r>
          </a:p>
          <a:p>
            <a:r>
              <a:rPr lang="en-US" b="1" u="sng"/>
              <a:t>-Do not administer the Janssen COVID-19 Vaccine to individuals with a history of thrombosis with thrombocytopenia following the Janssen COVID-19 vaccine. </a:t>
            </a:r>
          </a:p>
        </p:txBody>
      </p:sp>
      <p:sp>
        <p:nvSpPr>
          <p:cNvPr id="4" name="Slide Number Placeholder 3"/>
          <p:cNvSpPr>
            <a:spLocks noGrp="1"/>
          </p:cNvSpPr>
          <p:nvPr>
            <p:ph type="sldNum" sz="quarter" idx="5"/>
          </p:nvPr>
        </p:nvSpPr>
        <p:spPr/>
        <p:txBody>
          <a:bodyPr/>
          <a:lstStyle/>
          <a:p>
            <a:fld id="{26CF5B52-A01E-4720-A5F6-8E1BCD672780}" type="slidenum">
              <a:rPr lang="en-US" smtClean="0"/>
              <a:t>9</a:t>
            </a:fld>
            <a:endParaRPr lang="en-US"/>
          </a:p>
        </p:txBody>
      </p:sp>
    </p:spTree>
    <p:extLst>
      <p:ext uri="{BB962C8B-B14F-4D97-AF65-F5344CB8AC3E}">
        <p14:creationId xmlns:p14="http://schemas.microsoft.com/office/powerpoint/2010/main" val="634395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a:lnSpc>
                <a:spcPct val="90000"/>
              </a:lnSpc>
              <a:spcBef>
                <a:spcPts val="900"/>
              </a:spcBef>
            </a:pPr>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11</a:t>
            </a:fld>
            <a:endParaRPr lang="en-US"/>
          </a:p>
        </p:txBody>
      </p:sp>
    </p:spTree>
    <p:extLst>
      <p:ext uri="{BB962C8B-B14F-4D97-AF65-F5344CB8AC3E}">
        <p14:creationId xmlns:p14="http://schemas.microsoft.com/office/powerpoint/2010/main" val="2871313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a:lnSpc>
                <a:spcPct val="90000"/>
              </a:lnSpc>
              <a:spcBef>
                <a:spcPts val="900"/>
              </a:spcBef>
            </a:pPr>
            <a:endParaRPr lang="en-US">
              <a:cs typeface="Calibri"/>
            </a:endParaRPr>
          </a:p>
          <a:p>
            <a:pPr marL="114300">
              <a:lnSpc>
                <a:spcPct val="90000"/>
              </a:lnSpc>
              <a:spcBef>
                <a:spcPts val="900"/>
              </a:spcBef>
            </a:pPr>
            <a:r>
              <a:rPr lang="en-US">
                <a:cs typeface="Calibri"/>
              </a:rPr>
              <a:t>-</a:t>
            </a:r>
            <a:r>
              <a:rPr lang="en-US"/>
              <a:t>The Pfizer-BioNTech vaccine for children aged 6m–4 years ships at -80°C, like all current Pfizer COVID-19 vaccines, and has a similar product configuration to the 5–11-year-old vaccine, but with a different color cap (maroon), different concentration (3 micrograms/0.2mL), different amount of diluent added (2.2mL), and a new national drug code (NDC). Please see accompanying CDC document “Pfizer-BioNTech COVID-19 Vaccine Products” for more details. The new NDC will require additional coding and information technology accommodations, which are underway.</a:t>
            </a:r>
            <a:endParaRPr lang="en-US">
              <a:cs typeface="Calibri"/>
            </a:endParaRPr>
          </a:p>
          <a:p>
            <a:pPr marL="114300">
              <a:lnSpc>
                <a:spcPct val="90000"/>
              </a:lnSpc>
              <a:spcBef>
                <a:spcPts val="900"/>
              </a:spcBef>
            </a:pPr>
            <a:r>
              <a:rPr lang="en-US"/>
              <a:t>-The Moderna vaccine for children aged 6m–5 years ships at –20 °C, like all current Moderna COVID-19 vaccines, and has a different product configuration to the adult vaccine. It has a different concentration (25 micrograms/0.25mL) and a new NDC; it does not require diluent. The new NDC will require additional coding and information technology accommodations, which are underway. A document detailing characteristics of the Moderna vaccine for children aged 6m–5 years is being developed.</a:t>
            </a:r>
            <a:endParaRPr lang="en-US">
              <a:cs typeface="Calibri"/>
            </a:endParaRPr>
          </a:p>
          <a:p>
            <a:pPr marL="114300">
              <a:lnSpc>
                <a:spcPct val="90000"/>
              </a:lnSpc>
              <a:spcBef>
                <a:spcPts val="900"/>
              </a:spcBef>
            </a:pPr>
            <a:endParaRPr lang="en-US">
              <a:cs typeface="Calibri"/>
            </a:endParaRPr>
          </a:p>
          <a:p>
            <a:pPr marL="114300">
              <a:lnSpc>
                <a:spcPct val="90000"/>
              </a:lnSpc>
              <a:spcBef>
                <a:spcPts val="900"/>
              </a:spcBef>
            </a:pPr>
            <a:r>
              <a:rPr lang="en-US">
                <a:cs typeface="Calibri"/>
              </a:rPr>
              <a:t>VRBPAC: </a:t>
            </a:r>
            <a:r>
              <a:rPr lang="en-US" b="1"/>
              <a:t>Vaccines and Related Biological Products Advisory Committee</a:t>
            </a:r>
            <a:endParaRPr lang="en-US" b="1">
              <a:cs typeface="Calibri"/>
            </a:endParaRPr>
          </a:p>
          <a:p>
            <a:pPr marL="114300">
              <a:lnSpc>
                <a:spcPct val="90000"/>
              </a:lnSpc>
              <a:spcBef>
                <a:spcPts val="900"/>
              </a:spcBef>
            </a:pPr>
            <a:endParaRPr lang="en-US">
              <a:cs typeface="Calibri"/>
            </a:endParaRPr>
          </a:p>
          <a:p>
            <a:pPr marL="114300">
              <a:lnSpc>
                <a:spcPct val="90000"/>
              </a:lnSpc>
              <a:spcBef>
                <a:spcPts val="900"/>
              </a:spcBef>
            </a:pPr>
            <a:endParaRPr lang="en-US">
              <a:cs typeface="Calibri"/>
            </a:endParaRPr>
          </a:p>
          <a:p>
            <a:pPr marL="114300">
              <a:lnSpc>
                <a:spcPct val="90000"/>
              </a:lnSpc>
              <a:spcBef>
                <a:spcPts val="900"/>
              </a:spcBef>
            </a:pPr>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13</a:t>
            </a:fld>
            <a:endParaRPr lang="en-US"/>
          </a:p>
        </p:txBody>
      </p:sp>
    </p:spTree>
    <p:extLst>
      <p:ext uri="{BB962C8B-B14F-4D97-AF65-F5344CB8AC3E}">
        <p14:creationId xmlns:p14="http://schemas.microsoft.com/office/powerpoint/2010/main" val="13016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318499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CE887A04-1776-0A4B-9899-8EE0C579DABB}"/>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34514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661037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EE4D7C-1D46-A143-9887-FFD763471C94}"/>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00969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679B617A-DB22-E24F-8B89-DB124D547158}"/>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31409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855-FEF1-1B4E-AADE-9F8AE28541C6}"/>
              </a:ext>
            </a:extLst>
          </p:cNvPr>
          <p:cNvSpPr>
            <a:spLocks noGrp="1"/>
          </p:cNvSpPr>
          <p:nvPr>
            <p:ph type="title"/>
          </p:nvPr>
        </p:nvSpPr>
        <p:spPr/>
        <p:txBody>
          <a:bodyPr>
            <a:noAutofit/>
          </a:bodyPr>
          <a:lstStyle/>
          <a:p>
            <a:r>
              <a:rPr lang="en-US"/>
              <a:t>Click to edit Master title style</a:t>
            </a:r>
          </a:p>
        </p:txBody>
      </p:sp>
      <p:sp>
        <p:nvSpPr>
          <p:cNvPr id="5" name="Slide Number Placeholder 4">
            <a:extLst>
              <a:ext uri="{FF2B5EF4-FFF2-40B4-BE49-F238E27FC236}">
                <a16:creationId xmlns:a16="http://schemas.microsoft.com/office/drawing/2014/main" id="{EE469A55-246C-7845-B504-186496D2AA0B}"/>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6" name="Footer Placeholder 5">
            <a:extLst>
              <a:ext uri="{FF2B5EF4-FFF2-40B4-BE49-F238E27FC236}">
                <a16:creationId xmlns:a16="http://schemas.microsoft.com/office/drawing/2014/main" id="{AEB1E00C-C96C-BF45-B40B-D26F90C5B949}"/>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95243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p>
            <a:fld id="{DB7DDC46-2E90-8640-BEFE-F54DCCD857ED}" type="slidenum">
              <a:rPr lang="en-US" smtClean="0"/>
              <a:t>‹#›</a:t>
            </a:fld>
            <a:endParaRPr lang="en-US"/>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3542238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EB4F2853-34BA-774E-84BC-283B84C24C10}" type="datetimeFigureOut">
              <a:rPr lang="en-US" smtClean="0"/>
              <a:t>7/15/2022</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CE6384B-F733-1C44-AA7E-A399792FDA0F}" type="slidenum">
              <a:rPr lang="en-US" smtClean="0"/>
              <a:t>‹#›</a:t>
            </a:fld>
            <a:endParaRPr lang="en-US"/>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936184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4F2853-34BA-774E-84BC-283B84C24C10}" type="datetimeFigureOut">
              <a:rPr lang="en-US" smtClean="0"/>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6384B-F733-1C44-AA7E-A399792FDA0F}" type="slidenum">
              <a:rPr lang="en-US" smtClean="0"/>
              <a:t>‹#›</a:t>
            </a:fld>
            <a:endParaRPr lang="en-US"/>
          </a:p>
        </p:txBody>
      </p:sp>
    </p:spTree>
    <p:extLst>
      <p:ext uri="{BB962C8B-B14F-4D97-AF65-F5344CB8AC3E}">
        <p14:creationId xmlns:p14="http://schemas.microsoft.com/office/powerpoint/2010/main" val="3658050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4F2853-34BA-774E-84BC-283B84C24C10}" type="datetimeFigureOut">
              <a:rPr lang="en-US" smtClean="0"/>
              <a:t>7/15/2022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E6384B-F733-1C44-AA7E-A399792FDA0F}" type="slidenum">
              <a:rPr lang="en-US" smtClean="0"/>
              <a:t>‹#›</a:t>
            </a:fld>
            <a:endParaRPr lang="en-US"/>
          </a:p>
        </p:txBody>
      </p:sp>
    </p:spTree>
    <p:extLst>
      <p:ext uri="{BB962C8B-B14F-4D97-AF65-F5344CB8AC3E}">
        <p14:creationId xmlns:p14="http://schemas.microsoft.com/office/powerpoint/2010/main" val="3800898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4F2853-34BA-774E-84BC-283B84C24C10}" type="datetimeFigureOut">
              <a:rPr lang="en-US" smtClean="0"/>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6384B-F733-1C44-AA7E-A399792FDA0F}" type="slidenum">
              <a:rPr lang="en-US" smtClean="0"/>
              <a:t>‹#›</a:t>
            </a:fld>
            <a:endParaRPr lang="en-US"/>
          </a:p>
        </p:txBody>
      </p:sp>
    </p:spTree>
    <p:extLst>
      <p:ext uri="{BB962C8B-B14F-4D97-AF65-F5344CB8AC3E}">
        <p14:creationId xmlns:p14="http://schemas.microsoft.com/office/powerpoint/2010/main" val="230170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a:t>Date</a:t>
            </a:r>
          </a:p>
        </p:txBody>
      </p:sp>
      <p:pic>
        <p:nvPicPr>
          <p:cNvPr id="5" name="Picture 4" descr="A picture containing drawing&#10;&#10;Description automatically generated">
            <a:extLst>
              <a:ext uri="{FF2B5EF4-FFF2-40B4-BE49-F238E27FC236}">
                <a16:creationId xmlns:a16="http://schemas.microsoft.com/office/drawing/2014/main" id="{7ED97193-754B-A543-B435-C0753432B0CE}"/>
              </a:ext>
            </a:extLst>
          </p:cNvPr>
          <p:cNvPicPr>
            <a:picLocks noChangeAspect="1"/>
          </p:cNvPicPr>
          <p:nvPr userDrawn="1"/>
        </p:nvPicPr>
        <p:blipFill>
          <a:blip r:embed="rId3"/>
          <a:stretch>
            <a:fillRect/>
          </a:stretch>
        </p:blipFill>
        <p:spPr>
          <a:xfrm>
            <a:off x="9362183" y="5492003"/>
            <a:ext cx="2575775" cy="903194"/>
          </a:xfrm>
          <a:prstGeom prst="rect">
            <a:avLst/>
          </a:prstGeom>
        </p:spPr>
      </p:pic>
    </p:spTree>
    <p:extLst>
      <p:ext uri="{BB962C8B-B14F-4D97-AF65-F5344CB8AC3E}">
        <p14:creationId xmlns:p14="http://schemas.microsoft.com/office/powerpoint/2010/main" val="1201220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50116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14049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2677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9488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54091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5607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88978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10868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30742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590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p:nvPr>
        </p:nvSpPr>
        <p:spPr>
          <a:xfrm>
            <a:off x="457199" y="5298055"/>
            <a:ext cx="8650942" cy="699333"/>
          </a:xfrm>
        </p:spPr>
        <p:txBody>
          <a:bodyPr anchor="b">
            <a:noAutofit/>
          </a:bodyPr>
          <a:lstStyle>
            <a:lvl1pPr>
              <a:defRPr sz="35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spTree>
    <p:extLst>
      <p:ext uri="{BB962C8B-B14F-4D97-AF65-F5344CB8AC3E}">
        <p14:creationId xmlns:p14="http://schemas.microsoft.com/office/powerpoint/2010/main" val="2116976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7678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4151438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3233795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2928379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69625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800100" y="6359525"/>
            <a:ext cx="9926170" cy="223930"/>
          </a:xfrm>
        </p:spPr>
        <p:txBody>
          <a:bodyPr/>
          <a:lstStyle>
            <a:lvl1pPr>
              <a:defRPr>
                <a:solidFill>
                  <a:schemeClr val="bg1"/>
                </a:solidFill>
              </a:defRPr>
            </a:lvl1pPr>
          </a:lstStyle>
          <a:p>
            <a:r>
              <a:rPr lang="en-US"/>
              <a:t>Oklahoma State Department of Health | Presentation Title | Date </a:t>
            </a:r>
          </a:p>
        </p:txBody>
      </p:sp>
      <p:pic>
        <p:nvPicPr>
          <p:cNvPr id="7" name="Picture 6">
            <a:extLst>
              <a:ext uri="{FF2B5EF4-FFF2-40B4-BE49-F238E27FC236}">
                <a16:creationId xmlns:a16="http://schemas.microsoft.com/office/drawing/2014/main" id="{C16DA782-E25F-8445-AE24-1A23CAEFB29E}"/>
              </a:ext>
            </a:extLst>
          </p:cNvPr>
          <p:cNvPicPr>
            <a:picLocks noChangeAspect="1"/>
          </p:cNvPicPr>
          <p:nvPr userDrawn="1"/>
        </p:nvPicPr>
        <p:blipFill>
          <a:blip r:embed="rId2"/>
          <a:srcRect/>
          <a:stretch/>
        </p:blipFill>
        <p:spPr>
          <a:xfrm>
            <a:off x="340659" y="6252269"/>
            <a:ext cx="381002" cy="381002"/>
          </a:xfrm>
          <a:prstGeom prst="rect">
            <a:avLst/>
          </a:prstGeom>
        </p:spPr>
      </p:pic>
    </p:spTree>
    <p:extLst>
      <p:ext uri="{BB962C8B-B14F-4D97-AF65-F5344CB8AC3E}">
        <p14:creationId xmlns:p14="http://schemas.microsoft.com/office/powerpoint/2010/main" val="2150626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Graph Page</a:t>
            </a:r>
            <a:br>
              <a:rPr lang="en-US"/>
            </a:br>
            <a:r>
              <a:rPr lang="en-US"/>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781050" y="6378575"/>
            <a:ext cx="233866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1214713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CE887A04-1776-0A4B-9899-8EE0C579DABB}"/>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2531324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091111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679B617A-DB22-E24F-8B89-DB124D547158}"/>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265827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4139258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EE4D7C-1D46-A143-9887-FFD763471C94}"/>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2996242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318499077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a:t>Date</a:t>
            </a:r>
          </a:p>
        </p:txBody>
      </p:sp>
      <p:pic>
        <p:nvPicPr>
          <p:cNvPr id="5" name="Picture 4" descr="A picture containing drawing&#10;&#10;Description automatically generated">
            <a:extLst>
              <a:ext uri="{FF2B5EF4-FFF2-40B4-BE49-F238E27FC236}">
                <a16:creationId xmlns:a16="http://schemas.microsoft.com/office/drawing/2014/main" id="{7ED97193-754B-A543-B435-C0753432B0CE}"/>
              </a:ext>
            </a:extLst>
          </p:cNvPr>
          <p:cNvPicPr>
            <a:picLocks noChangeAspect="1"/>
          </p:cNvPicPr>
          <p:nvPr userDrawn="1"/>
        </p:nvPicPr>
        <p:blipFill>
          <a:blip r:embed="rId3"/>
          <a:stretch>
            <a:fillRect/>
          </a:stretch>
        </p:blipFill>
        <p:spPr>
          <a:xfrm>
            <a:off x="9362183" y="5492003"/>
            <a:ext cx="2575775" cy="903194"/>
          </a:xfrm>
          <a:prstGeom prst="rect">
            <a:avLst/>
          </a:prstGeom>
        </p:spPr>
      </p:pic>
    </p:spTree>
    <p:extLst>
      <p:ext uri="{BB962C8B-B14F-4D97-AF65-F5344CB8AC3E}">
        <p14:creationId xmlns:p14="http://schemas.microsoft.com/office/powerpoint/2010/main" val="1201220022"/>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p:nvPr>
        </p:nvSpPr>
        <p:spPr>
          <a:xfrm>
            <a:off x="457199" y="5298055"/>
            <a:ext cx="8650942" cy="699333"/>
          </a:xfrm>
        </p:spPr>
        <p:txBody>
          <a:bodyPr anchor="b">
            <a:noAutofit/>
          </a:bodyPr>
          <a:lstStyle>
            <a:lvl1pPr>
              <a:defRPr sz="35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spTree>
    <p:extLst>
      <p:ext uri="{BB962C8B-B14F-4D97-AF65-F5344CB8AC3E}">
        <p14:creationId xmlns:p14="http://schemas.microsoft.com/office/powerpoint/2010/main" val="2116976439"/>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413925838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1670324567"/>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69629903"/>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800100" y="6359525"/>
            <a:ext cx="9926170" cy="223930"/>
          </a:xfrm>
        </p:spPr>
        <p:txBody>
          <a:bodyPr/>
          <a:lstStyle>
            <a:lvl1pPr>
              <a:defRPr>
                <a:solidFill>
                  <a:schemeClr val="bg1"/>
                </a:solidFill>
              </a:defRPr>
            </a:lvl1pPr>
          </a:lstStyle>
          <a:p>
            <a:r>
              <a:rPr lang="en-US"/>
              <a:t>Oklahoma State Department of Health | Presentation Title | Date </a:t>
            </a:r>
          </a:p>
        </p:txBody>
      </p:sp>
      <p:pic>
        <p:nvPicPr>
          <p:cNvPr id="7" name="Picture 6">
            <a:extLst>
              <a:ext uri="{FF2B5EF4-FFF2-40B4-BE49-F238E27FC236}">
                <a16:creationId xmlns:a16="http://schemas.microsoft.com/office/drawing/2014/main" id="{C16DA782-E25F-8445-AE24-1A23CAEFB29E}"/>
              </a:ext>
            </a:extLst>
          </p:cNvPr>
          <p:cNvPicPr>
            <a:picLocks noChangeAspect="1"/>
          </p:cNvPicPr>
          <p:nvPr userDrawn="1"/>
        </p:nvPicPr>
        <p:blipFill>
          <a:blip r:embed="rId2"/>
          <a:srcRect/>
          <a:stretch/>
        </p:blipFill>
        <p:spPr>
          <a:xfrm>
            <a:off x="340659" y="6252269"/>
            <a:ext cx="381002" cy="381002"/>
          </a:xfrm>
          <a:prstGeom prst="rect">
            <a:avLst/>
          </a:prstGeom>
        </p:spPr>
      </p:pic>
    </p:spTree>
    <p:extLst>
      <p:ext uri="{BB962C8B-B14F-4D97-AF65-F5344CB8AC3E}">
        <p14:creationId xmlns:p14="http://schemas.microsoft.com/office/powerpoint/2010/main" val="2048290729"/>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Graph Page</a:t>
            </a:r>
            <a:br>
              <a:rPr lang="en-US"/>
            </a:br>
            <a:r>
              <a:rPr lang="en-US"/>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781050" y="6378575"/>
            <a:ext cx="233866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72217539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7CF2C4-C3BC-EB4B-88C7-548CF5811120}"/>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5124623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1670324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CE887A04-1776-0A4B-9899-8EE0C579DABB}"/>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34514007"/>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661037905"/>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EE4D7C-1D46-A143-9887-FFD763471C94}"/>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00969474"/>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679B617A-DB22-E24F-8B89-DB124D547158}"/>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31409429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855-FEF1-1B4E-AADE-9F8AE28541C6}"/>
              </a:ext>
            </a:extLst>
          </p:cNvPr>
          <p:cNvSpPr>
            <a:spLocks noGrp="1"/>
          </p:cNvSpPr>
          <p:nvPr>
            <p:ph type="title"/>
          </p:nvPr>
        </p:nvSpPr>
        <p:spPr/>
        <p:txBody>
          <a:bodyPr>
            <a:noAutofit/>
          </a:bodyPr>
          <a:lstStyle/>
          <a:p>
            <a:r>
              <a:rPr lang="en-US"/>
              <a:t>Click to edit Master title style</a:t>
            </a:r>
          </a:p>
        </p:txBody>
      </p:sp>
      <p:sp>
        <p:nvSpPr>
          <p:cNvPr id="5" name="Slide Number Placeholder 4">
            <a:extLst>
              <a:ext uri="{FF2B5EF4-FFF2-40B4-BE49-F238E27FC236}">
                <a16:creationId xmlns:a16="http://schemas.microsoft.com/office/drawing/2014/main" id="{EE469A55-246C-7845-B504-186496D2AA0B}"/>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6" name="Footer Placeholder 5">
            <a:extLst>
              <a:ext uri="{FF2B5EF4-FFF2-40B4-BE49-F238E27FC236}">
                <a16:creationId xmlns:a16="http://schemas.microsoft.com/office/drawing/2014/main" id="{AEB1E00C-C96C-BF45-B40B-D26F90C5B949}"/>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95243136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p>
            <a:fld id="{DB7DDC46-2E90-8640-BEFE-F54DCCD857ED}" type="slidenum">
              <a:rPr lang="en-US" smtClean="0"/>
              <a:t>‹#›</a:t>
            </a:fld>
            <a:endParaRPr lang="en-US"/>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354223836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6962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800100" y="6359525"/>
            <a:ext cx="9926170" cy="223930"/>
          </a:xfrm>
        </p:spPr>
        <p:txBody>
          <a:bodyPr/>
          <a:lstStyle>
            <a:lvl1pPr>
              <a:defRPr>
                <a:solidFill>
                  <a:schemeClr val="bg1"/>
                </a:solidFill>
              </a:defRPr>
            </a:lvl1pPr>
          </a:lstStyle>
          <a:p>
            <a:r>
              <a:rPr lang="en-US"/>
              <a:t>Oklahoma State Department of Health | Presentation Title | Date </a:t>
            </a:r>
          </a:p>
        </p:txBody>
      </p:sp>
      <p:pic>
        <p:nvPicPr>
          <p:cNvPr id="7" name="Picture 6">
            <a:extLst>
              <a:ext uri="{FF2B5EF4-FFF2-40B4-BE49-F238E27FC236}">
                <a16:creationId xmlns:a16="http://schemas.microsoft.com/office/drawing/2014/main" id="{C16DA782-E25F-8445-AE24-1A23CAEFB29E}"/>
              </a:ext>
            </a:extLst>
          </p:cNvPr>
          <p:cNvPicPr>
            <a:picLocks noChangeAspect="1"/>
          </p:cNvPicPr>
          <p:nvPr userDrawn="1"/>
        </p:nvPicPr>
        <p:blipFill>
          <a:blip r:embed="rId2"/>
          <a:srcRect/>
          <a:stretch/>
        </p:blipFill>
        <p:spPr>
          <a:xfrm>
            <a:off x="340659" y="6252269"/>
            <a:ext cx="381002" cy="381002"/>
          </a:xfrm>
          <a:prstGeom prst="rect">
            <a:avLst/>
          </a:prstGeom>
        </p:spPr>
      </p:pic>
    </p:spTree>
    <p:extLst>
      <p:ext uri="{BB962C8B-B14F-4D97-AF65-F5344CB8AC3E}">
        <p14:creationId xmlns:p14="http://schemas.microsoft.com/office/powerpoint/2010/main" val="2048290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Graph Page</a:t>
            </a:r>
            <a:br>
              <a:rPr lang="en-US"/>
            </a:br>
            <a:r>
              <a:rPr lang="en-US"/>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781050" y="6378575"/>
            <a:ext cx="233866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72217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7CF2C4-C3BC-EB4B-88C7-548CF5811120}"/>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5124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1.png"/><Relationship Id="rId2" Type="http://schemas.openxmlformats.org/officeDocument/2006/relationships/slideLayout" Target="../slideLayouts/slideLayout42.xml"/><Relationship Id="rId16"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774700" y="6372225"/>
            <a:ext cx="8140697" cy="198338"/>
          </a:xfrm>
          <a:prstGeom prst="rect">
            <a:avLst/>
          </a:prstGeom>
        </p:spPr>
        <p:txBody>
          <a:bodyPr vert="horz" lIns="0" tIns="45720" rIns="91440" bIns="45720" rtlCol="0" anchor="ctr"/>
          <a:lstStyle>
            <a:lvl1pPr algn="l">
              <a:defRPr sz="1000">
                <a:solidFill>
                  <a:schemeClr val="tx1"/>
                </a:solidFill>
              </a:defRPr>
            </a:lvl1pPr>
          </a:lstStyle>
          <a:p>
            <a:r>
              <a:rPr lang="en-US"/>
              <a:t>Oklahoma State Department of Health | Presentation Title | Date </a:t>
            </a:r>
          </a:p>
        </p:txBody>
      </p:sp>
      <p:pic>
        <p:nvPicPr>
          <p:cNvPr id="7" name="Picture 6" descr="A close up of a logo&#10;&#10;Description automatically generated">
            <a:extLst>
              <a:ext uri="{FF2B5EF4-FFF2-40B4-BE49-F238E27FC236}">
                <a16:creationId xmlns:a16="http://schemas.microsoft.com/office/drawing/2014/main" id="{FB8B9CC6-71D1-DA4C-A2B5-3566A4A1B09C}"/>
              </a:ext>
            </a:extLst>
          </p:cNvPr>
          <p:cNvPicPr>
            <a:picLocks noChangeAspect="1"/>
          </p:cNvPicPr>
          <p:nvPr userDrawn="1"/>
        </p:nvPicPr>
        <p:blipFill>
          <a:blip r:embed="rId21"/>
          <a:stretch>
            <a:fillRect/>
          </a:stretch>
        </p:blipFill>
        <p:spPr>
          <a:xfrm>
            <a:off x="340659" y="6252269"/>
            <a:ext cx="381002" cy="381002"/>
          </a:xfrm>
          <a:prstGeom prst="rect">
            <a:avLst/>
          </a:prstGeom>
        </p:spPr>
      </p:pic>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4" r:id="rId3"/>
    <p:sldLayoutId id="2147483673" r:id="rId4"/>
    <p:sldLayoutId id="2147483660" r:id="rId5"/>
    <p:sldLayoutId id="2147483661" r:id="rId6"/>
    <p:sldLayoutId id="2147483662" r:id="rId7"/>
    <p:sldLayoutId id="2147483669" r:id="rId8"/>
    <p:sldLayoutId id="2147483676" r:id="rId9"/>
    <p:sldLayoutId id="2147483670" r:id="rId10"/>
    <p:sldLayoutId id="2147483671" r:id="rId11"/>
    <p:sldLayoutId id="2147483672" r:id="rId12"/>
    <p:sldLayoutId id="2147483674" r:id="rId13"/>
    <p:sldLayoutId id="2147483677" r:id="rId14"/>
    <p:sldLayoutId id="2147483678" r:id="rId15"/>
    <p:sldLayoutId id="2147483679" r:id="rId16"/>
    <p:sldLayoutId id="2147483680" r:id="rId17"/>
    <p:sldLayoutId id="2147483681" r:id="rId18"/>
    <p:sldLayoutId id="2147483682" r:id="rId19"/>
  </p:sldLayoutIdLst>
  <p:hf hd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60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63499053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774700" y="6372225"/>
            <a:ext cx="8140697" cy="198338"/>
          </a:xfrm>
          <a:prstGeom prst="rect">
            <a:avLst/>
          </a:prstGeom>
        </p:spPr>
        <p:txBody>
          <a:bodyPr vert="horz" lIns="0" tIns="45720" rIns="91440" bIns="45720" rtlCol="0" anchor="ctr"/>
          <a:lstStyle>
            <a:lvl1pPr algn="l">
              <a:defRPr sz="1000">
                <a:solidFill>
                  <a:schemeClr val="tx1"/>
                </a:solidFill>
              </a:defRPr>
            </a:lvl1pPr>
          </a:lstStyle>
          <a:p>
            <a:r>
              <a:rPr lang="en-US"/>
              <a:t>Oklahoma State Department of Health | Presentation Title | Date </a:t>
            </a:r>
          </a:p>
        </p:txBody>
      </p:sp>
      <p:pic>
        <p:nvPicPr>
          <p:cNvPr id="7" name="Picture 6" descr="A close up of a logo&#10;&#10;Description automatically generated">
            <a:extLst>
              <a:ext uri="{FF2B5EF4-FFF2-40B4-BE49-F238E27FC236}">
                <a16:creationId xmlns:a16="http://schemas.microsoft.com/office/drawing/2014/main" id="{FB8B9CC6-71D1-DA4C-A2B5-3566A4A1B09C}"/>
              </a:ext>
            </a:extLst>
          </p:cNvPr>
          <p:cNvPicPr>
            <a:picLocks noChangeAspect="1"/>
          </p:cNvPicPr>
          <p:nvPr userDrawn="1"/>
        </p:nvPicPr>
        <p:blipFill>
          <a:blip r:embed="rId17"/>
          <a:stretch>
            <a:fillRect/>
          </a:stretch>
        </p:blipFill>
        <p:spPr>
          <a:xfrm>
            <a:off x="340659" y="6252269"/>
            <a:ext cx="381002" cy="381002"/>
          </a:xfrm>
          <a:prstGeom prst="rect">
            <a:avLst/>
          </a:prstGeom>
        </p:spPr>
      </p:pic>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651" r:id="rId9"/>
    <p:sldLayoutId id="2147483795" r:id="rId10"/>
    <p:sldLayoutId id="2147483796" r:id="rId11"/>
    <p:sldLayoutId id="2147483797" r:id="rId12"/>
    <p:sldLayoutId id="2147483798" r:id="rId13"/>
    <p:sldLayoutId id="2147483654" r:id="rId14"/>
    <p:sldLayoutId id="2147483655" r:id="rId15"/>
  </p:sldLayoutIdLst>
  <p:hf hdr="0" ft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60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UsInVyaSI6ImJwMjpjbGljayIsImJ1bGxldGluX2lkIjoiMjAyMjA2MjcuNTk5NDY3MDEiLCJ1cmwiOiJodHRwczovL2V1YS5tb2Rlcm5hdHguY29tL2NvdmlkMTl2YWNjaW5lLWV1YS8_In0.ntDp5OWwEQyBTYRatLI4mWt1d0YSSOIItbVTclhRKVQ/s/1364883061/br/134174763211-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hyperlink" Target="https://lnks.gd/l/eyJhbGciOiJIUzI1NiJ9.eyJidWxsZXRpbl9saW5rX2lkIjoxMDYsInVyaSI6ImJwMjpjbGljayIsImJ1bGxldGluX2lkIjoiMjAyMjA2MjcuNTk5NDY3MDEiLCJ1cmwiOiJodHRwczovL3d3dy5mZGEuZ292L21lZGlhLzE1OTMwNi9kb3dubG9hZCJ9.JgUW-Asg4yWSidW2fLvv-ypYfESgDDP24WtLsCrep6U/s/1364883061/br/134174763211-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vaccinecodeset.cdc.gov/LotNumber" TargetMode="External"/><Relationship Id="rId7" Type="http://schemas.openxmlformats.org/officeDocument/2006/relationships/image" Target="../media/image25.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hyperlink" Target="https://vaxcheck.jnj/" TargetMode="External"/><Relationship Id="rId4" Type="http://schemas.openxmlformats.org/officeDocument/2006/relationships/hyperlink" Target="https://www.modernatx.com/covid19vaccine-eua/providers/vial-lookup" TargetMode="External"/><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hyperlink" Target="https://www.vaccines.gov/covid-provider-resource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hyperlink" Target="https://www.vaccines.gov/resources/QSG.for.Add.Vaccine.Flow_Clean_06_04_21_FINAL.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vaxcheck.jnj/" TargetMode="External"/><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hyperlink" Target="https://www.cdc.gov/coronavirus/2019-ncov/vaccines/toolkits/pediatrician.html" TargetMode="External"/><Relationship Id="rId4" Type="http://schemas.openxmlformats.org/officeDocument/2006/relationships/hyperlink" Target="https://www.modernatx.com/covid19vaccine-eua/providers/vial-lookup"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protect-us.mimecast.com/s/EQ_wCjRPx4Hr267XUWSXWA?domain=fda.gov" TargetMode="External"/><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hyperlink" Target="https://protect-us.mimecast.com/s/rj_rCkRPy4HE7LMjtV65J0?domain=vaxcheck.jnj/"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content.govdelivery.com/attachments/OKSDH/2021/04/01/file_attachments/1742382/Reconciliation.pdf.pdf" TargetMode="External"/><Relationship Id="rId4" Type="http://schemas.openxmlformats.org/officeDocument/2006/relationships/hyperlink" Target="https://vimeo.com/52842479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mailto:VaccineHelp@health.ok.gov"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vaccines/covid-19/downloads/covid19-vaccine-quick-reference-guide-2pages.pdf"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osiis.health.ok.gov/osiis_public/Application/PublicPortal"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https://content.govdelivery.com/attachments/OKSDH/2021/05/13/file_attachments/1807655/Vaccine%20Inventory%20Adjustment.pdf" TargetMode="External"/><Relationship Id="rId3" Type="http://schemas.openxmlformats.org/officeDocument/2006/relationships/hyperlink" Target="https://content.govdelivery.com/attachments/OKSDH/2021/10/25/file_attachments/1976230/Moderna%20Booster%20OSIIS%20Guide.pdf" TargetMode="External"/><Relationship Id="rId7" Type="http://schemas.openxmlformats.org/officeDocument/2006/relationships/hyperlink" Target="https://content.govdelivery.com/attachments/OKSDH/2021/04/01/file_attachments/1742389/Immunizing%20a%20patient%20for%20COVID.pdf"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content.govdelivery.com/attachments/OKSDH/2021/04/01/file_attachments/1742384/Place%20a%20COVID-19%20Vaccine%20Order.pdf" TargetMode="External"/><Relationship Id="rId5" Type="http://schemas.openxmlformats.org/officeDocument/2006/relationships/hyperlink" Target="https://content.govdelivery.com/attachments/OKSDH/2021/04/01/file_attachments/1742382/Reconciliation.pdf.pdf" TargetMode="External"/><Relationship Id="rId4" Type="http://schemas.openxmlformats.org/officeDocument/2006/relationships/hyperlink" Target="https://content.govdelivery.com/attachments/OKSDH/2021/04/01/file_attachments/1742386/How%20to%20Turn%20On%20User%20Default%20Order%20Notifications.pdf" TargetMode="External"/><Relationship Id="rId9" Type="http://schemas.openxmlformats.org/officeDocument/2006/relationships/hyperlink" Target="https://content.govdelivery.com/attachments/OKSDH/2021/04/21/file_attachments/1763809/Wastage%20reporting%20.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hyperlink" Target="https://www.cdc.gov/vaccines/covid-19/clinical-considerations/covid-19-vaccines-us.html?CDC_AA_refVal=https%3A%2F%2Fwww.cdc.gov%2Fvaccines%2Fcovid-19%2Finfo-by-product%2Fclinical-considerations.html" TargetMode="External"/><Relationship Id="rId3" Type="http://schemas.openxmlformats.org/officeDocument/2006/relationships/hyperlink" Target="mailto:Testing@health.ok.gov" TargetMode="External"/><Relationship Id="rId7" Type="http://schemas.openxmlformats.org/officeDocument/2006/relationships/hyperlink" Target="https://www.hhs.gov/sites/default/files/prep-act-guidance.pdf" TargetMode="External"/><Relationship Id="rId12" Type="http://schemas.openxmlformats.org/officeDocument/2006/relationships/hyperlink" Target="https://www.jnj.com/covid-19/prevention?msclkid=032560b3cd4911ec8b6e67d02161aa4d"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www.fda.gov/emergency-preparedness-and-response/coronavirus-disease-2019-covid-19/covid-19-vaccines" TargetMode="External"/><Relationship Id="rId11" Type="http://schemas.openxmlformats.org/officeDocument/2006/relationships/hyperlink" Target="https://eua.modernatx.com/covid19vaccine-eua/recipients/moderna-vaccine?gclid=f2ab4067dd5915ff779a2212f201a3a7&amp;gclsrc=3p.ds&amp;utm_source=bing&amp;utm_medium=cpc&amp;utm_campaign=Brand_DTC_Emergency%20Use%20Authorization_Exact_National_3.7.22&amp;utm_term=moderna%20covid&amp;utm_content=Brand_General_Exact" TargetMode="External"/><Relationship Id="rId5" Type="http://schemas.openxmlformats.org/officeDocument/2006/relationships/hyperlink" Target="https://oklahoma.gov/covid19/what-you-should-know/monoclonal-antibody-therapies.html" TargetMode="External"/><Relationship Id="rId10" Type="http://schemas.openxmlformats.org/officeDocument/2006/relationships/hyperlink" Target="https://www.cvdvaccine-us.com/" TargetMode="External"/><Relationship Id="rId4" Type="http://schemas.openxmlformats.org/officeDocument/2006/relationships/hyperlink" Target="mailto:Antivirals@health.ok.gov" TargetMode="External"/><Relationship Id="rId9" Type="http://schemas.openxmlformats.org/officeDocument/2006/relationships/hyperlink" Target="https://protect-us.mimecast.com/s/1EfTCYER2PuRZkBQHQyHzj?domain=cdc.gov"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hyperlink" Target="https://osiis.health.ok.gov/osiis/Application/ApplicationHelp/Index" TargetMode="External"/><Relationship Id="rId4"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customXml" Target="../ink/ink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dc.gov/vaccines/covid-19/clinical-considerations/interim-considerations-us.html#not-immunocompromised" TargetMode="Externa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dc.gov/vaccines/covid-19/clinical-considerations/interim-considerations-us.html#not-immunocompromised" TargetMode="Externa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8" Type="http://schemas.openxmlformats.org/officeDocument/2006/relationships/hyperlink" Target="https://labeling.pfizer.com/ShowLabeling.aspx?id=14471&amp;format=pdf#page=5" TargetMode="External"/><Relationship Id="rId3" Type="http://schemas.microsoft.com/office/2018/10/relationships/comments" Target="../comments/modernComment_1ED_3C9E44B6.xml"/><Relationship Id="rId7" Type="http://schemas.openxmlformats.org/officeDocument/2006/relationships/hyperlink" Target="https://www.cvdvaccine-us.com/" TargetMode="External"/><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92_770857CF.xml"/><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www.fda.gov/media/146304/download" TargetMode="External"/><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hyperlink" Target="http://www.vaxcheck.jnj/"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14708" y="806755"/>
            <a:ext cx="5177118" cy="1370940"/>
          </a:xfrm>
        </p:spPr>
        <p:txBody>
          <a:bodyPr/>
          <a:lstStyle/>
          <a:p>
            <a:r>
              <a:rPr lang="en-US" sz="4800" dirty="0"/>
              <a:t>COVID-19 Vaccine Provider Call </a:t>
            </a:r>
            <a:br>
              <a:rPr lang="en-US" dirty="0"/>
            </a:br>
            <a:br>
              <a:rPr lang="en-US" dirty="0"/>
            </a:br>
            <a:r>
              <a:rPr lang="en-US" dirty="0"/>
              <a:t>July 2022</a:t>
            </a:r>
            <a:br>
              <a:rPr lang="en-US" dirty="0">
                <a:cs typeface="Arial"/>
              </a:rPr>
            </a:br>
            <a:br>
              <a:rPr lang="en-US" dirty="0">
                <a:cs typeface="Arial"/>
              </a:rPr>
            </a:br>
            <a:r>
              <a:rPr lang="en-US" sz="2400" dirty="0">
                <a:solidFill>
                  <a:srgbClr val="0070C0"/>
                </a:solidFill>
                <a:highlight>
                  <a:srgbClr val="FFFF00"/>
                </a:highlight>
                <a:cs typeface="Arial"/>
              </a:rPr>
              <a:t>Please place your name, and provider in the chat.</a:t>
            </a:r>
            <a:br>
              <a:rPr lang="en-US" dirty="0">
                <a:cs typeface="Arial"/>
              </a:rPr>
            </a:br>
            <a:br>
              <a:rPr lang="en-US" dirty="0"/>
            </a:br>
            <a:endParaRPr lang="en-US">
              <a:cs typeface="Arial"/>
            </a:endParaRPr>
          </a:p>
        </p:txBody>
      </p:sp>
      <p:sp>
        <p:nvSpPr>
          <p:cNvPr id="4" name="Slide Number Placeholder 3"/>
          <p:cNvSpPr>
            <a:spLocks noGrp="1"/>
          </p:cNvSpPr>
          <p:nvPr>
            <p:ph type="sldNum" sz="quarter" idx="12"/>
          </p:nvPr>
        </p:nvSpPr>
        <p:spPr/>
        <p:txBody>
          <a:bodyPr/>
          <a:lstStyle/>
          <a:p>
            <a:fld id="{DB7DDC46-2E90-8640-BEFE-F54DCCD857ED}" type="slidenum">
              <a:rPr lang="en-US" smtClean="0"/>
              <a:pPr/>
              <a:t>1</a:t>
            </a:fld>
            <a:endParaRPr lang="en-US"/>
          </a:p>
        </p:txBody>
      </p:sp>
    </p:spTree>
    <p:extLst>
      <p:ext uri="{BB962C8B-B14F-4D97-AF65-F5344CB8AC3E}">
        <p14:creationId xmlns:p14="http://schemas.microsoft.com/office/powerpoint/2010/main" val="206007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E2C522-560F-4644-9F81-40364DA91F35}"/>
              </a:ext>
            </a:extLst>
          </p:cNvPr>
          <p:cNvSpPr>
            <a:spLocks noGrp="1"/>
          </p:cNvSpPr>
          <p:nvPr>
            <p:ph idx="1"/>
          </p:nvPr>
        </p:nvSpPr>
        <p:spPr>
          <a:xfrm>
            <a:off x="212270" y="1665794"/>
            <a:ext cx="11883998" cy="5113337"/>
          </a:xfrm>
        </p:spPr>
        <p:txBody>
          <a:bodyPr vert="horz" lIns="0" tIns="45720" rIns="91440" bIns="45720" rtlCol="0" anchor="t">
            <a:noAutofit/>
          </a:bodyPr>
          <a:lstStyle/>
          <a:p>
            <a:pPr marL="438785" lvl="1"/>
            <a:endParaRPr lang="en-US" sz="2400" b="1">
              <a:latin typeface="Calibri"/>
              <a:cs typeface="Arial"/>
            </a:endParaRPr>
          </a:p>
          <a:p>
            <a:pPr marL="666750" lvl="2" indent="-229870"/>
            <a:endParaRPr lang="en-US" sz="2100">
              <a:latin typeface="Arial"/>
              <a:cs typeface="Arial"/>
            </a:endParaRPr>
          </a:p>
          <a:p>
            <a:pPr marL="438785" lvl="1"/>
            <a:endParaRPr lang="en-US" sz="2000">
              <a:latin typeface="Calibri"/>
              <a:cs typeface="Arial"/>
            </a:endParaRPr>
          </a:p>
          <a:p>
            <a:endParaRPr lang="en-US">
              <a:latin typeface="Arial" panose="020B0604020202020204"/>
              <a:cs typeface="Arial"/>
            </a:endParaRPr>
          </a:p>
        </p:txBody>
      </p:sp>
      <p:sp>
        <p:nvSpPr>
          <p:cNvPr id="4" name="Slide Number Placeholder 3">
            <a:extLst>
              <a:ext uri="{FF2B5EF4-FFF2-40B4-BE49-F238E27FC236}">
                <a16:creationId xmlns:a16="http://schemas.microsoft.com/office/drawing/2014/main" id="{8D1EBC37-DB93-4BEB-99EF-4AFFDCA7EBC7}"/>
              </a:ext>
            </a:extLst>
          </p:cNvPr>
          <p:cNvSpPr>
            <a:spLocks noGrp="1"/>
          </p:cNvSpPr>
          <p:nvPr>
            <p:ph type="sldNum" sz="quarter" idx="12"/>
          </p:nvPr>
        </p:nvSpPr>
        <p:spPr/>
        <p:txBody>
          <a:bodyPr/>
          <a:lstStyle/>
          <a:p>
            <a:fld id="{DB7DDC46-2E90-8640-BEFE-F54DCCD857ED}" type="slidenum">
              <a:rPr lang="en-US" smtClean="0"/>
              <a:t>10</a:t>
            </a:fld>
            <a:endParaRPr lang="en-US"/>
          </a:p>
        </p:txBody>
      </p:sp>
      <p:sp>
        <p:nvSpPr>
          <p:cNvPr id="6" name="Title 1">
            <a:extLst>
              <a:ext uri="{FF2B5EF4-FFF2-40B4-BE49-F238E27FC236}">
                <a16:creationId xmlns:a16="http://schemas.microsoft.com/office/drawing/2014/main" id="{7FBA00D4-495A-424C-B7DA-98018E0C0E9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a:lstStyle>
          <a:p>
            <a:pPr>
              <a:lnSpc>
                <a:spcPct val="90000"/>
              </a:lnSpc>
            </a:pPr>
            <a:r>
              <a:rPr lang="en-US" sz="4000">
                <a:solidFill>
                  <a:schemeClr val="bg1"/>
                </a:solidFill>
                <a:cs typeface="Arial"/>
              </a:rPr>
              <a:t>Co-Administration </a:t>
            </a:r>
            <a:endParaRPr lang="en-US">
              <a:solidFill>
                <a:schemeClr val="bg1"/>
              </a:solidFill>
            </a:endParaRPr>
          </a:p>
        </p:txBody>
      </p:sp>
      <p:sp>
        <p:nvSpPr>
          <p:cNvPr id="5" name="Rectangle 4">
            <a:extLst>
              <a:ext uri="{FF2B5EF4-FFF2-40B4-BE49-F238E27FC236}">
                <a16:creationId xmlns:a16="http://schemas.microsoft.com/office/drawing/2014/main" id="{0D46B25A-0B5E-4131-B74E-861AB02484B8}"/>
              </a:ext>
            </a:extLst>
          </p:cNvPr>
          <p:cNvSpPr/>
          <p:nvPr/>
        </p:nvSpPr>
        <p:spPr>
          <a:xfrm>
            <a:off x="-3628" y="-3629"/>
            <a:ext cx="12199254" cy="155847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69B6E9-ED9E-4805-AF97-52389666AEBF}"/>
              </a:ext>
            </a:extLst>
          </p:cNvPr>
          <p:cNvSpPr>
            <a:spLocks noGrp="1"/>
          </p:cNvSpPr>
          <p:nvPr>
            <p:ph type="title"/>
          </p:nvPr>
        </p:nvSpPr>
        <p:spPr>
          <a:xfrm>
            <a:off x="511628" y="406158"/>
            <a:ext cx="11394140" cy="837374"/>
          </a:xfrm>
        </p:spPr>
        <p:txBody>
          <a:bodyPr/>
          <a:lstStyle/>
          <a:p>
            <a:r>
              <a:rPr lang="en-US" sz="4000">
                <a:solidFill>
                  <a:schemeClr val="bg1"/>
                </a:solidFill>
                <a:cs typeface="Arial"/>
              </a:rPr>
              <a:t>Mixing and Matching Boosters</a:t>
            </a:r>
          </a:p>
        </p:txBody>
      </p:sp>
      <p:sp>
        <p:nvSpPr>
          <p:cNvPr id="8" name="Footer Placeholder 4">
            <a:extLst>
              <a:ext uri="{FF2B5EF4-FFF2-40B4-BE49-F238E27FC236}">
                <a16:creationId xmlns:a16="http://schemas.microsoft.com/office/drawing/2014/main" id="{AB251622-73B0-4F40-9351-E19BDD08554B}"/>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graphicFrame>
        <p:nvGraphicFramePr>
          <p:cNvPr id="9" name="Table 8">
            <a:extLst>
              <a:ext uri="{FF2B5EF4-FFF2-40B4-BE49-F238E27FC236}">
                <a16:creationId xmlns:a16="http://schemas.microsoft.com/office/drawing/2014/main" id="{A0F331D3-017B-48F7-A108-4FD54945D2BE}"/>
              </a:ext>
            </a:extLst>
          </p:cNvPr>
          <p:cNvGraphicFramePr>
            <a:graphicFrameLocks noGrp="1"/>
          </p:cNvGraphicFramePr>
          <p:nvPr>
            <p:extLst>
              <p:ext uri="{D42A27DB-BD31-4B8C-83A1-F6EECF244321}">
                <p14:modId xmlns:p14="http://schemas.microsoft.com/office/powerpoint/2010/main" val="2076083136"/>
              </p:ext>
            </p:extLst>
          </p:nvPr>
        </p:nvGraphicFramePr>
        <p:xfrm>
          <a:off x="1074615" y="1690077"/>
          <a:ext cx="10049570" cy="4578522"/>
        </p:xfrm>
        <a:graphic>
          <a:graphicData uri="http://schemas.openxmlformats.org/drawingml/2006/table">
            <a:tbl>
              <a:tblPr firstRow="1" bandRow="1">
                <a:tableStyleId>{00A15C55-8517-42AA-B614-E9B94910E393}</a:tableStyleId>
              </a:tblPr>
              <a:tblGrid>
                <a:gridCol w="2542957">
                  <a:extLst>
                    <a:ext uri="{9D8B030D-6E8A-4147-A177-3AD203B41FA5}">
                      <a16:colId xmlns:a16="http://schemas.microsoft.com/office/drawing/2014/main" val="3683618785"/>
                    </a:ext>
                  </a:extLst>
                </a:gridCol>
                <a:gridCol w="2469602">
                  <a:extLst>
                    <a:ext uri="{9D8B030D-6E8A-4147-A177-3AD203B41FA5}">
                      <a16:colId xmlns:a16="http://schemas.microsoft.com/office/drawing/2014/main" val="805514493"/>
                    </a:ext>
                  </a:extLst>
                </a:gridCol>
                <a:gridCol w="2542957">
                  <a:extLst>
                    <a:ext uri="{9D8B030D-6E8A-4147-A177-3AD203B41FA5}">
                      <a16:colId xmlns:a16="http://schemas.microsoft.com/office/drawing/2014/main" val="2822293902"/>
                    </a:ext>
                  </a:extLst>
                </a:gridCol>
                <a:gridCol w="2494054">
                  <a:extLst>
                    <a:ext uri="{9D8B030D-6E8A-4147-A177-3AD203B41FA5}">
                      <a16:colId xmlns:a16="http://schemas.microsoft.com/office/drawing/2014/main" val="3762778940"/>
                    </a:ext>
                  </a:extLst>
                </a:gridCol>
              </a:tblGrid>
              <a:tr h="324718">
                <a:tc>
                  <a:txBody>
                    <a:bodyPr/>
                    <a:lstStyle/>
                    <a:p>
                      <a:pPr algn="ctr"/>
                      <a:endParaRPr lang="en-US">
                        <a:effectLst/>
                      </a:endParaRPr>
                    </a:p>
                  </a:txBody>
                  <a:tcPr marL="0" marR="0" marT="0" marB="0" anchor="ctr"/>
                </a:tc>
                <a:tc gridSpan="3">
                  <a:txBody>
                    <a:bodyPr/>
                    <a:lstStyle/>
                    <a:p>
                      <a:pPr algn="ctr"/>
                      <a:r>
                        <a:rPr lang="en-US">
                          <a:effectLst/>
                        </a:rPr>
                        <a:t>COVID Vaccine Received: </a:t>
                      </a:r>
                    </a:p>
                  </a:txBody>
                  <a:tcPr marL="0" marR="0" marT="0" marB="0"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926666815"/>
                  </a:ext>
                </a:extLst>
              </a:tr>
              <a:tr h="324718">
                <a:tc>
                  <a:txBody>
                    <a:bodyPr/>
                    <a:lstStyle/>
                    <a:p>
                      <a:endParaRPr lang="en-US">
                        <a:effectLst/>
                      </a:endParaRPr>
                    </a:p>
                  </a:txBody>
                  <a:tcPr marL="0" marR="0" marT="0" marB="0" anchor="ctr"/>
                </a:tc>
                <a:tc>
                  <a:txBody>
                    <a:bodyPr/>
                    <a:lstStyle/>
                    <a:p>
                      <a:pPr algn="ctr"/>
                      <a:r>
                        <a:rPr lang="en-US"/>
                        <a:t>PFIZER</a:t>
                      </a:r>
                    </a:p>
                  </a:txBody>
                  <a:tcPr marL="0" marR="0" marT="0" marB="0" anchor="ctr"/>
                </a:tc>
                <a:tc>
                  <a:txBody>
                    <a:bodyPr/>
                    <a:lstStyle/>
                    <a:p>
                      <a:pPr algn="ctr"/>
                      <a:r>
                        <a:rPr lang="en-US">
                          <a:effectLst/>
                        </a:rPr>
                        <a:t>MODERNA</a:t>
                      </a:r>
                    </a:p>
                  </a:txBody>
                  <a:tcPr marL="0" marR="0" marT="0" marB="0" anchor="ctr"/>
                </a:tc>
                <a:tc>
                  <a:txBody>
                    <a:bodyPr/>
                    <a:lstStyle/>
                    <a:p>
                      <a:pPr algn="ctr"/>
                      <a:r>
                        <a:rPr lang="en-US"/>
                        <a:t>JANSSEN</a:t>
                      </a:r>
                    </a:p>
                  </a:txBody>
                  <a:tcPr marL="0" marR="0" marT="0" marB="0" anchor="ctr"/>
                </a:tc>
                <a:extLst>
                  <a:ext uri="{0D108BD9-81ED-4DB2-BD59-A6C34878D82A}">
                    <a16:rowId xmlns:a16="http://schemas.microsoft.com/office/drawing/2014/main" val="646740332"/>
                  </a:ext>
                </a:extLst>
              </a:tr>
              <a:tr h="649436">
                <a:tc>
                  <a:txBody>
                    <a:bodyPr/>
                    <a:lstStyle/>
                    <a:p>
                      <a:pPr algn="ctr"/>
                      <a:r>
                        <a:rPr lang="en-US">
                          <a:effectLst/>
                        </a:rPr>
                        <a:t>Who Should Get a Booster </a:t>
                      </a:r>
                    </a:p>
                  </a:txBody>
                  <a:tcPr marL="0" marR="0" marT="0" marB="0" anchor="ctr"/>
                </a:tc>
                <a:tc>
                  <a:txBody>
                    <a:bodyPr/>
                    <a:lstStyle/>
                    <a:p>
                      <a:pPr algn="ctr"/>
                      <a:r>
                        <a:rPr lang="en-US">
                          <a:effectLst/>
                        </a:rPr>
                        <a:t>* Everyone 5+ </a:t>
                      </a:r>
                    </a:p>
                  </a:txBody>
                  <a:tcPr marL="0" marR="0" marT="0" marB="0" anchor="ctr"/>
                </a:tc>
                <a:tc>
                  <a:txBody>
                    <a:bodyPr/>
                    <a:lstStyle/>
                    <a:p>
                      <a:pPr algn="ctr"/>
                      <a:r>
                        <a:rPr lang="en-US">
                          <a:effectLst/>
                        </a:rPr>
                        <a:t>* Everyone 18+</a:t>
                      </a:r>
                    </a:p>
                  </a:txBody>
                  <a:tcPr marL="0" marR="0" marT="0" marB="0" anchor="ctr"/>
                </a:tc>
                <a:tc>
                  <a:txBody>
                    <a:bodyPr/>
                    <a:lstStyle/>
                    <a:p>
                      <a:pPr algn="ctr"/>
                      <a:r>
                        <a:rPr lang="en-US">
                          <a:effectLst/>
                        </a:rPr>
                        <a:t>* Everyone 18+</a:t>
                      </a:r>
                    </a:p>
                  </a:txBody>
                  <a:tcPr marL="0" marR="0" marT="0" marB="0" anchor="ctr"/>
                </a:tc>
                <a:extLst>
                  <a:ext uri="{0D108BD9-81ED-4DB2-BD59-A6C34878D82A}">
                    <a16:rowId xmlns:a16="http://schemas.microsoft.com/office/drawing/2014/main" val="178347511"/>
                  </a:ext>
                </a:extLst>
              </a:tr>
              <a:tr h="1309694">
                <a:tc>
                  <a:txBody>
                    <a:bodyPr/>
                    <a:lstStyle/>
                    <a:p>
                      <a:pPr algn="ctr"/>
                      <a:r>
                        <a:rPr lang="en-US">
                          <a:effectLst/>
                        </a:rPr>
                        <a:t>When to Get a Booster</a:t>
                      </a:r>
                    </a:p>
                  </a:txBody>
                  <a:tcPr marL="0" marR="0" marT="0" marB="0" anchor="ctr"/>
                </a:tc>
                <a:tc>
                  <a:txBody>
                    <a:bodyPr/>
                    <a:lstStyle/>
                    <a:p>
                      <a:pPr algn="ctr"/>
                      <a:r>
                        <a:rPr lang="en-US">
                          <a:effectLst/>
                        </a:rPr>
                        <a:t>* At least 5 months after completing your primary COVID 19 Vaccination Series </a:t>
                      </a:r>
                    </a:p>
                  </a:txBody>
                  <a:tcPr marL="0" marR="0" marT="0" marB="0" anchor="ctr"/>
                </a:tc>
                <a:tc>
                  <a:txBody>
                    <a:bodyPr/>
                    <a:lstStyle/>
                    <a:p>
                      <a:pPr algn="ctr"/>
                      <a:r>
                        <a:rPr lang="en-US">
                          <a:effectLst/>
                        </a:rPr>
                        <a:t>* At least 5 months after completing your primary COVID 19 Vaccination Series </a:t>
                      </a:r>
                    </a:p>
                  </a:txBody>
                  <a:tcPr marL="0" marR="0" marT="0" marB="0" anchor="ctr"/>
                </a:tc>
                <a:tc>
                  <a:txBody>
                    <a:bodyPr/>
                    <a:lstStyle/>
                    <a:p>
                      <a:pPr algn="ctr"/>
                      <a:r>
                        <a:rPr lang="en-US">
                          <a:effectLst/>
                        </a:rPr>
                        <a:t>* At least 2 months after completing your primary COVID 19 Vaccination Series </a:t>
                      </a:r>
                    </a:p>
                  </a:txBody>
                  <a:tcPr marL="0" marR="0" marT="0" marB="0" anchor="ctr"/>
                </a:tc>
                <a:extLst>
                  <a:ext uri="{0D108BD9-81ED-4DB2-BD59-A6C34878D82A}">
                    <a16:rowId xmlns:a16="http://schemas.microsoft.com/office/drawing/2014/main" val="1014567259"/>
                  </a:ext>
                </a:extLst>
              </a:tr>
              <a:tr h="649436">
                <a:tc rowSpan="2">
                  <a:txBody>
                    <a:bodyPr/>
                    <a:lstStyle/>
                    <a:p>
                      <a:pPr algn="ctr"/>
                      <a:r>
                        <a:rPr lang="en-US">
                          <a:effectLst/>
                        </a:rPr>
                        <a:t>Which Booster </a:t>
                      </a:r>
                      <a:endParaRPr lang="en-US"/>
                    </a:p>
                    <a:p>
                      <a:pPr lvl="0" algn="ctr">
                        <a:buNone/>
                      </a:pPr>
                      <a:r>
                        <a:rPr lang="en-US">
                          <a:effectLst/>
                        </a:rPr>
                        <a:t>can you get</a:t>
                      </a:r>
                    </a:p>
                  </a:txBody>
                  <a:tcPr marL="0" marR="0" marT="0" marB="0" anchor="ctr"/>
                </a:tc>
                <a:tc>
                  <a:txBody>
                    <a:bodyPr/>
                    <a:lstStyle/>
                    <a:p>
                      <a:pPr algn="ctr"/>
                      <a:r>
                        <a:rPr lang="en-US">
                          <a:effectLst/>
                        </a:rPr>
                        <a:t>*18+: any mRNA COVID vaccine*</a:t>
                      </a:r>
                    </a:p>
                  </a:txBody>
                  <a:tcPr marL="0" marR="0" marT="0" marB="0" anchor="ctr"/>
                </a:tc>
                <a:tc rowSpan="2">
                  <a:txBody>
                    <a:bodyPr/>
                    <a:lstStyle/>
                    <a:p>
                      <a:pPr algn="ctr"/>
                      <a:r>
                        <a:rPr lang="en-US">
                          <a:effectLst/>
                        </a:rPr>
                        <a:t>*18+: any mRNA COVID vaccine*</a:t>
                      </a:r>
                    </a:p>
                  </a:txBody>
                  <a:tcPr marL="0" marR="0" marT="0" marB="0" anchor="ctr"/>
                </a:tc>
                <a:tc rowSpan="2">
                  <a:txBody>
                    <a:bodyPr/>
                    <a:lstStyle/>
                    <a:p>
                      <a:pPr algn="ctr"/>
                      <a:r>
                        <a:rPr lang="en-US">
                          <a:effectLst/>
                        </a:rPr>
                        <a:t>*18+: any mRNA COVID vaccine*</a:t>
                      </a:r>
                    </a:p>
                  </a:txBody>
                  <a:tcPr marL="0" marR="0" marT="0" marB="0" anchor="ctr"/>
                </a:tc>
                <a:extLst>
                  <a:ext uri="{0D108BD9-81ED-4DB2-BD59-A6C34878D82A}">
                    <a16:rowId xmlns:a16="http://schemas.microsoft.com/office/drawing/2014/main" val="3991291666"/>
                  </a:ext>
                </a:extLst>
              </a:tr>
              <a:tr h="671084">
                <a:tc vMerge="1">
                  <a:txBody>
                    <a:bodyPr/>
                    <a:lstStyle/>
                    <a:p>
                      <a:endParaRPr lang="en-US"/>
                    </a:p>
                  </a:txBody>
                  <a:tcPr marL="0" marR="0" marT="0" marB="0" horzOverflow="overflow"/>
                </a:tc>
                <a:tc>
                  <a:txBody>
                    <a:bodyPr/>
                    <a:lstStyle/>
                    <a:p>
                      <a:pPr algn="ctr"/>
                      <a:r>
                        <a:rPr lang="en-US">
                          <a:effectLst/>
                        </a:rPr>
                        <a:t>5-17: </a:t>
                      </a:r>
                      <a:r>
                        <a:rPr lang="en-US">
                          <a:effectLst/>
                          <a:highlight>
                            <a:srgbClr val="00FFFF"/>
                          </a:highlight>
                        </a:rPr>
                        <a:t>PFIZER </a:t>
                      </a:r>
                      <a:r>
                        <a:rPr lang="en-US">
                          <a:effectLst/>
                        </a:rPr>
                        <a:t>COVID Vaccine </a:t>
                      </a:r>
                      <a:r>
                        <a:rPr lang="en-US">
                          <a:effectLst/>
                          <a:highlight>
                            <a:srgbClr val="00FFFF"/>
                          </a:highlight>
                        </a:rPr>
                        <a:t>Only</a:t>
                      </a:r>
                    </a:p>
                  </a:txBody>
                  <a:tcPr marL="0" marR="0" marT="0" marB="0" anchor="ctr"/>
                </a:tc>
                <a:tc vMerge="1">
                  <a:txBody>
                    <a:bodyPr/>
                    <a:lstStyle/>
                    <a:p>
                      <a:endParaRPr lang="en-US"/>
                    </a:p>
                  </a:txBody>
                  <a:tcPr marL="0" marR="0" marT="0" marB="0" horzOverflow="overflow"/>
                </a:tc>
                <a:tc vMerge="1">
                  <a:txBody>
                    <a:bodyPr/>
                    <a:lstStyle/>
                    <a:p>
                      <a:endParaRPr lang="en-US"/>
                    </a:p>
                  </a:txBody>
                  <a:tcPr marL="0" marR="0" marT="0" marB="0" horzOverflow="overflow"/>
                </a:tc>
                <a:extLst>
                  <a:ext uri="{0D108BD9-81ED-4DB2-BD59-A6C34878D82A}">
                    <a16:rowId xmlns:a16="http://schemas.microsoft.com/office/drawing/2014/main" val="2376641892"/>
                  </a:ext>
                </a:extLst>
              </a:tr>
              <a:tr h="324718">
                <a:tc>
                  <a:txBody>
                    <a:bodyPr/>
                    <a:lstStyle/>
                    <a:p>
                      <a:endParaRPr lang="en-US">
                        <a:effectLst/>
                      </a:endParaRPr>
                    </a:p>
                  </a:txBody>
                  <a:tcPr marL="0" marR="0" marT="0" marB="0" anchor="ctr"/>
                </a:tc>
                <a:tc rowSpan="2" gridSpan="3">
                  <a:txBody>
                    <a:bodyPr/>
                    <a:lstStyle/>
                    <a:p>
                      <a:pPr algn="ctr"/>
                      <a:r>
                        <a:rPr lang="en-US">
                          <a:effectLst/>
                        </a:rPr>
                        <a:t>*non-mRNA can be used to booster in special circumstances, please consult Primary Care Physician</a:t>
                      </a:r>
                      <a:endParaRPr lang="en-US" err="1">
                        <a:effectLst/>
                      </a:endParaRPr>
                    </a:p>
                  </a:txBody>
                  <a:tcPr marL="0" marR="0" marT="0" marB="0" anchor="ctr"/>
                </a:tc>
                <a:tc rowSpan="2" hMerge="1">
                  <a:txBody>
                    <a:bodyPr/>
                    <a:lstStyle/>
                    <a:p>
                      <a:endParaRPr lang="en-US"/>
                    </a:p>
                  </a:txBody>
                  <a:tcPr marL="0" marR="0" marT="0" marB="0" horzOverflow="overflow"/>
                </a:tc>
                <a:tc rowSpan="2" hMerge="1">
                  <a:txBody>
                    <a:bodyPr/>
                    <a:lstStyle/>
                    <a:p>
                      <a:endParaRPr lang="en-US"/>
                    </a:p>
                  </a:txBody>
                  <a:tcPr marL="0" marR="0" marT="0" marB="0" horzOverflow="overflow"/>
                </a:tc>
                <a:extLst>
                  <a:ext uri="{0D108BD9-81ED-4DB2-BD59-A6C34878D82A}">
                    <a16:rowId xmlns:a16="http://schemas.microsoft.com/office/drawing/2014/main" val="835786765"/>
                  </a:ext>
                </a:extLst>
              </a:tr>
              <a:tr h="324718">
                <a:tc>
                  <a:txBody>
                    <a:bodyPr/>
                    <a:lstStyle/>
                    <a:p>
                      <a:endParaRPr lang="en-US">
                        <a:effectLst/>
                      </a:endParaRPr>
                    </a:p>
                  </a:txBody>
                  <a:tcPr marL="0" marR="0" marT="0" marB="0" anchor="ctr"/>
                </a:tc>
                <a:tc gridSpan="3" vMerge="1">
                  <a:txBody>
                    <a:bodyPr/>
                    <a:lstStyle/>
                    <a:p>
                      <a:endParaRPr lang="en-US"/>
                    </a:p>
                  </a:txBody>
                  <a:tcPr marL="0" marR="0" marT="0" marB="0" horzOverflow="overflow"/>
                </a:tc>
                <a:tc hMerge="1" vMerge="1">
                  <a:txBody>
                    <a:bodyPr/>
                    <a:lstStyle/>
                    <a:p>
                      <a:endParaRPr lang="en-US"/>
                    </a:p>
                  </a:txBody>
                  <a:tcPr marL="0" marR="0" marT="0" marB="0" horzOverflow="overflow"/>
                </a:tc>
                <a:tc hMerge="1" vMerge="1">
                  <a:txBody>
                    <a:bodyPr/>
                    <a:lstStyle/>
                    <a:p>
                      <a:endParaRPr lang="en-US"/>
                    </a:p>
                  </a:txBody>
                  <a:tcPr marL="0" marR="0" marT="0" marB="0" horzOverflow="overflow"/>
                </a:tc>
                <a:extLst>
                  <a:ext uri="{0D108BD9-81ED-4DB2-BD59-A6C34878D82A}">
                    <a16:rowId xmlns:a16="http://schemas.microsoft.com/office/drawing/2014/main" val="2380267824"/>
                  </a:ext>
                </a:extLst>
              </a:tr>
            </a:tbl>
          </a:graphicData>
        </a:graphic>
      </p:graphicFrame>
    </p:spTree>
    <p:extLst>
      <p:ext uri="{BB962C8B-B14F-4D97-AF65-F5344CB8AC3E}">
        <p14:creationId xmlns:p14="http://schemas.microsoft.com/office/powerpoint/2010/main" val="589262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9FD0F-C022-4CFF-BC9C-E97ACE1CD7BC}"/>
              </a:ext>
            </a:extLst>
          </p:cNvPr>
          <p:cNvSpPr>
            <a:spLocks noGrp="1"/>
          </p:cNvSpPr>
          <p:nvPr>
            <p:ph type="title"/>
          </p:nvPr>
        </p:nvSpPr>
        <p:spPr>
          <a:xfrm>
            <a:off x="584200" y="256268"/>
            <a:ext cx="10515600" cy="1325563"/>
          </a:xfrm>
        </p:spPr>
        <p:txBody>
          <a:bodyPr vert="horz" lIns="91440" tIns="45720" rIns="91440" bIns="45720" rtlCol="0" anchor="ctr">
            <a:normAutofit/>
          </a:bodyPr>
          <a:lstStyle/>
          <a:p>
            <a:pPr>
              <a:lnSpc>
                <a:spcPct val="90000"/>
              </a:lnSpc>
            </a:pPr>
            <a:r>
              <a:rPr lang="en-US" sz="4000">
                <a:solidFill>
                  <a:schemeClr val="bg1"/>
                </a:solidFill>
                <a:cs typeface="Arial"/>
              </a:rPr>
              <a:t>Co-Administration </a:t>
            </a:r>
            <a:endParaRPr lang="en-US">
              <a:solidFill>
                <a:schemeClr val="bg1"/>
              </a:solidFill>
            </a:endParaRPr>
          </a:p>
        </p:txBody>
      </p:sp>
      <p:sp>
        <p:nvSpPr>
          <p:cNvPr id="5" name="Footer Placeholder 4">
            <a:extLst>
              <a:ext uri="{FF2B5EF4-FFF2-40B4-BE49-F238E27FC236}">
                <a16:creationId xmlns:a16="http://schemas.microsoft.com/office/drawing/2014/main" id="{306B4C22-2DD7-43ED-A9C4-307C937F0346}"/>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56906304-8A5D-43F8-BE9D-37E6979673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11</a:t>
            </a:fld>
            <a:endParaRPr lang="en-US" sz="1200"/>
          </a:p>
        </p:txBody>
      </p:sp>
      <p:sp>
        <p:nvSpPr>
          <p:cNvPr id="3" name="TextBox 2">
            <a:extLst>
              <a:ext uri="{FF2B5EF4-FFF2-40B4-BE49-F238E27FC236}">
                <a16:creationId xmlns:a16="http://schemas.microsoft.com/office/drawing/2014/main" id="{5F505FD6-C38C-4C86-AFCF-516B709F644D}"/>
              </a:ext>
            </a:extLst>
          </p:cNvPr>
          <p:cNvSpPr txBox="1"/>
          <p:nvPr/>
        </p:nvSpPr>
        <p:spPr>
          <a:xfrm>
            <a:off x="542259" y="1976717"/>
            <a:ext cx="1014804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a:p>
            <a:pPr marL="285750" indent="-285750">
              <a:buFont typeface="Arial"/>
              <a:buChar char="•"/>
            </a:pPr>
            <a:r>
              <a:rPr lang="en-US" sz="2100">
                <a:cs typeface="Arial"/>
              </a:rPr>
              <a:t>Administer vaccinations that may be more likely to cause a local reaction in different limbs, if possible. </a:t>
            </a:r>
          </a:p>
          <a:p>
            <a:pPr marL="285750" indent="-285750">
              <a:buFont typeface="Arial"/>
              <a:buChar char="•"/>
            </a:pPr>
            <a:endParaRPr lang="en-US">
              <a:cs typeface="Arial"/>
            </a:endParaRPr>
          </a:p>
          <a:p>
            <a:pPr marL="285750" indent="-285750">
              <a:buFont typeface="Arial"/>
              <a:buChar char="•"/>
            </a:pPr>
            <a:r>
              <a:rPr lang="en-US" sz="2100">
                <a:cs typeface="Arial"/>
              </a:rPr>
              <a:t>When deciding whether to co-administer other vaccine(s) with COVID-19 vaccine, consider:</a:t>
            </a:r>
          </a:p>
          <a:p>
            <a:pPr marL="742950" lvl="1" indent="-285750">
              <a:buFont typeface="Arial"/>
              <a:buChar char="•"/>
            </a:pPr>
            <a:r>
              <a:rPr lang="en-US">
                <a:cs typeface="Arial"/>
              </a:rPr>
              <a:t>Whether the patient is behind or at risk of becoming behind on recommended vaccines.</a:t>
            </a:r>
          </a:p>
          <a:p>
            <a:pPr marL="742950" lvl="1" indent="-285750">
              <a:buFont typeface="Arial"/>
              <a:buChar char="•"/>
            </a:pPr>
            <a:r>
              <a:rPr lang="en-US">
                <a:cs typeface="Arial"/>
              </a:rPr>
              <a:t>The patient's risk of vaccine-preventable disease.</a:t>
            </a:r>
          </a:p>
          <a:p>
            <a:pPr marL="742950" lvl="1" indent="-285750">
              <a:buFont typeface="Arial"/>
              <a:buChar char="•"/>
            </a:pPr>
            <a:r>
              <a:rPr lang="en-US">
                <a:cs typeface="Arial"/>
              </a:rPr>
              <a:t>The reactogenicity profile of the vaccines.</a:t>
            </a:r>
          </a:p>
          <a:p>
            <a:pPr marL="742950" lvl="1" indent="-285750">
              <a:buFont typeface="Arial"/>
              <a:buChar char="•"/>
            </a:pPr>
            <a:r>
              <a:rPr lang="en-US">
                <a:cs typeface="Arial"/>
              </a:rPr>
              <a:t>The likelihood of avoiding a missed opportunity to vaccinate.</a:t>
            </a:r>
          </a:p>
        </p:txBody>
      </p:sp>
    </p:spTree>
    <p:extLst>
      <p:ext uri="{BB962C8B-B14F-4D97-AF65-F5344CB8AC3E}">
        <p14:creationId xmlns:p14="http://schemas.microsoft.com/office/powerpoint/2010/main" val="245405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F7331C-6E43-0440-8403-078E71A442F5}"/>
              </a:ext>
            </a:extLst>
          </p:cNvPr>
          <p:cNvSpPr>
            <a:spLocks noGrp="1"/>
          </p:cNvSpPr>
          <p:nvPr>
            <p:ph type="title"/>
          </p:nvPr>
        </p:nvSpPr>
        <p:spPr/>
        <p:txBody>
          <a:bodyPr/>
          <a:lstStyle/>
          <a:p>
            <a:r>
              <a:rPr lang="en-US" b="1">
                <a:latin typeface="Arial"/>
                <a:cs typeface="Calibri Light"/>
              </a:rPr>
              <a:t>COVID- 19 Vaccine Ordering Updates</a:t>
            </a:r>
          </a:p>
        </p:txBody>
      </p:sp>
      <p:sp>
        <p:nvSpPr>
          <p:cNvPr id="2" name="Slide Number Placeholder 1">
            <a:extLst>
              <a:ext uri="{FF2B5EF4-FFF2-40B4-BE49-F238E27FC236}">
                <a16:creationId xmlns:a16="http://schemas.microsoft.com/office/drawing/2014/main" id="{562DC90D-34FC-DB4B-9608-61715BA71BB9}"/>
              </a:ext>
            </a:extLst>
          </p:cNvPr>
          <p:cNvSpPr>
            <a:spLocks noGrp="1"/>
          </p:cNvSpPr>
          <p:nvPr>
            <p:ph type="sldNum" sz="quarter" idx="12"/>
          </p:nvPr>
        </p:nvSpPr>
        <p:spPr/>
        <p:txBody>
          <a:bodyPr/>
          <a:lstStyle/>
          <a:p>
            <a:fld id="{DB7DDC46-2E90-8640-BEFE-F54DCCD857ED}" type="slidenum">
              <a:rPr lang="en-US" smtClean="0"/>
              <a:pPr/>
              <a:t>12</a:t>
            </a:fld>
            <a:endParaRPr lang="en-US"/>
          </a:p>
        </p:txBody>
      </p:sp>
      <p:sp>
        <p:nvSpPr>
          <p:cNvPr id="3" name="TextBox 2">
            <a:extLst>
              <a:ext uri="{FF2B5EF4-FFF2-40B4-BE49-F238E27FC236}">
                <a16:creationId xmlns:a16="http://schemas.microsoft.com/office/drawing/2014/main" id="{ADC3971F-5817-4F63-BF00-3148B44865DB}"/>
              </a:ext>
            </a:extLst>
          </p:cNvPr>
          <p:cNvSpPr txBox="1"/>
          <p:nvPr/>
        </p:nvSpPr>
        <p:spPr>
          <a:xfrm>
            <a:off x="5400497" y="5186452"/>
            <a:ext cx="571787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Arial"/>
                <a:cs typeface="Arial"/>
              </a:rPr>
              <a:t>Margaret Archer, MPH, and Muhammad Khalil, BSM</a:t>
            </a:r>
            <a:endParaRPr lang="en-US" sz="2800" b="1">
              <a:solidFill>
                <a:schemeClr val="bg1"/>
              </a:solidFill>
              <a:latin typeface="Arial"/>
              <a:cs typeface="Calibri"/>
            </a:endParaRPr>
          </a:p>
          <a:p>
            <a:r>
              <a:rPr lang="en-US" sz="2800" b="1">
                <a:solidFill>
                  <a:schemeClr val="bg1"/>
                </a:solidFill>
                <a:latin typeface="Arial"/>
                <a:cs typeface="Calibri"/>
              </a:rPr>
              <a:t>Covid-19 Vaccine Ordering Team</a:t>
            </a:r>
          </a:p>
          <a:p>
            <a:endParaRPr lang="en-US" sz="2800" b="1">
              <a:solidFill>
                <a:schemeClr val="bg1"/>
              </a:solidFill>
              <a:latin typeface="Arial"/>
              <a:cs typeface="Calibri"/>
            </a:endParaRPr>
          </a:p>
          <a:p>
            <a:endParaRPr lang="en-US" sz="2800" b="1">
              <a:solidFill>
                <a:schemeClr val="bg1"/>
              </a:solidFill>
              <a:latin typeface="Arial"/>
              <a:cs typeface="Calibri"/>
            </a:endParaRPr>
          </a:p>
        </p:txBody>
      </p:sp>
    </p:spTree>
    <p:extLst>
      <p:ext uri="{BB962C8B-B14F-4D97-AF65-F5344CB8AC3E}">
        <p14:creationId xmlns:p14="http://schemas.microsoft.com/office/powerpoint/2010/main" val="3790589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9FD0F-C022-4CFF-BC9C-E97ACE1CD7BC}"/>
              </a:ext>
            </a:extLst>
          </p:cNvPr>
          <p:cNvSpPr>
            <a:spLocks noGrp="1"/>
          </p:cNvSpPr>
          <p:nvPr>
            <p:ph type="title"/>
          </p:nvPr>
        </p:nvSpPr>
        <p:spPr>
          <a:xfrm>
            <a:off x="584200" y="256268"/>
            <a:ext cx="11030858" cy="962706"/>
          </a:xfrm>
        </p:spPr>
        <p:txBody>
          <a:bodyPr vert="horz" lIns="91440" tIns="45720" rIns="91440" bIns="45720" rtlCol="0" anchor="ctr">
            <a:normAutofit fontScale="90000"/>
          </a:bodyPr>
          <a:lstStyle/>
          <a:p>
            <a:pPr>
              <a:lnSpc>
                <a:spcPct val="90000"/>
              </a:lnSpc>
            </a:pPr>
            <a:r>
              <a:rPr lang="en-US" sz="3200">
                <a:solidFill>
                  <a:schemeClr val="bg1"/>
                </a:solidFill>
                <a:cs typeface="Arial"/>
              </a:rPr>
              <a:t>Updated COVID-19 Vaccine for Children Ordering in OSIIS </a:t>
            </a:r>
          </a:p>
        </p:txBody>
      </p:sp>
      <p:sp>
        <p:nvSpPr>
          <p:cNvPr id="5" name="Footer Placeholder 4">
            <a:extLst>
              <a:ext uri="{FF2B5EF4-FFF2-40B4-BE49-F238E27FC236}">
                <a16:creationId xmlns:a16="http://schemas.microsoft.com/office/drawing/2014/main" id="{306B4C22-2DD7-43ED-A9C4-307C937F0346}"/>
              </a:ext>
            </a:extLst>
          </p:cNvPr>
          <p:cNvSpPr>
            <a:spLocks noGrp="1"/>
          </p:cNvSpPr>
          <p:nvPr>
            <p:ph type="ftr" sz="quarter" idx="13"/>
          </p:nvPr>
        </p:nvSpPr>
        <p:spPr/>
        <p:txBody>
          <a:bodyPr vert="horz" lIns="91440" tIns="45720" rIns="91440" bIns="45720" rtlCol="0" anchor="ctr">
            <a:normAutofit fontScale="92500" lnSpcReduction="10000"/>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56906304-8A5D-43F8-BE9D-37E697967325}"/>
              </a:ext>
            </a:extLst>
          </p:cNvPr>
          <p:cNvSpPr>
            <a:spLocks noGrp="1"/>
          </p:cNvSpPr>
          <p:nvPr>
            <p:ph type="sldNum" sz="quarter" idx="12"/>
          </p:nvPr>
        </p:nvSpPr>
        <p:spPr/>
        <p:txBody>
          <a:bodyPr vert="horz" lIns="91440" tIns="45720" rIns="91440" bIns="45720" rtlCol="0" anchor="ctr">
            <a:normAutofit fontScale="70000" lnSpcReduction="20000"/>
          </a:bodyPr>
          <a:lstStyle/>
          <a:p>
            <a:pPr>
              <a:spcAft>
                <a:spcPts val="600"/>
              </a:spcAft>
            </a:pPr>
            <a:fld id="{DB7DDC46-2E90-8640-BEFE-F54DCCD857ED}" type="slidenum">
              <a:rPr lang="en-US" sz="1200"/>
              <a:pPr>
                <a:spcAft>
                  <a:spcPts val="600"/>
                </a:spcAft>
              </a:pPr>
              <a:t>13</a:t>
            </a:fld>
            <a:endParaRPr lang="en-US" sz="1200"/>
          </a:p>
        </p:txBody>
      </p:sp>
      <p:sp>
        <p:nvSpPr>
          <p:cNvPr id="3" name="TextBox 2">
            <a:extLst>
              <a:ext uri="{FF2B5EF4-FFF2-40B4-BE49-F238E27FC236}">
                <a16:creationId xmlns:a16="http://schemas.microsoft.com/office/drawing/2014/main" id="{5F505FD6-C38C-4C86-AFCF-516B709F644D}"/>
              </a:ext>
            </a:extLst>
          </p:cNvPr>
          <p:cNvSpPr txBox="1"/>
          <p:nvPr/>
        </p:nvSpPr>
        <p:spPr>
          <a:xfrm>
            <a:off x="-50788" y="1666021"/>
            <a:ext cx="12115118" cy="48474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a:p>
            <a:pPr marL="285750" marR="0" indent="-285750">
              <a:spcAft>
                <a:spcPts val="1000"/>
              </a:spcAft>
              <a:buFont typeface="Arial" panose="020B0604020202020204" pitchFamily="34" charset="0"/>
              <a:buChar char="•"/>
            </a:pPr>
            <a:r>
              <a:rPr lang="en-US" sz="1800">
                <a:solidFill>
                  <a:srgbClr val="000000"/>
                </a:solidFill>
                <a:effectLst/>
                <a:latin typeface="Arial"/>
                <a:ea typeface="Calibri" panose="020F0502020204030204" pitchFamily="34" charset="0"/>
                <a:cs typeface="Arial"/>
              </a:rPr>
              <a:t>Pfizer and Moderna pediatric vaccines are available to order in OSIIS for children ages 6 months to 5 years.</a:t>
            </a:r>
          </a:p>
          <a:p>
            <a:pPr marL="285750" indent="-285750">
              <a:spcAft>
                <a:spcPts val="1000"/>
              </a:spcAft>
              <a:buFont typeface="Arial" panose="020B0604020202020204" pitchFamily="34" charset="0"/>
              <a:buChar char="•"/>
            </a:pPr>
            <a:r>
              <a:rPr lang="en-US" sz="1800" u="sng">
                <a:solidFill>
                  <a:srgbClr val="4045B4"/>
                </a:solidFill>
                <a:effectLst/>
                <a:latin typeface="Arial"/>
                <a:ea typeface="Calibri" panose="020F0502020204030204" pitchFamily="34" charset="0"/>
                <a:cs typeface="Arial"/>
                <a:hlinkClick r:id="rId3"/>
              </a:rPr>
              <a:t>Moderna pediatric vaccine</a:t>
            </a:r>
            <a:r>
              <a:rPr lang="en-US" sz="1800">
                <a:solidFill>
                  <a:srgbClr val="000000"/>
                </a:solidFill>
                <a:effectLst/>
                <a:latin typeface="Arial"/>
                <a:ea typeface="Calibri" panose="020F0502020204030204" pitchFamily="34" charset="0"/>
                <a:cs typeface="Arial"/>
              </a:rPr>
              <a:t> is also available to order in OSIIS for children ages 6 to 11 years. </a:t>
            </a:r>
          </a:p>
          <a:p>
            <a:pPr marL="742950" lvl="1" indent="-285750">
              <a:spcAft>
                <a:spcPts val="1000"/>
              </a:spcAft>
              <a:buFont typeface="Arial" panose="020B0604020202020204" pitchFamily="34" charset="0"/>
              <a:buChar char="•"/>
            </a:pPr>
            <a:r>
              <a:rPr lang="en-US" sz="1800">
                <a:solidFill>
                  <a:srgbClr val="000000"/>
                </a:solidFill>
                <a:effectLst/>
                <a:latin typeface="Arial"/>
                <a:ea typeface="Calibri" panose="020F0502020204030204" pitchFamily="34" charset="0"/>
                <a:cs typeface="Arial"/>
              </a:rPr>
              <a:t>Please note the </a:t>
            </a:r>
            <a:r>
              <a:rPr lang="en-US">
                <a:solidFill>
                  <a:srgbClr val="000000"/>
                </a:solidFill>
                <a:latin typeface="Arial"/>
                <a:ea typeface="Calibri" panose="020F0502020204030204" pitchFamily="34" charset="0"/>
                <a:cs typeface="Arial"/>
              </a:rPr>
              <a:t>Moderna 6-11</a:t>
            </a:r>
            <a:r>
              <a:rPr lang="en-US" sz="1800">
                <a:solidFill>
                  <a:srgbClr val="000000"/>
                </a:solidFill>
                <a:effectLst/>
                <a:latin typeface="Arial"/>
                <a:ea typeface="Calibri" panose="020F0502020204030204" pitchFamily="34" charset="0"/>
                <a:cs typeface="Arial"/>
              </a:rPr>
              <a:t> vaccine is labeled as ‘</a:t>
            </a:r>
            <a:r>
              <a:rPr lang="en-US">
                <a:solidFill>
                  <a:srgbClr val="000000"/>
                </a:solidFill>
                <a:latin typeface="Arial"/>
                <a:ea typeface="Calibri" panose="020F0502020204030204" pitchFamily="34" charset="0"/>
                <a:cs typeface="Arial"/>
              </a:rPr>
              <a:t>Adult/Booster</a:t>
            </a:r>
            <a:r>
              <a:rPr lang="en-US" sz="1800">
                <a:solidFill>
                  <a:srgbClr val="000000"/>
                </a:solidFill>
                <a:effectLst/>
                <a:latin typeface="Arial"/>
                <a:ea typeface="Calibri" panose="020F0502020204030204" pitchFamily="34" charset="0"/>
                <a:cs typeface="Arial"/>
              </a:rPr>
              <a:t> Only.’ </a:t>
            </a:r>
          </a:p>
          <a:p>
            <a:pPr marL="742950" lvl="1" indent="-285750">
              <a:spcAft>
                <a:spcPts val="1000"/>
              </a:spcAft>
              <a:buFont typeface="Arial" panose="020B0604020202020204" pitchFamily="34" charset="0"/>
              <a:buChar char="•"/>
            </a:pPr>
            <a:r>
              <a:rPr lang="en-US">
                <a:solidFill>
                  <a:srgbClr val="000000"/>
                </a:solidFill>
                <a:latin typeface="Arial"/>
                <a:ea typeface="Calibri" panose="020F0502020204030204" pitchFamily="34" charset="0"/>
                <a:cs typeface="Arial"/>
              </a:rPr>
              <a:t>When placing an order for Moderna 6-11</a:t>
            </a:r>
            <a:r>
              <a:rPr lang="en-US" sz="1800">
                <a:solidFill>
                  <a:srgbClr val="000000"/>
                </a:solidFill>
                <a:effectLst/>
                <a:latin typeface="Arial"/>
                <a:ea typeface="Calibri" panose="020F0502020204030204" pitchFamily="34" charset="0"/>
                <a:cs typeface="Arial"/>
              </a:rPr>
              <a:t> </a:t>
            </a:r>
            <a:r>
              <a:rPr lang="en-US">
                <a:solidFill>
                  <a:srgbClr val="000000"/>
                </a:solidFill>
                <a:latin typeface="Arial"/>
                <a:ea typeface="Calibri" panose="020F0502020204030204" pitchFamily="34" charset="0"/>
                <a:cs typeface="Arial"/>
              </a:rPr>
              <a:t>for children, the provider must select PEDIATRIC under “Intent”</a:t>
            </a:r>
          </a:p>
          <a:p>
            <a:pPr marL="742950" lvl="1" indent="-285750">
              <a:spcAft>
                <a:spcPts val="1000"/>
              </a:spcAft>
              <a:buFont typeface="Arial" panose="020B0604020202020204" pitchFamily="34" charset="0"/>
              <a:buChar char="•"/>
            </a:pPr>
            <a:endParaRPr lang="en-US" sz="1800">
              <a:solidFill>
                <a:srgbClr val="000000"/>
              </a:solidFill>
              <a:effectLst/>
              <a:latin typeface="Arial"/>
              <a:ea typeface="Calibri" panose="020F0502020204030204" pitchFamily="34" charset="0"/>
              <a:cs typeface="Arial"/>
            </a:endParaRPr>
          </a:p>
          <a:p>
            <a:pPr marL="742950" lvl="1" indent="-285750">
              <a:spcAft>
                <a:spcPts val="1000"/>
              </a:spcAft>
              <a:buFont typeface="Arial" panose="020B0604020202020204" pitchFamily="34" charset="0"/>
              <a:buChar char="•"/>
            </a:pPr>
            <a:endParaRPr lang="en-US" sz="1800">
              <a:solidFill>
                <a:srgbClr val="000000"/>
              </a:solidFill>
              <a:effectLst/>
              <a:latin typeface="Arial"/>
              <a:ea typeface="Calibri" panose="020F0502020204030204" pitchFamily="34" charset="0"/>
              <a:cs typeface="Arial"/>
            </a:endParaRPr>
          </a:p>
          <a:p>
            <a:pPr marL="742950" lvl="1" indent="-285750">
              <a:spcAft>
                <a:spcPts val="1000"/>
              </a:spcAft>
              <a:buFont typeface="Arial" panose="020B0604020202020204" pitchFamily="34" charset="0"/>
              <a:buChar char="•"/>
            </a:pPr>
            <a:r>
              <a:rPr lang="en-US" sz="1800">
                <a:solidFill>
                  <a:srgbClr val="000000"/>
                </a:solidFill>
                <a:effectLst/>
                <a:latin typeface="Arial"/>
                <a:ea typeface="Calibri" panose="020F0502020204030204" pitchFamily="34" charset="0"/>
                <a:cs typeface="Arial"/>
              </a:rPr>
              <a:t>You can find this helpful wall chart on </a:t>
            </a:r>
            <a:r>
              <a:rPr lang="en-US" sz="1800" u="sng">
                <a:solidFill>
                  <a:srgbClr val="4045B4"/>
                </a:solidFill>
                <a:effectLst/>
                <a:latin typeface="Arial"/>
                <a:ea typeface="Calibri" panose="020F0502020204030204" pitchFamily="34" charset="0"/>
                <a:cs typeface="Arial"/>
                <a:hlinkClick r:id="rId4"/>
              </a:rPr>
              <a:t>the FDA's website</a:t>
            </a:r>
            <a:r>
              <a:rPr lang="en-US" sz="1800">
                <a:solidFill>
                  <a:srgbClr val="000000"/>
                </a:solidFill>
                <a:effectLst/>
                <a:latin typeface="Arial"/>
                <a:ea typeface="Calibri" panose="020F0502020204030204" pitchFamily="34" charset="0"/>
                <a:cs typeface="Arial"/>
              </a:rPr>
              <a:t>.</a:t>
            </a:r>
            <a:endParaRPr lang="en-US">
              <a:solidFill>
                <a:srgbClr val="000000"/>
              </a:solidFill>
              <a:latin typeface="Arial"/>
              <a:ea typeface="Calibri" panose="020F0502020204030204" pitchFamily="34" charset="0"/>
              <a:cs typeface="Arial"/>
            </a:endParaRPr>
          </a:p>
          <a:p>
            <a:pPr marL="285750" indent="-285750">
              <a:spcAft>
                <a:spcPts val="1000"/>
              </a:spcAft>
              <a:buFont typeface="Arial" panose="020B0604020202020204" pitchFamily="34" charset="0"/>
              <a:buChar char="•"/>
            </a:pPr>
            <a:r>
              <a:rPr lang="en-US" sz="1800">
                <a:solidFill>
                  <a:srgbClr val="000000"/>
                </a:solidFill>
                <a:effectLst/>
                <a:latin typeface="Arial"/>
                <a:ea typeface="Calibri" panose="020F0502020204030204" pitchFamily="34" charset="0"/>
                <a:cs typeface="Arial"/>
              </a:rPr>
              <a:t>Ordering for these doses will follow the regular OSDH COVID-19 vaccine ordering schedule: </a:t>
            </a:r>
            <a:r>
              <a:rPr lang="en-US">
                <a:ea typeface="+mn-lt"/>
                <a:cs typeface="+mn-lt"/>
              </a:rPr>
              <a:t>Tuesday through Monday with a cut-off Monday at 5 pm. </a:t>
            </a:r>
            <a:endParaRPr lang="en-US" sz="1800">
              <a:effectLst/>
              <a:latin typeface="Calibri" panose="020F0502020204030204" pitchFamily="34" charset="0"/>
              <a:ea typeface="Calibri" panose="020F0502020204030204" pitchFamily="34" charset="0"/>
              <a:cs typeface="Calibri"/>
            </a:endParaRPr>
          </a:p>
          <a:p>
            <a:pPr marL="285750" marR="0" indent="-285750">
              <a:spcAft>
                <a:spcPts val="1000"/>
              </a:spcAft>
              <a:buFont typeface="Arial" panose="020B0604020202020204" pitchFamily="34" charset="0"/>
              <a:buChar char="•"/>
            </a:pPr>
            <a:r>
              <a:rPr lang="en-US" sz="1800">
                <a:solidFill>
                  <a:srgbClr val="000000"/>
                </a:solidFill>
                <a:effectLst/>
                <a:latin typeface="Arial"/>
                <a:ea typeface="Calibri" panose="020F0502020204030204" pitchFamily="34" charset="0"/>
                <a:cs typeface="Arial"/>
              </a:rPr>
              <a:t>As a reminder, these vaccines are approved under an Emergency Use Authorization (EUA).  Please pay special attention when providing parents educational information and in obtaining informed parental consent. </a:t>
            </a:r>
            <a:endParaRPr lang="en-US" sz="1600">
              <a:solidFill>
                <a:srgbClr val="000000"/>
              </a:solidFill>
              <a:effectLst/>
              <a:latin typeface="Arial"/>
              <a:ea typeface="+mn-lt"/>
              <a:cs typeface="Arial"/>
            </a:endParaRPr>
          </a:p>
          <a:p>
            <a:pPr marL="285750" marR="0" indent="-285750">
              <a:spcAft>
                <a:spcPts val="300"/>
              </a:spcAft>
              <a:buFont typeface="Arial" panose="020B0604020202020204" pitchFamily="34" charset="0"/>
              <a:buChar char="•"/>
            </a:pPr>
            <a:endParaRPr lang="en-US" sz="1800">
              <a:effectLst/>
              <a:latin typeface="Calibri" panose="020F0502020204030204" pitchFamily="34" charset="0"/>
              <a:ea typeface="Calibri" panose="020F0502020204030204" pitchFamily="34" charset="0"/>
            </a:endParaRPr>
          </a:p>
        </p:txBody>
      </p:sp>
      <p:pic>
        <p:nvPicPr>
          <p:cNvPr id="11" name="Picture 10">
            <a:extLst>
              <a:ext uri="{FF2B5EF4-FFF2-40B4-BE49-F238E27FC236}">
                <a16:creationId xmlns:a16="http://schemas.microsoft.com/office/drawing/2014/main" id="{34639BE2-D352-4073-B0AF-8383CC31DE7B}"/>
              </a:ext>
            </a:extLst>
          </p:cNvPr>
          <p:cNvPicPr>
            <a:picLocks noChangeAspect="1"/>
          </p:cNvPicPr>
          <p:nvPr/>
        </p:nvPicPr>
        <p:blipFill>
          <a:blip r:embed="rId5"/>
          <a:stretch>
            <a:fillRect/>
          </a:stretch>
        </p:blipFill>
        <p:spPr>
          <a:xfrm>
            <a:off x="584200" y="3701161"/>
            <a:ext cx="10383699" cy="495369"/>
          </a:xfrm>
          <a:prstGeom prst="rect">
            <a:avLst/>
          </a:prstGeom>
        </p:spPr>
      </p:pic>
    </p:spTree>
    <p:extLst>
      <p:ext uri="{BB962C8B-B14F-4D97-AF65-F5344CB8AC3E}">
        <p14:creationId xmlns:p14="http://schemas.microsoft.com/office/powerpoint/2010/main" val="4291593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F7331C-6E43-0440-8403-078E71A442F5}"/>
              </a:ext>
            </a:extLst>
          </p:cNvPr>
          <p:cNvSpPr>
            <a:spLocks noGrp="1"/>
          </p:cNvSpPr>
          <p:nvPr>
            <p:ph type="title"/>
          </p:nvPr>
        </p:nvSpPr>
        <p:spPr/>
        <p:txBody>
          <a:bodyPr/>
          <a:lstStyle/>
          <a:p>
            <a:r>
              <a:rPr lang="en-US" b="1">
                <a:latin typeface="Arial"/>
                <a:cs typeface="Calibri Light"/>
              </a:rPr>
              <a:t>Vaccine Storage </a:t>
            </a:r>
            <a:br>
              <a:rPr lang="en-US" b="1">
                <a:latin typeface="Arial"/>
                <a:cs typeface="Calibri Light"/>
              </a:rPr>
            </a:br>
            <a:r>
              <a:rPr lang="en-US" b="1">
                <a:latin typeface="Arial"/>
                <a:cs typeface="Calibri Light"/>
              </a:rPr>
              <a:t>and Handling</a:t>
            </a:r>
          </a:p>
        </p:txBody>
      </p:sp>
      <p:sp>
        <p:nvSpPr>
          <p:cNvPr id="2" name="Slide Number Placeholder 1">
            <a:extLst>
              <a:ext uri="{FF2B5EF4-FFF2-40B4-BE49-F238E27FC236}">
                <a16:creationId xmlns:a16="http://schemas.microsoft.com/office/drawing/2014/main" id="{562DC90D-34FC-DB4B-9608-61715BA71BB9}"/>
              </a:ext>
            </a:extLst>
          </p:cNvPr>
          <p:cNvSpPr>
            <a:spLocks noGrp="1"/>
          </p:cNvSpPr>
          <p:nvPr>
            <p:ph type="sldNum" sz="quarter" idx="12"/>
          </p:nvPr>
        </p:nvSpPr>
        <p:spPr/>
        <p:txBody>
          <a:bodyPr/>
          <a:lstStyle/>
          <a:p>
            <a:fld id="{DB7DDC46-2E90-8640-BEFE-F54DCCD857ED}" type="slidenum">
              <a:rPr lang="en-US" smtClean="0"/>
              <a:pPr/>
              <a:t>14</a:t>
            </a:fld>
            <a:endParaRPr lang="en-US"/>
          </a:p>
        </p:txBody>
      </p:sp>
      <p:sp>
        <p:nvSpPr>
          <p:cNvPr id="3" name="TextBox 2">
            <a:extLst>
              <a:ext uri="{FF2B5EF4-FFF2-40B4-BE49-F238E27FC236}">
                <a16:creationId xmlns:a16="http://schemas.microsoft.com/office/drawing/2014/main" id="{ADC3971F-5817-4F63-BF00-3148B44865DB}"/>
              </a:ext>
            </a:extLst>
          </p:cNvPr>
          <p:cNvSpPr txBox="1"/>
          <p:nvPr/>
        </p:nvSpPr>
        <p:spPr>
          <a:xfrm>
            <a:off x="6219647" y="5500777"/>
            <a:ext cx="548927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Arial"/>
                <a:cs typeface="Calibri"/>
              </a:rPr>
              <a:t>Sonja Claborn and Tina Shatto,</a:t>
            </a:r>
            <a:endParaRPr lang="en-US">
              <a:solidFill>
                <a:schemeClr val="bg1"/>
              </a:solidFill>
            </a:endParaRPr>
          </a:p>
          <a:p>
            <a:r>
              <a:rPr lang="en-US" sz="2800" b="1">
                <a:solidFill>
                  <a:schemeClr val="bg1"/>
                </a:solidFill>
                <a:latin typeface="Arial"/>
                <a:cs typeface="Calibri"/>
              </a:rPr>
              <a:t>Immunization Field Consultants</a:t>
            </a:r>
            <a:endParaRPr lang="en-US">
              <a:solidFill>
                <a:schemeClr val="bg1"/>
              </a:solidFill>
            </a:endParaRPr>
          </a:p>
        </p:txBody>
      </p:sp>
    </p:spTree>
    <p:extLst>
      <p:ext uri="{BB962C8B-B14F-4D97-AF65-F5344CB8AC3E}">
        <p14:creationId xmlns:p14="http://schemas.microsoft.com/office/powerpoint/2010/main" val="3529264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330201" y="140433"/>
            <a:ext cx="11521829" cy="1569793"/>
          </a:xfrm>
        </p:spPr>
        <p:txBody>
          <a:bodyPr vert="horz" lIns="91440" tIns="45720" rIns="91440" bIns="45720" rtlCol="0" anchor="ctr">
            <a:normAutofit/>
          </a:bodyPr>
          <a:lstStyle/>
          <a:p>
            <a:pPr>
              <a:lnSpc>
                <a:spcPct val="90000"/>
              </a:lnSpc>
            </a:pPr>
            <a:r>
              <a:rPr lang="en-US" sz="4600">
                <a:solidFill>
                  <a:srgbClr val="FFFFFF"/>
                </a:solidFill>
                <a:ea typeface="+mj-lt"/>
                <a:cs typeface="+mj-lt"/>
              </a:rPr>
              <a:t>Best Practice for Inventory Management</a:t>
            </a:r>
            <a:endParaRPr lang="en-US"/>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15</a:t>
            </a:fld>
            <a:endParaRPr lang="en-US" sz="1200"/>
          </a:p>
        </p:txBody>
      </p:sp>
      <p:sp>
        <p:nvSpPr>
          <p:cNvPr id="5" name="TextBox 4">
            <a:extLst>
              <a:ext uri="{FF2B5EF4-FFF2-40B4-BE49-F238E27FC236}">
                <a16:creationId xmlns:a16="http://schemas.microsoft.com/office/drawing/2014/main" id="{353EA824-4F10-4585-93E5-18D2B31F998C}"/>
              </a:ext>
            </a:extLst>
          </p:cNvPr>
          <p:cNvSpPr txBox="1"/>
          <p:nvPr/>
        </p:nvSpPr>
        <p:spPr>
          <a:xfrm>
            <a:off x="328247" y="1968540"/>
            <a:ext cx="7139352"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t>To reduce waste, providers should be aware of vaccine in their inventory that are nearing expiration dates and prioritize their administration.  </a:t>
            </a:r>
            <a:endParaRPr lang="en-US" sz="2000">
              <a:cs typeface="Arial"/>
            </a:endParaRPr>
          </a:p>
          <a:p>
            <a:pPr marL="285750" indent="-285750">
              <a:buFont typeface="Arial"/>
              <a:buChar char="•"/>
            </a:pPr>
            <a:endParaRPr lang="en-US" sz="2000">
              <a:cs typeface="Arial"/>
            </a:endParaRPr>
          </a:p>
          <a:p>
            <a:pPr marL="285750" indent="-285750">
              <a:buFont typeface="Arial"/>
              <a:buChar char="•"/>
            </a:pPr>
            <a:r>
              <a:rPr lang="en-US" sz="2000">
                <a:cs typeface="Arial"/>
              </a:rPr>
              <a:t>Providers should enroll in the CDC Code Management Service to access the most up to date Expiration Information for all Vaccines.</a:t>
            </a:r>
          </a:p>
          <a:p>
            <a:pPr marL="742950" lvl="1" indent="-285750">
              <a:buFont typeface="Arial"/>
              <a:buChar char="•"/>
            </a:pPr>
            <a:r>
              <a:rPr lang="en-US" sz="2000">
                <a:cs typeface="Arial"/>
                <a:hlinkClick r:id="rId3"/>
              </a:rPr>
              <a:t>Vaccine Lot Number and Expiration Date Webpage</a:t>
            </a:r>
            <a:r>
              <a:rPr lang="en-US" sz="2000">
                <a:cs typeface="Arial"/>
              </a:rPr>
              <a:t> </a:t>
            </a:r>
          </a:p>
          <a:p>
            <a:pPr marL="742950" lvl="1" indent="-285750">
              <a:buFont typeface="Arial"/>
              <a:buChar char="•"/>
            </a:pPr>
            <a:r>
              <a:rPr lang="en-US" sz="1600">
                <a:cs typeface="Arial"/>
              </a:rPr>
              <a:t>Click the "Register" button in the upper right-hand corner to complete the registration form to request access.</a:t>
            </a:r>
          </a:p>
          <a:p>
            <a:pPr marL="742950" lvl="1" indent="-285750">
              <a:buFont typeface="Arial"/>
              <a:buChar char="•"/>
            </a:pPr>
            <a:endParaRPr lang="en-US" sz="2000">
              <a:cs typeface="Arial"/>
            </a:endParaRPr>
          </a:p>
          <a:p>
            <a:pPr marL="285750" indent="-285750">
              <a:buFont typeface="Arial"/>
              <a:buChar char="•"/>
            </a:pPr>
            <a:r>
              <a:rPr lang="en-US" sz="2000">
                <a:cs typeface="Arial"/>
              </a:rPr>
              <a:t>Moderna and J&amp;J Vaccine Expiration Lookup &amp; Reference Information: </a:t>
            </a:r>
          </a:p>
          <a:p>
            <a:pPr marL="742950" lvl="1" indent="-285750">
              <a:buFont typeface="Arial"/>
              <a:buChar char="•"/>
            </a:pPr>
            <a:r>
              <a:rPr lang="en-US" sz="2000">
                <a:cs typeface="Arial"/>
                <a:hlinkClick r:id="rId4"/>
              </a:rPr>
              <a:t>Moderna Vial Expiration Data Look Up Tool</a:t>
            </a:r>
            <a:r>
              <a:rPr lang="en-US" sz="2000">
                <a:cs typeface="Arial"/>
              </a:rPr>
              <a:t> </a:t>
            </a:r>
          </a:p>
          <a:p>
            <a:pPr marL="742950" lvl="1" indent="-285750">
              <a:buFont typeface="Arial"/>
              <a:buChar char="•"/>
            </a:pPr>
            <a:r>
              <a:rPr lang="en-US" sz="2000">
                <a:cs typeface="Arial"/>
                <a:hlinkClick r:id="rId5"/>
              </a:rPr>
              <a:t>J&amp;J Expiration Date Look Up Tool</a:t>
            </a:r>
            <a:r>
              <a:rPr lang="en-US" sz="2000">
                <a:cs typeface="Arial"/>
              </a:rPr>
              <a:t> </a:t>
            </a:r>
          </a:p>
          <a:p>
            <a:endParaRPr lang="en-US">
              <a:cs typeface="Arial"/>
            </a:endParaRPr>
          </a:p>
        </p:txBody>
      </p:sp>
      <p:pic>
        <p:nvPicPr>
          <p:cNvPr id="3" name="Graphic 5" descr="Search Inventory outline">
            <a:extLst>
              <a:ext uri="{FF2B5EF4-FFF2-40B4-BE49-F238E27FC236}">
                <a16:creationId xmlns:a16="http://schemas.microsoft.com/office/drawing/2014/main" id="{91DA5560-6D10-4D70-B69C-2325F622E8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84493" y="3430955"/>
            <a:ext cx="3063629" cy="3053861"/>
          </a:xfrm>
          <a:prstGeom prst="rect">
            <a:avLst/>
          </a:prstGeom>
        </p:spPr>
      </p:pic>
      <p:pic>
        <p:nvPicPr>
          <p:cNvPr id="6" name="Graphic 6" descr="Clipboard Checked outline">
            <a:extLst>
              <a:ext uri="{FF2B5EF4-FFF2-40B4-BE49-F238E27FC236}">
                <a16:creationId xmlns:a16="http://schemas.microsoft.com/office/drawing/2014/main" id="{0C22DA02-3170-4946-8C9B-4566F41838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20600" y="2235444"/>
            <a:ext cx="2409091" cy="2399322"/>
          </a:xfrm>
          <a:prstGeom prst="rect">
            <a:avLst/>
          </a:prstGeom>
        </p:spPr>
      </p:pic>
    </p:spTree>
    <p:extLst>
      <p:ext uri="{BB962C8B-B14F-4D97-AF65-F5344CB8AC3E}">
        <p14:creationId xmlns:p14="http://schemas.microsoft.com/office/powerpoint/2010/main" val="37674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330201" y="140433"/>
            <a:ext cx="11521829" cy="1569793"/>
          </a:xfrm>
        </p:spPr>
        <p:txBody>
          <a:bodyPr vert="horz" lIns="91440" tIns="45720" rIns="91440" bIns="45720" rtlCol="0" anchor="ctr">
            <a:normAutofit/>
          </a:bodyPr>
          <a:lstStyle/>
          <a:p>
            <a:pPr algn="ctr">
              <a:lnSpc>
                <a:spcPct val="90000"/>
              </a:lnSpc>
            </a:pPr>
            <a:r>
              <a:rPr lang="en-US" sz="4600">
                <a:solidFill>
                  <a:srgbClr val="FFFFFF"/>
                </a:solidFill>
                <a:cs typeface="Arial"/>
              </a:rPr>
              <a:t>Inventory Update Required</a:t>
            </a:r>
            <a:br>
              <a:rPr lang="en-US" sz="4600">
                <a:solidFill>
                  <a:srgbClr val="FFFFFF"/>
                </a:solidFill>
                <a:cs typeface="Arial"/>
              </a:rPr>
            </a:br>
            <a:r>
              <a:rPr lang="en-US" sz="4600">
                <a:solidFill>
                  <a:srgbClr val="FFFFFF"/>
                </a:solidFill>
                <a:cs typeface="Arial"/>
              </a:rPr>
              <a:t>Vaccine Finder, OSIIS</a:t>
            </a: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16</a:t>
            </a:fld>
            <a:endParaRPr lang="en-US" sz="1200"/>
          </a:p>
        </p:txBody>
      </p:sp>
      <p:sp>
        <p:nvSpPr>
          <p:cNvPr id="5" name="TextBox 4">
            <a:extLst>
              <a:ext uri="{FF2B5EF4-FFF2-40B4-BE49-F238E27FC236}">
                <a16:creationId xmlns:a16="http://schemas.microsoft.com/office/drawing/2014/main" id="{353EA824-4F10-4585-93E5-18D2B31F998C}"/>
              </a:ext>
            </a:extLst>
          </p:cNvPr>
          <p:cNvSpPr txBox="1"/>
          <p:nvPr/>
        </p:nvSpPr>
        <p:spPr>
          <a:xfrm>
            <a:off x="221097" y="1912905"/>
            <a:ext cx="8468772"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0000"/>
                </a:solidFill>
                <a:cs typeface="Arial"/>
              </a:rPr>
              <a:t>Failure to maintain an updated inventory may impact vaccine orders.</a:t>
            </a:r>
            <a:endParaRPr lang="en-US" sz="2400">
              <a:solidFill>
                <a:srgbClr val="FF0000"/>
              </a:solidFill>
              <a:cs typeface="Arial"/>
            </a:endParaRPr>
          </a:p>
          <a:p>
            <a:pPr marL="285750" indent="-285750" algn="just">
              <a:buFont typeface="Arial" panose="020B0604020202020204" pitchFamily="34" charset="0"/>
              <a:buChar char="•"/>
            </a:pPr>
            <a:r>
              <a:rPr lang="en-US" sz="1600" b="1">
                <a:ea typeface="+mn-lt"/>
                <a:cs typeface="+mn-lt"/>
              </a:rPr>
              <a:t>Per the CDC, starting May 1</a:t>
            </a:r>
            <a:r>
              <a:rPr lang="en-US" sz="1600" b="1" baseline="30000">
                <a:ea typeface="+mn-lt"/>
                <a:cs typeface="+mn-lt"/>
              </a:rPr>
              <a:t>st</a:t>
            </a:r>
            <a:r>
              <a:rPr lang="en-US" sz="1600" b="1">
                <a:ea typeface="+mn-lt"/>
                <a:cs typeface="+mn-lt"/>
              </a:rPr>
              <a:t> providers are required to update inventory in Vaccine Finder on a </a:t>
            </a:r>
            <a:r>
              <a:rPr lang="en-US" sz="1600" b="1" i="1">
                <a:highlight>
                  <a:srgbClr val="FFFF00"/>
                </a:highlight>
                <a:ea typeface="+mn-lt"/>
                <a:cs typeface="+mn-lt"/>
              </a:rPr>
              <a:t>weekly</a:t>
            </a:r>
            <a:r>
              <a:rPr lang="en-US" sz="1600" b="1" i="1">
                <a:ea typeface="+mn-lt"/>
                <a:cs typeface="+mn-lt"/>
              </a:rPr>
              <a:t> </a:t>
            </a:r>
            <a:r>
              <a:rPr lang="en-US" sz="1600" b="1">
                <a:ea typeface="+mn-lt"/>
                <a:cs typeface="+mn-lt"/>
              </a:rPr>
              <a:t>basis.</a:t>
            </a:r>
          </a:p>
          <a:p>
            <a:pPr marL="285750" indent="-285750" algn="just">
              <a:buFont typeface="Arial" panose="020B0604020202020204" pitchFamily="34" charset="0"/>
              <a:buChar char="•"/>
            </a:pPr>
            <a:endParaRPr lang="en-US" sz="1600" b="1">
              <a:ea typeface="+mn-lt"/>
              <a:cs typeface="+mn-lt"/>
            </a:endParaRPr>
          </a:p>
          <a:p>
            <a:pPr marL="285750" indent="-285750">
              <a:buFont typeface="Arial" panose="020B0604020202020204" pitchFamily="34" charset="0"/>
              <a:buChar char="•"/>
            </a:pPr>
            <a:r>
              <a:rPr lang="en-US">
                <a:ea typeface="+mn-lt"/>
                <a:cs typeface="+mn-lt"/>
              </a:rPr>
              <a:t>Inventory will be listed by vaccine name and age designation, </a:t>
            </a:r>
            <a:r>
              <a:rPr lang="en-US" i="1">
                <a:ea typeface="+mn-lt"/>
                <a:cs typeface="+mn-lt"/>
              </a:rPr>
              <a:t>not</a:t>
            </a:r>
            <a:r>
              <a:rPr lang="en-US">
                <a:ea typeface="+mn-lt"/>
                <a:cs typeface="+mn-lt"/>
              </a:rPr>
              <a:t> cap color.</a:t>
            </a:r>
            <a:endParaRPr lang="en-US">
              <a:cs typeface="Arial" panose="020B0604020202020204"/>
            </a:endParaRPr>
          </a:p>
          <a:p>
            <a:pPr marL="342900" indent="-342900">
              <a:buFont typeface="Arial"/>
              <a:buChar char="•"/>
            </a:pPr>
            <a:endParaRPr lang="en-US">
              <a:cs typeface="Arial" panose="020B0604020202020204"/>
            </a:endParaRPr>
          </a:p>
          <a:p>
            <a:pPr marL="342900" indent="-342900">
              <a:buFont typeface="Arial"/>
              <a:buChar char="•"/>
            </a:pPr>
            <a:r>
              <a:rPr lang="en-US">
                <a:cs typeface="Arial" panose="020B0604020202020204"/>
              </a:rPr>
              <a:t>Training Videos and Guides: </a:t>
            </a:r>
          </a:p>
          <a:p>
            <a:pPr marL="800100" lvl="1" indent="-342900">
              <a:buFont typeface="Arial"/>
              <a:buChar char="•"/>
            </a:pPr>
            <a:r>
              <a:rPr lang="en-US">
                <a:ea typeface="+mn-lt"/>
                <a:cs typeface="+mn-lt"/>
                <a:hlinkClick r:id="rId3"/>
              </a:rPr>
              <a:t>https://www.vaccines.gov/covid-provider-resources/</a:t>
            </a:r>
            <a:r>
              <a:rPr lang="en-US">
                <a:ea typeface="+mn-lt"/>
                <a:cs typeface="+mn-lt"/>
              </a:rPr>
              <a:t> </a:t>
            </a:r>
            <a:endParaRPr lang="en-US">
              <a:cs typeface="Arial" panose="020B0604020202020204"/>
            </a:endParaRPr>
          </a:p>
          <a:p>
            <a:pPr lvl="1"/>
            <a:endParaRPr lang="en-US">
              <a:cs typeface="Arial" panose="020B0604020202020204"/>
            </a:endParaRPr>
          </a:p>
          <a:p>
            <a:pPr marL="342900" indent="-342900">
              <a:buFont typeface="Arial"/>
              <a:buChar char="•"/>
            </a:pPr>
            <a:r>
              <a:rPr lang="en-US">
                <a:cs typeface="Arial" panose="020B0604020202020204"/>
              </a:rPr>
              <a:t>Step By Step Instructions: </a:t>
            </a:r>
          </a:p>
          <a:p>
            <a:pPr marL="800100" lvl="1" indent="-342900">
              <a:buFont typeface="Arial"/>
              <a:buChar char="•"/>
            </a:pPr>
            <a:r>
              <a:rPr lang="en-US">
                <a:ea typeface="+mn-lt"/>
                <a:cs typeface="+mn-lt"/>
                <a:hlinkClick r:id="rId4"/>
              </a:rPr>
              <a:t>https://www.vaccines.gov/resources/QSG.for.Add.Vaccine.Flow_Clean_06_04_21_FINAL.pdf</a:t>
            </a:r>
            <a:r>
              <a:rPr lang="en-US">
                <a:ea typeface="+mn-lt"/>
                <a:cs typeface="+mn-lt"/>
              </a:rPr>
              <a:t> </a:t>
            </a:r>
          </a:p>
          <a:p>
            <a:pPr marL="800100" lvl="1" indent="-342900">
              <a:buFont typeface="Arial"/>
              <a:buChar char="•"/>
            </a:pPr>
            <a:endParaRPr lang="en-US">
              <a:ea typeface="+mn-lt"/>
              <a:cs typeface="+mn-lt"/>
            </a:endParaRPr>
          </a:p>
          <a:p>
            <a:pPr marL="800100" lvl="1" indent="-342900">
              <a:buFont typeface="Arial"/>
              <a:buChar char="•"/>
            </a:pPr>
            <a:r>
              <a:rPr lang="en-US">
                <a:ea typeface="+mn-lt"/>
                <a:cs typeface="+mn-lt"/>
              </a:rPr>
              <a:t>For assistance in updating Vaccine Finder or OSIIS please call Immunization Services at (405) 426-8580.</a:t>
            </a:r>
          </a:p>
          <a:p>
            <a:pPr marL="800100" lvl="1" indent="-342900">
              <a:buFont typeface="Arial"/>
              <a:buChar char="•"/>
            </a:pPr>
            <a:endParaRPr lang="en-US" sz="2000">
              <a:ea typeface="+mn-lt"/>
              <a:cs typeface="+mn-lt"/>
            </a:endParaRPr>
          </a:p>
        </p:txBody>
      </p:sp>
      <p:pic>
        <p:nvPicPr>
          <p:cNvPr id="7" name="Picture 7">
            <a:extLst>
              <a:ext uri="{FF2B5EF4-FFF2-40B4-BE49-F238E27FC236}">
                <a16:creationId xmlns:a16="http://schemas.microsoft.com/office/drawing/2014/main" id="{CEC2CC38-341D-47F3-91FF-7E191467D4E3}"/>
              </a:ext>
            </a:extLst>
          </p:cNvPr>
          <p:cNvPicPr>
            <a:picLocks noChangeAspect="1"/>
          </p:cNvPicPr>
          <p:nvPr/>
        </p:nvPicPr>
        <p:blipFill>
          <a:blip r:embed="rId5"/>
          <a:stretch>
            <a:fillRect/>
          </a:stretch>
        </p:blipFill>
        <p:spPr>
          <a:xfrm>
            <a:off x="8819096" y="2038890"/>
            <a:ext cx="3209757" cy="4512457"/>
          </a:xfrm>
          <a:prstGeom prst="rect">
            <a:avLst/>
          </a:prstGeom>
        </p:spPr>
      </p:pic>
    </p:spTree>
    <p:extLst>
      <p:ext uri="{BB962C8B-B14F-4D97-AF65-F5344CB8AC3E}">
        <p14:creationId xmlns:p14="http://schemas.microsoft.com/office/powerpoint/2010/main" val="861625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rgbClr val="FFFFFF"/>
                </a:solidFill>
                <a:cs typeface="Arial"/>
              </a:rPr>
              <a:t>Wastage</a:t>
            </a: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17</a:t>
            </a:fld>
            <a:endParaRPr lang="en-US" sz="1200"/>
          </a:p>
        </p:txBody>
      </p:sp>
      <p:sp>
        <p:nvSpPr>
          <p:cNvPr id="3" name="TextBox 2">
            <a:extLst>
              <a:ext uri="{FF2B5EF4-FFF2-40B4-BE49-F238E27FC236}">
                <a16:creationId xmlns:a16="http://schemas.microsoft.com/office/drawing/2014/main" id="{96B36CD3-ADC6-4D4C-986F-7C8C0752D641}"/>
              </a:ext>
            </a:extLst>
          </p:cNvPr>
          <p:cNvSpPr txBox="1"/>
          <p:nvPr/>
        </p:nvSpPr>
        <p:spPr>
          <a:xfrm>
            <a:off x="725882" y="1985196"/>
            <a:ext cx="6404180" cy="40164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mn-lt"/>
                <a:cs typeface="+mn-lt"/>
              </a:rPr>
              <a:t>Do not return unused, open, spoiled, or expired COVID19</a:t>
            </a:r>
            <a:endParaRPr lang="en-US" sz="1700">
              <a:cs typeface="Arial" panose="020B0604020202020204"/>
            </a:endParaRPr>
          </a:p>
          <a:p>
            <a:r>
              <a:rPr lang="en-US" sz="1700">
                <a:ea typeface="+mn-lt"/>
                <a:cs typeface="+mn-lt"/>
              </a:rPr>
              <a:t>vaccines to manufacturers, distributors, OSDH, or CHD.</a:t>
            </a:r>
          </a:p>
          <a:p>
            <a:endParaRPr lang="en-US" sz="1700">
              <a:ea typeface="+mn-lt"/>
              <a:cs typeface="+mn-lt"/>
            </a:endParaRPr>
          </a:p>
          <a:p>
            <a:r>
              <a:rPr lang="en-US" sz="1700">
                <a:ea typeface="+mn-lt"/>
                <a:cs typeface="+mn-lt"/>
              </a:rPr>
              <a:t>Discard all expired, wasted, and opened vials in the sharps container at the end of each day. Do not put open vials back into the fridge: adjust in OSIIS and discard at the end of the day.</a:t>
            </a:r>
            <a:endParaRPr lang="en-US" sz="1700">
              <a:cs typeface="Arial"/>
            </a:endParaRPr>
          </a:p>
          <a:p>
            <a:endParaRPr lang="en-US" sz="1700">
              <a:ea typeface="+mn-lt"/>
              <a:cs typeface="+mn-lt"/>
            </a:endParaRPr>
          </a:p>
          <a:p>
            <a:r>
              <a:rPr lang="en-US" sz="1700">
                <a:ea typeface="+mn-lt"/>
                <a:cs typeface="+mn-lt"/>
              </a:rPr>
              <a:t>COVID-19 vaccine program requirements include reporting wastage (unused, open, spoiled, or expired) into OSIIS. Please follow the Wastage tip sheet to report COVID-19 vaccine wastage. </a:t>
            </a:r>
          </a:p>
          <a:p>
            <a:endParaRPr lang="en-US" sz="1700">
              <a:ea typeface="+mn-lt"/>
              <a:cs typeface="+mn-lt"/>
            </a:endParaRPr>
          </a:p>
          <a:p>
            <a:r>
              <a:rPr lang="en-US" sz="1700">
                <a:ea typeface="+mn-lt"/>
                <a:cs typeface="+mn-lt"/>
              </a:rPr>
              <a:t>After recording, the vaccine must be disposed in accordance with Oklahoma regulations and processes to dispose of regulated medical waste. </a:t>
            </a:r>
            <a:endParaRPr lang="en-US" sz="1700">
              <a:cs typeface="Arial" panose="020B0604020202020204"/>
            </a:endParaRPr>
          </a:p>
        </p:txBody>
      </p:sp>
      <p:pic>
        <p:nvPicPr>
          <p:cNvPr id="5" name="Picture 9" descr="Screenshot of OSIIS showing vaccination wasted process." title="Wastage">
            <a:extLst>
              <a:ext uri="{FF2B5EF4-FFF2-40B4-BE49-F238E27FC236}">
                <a16:creationId xmlns:a16="http://schemas.microsoft.com/office/drawing/2014/main" id="{1C29EC64-39B4-45B5-A6A6-D62648AB57F5}"/>
              </a:ext>
            </a:extLst>
          </p:cNvPr>
          <p:cNvPicPr>
            <a:picLocks noChangeAspect="1"/>
          </p:cNvPicPr>
          <p:nvPr/>
        </p:nvPicPr>
        <p:blipFill rotWithShape="1">
          <a:blip r:embed="rId3"/>
          <a:srcRect l="54321" t="32713" r="353" b="12403"/>
          <a:stretch/>
        </p:blipFill>
        <p:spPr>
          <a:xfrm>
            <a:off x="7322767" y="2504101"/>
            <a:ext cx="4798599" cy="3275070"/>
          </a:xfrm>
          <a:prstGeom prst="rect">
            <a:avLst/>
          </a:prstGeom>
        </p:spPr>
      </p:pic>
    </p:spTree>
    <p:extLst>
      <p:ext uri="{BB962C8B-B14F-4D97-AF65-F5344CB8AC3E}">
        <p14:creationId xmlns:p14="http://schemas.microsoft.com/office/powerpoint/2010/main" val="2125794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C69D-EED9-435C-A611-A379B76A24EC}"/>
              </a:ext>
            </a:extLst>
          </p:cNvPr>
          <p:cNvSpPr>
            <a:spLocks noGrp="1"/>
          </p:cNvSpPr>
          <p:nvPr>
            <p:ph type="title"/>
          </p:nvPr>
        </p:nvSpPr>
        <p:spPr/>
        <p:txBody>
          <a:bodyPr/>
          <a:lstStyle/>
          <a:p>
            <a:r>
              <a:rPr lang="en-US">
                <a:cs typeface="Arial"/>
              </a:rPr>
              <a:t>Updated Pfizer Data Logger: Controlant SAGA Logger</a:t>
            </a:r>
            <a:endParaRPr lang="en-US"/>
          </a:p>
        </p:txBody>
      </p:sp>
      <p:sp>
        <p:nvSpPr>
          <p:cNvPr id="3" name="Content Placeholder 2">
            <a:extLst>
              <a:ext uri="{FF2B5EF4-FFF2-40B4-BE49-F238E27FC236}">
                <a16:creationId xmlns:a16="http://schemas.microsoft.com/office/drawing/2014/main" id="{6D0CD209-09DD-4DC5-BE1E-50EA088D922C}"/>
              </a:ext>
            </a:extLst>
          </p:cNvPr>
          <p:cNvSpPr>
            <a:spLocks noGrp="1"/>
          </p:cNvSpPr>
          <p:nvPr>
            <p:ph idx="1"/>
          </p:nvPr>
        </p:nvSpPr>
        <p:spPr>
          <a:xfrm>
            <a:off x="241300" y="1025351"/>
            <a:ext cx="5600700" cy="5164138"/>
          </a:xfrm>
        </p:spPr>
        <p:txBody>
          <a:bodyPr vert="horz" lIns="0" tIns="45720" rIns="91440" bIns="45720" rtlCol="0" anchor="t">
            <a:noAutofit/>
          </a:bodyPr>
          <a:lstStyle/>
          <a:p>
            <a:r>
              <a:rPr lang="en-US">
                <a:cs typeface="Arial"/>
              </a:rPr>
              <a:t>Pfizer vaccine shippers are transitioning to an updated data logger from Controlant called "SAGA Logger."</a:t>
            </a:r>
          </a:p>
          <a:p>
            <a:r>
              <a:rPr lang="en-US">
                <a:cs typeface="Arial"/>
              </a:rPr>
              <a:t>The SAGA Logger will provide improved performance for monitoring and reporting during shipment.</a:t>
            </a:r>
          </a:p>
          <a:p>
            <a:r>
              <a:rPr lang="en-US">
                <a:cs typeface="Arial"/>
              </a:rPr>
              <a:t>The </a:t>
            </a:r>
            <a:r>
              <a:rPr lang="en-US">
                <a:ea typeface="+mn-lt"/>
                <a:cs typeface="+mn-lt"/>
              </a:rPr>
              <a:t>interactive LCD tracker display shows current temperatures and the minimum and maximum temperatures of the shipper contents during transit.</a:t>
            </a:r>
            <a:endParaRPr lang="en-US">
              <a:cs typeface="Arial"/>
            </a:endParaRPr>
          </a:p>
          <a:p>
            <a:r>
              <a:rPr lang="en-US">
                <a:ea typeface="+mn-lt"/>
                <a:cs typeface="+mn-lt"/>
              </a:rPr>
              <a:t>The new SAGA Logger is slightly larger in size, and, as with the previous logger, requires return shipping in the packaging materials provided with your order.  </a:t>
            </a:r>
            <a:endParaRPr lang="en-US">
              <a:cs typeface="Arial"/>
            </a:endParaRPr>
          </a:p>
          <a:p>
            <a:r>
              <a:rPr lang="en-US">
                <a:cs typeface="Arial"/>
              </a:rPr>
              <a:t>Key improvements to this device include:</a:t>
            </a:r>
          </a:p>
          <a:p>
            <a:pPr marL="438785" lvl="1"/>
            <a:r>
              <a:rPr lang="en-US" sz="1400">
                <a:ea typeface="+mn-lt"/>
                <a:cs typeface="+mn-lt"/>
              </a:rPr>
              <a:t>Enhanced location accuracy with Wi-Fi. </a:t>
            </a:r>
            <a:endParaRPr lang="en-US" sz="1400">
              <a:cs typeface="Arial"/>
            </a:endParaRPr>
          </a:p>
          <a:p>
            <a:pPr marL="438785" lvl="1"/>
            <a:r>
              <a:rPr lang="en-US" sz="1400">
                <a:ea typeface="+mn-lt"/>
                <a:cs typeface="+mn-lt"/>
              </a:rPr>
              <a:t>Utilization of the 4G cellular network. </a:t>
            </a:r>
            <a:endParaRPr lang="en-US" sz="1400">
              <a:cs typeface="Arial" panose="020B0604020202020204"/>
            </a:endParaRPr>
          </a:p>
          <a:p>
            <a:pPr marL="438785" lvl="1"/>
            <a:r>
              <a:rPr lang="en-US" sz="1400">
                <a:ea typeface="+mn-lt"/>
                <a:cs typeface="+mn-lt"/>
              </a:rPr>
              <a:t>Interactive LCD display with an improved user interface. </a:t>
            </a:r>
            <a:endParaRPr lang="en-US" sz="1400">
              <a:cs typeface="Arial" panose="020B0604020202020204"/>
            </a:endParaRPr>
          </a:p>
          <a:p>
            <a:pPr marL="438785" lvl="1"/>
            <a:r>
              <a:rPr lang="en-US" sz="1400">
                <a:ea typeface="+mn-lt"/>
                <a:cs typeface="+mn-lt"/>
              </a:rPr>
              <a:t>150 days of backup storage when no cloud is available. </a:t>
            </a:r>
            <a:endParaRPr lang="en-US" sz="1400">
              <a:cs typeface="Arial" panose="020B0604020202020204"/>
            </a:endParaRPr>
          </a:p>
          <a:p>
            <a:pPr marL="438785" lvl="1"/>
            <a:r>
              <a:rPr lang="en-US" sz="1400">
                <a:ea typeface="+mn-lt"/>
                <a:cs typeface="+mn-lt"/>
              </a:rPr>
              <a:t>Longer battery life. </a:t>
            </a:r>
            <a:endParaRPr lang="en-US" sz="1400">
              <a:cs typeface="Arial" panose="020B0604020202020204"/>
            </a:endParaRPr>
          </a:p>
          <a:p>
            <a:pPr marL="438785" lvl="1"/>
            <a:r>
              <a:rPr lang="en-US" sz="1400">
                <a:ea typeface="+mn-lt"/>
                <a:cs typeface="+mn-lt"/>
              </a:rPr>
              <a:t>Improved data transmission capability. </a:t>
            </a:r>
            <a:endParaRPr lang="en-US" sz="1400">
              <a:cs typeface="Arial" panose="020B0604020202020204"/>
            </a:endParaRPr>
          </a:p>
          <a:p>
            <a:pPr marL="438785" lvl="1"/>
            <a:endParaRPr lang="en-US">
              <a:cs typeface="Arial"/>
            </a:endParaRPr>
          </a:p>
        </p:txBody>
      </p:sp>
      <p:sp>
        <p:nvSpPr>
          <p:cNvPr id="4" name="Slide Number Placeholder 3">
            <a:extLst>
              <a:ext uri="{FF2B5EF4-FFF2-40B4-BE49-F238E27FC236}">
                <a16:creationId xmlns:a16="http://schemas.microsoft.com/office/drawing/2014/main" id="{C0EE157D-ABFE-4E97-A472-E6D1B929275B}"/>
              </a:ext>
            </a:extLst>
          </p:cNvPr>
          <p:cNvSpPr>
            <a:spLocks noGrp="1"/>
          </p:cNvSpPr>
          <p:nvPr>
            <p:ph type="sldNum" sz="quarter" idx="12"/>
          </p:nvPr>
        </p:nvSpPr>
        <p:spPr/>
        <p:txBody>
          <a:bodyPr/>
          <a:lstStyle/>
          <a:p>
            <a:fld id="{DB7DDC46-2E90-8640-BEFE-F54DCCD857ED}" type="slidenum">
              <a:rPr lang="en-US" smtClean="0"/>
              <a:t>18</a:t>
            </a:fld>
            <a:endParaRPr lang="en-US"/>
          </a:p>
        </p:txBody>
      </p:sp>
      <p:pic>
        <p:nvPicPr>
          <p:cNvPr id="7" name="Picture 7">
            <a:extLst>
              <a:ext uri="{FF2B5EF4-FFF2-40B4-BE49-F238E27FC236}">
                <a16:creationId xmlns:a16="http://schemas.microsoft.com/office/drawing/2014/main" id="{1DD09F7A-F374-4B57-92AF-EC1AD5B1E134}"/>
              </a:ext>
            </a:extLst>
          </p:cNvPr>
          <p:cNvPicPr>
            <a:picLocks noGrp="1" noChangeAspect="1"/>
          </p:cNvPicPr>
          <p:nvPr>
            <p:ph idx="13"/>
          </p:nvPr>
        </p:nvPicPr>
        <p:blipFill>
          <a:blip r:embed="rId3"/>
          <a:stretch>
            <a:fillRect/>
          </a:stretch>
        </p:blipFill>
        <p:spPr>
          <a:xfrm>
            <a:off x="6011862" y="1519857"/>
            <a:ext cx="5591175" cy="4352925"/>
          </a:xfrm>
        </p:spPr>
      </p:pic>
      <p:sp>
        <p:nvSpPr>
          <p:cNvPr id="5" name="Footer Placeholder 4">
            <a:extLst>
              <a:ext uri="{FF2B5EF4-FFF2-40B4-BE49-F238E27FC236}">
                <a16:creationId xmlns:a16="http://schemas.microsoft.com/office/drawing/2014/main" id="{468AFA87-2D56-415F-8523-45D1D955D3DC}"/>
              </a:ext>
            </a:extLst>
          </p:cNvPr>
          <p:cNvSpPr>
            <a:spLocks noGrp="1"/>
          </p:cNvSpPr>
          <p:nvPr>
            <p:ph type="ftr" sz="quarter" idx="14"/>
          </p:nvPr>
        </p:nvSpPr>
        <p:spPr/>
        <p:txBody>
          <a:bodyPr/>
          <a:lstStyle/>
          <a:p>
            <a:r>
              <a:rPr lang="en-US"/>
              <a:t>Oklahoma State Department of Health</a:t>
            </a:r>
          </a:p>
        </p:txBody>
      </p:sp>
    </p:spTree>
    <p:extLst>
      <p:ext uri="{BB962C8B-B14F-4D97-AF65-F5344CB8AC3E}">
        <p14:creationId xmlns:p14="http://schemas.microsoft.com/office/powerpoint/2010/main" val="1511241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51A9CD-CD22-AEE3-3897-CB20593B03F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lnSpc>
                <a:spcPct val="90000"/>
              </a:lnSpc>
            </a:pPr>
            <a:r>
              <a:rPr lang="en-US" sz="3200" kern="1200">
                <a:solidFill>
                  <a:schemeClr val="bg1"/>
                </a:solidFill>
                <a:latin typeface="+mj-lt"/>
                <a:ea typeface="+mj-ea"/>
                <a:cs typeface="+mj-cs"/>
              </a:rPr>
              <a:t>Pfizer Expiry Information</a:t>
            </a:r>
          </a:p>
        </p:txBody>
      </p:sp>
      <p:pic>
        <p:nvPicPr>
          <p:cNvPr id="6" name="Picture 6" descr="Table&#10;&#10;Description automatically generated">
            <a:extLst>
              <a:ext uri="{FF2B5EF4-FFF2-40B4-BE49-F238E27FC236}">
                <a16:creationId xmlns:a16="http://schemas.microsoft.com/office/drawing/2014/main" id="{FC7372C6-2E93-5878-EE39-932B0C4EE6B8}"/>
              </a:ext>
            </a:extLst>
          </p:cNvPr>
          <p:cNvPicPr>
            <a:picLocks noChangeAspect="1"/>
          </p:cNvPicPr>
          <p:nvPr/>
        </p:nvPicPr>
        <p:blipFill rotWithShape="1">
          <a:blip r:embed="rId2"/>
          <a:srcRect t="1657" r="-1" b="11504"/>
          <a:stretch/>
        </p:blipFill>
        <p:spPr>
          <a:xfrm>
            <a:off x="643467" y="1842247"/>
            <a:ext cx="10905066" cy="4060158"/>
          </a:xfrm>
          <a:prstGeom prst="rect">
            <a:avLst/>
          </a:prstGeom>
        </p:spPr>
      </p:pic>
      <p:sp>
        <p:nvSpPr>
          <p:cNvPr id="5" name="Footer Placeholder 4">
            <a:extLst>
              <a:ext uri="{FF2B5EF4-FFF2-40B4-BE49-F238E27FC236}">
                <a16:creationId xmlns:a16="http://schemas.microsoft.com/office/drawing/2014/main" id="{78AEC0BC-D35E-3FD3-E3CE-F38F95C16B7C}"/>
              </a:ext>
            </a:extLst>
          </p:cNvPr>
          <p:cNvSpPr>
            <a:spLocks noGrp="1"/>
          </p:cNvSpPr>
          <p:nvPr>
            <p:ph type="ftr" sz="quarter" idx="13"/>
          </p:nvPr>
        </p:nvSpPr>
        <p:spPr>
          <a:xfrm>
            <a:off x="3444949" y="6356350"/>
            <a:ext cx="4708451" cy="365125"/>
          </a:xfrm>
        </p:spPr>
        <p:txBody>
          <a:bodyPr vert="horz" lIns="91440" tIns="45720" rIns="91440" bIns="45720" rtlCol="0" anchor="ctr">
            <a:normAutofit/>
          </a:bodyPr>
          <a:lstStyle/>
          <a:p>
            <a:pPr algn="ctr">
              <a:lnSpc>
                <a:spcPct val="90000"/>
              </a:lnSpc>
              <a:spcAft>
                <a:spcPts val="600"/>
              </a:spcAft>
              <a:defRPr/>
            </a:pPr>
            <a:r>
              <a:rPr lang="en-US" kern="1200">
                <a:solidFill>
                  <a:schemeClr val="tx1">
                    <a:tint val="75000"/>
                  </a:schemeClr>
                </a:solidFill>
                <a:latin typeface="+mn-lt"/>
                <a:ea typeface="+mn-ea"/>
                <a:cs typeface="+mn-cs"/>
              </a:rPr>
              <a:t>Oklahoma State Department of Health | </a:t>
            </a:r>
            <a:r>
              <a:rPr lang="en-US" sz="1000">
                <a:solidFill>
                  <a:schemeClr val="tx1">
                    <a:tint val="75000"/>
                  </a:schemeClr>
                </a:solidFill>
              </a:rPr>
              <a:t>COVID-19 Vaccine Provider Call </a:t>
            </a:r>
            <a:endParaRPr lang="en-US" kern="1200">
              <a:solidFill>
                <a:schemeClr val="tx1">
                  <a:tint val="75000"/>
                </a:schemeClr>
              </a:solidFill>
              <a:latin typeface="+mn-lt"/>
              <a:ea typeface="+mn-ea"/>
              <a:cs typeface="+mn-cs"/>
            </a:endParaRPr>
          </a:p>
        </p:txBody>
      </p:sp>
      <p:sp>
        <p:nvSpPr>
          <p:cNvPr id="4" name="Slide Number Placeholder 3">
            <a:extLst>
              <a:ext uri="{FF2B5EF4-FFF2-40B4-BE49-F238E27FC236}">
                <a16:creationId xmlns:a16="http://schemas.microsoft.com/office/drawing/2014/main" id="{7AF45889-84DC-81E6-0E9A-A5637D51CA2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B7DDC46-2E90-8640-BEFE-F54DCCD857ED}" type="slidenum">
              <a:rPr lang="en-US" sz="1200"/>
              <a:pPr>
                <a:spcAft>
                  <a:spcPts val="600"/>
                </a:spcAft>
                <a:defRPr/>
              </a:pPr>
              <a:t>19</a:t>
            </a:fld>
            <a:endParaRPr lang="en-US" sz="1200"/>
          </a:p>
        </p:txBody>
      </p:sp>
    </p:spTree>
    <p:extLst>
      <p:ext uri="{BB962C8B-B14F-4D97-AF65-F5344CB8AC3E}">
        <p14:creationId xmlns:p14="http://schemas.microsoft.com/office/powerpoint/2010/main" val="3760493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3" name="Rectangle 12">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3618" y="853979"/>
            <a:ext cx="4008586" cy="4680583"/>
          </a:xfrm>
        </p:spPr>
        <p:txBody>
          <a:bodyPr vert="horz" lIns="91440" tIns="45720" rIns="91440" bIns="45720" rtlCol="0" anchor="ctr">
            <a:normAutofit/>
          </a:bodyPr>
          <a:lstStyle/>
          <a:p>
            <a:pPr>
              <a:lnSpc>
                <a:spcPct val="90000"/>
              </a:lnSpc>
            </a:pPr>
            <a:r>
              <a:rPr lang="en-US" sz="5200">
                <a:solidFill>
                  <a:schemeClr val="tx1"/>
                </a:solidFill>
              </a:rPr>
              <a:t> Agenda</a:t>
            </a:r>
          </a:p>
        </p:txBody>
      </p:sp>
      <p:sp>
        <p:nvSpPr>
          <p:cNvPr id="3" name="Content Placeholder 2"/>
          <p:cNvSpPr>
            <a:spLocks noGrp="1"/>
          </p:cNvSpPr>
          <p:nvPr>
            <p:ph idx="1"/>
          </p:nvPr>
        </p:nvSpPr>
        <p:spPr>
          <a:xfrm>
            <a:off x="5168541" y="2026020"/>
            <a:ext cx="6058195" cy="4708461"/>
          </a:xfrm>
        </p:spPr>
        <p:txBody>
          <a:bodyPr vert="horz" lIns="91440" tIns="45720" rIns="91440" bIns="45720" rtlCol="0" anchor="ctr">
            <a:normAutofit/>
          </a:bodyPr>
          <a:lstStyle/>
          <a:p>
            <a:pPr marL="0" indent="0">
              <a:lnSpc>
                <a:spcPct val="90000"/>
              </a:lnSpc>
              <a:buNone/>
            </a:pPr>
            <a:endParaRPr lang="en-US" sz="2000">
              <a:cs typeface="Arial"/>
            </a:endParaRPr>
          </a:p>
          <a:p>
            <a:r>
              <a:rPr lang="en-US" sz="2000">
                <a:ea typeface="+mn-lt"/>
                <a:cs typeface="+mn-lt"/>
              </a:rPr>
              <a:t>State Data / COVID Administration Guidance </a:t>
            </a:r>
            <a:endParaRPr lang="en-US">
              <a:ea typeface="+mn-lt"/>
              <a:cs typeface="+mn-lt"/>
            </a:endParaRPr>
          </a:p>
          <a:p>
            <a:r>
              <a:rPr lang="en-US" sz="2000">
                <a:ea typeface="+mn-lt"/>
                <a:cs typeface="+mn-lt"/>
              </a:rPr>
              <a:t>COVID-19 Vaccine Ordering Update</a:t>
            </a:r>
          </a:p>
          <a:p>
            <a:r>
              <a:rPr lang="en-US" sz="2000">
                <a:ea typeface="+mn-lt"/>
                <a:cs typeface="+mn-lt"/>
              </a:rPr>
              <a:t>Vaccine Ordering &amp; Distribution</a:t>
            </a:r>
          </a:p>
          <a:p>
            <a:r>
              <a:rPr lang="en-US" sz="2000">
                <a:cs typeface="Arial"/>
              </a:rPr>
              <a:t>OSIIS Updates</a:t>
            </a:r>
          </a:p>
          <a:p>
            <a:r>
              <a:rPr lang="en-US" sz="2000">
                <a:cs typeface="Arial"/>
              </a:rPr>
              <a:t>Monthly Spotlight feat. Dr. Eve Switzer</a:t>
            </a:r>
          </a:p>
          <a:p>
            <a:pPr lvl="1"/>
            <a:r>
              <a:rPr lang="en-US" sz="1800" i="1">
                <a:cs typeface="Arial"/>
              </a:rPr>
              <a:t>Tips for Addressing Vaccine Hesitancy</a:t>
            </a:r>
          </a:p>
          <a:p>
            <a:endParaRPr lang="en-US" sz="2000">
              <a:ea typeface="+mn-lt"/>
              <a:cs typeface="+mn-lt"/>
            </a:endParaRPr>
          </a:p>
          <a:p>
            <a:pPr marL="0" indent="0">
              <a:buNone/>
            </a:pPr>
            <a:endParaRPr lang="en-US" sz="2000">
              <a:cs typeface="Arial"/>
            </a:endParaRPr>
          </a:p>
          <a:p>
            <a:pPr marL="0" indent="0">
              <a:buNone/>
            </a:pPr>
            <a:endParaRPr lang="en-US" sz="2000">
              <a:cs typeface="Arial"/>
            </a:endParaRPr>
          </a:p>
          <a:p>
            <a:endParaRPr lang="en-US" sz="2000">
              <a:cs typeface="Arial"/>
            </a:endParaRPr>
          </a:p>
          <a:p>
            <a:pPr marL="0" indent="0">
              <a:buNone/>
            </a:pPr>
            <a:endParaRPr lang="en-US" sz="2000">
              <a:cs typeface="Arial"/>
            </a:endParaRPr>
          </a:p>
          <a:p>
            <a:pPr>
              <a:lnSpc>
                <a:spcPct val="90000"/>
              </a:lnSpc>
            </a:pPr>
            <a:endParaRPr lang="en-US" sz="2000">
              <a:cs typeface="Arial"/>
            </a:endParaRPr>
          </a:p>
          <a:p>
            <a:pPr marL="0" indent="0">
              <a:lnSpc>
                <a:spcPct val="90000"/>
              </a:lnSpc>
              <a:buNone/>
            </a:pPr>
            <a:endParaRPr lang="en-US" sz="2000">
              <a:cs typeface="Arial"/>
            </a:endParaRPr>
          </a:p>
        </p:txBody>
      </p:sp>
      <p:sp>
        <p:nvSpPr>
          <p:cNvPr id="5" name="Footer Placeholder 4"/>
          <p:cNvSpPr>
            <a:spLocks noGrp="1"/>
          </p:cNvSpPr>
          <p:nvPr>
            <p:ph type="ftr" sz="quarter" idx="13"/>
          </p:nvPr>
        </p:nvSpPr>
        <p:spPr>
          <a:xfrm>
            <a:off x="4038600" y="649224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2</a:t>
            </a:fld>
            <a:endParaRPr lang="en-US" sz="1200"/>
          </a:p>
        </p:txBody>
      </p:sp>
    </p:spTree>
    <p:extLst>
      <p:ext uri="{BB962C8B-B14F-4D97-AF65-F5344CB8AC3E}">
        <p14:creationId xmlns:p14="http://schemas.microsoft.com/office/powerpoint/2010/main" val="2749453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6" descr="Table&#10;&#10;Description automatically generated">
            <a:extLst>
              <a:ext uri="{FF2B5EF4-FFF2-40B4-BE49-F238E27FC236}">
                <a16:creationId xmlns:a16="http://schemas.microsoft.com/office/drawing/2014/main" id="{E78D34C9-A870-1B84-5C68-24C538AC6B38}"/>
              </a:ext>
            </a:extLst>
          </p:cNvPr>
          <p:cNvPicPr>
            <a:picLocks noGrp="1" noChangeAspect="1"/>
          </p:cNvPicPr>
          <p:nvPr>
            <p:ph idx="1"/>
          </p:nvPr>
        </p:nvPicPr>
        <p:blipFill rotWithShape="1">
          <a:blip r:embed="rId2"/>
          <a:srcRect r="3136"/>
          <a:stretch/>
        </p:blipFill>
        <p:spPr>
          <a:xfrm>
            <a:off x="665478" y="311490"/>
            <a:ext cx="10861043" cy="5855163"/>
          </a:xfrm>
          <a:prstGeom prst="rect">
            <a:avLst/>
          </a:prstGeom>
        </p:spPr>
      </p:pic>
      <p:sp>
        <p:nvSpPr>
          <p:cNvPr id="5" name="Footer Placeholder 4">
            <a:extLst>
              <a:ext uri="{FF2B5EF4-FFF2-40B4-BE49-F238E27FC236}">
                <a16:creationId xmlns:a16="http://schemas.microsoft.com/office/drawing/2014/main" id="{207C14E6-0256-510B-E7DD-F2F9A64BF91F}"/>
              </a:ext>
            </a:extLst>
          </p:cNvPr>
          <p:cNvSpPr>
            <a:spLocks noGrp="1"/>
          </p:cNvSpPr>
          <p:nvPr>
            <p:ph type="ftr" sz="quarter" idx="13"/>
          </p:nvPr>
        </p:nvSpPr>
        <p:spPr>
          <a:xfrm>
            <a:off x="3221665" y="6515390"/>
            <a:ext cx="4931735" cy="365125"/>
          </a:xfrm>
        </p:spPr>
        <p:txBody>
          <a:bodyPr vert="horz" lIns="91440" tIns="45720" rIns="91440" bIns="45720" rtlCol="0" anchor="ctr">
            <a:normAutofit/>
          </a:bodyPr>
          <a:lstStyle/>
          <a:p>
            <a:pPr algn="ctr">
              <a:lnSpc>
                <a:spcPct val="90000"/>
              </a:lnSpc>
              <a:spcAft>
                <a:spcPts val="600"/>
              </a:spcAft>
              <a:defRPr/>
            </a:pPr>
            <a:r>
              <a:rPr lang="en-US" kern="1200">
                <a:solidFill>
                  <a:schemeClr val="tx1">
                    <a:tint val="75000"/>
                    <a:alpha val="80000"/>
                  </a:schemeClr>
                </a:solidFill>
                <a:latin typeface="+mn-lt"/>
                <a:ea typeface="+mn-ea"/>
                <a:cs typeface="+mn-cs"/>
              </a:rPr>
              <a:t>Oklahoma State Department of Health | </a:t>
            </a:r>
            <a:r>
              <a:rPr lang="en-US" sz="1000">
                <a:solidFill>
                  <a:schemeClr val="tx1">
                    <a:tint val="75000"/>
                  </a:schemeClr>
                </a:solidFill>
              </a:rPr>
              <a:t>COVID-19 Vaccine Provider Call </a:t>
            </a:r>
            <a:endParaRPr lang="en-US" kern="1200">
              <a:solidFill>
                <a:schemeClr val="tx1">
                  <a:tint val="75000"/>
                  <a:alpha val="80000"/>
                </a:schemeClr>
              </a:solidFill>
              <a:latin typeface="+mn-lt"/>
              <a:ea typeface="+mn-ea"/>
              <a:cs typeface="+mn-cs"/>
            </a:endParaRPr>
          </a:p>
        </p:txBody>
      </p:sp>
      <p:sp>
        <p:nvSpPr>
          <p:cNvPr id="4" name="Slide Number Placeholder 3">
            <a:extLst>
              <a:ext uri="{FF2B5EF4-FFF2-40B4-BE49-F238E27FC236}">
                <a16:creationId xmlns:a16="http://schemas.microsoft.com/office/drawing/2014/main" id="{DB0C755D-693B-26F2-EAFC-17F878A22CFC}"/>
              </a:ext>
            </a:extLst>
          </p:cNvPr>
          <p:cNvSpPr>
            <a:spLocks noGrp="1"/>
          </p:cNvSpPr>
          <p:nvPr>
            <p:ph type="sldNum" sz="quarter" idx="12"/>
          </p:nvPr>
        </p:nvSpPr>
        <p:spPr>
          <a:xfrm>
            <a:off x="8610600" y="6515390"/>
            <a:ext cx="2743200" cy="365125"/>
          </a:xfrm>
        </p:spPr>
        <p:txBody>
          <a:bodyPr vert="horz" lIns="91440" tIns="45720" rIns="91440" bIns="45720" rtlCol="0" anchor="ctr">
            <a:normAutofit/>
          </a:bodyPr>
          <a:lstStyle/>
          <a:p>
            <a:pPr>
              <a:spcAft>
                <a:spcPts val="600"/>
              </a:spcAft>
              <a:defRPr/>
            </a:pPr>
            <a:fld id="{DB7DDC46-2E90-8640-BEFE-F54DCCD857ED}" type="slidenum">
              <a:rPr lang="en-US" sz="1200">
                <a:solidFill>
                  <a:schemeClr val="tx1">
                    <a:tint val="75000"/>
                    <a:alpha val="80000"/>
                  </a:schemeClr>
                </a:solidFill>
              </a:rPr>
              <a:pPr>
                <a:spcAft>
                  <a:spcPts val="600"/>
                </a:spcAft>
                <a:defRPr/>
              </a:pPr>
              <a:t>20</a:t>
            </a:fld>
            <a:endParaRPr lang="en-US" sz="1200">
              <a:solidFill>
                <a:schemeClr val="tx1">
                  <a:tint val="75000"/>
                  <a:alpha val="80000"/>
                </a:schemeClr>
              </a:solidFill>
            </a:endParaRPr>
          </a:p>
        </p:txBody>
      </p:sp>
    </p:spTree>
    <p:extLst>
      <p:ext uri="{BB962C8B-B14F-4D97-AF65-F5344CB8AC3E}">
        <p14:creationId xmlns:p14="http://schemas.microsoft.com/office/powerpoint/2010/main" val="192163003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330201" y="140433"/>
            <a:ext cx="11521829" cy="1569793"/>
          </a:xfrm>
        </p:spPr>
        <p:txBody>
          <a:bodyPr vert="horz" lIns="91440" tIns="45720" rIns="91440" bIns="45720" rtlCol="0" anchor="ctr">
            <a:normAutofit/>
          </a:bodyPr>
          <a:lstStyle/>
          <a:p>
            <a:pPr>
              <a:lnSpc>
                <a:spcPct val="90000"/>
              </a:lnSpc>
            </a:pPr>
            <a:r>
              <a:rPr lang="en-US" sz="4600">
                <a:solidFill>
                  <a:srgbClr val="FFFFFF"/>
                </a:solidFill>
                <a:cs typeface="Arial"/>
              </a:rPr>
              <a:t>Moderna and Janssen Expiration</a:t>
            </a: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21</a:t>
            </a:fld>
            <a:endParaRPr lang="en-US" sz="1200"/>
          </a:p>
        </p:txBody>
      </p:sp>
      <p:sp>
        <p:nvSpPr>
          <p:cNvPr id="3" name="TextBox 2">
            <a:extLst>
              <a:ext uri="{FF2B5EF4-FFF2-40B4-BE49-F238E27FC236}">
                <a16:creationId xmlns:a16="http://schemas.microsoft.com/office/drawing/2014/main" id="{96B36CD3-ADC6-4D4C-986F-7C8C0752D641}"/>
              </a:ext>
            </a:extLst>
          </p:cNvPr>
          <p:cNvSpPr txBox="1"/>
          <p:nvPr/>
        </p:nvSpPr>
        <p:spPr>
          <a:xfrm>
            <a:off x="196327" y="1679542"/>
            <a:ext cx="6367038"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panose="020B0604020202020204"/>
            </a:endParaRPr>
          </a:p>
          <a:p>
            <a:r>
              <a:rPr lang="en-US" sz="1700"/>
              <a:t>Important for </a:t>
            </a:r>
            <a:r>
              <a:rPr lang="en-US" sz="1700" u="sng"/>
              <a:t>all vaccines</a:t>
            </a:r>
            <a:r>
              <a:rPr lang="en-US" sz="1700"/>
              <a:t>:</a:t>
            </a:r>
            <a:endParaRPr lang="en-US" sz="1700">
              <a:cs typeface="Arial" panose="020B0604020202020204"/>
            </a:endParaRPr>
          </a:p>
          <a:p>
            <a:pPr marL="285750" indent="-285750">
              <a:buFont typeface="Arial"/>
              <a:buChar char="•"/>
            </a:pPr>
            <a:r>
              <a:rPr lang="en-US" sz="1700"/>
              <a:t>Check the expiration dates upon receiving vaccines. </a:t>
            </a:r>
            <a:endParaRPr lang="en-US" sz="1700">
              <a:cs typeface="Arial" panose="020B0604020202020204"/>
            </a:endParaRPr>
          </a:p>
          <a:p>
            <a:pPr marL="285750" indent="-285750">
              <a:buFont typeface="Arial"/>
              <a:buChar char="•"/>
            </a:pPr>
            <a:r>
              <a:rPr lang="en-US" sz="1700"/>
              <a:t>Due to increased studies about stability data, check the expiration date again later (before administering vaccines and during weekly reconciliation).</a:t>
            </a:r>
            <a:endParaRPr lang="en-US" sz="1700">
              <a:cs typeface="Arial" panose="020B0604020202020204"/>
            </a:endParaRPr>
          </a:p>
          <a:p>
            <a:pPr marL="285750" indent="-285750">
              <a:buFont typeface="Arial"/>
              <a:buChar char="•"/>
            </a:pPr>
            <a:r>
              <a:rPr lang="en-US" sz="1700"/>
              <a:t>Please note that Moderna expiration extensions only apply to vaccines that </a:t>
            </a:r>
            <a:r>
              <a:rPr lang="en-US" sz="1700" b="1" i="1"/>
              <a:t>have not been thawed or refrigerated. </a:t>
            </a:r>
            <a:endParaRPr lang="en-US" sz="1700" b="1" i="1">
              <a:cs typeface="Arial" panose="020B0604020202020204"/>
            </a:endParaRPr>
          </a:p>
          <a:p>
            <a:pPr marL="285750" indent="-285750">
              <a:buFont typeface="Arial"/>
              <a:buChar char="•"/>
            </a:pPr>
            <a:r>
              <a:rPr lang="en-US" sz="1700" b="1" i="1">
                <a:cs typeface="Arial" panose="020B0604020202020204"/>
              </a:rPr>
              <a:t>Reminder: Janssen should never be stored in the freezer or ultracold.</a:t>
            </a:r>
          </a:p>
          <a:p>
            <a:pPr marL="285750" indent="-285750">
              <a:buFont typeface="Arial"/>
              <a:buChar char="•"/>
            </a:pPr>
            <a:r>
              <a:rPr lang="en-US" sz="1700">
                <a:cs typeface="Arial"/>
              </a:rPr>
              <a:t>How to check expiration dates?</a:t>
            </a:r>
          </a:p>
          <a:p>
            <a:pPr marL="742950" lvl="1" indent="-285750">
              <a:buFont typeface="Arial"/>
              <a:buChar char="•"/>
            </a:pPr>
            <a:r>
              <a:rPr lang="en-US" sz="1700">
                <a:cs typeface="Arial"/>
              </a:rPr>
              <a:t>Scan QR code and it will take you to the website showing the expiration date.</a:t>
            </a:r>
          </a:p>
          <a:p>
            <a:pPr marL="742950" lvl="1" indent="-285750">
              <a:buFont typeface="Arial"/>
              <a:buChar char="•"/>
            </a:pPr>
            <a:r>
              <a:rPr lang="en-US" sz="1700"/>
              <a:t>Locate lot number on the package and type </a:t>
            </a:r>
            <a:endParaRPr lang="en-US" sz="1700">
              <a:cs typeface="Arial"/>
            </a:endParaRPr>
          </a:p>
          <a:p>
            <a:pPr lvl="1"/>
            <a:r>
              <a:rPr lang="en-US" sz="1700"/>
              <a:t>     into the website.</a:t>
            </a:r>
            <a:endParaRPr lang="en-US" sz="1700">
              <a:cs typeface="Arial" panose="020B0604020202020204"/>
            </a:endParaRPr>
          </a:p>
          <a:p>
            <a:pPr marL="1200150" lvl="2" indent="-285750">
              <a:buFont typeface="Arial"/>
              <a:buChar char="•"/>
            </a:pPr>
            <a:r>
              <a:rPr lang="en-US" sz="1700">
                <a:hlinkClick r:id="rId3"/>
              </a:rPr>
              <a:t>Janssen website</a:t>
            </a:r>
            <a:r>
              <a:rPr lang="en-US" sz="1700"/>
              <a:t>  </a:t>
            </a:r>
            <a:endParaRPr lang="en-US" sz="1700">
              <a:cs typeface="Arial" panose="020B0604020202020204"/>
            </a:endParaRPr>
          </a:p>
          <a:p>
            <a:pPr marL="1200150" lvl="2" indent="-285750">
              <a:buFont typeface="Arial"/>
              <a:buChar char="•"/>
            </a:pPr>
            <a:r>
              <a:rPr lang="en-US" sz="1700">
                <a:hlinkClick r:id="rId4"/>
              </a:rPr>
              <a:t>Moderna website</a:t>
            </a:r>
            <a:r>
              <a:rPr lang="en-US" sz="1700"/>
              <a:t> </a:t>
            </a:r>
            <a:br>
              <a:rPr lang="en-US"/>
            </a:br>
            <a:endParaRPr lang="en-US">
              <a:cs typeface="Arial" panose="020B0604020202020204"/>
            </a:endParaRPr>
          </a:p>
          <a:p>
            <a:pPr marL="742950" lvl="1" indent="-285750">
              <a:buFont typeface="Arial"/>
              <a:buChar char="•"/>
            </a:pPr>
            <a:endParaRPr lang="en-US">
              <a:cs typeface="Arial"/>
              <a:hlinkClick r:id="rId5"/>
            </a:endParaRPr>
          </a:p>
        </p:txBody>
      </p:sp>
      <p:pic>
        <p:nvPicPr>
          <p:cNvPr id="6" name="Picture 7" descr="An image of Pfizer, Modern, and J&amp;J/Janssen vials to locate the expiration date or QR code." title="Vaccine Expiration Dates">
            <a:extLst>
              <a:ext uri="{FF2B5EF4-FFF2-40B4-BE49-F238E27FC236}">
                <a16:creationId xmlns:a16="http://schemas.microsoft.com/office/drawing/2014/main" id="{0458C0B5-9AB6-4AE2-B782-C37CF086F254}"/>
              </a:ext>
            </a:extLst>
          </p:cNvPr>
          <p:cNvPicPr>
            <a:picLocks noChangeAspect="1"/>
          </p:cNvPicPr>
          <p:nvPr/>
        </p:nvPicPr>
        <p:blipFill>
          <a:blip r:embed="rId6"/>
          <a:stretch>
            <a:fillRect/>
          </a:stretch>
        </p:blipFill>
        <p:spPr>
          <a:xfrm>
            <a:off x="8084126" y="1916058"/>
            <a:ext cx="3505200" cy="4907790"/>
          </a:xfrm>
          <a:prstGeom prst="rect">
            <a:avLst/>
          </a:prstGeom>
        </p:spPr>
      </p:pic>
      <p:cxnSp>
        <p:nvCxnSpPr>
          <p:cNvPr id="8" name="Straight Arrow Connector 7">
            <a:extLst>
              <a:ext uri="{FF2B5EF4-FFF2-40B4-BE49-F238E27FC236}">
                <a16:creationId xmlns:a16="http://schemas.microsoft.com/office/drawing/2014/main" id="{C2351F7D-35DC-4713-8741-D069DFD399E7}"/>
              </a:ext>
            </a:extLst>
          </p:cNvPr>
          <p:cNvCxnSpPr/>
          <p:nvPr/>
        </p:nvCxnSpPr>
        <p:spPr>
          <a:xfrm>
            <a:off x="5795716" y="3681967"/>
            <a:ext cx="3796556" cy="64190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9" name="Picture 9" descr="Image showing how to locate lot number on the package website from scanning the QR code on vial." title="Vaccine Expiration Date">
            <a:extLst>
              <a:ext uri="{FF2B5EF4-FFF2-40B4-BE49-F238E27FC236}">
                <a16:creationId xmlns:a16="http://schemas.microsoft.com/office/drawing/2014/main" id="{999BF60F-AA59-4E0A-9270-AE3867744C67}"/>
              </a:ext>
            </a:extLst>
          </p:cNvPr>
          <p:cNvPicPr>
            <a:picLocks noChangeAspect="1"/>
          </p:cNvPicPr>
          <p:nvPr/>
        </p:nvPicPr>
        <p:blipFill rotWithShape="1">
          <a:blip r:embed="rId7"/>
          <a:srcRect l="2953" t="5759" r="4641" b="4188"/>
          <a:stretch/>
        </p:blipFill>
        <p:spPr>
          <a:xfrm>
            <a:off x="5709022" y="4850076"/>
            <a:ext cx="2366627" cy="1848325"/>
          </a:xfrm>
          <a:prstGeom prst="rect">
            <a:avLst/>
          </a:prstGeom>
        </p:spPr>
      </p:pic>
      <p:cxnSp>
        <p:nvCxnSpPr>
          <p:cNvPr id="11" name="Straight Arrow Connector 10">
            <a:extLst>
              <a:ext uri="{FF2B5EF4-FFF2-40B4-BE49-F238E27FC236}">
                <a16:creationId xmlns:a16="http://schemas.microsoft.com/office/drawing/2014/main" id="{C9256303-63A5-48F5-ABB4-7877D8FA46AA}"/>
              </a:ext>
            </a:extLst>
          </p:cNvPr>
          <p:cNvCxnSpPr>
            <a:cxnSpLocks/>
          </p:cNvCxnSpPr>
          <p:nvPr/>
        </p:nvCxnSpPr>
        <p:spPr>
          <a:xfrm>
            <a:off x="3862176" y="4928706"/>
            <a:ext cx="2105850" cy="24695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07811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E2C522-560F-4644-9F81-40364DA91F35}"/>
              </a:ext>
            </a:extLst>
          </p:cNvPr>
          <p:cNvSpPr>
            <a:spLocks noGrp="1"/>
          </p:cNvSpPr>
          <p:nvPr>
            <p:ph idx="1"/>
          </p:nvPr>
        </p:nvSpPr>
        <p:spPr>
          <a:xfrm>
            <a:off x="2444" y="1776227"/>
            <a:ext cx="12193215" cy="5002904"/>
          </a:xfrm>
        </p:spPr>
        <p:txBody>
          <a:bodyPr vert="horz" lIns="0" tIns="45720" rIns="91440" bIns="45720" rtlCol="0" anchor="t">
            <a:noAutofit/>
          </a:bodyPr>
          <a:lstStyle/>
          <a:p>
            <a:pPr marL="438785"/>
            <a:r>
              <a:rPr lang="en-US" sz="2400">
                <a:latin typeface="Calibri"/>
                <a:ea typeface="+mn-lt"/>
                <a:cs typeface="Calibri"/>
              </a:rPr>
              <a:t>The Food &amp; Drug Administration announced the approval of a shelf-life extension for the </a:t>
            </a:r>
            <a:r>
              <a:rPr lang="en-US" sz="2400">
                <a:latin typeface="Calibri"/>
                <a:ea typeface="+mn-lt"/>
                <a:cs typeface="Calibri"/>
                <a:hlinkClick r:id="rId3"/>
              </a:rPr>
              <a:t>Johnson &amp; Johnson’s Janssen COVID-19 vaccine</a:t>
            </a:r>
            <a:r>
              <a:rPr lang="en-US" sz="2400">
                <a:latin typeface="Calibri"/>
                <a:ea typeface="+mn-lt"/>
                <a:cs typeface="Calibri"/>
              </a:rPr>
              <a:t> for </a:t>
            </a:r>
            <a:r>
              <a:rPr lang="en-US" sz="2400" b="1">
                <a:latin typeface="Calibri"/>
                <a:ea typeface="+mn-lt"/>
                <a:cs typeface="Calibri"/>
              </a:rPr>
              <a:t>an additional 5 months</a:t>
            </a:r>
            <a:r>
              <a:rPr lang="en-US" sz="2400">
                <a:latin typeface="Calibri"/>
                <a:ea typeface="+mn-lt"/>
                <a:cs typeface="Calibri"/>
              </a:rPr>
              <a:t>. </a:t>
            </a:r>
          </a:p>
          <a:p>
            <a:pPr marL="1100455" lvl="3" indent="-223520"/>
            <a:r>
              <a:rPr lang="en-US" sz="2400">
                <a:latin typeface="Calibri"/>
                <a:ea typeface="+mn-lt"/>
                <a:cs typeface="Calibri"/>
              </a:rPr>
              <a:t>The shelf-life of this vaccine has been updated from 6 months to 11</a:t>
            </a:r>
            <a:r>
              <a:rPr lang="en-US" sz="2400" b="1">
                <a:latin typeface="Calibri"/>
                <a:ea typeface="+mn-lt"/>
                <a:cs typeface="Calibri"/>
              </a:rPr>
              <a:t> months</a:t>
            </a:r>
            <a:r>
              <a:rPr lang="en-US" sz="2400">
                <a:latin typeface="Calibri"/>
                <a:ea typeface="+mn-lt"/>
                <a:cs typeface="Calibri"/>
              </a:rPr>
              <a:t>. </a:t>
            </a:r>
            <a:endParaRPr lang="en-US" sz="2400">
              <a:latin typeface="Calibri"/>
              <a:cs typeface="Calibri"/>
            </a:endParaRPr>
          </a:p>
          <a:p>
            <a:pPr marL="438785" lvl="1"/>
            <a:r>
              <a:rPr lang="en-US" sz="2400">
                <a:latin typeface="Calibri"/>
                <a:ea typeface="+mn-lt"/>
                <a:cs typeface="Calibri"/>
              </a:rPr>
              <a:t>This shelf-life extension applies to all </a:t>
            </a:r>
            <a:r>
              <a:rPr lang="en-US" sz="2400" b="1">
                <a:latin typeface="Calibri"/>
                <a:ea typeface="+mn-lt"/>
                <a:cs typeface="Calibri"/>
              </a:rPr>
              <a:t>inventory dated to expire on March 7, 2022 or later</a:t>
            </a:r>
            <a:r>
              <a:rPr lang="en-US" sz="2400">
                <a:latin typeface="Calibri"/>
                <a:ea typeface="+mn-lt"/>
                <a:cs typeface="Calibri"/>
              </a:rPr>
              <a:t>. </a:t>
            </a:r>
          </a:p>
          <a:p>
            <a:pPr marL="1115695" lvl="4"/>
            <a:r>
              <a:rPr lang="en-US" sz="2400">
                <a:latin typeface="Calibri"/>
                <a:ea typeface="+mn-lt"/>
                <a:cs typeface="Calibri"/>
              </a:rPr>
              <a:t>Vaccine dated prior to March 7, 2022, should be disposed of according to state and local regulation and reported as waste based on your COVID-19 provider agreement. </a:t>
            </a:r>
          </a:p>
          <a:p>
            <a:pPr marL="260985" lvl="1" indent="0">
              <a:buNone/>
            </a:pPr>
            <a:endParaRPr lang="en-US" sz="2000" b="1">
              <a:latin typeface="Calibri"/>
              <a:ea typeface="+mn-lt"/>
              <a:cs typeface="Calibri"/>
            </a:endParaRPr>
          </a:p>
          <a:p>
            <a:pPr marL="260985" lvl="1" indent="0">
              <a:buNone/>
            </a:pPr>
            <a:endParaRPr lang="en-US" sz="2000" b="1">
              <a:latin typeface="Calibri"/>
              <a:ea typeface="+mn-lt"/>
              <a:cs typeface="Calibri"/>
            </a:endParaRPr>
          </a:p>
          <a:p>
            <a:pPr marL="260985" lvl="1" indent="0">
              <a:buNone/>
            </a:pPr>
            <a:r>
              <a:rPr lang="en-US" sz="2000" b="1">
                <a:latin typeface="Calibri"/>
                <a:ea typeface="+mn-lt"/>
                <a:cs typeface="Calibri"/>
              </a:rPr>
              <a:t>Vaccine providers should visit the </a:t>
            </a:r>
            <a:r>
              <a:rPr lang="en-US" sz="2000" b="1">
                <a:latin typeface="Calibri"/>
                <a:ea typeface="+mn-lt"/>
                <a:cs typeface="Calibri"/>
                <a:hlinkClick r:id="rId4"/>
              </a:rPr>
              <a:t>Janssen COVID-19 Vaccine Expiry Checker</a:t>
            </a:r>
            <a:r>
              <a:rPr lang="en-US" sz="2000" b="1">
                <a:latin typeface="Calibri"/>
                <a:ea typeface="+mn-lt"/>
                <a:cs typeface="Calibri"/>
              </a:rPr>
              <a:t> webpage to confirm expiration dates</a:t>
            </a:r>
            <a:r>
              <a:rPr lang="en-US" sz="2000">
                <a:latin typeface="Calibri"/>
                <a:ea typeface="+mn-lt"/>
                <a:cs typeface="Calibri"/>
              </a:rPr>
              <a:t>. This shelf-life extension applies to refrigerated vials of J&amp;J/Janssen COVID-19 vaccine that have been held in accordance with the manufacturer’s storage conditions. </a:t>
            </a:r>
            <a:endParaRPr lang="en-US" sz="2000">
              <a:latin typeface="Calibri"/>
              <a:cs typeface="Calibri"/>
            </a:endParaRPr>
          </a:p>
          <a:p>
            <a:pPr marL="438785" lvl="1"/>
            <a:endParaRPr lang="en-US" sz="2000" b="1">
              <a:latin typeface="Calibri"/>
              <a:cs typeface="Calibri"/>
            </a:endParaRPr>
          </a:p>
          <a:p>
            <a:pPr lvl="2" indent="-229870"/>
            <a:endParaRPr lang="en-US" sz="2000">
              <a:latin typeface="Calibri"/>
              <a:cs typeface="Calibri"/>
            </a:endParaRPr>
          </a:p>
          <a:p>
            <a:pPr marL="438785" lvl="1"/>
            <a:endParaRPr lang="en-US" sz="2000">
              <a:latin typeface="Calibri"/>
              <a:cs typeface="Calibri"/>
            </a:endParaRPr>
          </a:p>
          <a:p>
            <a:endParaRPr lang="en-US" sz="2000">
              <a:latin typeface="Calibri"/>
              <a:cs typeface="Calibri"/>
            </a:endParaRPr>
          </a:p>
        </p:txBody>
      </p:sp>
      <p:sp>
        <p:nvSpPr>
          <p:cNvPr id="4" name="Slide Number Placeholder 3">
            <a:extLst>
              <a:ext uri="{FF2B5EF4-FFF2-40B4-BE49-F238E27FC236}">
                <a16:creationId xmlns:a16="http://schemas.microsoft.com/office/drawing/2014/main" id="{8D1EBC37-DB93-4BEB-99EF-4AFFDCA7EBC7}"/>
              </a:ext>
            </a:extLst>
          </p:cNvPr>
          <p:cNvSpPr>
            <a:spLocks noGrp="1"/>
          </p:cNvSpPr>
          <p:nvPr>
            <p:ph type="sldNum" sz="quarter" idx="12"/>
          </p:nvPr>
        </p:nvSpPr>
        <p:spPr/>
        <p:txBody>
          <a:bodyPr/>
          <a:lstStyle/>
          <a:p>
            <a:fld id="{DB7DDC46-2E90-8640-BEFE-F54DCCD857ED}" type="slidenum">
              <a:rPr lang="en-US" smtClean="0"/>
              <a:t>22</a:t>
            </a:fld>
            <a:endParaRPr lang="en-US"/>
          </a:p>
        </p:txBody>
      </p:sp>
      <p:sp>
        <p:nvSpPr>
          <p:cNvPr id="6" name="Title 1">
            <a:extLst>
              <a:ext uri="{FF2B5EF4-FFF2-40B4-BE49-F238E27FC236}">
                <a16:creationId xmlns:a16="http://schemas.microsoft.com/office/drawing/2014/main" id="{7FBA00D4-495A-424C-B7DA-98018E0C0E9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a:lstStyle>
          <a:p>
            <a:pPr>
              <a:lnSpc>
                <a:spcPct val="90000"/>
              </a:lnSpc>
            </a:pPr>
            <a:r>
              <a:rPr lang="en-US" sz="4000">
                <a:solidFill>
                  <a:schemeClr val="bg1"/>
                </a:solidFill>
                <a:cs typeface="Arial"/>
              </a:rPr>
              <a:t>Co-Administration </a:t>
            </a:r>
            <a:endParaRPr lang="en-US">
              <a:solidFill>
                <a:schemeClr val="bg1"/>
              </a:solidFill>
            </a:endParaRPr>
          </a:p>
        </p:txBody>
      </p:sp>
      <p:sp>
        <p:nvSpPr>
          <p:cNvPr id="5" name="Rectangle 4">
            <a:extLst>
              <a:ext uri="{FF2B5EF4-FFF2-40B4-BE49-F238E27FC236}">
                <a16:creationId xmlns:a16="http://schemas.microsoft.com/office/drawing/2014/main" id="{0D46B25A-0B5E-4131-B74E-861AB02484B8}"/>
              </a:ext>
            </a:extLst>
          </p:cNvPr>
          <p:cNvSpPr/>
          <p:nvPr/>
        </p:nvSpPr>
        <p:spPr>
          <a:xfrm>
            <a:off x="-3628" y="-3629"/>
            <a:ext cx="12199254" cy="155847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69B6E9-ED9E-4805-AF97-52389666AEBF}"/>
              </a:ext>
            </a:extLst>
          </p:cNvPr>
          <p:cNvSpPr>
            <a:spLocks noGrp="1"/>
          </p:cNvSpPr>
          <p:nvPr>
            <p:ph type="title"/>
          </p:nvPr>
        </p:nvSpPr>
        <p:spPr>
          <a:xfrm>
            <a:off x="511628" y="406158"/>
            <a:ext cx="11394140" cy="837374"/>
          </a:xfrm>
        </p:spPr>
        <p:txBody>
          <a:bodyPr/>
          <a:lstStyle/>
          <a:p>
            <a:r>
              <a:rPr lang="en-US" sz="4000">
                <a:solidFill>
                  <a:schemeClr val="bg1"/>
                </a:solidFill>
                <a:cs typeface="Arial"/>
              </a:rPr>
              <a:t>Johnson &amp; Johnson Shelf Life Extension</a:t>
            </a:r>
          </a:p>
        </p:txBody>
      </p:sp>
      <p:sp>
        <p:nvSpPr>
          <p:cNvPr id="8" name="Footer Placeholder 4">
            <a:extLst>
              <a:ext uri="{FF2B5EF4-FFF2-40B4-BE49-F238E27FC236}">
                <a16:creationId xmlns:a16="http://schemas.microsoft.com/office/drawing/2014/main" id="{AB251622-73B0-4F40-9351-E19BDD08554B}"/>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Tree>
    <p:extLst>
      <p:ext uri="{BB962C8B-B14F-4D97-AF65-F5344CB8AC3E}">
        <p14:creationId xmlns:p14="http://schemas.microsoft.com/office/powerpoint/2010/main" val="1608672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776973"/>
            <a:ext cx="5229924" cy="1370940"/>
          </a:xfrm>
        </p:spPr>
        <p:txBody>
          <a:bodyPr/>
          <a:lstStyle/>
          <a:p>
            <a:r>
              <a:rPr lang="en-US">
                <a:cs typeface="Arial"/>
              </a:rPr>
              <a:t>Vaccine Ordering and Distribution </a:t>
            </a:r>
          </a:p>
        </p:txBody>
      </p:sp>
      <p:sp>
        <p:nvSpPr>
          <p:cNvPr id="4" name="Slide Number Placeholder 3"/>
          <p:cNvSpPr>
            <a:spLocks noGrp="1"/>
          </p:cNvSpPr>
          <p:nvPr>
            <p:ph type="sldNum" sz="quarter" idx="12"/>
          </p:nvPr>
        </p:nvSpPr>
        <p:spPr/>
        <p:txBody>
          <a:bodyPr/>
          <a:lstStyle/>
          <a:p>
            <a:fld id="{DB7DDC46-2E90-8640-BEFE-F54DCCD857ED}" type="slidenum">
              <a:rPr lang="en-US" smtClean="0"/>
              <a:pPr/>
              <a:t>23</a:t>
            </a:fld>
            <a:endParaRPr lang="en-US"/>
          </a:p>
        </p:txBody>
      </p:sp>
      <p:sp>
        <p:nvSpPr>
          <p:cNvPr id="3" name="TextBox 2">
            <a:extLst>
              <a:ext uri="{FF2B5EF4-FFF2-40B4-BE49-F238E27FC236}">
                <a16:creationId xmlns:a16="http://schemas.microsoft.com/office/drawing/2014/main" id="{16DCD8E3-6C6B-4299-88CE-254C7A9720BC}"/>
              </a:ext>
            </a:extLst>
          </p:cNvPr>
          <p:cNvSpPr txBox="1"/>
          <p:nvPr/>
        </p:nvSpPr>
        <p:spPr>
          <a:xfrm>
            <a:off x="6406553" y="5414513"/>
            <a:ext cx="53311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Margaret Archer, MPH</a:t>
            </a:r>
          </a:p>
          <a:p>
            <a:r>
              <a:rPr lang="en-US" sz="2800" b="1">
                <a:solidFill>
                  <a:schemeClr val="bg1"/>
                </a:solidFill>
                <a:cs typeface="Arial"/>
              </a:rPr>
              <a:t>Data Analyst, Epidemiologist </a:t>
            </a:r>
          </a:p>
        </p:txBody>
      </p:sp>
    </p:spTree>
    <p:extLst>
      <p:ext uri="{BB962C8B-B14F-4D97-AF65-F5344CB8AC3E}">
        <p14:creationId xmlns:p14="http://schemas.microsoft.com/office/powerpoint/2010/main" val="873460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7" descr="Image screenshot from video showing a drop down of Inventory Location." title="Inventory Reconciliation">
            <a:extLst>
              <a:ext uri="{FF2B5EF4-FFF2-40B4-BE49-F238E27FC236}">
                <a16:creationId xmlns:a16="http://schemas.microsoft.com/office/drawing/2014/main" id="{C8412CFB-3662-4538-BAF5-90355E885778}"/>
              </a:ext>
            </a:extLst>
          </p:cNvPr>
          <p:cNvPicPr>
            <a:picLocks noChangeAspect="1"/>
          </p:cNvPicPr>
          <p:nvPr/>
        </p:nvPicPr>
        <p:blipFill>
          <a:blip r:embed="rId3"/>
          <a:stretch>
            <a:fillRect/>
          </a:stretch>
        </p:blipFill>
        <p:spPr>
          <a:xfrm>
            <a:off x="1127170" y="4442291"/>
            <a:ext cx="5839245" cy="1782435"/>
          </a:xfrm>
          <a:prstGeom prst="rect">
            <a:avLst/>
          </a:prstGeom>
        </p:spPr>
      </p:pic>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chemeClr val="bg1"/>
                </a:solidFill>
                <a:ea typeface="+mj-lt"/>
                <a:cs typeface="+mj-lt"/>
              </a:rPr>
              <a:t>Reconciliation </a:t>
            </a:r>
            <a:endParaRPr lang="en-US">
              <a:solidFill>
                <a:schemeClr val="bg1"/>
              </a:solidFill>
              <a:cs typeface="Arial"/>
            </a:endParaRPr>
          </a:p>
        </p:txBody>
      </p:sp>
      <p:sp>
        <p:nvSpPr>
          <p:cNvPr id="5" name="Footer Placeholder 4">
            <a:extLst>
              <a:ext uri="{FF2B5EF4-FFF2-40B4-BE49-F238E27FC236}">
                <a16:creationId xmlns:a16="http://schemas.microsoft.com/office/drawing/2014/main" id="{C7CEEF07-0AD1-4363-9928-3FDF2ED0AB1F}"/>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24</a:t>
            </a:fld>
            <a:endParaRPr lang="en-US" sz="1200"/>
          </a:p>
        </p:txBody>
      </p:sp>
      <p:sp>
        <p:nvSpPr>
          <p:cNvPr id="3" name="TextBox 2">
            <a:extLst>
              <a:ext uri="{FF2B5EF4-FFF2-40B4-BE49-F238E27FC236}">
                <a16:creationId xmlns:a16="http://schemas.microsoft.com/office/drawing/2014/main" id="{7C1ED6E5-97C9-47F3-9D1F-3AC4BDB8758A}"/>
              </a:ext>
            </a:extLst>
          </p:cNvPr>
          <p:cNvSpPr txBox="1"/>
          <p:nvPr/>
        </p:nvSpPr>
        <p:spPr>
          <a:xfrm>
            <a:off x="898737" y="2122118"/>
            <a:ext cx="10180320" cy="3360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900"/>
              </a:spcBef>
            </a:pPr>
            <a:r>
              <a:rPr lang="en-US" sz="2000" b="1">
                <a:ea typeface="+mn-lt"/>
                <a:cs typeface="+mn-lt"/>
              </a:rPr>
              <a:t>Reconciliation – </a:t>
            </a:r>
            <a:r>
              <a:rPr lang="en-US" sz="2000" b="1">
                <a:solidFill>
                  <a:srgbClr val="FF0000"/>
                </a:solidFill>
                <a:ea typeface="+mn-lt"/>
                <a:cs typeface="+mn-lt"/>
              </a:rPr>
              <a:t>weekly </a:t>
            </a:r>
            <a:endParaRPr lang="en-US" sz="2000">
              <a:solidFill>
                <a:srgbClr val="FF0000"/>
              </a:solidFill>
              <a:ea typeface="+mn-lt"/>
              <a:cs typeface="+mn-lt"/>
            </a:endParaRPr>
          </a:p>
          <a:p>
            <a:pPr marL="285750" indent="-285750">
              <a:lnSpc>
                <a:spcPct val="90000"/>
              </a:lnSpc>
              <a:spcBef>
                <a:spcPts val="900"/>
              </a:spcBef>
              <a:buFont typeface="Arial"/>
              <a:buChar char="•"/>
            </a:pPr>
            <a:r>
              <a:rPr lang="en-US">
                <a:ea typeface="+mn-lt"/>
                <a:cs typeface="+mn-lt"/>
              </a:rPr>
              <a:t>Providers are required to reconcile and order covid vaccines during the ordering time frame: Tuesday through Monday. </a:t>
            </a:r>
            <a:endParaRPr lang="en-US">
              <a:cs typeface="Arial"/>
            </a:endParaRPr>
          </a:p>
          <a:p>
            <a:pPr marL="285750" indent="-285750">
              <a:lnSpc>
                <a:spcPct val="90000"/>
              </a:lnSpc>
              <a:spcBef>
                <a:spcPts val="900"/>
              </a:spcBef>
              <a:buFont typeface="Arial"/>
              <a:buChar char="•"/>
            </a:pPr>
            <a:r>
              <a:rPr lang="en-US">
                <a:solidFill>
                  <a:srgbClr val="FF0000"/>
                </a:solidFill>
                <a:ea typeface="+mn-lt"/>
                <a:cs typeface="+mn-lt"/>
              </a:rPr>
              <a:t>If a clinic doesn't reconcile COVID inventory for 14 days, they will not be able to create VFC &amp; 317 vaccine orders.</a:t>
            </a:r>
          </a:p>
          <a:p>
            <a:pPr marL="285750" indent="-285750">
              <a:lnSpc>
                <a:spcPct val="90000"/>
              </a:lnSpc>
              <a:spcBef>
                <a:spcPts val="900"/>
              </a:spcBef>
              <a:buFont typeface="Arial"/>
              <a:buChar char="•"/>
            </a:pPr>
            <a:r>
              <a:rPr lang="en-US">
                <a:ea typeface="+mn-lt"/>
                <a:cs typeface="+mn-lt"/>
              </a:rPr>
              <a:t>An informational video on COVID 19 vaccine reconciliation and ordering can be accessed at </a:t>
            </a:r>
            <a:r>
              <a:rPr lang="en-US">
                <a:ea typeface="+mn-lt"/>
                <a:cs typeface="+mn-lt"/>
                <a:hlinkClick r:id="rId4"/>
              </a:rPr>
              <a:t>https://vimeo.com/528424790</a:t>
            </a:r>
            <a:endParaRPr lang="en-US">
              <a:ea typeface="+mn-lt"/>
              <a:cs typeface="+mn-lt"/>
            </a:endParaRPr>
          </a:p>
          <a:p>
            <a:pPr marL="285750" indent="-285750">
              <a:lnSpc>
                <a:spcPct val="90000"/>
              </a:lnSpc>
              <a:spcBef>
                <a:spcPts val="900"/>
              </a:spcBef>
              <a:buFont typeface="Arial"/>
              <a:buChar char="•"/>
            </a:pPr>
            <a:r>
              <a:rPr lang="en-US">
                <a:ea typeface="+mn-lt"/>
                <a:cs typeface="+mn-lt"/>
                <a:hlinkClick r:id="rId5"/>
              </a:rPr>
              <a:t>Inventory Reconciliation</a:t>
            </a:r>
            <a:endParaRPr lang="en-US">
              <a:ea typeface="+mn-lt"/>
              <a:cs typeface="+mn-lt"/>
            </a:endParaRPr>
          </a:p>
          <a:p>
            <a:pPr>
              <a:lnSpc>
                <a:spcPct val="90000"/>
              </a:lnSpc>
              <a:spcBef>
                <a:spcPts val="900"/>
              </a:spcBef>
            </a:pPr>
            <a:endParaRPr lang="en-US" sz="2000">
              <a:ea typeface="+mn-lt"/>
              <a:cs typeface="+mn-lt"/>
            </a:endParaRPr>
          </a:p>
          <a:p>
            <a:pPr marL="285750" indent="-285750">
              <a:lnSpc>
                <a:spcPct val="90000"/>
              </a:lnSpc>
              <a:spcBef>
                <a:spcPts val="900"/>
              </a:spcBef>
              <a:buFont typeface="Arial"/>
              <a:buChar char="•"/>
            </a:pPr>
            <a:endParaRPr lang="en-US" sz="2000">
              <a:cs typeface="Arial" panose="020B0604020202020204"/>
            </a:endParaRPr>
          </a:p>
        </p:txBody>
      </p:sp>
    </p:spTree>
    <p:extLst>
      <p:ext uri="{BB962C8B-B14F-4D97-AF65-F5344CB8AC3E}">
        <p14:creationId xmlns:p14="http://schemas.microsoft.com/office/powerpoint/2010/main" val="1787770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chemeClr val="bg1"/>
                </a:solidFill>
                <a:ea typeface="+mj-lt"/>
                <a:cs typeface="+mj-lt"/>
              </a:rPr>
              <a:t>Reconciliation and Vaccine Ordering</a:t>
            </a:r>
            <a:endParaRPr lang="en-US">
              <a:solidFill>
                <a:schemeClr val="bg1"/>
              </a:solidFill>
              <a:cs typeface="Arial"/>
            </a:endParaRPr>
          </a:p>
        </p:txBody>
      </p:sp>
      <p:sp>
        <p:nvSpPr>
          <p:cNvPr id="5" name="Footer Placeholder 4">
            <a:extLst>
              <a:ext uri="{FF2B5EF4-FFF2-40B4-BE49-F238E27FC236}">
                <a16:creationId xmlns:a16="http://schemas.microsoft.com/office/drawing/2014/main" id="{C7CEEF07-0AD1-4363-9928-3FDF2ED0AB1F}"/>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25</a:t>
            </a:fld>
            <a:endParaRPr lang="en-US" sz="1200"/>
          </a:p>
        </p:txBody>
      </p:sp>
      <p:sp>
        <p:nvSpPr>
          <p:cNvPr id="3" name="TextBox 2">
            <a:extLst>
              <a:ext uri="{FF2B5EF4-FFF2-40B4-BE49-F238E27FC236}">
                <a16:creationId xmlns:a16="http://schemas.microsoft.com/office/drawing/2014/main" id="{7C1ED6E5-97C9-47F3-9D1F-3AC4BDB8758A}"/>
              </a:ext>
            </a:extLst>
          </p:cNvPr>
          <p:cNvSpPr txBox="1"/>
          <p:nvPr/>
        </p:nvSpPr>
        <p:spPr>
          <a:xfrm>
            <a:off x="898737" y="2122118"/>
            <a:ext cx="10180320" cy="4411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900"/>
              </a:spcBef>
            </a:pPr>
            <a:r>
              <a:rPr lang="en-US" sz="2000" b="1">
                <a:ea typeface="+mn-lt"/>
                <a:cs typeface="+mn-lt"/>
              </a:rPr>
              <a:t>Reconciliation – </a:t>
            </a:r>
            <a:r>
              <a:rPr lang="en-US" sz="2000" b="1">
                <a:solidFill>
                  <a:srgbClr val="FF0000"/>
                </a:solidFill>
                <a:ea typeface="+mn-lt"/>
                <a:cs typeface="+mn-lt"/>
              </a:rPr>
              <a:t>Weekly Requirement</a:t>
            </a:r>
            <a:endParaRPr lang="en-US" sz="2000">
              <a:solidFill>
                <a:srgbClr val="FF0000"/>
              </a:solidFill>
              <a:ea typeface="+mn-lt"/>
              <a:cs typeface="+mn-lt"/>
            </a:endParaRPr>
          </a:p>
          <a:p>
            <a:pPr marL="285750" indent="-285750">
              <a:lnSpc>
                <a:spcPct val="90000"/>
              </a:lnSpc>
              <a:spcBef>
                <a:spcPts val="900"/>
              </a:spcBef>
              <a:buFont typeface="Arial"/>
              <a:buChar char="•"/>
            </a:pPr>
            <a:r>
              <a:rPr lang="en-US">
                <a:ea typeface="+mn-lt"/>
                <a:cs typeface="+mn-lt"/>
              </a:rPr>
              <a:t>Providers are required to complete inventory reconciliation before ordering Covid Vaccines during the established COVID Ordering time frame: Tuesday through Monday with a cut-off at Monday 5 pm. </a:t>
            </a:r>
            <a:endParaRPr lang="en-US">
              <a:cs typeface="Arial"/>
            </a:endParaRPr>
          </a:p>
          <a:p>
            <a:pPr marL="285750" indent="-285750">
              <a:lnSpc>
                <a:spcPct val="90000"/>
              </a:lnSpc>
              <a:spcBef>
                <a:spcPts val="900"/>
              </a:spcBef>
              <a:buFont typeface="Arial"/>
              <a:buChar char="•"/>
            </a:pPr>
            <a:r>
              <a:rPr lang="en-US">
                <a:solidFill>
                  <a:srgbClr val="FF0000"/>
                </a:solidFill>
                <a:ea typeface="+mn-lt"/>
                <a:cs typeface="+mn-lt"/>
              </a:rPr>
              <a:t>If a clinic does not reconcile COVID inventory for 7 days, they will not be able to create a vaccine order. </a:t>
            </a:r>
          </a:p>
          <a:p>
            <a:pPr marL="285750" indent="-285750">
              <a:spcBef>
                <a:spcPts val="1200"/>
              </a:spcBef>
              <a:buFont typeface="Arial,Sans-Serif"/>
              <a:buChar char="•"/>
            </a:pPr>
            <a:r>
              <a:rPr lang="en-US">
                <a:ea typeface="+mn-lt"/>
                <a:cs typeface="+mn-lt"/>
              </a:rPr>
              <a:t>Providers can order as much as they need. If less than the minimum quantity</a:t>
            </a:r>
            <a:r>
              <a:rPr lang="en-US" i="1">
                <a:ea typeface="+mn-lt"/>
                <a:cs typeface="+mn-lt"/>
              </a:rPr>
              <a:t> </a:t>
            </a:r>
            <a:r>
              <a:rPr lang="en-US">
                <a:ea typeface="+mn-lt"/>
                <a:cs typeface="+mn-lt"/>
              </a:rPr>
              <a:t>is needed, providers will need to place an order for the minimum quantity and add a comment in the Clinic Comments text area indicating the number of doses needed.</a:t>
            </a:r>
          </a:p>
          <a:p>
            <a:pPr marL="285750" indent="-285750">
              <a:spcBef>
                <a:spcPts val="1200"/>
              </a:spcBef>
              <a:buFont typeface="Arial,Sans-Serif"/>
              <a:buChar char="•"/>
            </a:pPr>
            <a:endParaRPr lang="en-US">
              <a:ea typeface="+mn-lt"/>
              <a:cs typeface="+mn-lt"/>
            </a:endParaRPr>
          </a:p>
          <a:p>
            <a:pPr marL="285750" indent="-285750">
              <a:lnSpc>
                <a:spcPct val="90000"/>
              </a:lnSpc>
              <a:spcBef>
                <a:spcPts val="900"/>
              </a:spcBef>
              <a:buFont typeface="Arial"/>
              <a:buChar char="•"/>
            </a:pPr>
            <a:endParaRPr lang="en-US">
              <a:ea typeface="+mn-lt"/>
              <a:cs typeface="+mn-lt"/>
            </a:endParaRPr>
          </a:p>
          <a:p>
            <a:pPr>
              <a:lnSpc>
                <a:spcPct val="90000"/>
              </a:lnSpc>
              <a:spcBef>
                <a:spcPts val="900"/>
              </a:spcBef>
            </a:pPr>
            <a:endParaRPr lang="en-US" sz="2000">
              <a:ea typeface="+mn-lt"/>
              <a:cs typeface="+mn-lt"/>
            </a:endParaRPr>
          </a:p>
          <a:p>
            <a:pPr marL="285750" indent="-285750">
              <a:lnSpc>
                <a:spcPct val="90000"/>
              </a:lnSpc>
              <a:spcBef>
                <a:spcPts val="900"/>
              </a:spcBef>
              <a:buFont typeface="Arial"/>
              <a:buChar char="•"/>
            </a:pPr>
            <a:endParaRPr lang="en-US" sz="2000">
              <a:cs typeface="Arial" panose="020B0604020202020204"/>
            </a:endParaRPr>
          </a:p>
        </p:txBody>
      </p:sp>
      <p:pic>
        <p:nvPicPr>
          <p:cNvPr id="11" name="Picture 10">
            <a:extLst>
              <a:ext uri="{FF2B5EF4-FFF2-40B4-BE49-F238E27FC236}">
                <a16:creationId xmlns:a16="http://schemas.microsoft.com/office/drawing/2014/main" id="{6499AFB9-5F96-563C-C710-E80B7F1B0E9D}"/>
              </a:ext>
            </a:extLst>
          </p:cNvPr>
          <p:cNvPicPr>
            <a:picLocks noChangeAspect="1"/>
          </p:cNvPicPr>
          <p:nvPr/>
        </p:nvPicPr>
        <p:blipFill>
          <a:blip r:embed="rId3"/>
          <a:stretch>
            <a:fillRect/>
          </a:stretch>
        </p:blipFill>
        <p:spPr>
          <a:xfrm>
            <a:off x="2696901" y="4954341"/>
            <a:ext cx="6668620" cy="1418421"/>
          </a:xfrm>
          <a:prstGeom prst="rect">
            <a:avLst/>
          </a:prstGeom>
        </p:spPr>
      </p:pic>
    </p:spTree>
    <p:extLst>
      <p:ext uri="{BB962C8B-B14F-4D97-AF65-F5344CB8AC3E}">
        <p14:creationId xmlns:p14="http://schemas.microsoft.com/office/powerpoint/2010/main" val="2936435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ea typeface="+mj-lt"/>
                <a:cs typeface="+mj-lt"/>
              </a:rPr>
              <a:t>Ordering Process: starting Aug 17 </a:t>
            </a:r>
            <a:br>
              <a:rPr lang="en-US" sz="4000">
                <a:solidFill>
                  <a:schemeClr val="bg1"/>
                </a:solidFill>
                <a:ea typeface="+mj-lt"/>
                <a:cs typeface="+mj-lt"/>
              </a:rPr>
            </a:br>
            <a:r>
              <a:rPr lang="en-US" sz="2400">
                <a:solidFill>
                  <a:schemeClr val="bg1"/>
                </a:solidFill>
                <a:cs typeface="Arial"/>
              </a:rPr>
              <a:t>Minor change in delivery of orders with min quantities</a:t>
            </a:r>
          </a:p>
        </p:txBody>
      </p:sp>
      <p:sp>
        <p:nvSpPr>
          <p:cNvPr id="5" name="Footer Placeholder 4">
            <a:extLst>
              <a:ext uri="{FF2B5EF4-FFF2-40B4-BE49-F238E27FC236}">
                <a16:creationId xmlns:a16="http://schemas.microsoft.com/office/drawing/2014/main" id="{C7CEEF07-0AD1-4363-9928-3FDF2ED0AB1F}"/>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26</a:t>
            </a:fld>
            <a:endParaRPr lang="en-US" sz="1200"/>
          </a:p>
        </p:txBody>
      </p:sp>
      <p:sp>
        <p:nvSpPr>
          <p:cNvPr id="3" name="TextBox 2">
            <a:extLst>
              <a:ext uri="{FF2B5EF4-FFF2-40B4-BE49-F238E27FC236}">
                <a16:creationId xmlns:a16="http://schemas.microsoft.com/office/drawing/2014/main" id="{7C1ED6E5-97C9-47F3-9D1F-3AC4BDB8758A}"/>
              </a:ext>
            </a:extLst>
          </p:cNvPr>
          <p:cNvSpPr txBox="1"/>
          <p:nvPr/>
        </p:nvSpPr>
        <p:spPr>
          <a:xfrm>
            <a:off x="236267" y="1960481"/>
            <a:ext cx="11592049" cy="50629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200"/>
              </a:spcBef>
              <a:buFont typeface="Arial"/>
              <a:buChar char="•"/>
            </a:pPr>
            <a:r>
              <a:rPr lang="en-US" sz="1600">
                <a:ea typeface="+mn-lt"/>
                <a:cs typeface="+mn-lt"/>
              </a:rPr>
              <a:t>Providers can create orders in OSIIS during the ordering timeframe which is </a:t>
            </a:r>
            <a:r>
              <a:rPr lang="en-US" sz="1600" b="1">
                <a:ea typeface="+mn-lt"/>
                <a:cs typeface="+mn-lt"/>
              </a:rPr>
              <a:t>Tuesday through Monday</a:t>
            </a:r>
            <a:r>
              <a:rPr lang="en-US" sz="1600">
                <a:ea typeface="+mn-lt"/>
                <a:cs typeface="+mn-lt"/>
              </a:rPr>
              <a:t>. </a:t>
            </a:r>
          </a:p>
          <a:p>
            <a:pPr marL="285750" indent="-285750">
              <a:spcBef>
                <a:spcPts val="1200"/>
              </a:spcBef>
              <a:buFont typeface="Arial"/>
              <a:buChar char="•"/>
            </a:pPr>
            <a:r>
              <a:rPr lang="en-US" sz="1600">
                <a:ea typeface="+mn-lt"/>
                <a:cs typeface="+mn-lt"/>
              </a:rPr>
              <a:t>If an order is placed in OSIIS sometime between Tuesday May 3rd – Monday, May 9th, it will be processed and sent for fulfillment on Tuesday, May 10th. </a:t>
            </a:r>
          </a:p>
          <a:p>
            <a:pPr marL="285750" indent="-285750">
              <a:spcBef>
                <a:spcPts val="1200"/>
              </a:spcBef>
              <a:buFont typeface="Arial"/>
              <a:buChar char="•"/>
            </a:pPr>
            <a:r>
              <a:rPr lang="en-US" sz="1600">
                <a:highlight>
                  <a:srgbClr val="FFFF00"/>
                </a:highlight>
                <a:ea typeface="+mn-lt"/>
                <a:cs typeface="+mn-lt"/>
              </a:rPr>
              <a:t>Providers can order as much as they need. If less than the minimum quantity is required, you still need to order the minimum quantity and add a comment in the Clinic Comments text area indicating the number of doses needed.</a:t>
            </a:r>
          </a:p>
          <a:p>
            <a:pPr marL="285750" indent="-285750">
              <a:spcBef>
                <a:spcPts val="1200"/>
              </a:spcBef>
              <a:buFont typeface="Arial,Sans-Serif"/>
              <a:buChar char="•"/>
            </a:pPr>
            <a:r>
              <a:rPr lang="en-US" sz="1600">
                <a:cs typeface="Arial"/>
              </a:rPr>
              <a:t>For example, if you place an order for Pfizer 5-11 and Pfizer 12+ in the same order, and you wish to receive the minimum order quantity for Pfizer 12+ (300 doses) but only need 4 vials of Pfizer 5-11, please be sure to specify this information in the Clinic Comments.</a:t>
            </a:r>
            <a:endParaRPr lang="en-US" sz="1600">
              <a:ea typeface="+mn-lt"/>
              <a:cs typeface="+mn-lt"/>
            </a:endParaRPr>
          </a:p>
          <a:p>
            <a:pPr marL="285750" indent="-285750">
              <a:spcBef>
                <a:spcPts val="1200"/>
              </a:spcBef>
              <a:buFont typeface="Arial"/>
              <a:buChar char="•"/>
            </a:pPr>
            <a:r>
              <a:rPr lang="en-US" sz="1600">
                <a:cs typeface="Arial"/>
              </a:rPr>
              <a:t>Providers now have the option to opt-out from receiving </a:t>
            </a:r>
            <a:r>
              <a:rPr lang="en-US" sz="1600" b="1">
                <a:cs typeface="Arial"/>
              </a:rPr>
              <a:t>Adult</a:t>
            </a:r>
            <a:r>
              <a:rPr lang="en-US" sz="1600">
                <a:cs typeface="Arial"/>
              </a:rPr>
              <a:t> vaccine ancillary kits with their vaccine order.</a:t>
            </a:r>
          </a:p>
          <a:p>
            <a:pPr marL="742950" lvl="1" indent="-285750">
              <a:spcBef>
                <a:spcPts val="1200"/>
              </a:spcBef>
              <a:buFont typeface="Arial"/>
              <a:buChar char="•"/>
            </a:pPr>
            <a:r>
              <a:rPr lang="en-US" sz="1600">
                <a:cs typeface="Arial"/>
              </a:rPr>
              <a:t>If you wish to opt-out, please specify this information in the Clinic Comments.</a:t>
            </a:r>
          </a:p>
          <a:p>
            <a:pPr marL="742950" lvl="1" indent="-285750">
              <a:spcBef>
                <a:spcPts val="1200"/>
              </a:spcBef>
              <a:buFont typeface="Arial"/>
              <a:buChar char="•"/>
            </a:pPr>
            <a:r>
              <a:rPr lang="en-US" sz="1600">
                <a:ea typeface="+mn-lt"/>
                <a:cs typeface="+mn-lt"/>
              </a:rPr>
              <a:t>Please note: opt-out is ONLY available for adult vaccine formulations.</a:t>
            </a:r>
          </a:p>
          <a:p>
            <a:pPr marL="285750" indent="-285750">
              <a:spcBef>
                <a:spcPts val="1200"/>
              </a:spcBef>
              <a:buFont typeface="Arial" panose="020B0604020202020204" pitchFamily="34" charset="0"/>
              <a:buChar char="•"/>
            </a:pPr>
            <a:r>
              <a:rPr lang="en-US" sz="1600">
                <a:ea typeface="+mn-lt"/>
                <a:cs typeface="+mn-lt"/>
              </a:rPr>
              <a:t>Please do not refuse any vaccine shipments.</a:t>
            </a:r>
          </a:p>
          <a:p>
            <a:endParaRPr lang="en-US" sz="1600">
              <a:cs typeface="Arial" panose="020B0604020202020204"/>
            </a:endParaRPr>
          </a:p>
          <a:p>
            <a:pPr marL="285750" indent="-285750">
              <a:spcBef>
                <a:spcPts val="1200"/>
              </a:spcBef>
              <a:buFont typeface="Arial"/>
              <a:buChar char="•"/>
            </a:pPr>
            <a:endParaRPr lang="en-US" sz="1700">
              <a:cs typeface="Arial" panose="020B0604020202020204"/>
            </a:endParaRPr>
          </a:p>
          <a:p>
            <a:endParaRPr lang="en-US">
              <a:ea typeface="+mn-lt"/>
              <a:cs typeface="+mn-lt"/>
            </a:endParaRPr>
          </a:p>
        </p:txBody>
      </p:sp>
    </p:spTree>
    <p:extLst>
      <p:ext uri="{BB962C8B-B14F-4D97-AF65-F5344CB8AC3E}">
        <p14:creationId xmlns:p14="http://schemas.microsoft.com/office/powerpoint/2010/main" val="116036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ea typeface="+mj-lt"/>
                <a:cs typeface="+mj-lt"/>
              </a:rPr>
              <a:t>Ordering Process</a:t>
            </a:r>
            <a:endParaRPr lang="en-US" sz="4000">
              <a:solidFill>
                <a:schemeClr val="bg1"/>
              </a:solidFill>
              <a:cs typeface="Arial"/>
            </a:endParaRPr>
          </a:p>
        </p:txBody>
      </p:sp>
      <p:sp>
        <p:nvSpPr>
          <p:cNvPr id="5" name="Footer Placeholder 4">
            <a:extLst>
              <a:ext uri="{FF2B5EF4-FFF2-40B4-BE49-F238E27FC236}">
                <a16:creationId xmlns:a16="http://schemas.microsoft.com/office/drawing/2014/main" id="{C7CEEF07-0AD1-4363-9928-3FDF2ED0AB1F}"/>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27</a:t>
            </a:fld>
            <a:endParaRPr lang="en-US" sz="1200"/>
          </a:p>
        </p:txBody>
      </p:sp>
      <p:sp>
        <p:nvSpPr>
          <p:cNvPr id="3" name="TextBox 2">
            <a:extLst>
              <a:ext uri="{FF2B5EF4-FFF2-40B4-BE49-F238E27FC236}">
                <a16:creationId xmlns:a16="http://schemas.microsoft.com/office/drawing/2014/main" id="{7C1ED6E5-97C9-47F3-9D1F-3AC4BDB8758A}"/>
              </a:ext>
            </a:extLst>
          </p:cNvPr>
          <p:cNvSpPr txBox="1"/>
          <p:nvPr/>
        </p:nvSpPr>
        <p:spPr>
          <a:xfrm>
            <a:off x="534843" y="2178022"/>
            <a:ext cx="11122654"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200"/>
              </a:spcBef>
              <a:buFont typeface="Arial,Sans-Serif"/>
              <a:buChar char="•"/>
            </a:pPr>
            <a:r>
              <a:rPr lang="en-US">
                <a:highlight>
                  <a:srgbClr val="FFFF00"/>
                </a:highlight>
                <a:ea typeface="+mn-lt"/>
                <a:cs typeface="+mn-lt"/>
              </a:rPr>
              <a:t>The cut-off to create orders in OSIIS – Monday, 5pm. </a:t>
            </a:r>
            <a:endParaRPr lang="en-US">
              <a:ea typeface="+mn-lt"/>
              <a:cs typeface="+mn-lt"/>
            </a:endParaRPr>
          </a:p>
          <a:p>
            <a:pPr marL="285750" indent="-285750">
              <a:spcBef>
                <a:spcPts val="1200"/>
              </a:spcBef>
              <a:buFont typeface="Arial,Sans-Serif"/>
              <a:buChar char="•"/>
            </a:pPr>
            <a:r>
              <a:rPr lang="en-US">
                <a:ea typeface="+mn-lt"/>
                <a:cs typeface="+mn-lt"/>
              </a:rPr>
              <a:t>To make any changes or cancellations to orders after the deadline, providers must reach out ASAP.</a:t>
            </a:r>
          </a:p>
          <a:p>
            <a:pPr marL="742950" lvl="1" indent="-285750">
              <a:spcBef>
                <a:spcPts val="600"/>
              </a:spcBef>
              <a:buFont typeface="Arial,Sans-Serif"/>
              <a:buChar char="•"/>
            </a:pPr>
            <a:r>
              <a:rPr lang="en-US">
                <a:ea typeface="+mn-lt"/>
                <a:cs typeface="+mn-lt"/>
              </a:rPr>
              <a:t>To request a change, a provider should email to OSDH </a:t>
            </a:r>
            <a:r>
              <a:rPr lang="en-US" err="1">
                <a:ea typeface="+mn-lt"/>
                <a:cs typeface="+mn-lt"/>
              </a:rPr>
              <a:t>VaccineHelp</a:t>
            </a:r>
            <a:r>
              <a:rPr lang="en-US">
                <a:ea typeface="+mn-lt"/>
                <a:cs typeface="+mn-lt"/>
              </a:rPr>
              <a:t> &lt;</a:t>
            </a:r>
            <a:r>
              <a:rPr lang="en-US">
                <a:ea typeface="+mn-lt"/>
                <a:cs typeface="+mn-lt"/>
                <a:hlinkClick r:id="rId3"/>
              </a:rPr>
              <a:t>VaccineHelp@health.ok.gov</a:t>
            </a:r>
            <a:r>
              <a:rPr lang="en-US">
                <a:ea typeface="+mn-lt"/>
                <a:cs typeface="+mn-lt"/>
              </a:rPr>
              <a:t>&gt; </a:t>
            </a:r>
          </a:p>
          <a:p>
            <a:pPr marL="742950" lvl="1" indent="-285750">
              <a:spcBef>
                <a:spcPts val="600"/>
              </a:spcBef>
              <a:buFont typeface="Arial,Sans-Serif"/>
              <a:buChar char="•"/>
            </a:pPr>
            <a:r>
              <a:rPr lang="en-US">
                <a:ea typeface="+mn-lt"/>
                <a:cs typeface="+mn-lt"/>
              </a:rPr>
              <a:t>If provider doesn’t receive a confirmation of changes/cancellation within 24h, provider must call the OSDH Immunization Service 405.426.8580 to ensure that the order has been cancelled.</a:t>
            </a:r>
            <a:endParaRPr lang="en-US"/>
          </a:p>
          <a:p>
            <a:pPr marL="285750" indent="-285750">
              <a:spcBef>
                <a:spcPts val="1200"/>
              </a:spcBef>
              <a:buFont typeface="Arial"/>
              <a:buChar char="•"/>
            </a:pPr>
            <a:r>
              <a:rPr lang="en-US" u="sng">
                <a:highlight>
                  <a:srgbClr val="FFFF00"/>
                </a:highlight>
                <a:ea typeface="+mn-lt"/>
                <a:cs typeface="+mn-lt"/>
              </a:rPr>
              <a:t>Orders with at least min quantity, will be approved in OSIIS and directly shipped to providers – subjected to CHANGE depending on the available weekly threshold amounts.</a:t>
            </a:r>
          </a:p>
          <a:p>
            <a:pPr marL="285750" indent="-285750">
              <a:spcBef>
                <a:spcPts val="1200"/>
              </a:spcBef>
              <a:buFont typeface="Arial"/>
              <a:buChar char="•"/>
            </a:pPr>
            <a:r>
              <a:rPr lang="en-US">
                <a:ea typeface="+mn-lt"/>
                <a:cs typeface="+mn-lt"/>
              </a:rPr>
              <a:t>Orders with less than min quantity will be rejected in OSIIS with a note that County Health Department (CHD) will fulfill the order and get in touch with the provider via email or phone. </a:t>
            </a:r>
            <a:endParaRPr lang="en-US">
              <a:cs typeface="Arial" panose="020B0604020202020204"/>
            </a:endParaRPr>
          </a:p>
          <a:p>
            <a:pPr marL="742950" lvl="1" indent="-285750">
              <a:spcBef>
                <a:spcPts val="600"/>
              </a:spcBef>
              <a:buFont typeface="Arial"/>
              <a:buChar char="•"/>
            </a:pPr>
            <a:r>
              <a:rPr lang="en-US">
                <a:ea typeface="+mn-lt"/>
                <a:cs typeface="+mn-lt"/>
              </a:rPr>
              <a:t>Example of the message:</a:t>
            </a:r>
            <a:r>
              <a:rPr lang="en-US" i="1">
                <a:ea typeface="+mn-lt"/>
                <a:cs typeface="+mn-lt"/>
              </a:rPr>
              <a:t> "Your order will be fulfilled by your County Health Department. Watch for e-mail communication about the process and phone calls to arrange vaccine transfer."</a:t>
            </a:r>
            <a:endParaRPr lang="en-US">
              <a:ea typeface="+mn-lt"/>
              <a:cs typeface="+mn-lt"/>
            </a:endParaRPr>
          </a:p>
          <a:p>
            <a:pPr marL="742950" lvl="1" indent="-285750">
              <a:spcBef>
                <a:spcPts val="600"/>
              </a:spcBef>
              <a:buFont typeface="Arial"/>
              <a:buChar char="•"/>
            </a:pPr>
            <a:r>
              <a:rPr lang="en-US">
                <a:ea typeface="+mn-lt"/>
                <a:cs typeface="+mn-lt"/>
              </a:rPr>
              <a:t>CHDs will deliver vaccines to providers on the same or the following week. Delivered by CHD employees, national guard, or courier service.</a:t>
            </a:r>
            <a:endParaRPr lang="en-US">
              <a:cs typeface="Arial"/>
            </a:endParaRPr>
          </a:p>
          <a:p>
            <a:endParaRPr lang="en-US">
              <a:ea typeface="+mn-lt"/>
              <a:cs typeface="+mn-lt"/>
            </a:endParaRPr>
          </a:p>
        </p:txBody>
      </p:sp>
    </p:spTree>
    <p:extLst>
      <p:ext uri="{BB962C8B-B14F-4D97-AF65-F5344CB8AC3E}">
        <p14:creationId xmlns:p14="http://schemas.microsoft.com/office/powerpoint/2010/main" val="1346046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ea typeface="+mj-lt"/>
                <a:cs typeface="+mj-lt"/>
              </a:rPr>
              <a:t>Ordering Process</a:t>
            </a:r>
            <a:endParaRPr lang="en-US" sz="4000">
              <a:solidFill>
                <a:schemeClr val="bg1"/>
              </a:solidFill>
              <a:cs typeface="Arial"/>
            </a:endParaRPr>
          </a:p>
        </p:txBody>
      </p:sp>
      <p:sp>
        <p:nvSpPr>
          <p:cNvPr id="5" name="Footer Placeholder 4">
            <a:extLst>
              <a:ext uri="{FF2B5EF4-FFF2-40B4-BE49-F238E27FC236}">
                <a16:creationId xmlns:a16="http://schemas.microsoft.com/office/drawing/2014/main" id="{C7CEEF07-0AD1-4363-9928-3FDF2ED0AB1F}"/>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28</a:t>
            </a:fld>
            <a:endParaRPr lang="en-US" sz="1200"/>
          </a:p>
        </p:txBody>
      </p:sp>
      <p:sp>
        <p:nvSpPr>
          <p:cNvPr id="3" name="TextBox 2">
            <a:extLst>
              <a:ext uri="{FF2B5EF4-FFF2-40B4-BE49-F238E27FC236}">
                <a16:creationId xmlns:a16="http://schemas.microsoft.com/office/drawing/2014/main" id="{7C1ED6E5-97C9-47F3-9D1F-3AC4BDB8758A}"/>
              </a:ext>
            </a:extLst>
          </p:cNvPr>
          <p:cNvSpPr txBox="1"/>
          <p:nvPr/>
        </p:nvSpPr>
        <p:spPr>
          <a:xfrm>
            <a:off x="296813" y="1911850"/>
            <a:ext cx="11592049"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500">
              <a:ea typeface="+mn-lt"/>
              <a:cs typeface="+mn-lt"/>
            </a:endParaRPr>
          </a:p>
          <a:p>
            <a:pPr marL="285750" indent="-285750">
              <a:spcBef>
                <a:spcPts val="1200"/>
              </a:spcBef>
              <a:buFont typeface="Arial"/>
              <a:buChar char="•"/>
            </a:pPr>
            <a:r>
              <a:rPr lang="en-US">
                <a:ea typeface="+mn-lt"/>
                <a:cs typeface="+mn-lt"/>
              </a:rPr>
              <a:t>Upon delivery of vaccine by CHD, the provider should complete 4 steps:</a:t>
            </a:r>
          </a:p>
          <a:p>
            <a:pPr marL="800100" lvl="1" indent="-342900">
              <a:spcBef>
                <a:spcPts val="600"/>
              </a:spcBef>
              <a:buAutoNum type="arabicPeriod"/>
            </a:pPr>
            <a:r>
              <a:rPr lang="en-US">
                <a:ea typeface="+mn-lt"/>
                <a:cs typeface="+mn-lt"/>
              </a:rPr>
              <a:t>Sign a Bill of Lading and keep a copy.</a:t>
            </a:r>
          </a:p>
          <a:p>
            <a:pPr marL="800100" lvl="1" indent="-342900">
              <a:spcBef>
                <a:spcPts val="600"/>
              </a:spcBef>
              <a:buAutoNum type="arabicPeriod"/>
            </a:pPr>
            <a:r>
              <a:rPr lang="en-US">
                <a:ea typeface="+mn-lt"/>
                <a:cs typeface="+mn-lt"/>
              </a:rPr>
              <a:t>Check that delivered vaccines are viable.</a:t>
            </a:r>
          </a:p>
          <a:p>
            <a:pPr marL="800100" lvl="1" indent="-342900">
              <a:spcBef>
                <a:spcPts val="600"/>
              </a:spcBef>
              <a:buAutoNum type="arabicPeriod"/>
            </a:pPr>
            <a:r>
              <a:rPr lang="en-US">
                <a:ea typeface="+mn-lt"/>
                <a:cs typeface="+mn-lt"/>
              </a:rPr>
              <a:t>Immediately place vaccines into storage according to </a:t>
            </a:r>
            <a:r>
              <a:rPr lang="en-US">
                <a:ea typeface="+mn-lt"/>
                <a:cs typeface="+mn-lt"/>
                <a:hlinkClick r:id="rId3"/>
              </a:rPr>
              <a:t>the guidelines</a:t>
            </a:r>
            <a:r>
              <a:rPr lang="en-US">
                <a:ea typeface="+mn-lt"/>
                <a:cs typeface="+mn-lt"/>
              </a:rPr>
              <a:t> and label appropriately indicating expiration and/or Beyond-use dates (BUDs). </a:t>
            </a:r>
          </a:p>
          <a:p>
            <a:pPr marL="800100" lvl="1" indent="-342900">
              <a:spcBef>
                <a:spcPts val="600"/>
              </a:spcBef>
              <a:buAutoNum type="arabicPeriod"/>
            </a:pPr>
            <a:r>
              <a:rPr lang="en-US" b="1">
                <a:solidFill>
                  <a:srgbClr val="FF0000"/>
                </a:solidFill>
                <a:ea typeface="+mn-lt"/>
                <a:cs typeface="+mn-lt"/>
              </a:rPr>
              <a:t>Accept transfer in OSIIS.</a:t>
            </a:r>
            <a:endParaRPr lang="en-US" b="1">
              <a:solidFill>
                <a:srgbClr val="FF0000"/>
              </a:solidFill>
              <a:cs typeface="Arial" panose="020B0604020202020204"/>
            </a:endParaRPr>
          </a:p>
          <a:p>
            <a:pPr marL="285750" indent="-285750">
              <a:spcBef>
                <a:spcPts val="1200"/>
              </a:spcBef>
              <a:buFont typeface="Arial"/>
              <a:buChar char="•"/>
            </a:pPr>
            <a:r>
              <a:rPr lang="en-US">
                <a:ea typeface="+mn-lt"/>
                <a:cs typeface="+mn-lt"/>
              </a:rPr>
              <a:t>Questions about orders:</a:t>
            </a:r>
          </a:p>
          <a:p>
            <a:pPr marL="742950" lvl="1" indent="-285750">
              <a:spcBef>
                <a:spcPts val="1200"/>
              </a:spcBef>
              <a:buFont typeface="Arial"/>
              <a:buChar char="•"/>
            </a:pPr>
            <a:r>
              <a:rPr lang="en-US">
                <a:ea typeface="+mn-lt"/>
                <a:cs typeface="+mn-lt"/>
              </a:rPr>
              <a:t>OSIIS: OSIISHELP@health.ok.gov </a:t>
            </a:r>
          </a:p>
          <a:p>
            <a:pPr marL="742950" lvl="1" indent="-285750">
              <a:spcBef>
                <a:spcPts val="1200"/>
              </a:spcBef>
              <a:buFont typeface="Arial"/>
              <a:buChar char="•"/>
            </a:pPr>
            <a:r>
              <a:rPr lang="en-US">
                <a:ea typeface="+mn-lt"/>
                <a:cs typeface="+mn-lt"/>
              </a:rPr>
              <a:t>Vaccine ordering process: VaccineHelp@health.ok.gov </a:t>
            </a:r>
          </a:p>
          <a:p>
            <a:pPr marL="742950" lvl="1" indent="-285750">
              <a:spcBef>
                <a:spcPts val="1200"/>
              </a:spcBef>
              <a:buFont typeface="Arial"/>
              <a:buChar char="•"/>
            </a:pPr>
            <a:r>
              <a:rPr lang="en-US">
                <a:ea typeface="+mn-lt"/>
                <a:cs typeface="+mn-lt"/>
              </a:rPr>
              <a:t>Order fulfillment/delivery: Contact CHDs (contacts will be shared in the follow-up email).</a:t>
            </a:r>
            <a:endParaRPr lang="en-US" u="sng">
              <a:ea typeface="+mn-lt"/>
              <a:cs typeface="+mn-lt"/>
            </a:endParaRPr>
          </a:p>
        </p:txBody>
      </p:sp>
    </p:spTree>
    <p:extLst>
      <p:ext uri="{BB962C8B-B14F-4D97-AF65-F5344CB8AC3E}">
        <p14:creationId xmlns:p14="http://schemas.microsoft.com/office/powerpoint/2010/main" val="3317450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15FB-3487-4EED-9C42-D133E6795107}"/>
              </a:ext>
            </a:extLst>
          </p:cNvPr>
          <p:cNvSpPr>
            <a:spLocks noGrp="1"/>
          </p:cNvSpPr>
          <p:nvPr>
            <p:ph type="title"/>
          </p:nvPr>
        </p:nvSpPr>
        <p:spPr>
          <a:xfrm>
            <a:off x="457199" y="1776973"/>
            <a:ext cx="5808643" cy="756145"/>
          </a:xfrm>
        </p:spPr>
        <p:txBody>
          <a:bodyPr/>
          <a:lstStyle/>
          <a:p>
            <a:r>
              <a:rPr lang="en-US">
                <a:cs typeface="Arial"/>
              </a:rPr>
              <a:t>OSIIS Updates</a:t>
            </a:r>
          </a:p>
        </p:txBody>
      </p:sp>
      <p:sp>
        <p:nvSpPr>
          <p:cNvPr id="4" name="Slide Number Placeholder 3">
            <a:extLst>
              <a:ext uri="{FF2B5EF4-FFF2-40B4-BE49-F238E27FC236}">
                <a16:creationId xmlns:a16="http://schemas.microsoft.com/office/drawing/2014/main" id="{D77BD215-43EF-49F7-A31B-C1FA600891D2}"/>
              </a:ext>
            </a:extLst>
          </p:cNvPr>
          <p:cNvSpPr>
            <a:spLocks noGrp="1"/>
          </p:cNvSpPr>
          <p:nvPr>
            <p:ph type="sldNum" sz="quarter" idx="12"/>
          </p:nvPr>
        </p:nvSpPr>
        <p:spPr/>
        <p:txBody>
          <a:bodyPr/>
          <a:lstStyle/>
          <a:p>
            <a:fld id="{DB7DDC46-2E90-8640-BEFE-F54DCCD857ED}" type="slidenum">
              <a:rPr lang="en-US" dirty="0" smtClean="0"/>
              <a:pPr/>
              <a:t>29</a:t>
            </a:fld>
            <a:endParaRPr lang="en-US"/>
          </a:p>
        </p:txBody>
      </p:sp>
      <p:sp>
        <p:nvSpPr>
          <p:cNvPr id="3" name="Title 1">
            <a:extLst>
              <a:ext uri="{FF2B5EF4-FFF2-40B4-BE49-F238E27FC236}">
                <a16:creationId xmlns:a16="http://schemas.microsoft.com/office/drawing/2014/main" id="{980851CD-1478-4532-92E4-A2D39FE29E8C}"/>
              </a:ext>
            </a:extLst>
          </p:cNvPr>
          <p:cNvSpPr txBox="1">
            <a:spLocks/>
          </p:cNvSpPr>
          <p:nvPr/>
        </p:nvSpPr>
        <p:spPr>
          <a:xfrm>
            <a:off x="6319861" y="5058409"/>
            <a:ext cx="5808643" cy="1197758"/>
          </a:xfrm>
          <a:prstGeom prst="rect">
            <a:avLst/>
          </a:prstGeom>
        </p:spPr>
        <p:txBody>
          <a:bodyPr vert="horz" lIns="0" tIns="45720" rIns="91440" bIns="45720" rtlCol="0" anchor="t">
            <a:noAutofit/>
          </a:bodyPr>
          <a:lstStyle>
            <a:lvl1pPr algn="l" defTabSz="914400" rtl="0" eaLnBrk="1" latinLnBrk="0" hangingPunct="1">
              <a:lnSpc>
                <a:spcPct val="100000"/>
              </a:lnSpc>
              <a:spcBef>
                <a:spcPct val="0"/>
              </a:spcBef>
              <a:buNone/>
              <a:defRPr sz="4000" b="1" kern="1200">
                <a:solidFill>
                  <a:schemeClr val="bg1"/>
                </a:solidFill>
                <a:latin typeface="+mj-lt"/>
                <a:ea typeface="+mj-ea"/>
                <a:cs typeface="+mj-cs"/>
              </a:defRPr>
            </a:lvl1pPr>
          </a:lstStyle>
          <a:p>
            <a:r>
              <a:rPr lang="en-US" sz="2800">
                <a:cs typeface="Arial"/>
              </a:rPr>
              <a:t>Martin Lansdale, MPH</a:t>
            </a:r>
            <a:endParaRPr lang="en-US">
              <a:cs typeface="Arial"/>
            </a:endParaRPr>
          </a:p>
          <a:p>
            <a:r>
              <a:rPr lang="en-US" sz="2800">
                <a:cs typeface="Arial"/>
              </a:rPr>
              <a:t>OSIIS Data Quality Coordinator</a:t>
            </a:r>
            <a:br>
              <a:rPr lang="en-US">
                <a:cs typeface="Arial"/>
              </a:rPr>
            </a:br>
            <a:endParaRPr lang="en-US">
              <a:cs typeface="Arial"/>
            </a:endParaRPr>
          </a:p>
        </p:txBody>
      </p:sp>
    </p:spTree>
    <p:extLst>
      <p:ext uri="{BB962C8B-B14F-4D97-AF65-F5344CB8AC3E}">
        <p14:creationId xmlns:p14="http://schemas.microsoft.com/office/powerpoint/2010/main" val="602402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15FB-3487-4EED-9C42-D133E6795107}"/>
              </a:ext>
            </a:extLst>
          </p:cNvPr>
          <p:cNvSpPr>
            <a:spLocks noGrp="1"/>
          </p:cNvSpPr>
          <p:nvPr>
            <p:ph type="title"/>
          </p:nvPr>
        </p:nvSpPr>
        <p:spPr>
          <a:xfrm>
            <a:off x="575727" y="1604094"/>
            <a:ext cx="5808643" cy="2262336"/>
          </a:xfrm>
        </p:spPr>
        <p:txBody>
          <a:bodyPr/>
          <a:lstStyle/>
          <a:p>
            <a:r>
              <a:rPr lang="en-US">
                <a:cs typeface="Arial"/>
              </a:rPr>
              <a:t>COVID-19 Vaccine</a:t>
            </a:r>
            <a:br>
              <a:rPr lang="en-US">
                <a:cs typeface="Arial"/>
              </a:rPr>
            </a:br>
            <a:r>
              <a:rPr lang="en-US">
                <a:cs typeface="Arial"/>
              </a:rPr>
              <a:t>State Data &amp; Administration Guidance</a:t>
            </a:r>
            <a:br>
              <a:rPr lang="en-US">
                <a:cs typeface="Arial"/>
              </a:rPr>
            </a:br>
            <a:br>
              <a:rPr lang="en-US">
                <a:cs typeface="Arial"/>
              </a:rPr>
            </a:br>
            <a:br>
              <a:rPr lang="en-US">
                <a:cs typeface="Arial"/>
              </a:rPr>
            </a:br>
            <a:br>
              <a:rPr lang="en-US">
                <a:cs typeface="Arial"/>
              </a:rPr>
            </a:br>
            <a:br>
              <a:rPr lang="en-US">
                <a:cs typeface="Arial"/>
              </a:rPr>
            </a:br>
            <a:endParaRPr lang="en-US">
              <a:cs typeface="Arial"/>
            </a:endParaRPr>
          </a:p>
        </p:txBody>
      </p:sp>
      <p:sp>
        <p:nvSpPr>
          <p:cNvPr id="4" name="Slide Number Placeholder 3">
            <a:extLst>
              <a:ext uri="{FF2B5EF4-FFF2-40B4-BE49-F238E27FC236}">
                <a16:creationId xmlns:a16="http://schemas.microsoft.com/office/drawing/2014/main" id="{D77BD215-43EF-49F7-A31B-C1FA600891D2}"/>
              </a:ext>
            </a:extLst>
          </p:cNvPr>
          <p:cNvSpPr>
            <a:spLocks noGrp="1"/>
          </p:cNvSpPr>
          <p:nvPr>
            <p:ph type="sldNum" sz="quarter" idx="12"/>
          </p:nvPr>
        </p:nvSpPr>
        <p:spPr/>
        <p:txBody>
          <a:bodyPr/>
          <a:lstStyle/>
          <a:p>
            <a:fld id="{DB7DDC46-2E90-8640-BEFE-F54DCCD857ED}" type="slidenum">
              <a:rPr lang="en-US" dirty="0" smtClean="0"/>
              <a:pPr/>
              <a:t>3</a:t>
            </a:fld>
            <a:endParaRPr lang="en-US"/>
          </a:p>
        </p:txBody>
      </p:sp>
      <p:sp>
        <p:nvSpPr>
          <p:cNvPr id="3" name="Title 3">
            <a:extLst>
              <a:ext uri="{FF2B5EF4-FFF2-40B4-BE49-F238E27FC236}">
                <a16:creationId xmlns:a16="http://schemas.microsoft.com/office/drawing/2014/main" id="{5856A454-B26B-4BDC-BDBF-A5F8B66953B2}"/>
              </a:ext>
            </a:extLst>
          </p:cNvPr>
          <p:cNvSpPr txBox="1">
            <a:spLocks/>
          </p:cNvSpPr>
          <p:nvPr/>
        </p:nvSpPr>
        <p:spPr>
          <a:xfrm>
            <a:off x="4001969" y="5480959"/>
            <a:ext cx="7849374" cy="933213"/>
          </a:xfrm>
          <a:prstGeom prst="rect">
            <a:avLst/>
          </a:prstGeom>
        </p:spPr>
        <p:txBody>
          <a:bodyPr vert="horz" lIns="0" tIns="45720" rIns="91440" bIns="45720" rtlCol="0" anchor="t">
            <a:noAutofit/>
          </a:bodyPr>
          <a:lstStyle>
            <a:lvl1pPr algn="l" defTabSz="914400" rtl="0" eaLnBrk="1" latinLnBrk="0" hangingPunct="1">
              <a:lnSpc>
                <a:spcPct val="100000"/>
              </a:lnSpc>
              <a:spcBef>
                <a:spcPct val="0"/>
              </a:spcBef>
              <a:buNone/>
              <a:defRPr sz="4000" b="1" kern="1200">
                <a:solidFill>
                  <a:schemeClr val="bg1"/>
                </a:solidFill>
                <a:latin typeface="+mj-lt"/>
                <a:ea typeface="+mj-ea"/>
                <a:cs typeface="+mj-cs"/>
              </a:defRPr>
            </a:lvl1pPr>
          </a:lstStyle>
          <a:p>
            <a:r>
              <a:rPr lang="en-US" sz="2800">
                <a:ea typeface="+mj-lt"/>
                <a:cs typeface="+mj-lt"/>
              </a:rPr>
              <a:t>Anna Anthony, RN, BSN</a:t>
            </a:r>
            <a:endParaRPr lang="en-US">
              <a:ea typeface="+mj-lt"/>
              <a:cs typeface="+mj-lt"/>
            </a:endParaRPr>
          </a:p>
          <a:p>
            <a:r>
              <a:rPr lang="en-US" sz="2800">
                <a:ea typeface="+mj-lt"/>
                <a:cs typeface="+mj-lt"/>
              </a:rPr>
              <a:t>Immunization Service, Public Health Nurse</a:t>
            </a:r>
            <a:r>
              <a:rPr lang="en-US" b="0">
                <a:ea typeface="+mj-lt"/>
                <a:cs typeface="+mj-lt"/>
              </a:rPr>
              <a:t> </a:t>
            </a:r>
            <a:endParaRPr lang="en-US">
              <a:cs typeface="Arial"/>
            </a:endParaRPr>
          </a:p>
        </p:txBody>
      </p:sp>
    </p:spTree>
    <p:extLst>
      <p:ext uri="{BB962C8B-B14F-4D97-AF65-F5344CB8AC3E}">
        <p14:creationId xmlns:p14="http://schemas.microsoft.com/office/powerpoint/2010/main" val="1849724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FCAD5-1B1E-41A2-943F-A2A17CC445A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rgbClr val="FFFFFF"/>
                </a:solidFill>
              </a:rPr>
              <a:t>Moderna Booster in OSIIS</a:t>
            </a:r>
            <a:endParaRPr lang="en-US"/>
          </a:p>
        </p:txBody>
      </p:sp>
      <p:sp>
        <p:nvSpPr>
          <p:cNvPr id="5" name="Footer Placeholder 4">
            <a:extLst>
              <a:ext uri="{FF2B5EF4-FFF2-40B4-BE49-F238E27FC236}">
                <a16:creationId xmlns:a16="http://schemas.microsoft.com/office/drawing/2014/main" id="{59AA4F23-8C8D-47E6-B64A-7B7B21DAAF8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D9B98BD-CAA7-4995-B590-12F19CE3AE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30</a:t>
            </a:fld>
            <a:endParaRPr lang="en-US" sz="1200"/>
          </a:p>
        </p:txBody>
      </p:sp>
      <p:pic>
        <p:nvPicPr>
          <p:cNvPr id="7" name="Picture 8" descr="Screenshot of OSIIS for administering a Moderna Booster vaccination" title="Moderna Booster in OSIIS">
            <a:extLst>
              <a:ext uri="{FF2B5EF4-FFF2-40B4-BE49-F238E27FC236}">
                <a16:creationId xmlns:a16="http://schemas.microsoft.com/office/drawing/2014/main" id="{2C8A33DC-70B3-478D-BD5D-3A453C4C599F}"/>
              </a:ext>
            </a:extLst>
          </p:cNvPr>
          <p:cNvPicPr>
            <a:picLocks noChangeAspect="1"/>
          </p:cNvPicPr>
          <p:nvPr/>
        </p:nvPicPr>
        <p:blipFill>
          <a:blip r:embed="rId3"/>
          <a:stretch>
            <a:fillRect/>
          </a:stretch>
        </p:blipFill>
        <p:spPr>
          <a:xfrm>
            <a:off x="539744" y="2187818"/>
            <a:ext cx="11218725" cy="3305263"/>
          </a:xfrm>
          <a:prstGeom prst="rect">
            <a:avLst/>
          </a:prstGeom>
        </p:spPr>
      </p:pic>
    </p:spTree>
    <p:extLst>
      <p:ext uri="{BB962C8B-B14F-4D97-AF65-F5344CB8AC3E}">
        <p14:creationId xmlns:p14="http://schemas.microsoft.com/office/powerpoint/2010/main" val="4244936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FCAD5-1B1E-41A2-943F-A2A17CC445A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rgbClr val="FFFFFF"/>
                </a:solidFill>
              </a:rPr>
              <a:t>Pediatric Pfizer</a:t>
            </a:r>
            <a:endParaRPr lang="en-US"/>
          </a:p>
        </p:txBody>
      </p:sp>
      <p:sp>
        <p:nvSpPr>
          <p:cNvPr id="5" name="Footer Placeholder 4">
            <a:extLst>
              <a:ext uri="{FF2B5EF4-FFF2-40B4-BE49-F238E27FC236}">
                <a16:creationId xmlns:a16="http://schemas.microsoft.com/office/drawing/2014/main" id="{59AA4F23-8C8D-47E6-B64A-7B7B21DAAF8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D9B98BD-CAA7-4995-B590-12F19CE3AE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31</a:t>
            </a:fld>
            <a:endParaRPr lang="en-US" sz="1200"/>
          </a:p>
        </p:txBody>
      </p:sp>
      <p:pic>
        <p:nvPicPr>
          <p:cNvPr id="8" name="Picture 8" descr="Screenshot of OSIIS Immunizations for Pediatric Pfizer vaccination" title="Pediatric Pfizer">
            <a:extLst>
              <a:ext uri="{FF2B5EF4-FFF2-40B4-BE49-F238E27FC236}">
                <a16:creationId xmlns:a16="http://schemas.microsoft.com/office/drawing/2014/main" id="{C05D724D-F310-4751-A7F3-3A26CAFFD1F3}"/>
              </a:ext>
            </a:extLst>
          </p:cNvPr>
          <p:cNvPicPr>
            <a:picLocks noChangeAspect="1"/>
          </p:cNvPicPr>
          <p:nvPr/>
        </p:nvPicPr>
        <p:blipFill>
          <a:blip r:embed="rId3"/>
          <a:stretch>
            <a:fillRect/>
          </a:stretch>
        </p:blipFill>
        <p:spPr>
          <a:xfrm>
            <a:off x="2930912" y="2000683"/>
            <a:ext cx="6720468" cy="4287708"/>
          </a:xfrm>
          <a:prstGeom prst="rect">
            <a:avLst/>
          </a:prstGeom>
        </p:spPr>
      </p:pic>
    </p:spTree>
    <p:extLst>
      <p:ext uri="{BB962C8B-B14F-4D97-AF65-F5344CB8AC3E}">
        <p14:creationId xmlns:p14="http://schemas.microsoft.com/office/powerpoint/2010/main" val="2414564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FCAD5-1B1E-41A2-943F-A2A17CC445A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rgbClr val="FFFFFF"/>
                </a:solidFill>
              </a:rPr>
              <a:t>Updating Passwords in OSIIS</a:t>
            </a:r>
            <a:endParaRPr lang="en-US"/>
          </a:p>
        </p:txBody>
      </p:sp>
      <p:sp>
        <p:nvSpPr>
          <p:cNvPr id="5" name="Footer Placeholder 4">
            <a:extLst>
              <a:ext uri="{FF2B5EF4-FFF2-40B4-BE49-F238E27FC236}">
                <a16:creationId xmlns:a16="http://schemas.microsoft.com/office/drawing/2014/main" id="{59AA4F23-8C8D-47E6-B64A-7B7B21DAAF8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D9B98BD-CAA7-4995-B590-12F19CE3AE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32</a:t>
            </a:fld>
            <a:endParaRPr lang="en-US" sz="1200"/>
          </a:p>
        </p:txBody>
      </p:sp>
      <p:pic>
        <p:nvPicPr>
          <p:cNvPr id="7" name="Picture 8" descr="Screenshot of OSIIS for updating passwords on login page." title="Updating Passwords in OSIIS">
            <a:extLst>
              <a:ext uri="{FF2B5EF4-FFF2-40B4-BE49-F238E27FC236}">
                <a16:creationId xmlns:a16="http://schemas.microsoft.com/office/drawing/2014/main" id="{FE9DF14E-1D41-4223-85C8-352F84DA7404}"/>
              </a:ext>
            </a:extLst>
          </p:cNvPr>
          <p:cNvPicPr>
            <a:picLocks noChangeAspect="1"/>
          </p:cNvPicPr>
          <p:nvPr/>
        </p:nvPicPr>
        <p:blipFill>
          <a:blip r:embed="rId3"/>
          <a:stretch>
            <a:fillRect/>
          </a:stretch>
        </p:blipFill>
        <p:spPr>
          <a:xfrm>
            <a:off x="3311912" y="2042760"/>
            <a:ext cx="6079273" cy="4268602"/>
          </a:xfrm>
          <a:prstGeom prst="rect">
            <a:avLst/>
          </a:prstGeom>
        </p:spPr>
      </p:pic>
    </p:spTree>
    <p:extLst>
      <p:ext uri="{BB962C8B-B14F-4D97-AF65-F5344CB8AC3E}">
        <p14:creationId xmlns:p14="http://schemas.microsoft.com/office/powerpoint/2010/main" val="888701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FCAD5-1B1E-41A2-943F-A2A17CC445A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rgbClr val="FFFFFF"/>
                </a:solidFill>
              </a:rPr>
              <a:t>Shot Records: Public Portal</a:t>
            </a:r>
            <a:endParaRPr lang="en-US" sz="4600">
              <a:solidFill>
                <a:srgbClr val="FFFFFF"/>
              </a:solidFill>
              <a:cs typeface="Arial"/>
            </a:endParaRPr>
          </a:p>
        </p:txBody>
      </p:sp>
      <p:sp>
        <p:nvSpPr>
          <p:cNvPr id="5" name="Footer Placeholder 4">
            <a:extLst>
              <a:ext uri="{FF2B5EF4-FFF2-40B4-BE49-F238E27FC236}">
                <a16:creationId xmlns:a16="http://schemas.microsoft.com/office/drawing/2014/main" id="{59AA4F23-8C8D-47E6-B64A-7B7B21DAAF8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D9B98BD-CAA7-4995-B590-12F19CE3AE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33</a:t>
            </a:fld>
            <a:endParaRPr lang="en-US" sz="1200"/>
          </a:p>
        </p:txBody>
      </p:sp>
      <p:sp>
        <p:nvSpPr>
          <p:cNvPr id="6" name="TextBox 5">
            <a:extLst>
              <a:ext uri="{FF2B5EF4-FFF2-40B4-BE49-F238E27FC236}">
                <a16:creationId xmlns:a16="http://schemas.microsoft.com/office/drawing/2014/main" id="{E13D772D-E98A-43B0-B364-A2871AEF2B62}"/>
              </a:ext>
            </a:extLst>
          </p:cNvPr>
          <p:cNvSpPr txBox="1"/>
          <p:nvPr/>
        </p:nvSpPr>
        <p:spPr>
          <a:xfrm>
            <a:off x="603909" y="1997611"/>
            <a:ext cx="10205961"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a:cs typeface="Arial"/>
              </a:rPr>
              <a:t>OSIIS has a public portal that can be found at the below link:</a:t>
            </a:r>
          </a:p>
          <a:p>
            <a:pPr marL="742950" lvl="1" indent="-285750" algn="just">
              <a:buFont typeface="Arial"/>
              <a:buChar char="•"/>
            </a:pPr>
            <a:r>
              <a:rPr lang="en-US">
                <a:ea typeface="+mn-lt"/>
                <a:cs typeface="+mn-lt"/>
                <a:hlinkClick r:id="rId3"/>
              </a:rPr>
              <a:t>https://osiis.health.ok.gov/osiis_public/Application/PublicPortal</a:t>
            </a:r>
          </a:p>
          <a:p>
            <a:pPr marL="742950" lvl="1" indent="-285750" algn="just">
              <a:buFont typeface="Arial"/>
              <a:buChar char="•"/>
            </a:pPr>
            <a:r>
              <a:rPr lang="en-US" b="1">
                <a:ea typeface="+mn-lt"/>
                <a:cs typeface="+mn-lt"/>
              </a:rPr>
              <a:t>DISCLAIMER:</a:t>
            </a:r>
            <a:r>
              <a:rPr lang="en-US">
                <a:ea typeface="+mn-lt"/>
                <a:cs typeface="+mn-lt"/>
              </a:rPr>
              <a:t> Not all shots are recorded in OSIIS as reporting private vaccine is not required.</a:t>
            </a:r>
          </a:p>
          <a:p>
            <a:pPr lvl="1" algn="just"/>
            <a:endParaRPr lang="en-US">
              <a:ea typeface="+mn-lt"/>
              <a:cs typeface="+mn-lt"/>
            </a:endParaRPr>
          </a:p>
          <a:p>
            <a:pPr marL="285750" indent="-285750" algn="just">
              <a:buFont typeface="Arial"/>
              <a:buChar char="•"/>
            </a:pPr>
            <a:r>
              <a:rPr lang="en-US">
                <a:ea typeface="+mn-lt"/>
                <a:cs typeface="+mn-lt"/>
              </a:rPr>
              <a:t>Patients can search and download a copy of their shot record for just covid shots or their complete immunization history through the portal.</a:t>
            </a:r>
            <a:endParaRPr lang="en-US">
              <a:cs typeface="Arial"/>
            </a:endParaRPr>
          </a:p>
          <a:p>
            <a:pPr algn="just"/>
            <a:endParaRPr lang="en-US">
              <a:cs typeface="Arial"/>
            </a:endParaRPr>
          </a:p>
          <a:p>
            <a:pPr marL="285750" indent="-285750" algn="just">
              <a:buFont typeface="Arial"/>
              <a:buChar char="•"/>
            </a:pPr>
            <a:r>
              <a:rPr lang="en-US">
                <a:cs typeface="Arial"/>
              </a:rPr>
              <a:t>The public portal uses </a:t>
            </a:r>
            <a:r>
              <a:rPr lang="en-US" b="1" u="sng">
                <a:cs typeface="Arial"/>
              </a:rPr>
              <a:t>patient name, date-of-birth, email, and phone number </a:t>
            </a:r>
            <a:r>
              <a:rPr lang="en-US">
                <a:cs typeface="Arial"/>
              </a:rPr>
              <a:t>for verification purposes (all have to be on the shot record in OSIIS or patients cannot pull their shot record). </a:t>
            </a:r>
          </a:p>
          <a:p>
            <a:pPr marL="285750" indent="-285750" algn="just">
              <a:buFont typeface="Arial"/>
              <a:buChar char="•"/>
            </a:pPr>
            <a:endParaRPr lang="en-US"/>
          </a:p>
          <a:p>
            <a:pPr marL="285750" indent="-285750" algn="just">
              <a:buFont typeface="Arial"/>
              <a:buChar char="•"/>
            </a:pPr>
            <a:r>
              <a:rPr lang="en-US">
                <a:ea typeface="+mn-lt"/>
                <a:cs typeface="+mn-lt"/>
              </a:rPr>
              <a:t>Currently OSIIS has a high amount of missing emails/phone numbers.</a:t>
            </a:r>
          </a:p>
          <a:p>
            <a:pPr marL="285750" indent="-285750" algn="just">
              <a:buFont typeface="Arial"/>
              <a:buChar char="•"/>
            </a:pPr>
            <a:endParaRPr lang="en-US">
              <a:ea typeface="+mn-lt"/>
              <a:cs typeface="+mn-lt"/>
            </a:endParaRPr>
          </a:p>
          <a:p>
            <a:pPr marL="285750" indent="-285750" algn="just">
              <a:buFont typeface="Arial"/>
              <a:buChar char="•"/>
            </a:pPr>
            <a:r>
              <a:rPr lang="en-US">
                <a:ea typeface="+mn-lt"/>
                <a:cs typeface="+mn-lt"/>
              </a:rPr>
              <a:t>Providers need to make sure to document email and phone number for the patient </a:t>
            </a:r>
            <a:r>
              <a:rPr lang="en-US" b="1" u="sng">
                <a:ea typeface="+mn-lt"/>
                <a:cs typeface="+mn-lt"/>
              </a:rPr>
              <a:t>and add/send it to OSIIS</a:t>
            </a:r>
            <a:r>
              <a:rPr lang="en-US">
                <a:ea typeface="+mn-lt"/>
                <a:cs typeface="+mn-lt"/>
              </a:rPr>
              <a:t> with the shot record in order to increase the likelihood of a records match in the portal.</a:t>
            </a:r>
          </a:p>
          <a:p>
            <a:pPr lvl="1" algn="just">
              <a:buFont typeface="Arial"/>
              <a:buChar char="•"/>
            </a:pPr>
            <a:endParaRPr lang="en-US" u="sng">
              <a:ea typeface="+mn-lt"/>
              <a:cs typeface="+mn-lt"/>
            </a:endParaRPr>
          </a:p>
          <a:p>
            <a:pPr marL="285750" indent="-285750" algn="just">
              <a:buFont typeface="Arial"/>
              <a:buChar char="•"/>
            </a:pPr>
            <a:endParaRPr lang="en-US">
              <a:ea typeface="+mn-lt"/>
              <a:cs typeface="+mn-lt"/>
            </a:endParaRPr>
          </a:p>
          <a:p>
            <a:pPr marL="285750" indent="-285750" algn="just">
              <a:buFont typeface="Arial"/>
              <a:buChar char="•"/>
            </a:pPr>
            <a:endParaRPr lang="en-US">
              <a:ea typeface="+mn-lt"/>
              <a:cs typeface="+mn-lt"/>
            </a:endParaRPr>
          </a:p>
          <a:p>
            <a:pPr marL="285750" indent="-285750" algn="just">
              <a:buFont typeface="Arial"/>
              <a:buChar char="•"/>
            </a:pPr>
            <a:endParaRPr lang="en-US">
              <a:ea typeface="+mn-lt"/>
              <a:cs typeface="+mn-lt"/>
            </a:endParaRPr>
          </a:p>
          <a:p>
            <a:pPr marL="285750" indent="-285750" algn="just">
              <a:buFont typeface="Arial"/>
              <a:buChar char="•"/>
            </a:pPr>
            <a:endParaRPr lang="en-US">
              <a:ea typeface="+mn-lt"/>
              <a:cs typeface="+mn-lt"/>
            </a:endParaRPr>
          </a:p>
        </p:txBody>
      </p:sp>
    </p:spTree>
    <p:extLst>
      <p:ext uri="{BB962C8B-B14F-4D97-AF65-F5344CB8AC3E}">
        <p14:creationId xmlns:p14="http://schemas.microsoft.com/office/powerpoint/2010/main" val="990186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9FD0F-C022-4CFF-BC9C-E97ACE1CD7BC}"/>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cs typeface="Arial"/>
              </a:rPr>
              <a:t>How To Guides</a:t>
            </a:r>
            <a:endParaRPr lang="en-US">
              <a:solidFill>
                <a:schemeClr val="bg1"/>
              </a:solidFill>
            </a:endParaRPr>
          </a:p>
        </p:txBody>
      </p:sp>
      <p:sp>
        <p:nvSpPr>
          <p:cNvPr id="5" name="Footer Placeholder 4">
            <a:extLst>
              <a:ext uri="{FF2B5EF4-FFF2-40B4-BE49-F238E27FC236}">
                <a16:creationId xmlns:a16="http://schemas.microsoft.com/office/drawing/2014/main" id="{306B4C22-2DD7-43ED-A9C4-307C937F0346}"/>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56906304-8A5D-43F8-BE9D-37E6979673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34</a:t>
            </a:fld>
            <a:endParaRPr lang="en-US" sz="1200"/>
          </a:p>
        </p:txBody>
      </p:sp>
      <p:sp>
        <p:nvSpPr>
          <p:cNvPr id="7" name="TextBox 6">
            <a:extLst>
              <a:ext uri="{FF2B5EF4-FFF2-40B4-BE49-F238E27FC236}">
                <a16:creationId xmlns:a16="http://schemas.microsoft.com/office/drawing/2014/main" id="{EA6C30E1-1213-4B2F-B941-124AB7155521}"/>
              </a:ext>
            </a:extLst>
          </p:cNvPr>
          <p:cNvSpPr txBox="1"/>
          <p:nvPr/>
        </p:nvSpPr>
        <p:spPr>
          <a:xfrm>
            <a:off x="345086" y="2009620"/>
            <a:ext cx="7944222"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"How To" Guides</a:t>
            </a:r>
          </a:p>
          <a:p>
            <a:endParaRPr lang="en-US" sz="1400">
              <a:ea typeface="+mn-lt"/>
              <a:cs typeface="+mn-lt"/>
            </a:endParaRPr>
          </a:p>
          <a:p>
            <a:pPr marL="285750" indent="-285750">
              <a:buFont typeface="Arial"/>
              <a:buChar char="•"/>
            </a:pPr>
            <a:r>
              <a:rPr lang="en-US">
                <a:ea typeface="+mn-lt"/>
                <a:cs typeface="+mn-lt"/>
                <a:hlinkClick r:id="rId3"/>
              </a:rPr>
              <a:t>Moderna Booster OSIIS Guide</a:t>
            </a:r>
            <a:br>
              <a:rPr lang="en-US">
                <a:ea typeface="+mn-lt"/>
                <a:cs typeface="+mn-lt"/>
              </a:rPr>
            </a:br>
            <a:endParaRPr lang="en-US">
              <a:ea typeface="+mn-lt"/>
              <a:cs typeface="+mn-lt"/>
            </a:endParaRPr>
          </a:p>
          <a:p>
            <a:pPr marL="285750" indent="-285750">
              <a:buFont typeface="Arial"/>
              <a:buChar char="•"/>
            </a:pPr>
            <a:r>
              <a:rPr lang="en-US">
                <a:ea typeface="+mn-lt"/>
                <a:cs typeface="+mn-lt"/>
                <a:hlinkClick r:id="rId4"/>
              </a:rPr>
              <a:t>How to Turn On User Default Order Notifications</a:t>
            </a:r>
            <a:br>
              <a:rPr lang="en-US">
                <a:ea typeface="+mn-lt"/>
                <a:cs typeface="+mn-lt"/>
              </a:rPr>
            </a:br>
            <a:endParaRPr lang="en-US">
              <a:ea typeface="+mn-lt"/>
              <a:cs typeface="+mn-lt"/>
            </a:endParaRPr>
          </a:p>
          <a:p>
            <a:pPr marL="285750" indent="-285750">
              <a:buFont typeface="Arial"/>
              <a:buChar char="•"/>
            </a:pPr>
            <a:r>
              <a:rPr lang="en-US">
                <a:ea typeface="+mn-lt"/>
                <a:cs typeface="+mn-lt"/>
                <a:hlinkClick r:id="rId5"/>
              </a:rPr>
              <a:t>Inventory Reconciliation</a:t>
            </a:r>
            <a:endParaRPr lang="en-US">
              <a:ea typeface="+mn-lt"/>
              <a:cs typeface="+mn-lt"/>
            </a:endParaRPr>
          </a:p>
          <a:p>
            <a:pPr marL="285750" indent="-285750" algn="just">
              <a:buFont typeface="Arial"/>
              <a:buChar char="•"/>
            </a:pPr>
            <a:endParaRPr lang="en-US">
              <a:ea typeface="+mn-lt"/>
              <a:cs typeface="+mn-lt"/>
            </a:endParaRPr>
          </a:p>
          <a:p>
            <a:pPr marL="285750" indent="-285750">
              <a:buFont typeface="Arial"/>
              <a:buChar char="•"/>
            </a:pPr>
            <a:r>
              <a:rPr lang="en-US">
                <a:ea typeface="+mn-lt"/>
                <a:cs typeface="+mn-lt"/>
                <a:hlinkClick r:id="rId6"/>
              </a:rPr>
              <a:t>How to Place a Covid-19 Vaccine Order</a:t>
            </a:r>
            <a:r>
              <a:rPr lang="en-US">
                <a:ea typeface="+mn-lt"/>
                <a:cs typeface="+mn-lt"/>
              </a:rPr>
              <a:t>  </a:t>
            </a:r>
          </a:p>
          <a:p>
            <a:pPr marL="285750" indent="-285750">
              <a:buFont typeface="Arial"/>
              <a:buChar char="•"/>
            </a:pPr>
            <a:endParaRPr lang="en-US">
              <a:ea typeface="+mn-lt"/>
              <a:cs typeface="+mn-lt"/>
            </a:endParaRPr>
          </a:p>
          <a:p>
            <a:pPr marL="285750" indent="-285750">
              <a:buFont typeface="Arial"/>
              <a:buChar char="•"/>
            </a:pPr>
            <a:r>
              <a:rPr lang="en-US">
                <a:ea typeface="+mn-lt"/>
                <a:cs typeface="+mn-lt"/>
                <a:hlinkClick r:id="rId7"/>
              </a:rPr>
              <a:t>Immunizing a Patient for COVID</a:t>
            </a:r>
            <a:r>
              <a:rPr lang="en-US">
                <a:ea typeface="+mn-lt"/>
                <a:cs typeface="+mn-lt"/>
              </a:rPr>
              <a:t>  </a:t>
            </a:r>
            <a:endParaRPr lang="en-US">
              <a:cs typeface="Arial" panose="020B0604020202020204"/>
            </a:endParaRPr>
          </a:p>
          <a:p>
            <a:pPr marL="285750" indent="-285750">
              <a:buFont typeface="Arial"/>
              <a:buChar char="•"/>
            </a:pPr>
            <a:endParaRPr lang="en-US">
              <a:ea typeface="+mn-lt"/>
              <a:cs typeface="+mn-lt"/>
            </a:endParaRPr>
          </a:p>
          <a:p>
            <a:pPr marL="285750" indent="-285750">
              <a:buFont typeface="Arial"/>
              <a:buChar char="•"/>
            </a:pPr>
            <a:r>
              <a:rPr lang="en-US">
                <a:ea typeface="+mn-lt"/>
                <a:cs typeface="+mn-lt"/>
                <a:hlinkClick r:id="rId8"/>
              </a:rPr>
              <a:t>How to add an extra dose</a:t>
            </a:r>
          </a:p>
          <a:p>
            <a:pPr marL="285750" indent="-285750">
              <a:buFont typeface="Arial"/>
              <a:buChar char="•"/>
            </a:pPr>
            <a:endParaRPr lang="en-US">
              <a:ea typeface="+mn-lt"/>
              <a:cs typeface="+mn-lt"/>
            </a:endParaRPr>
          </a:p>
          <a:p>
            <a:pPr marL="285750" indent="-285750">
              <a:buFont typeface="Arial"/>
              <a:buChar char="•"/>
            </a:pPr>
            <a:r>
              <a:rPr lang="en-US">
                <a:ea typeface="+mn-lt"/>
                <a:cs typeface="+mn-lt"/>
                <a:hlinkClick r:id="rId9"/>
              </a:rPr>
              <a:t>Wastage</a:t>
            </a:r>
          </a:p>
          <a:p>
            <a:pPr>
              <a:buFont typeface="Arial"/>
            </a:pPr>
            <a:endParaRPr lang="en-US" sz="1400">
              <a:ea typeface="+mn-lt"/>
              <a:cs typeface="+mn-lt"/>
            </a:endParaRPr>
          </a:p>
        </p:txBody>
      </p:sp>
    </p:spTree>
    <p:extLst>
      <p:ext uri="{BB962C8B-B14F-4D97-AF65-F5344CB8AC3E}">
        <p14:creationId xmlns:p14="http://schemas.microsoft.com/office/powerpoint/2010/main" val="1960022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BA04-35F8-6B5D-4CB5-82ADFF27D26F}"/>
              </a:ext>
            </a:extLst>
          </p:cNvPr>
          <p:cNvSpPr>
            <a:spLocks noGrp="1"/>
          </p:cNvSpPr>
          <p:nvPr>
            <p:ph type="title"/>
          </p:nvPr>
        </p:nvSpPr>
        <p:spPr/>
        <p:txBody>
          <a:bodyPr/>
          <a:lstStyle/>
          <a:p>
            <a:r>
              <a:rPr lang="en-US">
                <a:cs typeface="Arial"/>
              </a:rPr>
              <a:t>Tips for Addressing Vaccine Hesitancy</a:t>
            </a:r>
          </a:p>
        </p:txBody>
      </p:sp>
      <p:sp>
        <p:nvSpPr>
          <p:cNvPr id="3" name="Text Placeholder 2">
            <a:extLst>
              <a:ext uri="{FF2B5EF4-FFF2-40B4-BE49-F238E27FC236}">
                <a16:creationId xmlns:a16="http://schemas.microsoft.com/office/drawing/2014/main" id="{09E3E910-1853-FAD2-4FB6-695D87626EAC}"/>
              </a:ext>
            </a:extLst>
          </p:cNvPr>
          <p:cNvSpPr>
            <a:spLocks noGrp="1"/>
          </p:cNvSpPr>
          <p:nvPr>
            <p:ph type="body" idx="1"/>
          </p:nvPr>
        </p:nvSpPr>
        <p:spPr>
          <a:xfrm>
            <a:off x="6465614" y="5285828"/>
            <a:ext cx="5204012" cy="1101888"/>
          </a:xfrm>
        </p:spPr>
        <p:txBody>
          <a:bodyPr vert="horz" lIns="0" tIns="45720" rIns="91440" bIns="45720" rtlCol="0" anchor="t">
            <a:noAutofit/>
          </a:bodyPr>
          <a:lstStyle/>
          <a:p>
            <a:r>
              <a:rPr lang="en-US" sz="2800">
                <a:cs typeface="Arial"/>
              </a:rPr>
              <a:t>Dr. Eve Switzer MD, FAAP</a:t>
            </a:r>
          </a:p>
          <a:p>
            <a:endParaRPr lang="en-US">
              <a:cs typeface="Arial"/>
            </a:endParaRPr>
          </a:p>
          <a:p>
            <a:endParaRPr lang="en-US">
              <a:cs typeface="Arial"/>
            </a:endParaRPr>
          </a:p>
          <a:p>
            <a:endParaRPr lang="en-US">
              <a:cs typeface="Arial"/>
            </a:endParaRPr>
          </a:p>
        </p:txBody>
      </p:sp>
      <p:sp>
        <p:nvSpPr>
          <p:cNvPr id="4" name="Slide Number Placeholder 3">
            <a:extLst>
              <a:ext uri="{FF2B5EF4-FFF2-40B4-BE49-F238E27FC236}">
                <a16:creationId xmlns:a16="http://schemas.microsoft.com/office/drawing/2014/main" id="{090E4F92-3DA9-B2A8-743E-D6B991BA2CD5}"/>
              </a:ext>
            </a:extLst>
          </p:cNvPr>
          <p:cNvSpPr>
            <a:spLocks noGrp="1"/>
          </p:cNvSpPr>
          <p:nvPr>
            <p:ph type="sldNum" sz="quarter" idx="12"/>
          </p:nvPr>
        </p:nvSpPr>
        <p:spPr/>
        <p:txBody>
          <a:bodyPr/>
          <a:lstStyle/>
          <a:p>
            <a:fld id="{DB7DDC46-2E90-8640-BEFE-F54DCCD857ED}" type="slidenum">
              <a:rPr lang="en-US" smtClean="0"/>
              <a:pPr/>
              <a:t>35</a:t>
            </a:fld>
            <a:endParaRPr lang="en-US"/>
          </a:p>
        </p:txBody>
      </p:sp>
    </p:spTree>
    <p:extLst>
      <p:ext uri="{BB962C8B-B14F-4D97-AF65-F5344CB8AC3E}">
        <p14:creationId xmlns:p14="http://schemas.microsoft.com/office/powerpoint/2010/main" val="839442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15FB-3487-4EED-9C42-D133E6795107}"/>
              </a:ext>
            </a:extLst>
          </p:cNvPr>
          <p:cNvSpPr>
            <a:spLocks noGrp="1"/>
          </p:cNvSpPr>
          <p:nvPr>
            <p:ph type="title"/>
          </p:nvPr>
        </p:nvSpPr>
        <p:spPr>
          <a:xfrm>
            <a:off x="457199" y="1776973"/>
            <a:ext cx="5808643" cy="1370940"/>
          </a:xfrm>
        </p:spPr>
        <p:txBody>
          <a:bodyPr/>
          <a:lstStyle/>
          <a:p>
            <a:r>
              <a:rPr lang="en-US">
                <a:cs typeface="Arial"/>
              </a:rPr>
              <a:t>Questions/Suggestions </a:t>
            </a:r>
          </a:p>
        </p:txBody>
      </p:sp>
      <p:sp>
        <p:nvSpPr>
          <p:cNvPr id="4" name="Slide Number Placeholder 3">
            <a:extLst>
              <a:ext uri="{FF2B5EF4-FFF2-40B4-BE49-F238E27FC236}">
                <a16:creationId xmlns:a16="http://schemas.microsoft.com/office/drawing/2014/main" id="{D77BD215-43EF-49F7-A31B-C1FA600891D2}"/>
              </a:ext>
            </a:extLst>
          </p:cNvPr>
          <p:cNvSpPr>
            <a:spLocks noGrp="1"/>
          </p:cNvSpPr>
          <p:nvPr>
            <p:ph type="sldNum" sz="quarter" idx="12"/>
          </p:nvPr>
        </p:nvSpPr>
        <p:spPr/>
        <p:txBody>
          <a:bodyPr/>
          <a:lstStyle/>
          <a:p>
            <a:fld id="{DB7DDC46-2E90-8640-BEFE-F54DCCD857ED}" type="slidenum">
              <a:rPr lang="en-US" dirty="0" smtClean="0"/>
              <a:pPr/>
              <a:t>36</a:t>
            </a:fld>
            <a:endParaRPr lang="en-US"/>
          </a:p>
        </p:txBody>
      </p:sp>
      <p:sp>
        <p:nvSpPr>
          <p:cNvPr id="3" name="TextBox 2">
            <a:extLst>
              <a:ext uri="{FF2B5EF4-FFF2-40B4-BE49-F238E27FC236}">
                <a16:creationId xmlns:a16="http://schemas.microsoft.com/office/drawing/2014/main" id="{60E6B1D0-AEA4-402D-A9EC-5D5BF9FEE23D}"/>
              </a:ext>
            </a:extLst>
          </p:cNvPr>
          <p:cNvSpPr txBox="1"/>
          <p:nvPr/>
        </p:nvSpPr>
        <p:spPr>
          <a:xfrm>
            <a:off x="381754" y="3399971"/>
            <a:ext cx="6955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a:solidFill>
                <a:schemeClr val="bg1"/>
              </a:solidFill>
              <a:cs typeface="Arial"/>
            </a:endParaRPr>
          </a:p>
        </p:txBody>
      </p:sp>
    </p:spTree>
    <p:extLst>
      <p:ext uri="{BB962C8B-B14F-4D97-AF65-F5344CB8AC3E}">
        <p14:creationId xmlns:p14="http://schemas.microsoft.com/office/powerpoint/2010/main" val="2557307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9FD0F-C022-4CFF-BC9C-E97ACE1CD7BC}"/>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cs typeface="Arial"/>
              </a:rPr>
              <a:t>Resources</a:t>
            </a:r>
            <a:endParaRPr lang="en-US">
              <a:solidFill>
                <a:schemeClr val="bg1"/>
              </a:solidFill>
            </a:endParaRPr>
          </a:p>
        </p:txBody>
      </p:sp>
      <p:sp>
        <p:nvSpPr>
          <p:cNvPr id="5" name="Footer Placeholder 4">
            <a:extLst>
              <a:ext uri="{FF2B5EF4-FFF2-40B4-BE49-F238E27FC236}">
                <a16:creationId xmlns:a16="http://schemas.microsoft.com/office/drawing/2014/main" id="{306B4C22-2DD7-43ED-A9C4-307C937F0346}"/>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56906304-8A5D-43F8-BE9D-37E6979673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37</a:t>
            </a:fld>
            <a:endParaRPr lang="en-US" sz="1200"/>
          </a:p>
        </p:txBody>
      </p:sp>
      <p:sp>
        <p:nvSpPr>
          <p:cNvPr id="7" name="TextBox 6">
            <a:extLst>
              <a:ext uri="{FF2B5EF4-FFF2-40B4-BE49-F238E27FC236}">
                <a16:creationId xmlns:a16="http://schemas.microsoft.com/office/drawing/2014/main" id="{EA6C30E1-1213-4B2F-B941-124AB7155521}"/>
              </a:ext>
            </a:extLst>
          </p:cNvPr>
          <p:cNvSpPr txBox="1"/>
          <p:nvPr/>
        </p:nvSpPr>
        <p:spPr>
          <a:xfrm>
            <a:off x="840060" y="2082375"/>
            <a:ext cx="10526555" cy="5416868"/>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r>
              <a:rPr lang="en-US" sz="2000" b="1">
                <a:ea typeface="+mn-lt"/>
                <a:cs typeface="+mn-lt"/>
              </a:rPr>
              <a:t>Testing: </a:t>
            </a:r>
            <a:endParaRPr lang="en-US"/>
          </a:p>
          <a:p>
            <a:pPr marL="342900" indent="-342900">
              <a:buFont typeface="Arial"/>
              <a:buChar char="•"/>
            </a:pPr>
            <a:r>
              <a:rPr lang="en-US" sz="2000">
                <a:ea typeface="+mn-lt"/>
                <a:cs typeface="+mn-lt"/>
              </a:rPr>
              <a:t>Nasopharyngeal, throat, saliva</a:t>
            </a:r>
          </a:p>
          <a:p>
            <a:pPr marL="342900" indent="-342900">
              <a:buFont typeface="Arial"/>
              <a:buChar char="•"/>
            </a:pPr>
            <a:r>
              <a:rPr lang="en-US" sz="2000">
                <a:ea typeface="+mn-lt"/>
                <a:cs typeface="+mn-lt"/>
                <a:hlinkClick r:id="rId3"/>
              </a:rPr>
              <a:t>Testing@health.ok.gov</a:t>
            </a:r>
            <a:r>
              <a:rPr lang="en-US" sz="2000" b="1">
                <a:ea typeface="+mn-lt"/>
                <a:cs typeface="+mn-lt"/>
              </a:rPr>
              <a:t> </a:t>
            </a:r>
          </a:p>
          <a:p>
            <a:endParaRPr lang="en-US" sz="1400">
              <a:ea typeface="+mn-lt"/>
              <a:cs typeface="+mn-lt"/>
            </a:endParaRPr>
          </a:p>
          <a:p>
            <a:r>
              <a:rPr lang="en-US" sz="2000" b="1">
                <a:ea typeface="+mn-lt"/>
                <a:cs typeface="+mn-lt"/>
              </a:rPr>
              <a:t>Monoclonal Antibodies: (Amanda Cavner)</a:t>
            </a:r>
            <a:endParaRPr lang="en-US">
              <a:ea typeface="+mn-lt"/>
              <a:cs typeface="+mn-lt"/>
            </a:endParaRPr>
          </a:p>
          <a:p>
            <a:pPr marL="285750" indent="-285750">
              <a:buFont typeface="Arial"/>
              <a:buChar char="•"/>
            </a:pPr>
            <a:r>
              <a:rPr lang="en-US">
                <a:solidFill>
                  <a:srgbClr val="464646"/>
                </a:solidFill>
                <a:ea typeface="+mn-lt"/>
                <a:cs typeface="+mn-lt"/>
                <a:hlinkClick r:id="rId4"/>
              </a:rPr>
              <a:t>Antivirals@health.ok.gov</a:t>
            </a:r>
            <a:r>
              <a:rPr lang="en-US">
                <a:solidFill>
                  <a:srgbClr val="464646"/>
                </a:solidFill>
                <a:ea typeface="+mn-lt"/>
                <a:cs typeface="+mn-lt"/>
              </a:rPr>
              <a:t> </a:t>
            </a:r>
          </a:p>
          <a:p>
            <a:pPr marL="285750" indent="-285750">
              <a:buFont typeface="Arial"/>
              <a:buChar char="•"/>
            </a:pPr>
            <a:r>
              <a:rPr lang="en-US">
                <a:solidFill>
                  <a:srgbClr val="464646"/>
                </a:solidFill>
                <a:ea typeface="+mn-lt"/>
                <a:cs typeface="+mn-lt"/>
                <a:hlinkClick r:id="rId5"/>
              </a:rPr>
              <a:t>https://oklahoma.gov/covid19/what-you-should-know/monoclonal-antibody-therapies.html</a:t>
            </a:r>
            <a:endParaRPr lang="en-US">
              <a:cs typeface="Arial"/>
            </a:endParaRPr>
          </a:p>
          <a:p>
            <a:endParaRPr lang="en-US" sz="1800" b="1">
              <a:ea typeface="+mn-lt"/>
              <a:cs typeface="+mn-lt"/>
            </a:endParaRPr>
          </a:p>
          <a:p>
            <a:r>
              <a:rPr lang="en-US" sz="2000" b="1">
                <a:ea typeface="+mn-lt"/>
                <a:cs typeface="+mn-lt"/>
              </a:rPr>
              <a:t>Vaccine: </a:t>
            </a:r>
          </a:p>
          <a:p>
            <a:pPr marL="342900" indent="-342900" algn="l">
              <a:buFont typeface="Arial" panose="020B0604020202020204" pitchFamily="34" charset="0"/>
              <a:buChar char="•"/>
            </a:pPr>
            <a:r>
              <a:rPr lang="en-US" sz="2000" b="0" i="0">
                <a:solidFill>
                  <a:srgbClr val="4045B4"/>
                </a:solidFill>
                <a:effectLst/>
                <a:latin typeface="arial" panose="020B0604020202020204" pitchFamily="34" charset="0"/>
                <a:hlinkClick r:id="rId6"/>
              </a:rPr>
              <a:t>COVID-19 Vaccines | FDA</a:t>
            </a:r>
            <a:r>
              <a:rPr lang="en-US" sz="2000" b="0" i="0">
                <a:solidFill>
                  <a:srgbClr val="000000"/>
                </a:solidFill>
                <a:effectLst/>
                <a:latin typeface="arial" panose="020B0604020202020204" pitchFamily="34" charset="0"/>
              </a:rPr>
              <a:t> </a:t>
            </a:r>
          </a:p>
          <a:p>
            <a:pPr marL="342900" indent="-342900" algn="l">
              <a:buFont typeface="Arial" panose="020B0604020202020204" pitchFamily="34" charset="0"/>
              <a:buChar char="•"/>
            </a:pPr>
            <a:r>
              <a:rPr lang="en-US" sz="2000" b="0" i="0">
                <a:solidFill>
                  <a:srgbClr val="4045B4"/>
                </a:solidFill>
                <a:effectLst/>
                <a:latin typeface="arial" panose="020B0604020202020204" pitchFamily="34" charset="0"/>
                <a:hlinkClick r:id="rId7"/>
              </a:rPr>
              <a:t>PREP Act Guidance</a:t>
            </a:r>
            <a:endParaRPr lang="en-US" sz="2000" b="0" i="0">
              <a:solidFill>
                <a:srgbClr val="000000"/>
              </a:solidFill>
              <a:effectLst/>
              <a:latin typeface="arial" panose="020B0604020202020204" pitchFamily="34" charset="0"/>
            </a:endParaRPr>
          </a:p>
          <a:p>
            <a:pPr marL="342900" indent="-342900" algn="l">
              <a:buFont typeface="Arial" panose="020B0604020202020204" pitchFamily="34" charset="0"/>
              <a:buChar char="•"/>
            </a:pPr>
            <a:r>
              <a:rPr lang="en-US" sz="2000" b="0" i="0">
                <a:solidFill>
                  <a:srgbClr val="4045B4"/>
                </a:solidFill>
                <a:effectLst/>
                <a:latin typeface="arial" panose="020B0604020202020204" pitchFamily="34" charset="0"/>
                <a:hlinkClick r:id="rId8"/>
              </a:rPr>
              <a:t>Interim Clinical Considerations for Use of COVID-19 Vaccines | CDC</a:t>
            </a:r>
            <a:r>
              <a:rPr lang="en-US" sz="2000" b="0" i="0">
                <a:solidFill>
                  <a:srgbClr val="000000"/>
                </a:solidFill>
                <a:effectLst/>
                <a:latin typeface="arial" panose="020B0604020202020204" pitchFamily="34" charset="0"/>
              </a:rPr>
              <a:t> </a:t>
            </a:r>
          </a:p>
          <a:p>
            <a:pPr marL="342900" indent="-342900" algn="l">
              <a:buFont typeface="Arial" panose="020B0604020202020204" pitchFamily="34" charset="0"/>
              <a:buChar char="•"/>
            </a:pPr>
            <a:endParaRPr lang="en-US" sz="2000">
              <a:solidFill>
                <a:srgbClr val="000000"/>
              </a:solidFill>
              <a:latin typeface="arial" panose="020B0604020202020204" pitchFamily="34" charset="0"/>
            </a:endParaRPr>
          </a:p>
          <a:p>
            <a:pPr marL="342900" indent="-342900" algn="l">
              <a:buFont typeface="Arial" panose="020B0604020202020204" pitchFamily="34" charset="0"/>
              <a:buChar char="•"/>
            </a:pPr>
            <a:endParaRPr lang="en-US" sz="2000" b="0" i="0">
              <a:solidFill>
                <a:srgbClr val="000000"/>
              </a:solidFill>
              <a:effectLst/>
              <a:latin typeface="arial" panose="020B0604020202020204" pitchFamily="34" charset="0"/>
            </a:endParaRPr>
          </a:p>
          <a:p>
            <a:pPr marL="342900" indent="-342900" algn="l">
              <a:buFont typeface="Arial" panose="020B0604020202020204" pitchFamily="34" charset="0"/>
              <a:buChar char="•"/>
            </a:pPr>
            <a:endParaRPr lang="en-US" sz="2000" b="0" i="0">
              <a:solidFill>
                <a:srgbClr val="000000"/>
              </a:solidFill>
              <a:effectLst/>
              <a:latin typeface="arial" panose="020B0604020202020204" pitchFamily="34" charset="0"/>
            </a:endParaRPr>
          </a:p>
          <a:p>
            <a:pPr marL="342900" indent="-342900" algn="l">
              <a:buFont typeface="Arial" panose="020B0604020202020204" pitchFamily="34" charset="0"/>
              <a:buChar char="•"/>
            </a:pPr>
            <a:endParaRPr lang="en-US" sz="2000" b="0" i="0">
              <a:solidFill>
                <a:srgbClr val="000000"/>
              </a:solidFill>
              <a:effectLst/>
              <a:latin typeface="arial" panose="020B0604020202020204" pitchFamily="34" charset="0"/>
            </a:endParaRPr>
          </a:p>
          <a:p>
            <a:pPr marL="342900" indent="-342900" algn="l">
              <a:buFont typeface="Arial" panose="020B0604020202020204" pitchFamily="34" charset="0"/>
              <a:buChar char="•"/>
            </a:pPr>
            <a:r>
              <a:rPr lang="en-US" sz="2000" b="0" i="0">
                <a:solidFill>
                  <a:srgbClr val="4045B4"/>
                </a:solidFill>
                <a:effectLst/>
                <a:latin typeface="arial" panose="020B0604020202020204" pitchFamily="34" charset="0"/>
                <a:hlinkClick r:id="rId9"/>
              </a:rPr>
              <a:t>COVID-19 Vaccination for Children | CDC</a:t>
            </a:r>
            <a:endParaRPr lang="en-US" sz="2000">
              <a:solidFill>
                <a:srgbClr val="000000"/>
              </a:solidFill>
              <a:latin typeface="arial" panose="020B0604020202020204" pitchFamily="34" charset="0"/>
            </a:endParaRPr>
          </a:p>
          <a:p>
            <a:pPr marL="342900" indent="-342900" algn="l">
              <a:buFont typeface="Arial" panose="020B0604020202020204" pitchFamily="34" charset="0"/>
              <a:buChar char="•"/>
            </a:pPr>
            <a:r>
              <a:rPr lang="en-US" sz="2000" b="0" i="0">
                <a:solidFill>
                  <a:srgbClr val="000000"/>
                </a:solidFill>
                <a:effectLst/>
                <a:latin typeface="arial" panose="020B0604020202020204" pitchFamily="34" charset="0"/>
              </a:rPr>
              <a:t>Pfizer: </a:t>
            </a:r>
            <a:r>
              <a:rPr lang="en-US" sz="2000" b="0" i="0">
                <a:solidFill>
                  <a:srgbClr val="4045B4"/>
                </a:solidFill>
                <a:effectLst/>
                <a:latin typeface="arial" panose="020B0604020202020204" pitchFamily="34" charset="0"/>
                <a:hlinkClick r:id="rId10"/>
              </a:rPr>
              <a:t>Home (cvdvaccine-us.com)</a:t>
            </a:r>
            <a:r>
              <a:rPr lang="en-US" sz="2000" b="0" i="0">
                <a:solidFill>
                  <a:srgbClr val="000000"/>
                </a:solidFill>
                <a:effectLst/>
                <a:latin typeface="arial" panose="020B0604020202020204" pitchFamily="34" charset="0"/>
              </a:rPr>
              <a:t> </a:t>
            </a:r>
          </a:p>
          <a:p>
            <a:pPr marL="342900" indent="-342900" algn="l">
              <a:buFont typeface="Arial" panose="020B0604020202020204" pitchFamily="34" charset="0"/>
              <a:buChar char="•"/>
            </a:pPr>
            <a:r>
              <a:rPr lang="en-US" sz="2000" b="0" i="0">
                <a:solidFill>
                  <a:srgbClr val="000000"/>
                </a:solidFill>
                <a:effectLst/>
                <a:latin typeface="arial" panose="020B0604020202020204" pitchFamily="34" charset="0"/>
              </a:rPr>
              <a:t>Moderna: </a:t>
            </a:r>
            <a:r>
              <a:rPr lang="en-US" sz="2000" b="0" i="0">
                <a:solidFill>
                  <a:srgbClr val="4045B4"/>
                </a:solidFill>
                <a:effectLst/>
                <a:latin typeface="arial" panose="020B0604020202020204" pitchFamily="34" charset="0"/>
                <a:hlinkClick r:id="rId11"/>
              </a:rPr>
              <a:t>What is Moderna COVID-19 Vaccine (EUA)? | How Does It Work? (modernatx.com)</a:t>
            </a:r>
            <a:r>
              <a:rPr lang="en-US" sz="2000" b="0" i="0">
                <a:solidFill>
                  <a:srgbClr val="000000"/>
                </a:solidFill>
                <a:effectLst/>
                <a:latin typeface="arial" panose="020B0604020202020204" pitchFamily="34" charset="0"/>
              </a:rPr>
              <a:t> </a:t>
            </a:r>
          </a:p>
          <a:p>
            <a:pPr marL="342900" indent="-342900" algn="l">
              <a:buFont typeface="Arial" panose="020B0604020202020204" pitchFamily="34" charset="0"/>
              <a:buChar char="•"/>
            </a:pPr>
            <a:r>
              <a:rPr lang="en-US" sz="2000" b="0" i="0">
                <a:solidFill>
                  <a:srgbClr val="000000"/>
                </a:solidFill>
                <a:effectLst/>
                <a:latin typeface="arial" panose="020B0604020202020204" pitchFamily="34" charset="0"/>
              </a:rPr>
              <a:t>J&amp;J: </a:t>
            </a:r>
            <a:r>
              <a:rPr lang="en-US" sz="2000" b="0" i="0">
                <a:solidFill>
                  <a:srgbClr val="4045B4"/>
                </a:solidFill>
                <a:effectLst/>
                <a:latin typeface="arial" panose="020B0604020202020204" pitchFamily="34" charset="0"/>
                <a:hlinkClick r:id="rId12"/>
              </a:rPr>
              <a:t>Resources for COVID-19 Vaccine Education | Johnson &amp; Johnson (jnj.com)</a:t>
            </a:r>
            <a:r>
              <a:rPr lang="en-US" sz="2000" b="0" i="0">
                <a:solidFill>
                  <a:srgbClr val="000000"/>
                </a:solidFill>
                <a:effectLst/>
                <a:latin typeface="arial" panose="020B0604020202020204" pitchFamily="34" charset="0"/>
              </a:rPr>
              <a:t>  </a:t>
            </a:r>
          </a:p>
          <a:p>
            <a:endParaRPr lang="en-US" sz="2000" b="1">
              <a:ea typeface="+mn-lt"/>
              <a:cs typeface="+mn-lt"/>
            </a:endParaRPr>
          </a:p>
          <a:p>
            <a:endParaRPr lang="en-US" sz="2000" b="1">
              <a:ea typeface="+mn-lt"/>
              <a:cs typeface="+mn-lt"/>
            </a:endParaRPr>
          </a:p>
          <a:p>
            <a:pPr marL="285750" indent="-285750">
              <a:buFont typeface="Arial"/>
              <a:buChar char="•"/>
            </a:pPr>
            <a:endParaRPr lang="en-US" sz="1400">
              <a:ea typeface="+mn-lt"/>
              <a:cs typeface="+mn-lt"/>
            </a:endParaRPr>
          </a:p>
        </p:txBody>
      </p:sp>
    </p:spTree>
    <p:extLst>
      <p:ext uri="{BB962C8B-B14F-4D97-AF65-F5344CB8AC3E}">
        <p14:creationId xmlns:p14="http://schemas.microsoft.com/office/powerpoint/2010/main" val="3536536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9FD0F-C022-4CFF-BC9C-E97ACE1CD7BC}"/>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cs typeface="Arial"/>
              </a:rPr>
              <a:t>Resources/Tools</a:t>
            </a:r>
            <a:endParaRPr lang="en-US">
              <a:solidFill>
                <a:schemeClr val="bg1"/>
              </a:solidFill>
            </a:endParaRPr>
          </a:p>
        </p:txBody>
      </p:sp>
      <p:sp>
        <p:nvSpPr>
          <p:cNvPr id="5" name="Footer Placeholder 4">
            <a:extLst>
              <a:ext uri="{FF2B5EF4-FFF2-40B4-BE49-F238E27FC236}">
                <a16:creationId xmlns:a16="http://schemas.microsoft.com/office/drawing/2014/main" id="{306B4C22-2DD7-43ED-A9C4-307C937F0346}"/>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56906304-8A5D-43F8-BE9D-37E6979673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38</a:t>
            </a:fld>
            <a:endParaRPr lang="en-US" sz="1200"/>
          </a:p>
        </p:txBody>
      </p:sp>
      <p:sp>
        <p:nvSpPr>
          <p:cNvPr id="7" name="TextBox 6">
            <a:extLst>
              <a:ext uri="{FF2B5EF4-FFF2-40B4-BE49-F238E27FC236}">
                <a16:creationId xmlns:a16="http://schemas.microsoft.com/office/drawing/2014/main" id="{EA6C30E1-1213-4B2F-B941-124AB7155521}"/>
              </a:ext>
            </a:extLst>
          </p:cNvPr>
          <p:cNvSpPr txBox="1"/>
          <p:nvPr/>
        </p:nvSpPr>
        <p:spPr>
          <a:xfrm>
            <a:off x="838200" y="2082375"/>
            <a:ext cx="105265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cs typeface="Arial"/>
            </a:endParaRPr>
          </a:p>
          <a:p>
            <a:pPr marL="285750" indent="-285750">
              <a:buFont typeface="Arial"/>
              <a:buChar char="•"/>
            </a:pPr>
            <a:r>
              <a:rPr lang="en-US">
                <a:ea typeface="+mn-lt"/>
                <a:cs typeface="+mn-lt"/>
              </a:rPr>
              <a:t>OSIIS Training: </a:t>
            </a:r>
            <a:r>
              <a:rPr lang="en-US">
                <a:ea typeface="+mn-lt"/>
                <a:cs typeface="+mn-lt"/>
                <a:hlinkClick r:id="rId5"/>
              </a:rPr>
              <a:t>https://osiis.health.ok.gov/osiis/Application/ApplicationHelp/Index</a:t>
            </a:r>
            <a:r>
              <a:rPr lang="en-US">
                <a:ea typeface="+mn-lt"/>
                <a:cs typeface="+mn-lt"/>
              </a:rPr>
              <a:t> </a:t>
            </a:r>
          </a:p>
          <a:p>
            <a:endParaRPr lang="en-US" sz="2000" b="1">
              <a:ea typeface="+mn-lt"/>
              <a:cs typeface="+mn-lt"/>
            </a:endParaRPr>
          </a:p>
          <a:p>
            <a:endParaRPr lang="en-US" sz="1400">
              <a:ea typeface="+mn-lt"/>
              <a:cs typeface="+mn-lt"/>
            </a:endParaRPr>
          </a:p>
        </p:txBody>
      </p:sp>
      <p:pic>
        <p:nvPicPr>
          <p:cNvPr id="3" name="OSIIS Expired Doses v5">
            <a:hlinkClick r:id="" action="ppaction://media"/>
            <a:extLst>
              <a:ext uri="{FF2B5EF4-FFF2-40B4-BE49-F238E27FC236}">
                <a16:creationId xmlns:a16="http://schemas.microsoft.com/office/drawing/2014/main" id="{B031D665-C339-4423-907E-B2A167E2CE0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57017" y="2794095"/>
            <a:ext cx="6332898" cy="3562255"/>
          </a:xfrm>
          <a:prstGeom prst="rect">
            <a:avLst/>
          </a:prstGeom>
        </p:spPr>
      </p:pic>
    </p:spTree>
    <p:extLst>
      <p:ext uri="{BB962C8B-B14F-4D97-AF65-F5344CB8AC3E}">
        <p14:creationId xmlns:p14="http://schemas.microsoft.com/office/powerpoint/2010/main" val="168995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6F00A-0FA1-47CD-977B-00939BEDD44E}"/>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nSpc>
                <a:spcPct val="90000"/>
              </a:lnSpc>
            </a:pPr>
            <a:r>
              <a:rPr lang="en-US" sz="3700" kern="1200">
                <a:solidFill>
                  <a:srgbClr val="FFFFFF"/>
                </a:solidFill>
                <a:latin typeface="+mj-lt"/>
                <a:ea typeface="+mj-ea"/>
                <a:cs typeface="+mj-cs"/>
              </a:rPr>
              <a:t>Vaccine Inventory Adjustment: On-Hand Expired Vaccines</a:t>
            </a:r>
          </a:p>
        </p:txBody>
      </p:sp>
      <p:sp>
        <p:nvSpPr>
          <p:cNvPr id="16"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594840-5291-4D2B-A9F5-B379CC0F0135}"/>
              </a:ext>
            </a:extLst>
          </p:cNvPr>
          <p:cNvSpPr>
            <a:spLocks noGrp="1"/>
          </p:cNvSpPr>
          <p:nvPr>
            <p:ph idx="1"/>
          </p:nvPr>
        </p:nvSpPr>
        <p:spPr>
          <a:xfrm>
            <a:off x="3974442" y="455215"/>
            <a:ext cx="7746601" cy="5857875"/>
          </a:xfrm>
        </p:spPr>
        <p:txBody>
          <a:bodyPr vert="horz" lIns="91440" tIns="45720" rIns="91440" bIns="45720" rtlCol="0" anchor="ctr">
            <a:normAutofit/>
          </a:bodyPr>
          <a:lstStyle/>
          <a:p>
            <a:pPr>
              <a:lnSpc>
                <a:spcPct val="90000"/>
              </a:lnSpc>
            </a:pPr>
            <a:r>
              <a:rPr lang="en-US" sz="1400" b="1"/>
              <a:t>When reconciling inventory, check that your facility has no expired inventory on hand.</a:t>
            </a:r>
            <a:endParaRPr lang="en-US" sz="1400" b="1">
              <a:cs typeface="Arial"/>
            </a:endParaRPr>
          </a:p>
          <a:p>
            <a:pPr marL="438785" lvl="1" indent="-228600">
              <a:lnSpc>
                <a:spcPct val="90000"/>
              </a:lnSpc>
            </a:pPr>
            <a:r>
              <a:rPr lang="en-US" sz="1400"/>
              <a:t>Navigate to the </a:t>
            </a:r>
            <a:r>
              <a:rPr lang="en-US" sz="1400" i="1"/>
              <a:t>Vaccine Inventory On-Hand</a:t>
            </a:r>
            <a:r>
              <a:rPr lang="en-US" sz="1400"/>
              <a:t> screen by selecting:</a:t>
            </a:r>
            <a:endParaRPr lang="en-US" sz="1400">
              <a:cs typeface="Arial"/>
            </a:endParaRPr>
          </a:p>
          <a:p>
            <a:pPr marL="666115" lvl="3" indent="-228600">
              <a:lnSpc>
                <a:spcPct val="90000"/>
              </a:lnSpc>
            </a:pPr>
            <a:r>
              <a:rPr lang="en-US" sz="1400"/>
              <a:t> </a:t>
            </a:r>
            <a:r>
              <a:rPr lang="en-US" sz="1400" b="1"/>
              <a:t>Inventory</a:t>
            </a:r>
            <a:r>
              <a:rPr lang="en-US" sz="1400"/>
              <a:t> &gt; </a:t>
            </a:r>
            <a:r>
              <a:rPr lang="en-US" sz="1400" b="1"/>
              <a:t>Vaccines</a:t>
            </a:r>
            <a:r>
              <a:rPr lang="en-US" sz="1400"/>
              <a:t> &gt; </a:t>
            </a:r>
            <a:r>
              <a:rPr lang="en-US" sz="1400" b="1"/>
              <a:t>On-Hand</a:t>
            </a:r>
            <a:r>
              <a:rPr lang="en-US" sz="1400"/>
              <a:t> from the left-hand menu.</a:t>
            </a:r>
            <a:endParaRPr lang="en-US" sz="1400">
              <a:cs typeface="Arial"/>
            </a:endParaRPr>
          </a:p>
          <a:p>
            <a:pPr>
              <a:lnSpc>
                <a:spcPct val="90000"/>
              </a:lnSpc>
            </a:pPr>
            <a:r>
              <a:rPr lang="en-US" sz="1400"/>
              <a:t>Change the Status from On-Hand to Depleted/Expired</a:t>
            </a:r>
            <a:endParaRPr lang="en-US" sz="1400">
              <a:cs typeface="Arial"/>
            </a:endParaRPr>
          </a:p>
          <a:p>
            <a:pPr>
              <a:lnSpc>
                <a:spcPct val="90000"/>
              </a:lnSpc>
            </a:pPr>
            <a:r>
              <a:rPr lang="en-US" sz="1400">
                <a:cs typeface="Arial"/>
              </a:rPr>
              <a:t>Locate the Filter tab</a:t>
            </a:r>
            <a:endParaRPr lang="en-US" sz="1400"/>
          </a:p>
          <a:p>
            <a:pPr>
              <a:lnSpc>
                <a:spcPct val="90000"/>
              </a:lnSpc>
            </a:pPr>
            <a:r>
              <a:rPr lang="en-US" sz="1400"/>
              <a:t>Locate the vaccine inventory item requiring an inventory adjustment.</a:t>
            </a:r>
            <a:endParaRPr lang="en-US" sz="1400">
              <a:cs typeface="Arial"/>
            </a:endParaRPr>
          </a:p>
          <a:p>
            <a:pPr>
              <a:lnSpc>
                <a:spcPct val="90000"/>
              </a:lnSpc>
            </a:pPr>
            <a:r>
              <a:rPr lang="en-US" sz="1400"/>
              <a:t>Click the corresponding </a:t>
            </a:r>
            <a:r>
              <a:rPr lang="en-US" sz="1400" b="1"/>
              <a:t>Action </a:t>
            </a:r>
            <a:r>
              <a:rPr lang="en-US" sz="1400"/>
              <a:t>button and select </a:t>
            </a:r>
            <a:r>
              <a:rPr lang="en-US" sz="1400" b="1"/>
              <a:t>Adjustment</a:t>
            </a:r>
            <a:r>
              <a:rPr lang="en-US" sz="1400"/>
              <a:t>.</a:t>
            </a:r>
            <a:endParaRPr lang="en-US" sz="1400">
              <a:cs typeface="Arial"/>
            </a:endParaRPr>
          </a:p>
          <a:p>
            <a:pPr>
              <a:lnSpc>
                <a:spcPct val="90000"/>
              </a:lnSpc>
            </a:pPr>
            <a:r>
              <a:rPr lang="en-US" sz="1400"/>
              <a:t>Complete the following required fields:</a:t>
            </a:r>
            <a:endParaRPr lang="en-US" sz="1400">
              <a:cs typeface="Arial"/>
            </a:endParaRPr>
          </a:p>
          <a:p>
            <a:pPr marL="438785" lvl="1" indent="-228600">
              <a:lnSpc>
                <a:spcPct val="90000"/>
              </a:lnSpc>
            </a:pPr>
            <a:r>
              <a:rPr lang="en-US" sz="1400" b="1"/>
              <a:t>Date </a:t>
            </a:r>
            <a:r>
              <a:rPr lang="en-US" sz="1400"/>
              <a:t>(enter the actual date on which the inventory was wasted)</a:t>
            </a:r>
            <a:endParaRPr lang="en-US" sz="1400">
              <a:cs typeface="Arial"/>
            </a:endParaRPr>
          </a:p>
          <a:p>
            <a:pPr marL="438785" lvl="1" indent="-228600">
              <a:lnSpc>
                <a:spcPct val="90000"/>
              </a:lnSpc>
            </a:pPr>
            <a:r>
              <a:rPr lang="en-US" sz="1400" b="1"/>
              <a:t>Reason </a:t>
            </a:r>
            <a:r>
              <a:rPr lang="en-US" sz="1400"/>
              <a:t>(select </a:t>
            </a:r>
            <a:r>
              <a:rPr lang="en-US" sz="1400" err="1"/>
              <a:t>Vtrcks</a:t>
            </a:r>
            <a:r>
              <a:rPr lang="en-US" sz="1400"/>
              <a:t> Other)</a:t>
            </a:r>
            <a:endParaRPr lang="en-US" sz="1400">
              <a:cs typeface="Arial"/>
            </a:endParaRPr>
          </a:p>
          <a:p>
            <a:pPr marL="438785" lvl="1" indent="-228600">
              <a:lnSpc>
                <a:spcPct val="90000"/>
              </a:lnSpc>
            </a:pPr>
            <a:r>
              <a:rPr lang="en-US" sz="1400" b="1"/>
              <a:t>Modification </a:t>
            </a:r>
            <a:r>
              <a:rPr lang="en-US" sz="1400"/>
              <a:t>(if a value does not default, select Add or Subtract to make the corresponding adjustment)</a:t>
            </a:r>
            <a:endParaRPr lang="en-US" sz="1400">
              <a:cs typeface="Arial"/>
            </a:endParaRPr>
          </a:p>
          <a:p>
            <a:pPr marL="438785" lvl="1" indent="-228600">
              <a:lnSpc>
                <a:spcPct val="90000"/>
              </a:lnSpc>
            </a:pPr>
            <a:r>
              <a:rPr lang="en-US" sz="1400" b="1"/>
              <a:t>Doses Adjusted </a:t>
            </a:r>
            <a:r>
              <a:rPr lang="en-US" sz="1400"/>
              <a:t>(enter the number of doses wasted for the selected reason)</a:t>
            </a:r>
            <a:endParaRPr lang="en-US" sz="1400">
              <a:cs typeface="Arial"/>
            </a:endParaRPr>
          </a:p>
          <a:p>
            <a:pPr marL="438785" lvl="1" indent="-228600">
              <a:lnSpc>
                <a:spcPct val="90000"/>
              </a:lnSpc>
            </a:pPr>
            <a:r>
              <a:rPr lang="en-US" sz="1400" b="1"/>
              <a:t>Comments </a:t>
            </a:r>
            <a:r>
              <a:rPr lang="en-US" sz="1400"/>
              <a:t>(Expired)</a:t>
            </a:r>
            <a:endParaRPr lang="en-US" sz="1400">
              <a:cs typeface="Arial"/>
            </a:endParaRPr>
          </a:p>
          <a:p>
            <a:pPr>
              <a:lnSpc>
                <a:spcPct val="90000"/>
              </a:lnSpc>
            </a:pPr>
            <a:r>
              <a:rPr lang="en-US" sz="1400"/>
              <a:t>Click the </a:t>
            </a:r>
            <a:r>
              <a:rPr lang="en-US" sz="1400" b="1"/>
              <a:t>Create</a:t>
            </a:r>
            <a:r>
              <a:rPr lang="en-US" sz="1400"/>
              <a:t> button.</a:t>
            </a:r>
            <a:endParaRPr lang="en-US" sz="1400">
              <a:cs typeface="Arial"/>
            </a:endParaRPr>
          </a:p>
          <a:p>
            <a:pPr>
              <a:lnSpc>
                <a:spcPct val="90000"/>
              </a:lnSpc>
            </a:pPr>
            <a:r>
              <a:rPr lang="en-US" sz="1400"/>
              <a:t>Click the </a:t>
            </a:r>
            <a:r>
              <a:rPr lang="en-US" sz="1400" b="1"/>
              <a:t>On-Hand</a:t>
            </a:r>
            <a:r>
              <a:rPr lang="en-US" sz="1400"/>
              <a:t> menu item to return to the </a:t>
            </a:r>
            <a:r>
              <a:rPr lang="en-US" sz="1400" i="1"/>
              <a:t>Vaccine Inventory On-Hand </a:t>
            </a:r>
            <a:r>
              <a:rPr lang="en-US" sz="1400"/>
              <a:t>screen where you can verify the inventory was adjusted correctly.</a:t>
            </a:r>
            <a:endParaRPr lang="en-US" sz="1400">
              <a:cs typeface="Arial"/>
            </a:endParaRPr>
          </a:p>
          <a:p>
            <a:pPr>
              <a:lnSpc>
                <a:spcPct val="90000"/>
              </a:lnSpc>
            </a:pPr>
            <a:r>
              <a:rPr lang="en-US" sz="1400" b="1"/>
              <a:t>See attached video on Resources/Tools </a:t>
            </a:r>
            <a:endParaRPr lang="en-US" sz="1400" b="1">
              <a:cs typeface="Arial"/>
            </a:endParaRPr>
          </a:p>
          <a:p>
            <a:pPr>
              <a:lnSpc>
                <a:spcPct val="90000"/>
              </a:lnSpc>
            </a:pPr>
            <a:endParaRPr lang="en-US" sz="1400"/>
          </a:p>
          <a:p>
            <a:pPr marL="0">
              <a:lnSpc>
                <a:spcPct val="90000"/>
              </a:lnSpc>
            </a:pPr>
            <a:endParaRPr lang="en-US" sz="1400"/>
          </a:p>
        </p:txBody>
      </p:sp>
      <p:sp>
        <p:nvSpPr>
          <p:cNvPr id="5" name="Footer Placeholder 4">
            <a:extLst>
              <a:ext uri="{FF2B5EF4-FFF2-40B4-BE49-F238E27FC236}">
                <a16:creationId xmlns:a16="http://schemas.microsoft.com/office/drawing/2014/main" id="{77D16631-83E1-4179-AF03-B6900BF8E3A5}"/>
              </a:ext>
            </a:extLst>
          </p:cNvPr>
          <p:cNvSpPr>
            <a:spLocks noGrp="1"/>
          </p:cNvSpPr>
          <p:nvPr>
            <p:ph type="ftr" sz="quarter" idx="13"/>
          </p:nvPr>
        </p:nvSpPr>
        <p:spPr>
          <a:xfrm>
            <a:off x="4038600" y="6356350"/>
            <a:ext cx="5251174" cy="365125"/>
          </a:xfrm>
        </p:spPr>
        <p:txBody>
          <a:bodyPr vert="horz" lIns="91440" tIns="45720" rIns="91440" bIns="45720" rtlCol="0" anchor="ctr">
            <a:normAutofit/>
          </a:bodyPr>
          <a:lstStyle/>
          <a:p>
            <a:pPr algn="ctr">
              <a:spcAft>
                <a:spcPts val="600"/>
              </a:spcAft>
            </a:pPr>
            <a:r>
              <a:rPr lang="en-US" sz="1200">
                <a:solidFill>
                  <a:schemeClr val="tx1">
                    <a:tint val="75000"/>
                  </a:schemeClr>
                </a:solidFill>
              </a:rPr>
              <a:t>Oklahoma</a:t>
            </a:r>
            <a:r>
              <a:rPr lang="en-US" sz="1200" kern="1200">
                <a:solidFill>
                  <a:schemeClr val="tx1">
                    <a:tint val="75000"/>
                  </a:schemeClr>
                </a:solidFill>
                <a:latin typeface="+mn-lt"/>
                <a:ea typeface="+mn-ea"/>
                <a:cs typeface="+mn-cs"/>
              </a:rPr>
              <a:t> State Department of Health</a:t>
            </a:r>
          </a:p>
        </p:txBody>
      </p:sp>
      <p:sp>
        <p:nvSpPr>
          <p:cNvPr id="4" name="Slide Number Placeholder 3">
            <a:extLst>
              <a:ext uri="{FF2B5EF4-FFF2-40B4-BE49-F238E27FC236}">
                <a16:creationId xmlns:a16="http://schemas.microsoft.com/office/drawing/2014/main" id="{5E92D206-8401-4A17-9B86-C0832BA4E430}"/>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a:spcAft>
                <a:spcPts val="600"/>
              </a:spcAft>
            </a:pPr>
            <a:fld id="{DB7DDC46-2E90-8640-BEFE-F54DCCD857ED}" type="slidenum">
              <a:rPr lang="en-US" sz="1200" smtClean="0"/>
              <a:pPr>
                <a:spcAft>
                  <a:spcPts val="600"/>
                </a:spcAft>
              </a:pPr>
              <a:t>39</a:t>
            </a:fld>
            <a:endParaRPr lang="en-US" sz="120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3290601-CF1D-4CDB-B4EB-AB034E636E41}"/>
                  </a:ext>
                </a:extLst>
              </p14:cNvPr>
              <p14:cNvContentPartPr/>
              <p14:nvPr/>
            </p14:nvContentPartPr>
            <p14:xfrm>
              <a:off x="11695312" y="4677999"/>
              <a:ext cx="360" cy="360"/>
            </p14:xfrm>
          </p:contentPart>
        </mc:Choice>
        <mc:Fallback xmlns="">
          <p:pic>
            <p:nvPicPr>
              <p:cNvPr id="6" name="Ink 5">
                <a:extLst>
                  <a:ext uri="{FF2B5EF4-FFF2-40B4-BE49-F238E27FC236}">
                    <a16:creationId xmlns:a16="http://schemas.microsoft.com/office/drawing/2014/main" id="{D3290601-CF1D-4CDB-B4EB-AB034E636E41}"/>
                  </a:ext>
                </a:extLst>
              </p:cNvPr>
              <p:cNvPicPr/>
              <p:nvPr/>
            </p:nvPicPr>
            <p:blipFill>
              <a:blip r:embed="rId4"/>
              <a:stretch>
                <a:fillRect/>
              </a:stretch>
            </p:blipFill>
            <p:spPr>
              <a:xfrm>
                <a:off x="11632312" y="461499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CB4ABC7E-577E-4B29-A54B-86BD82172900}"/>
                  </a:ext>
                </a:extLst>
              </p14:cNvPr>
              <p14:cNvContentPartPr/>
              <p14:nvPr/>
            </p14:nvContentPartPr>
            <p14:xfrm>
              <a:off x="9347392" y="4592679"/>
              <a:ext cx="2305440" cy="2042280"/>
            </p14:xfrm>
          </p:contentPart>
        </mc:Choice>
        <mc:Fallback xmlns="">
          <p:pic>
            <p:nvPicPr>
              <p:cNvPr id="7" name="Ink 6">
                <a:extLst>
                  <a:ext uri="{FF2B5EF4-FFF2-40B4-BE49-F238E27FC236}">
                    <a16:creationId xmlns:a16="http://schemas.microsoft.com/office/drawing/2014/main" id="{CB4ABC7E-577E-4B29-A54B-86BD82172900}"/>
                  </a:ext>
                </a:extLst>
              </p:cNvPr>
              <p:cNvPicPr/>
              <p:nvPr/>
            </p:nvPicPr>
            <p:blipFill>
              <a:blip r:embed="rId6"/>
              <a:stretch>
                <a:fillRect/>
              </a:stretch>
            </p:blipFill>
            <p:spPr>
              <a:xfrm>
                <a:off x="9284392" y="4529679"/>
                <a:ext cx="2431080" cy="2167920"/>
              </a:xfrm>
              <a:prstGeom prst="rect">
                <a:avLst/>
              </a:prstGeom>
            </p:spPr>
          </p:pic>
        </mc:Fallback>
      </mc:AlternateContent>
    </p:spTree>
    <p:extLst>
      <p:ext uri="{BB962C8B-B14F-4D97-AF65-F5344CB8AC3E}">
        <p14:creationId xmlns:p14="http://schemas.microsoft.com/office/powerpoint/2010/main" val="125946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9229163" y="778901"/>
            <a:ext cx="2834640" cy="329184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p:cNvSpPr/>
          <p:nvPr/>
        </p:nvSpPr>
        <p:spPr>
          <a:xfrm>
            <a:off x="699247" y="5672967"/>
            <a:ext cx="11218474" cy="107721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a:t>
            </a: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Refers to eligible individuals (ages 5 years+) receiving Pfizer and Moderna COVID-19 vaccines and/or receiving single shot of J&amp;J/Janssen Vaccine; </a:t>
            </a:r>
            <a:r>
              <a:rPr kumimoji="0" lang="en-US" sz="14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a:t>
            </a: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Refers to eligible individuals (ages 5 years+) fully vaccinated after receiving either Pfizer and/or Moderna COVID-19 vaccines (both doses) and/or receiving single shot of J&amp;J/Janssen Vaccine; </a:t>
            </a:r>
            <a:r>
              <a:rPr kumimoji="0" lang="en-US" sz="900" b="1" i="0" u="none" strike="noStrike" kern="1200" cap="none" spc="0" normalizeH="0" baseline="0" noProof="0">
                <a:ln>
                  <a:noFill/>
                </a:ln>
                <a:solidFill>
                  <a:srgbClr val="E7E6E6">
                    <a:lumMod val="25000"/>
                  </a:srgbClr>
                </a:solidFill>
                <a:effectLst/>
                <a:uLnTx/>
                <a:uFillTx/>
                <a:latin typeface="Arial" panose="020B0604020202020204"/>
                <a:ea typeface="+mn-ea"/>
                <a:cs typeface="+mn-cs"/>
              </a:rPr>
              <a:t>^</a:t>
            </a: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3rd dose (Pfizer or Moderna) for individuals moderately to severely immunocompromised to be received at least 28 days after a second dose; </a:t>
            </a:r>
            <a:r>
              <a:rPr kumimoji="0" lang="en-US" sz="900" b="1" i="0" u="none" strike="noStrike" kern="1200" cap="none" spc="0" normalizeH="0" baseline="0" noProof="0">
                <a:ln>
                  <a:noFill/>
                </a:ln>
                <a:solidFill>
                  <a:srgbClr val="E7E6E6">
                    <a:lumMod val="25000"/>
                  </a:srgbClr>
                </a:solidFill>
                <a:effectLst/>
                <a:uLnTx/>
                <a:uFillTx/>
                <a:latin typeface="Arial" panose="020B0604020202020204"/>
                <a:ea typeface="+mn-ea"/>
                <a:cs typeface="+mn-cs"/>
              </a:rPr>
              <a:t>^^</a:t>
            </a: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Booster dose for individuals 65+ or certain other adults at high risk of severe COVID-19 to be received at least six months after completion of the primary mRNA vaccine series or two months after receiving single dose of J&amp;J/Janssen vaccine.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Note: Total vaccines administered does not include doses administered by federal entities (Bureau of Prisons, Veterans Heath, Indian Health Service, or Department of Defense).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Times New Roman" panose="02020603050405020304" pitchFamily="18" charset="0"/>
                <a:cs typeface="+mn-cs"/>
              </a:rPr>
              <a:t>Not for public distribution, data intended for internal planning purposes.</a:t>
            </a: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  </a:t>
            </a:r>
          </a:p>
        </p:txBody>
      </p:sp>
      <p:sp>
        <p:nvSpPr>
          <p:cNvPr id="23" name="Rounded Rectangle 22"/>
          <p:cNvSpPr/>
          <p:nvPr/>
        </p:nvSpPr>
        <p:spPr>
          <a:xfrm>
            <a:off x="182545" y="4245304"/>
            <a:ext cx="11872295" cy="148701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ounded Rectangle 14"/>
          <p:cNvSpPr/>
          <p:nvPr/>
        </p:nvSpPr>
        <p:spPr>
          <a:xfrm>
            <a:off x="161927" y="778901"/>
            <a:ext cx="2834640" cy="329184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ounded Rectangle 20"/>
          <p:cNvSpPr/>
          <p:nvPr/>
        </p:nvSpPr>
        <p:spPr>
          <a:xfrm>
            <a:off x="6200775" y="778901"/>
            <a:ext cx="2834640" cy="329184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464646">
                  <a:tint val="75000"/>
                </a:srgbClr>
              </a:solidFill>
              <a:effectLst/>
              <a:uLnTx/>
              <a:uFillTx/>
              <a:latin typeface="Arial" panose="020B0604020202020204"/>
              <a:ea typeface="+mn-ea"/>
              <a:cs typeface="+mn-cs"/>
            </a:endParaRPr>
          </a:p>
        </p:txBody>
      </p:sp>
      <p:sp>
        <p:nvSpPr>
          <p:cNvPr id="4" name="TextBox 3"/>
          <p:cNvSpPr txBox="1"/>
          <p:nvPr/>
        </p:nvSpPr>
        <p:spPr>
          <a:xfrm>
            <a:off x="76200" y="48280"/>
            <a:ext cx="11978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small"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Statewide COVID-19 Vaccine Administration (as of 6/21/2022)</a:t>
            </a: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4" name="TextBox 13"/>
          <p:cNvSpPr txBox="1"/>
          <p:nvPr/>
        </p:nvSpPr>
        <p:spPr>
          <a:xfrm>
            <a:off x="2468094" y="4296315"/>
            <a:ext cx="9260764" cy="1384995"/>
          </a:xfrm>
          <a:prstGeom prst="rect">
            <a:avLst/>
          </a:prstGeom>
          <a:noFill/>
        </p:spPr>
        <p:txBody>
          <a:bodyPr wrap="square" rtlCol="0">
            <a:spAutoFit/>
          </a:bodyPr>
          <a:lstStyle/>
          <a:p>
            <a:pPr lvl="0" algn="ctr">
              <a:defRPr/>
            </a:pPr>
            <a:r>
              <a:rPr kumimoji="0" lang="en-US" sz="2600" b="0"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Across Oklahoma, a total of </a:t>
            </a:r>
            <a:r>
              <a:rPr lang="en-US" sz="3200" b="1">
                <a:solidFill>
                  <a:srgbClr val="D05320">
                    <a:lumMod val="75000"/>
                  </a:srgbClr>
                </a:solidFill>
                <a:cs typeface="Microsoft New Tai Lue" panose="020B0502040204020203" pitchFamily="34" charset="0"/>
              </a:rPr>
              <a:t>4,919,422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COVID-19 vaccine doses</a:t>
            </a:r>
            <a:r>
              <a:rPr kumimoji="0" lang="en-US" sz="2600" b="0"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 have been </a:t>
            </a:r>
            <a:r>
              <a:rPr kumimoji="0" lang="en-US" sz="2600" b="1" i="0" u="none" strike="noStrike" kern="1200" cap="none" spc="0" normalizeH="0" baseline="0" noProof="0">
                <a:ln>
                  <a:noFill/>
                </a:ln>
                <a:solidFill>
                  <a:srgbClr val="D05320">
                    <a:lumMod val="75000"/>
                  </a:srgbClr>
                </a:solidFill>
                <a:effectLst/>
                <a:uLnTx/>
                <a:uFillTx/>
                <a:latin typeface="Arial" panose="020B0604020202020204"/>
                <a:ea typeface="+mn-ea"/>
                <a:cs typeface="Microsoft New Tai Lue" panose="020B0502040204020203" pitchFamily="34" charset="0"/>
              </a:rPr>
              <a:t>administered</a:t>
            </a:r>
            <a:r>
              <a:rPr kumimoji="0" lang="en-US" sz="2600" b="1" i="0" u="none" strike="noStrike" kern="1200" cap="none" spc="0" normalizeH="0" baseline="0" noProof="0">
                <a:ln>
                  <a:noFill/>
                </a:ln>
                <a:solidFill>
                  <a:srgbClr val="004C99"/>
                </a:solidFill>
                <a:effectLst/>
                <a:uLnTx/>
                <a:uFillTx/>
                <a:latin typeface="Arial" panose="020B0604020202020204"/>
                <a:ea typeface="+mn-ea"/>
                <a:cs typeface="Microsoft New Tai Lue"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464646"/>
                </a:solidFill>
                <a:effectLst/>
                <a:uLnTx/>
                <a:uFillTx/>
                <a:latin typeface="Arial" panose="020B0604020202020204"/>
                <a:ea typeface="+mn-ea"/>
                <a:cs typeface="Microsoft New Tai Lue" panose="020B0502040204020203" pitchFamily="34" charset="0"/>
              </a:rPr>
              <a:t>since 12/14/2020</a:t>
            </a:r>
          </a:p>
        </p:txBody>
      </p:sp>
      <p:sp>
        <p:nvSpPr>
          <p:cNvPr id="20" name="TextBox 19"/>
          <p:cNvSpPr txBox="1"/>
          <p:nvPr/>
        </p:nvSpPr>
        <p:spPr>
          <a:xfrm>
            <a:off x="699247" y="6634390"/>
            <a:ext cx="1055776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Data Source: </a:t>
            </a:r>
            <a:r>
              <a:rPr kumimoji="0" lang="en-US" sz="900" b="0"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COVID-19 Vaccination Reporting Specification (CVRS) Dataset - Oklahoma State Immunization Information System (OSIIS);</a:t>
            </a:r>
            <a:r>
              <a:rPr kumimoji="0" lang="en-US" sz="900" b="0" i="0" u="none" strike="noStrike" kern="1200" cap="none" spc="0" normalizeH="0" baseline="0" noProof="0">
                <a:ln>
                  <a:noFill/>
                </a:ln>
                <a:solidFill>
                  <a:srgbClr val="464646"/>
                </a:solidFill>
                <a:effectLst/>
                <a:uLnTx/>
                <a:uFillTx/>
                <a:latin typeface="Arial" panose="020B0604020202020204"/>
                <a:ea typeface="+mn-ea"/>
                <a:cs typeface="+mn-cs"/>
              </a:rPr>
              <a:t> Data reflect information entered as of 11:59PM 6/21/2022</a:t>
            </a:r>
            <a:r>
              <a:rPr kumimoji="0" lang="en-US" sz="900" b="0"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 </a:t>
            </a:r>
            <a:endParaRPr kumimoji="0" lang="en-US" sz="900" b="1"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endParaRPr>
          </a:p>
        </p:txBody>
      </p:sp>
      <p:pic>
        <p:nvPicPr>
          <p:cNvPr id="26" name="Picture 25"/>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13750"/>
          <a:stretch/>
        </p:blipFill>
        <p:spPr>
          <a:xfrm>
            <a:off x="914877" y="2900464"/>
            <a:ext cx="1328741" cy="1146039"/>
          </a:xfrm>
          <a:prstGeom prst="rect">
            <a:avLst/>
          </a:prstGeom>
        </p:spPr>
      </p:pic>
      <p:sp>
        <p:nvSpPr>
          <p:cNvPr id="27" name="TextBox 26"/>
          <p:cNvSpPr txBox="1"/>
          <p:nvPr/>
        </p:nvSpPr>
        <p:spPr>
          <a:xfrm>
            <a:off x="161927" y="913930"/>
            <a:ext cx="2814021" cy="2000548"/>
          </a:xfrm>
          <a:prstGeom prst="rect">
            <a:avLst/>
          </a:prstGeom>
          <a:noFill/>
        </p:spPr>
        <p:txBody>
          <a:bodyPr wrap="square" rtlCol="0">
            <a:spAutoFit/>
          </a:bodyPr>
          <a:lstStyle/>
          <a:p>
            <a:pPr lvl="0" algn="ctr">
              <a:defRPr/>
            </a:pPr>
            <a:r>
              <a:rPr lang="en-US" sz="2800" b="1">
                <a:solidFill>
                  <a:srgbClr val="187BC0"/>
                </a:solidFill>
                <a:cs typeface="Microsoft New Tai Lue" panose="020B0502040204020203" pitchFamily="34" charset="0"/>
              </a:rPr>
              <a:t>2,236,538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87BC0"/>
                </a:solidFill>
                <a:effectLst/>
                <a:uLnTx/>
                <a:uFillTx/>
                <a:latin typeface="Arial" panose="020B0604020202020204"/>
                <a:ea typeface="+mn-ea"/>
                <a:cs typeface="Microsoft New Tai Lue" panose="020B0502040204020203" pitchFamily="34" charset="0"/>
              </a:rPr>
              <a:t>people</a:t>
            </a:r>
            <a:r>
              <a:rPr kumimoji="0" lang="en-US" sz="2400" b="0" i="0" u="none" strike="noStrike" kern="1200" cap="none" spc="0" normalizeH="0" baseline="0" noProof="0">
                <a:ln>
                  <a:noFill/>
                </a:ln>
                <a:solidFill>
                  <a:srgbClr val="187BC0"/>
                </a:solidFill>
                <a:effectLst/>
                <a:uLnTx/>
                <a:uFillTx/>
                <a:latin typeface="Arial" panose="020B0604020202020204"/>
                <a:ea typeface="+mn-ea"/>
                <a:cs typeface="Microsoft New Tai Lue" panose="020B0502040204020203" pitchFamily="34" charset="0"/>
              </a:rPr>
              <a:t> </a:t>
            </a:r>
            <a:r>
              <a:rPr kumimoji="0" lang="en-US" sz="2400" b="0"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have received </a:t>
            </a:r>
            <a:r>
              <a:rPr kumimoji="0" lang="en-US" sz="2400" b="1" i="0" u="none" strike="noStrike" kern="1200" cap="none" spc="0" normalizeH="0" baseline="0" noProof="0">
                <a:ln>
                  <a:noFill/>
                </a:ln>
                <a:solidFill>
                  <a:srgbClr val="187BC0"/>
                </a:solidFill>
                <a:effectLst/>
                <a:uLnTx/>
                <a:uFillTx/>
                <a:latin typeface="Arial" panose="020B0604020202020204"/>
                <a:ea typeface="+mn-ea"/>
                <a:cs typeface="Microsoft New Tai Lue" panose="020B0502040204020203" pitchFamily="34" charset="0"/>
              </a:rPr>
              <a:t>at least 1 dose</a:t>
            </a:r>
            <a:r>
              <a:rPr kumimoji="0" lang="en-US" sz="2400" b="0"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 </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panose="020B0502040204020203" pitchFamily="34" charset="0"/>
              </a:rPr>
              <a:t>of the COVID-19 vaccine</a:t>
            </a:r>
          </a:p>
        </p:txBody>
      </p:sp>
      <p:pic>
        <p:nvPicPr>
          <p:cNvPr id="28" name="Picture 27"/>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b="14584"/>
          <a:stretch/>
        </p:blipFill>
        <p:spPr>
          <a:xfrm>
            <a:off x="623853" y="4389642"/>
            <a:ext cx="1402933" cy="1198340"/>
          </a:xfrm>
          <a:prstGeom prst="rect">
            <a:avLst/>
          </a:prstGeom>
        </p:spPr>
      </p:pic>
      <p:sp>
        <p:nvSpPr>
          <p:cNvPr id="22" name="Rounded Rectangle 21"/>
          <p:cNvSpPr/>
          <p:nvPr/>
        </p:nvSpPr>
        <p:spPr>
          <a:xfrm>
            <a:off x="3181351" y="778901"/>
            <a:ext cx="2834640" cy="329184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p:cNvSpPr txBox="1"/>
          <p:nvPr/>
        </p:nvSpPr>
        <p:spPr>
          <a:xfrm>
            <a:off x="3181351" y="1984310"/>
            <a:ext cx="2834638" cy="2000548"/>
          </a:xfrm>
          <a:prstGeom prst="rect">
            <a:avLst/>
          </a:prstGeom>
          <a:noFill/>
        </p:spPr>
        <p:txBody>
          <a:bodyPr wrap="square" rtlCol="0">
            <a:spAutoFit/>
          </a:bodyPr>
          <a:lstStyle/>
          <a:p>
            <a:pPr lvl="0" algn="ctr">
              <a:defRPr/>
            </a:pPr>
            <a:r>
              <a:rPr lang="en-US" sz="2800" b="1">
                <a:solidFill>
                  <a:srgbClr val="669B41"/>
                </a:solidFill>
                <a:cs typeface="Microsoft New Tai Lue" panose="020B0502040204020203" pitchFamily="34" charset="0"/>
              </a:rPr>
              <a:t>1,898,796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9B41"/>
                </a:solidFill>
                <a:effectLst/>
                <a:uLnTx/>
                <a:uFillTx/>
                <a:latin typeface="Arial" panose="020B0604020202020204"/>
                <a:ea typeface="+mn-ea"/>
                <a:cs typeface="Microsoft New Tai Lue" panose="020B0502040204020203" pitchFamily="34" charset="0"/>
              </a:rPr>
              <a:t>people</a:t>
            </a:r>
            <a:r>
              <a:rPr kumimoji="0" lang="en-US" sz="2400" b="0" i="0" u="none" strike="noStrike" kern="1200" cap="none" spc="0" normalizeH="0" baseline="0" noProof="0">
                <a:ln>
                  <a:noFill/>
                </a:ln>
                <a:solidFill>
                  <a:srgbClr val="669B41"/>
                </a:solidFill>
                <a:effectLst/>
                <a:uLnTx/>
                <a:uFillTx/>
                <a:latin typeface="Arial" panose="020B0604020202020204"/>
                <a:ea typeface="+mn-ea"/>
                <a:cs typeface="Microsoft New Tai Lue" panose="020B0502040204020203" pitchFamily="34" charset="0"/>
              </a:rPr>
              <a:t> </a:t>
            </a:r>
            <a:r>
              <a:rPr kumimoji="0" lang="en-US" sz="2400" b="0"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are </a:t>
            </a:r>
            <a:r>
              <a:rPr kumimoji="0" lang="en-US" sz="2400" b="1" i="0" u="none" strike="noStrike" kern="1200" cap="none" spc="0" normalizeH="0" baseline="0" noProof="0">
                <a:ln>
                  <a:noFill/>
                </a:ln>
                <a:solidFill>
                  <a:srgbClr val="669B41"/>
                </a:solidFill>
                <a:effectLst/>
                <a:uLnTx/>
                <a:uFillTx/>
                <a:latin typeface="Arial" panose="020B0604020202020204"/>
                <a:ea typeface="+mn-ea"/>
                <a:cs typeface="Microsoft New Tai Lue" panose="020B0502040204020203" pitchFamily="34" charset="0"/>
              </a:rPr>
              <a:t>fully vaccinated</a:t>
            </a:r>
            <a:r>
              <a:rPr kumimoji="0" lang="en-US" sz="2400" b="0"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 with</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panose="020B0502040204020203" pitchFamily="34" charset="0"/>
              </a:rPr>
              <a:t> the COVID-19 vaccine</a:t>
            </a:r>
          </a:p>
        </p:txBody>
      </p:sp>
      <p:pic>
        <p:nvPicPr>
          <p:cNvPr id="16" name="Picture 15"/>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b="13611"/>
          <a:stretch/>
        </p:blipFill>
        <p:spPr>
          <a:xfrm>
            <a:off x="3983897" y="891284"/>
            <a:ext cx="1184088" cy="1022920"/>
          </a:xfrm>
          <a:prstGeom prst="rect">
            <a:avLst/>
          </a:prstGeom>
        </p:spPr>
      </p:pic>
      <p:sp>
        <p:nvSpPr>
          <p:cNvPr id="30" name="TextBox 29"/>
          <p:cNvSpPr txBox="1"/>
          <p:nvPr/>
        </p:nvSpPr>
        <p:spPr>
          <a:xfrm>
            <a:off x="6200774" y="913930"/>
            <a:ext cx="2834641" cy="2369880"/>
          </a:xfrm>
          <a:prstGeom prst="rect">
            <a:avLst/>
          </a:prstGeom>
          <a:noFill/>
        </p:spPr>
        <p:txBody>
          <a:bodyPr wrap="square" rtlCol="0">
            <a:spAutoFit/>
          </a:bodyPr>
          <a:lstStyle/>
          <a:p>
            <a:pPr lvl="0" algn="ctr">
              <a:defRPr/>
            </a:pPr>
            <a:r>
              <a:rPr lang="en-US" sz="2800" b="1">
                <a:solidFill>
                  <a:srgbClr val="004C99">
                    <a:lumMod val="75000"/>
                  </a:srgbClr>
                </a:solidFill>
                <a:cs typeface="Microsoft New Tai Lue" panose="020B0502040204020203" pitchFamily="34" charset="0"/>
              </a:rPr>
              <a:t>805,120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4C99">
                    <a:lumMod val="75000"/>
                  </a:srgbClr>
                </a:solidFill>
                <a:effectLst/>
                <a:uLnTx/>
                <a:uFillTx/>
                <a:latin typeface="Arial" panose="020B0604020202020204"/>
                <a:ea typeface="+mn-ea"/>
                <a:cs typeface="Microsoft New Tai Lue" panose="020B0502040204020203" pitchFamily="34" charset="0"/>
              </a:rPr>
              <a:t>people</a:t>
            </a:r>
            <a:r>
              <a:rPr kumimoji="0" lang="en-US" sz="2400" b="0" i="0" u="none" strike="noStrike" kern="1200" cap="none" spc="0" normalizeH="0" baseline="0" noProof="0">
                <a:ln>
                  <a:noFill/>
                </a:ln>
                <a:solidFill>
                  <a:srgbClr val="004C99">
                    <a:lumMod val="75000"/>
                  </a:srgbClr>
                </a:solidFill>
                <a:effectLst/>
                <a:uLnTx/>
                <a:uFillTx/>
                <a:latin typeface="Arial" panose="020B0604020202020204"/>
                <a:ea typeface="+mn-ea"/>
                <a:cs typeface="Microsoft New Tai Lue" panose="020B0502040204020203" pitchFamily="34" charset="0"/>
              </a:rPr>
              <a:t> </a:t>
            </a:r>
            <a:r>
              <a:rPr kumimoji="0" lang="en-US" sz="2400" b="0"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have received a </a:t>
            </a:r>
            <a:r>
              <a:rPr kumimoji="0" lang="en-US" sz="2400" b="1" i="0" u="none" strike="noStrike" kern="1200" cap="none" spc="0" normalizeH="0" baseline="0" noProof="0">
                <a:ln>
                  <a:noFill/>
                </a:ln>
                <a:solidFill>
                  <a:srgbClr val="004C99">
                    <a:lumMod val="75000"/>
                  </a:srgbClr>
                </a:solidFill>
                <a:effectLst/>
                <a:uLnTx/>
                <a:uFillTx/>
                <a:latin typeface="Arial" panose="020B0604020202020204"/>
                <a:ea typeface="+mn-ea"/>
                <a:cs typeface="Microsoft New Tai Lue" panose="020B0502040204020203" pitchFamily="34" charset="0"/>
              </a:rPr>
              <a:t>3rd dose</a:t>
            </a:r>
            <a:r>
              <a:rPr kumimoji="0" lang="en-US" sz="2400" b="1" i="0" u="none" strike="noStrike" kern="1200" cap="none" spc="0" normalizeH="0" baseline="30000" noProof="0">
                <a:ln>
                  <a:noFill/>
                </a:ln>
                <a:solidFill>
                  <a:srgbClr val="004C99">
                    <a:lumMod val="75000"/>
                  </a:srgbClr>
                </a:solidFill>
                <a:effectLst/>
                <a:uLnTx/>
                <a:uFillTx/>
                <a:latin typeface="Arial" panose="020B0604020202020204"/>
                <a:ea typeface="+mn-ea"/>
                <a:cs typeface="Microsoft New Tai Lue" panose="020B0502040204020203" pitchFamily="34" charset="0"/>
              </a:rPr>
              <a:t>^</a:t>
            </a:r>
            <a:r>
              <a:rPr kumimoji="0" lang="en-US" sz="2400" b="1" i="0" u="none" strike="noStrike" kern="1200" cap="none" spc="0" normalizeH="0" baseline="0" noProof="0">
                <a:ln>
                  <a:noFill/>
                </a:ln>
                <a:solidFill>
                  <a:srgbClr val="004C99">
                    <a:lumMod val="75000"/>
                  </a:srgbClr>
                </a:solidFill>
                <a:effectLst/>
                <a:uLnTx/>
                <a:uFillTx/>
                <a:latin typeface="Arial" panose="020B0604020202020204"/>
                <a:ea typeface="+mn-ea"/>
                <a:cs typeface="Microsoft New Tai Lue" panose="020B0502040204020203" pitchFamily="34" charset="0"/>
              </a:rPr>
              <a:t> </a:t>
            </a:r>
            <a:r>
              <a:rPr kumimoji="0" lang="en-US" sz="2400" b="0"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or </a:t>
            </a:r>
            <a:r>
              <a:rPr kumimoji="0" lang="en-US" sz="2400" b="1" i="0" u="none" strike="noStrike" kern="1200" cap="none" spc="0" normalizeH="0" baseline="0" noProof="0">
                <a:ln>
                  <a:noFill/>
                </a:ln>
                <a:solidFill>
                  <a:srgbClr val="004C99">
                    <a:lumMod val="75000"/>
                  </a:srgbClr>
                </a:solidFill>
                <a:effectLst/>
                <a:uLnTx/>
                <a:uFillTx/>
                <a:latin typeface="Arial" panose="020B0604020202020204"/>
                <a:ea typeface="+mn-ea"/>
                <a:cs typeface="Microsoft New Tai Lue" panose="020B0502040204020203" pitchFamily="34" charset="0"/>
              </a:rPr>
              <a:t>booster dose</a:t>
            </a:r>
            <a:r>
              <a:rPr kumimoji="0" lang="en-US" sz="2400" b="1" i="0" u="none" strike="noStrike" kern="1200" cap="none" spc="0" normalizeH="0" baseline="30000" noProof="0">
                <a:ln>
                  <a:noFill/>
                </a:ln>
                <a:solidFill>
                  <a:srgbClr val="004C99">
                    <a:lumMod val="75000"/>
                  </a:srgbClr>
                </a:solidFill>
                <a:effectLst/>
                <a:uLnTx/>
                <a:uFillTx/>
                <a:latin typeface="Arial" panose="020B0604020202020204"/>
                <a:ea typeface="+mn-ea"/>
                <a:cs typeface="Microsoft New Tai Lue" panose="020B0502040204020203" pitchFamily="34" charset="0"/>
              </a:rPr>
              <a:t>^^</a:t>
            </a:r>
            <a:r>
              <a:rPr kumimoji="0" lang="en-US" sz="2400" b="0"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 </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panose="020B0502040204020203" pitchFamily="34" charset="0"/>
              </a:rPr>
              <a:t>of the COVID-19 vaccine</a:t>
            </a:r>
          </a:p>
        </p:txBody>
      </p:sp>
      <p:pic>
        <p:nvPicPr>
          <p:cNvPr id="3" name="Picture 2"/>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b="16111"/>
          <a:stretch/>
        </p:blipFill>
        <p:spPr>
          <a:xfrm>
            <a:off x="6951357" y="3046455"/>
            <a:ext cx="1333474" cy="1118637"/>
          </a:xfrm>
          <a:prstGeom prst="rect">
            <a:avLst/>
          </a:prstGeom>
        </p:spPr>
      </p:pic>
      <p:sp>
        <p:nvSpPr>
          <p:cNvPr id="31" name="TextBox 30"/>
          <p:cNvSpPr txBox="1"/>
          <p:nvPr/>
        </p:nvSpPr>
        <p:spPr>
          <a:xfrm>
            <a:off x="9178226" y="1614978"/>
            <a:ext cx="2936514" cy="2369880"/>
          </a:xfrm>
          <a:prstGeom prst="rect">
            <a:avLst/>
          </a:prstGeom>
          <a:noFill/>
        </p:spPr>
        <p:txBody>
          <a:bodyPr wrap="square" rtlCol="0">
            <a:spAutoFit/>
          </a:bodyPr>
          <a:lstStyle/>
          <a:p>
            <a:pPr lvl="0" algn="ctr">
              <a:defRPr/>
            </a:pPr>
            <a:r>
              <a:rPr lang="en-US" sz="2800" b="1">
                <a:solidFill>
                  <a:srgbClr val="DE9027">
                    <a:lumMod val="75000"/>
                  </a:srgbClr>
                </a:solidFill>
                <a:cs typeface="Microsoft New Tai Lue" panose="020B0502040204020203" pitchFamily="34" charset="0"/>
              </a:rPr>
              <a:t>107,956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E9027">
                    <a:lumMod val="75000"/>
                  </a:srgbClr>
                </a:solidFill>
                <a:effectLst/>
                <a:uLnTx/>
                <a:uFillTx/>
                <a:latin typeface="Arial" panose="020B0604020202020204"/>
                <a:ea typeface="+mn-ea"/>
                <a:cs typeface="Microsoft New Tai Lue" panose="020B0502040204020203" pitchFamily="34" charset="0"/>
              </a:rPr>
              <a:t>people</a:t>
            </a:r>
            <a:r>
              <a:rPr kumimoji="0" lang="en-US" sz="2400" b="0" i="0" u="none" strike="noStrike" kern="1200" cap="none" spc="0" normalizeH="0" baseline="0" noProof="0">
                <a:ln>
                  <a:noFill/>
                </a:ln>
                <a:solidFill>
                  <a:srgbClr val="DE9027">
                    <a:lumMod val="75000"/>
                  </a:srgbClr>
                </a:solidFill>
                <a:effectLst/>
                <a:uLnTx/>
                <a:uFillTx/>
                <a:latin typeface="Arial" panose="020B0604020202020204"/>
                <a:ea typeface="+mn-ea"/>
                <a:cs typeface="Microsoft New Tai Lue" panose="020B0502040204020203" pitchFamily="34" charset="0"/>
              </a:rPr>
              <a:t> </a:t>
            </a:r>
            <a:r>
              <a:rPr kumimoji="0" lang="en-US" sz="2400" b="0"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rPr>
              <a:t>have received a </a:t>
            </a:r>
            <a:r>
              <a:rPr kumimoji="0" lang="en-US" sz="2400" b="1" i="0" u="none" strike="noStrike" kern="1200" cap="none" spc="0" normalizeH="0" baseline="0" noProof="0">
                <a:ln>
                  <a:noFill/>
                </a:ln>
                <a:solidFill>
                  <a:srgbClr val="DE9027">
                    <a:lumMod val="75000"/>
                  </a:srgbClr>
                </a:solidFill>
                <a:effectLst/>
                <a:uLnTx/>
                <a:uFillTx/>
                <a:latin typeface="Arial" panose="020B0604020202020204"/>
                <a:ea typeface="+mn-ea"/>
                <a:cs typeface="Microsoft New Tai Lue" panose="020B0502040204020203" pitchFamily="34" charset="0"/>
              </a:rPr>
              <a:t>4</a:t>
            </a:r>
            <a:r>
              <a:rPr kumimoji="0" lang="en-US" sz="2400" b="1" i="0" u="none" strike="noStrike" kern="1200" cap="none" spc="0" normalizeH="0" baseline="30000" noProof="0">
                <a:ln>
                  <a:noFill/>
                </a:ln>
                <a:solidFill>
                  <a:srgbClr val="DE9027">
                    <a:lumMod val="75000"/>
                  </a:srgbClr>
                </a:solidFill>
                <a:effectLst/>
                <a:uLnTx/>
                <a:uFillTx/>
                <a:latin typeface="Arial" panose="020B0604020202020204"/>
                <a:ea typeface="+mn-ea"/>
                <a:cs typeface="Microsoft New Tai Lue" panose="020B0502040204020203" pitchFamily="34" charset="0"/>
              </a:rPr>
              <a:t>th</a:t>
            </a:r>
            <a:r>
              <a:rPr kumimoji="0" lang="en-US" sz="2400" b="1" i="0" u="none" strike="noStrike" kern="1200" cap="none" spc="0" normalizeH="0" baseline="0" noProof="0">
                <a:ln>
                  <a:noFill/>
                </a:ln>
                <a:solidFill>
                  <a:srgbClr val="DE9027">
                    <a:lumMod val="75000"/>
                  </a:srgbClr>
                </a:solidFill>
                <a:effectLst/>
                <a:uLnTx/>
                <a:uFillTx/>
                <a:latin typeface="Arial" panose="020B0604020202020204"/>
                <a:ea typeface="+mn-ea"/>
                <a:cs typeface="Microsoft New Tai Lue" panose="020B0502040204020203" pitchFamily="34" charset="0"/>
              </a:rPr>
              <a:t> dose</a:t>
            </a:r>
            <a:r>
              <a:rPr kumimoji="0" lang="en-US" sz="2400" b="1" i="0" u="none" strike="noStrike" kern="1200" cap="none" spc="0" normalizeH="0" baseline="0" noProof="0">
                <a:ln>
                  <a:noFill/>
                </a:ln>
                <a:solidFill>
                  <a:srgbClr val="004C99">
                    <a:lumMod val="75000"/>
                  </a:srgbClr>
                </a:solidFill>
                <a:effectLst/>
                <a:uLnTx/>
                <a:uFillTx/>
                <a:latin typeface="Arial" panose="020B0604020202020204"/>
                <a:ea typeface="+mn-ea"/>
                <a:cs typeface="Microsoft New Tai Lue" panose="020B0502040204020203" pitchFamily="34" charset="0"/>
              </a:rPr>
              <a:t> </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panose="020B0502040204020203" pitchFamily="34" charset="0"/>
              </a:rPr>
              <a:t>or </a:t>
            </a:r>
            <a:r>
              <a:rPr kumimoji="0" lang="en-US" sz="2400" b="1" i="0" u="none" strike="noStrike" kern="1200" cap="none" spc="0" normalizeH="0" baseline="0" noProof="0">
                <a:ln>
                  <a:noFill/>
                </a:ln>
                <a:solidFill>
                  <a:srgbClr val="DE9027">
                    <a:lumMod val="75000"/>
                  </a:srgbClr>
                </a:solidFill>
                <a:effectLst/>
                <a:uLnTx/>
                <a:uFillTx/>
                <a:latin typeface="Arial" panose="020B0604020202020204"/>
                <a:ea typeface="+mn-ea"/>
                <a:cs typeface="Microsoft New Tai Lue" panose="020B0502040204020203" pitchFamily="34" charset="0"/>
              </a:rPr>
              <a:t>2</a:t>
            </a:r>
            <a:r>
              <a:rPr kumimoji="0" lang="en-US" sz="2400" b="1" i="0" u="none" strike="noStrike" kern="1200" cap="none" spc="0" normalizeH="0" baseline="30000" noProof="0">
                <a:ln>
                  <a:noFill/>
                </a:ln>
                <a:solidFill>
                  <a:srgbClr val="DE9027">
                    <a:lumMod val="75000"/>
                  </a:srgbClr>
                </a:solidFill>
                <a:effectLst/>
                <a:uLnTx/>
                <a:uFillTx/>
                <a:latin typeface="Arial" panose="020B0604020202020204"/>
                <a:ea typeface="+mn-ea"/>
                <a:cs typeface="Microsoft New Tai Lue" panose="020B0502040204020203" pitchFamily="34" charset="0"/>
              </a:rPr>
              <a:t>nd</a:t>
            </a:r>
            <a:r>
              <a:rPr kumimoji="0" lang="en-US" sz="2400" b="1" i="0" u="none" strike="noStrike" kern="1200" cap="none" spc="0" normalizeH="0" baseline="0" noProof="0">
                <a:ln>
                  <a:noFill/>
                </a:ln>
                <a:solidFill>
                  <a:srgbClr val="DE9027">
                    <a:lumMod val="75000"/>
                  </a:srgbClr>
                </a:solidFill>
                <a:effectLst/>
                <a:uLnTx/>
                <a:uFillTx/>
                <a:latin typeface="Arial" panose="020B0604020202020204"/>
                <a:ea typeface="+mn-ea"/>
                <a:cs typeface="Microsoft New Tai Lue" panose="020B0502040204020203" pitchFamily="34" charset="0"/>
              </a:rPr>
              <a:t> booster dose </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panose="020B0502040204020203" pitchFamily="34" charset="0"/>
              </a:rPr>
              <a:t>of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panose="020B0502040204020203" pitchFamily="34" charset="0"/>
              </a:rPr>
              <a:t>COVID-19 vaccine</a:t>
            </a:r>
          </a:p>
        </p:txBody>
      </p:sp>
      <p:pic>
        <p:nvPicPr>
          <p:cNvPr id="32" name="Picture 31"/>
          <p:cNvPicPr>
            <a:picLocks noChangeAspect="1"/>
          </p:cNvPicPr>
          <p:nvPr/>
        </p:nvPicPr>
        <p:blipFill rotWithShape="1">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b="16111"/>
          <a:stretch/>
        </p:blipFill>
        <p:spPr>
          <a:xfrm>
            <a:off x="9981575" y="684196"/>
            <a:ext cx="1329816" cy="1115568"/>
          </a:xfrm>
          <a:prstGeom prst="rect">
            <a:avLst/>
          </a:prstGeom>
        </p:spPr>
      </p:pic>
    </p:spTree>
    <p:extLst>
      <p:ext uri="{BB962C8B-B14F-4D97-AF65-F5344CB8AC3E}">
        <p14:creationId xmlns:p14="http://schemas.microsoft.com/office/powerpoint/2010/main" val="2394141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9FD0F-C022-4CFF-BC9C-E97ACE1CD7BC}"/>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cs typeface="Arial"/>
              </a:rPr>
              <a:t>QAs From Live Call</a:t>
            </a:r>
            <a:endParaRPr lang="en-US">
              <a:solidFill>
                <a:schemeClr val="bg1"/>
              </a:solidFill>
            </a:endParaRPr>
          </a:p>
        </p:txBody>
      </p:sp>
      <p:sp>
        <p:nvSpPr>
          <p:cNvPr id="5" name="Footer Placeholder 4">
            <a:extLst>
              <a:ext uri="{FF2B5EF4-FFF2-40B4-BE49-F238E27FC236}">
                <a16:creationId xmlns:a16="http://schemas.microsoft.com/office/drawing/2014/main" id="{306B4C22-2DD7-43ED-A9C4-307C937F0346}"/>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56906304-8A5D-43F8-BE9D-37E6979673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40</a:t>
            </a:fld>
            <a:endParaRPr lang="en-US" sz="1200"/>
          </a:p>
        </p:txBody>
      </p:sp>
      <p:sp>
        <p:nvSpPr>
          <p:cNvPr id="7" name="TextBox 6">
            <a:extLst>
              <a:ext uri="{FF2B5EF4-FFF2-40B4-BE49-F238E27FC236}">
                <a16:creationId xmlns:a16="http://schemas.microsoft.com/office/drawing/2014/main" id="{EA6C30E1-1213-4B2F-B941-124AB7155521}"/>
              </a:ext>
            </a:extLst>
          </p:cNvPr>
          <p:cNvSpPr txBox="1"/>
          <p:nvPr/>
        </p:nvSpPr>
        <p:spPr>
          <a:xfrm>
            <a:off x="840060" y="2082375"/>
            <a:ext cx="10710000"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cs typeface="Arial"/>
            </a:endParaRPr>
          </a:p>
          <a:p>
            <a:br>
              <a:rPr lang="en-US">
                <a:ea typeface="+mn-lt"/>
                <a:cs typeface="+mn-lt"/>
              </a:rPr>
            </a:br>
            <a:r>
              <a:rPr lang="en-US">
                <a:ea typeface="+mn-lt"/>
                <a:cs typeface="+mn-lt"/>
              </a:rPr>
              <a:t>  </a:t>
            </a:r>
          </a:p>
          <a:p>
            <a:pPr>
              <a:buFont typeface="Arial"/>
              <a:buChar char="•"/>
            </a:pPr>
            <a:endParaRPr lang="en-US">
              <a:ea typeface="+mn-lt"/>
              <a:cs typeface="+mn-lt"/>
            </a:endParaRPr>
          </a:p>
        </p:txBody>
      </p:sp>
    </p:spTree>
    <p:extLst>
      <p:ext uri="{BB962C8B-B14F-4D97-AF65-F5344CB8AC3E}">
        <p14:creationId xmlns:p14="http://schemas.microsoft.com/office/powerpoint/2010/main" val="3911788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D0D3D3-DBB6-00F0-3111-B55A106791C6}"/>
              </a:ext>
            </a:extLst>
          </p:cNvPr>
          <p:cNvSpPr>
            <a:spLocks noGrp="1"/>
          </p:cNvSpPr>
          <p:nvPr>
            <p:ph type="title"/>
          </p:nvPr>
        </p:nvSpPr>
        <p:spPr>
          <a:xfrm>
            <a:off x="1113810" y="650904"/>
            <a:ext cx="4036334" cy="4697412"/>
          </a:xfrm>
        </p:spPr>
        <p:txBody>
          <a:bodyPr vert="horz" lIns="91440" tIns="45720" rIns="91440" bIns="45720" rtlCol="0" anchor="t">
            <a:normAutofit/>
          </a:bodyPr>
          <a:lstStyle/>
          <a:p>
            <a:pPr>
              <a:lnSpc>
                <a:spcPct val="90000"/>
              </a:lnSpc>
            </a:pPr>
            <a:r>
              <a:rPr lang="en-US" sz="2600" kern="1200">
                <a:solidFill>
                  <a:schemeClr val="tx1"/>
                </a:solidFill>
                <a:latin typeface="+mj-lt"/>
                <a:ea typeface="+mj-ea"/>
                <a:cs typeface="+mj-cs"/>
              </a:rPr>
              <a:t>Covid-19 Vaccination </a:t>
            </a:r>
            <a:br>
              <a:rPr lang="en-US" sz="2600" kern="1200">
                <a:solidFill>
                  <a:schemeClr val="tx1"/>
                </a:solidFill>
                <a:latin typeface="+mj-lt"/>
                <a:ea typeface="+mj-ea"/>
                <a:cs typeface="+mj-cs"/>
              </a:rPr>
            </a:br>
            <a:r>
              <a:rPr lang="en-US" sz="2600" kern="1200">
                <a:solidFill>
                  <a:schemeClr val="tx1"/>
                </a:solidFill>
                <a:latin typeface="+mj-lt"/>
                <a:ea typeface="+mj-ea"/>
                <a:cs typeface="+mj-cs"/>
              </a:rPr>
              <a:t>Schedule</a:t>
            </a:r>
            <a:br>
              <a:rPr lang="en-US" sz="2600" kern="1200">
                <a:solidFill>
                  <a:schemeClr val="tx1"/>
                </a:solidFill>
                <a:latin typeface="+mj-lt"/>
                <a:ea typeface="+mj-ea"/>
                <a:cs typeface="+mj-cs"/>
              </a:rPr>
            </a:br>
            <a:br>
              <a:rPr lang="en-US" sz="2600" kern="1200">
                <a:solidFill>
                  <a:schemeClr val="tx1"/>
                </a:solidFill>
                <a:latin typeface="+mj-lt"/>
                <a:ea typeface="+mj-ea"/>
                <a:cs typeface="+mj-cs"/>
              </a:rPr>
            </a:br>
            <a:r>
              <a:rPr lang="en-US" sz="2600" kern="1200">
                <a:solidFill>
                  <a:schemeClr val="tx1"/>
                </a:solidFill>
                <a:latin typeface="+mj-lt"/>
                <a:ea typeface="+mj-ea"/>
                <a:cs typeface="+mj-cs"/>
              </a:rPr>
              <a:t>(Non-Immunocompromised)</a:t>
            </a:r>
            <a:br>
              <a:rPr lang="en-US" sz="2600" kern="1200">
                <a:solidFill>
                  <a:schemeClr val="tx1"/>
                </a:solidFill>
                <a:latin typeface="+mj-lt"/>
                <a:ea typeface="+mj-ea"/>
                <a:cs typeface="+mj-cs"/>
              </a:rPr>
            </a:br>
            <a:endParaRPr lang="en-US" sz="2600" kern="1200">
              <a:solidFill>
                <a:schemeClr val="tx1"/>
              </a:solidFill>
              <a:latin typeface="+mj-lt"/>
              <a:ea typeface="+mj-ea"/>
              <a:cs typeface="+mj-cs"/>
            </a:endParaRPr>
          </a:p>
        </p:txBody>
      </p:sp>
      <p:sp>
        <p:nvSpPr>
          <p:cNvPr id="11" name="Content Placeholder 8">
            <a:extLst>
              <a:ext uri="{FF2B5EF4-FFF2-40B4-BE49-F238E27FC236}">
                <a16:creationId xmlns:a16="http://schemas.microsoft.com/office/drawing/2014/main" id="{61D956E5-0758-D101-C57A-9E5D79F4E268}"/>
              </a:ext>
            </a:extLst>
          </p:cNvPr>
          <p:cNvSpPr>
            <a:spLocks noGrp="1"/>
          </p:cNvSpPr>
          <p:nvPr>
            <p:ph type="body" idx="1"/>
          </p:nvPr>
        </p:nvSpPr>
        <p:spPr>
          <a:xfrm>
            <a:off x="1113809" y="953037"/>
            <a:ext cx="4036333" cy="5436505"/>
          </a:xfrm>
        </p:spPr>
        <p:txBody>
          <a:bodyPr vert="horz" lIns="91440" tIns="45720" rIns="91440" bIns="45720" rtlCol="0" anchor="b">
            <a:normAutofit/>
          </a:bodyPr>
          <a:lstStyle/>
          <a:p>
            <a:pPr>
              <a:lnSpc>
                <a:spcPct val="90000"/>
              </a:lnSpc>
              <a:spcBef>
                <a:spcPts val="1000"/>
              </a:spcBef>
            </a:pPr>
            <a:r>
              <a:rPr lang="en-US" kern="1200">
                <a:solidFill>
                  <a:schemeClr val="tx1"/>
                </a:solidFill>
                <a:latin typeface="+mn-lt"/>
                <a:ea typeface="+mn-ea"/>
                <a:cs typeface="+mn-cs"/>
                <a:hlinkClick r:id="rId2"/>
              </a:rPr>
              <a:t>Clinical Guidance for COVID-19 Vaccination | CDC</a:t>
            </a:r>
            <a:endParaRPr lang="en-US" kern="1200">
              <a:solidFill>
                <a:schemeClr val="tx1"/>
              </a:solidFill>
              <a:latin typeface="+mn-lt"/>
              <a:ea typeface="+mn-ea"/>
              <a:cs typeface="+mn-cs"/>
            </a:endParaRPr>
          </a:p>
        </p:txBody>
      </p:sp>
      <p:grpSp>
        <p:nvGrpSpPr>
          <p:cNvPr id="52" name="Group 4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43" name="Rectangle 4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4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54C6B4-3B84-0A59-50DE-3AF991749291}"/>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spcAft>
                <a:spcPts val="600"/>
              </a:spcAft>
              <a:defRPr/>
            </a:pPr>
            <a:fld id="{DB7DDC46-2E90-8640-BEFE-F54DCCD857ED}" type="slidenum">
              <a:rPr lang="en-US" sz="1200">
                <a:solidFill>
                  <a:schemeClr val="tx1">
                    <a:tint val="75000"/>
                  </a:schemeClr>
                </a:solidFill>
              </a:rPr>
              <a:pPr>
                <a:spcAft>
                  <a:spcPts val="600"/>
                </a:spcAft>
                <a:defRPr/>
              </a:pPr>
              <a:t>5</a:t>
            </a:fld>
            <a:endParaRPr lang="en-US" sz="1200">
              <a:solidFill>
                <a:schemeClr val="tx1">
                  <a:tint val="75000"/>
                </a:schemeClr>
              </a:solidFill>
            </a:endParaRPr>
          </a:p>
        </p:txBody>
      </p:sp>
      <p:pic>
        <p:nvPicPr>
          <p:cNvPr id="6" name="Picture 6">
            <a:extLst>
              <a:ext uri="{FF2B5EF4-FFF2-40B4-BE49-F238E27FC236}">
                <a16:creationId xmlns:a16="http://schemas.microsoft.com/office/drawing/2014/main" id="{CF65B89B-A62E-07D9-58FA-D55E7FBC2F88}"/>
              </a:ext>
            </a:extLst>
          </p:cNvPr>
          <p:cNvPicPr>
            <a:picLocks noChangeAspect="1"/>
          </p:cNvPicPr>
          <p:nvPr/>
        </p:nvPicPr>
        <p:blipFill>
          <a:blip r:embed="rId3"/>
          <a:stretch>
            <a:fillRect/>
          </a:stretch>
        </p:blipFill>
        <p:spPr>
          <a:xfrm>
            <a:off x="5750038" y="803261"/>
            <a:ext cx="5945981" cy="5020722"/>
          </a:xfrm>
          <a:prstGeom prst="rect">
            <a:avLst/>
          </a:prstGeom>
        </p:spPr>
      </p:pic>
    </p:spTree>
    <p:extLst>
      <p:ext uri="{BB962C8B-B14F-4D97-AF65-F5344CB8AC3E}">
        <p14:creationId xmlns:p14="http://schemas.microsoft.com/office/powerpoint/2010/main" val="4118335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D0D3D3-DBB6-00F0-3111-B55A106791C6}"/>
              </a:ext>
            </a:extLst>
          </p:cNvPr>
          <p:cNvSpPr>
            <a:spLocks noGrp="1"/>
          </p:cNvSpPr>
          <p:nvPr>
            <p:ph type="title"/>
          </p:nvPr>
        </p:nvSpPr>
        <p:spPr>
          <a:xfrm>
            <a:off x="1113810" y="817592"/>
            <a:ext cx="4036334" cy="4530724"/>
          </a:xfrm>
        </p:spPr>
        <p:txBody>
          <a:bodyPr vert="horz" lIns="91440" tIns="45720" rIns="91440" bIns="45720" rtlCol="0" anchor="t">
            <a:normAutofit/>
          </a:bodyPr>
          <a:lstStyle/>
          <a:p>
            <a:pPr>
              <a:lnSpc>
                <a:spcPct val="90000"/>
              </a:lnSpc>
            </a:pPr>
            <a:r>
              <a:rPr lang="en-US" sz="2600" kern="1200">
                <a:solidFill>
                  <a:schemeClr val="tx1"/>
                </a:solidFill>
                <a:latin typeface="+mj-lt"/>
                <a:ea typeface="+mj-ea"/>
                <a:cs typeface="+mj-cs"/>
              </a:rPr>
              <a:t>Covid-19 Vaccination </a:t>
            </a:r>
            <a:br>
              <a:rPr lang="en-US" sz="2600" kern="1200">
                <a:solidFill>
                  <a:schemeClr val="tx1"/>
                </a:solidFill>
                <a:latin typeface="+mj-lt"/>
                <a:ea typeface="+mj-ea"/>
                <a:cs typeface="+mj-cs"/>
              </a:rPr>
            </a:br>
            <a:r>
              <a:rPr lang="en-US" sz="2600" kern="1200">
                <a:solidFill>
                  <a:schemeClr val="tx1"/>
                </a:solidFill>
                <a:latin typeface="+mj-lt"/>
                <a:ea typeface="+mj-ea"/>
                <a:cs typeface="+mj-cs"/>
              </a:rPr>
              <a:t>Schedule</a:t>
            </a:r>
            <a:br>
              <a:rPr lang="en-US" sz="2600" kern="1200">
                <a:solidFill>
                  <a:schemeClr val="tx1"/>
                </a:solidFill>
                <a:latin typeface="+mj-lt"/>
                <a:ea typeface="+mj-ea"/>
                <a:cs typeface="+mj-cs"/>
              </a:rPr>
            </a:br>
            <a:br>
              <a:rPr lang="en-US" sz="2600" kern="1200">
                <a:solidFill>
                  <a:schemeClr val="tx1"/>
                </a:solidFill>
                <a:latin typeface="+mj-lt"/>
                <a:ea typeface="+mj-ea"/>
                <a:cs typeface="+mj-cs"/>
              </a:rPr>
            </a:br>
            <a:r>
              <a:rPr lang="en-US" sz="2600" kern="1200">
                <a:solidFill>
                  <a:schemeClr val="tx1"/>
                </a:solidFill>
                <a:latin typeface="+mj-lt"/>
                <a:ea typeface="+mj-ea"/>
                <a:cs typeface="+mj-cs"/>
              </a:rPr>
              <a:t>(Immunocompromised)</a:t>
            </a:r>
            <a:br>
              <a:rPr lang="en-US" sz="2600" kern="1200">
                <a:solidFill>
                  <a:schemeClr val="tx1"/>
                </a:solidFill>
                <a:latin typeface="+mj-lt"/>
                <a:ea typeface="+mj-ea"/>
                <a:cs typeface="+mj-cs"/>
              </a:rPr>
            </a:br>
            <a:endParaRPr lang="en-US" sz="2600" kern="1200">
              <a:solidFill>
                <a:schemeClr val="tx1"/>
              </a:solidFill>
              <a:latin typeface="+mj-lt"/>
              <a:ea typeface="+mj-ea"/>
              <a:cs typeface="+mj-cs"/>
            </a:endParaRPr>
          </a:p>
        </p:txBody>
      </p:sp>
      <p:sp>
        <p:nvSpPr>
          <p:cNvPr id="11" name="Content Placeholder 8">
            <a:extLst>
              <a:ext uri="{FF2B5EF4-FFF2-40B4-BE49-F238E27FC236}">
                <a16:creationId xmlns:a16="http://schemas.microsoft.com/office/drawing/2014/main" id="{61D956E5-0758-D101-C57A-9E5D79F4E268}"/>
              </a:ext>
            </a:extLst>
          </p:cNvPr>
          <p:cNvSpPr>
            <a:spLocks noGrp="1"/>
          </p:cNvSpPr>
          <p:nvPr>
            <p:ph type="body" idx="1"/>
          </p:nvPr>
        </p:nvSpPr>
        <p:spPr>
          <a:xfrm>
            <a:off x="1113809" y="917319"/>
            <a:ext cx="4036333" cy="5555566"/>
          </a:xfrm>
        </p:spPr>
        <p:txBody>
          <a:bodyPr vert="horz" lIns="91440" tIns="45720" rIns="91440" bIns="45720" rtlCol="0" anchor="b">
            <a:normAutofit/>
          </a:bodyPr>
          <a:lstStyle/>
          <a:p>
            <a:pPr>
              <a:lnSpc>
                <a:spcPct val="90000"/>
              </a:lnSpc>
              <a:spcBef>
                <a:spcPts val="1000"/>
              </a:spcBef>
            </a:pPr>
            <a:r>
              <a:rPr lang="en-US" kern="1200">
                <a:solidFill>
                  <a:schemeClr val="tx1"/>
                </a:solidFill>
                <a:latin typeface="+mn-lt"/>
                <a:ea typeface="+mn-ea"/>
                <a:cs typeface="+mn-cs"/>
                <a:hlinkClick r:id="rId2"/>
              </a:rPr>
              <a:t>Clinical Guidance for COVID-19 Vaccination | CDC</a:t>
            </a:r>
            <a:endParaRPr lang="en-US" kern="1200">
              <a:solidFill>
                <a:schemeClr val="tx1"/>
              </a:solidFill>
              <a:latin typeface="+mn-lt"/>
              <a:ea typeface="+mn-ea"/>
              <a:cs typeface="+mn-cs"/>
            </a:endParaRPr>
          </a:p>
        </p:txBody>
      </p:sp>
      <p:grpSp>
        <p:nvGrpSpPr>
          <p:cNvPr id="14"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5"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054C6B4-3B84-0A59-50DE-3AF991749291}"/>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spcAft>
                <a:spcPts val="600"/>
              </a:spcAft>
              <a:defRPr/>
            </a:pPr>
            <a:fld id="{DB7DDC46-2E90-8640-BEFE-F54DCCD857ED}" type="slidenum">
              <a:rPr lang="en-US" sz="1200">
                <a:solidFill>
                  <a:schemeClr val="tx1">
                    <a:tint val="75000"/>
                  </a:schemeClr>
                </a:solidFill>
              </a:rPr>
              <a:pPr>
                <a:spcAft>
                  <a:spcPts val="600"/>
                </a:spcAft>
                <a:defRPr/>
              </a:pPr>
              <a:t>6</a:t>
            </a:fld>
            <a:endParaRPr lang="en-US" sz="1200">
              <a:solidFill>
                <a:schemeClr val="tx1">
                  <a:tint val="75000"/>
                </a:schemeClr>
              </a:solidFill>
            </a:endParaRPr>
          </a:p>
        </p:txBody>
      </p:sp>
      <p:pic>
        <p:nvPicPr>
          <p:cNvPr id="6" name="Picture 6">
            <a:extLst>
              <a:ext uri="{FF2B5EF4-FFF2-40B4-BE49-F238E27FC236}">
                <a16:creationId xmlns:a16="http://schemas.microsoft.com/office/drawing/2014/main" id="{91F2F486-5565-844C-91E6-98F4281D705B}"/>
              </a:ext>
            </a:extLst>
          </p:cNvPr>
          <p:cNvPicPr>
            <a:picLocks noChangeAspect="1"/>
          </p:cNvPicPr>
          <p:nvPr/>
        </p:nvPicPr>
        <p:blipFill>
          <a:blip r:embed="rId3"/>
          <a:stretch>
            <a:fillRect/>
          </a:stretch>
        </p:blipFill>
        <p:spPr>
          <a:xfrm>
            <a:off x="5748905" y="392285"/>
            <a:ext cx="5945981" cy="5029081"/>
          </a:xfrm>
          <a:prstGeom prst="rect">
            <a:avLst/>
          </a:prstGeom>
        </p:spPr>
      </p:pic>
    </p:spTree>
    <p:extLst>
      <p:ext uri="{BB962C8B-B14F-4D97-AF65-F5344CB8AC3E}">
        <p14:creationId xmlns:p14="http://schemas.microsoft.com/office/powerpoint/2010/main" val="952850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E2C522-560F-4644-9F81-40364DA91F35}"/>
              </a:ext>
            </a:extLst>
          </p:cNvPr>
          <p:cNvSpPr>
            <a:spLocks noGrp="1"/>
          </p:cNvSpPr>
          <p:nvPr>
            <p:ph idx="1"/>
          </p:nvPr>
        </p:nvSpPr>
        <p:spPr>
          <a:xfrm>
            <a:off x="212270" y="1792793"/>
            <a:ext cx="11883998" cy="3752624"/>
          </a:xfrm>
        </p:spPr>
        <p:txBody>
          <a:bodyPr vert="horz" lIns="0" tIns="45720" rIns="91440" bIns="45720" rtlCol="0" anchor="t">
            <a:noAutofit/>
          </a:bodyPr>
          <a:lstStyle/>
          <a:p>
            <a:pPr marL="438785" lvl="1"/>
            <a:endParaRPr lang="en-US" sz="2100" b="1">
              <a:solidFill>
                <a:srgbClr val="464646"/>
              </a:solidFill>
              <a:latin typeface="Calibri"/>
              <a:cs typeface="Arial" panose="020B0604020202020204"/>
            </a:endParaRPr>
          </a:p>
          <a:p>
            <a:pPr marL="436880" lvl="2" indent="0">
              <a:buNone/>
            </a:pPr>
            <a:endParaRPr lang="en-US" sz="2000">
              <a:solidFill>
                <a:srgbClr val="FF0000"/>
              </a:solidFill>
              <a:latin typeface="Arial" panose="020B0604020202020204"/>
              <a:cs typeface="Arial" panose="020B0604020202020204"/>
            </a:endParaRPr>
          </a:p>
          <a:p>
            <a:pPr lvl="2" indent="-229870"/>
            <a:endParaRPr lang="en-US" sz="2000">
              <a:latin typeface="Calibri"/>
              <a:cs typeface="Calibri"/>
            </a:endParaRPr>
          </a:p>
          <a:p>
            <a:endParaRPr lang="en-US">
              <a:cs typeface="Arial"/>
            </a:endParaRPr>
          </a:p>
        </p:txBody>
      </p:sp>
      <p:sp>
        <p:nvSpPr>
          <p:cNvPr id="4" name="Slide Number Placeholder 3">
            <a:extLst>
              <a:ext uri="{FF2B5EF4-FFF2-40B4-BE49-F238E27FC236}">
                <a16:creationId xmlns:a16="http://schemas.microsoft.com/office/drawing/2014/main" id="{8D1EBC37-DB93-4BEB-99EF-4AFFDCA7EBC7}"/>
              </a:ext>
            </a:extLst>
          </p:cNvPr>
          <p:cNvSpPr>
            <a:spLocks noGrp="1"/>
          </p:cNvSpPr>
          <p:nvPr>
            <p:ph type="sldNum" sz="quarter" idx="12"/>
          </p:nvPr>
        </p:nvSpPr>
        <p:spPr/>
        <p:txBody>
          <a:bodyPr/>
          <a:lstStyle/>
          <a:p>
            <a:fld id="{DB7DDC46-2E90-8640-BEFE-F54DCCD857ED}" type="slidenum">
              <a:rPr lang="en-US" smtClean="0"/>
              <a:t>7</a:t>
            </a:fld>
            <a:endParaRPr lang="en-US"/>
          </a:p>
        </p:txBody>
      </p:sp>
      <p:sp>
        <p:nvSpPr>
          <p:cNvPr id="6" name="Title 1">
            <a:extLst>
              <a:ext uri="{FF2B5EF4-FFF2-40B4-BE49-F238E27FC236}">
                <a16:creationId xmlns:a16="http://schemas.microsoft.com/office/drawing/2014/main" id="{7FBA00D4-495A-424C-B7DA-98018E0C0E9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a:lstStyle>
          <a:p>
            <a:pPr>
              <a:lnSpc>
                <a:spcPct val="90000"/>
              </a:lnSpc>
            </a:pPr>
            <a:r>
              <a:rPr lang="en-US" sz="4000">
                <a:solidFill>
                  <a:schemeClr val="bg1"/>
                </a:solidFill>
                <a:cs typeface="Arial"/>
              </a:rPr>
              <a:t>Co-Administration </a:t>
            </a:r>
            <a:endParaRPr lang="en-US">
              <a:solidFill>
                <a:schemeClr val="bg1"/>
              </a:solidFill>
            </a:endParaRPr>
          </a:p>
        </p:txBody>
      </p:sp>
      <p:sp>
        <p:nvSpPr>
          <p:cNvPr id="5" name="Rectangle 4">
            <a:extLst>
              <a:ext uri="{FF2B5EF4-FFF2-40B4-BE49-F238E27FC236}">
                <a16:creationId xmlns:a16="http://schemas.microsoft.com/office/drawing/2014/main" id="{0D46B25A-0B5E-4131-B74E-861AB02484B8}"/>
              </a:ext>
            </a:extLst>
          </p:cNvPr>
          <p:cNvSpPr/>
          <p:nvPr/>
        </p:nvSpPr>
        <p:spPr>
          <a:xfrm>
            <a:off x="-3628" y="-3629"/>
            <a:ext cx="12199254" cy="97789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69B6E9-ED9E-4805-AF97-52389666AEBF}"/>
              </a:ext>
            </a:extLst>
          </p:cNvPr>
          <p:cNvSpPr>
            <a:spLocks noGrp="1"/>
          </p:cNvSpPr>
          <p:nvPr>
            <p:ph type="title"/>
          </p:nvPr>
        </p:nvSpPr>
        <p:spPr>
          <a:xfrm>
            <a:off x="511628" y="70516"/>
            <a:ext cx="11394140" cy="1173016"/>
          </a:xfrm>
        </p:spPr>
        <p:txBody>
          <a:bodyPr/>
          <a:lstStyle/>
          <a:p>
            <a:r>
              <a:rPr lang="en-US" sz="3200">
                <a:solidFill>
                  <a:schemeClr val="bg1"/>
                </a:solidFill>
                <a:cs typeface="Arial"/>
              </a:rPr>
              <a:t>Pfizer Vaccine Formulation/Presentation Guide</a:t>
            </a:r>
            <a:endParaRPr lang="en-US" sz="3200">
              <a:solidFill>
                <a:schemeClr val="bg1"/>
              </a:solidFill>
            </a:endParaRPr>
          </a:p>
        </p:txBody>
      </p:sp>
      <p:sp>
        <p:nvSpPr>
          <p:cNvPr id="8" name="Footer Placeholder 4">
            <a:extLst>
              <a:ext uri="{FF2B5EF4-FFF2-40B4-BE49-F238E27FC236}">
                <a16:creationId xmlns:a16="http://schemas.microsoft.com/office/drawing/2014/main" id="{89EF54D7-ACD7-4995-9828-D881D16A122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pic>
        <p:nvPicPr>
          <p:cNvPr id="10" name="Picture 5">
            <a:extLst>
              <a:ext uri="{FF2B5EF4-FFF2-40B4-BE49-F238E27FC236}">
                <a16:creationId xmlns:a16="http://schemas.microsoft.com/office/drawing/2014/main" id="{F6F4BF95-E75B-413B-B4FC-4EA67459D3EF}"/>
              </a:ext>
            </a:extLst>
          </p:cNvPr>
          <p:cNvPicPr>
            <a:picLocks noChangeAspect="1"/>
          </p:cNvPicPr>
          <p:nvPr/>
        </p:nvPicPr>
        <p:blipFill>
          <a:blip r:embed="rId4"/>
          <a:stretch>
            <a:fillRect/>
          </a:stretch>
        </p:blipFill>
        <p:spPr>
          <a:xfrm>
            <a:off x="1551915" y="1244058"/>
            <a:ext cx="9346460" cy="2531657"/>
          </a:xfrm>
          <a:prstGeom prst="rect">
            <a:avLst/>
          </a:prstGeom>
        </p:spPr>
      </p:pic>
      <p:pic>
        <p:nvPicPr>
          <p:cNvPr id="11" name="Picture 7">
            <a:extLst>
              <a:ext uri="{FF2B5EF4-FFF2-40B4-BE49-F238E27FC236}">
                <a16:creationId xmlns:a16="http://schemas.microsoft.com/office/drawing/2014/main" id="{2BF9B1F7-B592-45FB-AF11-80B20C55A6D2}"/>
              </a:ext>
            </a:extLst>
          </p:cNvPr>
          <p:cNvPicPr>
            <a:picLocks noChangeAspect="1"/>
          </p:cNvPicPr>
          <p:nvPr/>
        </p:nvPicPr>
        <p:blipFill>
          <a:blip r:embed="rId5"/>
          <a:stretch>
            <a:fillRect/>
          </a:stretch>
        </p:blipFill>
        <p:spPr>
          <a:xfrm>
            <a:off x="1594887" y="3783552"/>
            <a:ext cx="9303488" cy="2044150"/>
          </a:xfrm>
          <a:prstGeom prst="rect">
            <a:avLst/>
          </a:prstGeom>
        </p:spPr>
      </p:pic>
      <p:pic>
        <p:nvPicPr>
          <p:cNvPr id="12" name="Picture 10">
            <a:extLst>
              <a:ext uri="{FF2B5EF4-FFF2-40B4-BE49-F238E27FC236}">
                <a16:creationId xmlns:a16="http://schemas.microsoft.com/office/drawing/2014/main" id="{86A7BE12-AF25-4321-BA2F-E6090F8C44B1}"/>
              </a:ext>
            </a:extLst>
          </p:cNvPr>
          <p:cNvPicPr>
            <a:picLocks noChangeAspect="1"/>
          </p:cNvPicPr>
          <p:nvPr/>
        </p:nvPicPr>
        <p:blipFill>
          <a:blip r:embed="rId6"/>
          <a:stretch>
            <a:fillRect/>
          </a:stretch>
        </p:blipFill>
        <p:spPr>
          <a:xfrm>
            <a:off x="9108141" y="5826464"/>
            <a:ext cx="1790234" cy="899104"/>
          </a:xfrm>
          <a:prstGeom prst="rect">
            <a:avLst/>
          </a:prstGeom>
        </p:spPr>
      </p:pic>
      <p:sp>
        <p:nvSpPr>
          <p:cNvPr id="13" name="TextBox 12">
            <a:extLst>
              <a:ext uri="{FF2B5EF4-FFF2-40B4-BE49-F238E27FC236}">
                <a16:creationId xmlns:a16="http://schemas.microsoft.com/office/drawing/2014/main" id="{FCD5B65E-5568-4454-A2BB-1DE4E4B66D32}"/>
              </a:ext>
            </a:extLst>
          </p:cNvPr>
          <p:cNvSpPr txBox="1"/>
          <p:nvPr/>
        </p:nvSpPr>
        <p:spPr>
          <a:xfrm>
            <a:off x="1512163" y="5789244"/>
            <a:ext cx="67561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For more complete information and guidance, visit: </a:t>
            </a:r>
            <a:r>
              <a:rPr lang="en-US" sz="1200">
                <a:ea typeface="+mn-lt"/>
                <a:cs typeface="+mn-lt"/>
                <a:hlinkClick r:id="rId7"/>
              </a:rPr>
              <a:t>Home (cvdvaccine-us.com)</a:t>
            </a:r>
            <a:endParaRPr lang="en-US" sz="1200">
              <a:ea typeface="+mn-lt"/>
              <a:cs typeface="+mn-lt"/>
            </a:endParaRPr>
          </a:p>
          <a:p>
            <a:r>
              <a:rPr lang="en-US" sz="1200">
                <a:ea typeface="+mn-lt"/>
                <a:cs typeface="+mn-lt"/>
                <a:hlinkClick r:id="rId8"/>
              </a:rPr>
              <a:t>ShowLabeling.aspx (pfizer.com)</a:t>
            </a:r>
            <a:endParaRPr lang="en-US"/>
          </a:p>
        </p:txBody>
      </p:sp>
    </p:spTree>
    <p:extLst>
      <p:ext uri="{BB962C8B-B14F-4D97-AF65-F5344CB8AC3E}">
        <p14:creationId xmlns:p14="http://schemas.microsoft.com/office/powerpoint/2010/main" val="1017005238"/>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E2C522-560F-4644-9F81-40364DA91F35}"/>
              </a:ext>
            </a:extLst>
          </p:cNvPr>
          <p:cNvSpPr>
            <a:spLocks noGrp="1"/>
          </p:cNvSpPr>
          <p:nvPr>
            <p:ph idx="1"/>
          </p:nvPr>
        </p:nvSpPr>
        <p:spPr>
          <a:xfrm>
            <a:off x="212270" y="1792793"/>
            <a:ext cx="11883998" cy="3752624"/>
          </a:xfrm>
        </p:spPr>
        <p:txBody>
          <a:bodyPr vert="horz" lIns="0" tIns="45720" rIns="91440" bIns="45720" rtlCol="0" anchor="t">
            <a:noAutofit/>
          </a:bodyPr>
          <a:lstStyle/>
          <a:p>
            <a:pPr marL="438785" lvl="1"/>
            <a:endParaRPr lang="en-US" sz="2100" b="1">
              <a:solidFill>
                <a:srgbClr val="464646"/>
              </a:solidFill>
              <a:latin typeface="Calibri"/>
              <a:cs typeface="Arial" panose="020B0604020202020204"/>
            </a:endParaRPr>
          </a:p>
          <a:p>
            <a:pPr marL="436880" lvl="2" indent="0">
              <a:buNone/>
            </a:pPr>
            <a:endParaRPr lang="en-US" sz="2000">
              <a:solidFill>
                <a:srgbClr val="FF0000"/>
              </a:solidFill>
              <a:latin typeface="Arial" panose="020B0604020202020204"/>
              <a:cs typeface="Arial" panose="020B0604020202020204"/>
            </a:endParaRPr>
          </a:p>
          <a:p>
            <a:pPr lvl="2" indent="-229870"/>
            <a:endParaRPr lang="en-US" sz="2000">
              <a:latin typeface="Calibri"/>
              <a:cs typeface="Calibri"/>
            </a:endParaRPr>
          </a:p>
          <a:p>
            <a:endParaRPr lang="en-US">
              <a:cs typeface="Arial"/>
            </a:endParaRPr>
          </a:p>
        </p:txBody>
      </p:sp>
      <p:sp>
        <p:nvSpPr>
          <p:cNvPr id="4" name="Slide Number Placeholder 3">
            <a:extLst>
              <a:ext uri="{FF2B5EF4-FFF2-40B4-BE49-F238E27FC236}">
                <a16:creationId xmlns:a16="http://schemas.microsoft.com/office/drawing/2014/main" id="{8D1EBC37-DB93-4BEB-99EF-4AFFDCA7EBC7}"/>
              </a:ext>
            </a:extLst>
          </p:cNvPr>
          <p:cNvSpPr>
            <a:spLocks noGrp="1"/>
          </p:cNvSpPr>
          <p:nvPr>
            <p:ph type="sldNum" sz="quarter" idx="12"/>
          </p:nvPr>
        </p:nvSpPr>
        <p:spPr/>
        <p:txBody>
          <a:bodyPr/>
          <a:lstStyle/>
          <a:p>
            <a:fld id="{DB7DDC46-2E90-8640-BEFE-F54DCCD857ED}" type="slidenum">
              <a:rPr lang="en-US" smtClean="0"/>
              <a:t>8</a:t>
            </a:fld>
            <a:endParaRPr lang="en-US"/>
          </a:p>
        </p:txBody>
      </p:sp>
      <p:sp>
        <p:nvSpPr>
          <p:cNvPr id="6" name="Title 1">
            <a:extLst>
              <a:ext uri="{FF2B5EF4-FFF2-40B4-BE49-F238E27FC236}">
                <a16:creationId xmlns:a16="http://schemas.microsoft.com/office/drawing/2014/main" id="{7FBA00D4-495A-424C-B7DA-98018E0C0E9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a:lstStyle>
          <a:p>
            <a:pPr>
              <a:lnSpc>
                <a:spcPct val="90000"/>
              </a:lnSpc>
            </a:pPr>
            <a:r>
              <a:rPr lang="en-US" sz="4000">
                <a:solidFill>
                  <a:schemeClr val="bg1"/>
                </a:solidFill>
                <a:cs typeface="Arial"/>
              </a:rPr>
              <a:t>Co-Administration </a:t>
            </a:r>
            <a:endParaRPr lang="en-US">
              <a:solidFill>
                <a:schemeClr val="bg1"/>
              </a:solidFill>
            </a:endParaRPr>
          </a:p>
        </p:txBody>
      </p:sp>
      <p:sp>
        <p:nvSpPr>
          <p:cNvPr id="5" name="Rectangle 4">
            <a:extLst>
              <a:ext uri="{FF2B5EF4-FFF2-40B4-BE49-F238E27FC236}">
                <a16:creationId xmlns:a16="http://schemas.microsoft.com/office/drawing/2014/main" id="{0D46B25A-0B5E-4131-B74E-861AB02484B8}"/>
              </a:ext>
            </a:extLst>
          </p:cNvPr>
          <p:cNvSpPr/>
          <p:nvPr/>
        </p:nvSpPr>
        <p:spPr>
          <a:xfrm>
            <a:off x="-3628" y="-3629"/>
            <a:ext cx="12199254" cy="97789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69B6E9-ED9E-4805-AF97-52389666AEBF}"/>
              </a:ext>
            </a:extLst>
          </p:cNvPr>
          <p:cNvSpPr>
            <a:spLocks noGrp="1"/>
          </p:cNvSpPr>
          <p:nvPr>
            <p:ph type="title"/>
          </p:nvPr>
        </p:nvSpPr>
        <p:spPr>
          <a:xfrm>
            <a:off x="511628" y="70516"/>
            <a:ext cx="11394140" cy="1173016"/>
          </a:xfrm>
        </p:spPr>
        <p:txBody>
          <a:bodyPr/>
          <a:lstStyle/>
          <a:p>
            <a:r>
              <a:rPr lang="en-US" sz="3200">
                <a:solidFill>
                  <a:schemeClr val="bg1"/>
                </a:solidFill>
                <a:cs typeface="Arial"/>
              </a:rPr>
              <a:t>Moderna Formulation/Presentation Guide</a:t>
            </a:r>
            <a:endParaRPr lang="en-US" sz="3200">
              <a:solidFill>
                <a:schemeClr val="bg1"/>
              </a:solidFill>
            </a:endParaRPr>
          </a:p>
        </p:txBody>
      </p:sp>
      <p:sp>
        <p:nvSpPr>
          <p:cNvPr id="8" name="Footer Placeholder 4">
            <a:extLst>
              <a:ext uri="{FF2B5EF4-FFF2-40B4-BE49-F238E27FC236}">
                <a16:creationId xmlns:a16="http://schemas.microsoft.com/office/drawing/2014/main" id="{89EF54D7-ACD7-4995-9828-D881D16A122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pic>
        <p:nvPicPr>
          <p:cNvPr id="9" name="Picture 9">
            <a:extLst>
              <a:ext uri="{FF2B5EF4-FFF2-40B4-BE49-F238E27FC236}">
                <a16:creationId xmlns:a16="http://schemas.microsoft.com/office/drawing/2014/main" id="{6F0FC8D9-B461-57A1-1768-A62E40A44178}"/>
              </a:ext>
            </a:extLst>
          </p:cNvPr>
          <p:cNvPicPr>
            <a:picLocks noChangeAspect="1"/>
          </p:cNvPicPr>
          <p:nvPr/>
        </p:nvPicPr>
        <p:blipFill>
          <a:blip r:embed="rId4"/>
          <a:stretch>
            <a:fillRect/>
          </a:stretch>
        </p:blipFill>
        <p:spPr>
          <a:xfrm>
            <a:off x="1639230" y="1422154"/>
            <a:ext cx="9136565" cy="4571252"/>
          </a:xfrm>
          <a:prstGeom prst="rect">
            <a:avLst/>
          </a:prstGeom>
        </p:spPr>
      </p:pic>
    </p:spTree>
    <p:extLst>
      <p:ext uri="{BB962C8B-B14F-4D97-AF65-F5344CB8AC3E}">
        <p14:creationId xmlns:p14="http://schemas.microsoft.com/office/powerpoint/2010/main" val="1997035471"/>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E2C522-560F-4644-9F81-40364DA91F35}"/>
              </a:ext>
            </a:extLst>
          </p:cNvPr>
          <p:cNvSpPr>
            <a:spLocks noGrp="1"/>
          </p:cNvSpPr>
          <p:nvPr>
            <p:ph idx="1"/>
          </p:nvPr>
        </p:nvSpPr>
        <p:spPr>
          <a:xfrm>
            <a:off x="-8599" y="1542868"/>
            <a:ext cx="12193214" cy="5314653"/>
          </a:xfrm>
        </p:spPr>
        <p:txBody>
          <a:bodyPr vert="horz" lIns="0" tIns="45720" rIns="91440" bIns="45720" rtlCol="0" anchor="t">
            <a:noAutofit/>
          </a:bodyPr>
          <a:lstStyle/>
          <a:p>
            <a:pPr marL="260985" lvl="1" indent="0">
              <a:spcBef>
                <a:spcPts val="500"/>
              </a:spcBef>
              <a:buNone/>
            </a:pPr>
            <a:r>
              <a:rPr lang="en-US" sz="1800" b="1">
                <a:latin typeface="Calibri"/>
                <a:ea typeface="+mn-lt"/>
                <a:cs typeface="+mn-lt"/>
              </a:rPr>
              <a:t>Primary Series</a:t>
            </a:r>
            <a:endParaRPr lang="en-US" sz="1800">
              <a:cs typeface="Arial"/>
            </a:endParaRPr>
          </a:p>
          <a:p>
            <a:pPr marL="1115695" lvl="4">
              <a:spcBef>
                <a:spcPts val="500"/>
              </a:spcBef>
            </a:pPr>
            <a:r>
              <a:rPr lang="en-US" sz="1800">
                <a:latin typeface="Calibri"/>
                <a:ea typeface="+mn-lt"/>
                <a:cs typeface="+mn-lt"/>
              </a:rPr>
              <a:t>One dose (0.5 mL each).</a:t>
            </a:r>
          </a:p>
          <a:p>
            <a:pPr marL="260985" lvl="1" indent="0">
              <a:spcBef>
                <a:spcPts val="500"/>
              </a:spcBef>
              <a:buNone/>
            </a:pPr>
            <a:r>
              <a:rPr lang="en-US" sz="1800" b="1">
                <a:latin typeface="Calibri"/>
                <a:cs typeface="Calibri"/>
              </a:rPr>
              <a:t>Booster Doses</a:t>
            </a:r>
            <a:endParaRPr lang="en-US" sz="1800">
              <a:latin typeface="Calibri"/>
              <a:ea typeface="+mn-lt"/>
              <a:cs typeface="+mn-lt"/>
            </a:endParaRPr>
          </a:p>
          <a:p>
            <a:pPr marL="1115695" lvl="4">
              <a:spcBef>
                <a:spcPts val="500"/>
              </a:spcBef>
            </a:pPr>
            <a:r>
              <a:rPr lang="en-US" sz="1800">
                <a:latin typeface="Calibri"/>
                <a:cs typeface="Arial"/>
              </a:rPr>
              <a:t>Recommend that people receive an mRNA booster at 2 months after initial dose.</a:t>
            </a:r>
          </a:p>
          <a:p>
            <a:pPr marL="1115695" lvl="4">
              <a:spcBef>
                <a:spcPts val="500"/>
              </a:spcBef>
            </a:pPr>
            <a:r>
              <a:rPr lang="en-US" sz="1800">
                <a:latin typeface="Calibri"/>
                <a:cs typeface="Arial"/>
              </a:rPr>
              <a:t>A second booster dose may be administered to those 50yrs and older </a:t>
            </a:r>
            <a:r>
              <a:rPr lang="en-US" sz="1800" b="1" u="sng">
                <a:latin typeface="Calibri"/>
                <a:cs typeface="Arial"/>
              </a:rPr>
              <a:t>OR</a:t>
            </a:r>
            <a:r>
              <a:rPr lang="en-US" sz="1800">
                <a:latin typeface="Calibri"/>
                <a:cs typeface="Arial"/>
              </a:rPr>
              <a:t> immunocompromised individuals 18yrs+ </a:t>
            </a:r>
            <a:r>
              <a:rPr lang="en-US" sz="1800" b="1">
                <a:latin typeface="Calibri"/>
                <a:cs typeface="Arial"/>
              </a:rPr>
              <a:t>at least</a:t>
            </a:r>
            <a:r>
              <a:rPr lang="en-US" sz="1800">
                <a:latin typeface="Calibri"/>
                <a:cs typeface="Arial"/>
              </a:rPr>
              <a:t> 4 months after their booster.</a:t>
            </a:r>
          </a:p>
          <a:p>
            <a:pPr marL="260985" lvl="1" indent="0">
              <a:spcBef>
                <a:spcPts val="500"/>
              </a:spcBef>
              <a:buNone/>
            </a:pPr>
            <a:r>
              <a:rPr lang="en-US" sz="1800" b="1">
                <a:latin typeface="Calibri"/>
                <a:cs typeface="Arial"/>
              </a:rPr>
              <a:t>Changes to the J&amp;J/Janssen EUA (as of May 5, 2022)</a:t>
            </a:r>
          </a:p>
          <a:p>
            <a:pPr marL="1115695" lvl="4">
              <a:spcBef>
                <a:spcPts val="500"/>
              </a:spcBef>
            </a:pPr>
            <a:r>
              <a:rPr lang="en-US" sz="1800">
                <a:ea typeface="+mn-lt"/>
                <a:cs typeface="+mn-lt"/>
                <a:hlinkClick r:id="rId3"/>
              </a:rPr>
              <a:t>Janssen COVID-19 Vaccine EUA Fact Sheet for Healthcare Providers (fda.gov)</a:t>
            </a:r>
            <a:endParaRPr lang="en-US" sz="1800">
              <a:latin typeface="Calibri"/>
              <a:ea typeface="+mn-lt"/>
              <a:cs typeface="+mn-lt"/>
            </a:endParaRPr>
          </a:p>
          <a:p>
            <a:pPr marL="1115695" lvl="4">
              <a:spcBef>
                <a:spcPts val="500"/>
              </a:spcBef>
            </a:pPr>
            <a:r>
              <a:rPr lang="en-US" sz="1800">
                <a:latin typeface="Calibri"/>
                <a:ea typeface="+mn-lt"/>
                <a:cs typeface="+mn-lt"/>
              </a:rPr>
              <a:t>Pages 4-5, 13: Immune Thrombocytopenia</a:t>
            </a:r>
            <a:endParaRPr lang="en-US" sz="1800">
              <a:latin typeface="Calibri"/>
              <a:cs typeface="Arial"/>
            </a:endParaRPr>
          </a:p>
          <a:p>
            <a:pPr marL="260985" lvl="1" indent="0">
              <a:spcBef>
                <a:spcPts val="500"/>
              </a:spcBef>
              <a:buNone/>
            </a:pPr>
            <a:r>
              <a:rPr lang="en-US" sz="1800" b="1">
                <a:latin typeface="Calibri"/>
                <a:cs typeface="Arial"/>
              </a:rPr>
              <a:t>Federal Allocation has resumed for a limited time. Any order placed for the minimum amount (100) will be direct shipped. Orders requesting less than the minimum amount will be fulfilled by local County Health Departments.</a:t>
            </a:r>
          </a:p>
          <a:p>
            <a:pPr marL="1115695" lvl="4">
              <a:spcBef>
                <a:spcPts val="500"/>
              </a:spcBef>
            </a:pPr>
            <a:r>
              <a:rPr lang="en-US" sz="1800">
                <a:latin typeface="Calibri"/>
                <a:cs typeface="Arial" panose="020B0604020202020204"/>
              </a:rPr>
              <a:t>Providers need to remain aware of expiry date of vaccines in their inventory. </a:t>
            </a:r>
            <a:endParaRPr lang="en-US" sz="1800">
              <a:latin typeface="Calibri"/>
              <a:ea typeface="+mn-lt"/>
              <a:cs typeface="+mn-lt"/>
            </a:endParaRPr>
          </a:p>
          <a:p>
            <a:pPr marL="1115695" lvl="4">
              <a:spcBef>
                <a:spcPts val="500"/>
              </a:spcBef>
            </a:pPr>
            <a:r>
              <a:rPr lang="en-US" sz="1800">
                <a:latin typeface="Calibri"/>
                <a:ea typeface="+mn-lt"/>
                <a:cs typeface="+mn-lt"/>
              </a:rPr>
              <a:t>The expiration date can be obtained by entering the lot number from the carton or vial using the website </a:t>
            </a:r>
            <a:r>
              <a:rPr lang="en-US" sz="1800">
                <a:latin typeface="Calibri"/>
                <a:ea typeface="+mn-lt"/>
                <a:cs typeface="+mn-lt"/>
                <a:hlinkClick r:id="rId4"/>
              </a:rPr>
              <a:t>www.vaxcheck.jnj</a:t>
            </a:r>
            <a:endParaRPr lang="en-US" sz="1800">
              <a:latin typeface="Calibri"/>
              <a:cs typeface="Arial" panose="020B0604020202020204"/>
            </a:endParaRPr>
          </a:p>
          <a:p>
            <a:pPr lvl="2" indent="-229870"/>
            <a:endParaRPr lang="en-US" sz="1600">
              <a:latin typeface="Arial"/>
              <a:cs typeface="Arial"/>
            </a:endParaRPr>
          </a:p>
          <a:p>
            <a:pPr marL="438785" lvl="1"/>
            <a:endParaRPr lang="en-US" sz="1600">
              <a:latin typeface="Calibri"/>
              <a:cs typeface="Arial"/>
            </a:endParaRPr>
          </a:p>
          <a:p>
            <a:endParaRPr lang="en-US" sz="1600">
              <a:latin typeface="Arial" panose="020B0604020202020204"/>
              <a:cs typeface="Arial"/>
            </a:endParaRPr>
          </a:p>
        </p:txBody>
      </p:sp>
      <p:sp>
        <p:nvSpPr>
          <p:cNvPr id="4" name="Slide Number Placeholder 3">
            <a:extLst>
              <a:ext uri="{FF2B5EF4-FFF2-40B4-BE49-F238E27FC236}">
                <a16:creationId xmlns:a16="http://schemas.microsoft.com/office/drawing/2014/main" id="{8D1EBC37-DB93-4BEB-99EF-4AFFDCA7EBC7}"/>
              </a:ext>
            </a:extLst>
          </p:cNvPr>
          <p:cNvSpPr>
            <a:spLocks noGrp="1"/>
          </p:cNvSpPr>
          <p:nvPr>
            <p:ph type="sldNum" sz="quarter" idx="12"/>
          </p:nvPr>
        </p:nvSpPr>
        <p:spPr/>
        <p:txBody>
          <a:bodyPr/>
          <a:lstStyle/>
          <a:p>
            <a:fld id="{DB7DDC46-2E90-8640-BEFE-F54DCCD857ED}" type="slidenum">
              <a:rPr lang="en-US" smtClean="0"/>
              <a:t>9</a:t>
            </a:fld>
            <a:endParaRPr lang="en-US"/>
          </a:p>
        </p:txBody>
      </p:sp>
      <p:sp>
        <p:nvSpPr>
          <p:cNvPr id="6" name="Title 1">
            <a:extLst>
              <a:ext uri="{FF2B5EF4-FFF2-40B4-BE49-F238E27FC236}">
                <a16:creationId xmlns:a16="http://schemas.microsoft.com/office/drawing/2014/main" id="{7FBA00D4-495A-424C-B7DA-98018E0C0E9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a:lstStyle>
          <a:p>
            <a:pPr>
              <a:lnSpc>
                <a:spcPct val="90000"/>
              </a:lnSpc>
            </a:pPr>
            <a:r>
              <a:rPr lang="en-US" sz="4000">
                <a:solidFill>
                  <a:schemeClr val="bg1"/>
                </a:solidFill>
                <a:cs typeface="Arial"/>
              </a:rPr>
              <a:t>Co-Administration </a:t>
            </a:r>
            <a:endParaRPr lang="en-US">
              <a:solidFill>
                <a:schemeClr val="bg1"/>
              </a:solidFill>
            </a:endParaRPr>
          </a:p>
        </p:txBody>
      </p:sp>
      <p:sp>
        <p:nvSpPr>
          <p:cNvPr id="5" name="Rectangle 4">
            <a:extLst>
              <a:ext uri="{FF2B5EF4-FFF2-40B4-BE49-F238E27FC236}">
                <a16:creationId xmlns:a16="http://schemas.microsoft.com/office/drawing/2014/main" id="{0D46B25A-0B5E-4131-B74E-861AB02484B8}"/>
              </a:ext>
            </a:extLst>
          </p:cNvPr>
          <p:cNvSpPr/>
          <p:nvPr/>
        </p:nvSpPr>
        <p:spPr>
          <a:xfrm>
            <a:off x="-3628" y="-3629"/>
            <a:ext cx="12199254" cy="155847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69B6E9-ED9E-4805-AF97-52389666AEBF}"/>
              </a:ext>
            </a:extLst>
          </p:cNvPr>
          <p:cNvSpPr>
            <a:spLocks noGrp="1"/>
          </p:cNvSpPr>
          <p:nvPr>
            <p:ph type="title"/>
          </p:nvPr>
        </p:nvSpPr>
        <p:spPr>
          <a:xfrm>
            <a:off x="511628" y="406158"/>
            <a:ext cx="11394140" cy="837374"/>
          </a:xfrm>
        </p:spPr>
        <p:txBody>
          <a:bodyPr/>
          <a:lstStyle/>
          <a:p>
            <a:r>
              <a:rPr lang="en-US" sz="4000">
                <a:solidFill>
                  <a:schemeClr val="bg1"/>
                </a:solidFill>
                <a:cs typeface="Arial"/>
              </a:rPr>
              <a:t>Johnson &amp; Johnson/Janssen</a:t>
            </a:r>
          </a:p>
        </p:txBody>
      </p:sp>
      <p:sp>
        <p:nvSpPr>
          <p:cNvPr id="8" name="Footer Placeholder 4">
            <a:extLst>
              <a:ext uri="{FF2B5EF4-FFF2-40B4-BE49-F238E27FC236}">
                <a16:creationId xmlns:a16="http://schemas.microsoft.com/office/drawing/2014/main" id="{AB251622-73B0-4F40-9351-E19BDD08554B}"/>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Tree>
    <p:extLst>
      <p:ext uri="{BB962C8B-B14F-4D97-AF65-F5344CB8AC3E}">
        <p14:creationId xmlns:p14="http://schemas.microsoft.com/office/powerpoint/2010/main" val="2481883073"/>
      </p:ext>
    </p:extLst>
  </p:cSld>
  <p:clrMapOvr>
    <a:masterClrMapping/>
  </p:clrMapOvr>
</p:sld>
</file>

<file path=ppt/theme/theme1.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0da3893d-eb7c-4695-ab76-3bd8c2371edf">
      <UserInfo>
        <DisplayName>SharingLinks.f279d04c-b68e-4316-a29d-c983584b6b5d.Flexible.ff98332c-8289-4a7b-b1c2-24bd7d9e6065</DisplayName>
        <AccountId>17</AccountId>
        <AccountType/>
      </UserInfo>
      <UserInfo>
        <DisplayName>Zoe L Whitworth</DisplayName>
        <AccountId>95</AccountId>
        <AccountType/>
      </UserInfo>
      <UserInfo>
        <DisplayName>Limited Access System Group</DisplayName>
        <AccountId>18</AccountId>
        <AccountType/>
      </UserInfo>
      <UserInfo>
        <DisplayName>Della L Helm</DisplayName>
        <AccountId>125</AccountId>
        <AccountType/>
      </UserInfo>
      <UserInfo>
        <DisplayName>Jennifer X Baysinger</DisplayName>
        <AccountId>147</AccountId>
        <AccountType/>
      </UserInfo>
      <UserInfo>
        <DisplayName>Chris X Dew</DisplayName>
        <AccountId>105</AccountId>
        <AccountType/>
      </UserInfo>
      <UserInfo>
        <DisplayName>Teja Paruchuri</DisplayName>
        <AccountId>1054</AccountId>
        <AccountType/>
      </UserInfo>
      <UserInfo>
        <DisplayName>Rena R Evans</DisplayName>
        <AccountId>1189</AccountId>
        <AccountType/>
      </UserInfo>
      <UserInfo>
        <DisplayName>Kaitlin Stringer</DisplayName>
        <AccountId>1126</AccountId>
        <AccountType/>
      </UserInfo>
      <UserInfo>
        <DisplayName>Courtney L Freeborn</DisplayName>
        <AccountId>160</AccountId>
        <AccountType/>
      </UserInfo>
      <UserInfo>
        <DisplayName>Jamie Hadwin</DisplayName>
        <AccountId>216</AccountId>
        <AccountType/>
      </UserInfo>
      <UserInfo>
        <DisplayName>Aley Cristelli</DisplayName>
        <AccountId>1491</AccountId>
        <AccountType/>
      </UserInfo>
      <UserInfo>
        <DisplayName>Kaitlin Hixson</DisplayName>
        <AccountId>111</AccountId>
        <AccountType/>
      </UserInfo>
      <UserInfo>
        <DisplayName>Anna Anthony</DisplayName>
        <AccountId>1371</AccountId>
        <AccountType/>
      </UserInfo>
      <UserInfo>
        <DisplayName>Muhammad Khalil</DisplayName>
        <AccountId>1635</AccountId>
        <AccountType/>
      </UserInfo>
      <UserInfo>
        <DisplayName>Martin Q Lansdale</DisplayName>
        <AccountId>43</AccountId>
        <AccountType/>
      </UserInfo>
      <UserInfo>
        <DisplayName>Margaret Archer</DisplayName>
        <AccountId>128</AccountId>
        <AccountType/>
      </UserInfo>
      <UserInfo>
        <DisplayName>Paula R Boatner</DisplayName>
        <AccountId>15</AccountId>
        <AccountType/>
      </UserInfo>
      <UserInfo>
        <DisplayName>Fauzia Khan</DisplayName>
        <AccountId>12</AccountId>
        <AccountType/>
      </UserInfo>
      <UserInfo>
        <DisplayName>Rishu Garg</DisplayName>
        <AccountId>2303</AccountId>
        <AccountType/>
      </UserInfo>
      <UserInfo>
        <DisplayName>Sonja K Claborn</DisplayName>
        <AccountId>92</AccountId>
        <AccountType/>
      </UserInfo>
      <UserInfo>
        <DisplayName>Tina M Shatto</DisplayName>
        <AccountId>94</AccountId>
        <AccountType/>
      </UserInfo>
      <UserInfo>
        <DisplayName>Shanel Byron</DisplayName>
        <AccountId>1393</AccountId>
        <AccountType/>
      </UserInfo>
      <UserInfo>
        <DisplayName>Cristen Hartman</DisplayName>
        <AccountId>21</AccountId>
        <AccountType/>
      </UserInfo>
    </SharedWithUsers>
    <lcf76f155ced4ddcb4097134ff3c332f xmlns="fc3f29bc-2e00-4716-b6c8-b3ba1f60ffb1">
      <Terms xmlns="http://schemas.microsoft.com/office/infopath/2007/PartnerControls"/>
    </lcf76f155ced4ddcb4097134ff3c332f>
    <TaxCatchAll xmlns="0da3893d-eb7c-4695-ab76-3bd8c2371ed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576B6AA1962B429F4ADC20EBAECE19" ma:contentTypeVersion="16" ma:contentTypeDescription="Create a new document." ma:contentTypeScope="" ma:versionID="4d4b577ee5ecca6d7a682aa21d327498">
  <xsd:schema xmlns:xsd="http://www.w3.org/2001/XMLSchema" xmlns:xs="http://www.w3.org/2001/XMLSchema" xmlns:p="http://schemas.microsoft.com/office/2006/metadata/properties" xmlns:ns1="http://schemas.microsoft.com/sharepoint/v3" xmlns:ns2="fc3f29bc-2e00-4716-b6c8-b3ba1f60ffb1" xmlns:ns3="0da3893d-eb7c-4695-ab76-3bd8c2371edf" targetNamespace="http://schemas.microsoft.com/office/2006/metadata/properties" ma:root="true" ma:fieldsID="644f0b1dd554e3134e7002536763cd1a" ns1:_="" ns2:_="" ns3:_="">
    <xsd:import namespace="http://schemas.microsoft.com/sharepoint/v3"/>
    <xsd:import namespace="fc3f29bc-2e00-4716-b6c8-b3ba1f60ffb1"/>
    <xsd:import namespace="0da3893d-eb7c-4695-ab76-3bd8c2371ed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1:_ip_UnifiedCompliancePolicyProperties" minOccurs="0"/>
                <xsd:element ref="ns1:_ip_UnifiedCompliancePolicyUIAction"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3f29bc-2e00-4716-b6c8-b3ba1f60ff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da3893d-eb7c-4695-ab76-3bd8c2371ed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c65b1f9-e213-4439-9ff0-0037431c8260}" ma:internalName="TaxCatchAll" ma:showField="CatchAllData" ma:web="0da3893d-eb7c-4695-ab76-3bd8c2371e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3FC04D-B647-4A00-A078-FB63EAEACD30}">
  <ds:schemaRefs>
    <ds:schemaRef ds:uri="http://schemas.microsoft.com/sharepoint/v3/contenttype/forms"/>
  </ds:schemaRefs>
</ds:datastoreItem>
</file>

<file path=customXml/itemProps2.xml><?xml version="1.0" encoding="utf-8"?>
<ds:datastoreItem xmlns:ds="http://schemas.openxmlformats.org/officeDocument/2006/customXml" ds:itemID="{F57643C3-CB02-47E7-B22B-EBEA00149570}">
  <ds:schemaRefs>
    <ds:schemaRef ds:uri="0da3893d-eb7c-4695-ab76-3bd8c2371edf"/>
    <ds:schemaRef ds:uri="fc3f29bc-2e00-4716-b6c8-b3ba1f60f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0D6E6BC-9FCF-4D13-9884-C184789710DC}">
  <ds:schemaRefs>
    <ds:schemaRef ds:uri="0da3893d-eb7c-4695-ab76-3bd8c2371edf"/>
    <ds:schemaRef ds:uri="fc3f29bc-2e00-4716-b6c8-b3ba1f60f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40</Slides>
  <Notes>33</Notes>
  <HiddenSlides>0</HiddenSlide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Oklaholma </vt:lpstr>
      <vt:lpstr>Office Theme</vt:lpstr>
      <vt:lpstr>Oklaholma </vt:lpstr>
      <vt:lpstr>COVID-19 Vaccine Provider Call   July 2022  Please place your name, and provider in the chat.  </vt:lpstr>
      <vt:lpstr> Agenda</vt:lpstr>
      <vt:lpstr>COVID-19 Vaccine State Data &amp; Administration Guidance     </vt:lpstr>
      <vt:lpstr>PowerPoint Presentation</vt:lpstr>
      <vt:lpstr>Covid-19 Vaccination  Schedule  (Non-Immunocompromised) </vt:lpstr>
      <vt:lpstr>Covid-19 Vaccination  Schedule  (Immunocompromised) </vt:lpstr>
      <vt:lpstr>Pfizer Vaccine Formulation/Presentation Guide</vt:lpstr>
      <vt:lpstr>Moderna Formulation/Presentation Guide</vt:lpstr>
      <vt:lpstr>Johnson &amp; Johnson/Janssen</vt:lpstr>
      <vt:lpstr>Mixing and Matching Boosters</vt:lpstr>
      <vt:lpstr>Co-Administration </vt:lpstr>
      <vt:lpstr>COVID- 19 Vaccine Ordering Updates</vt:lpstr>
      <vt:lpstr>Updated COVID-19 Vaccine for Children Ordering in OSIIS </vt:lpstr>
      <vt:lpstr>Vaccine Storage  and Handling</vt:lpstr>
      <vt:lpstr>Best Practice for Inventory Management</vt:lpstr>
      <vt:lpstr>Inventory Update Required Vaccine Finder, OSIIS</vt:lpstr>
      <vt:lpstr>Wastage</vt:lpstr>
      <vt:lpstr>Updated Pfizer Data Logger: Controlant SAGA Logger</vt:lpstr>
      <vt:lpstr>Pfizer Expiry Information</vt:lpstr>
      <vt:lpstr>PowerPoint Presentation</vt:lpstr>
      <vt:lpstr>Moderna and Janssen Expiration</vt:lpstr>
      <vt:lpstr>Johnson &amp; Johnson Shelf Life Extension</vt:lpstr>
      <vt:lpstr>Vaccine Ordering and Distribution </vt:lpstr>
      <vt:lpstr>Reconciliation </vt:lpstr>
      <vt:lpstr>Reconciliation and Vaccine Ordering</vt:lpstr>
      <vt:lpstr>Ordering Process: starting Aug 17  Minor change in delivery of orders with min quantities</vt:lpstr>
      <vt:lpstr>Ordering Process</vt:lpstr>
      <vt:lpstr>Ordering Process</vt:lpstr>
      <vt:lpstr>OSIIS Updates</vt:lpstr>
      <vt:lpstr>Moderna Booster in OSIIS</vt:lpstr>
      <vt:lpstr>Pediatric Pfizer</vt:lpstr>
      <vt:lpstr>Updating Passwords in OSIIS</vt:lpstr>
      <vt:lpstr>Shot Records: Public Portal</vt:lpstr>
      <vt:lpstr>How To Guides</vt:lpstr>
      <vt:lpstr>Tips for Addressing Vaccine Hesitancy</vt:lpstr>
      <vt:lpstr>Questions/Suggestions </vt:lpstr>
      <vt:lpstr>Resources</vt:lpstr>
      <vt:lpstr>Resources/Tools</vt:lpstr>
      <vt:lpstr>Vaccine Inventory Adjustment: On-Hand Expired Vaccines</vt:lpstr>
      <vt:lpstr>QAs From Live Call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Vaccine Provider Call   April 2021</dc:title>
  <dc:creator>Jill Robertson</dc:creator>
  <cp:revision>9</cp:revision>
  <dcterms:created xsi:type="dcterms:W3CDTF">2021-03-30T15:15:17Z</dcterms:created>
  <dcterms:modified xsi:type="dcterms:W3CDTF">2022-07-15T18:54:51Z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0x010100B2576B6AA1962B429F4ADC20EBAECE19</vt:lpwstr>
  </property>
  <property fmtid="{D5CDD505-2E9C-101B-9397-08002B2CF9AE}" pid="3" name="ComplianceAssetId">
    <vt:lpwstr/>
  </property>
  <property fmtid="{D5CDD505-2E9C-101B-9397-08002B2CF9AE}" pid="4" name="_ExtendedDescription">
    <vt:lpwstr/>
  </property>
  <property fmtid="{D5CDD505-2E9C-101B-9397-08002B2CF9AE}" pid="5" name="Date">
    <vt:filetime>2021-10-29T19:33:12Z</vt:filetime>
  </property>
  <property fmtid="{D5CDD505-2E9C-101B-9397-08002B2CF9AE}" pid="6" name="MediaServiceImageTags">
    <vt:lpwstr/>
  </property>
</Properties>
</file>